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1" r:id="rId8"/>
    <p:sldId id="275" r:id="rId9"/>
    <p:sldId id="276" r:id="rId10"/>
    <p:sldId id="277" r:id="rId11"/>
    <p:sldId id="273" r:id="rId12"/>
    <p:sldId id="274" r:id="rId13"/>
    <p:sldId id="259" r:id="rId14"/>
    <p:sldId id="260" r:id="rId15"/>
    <p:sldId id="268" r:id="rId16"/>
    <p:sldId id="265" r:id="rId17"/>
    <p:sldId id="262" r:id="rId18"/>
    <p:sldId id="264" r:id="rId19"/>
    <p:sldId id="263" r:id="rId20"/>
    <p:sldId id="266" r:id="rId21"/>
    <p:sldId id="269" r:id="rId22"/>
    <p:sldId id="267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D2D8"/>
    <a:srgbClr val="E7EA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886358-3D98-CCB5-F589-E707B6C81C77}" v="882" dt="2025-06-26T14:50:12.773"/>
    <p1510:client id="{1A2CDA40-4634-C826-7B6F-E86EF098CAD0}" v="2337" dt="2025-06-27T09:51:28.328"/>
    <p1510:client id="{6C4447A4-2E36-18FC-F242-199A00B72460}" v="11" dt="2025-06-26T13:36:12.853"/>
    <p1510:client id="{8602980A-A274-A039-513B-E04A0077F82B}" v="1" dt="2025-06-26T11:58:38.973"/>
    <p1510:client id="{9938408F-87BD-105F-CFD2-1A6C12362FBD}" v="8" dt="2025-06-27T09:07:30.745"/>
    <p1510:client id="{D8F6F3CE-0FC3-0C3D-DFB3-48854558D651}" v="2" dt="2025-06-27T10:08:52.652"/>
    <p1510:client id="{D974609D-AC66-A755-0F86-B7EA8DC4BE81}" v="296" dt="2025-06-26T14:25:48.9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el COQUELLE" userId="S::gael.coquelle@labom2iformation.fr::687410c3-b896-481b-8d93-d66a5e50a530" providerId="AD" clId="Web-{9BAACE6F-FD8A-EC24-F523-D6CA550CEEE9}"/>
    <pc:docChg chg="modSld">
      <pc:chgData name="Gael COQUELLE" userId="S::gael.coquelle@labom2iformation.fr::687410c3-b896-481b-8d93-d66a5e50a530" providerId="AD" clId="Web-{9BAACE6F-FD8A-EC24-F523-D6CA550CEEE9}" dt="2025-06-23T09:24:18.555" v="79"/>
      <pc:docMkLst>
        <pc:docMk/>
      </pc:docMkLst>
      <pc:sldChg chg="addSp delSp modSp mod setBg">
        <pc:chgData name="Gael COQUELLE" userId="S::gael.coquelle@labom2iformation.fr::687410c3-b896-481b-8d93-d66a5e50a530" providerId="AD" clId="Web-{9BAACE6F-FD8A-EC24-F523-D6CA550CEEE9}" dt="2025-06-23T09:24:18.555" v="79"/>
        <pc:sldMkLst>
          <pc:docMk/>
          <pc:sldMk cId="3784089036" sldId="256"/>
        </pc:sldMkLst>
        <pc:grpChg chg="add">
          <ac:chgData name="Gael COQUELLE" userId="S::gael.coquelle@labom2iformation.fr::687410c3-b896-481b-8d93-d66a5e50a530" providerId="AD" clId="Web-{9BAACE6F-FD8A-EC24-F523-D6CA550CEEE9}" dt="2025-06-23T09:24:18.555" v="79"/>
          <ac:grpSpMkLst>
            <pc:docMk/>
            <pc:sldMk cId="3784089036" sldId="256"/>
            <ac:grpSpMk id="33" creationId="{63737881-458F-40AD-B72B-B57D267DC423}"/>
          </ac:grpSpMkLst>
        </pc:grpChg>
        <pc:picChg chg="add mod">
          <ac:chgData name="Gael COQUELLE" userId="S::gael.coquelle@labom2iformation.fr::687410c3-b896-481b-8d93-d66a5e50a530" providerId="AD" clId="Web-{9BAACE6F-FD8A-EC24-F523-D6CA550CEEE9}" dt="2025-06-23T09:24:18.555" v="79"/>
          <ac:picMkLst>
            <pc:docMk/>
            <pc:sldMk cId="3784089036" sldId="256"/>
            <ac:picMk id="6" creationId="{D30C8FA1-DEEB-E2AF-5725-14BD2AADBB6E}"/>
          </ac:picMkLst>
        </pc:picChg>
      </pc:sldChg>
      <pc:sldChg chg="addSp delSp modSp mod setBg">
        <pc:chgData name="Gael COQUELLE" userId="S::gael.coquelle@labom2iformation.fr::687410c3-b896-481b-8d93-d66a5e50a530" providerId="AD" clId="Web-{9BAACE6F-FD8A-EC24-F523-D6CA550CEEE9}" dt="2025-06-23T09:23:42.585" v="78"/>
        <pc:sldMkLst>
          <pc:docMk/>
          <pc:sldMk cId="1761595167" sldId="257"/>
        </pc:sldMkLst>
        <pc:spChg chg="mod">
          <ac:chgData name="Gael COQUELLE" userId="S::gael.coquelle@labom2iformation.fr::687410c3-b896-481b-8d93-d66a5e50a530" providerId="AD" clId="Web-{9BAACE6F-FD8A-EC24-F523-D6CA550CEEE9}" dt="2025-06-23T09:23:42.585" v="78"/>
          <ac:spMkLst>
            <pc:docMk/>
            <pc:sldMk cId="1761595167" sldId="257"/>
            <ac:spMk id="2" creationId="{3A6A8D0D-3E5F-2D7F-6A0E-1A8A3A11A968}"/>
          </ac:spMkLst>
        </pc:spChg>
        <pc:spChg chg="add">
          <ac:chgData name="Gael COQUELLE" userId="S::gael.coquelle@labom2iformation.fr::687410c3-b896-481b-8d93-d66a5e50a530" providerId="AD" clId="Web-{9BAACE6F-FD8A-EC24-F523-D6CA550CEEE9}" dt="2025-06-23T09:23:42.585" v="78"/>
          <ac:spMkLst>
            <pc:docMk/>
            <pc:sldMk cId="1761595167" sldId="257"/>
            <ac:spMk id="9" creationId="{BACC6370-2D7E-4714-9D71-7542949D7D5D}"/>
          </ac:spMkLst>
        </pc:spChg>
        <pc:spChg chg="add">
          <ac:chgData name="Gael COQUELLE" userId="S::gael.coquelle@labom2iformation.fr::687410c3-b896-481b-8d93-d66a5e50a530" providerId="AD" clId="Web-{9BAACE6F-FD8A-EC24-F523-D6CA550CEEE9}" dt="2025-06-23T09:23:42.585" v="78"/>
          <ac:spMkLst>
            <pc:docMk/>
            <pc:sldMk cId="1761595167" sldId="257"/>
            <ac:spMk id="11" creationId="{F68B3F68-107C-434F-AA38-110D5EA91B85}"/>
          </ac:spMkLst>
        </pc:spChg>
        <pc:spChg chg="add">
          <ac:chgData name="Gael COQUELLE" userId="S::gael.coquelle@labom2iformation.fr::687410c3-b896-481b-8d93-d66a5e50a530" providerId="AD" clId="Web-{9BAACE6F-FD8A-EC24-F523-D6CA550CEEE9}" dt="2025-06-23T09:23:42.585" v="78"/>
          <ac:spMkLst>
            <pc:docMk/>
            <pc:sldMk cId="1761595167" sldId="257"/>
            <ac:spMk id="13" creationId="{AAD0DBB9-1A4B-4391-81D4-CB19F9AB918A}"/>
          </ac:spMkLst>
        </pc:spChg>
        <pc:spChg chg="add">
          <ac:chgData name="Gael COQUELLE" userId="S::gael.coquelle@labom2iformation.fr::687410c3-b896-481b-8d93-d66a5e50a530" providerId="AD" clId="Web-{9BAACE6F-FD8A-EC24-F523-D6CA550CEEE9}" dt="2025-06-23T09:23:42.585" v="78"/>
          <ac:spMkLst>
            <pc:docMk/>
            <pc:sldMk cId="1761595167" sldId="257"/>
            <ac:spMk id="15" creationId="{063BBA22-50EA-4C4D-BE05-F1CE4E63AA56}"/>
          </ac:spMkLst>
        </pc:spChg>
        <pc:graphicFrameChg chg="add">
          <ac:chgData name="Gael COQUELLE" userId="S::gael.coquelle@labom2iformation.fr::687410c3-b896-481b-8d93-d66a5e50a530" providerId="AD" clId="Web-{9BAACE6F-FD8A-EC24-F523-D6CA550CEEE9}" dt="2025-06-23T09:23:42.585" v="78"/>
          <ac:graphicFrameMkLst>
            <pc:docMk/>
            <pc:sldMk cId="1761595167" sldId="257"/>
            <ac:graphicFrameMk id="5" creationId="{DAE01C89-5FD9-CC30-47CE-B6861AC40803}"/>
          </ac:graphicFrameMkLst>
        </pc:graphicFrameChg>
      </pc:sldChg>
    </pc:docChg>
  </pc:docChgLst>
  <pc:docChgLst>
    <pc:chgData name="Gael COQUELLE" userId="S::gael.coquelle@labom2iformation.fr::687410c3-b896-481b-8d93-d66a5e50a530" providerId="AD" clId="Web-{A8708622-58C2-45AC-0766-6B4C832E0ADF}"/>
    <pc:docChg chg="addSld modSld">
      <pc:chgData name="Gael COQUELLE" userId="S::gael.coquelle@labom2iformation.fr::687410c3-b896-481b-8d93-d66a5e50a530" providerId="AD" clId="Web-{A8708622-58C2-45AC-0766-6B4C832E0ADF}" dt="2025-06-23T08:38:31.236" v="24" actId="20577"/>
      <pc:docMkLst>
        <pc:docMk/>
      </pc:docMkLst>
      <pc:sldChg chg="modSp">
        <pc:chgData name="Gael COQUELLE" userId="S::gael.coquelle@labom2iformation.fr::687410c3-b896-481b-8d93-d66a5e50a530" providerId="AD" clId="Web-{A8708622-58C2-45AC-0766-6B4C832E0ADF}" dt="2025-06-23T08:37:49.327" v="1" actId="20577"/>
        <pc:sldMkLst>
          <pc:docMk/>
          <pc:sldMk cId="3784089036" sldId="256"/>
        </pc:sldMkLst>
      </pc:sldChg>
      <pc:sldChg chg="modSp new">
        <pc:chgData name="Gael COQUELLE" userId="S::gael.coquelle@labom2iformation.fr::687410c3-b896-481b-8d93-d66a5e50a530" providerId="AD" clId="Web-{A8708622-58C2-45AC-0766-6B4C832E0ADF}" dt="2025-06-23T08:38:19.954" v="18" actId="20577"/>
        <pc:sldMkLst>
          <pc:docMk/>
          <pc:sldMk cId="1761595167" sldId="257"/>
        </pc:sldMkLst>
        <pc:spChg chg="mod">
          <ac:chgData name="Gael COQUELLE" userId="S::gael.coquelle@labom2iformation.fr::687410c3-b896-481b-8d93-d66a5e50a530" providerId="AD" clId="Web-{A8708622-58C2-45AC-0766-6B4C832E0ADF}" dt="2025-06-23T08:38:19.954" v="18" actId="20577"/>
          <ac:spMkLst>
            <pc:docMk/>
            <pc:sldMk cId="1761595167" sldId="257"/>
            <ac:spMk id="2" creationId="{3A6A8D0D-3E5F-2D7F-6A0E-1A8A3A11A968}"/>
          </ac:spMkLst>
        </pc:spChg>
      </pc:sldChg>
      <pc:sldChg chg="modSp new">
        <pc:chgData name="Gael COQUELLE" userId="S::gael.coquelle@labom2iformation.fr::687410c3-b896-481b-8d93-d66a5e50a530" providerId="AD" clId="Web-{A8708622-58C2-45AC-0766-6B4C832E0ADF}" dt="2025-06-23T08:38:31.236" v="24" actId="20577"/>
        <pc:sldMkLst>
          <pc:docMk/>
          <pc:sldMk cId="4144700801" sldId="258"/>
        </pc:sldMkLst>
        <pc:spChg chg="mod">
          <ac:chgData name="Gael COQUELLE" userId="S::gael.coquelle@labom2iformation.fr::687410c3-b896-481b-8d93-d66a5e50a530" providerId="AD" clId="Web-{A8708622-58C2-45AC-0766-6B4C832E0ADF}" dt="2025-06-23T08:38:31.236" v="24" actId="20577"/>
          <ac:spMkLst>
            <pc:docMk/>
            <pc:sldMk cId="4144700801" sldId="258"/>
            <ac:spMk id="2" creationId="{81046F59-7CBF-DF29-5766-3ACB135825CC}"/>
          </ac:spMkLst>
        </pc:spChg>
      </pc:sldChg>
    </pc:docChg>
  </pc:docChgLst>
  <pc:docChgLst>
    <pc:chgData name="Gael COQUELLE" userId="S::gael.coquelle@labom2iformation.fr::687410c3-b896-481b-8d93-d66a5e50a530" providerId="AD" clId="Web-{9938408F-87BD-105F-CFD2-1A6C12362FBD}"/>
    <pc:docChg chg="modSld">
      <pc:chgData name="Gael COQUELLE" userId="S::gael.coquelle@labom2iformation.fr::687410c3-b896-481b-8d93-d66a5e50a530" providerId="AD" clId="Web-{9938408F-87BD-105F-CFD2-1A6C12362FBD}" dt="2025-06-27T09:07:25.870" v="6" actId="20577"/>
      <pc:docMkLst>
        <pc:docMk/>
      </pc:docMkLst>
      <pc:sldChg chg="modSp">
        <pc:chgData name="Gael COQUELLE" userId="S::gael.coquelle@labom2iformation.fr::687410c3-b896-481b-8d93-d66a5e50a530" providerId="AD" clId="Web-{9938408F-87BD-105F-CFD2-1A6C12362FBD}" dt="2025-06-27T09:07:25.870" v="6" actId="20577"/>
        <pc:sldMkLst>
          <pc:docMk/>
          <pc:sldMk cId="1435840791" sldId="261"/>
        </pc:sldMkLst>
        <pc:spChg chg="mod">
          <ac:chgData name="Gael COQUELLE" userId="S::gael.coquelle@labom2iformation.fr::687410c3-b896-481b-8d93-d66a5e50a530" providerId="AD" clId="Web-{9938408F-87BD-105F-CFD2-1A6C12362FBD}" dt="2025-06-27T09:07:25.870" v="6" actId="20577"/>
          <ac:spMkLst>
            <pc:docMk/>
            <pc:sldMk cId="1435840791" sldId="261"/>
            <ac:spMk id="2" creationId="{6F95D63A-482A-A588-3FCA-3424FBD44E16}"/>
          </ac:spMkLst>
        </pc:spChg>
      </pc:sldChg>
    </pc:docChg>
  </pc:docChgLst>
  <pc:docChgLst>
    <pc:chgData clId="Web-{9BAACE6F-FD8A-EC24-F523-D6CA550CEEE9}"/>
    <pc:docChg chg="modSld">
      <pc:chgData name="" userId="" providerId="" clId="Web-{9BAACE6F-FD8A-EC24-F523-D6CA550CEEE9}" dt="2025-06-23T09:04:00.477" v="1"/>
      <pc:docMkLst>
        <pc:docMk/>
      </pc:docMkLst>
      <pc:sldChg chg="addSp delSp modSp">
        <pc:chgData name="" userId="" providerId="" clId="Web-{9BAACE6F-FD8A-EC24-F523-D6CA550CEEE9}" dt="2025-06-23T09:04:00.477" v="1"/>
        <pc:sldMkLst>
          <pc:docMk/>
          <pc:sldMk cId="3784089036" sldId="256"/>
        </pc:sldMkLst>
      </pc:sldChg>
    </pc:docChg>
  </pc:docChgLst>
  <pc:docChgLst>
    <pc:chgData name="Abdoulrazack ABDILLAHI MAHAMOUD" userId="S::abdoulrazack.abdillahi-mahamoud@labom2iformation.fr::89efac3d-bc59-4123-a614-a3610f9bbd2a" providerId="AD" clId="Web-{9BF47825-D33C-B80D-4CD8-300600469EA1}"/>
    <pc:docChg chg="modSld">
      <pc:chgData name="Abdoulrazack ABDILLAHI MAHAMOUD" userId="S::abdoulrazack.abdillahi-mahamoud@labom2iformation.fr::89efac3d-bc59-4123-a614-a3610f9bbd2a" providerId="AD" clId="Web-{9BF47825-D33C-B80D-4CD8-300600469EA1}" dt="2025-06-23T09:05:38.672" v="1" actId="14100"/>
      <pc:docMkLst>
        <pc:docMk/>
      </pc:docMkLst>
      <pc:sldChg chg="addSp delSp modSp">
        <pc:chgData name="Abdoulrazack ABDILLAHI MAHAMOUD" userId="S::abdoulrazack.abdillahi-mahamoud@labom2iformation.fr::89efac3d-bc59-4123-a614-a3610f9bbd2a" providerId="AD" clId="Web-{9BF47825-D33C-B80D-4CD8-300600469EA1}" dt="2025-06-23T09:05:38.672" v="1" actId="14100"/>
        <pc:sldMkLst>
          <pc:docMk/>
          <pc:sldMk cId="3784089036" sldId="256"/>
        </pc:sldMkLst>
        <pc:picChg chg="mod">
          <ac:chgData name="Abdoulrazack ABDILLAHI MAHAMOUD" userId="S::abdoulrazack.abdillahi-mahamoud@labom2iformation.fr::89efac3d-bc59-4123-a614-a3610f9bbd2a" providerId="AD" clId="Web-{9BF47825-D33C-B80D-4CD8-300600469EA1}" dt="2025-06-23T09:05:38.672" v="1" actId="14100"/>
          <ac:picMkLst>
            <pc:docMk/>
            <pc:sldMk cId="3784089036" sldId="256"/>
            <ac:picMk id="6" creationId="{D30C8FA1-DEEB-E2AF-5725-14BD2AADBB6E}"/>
          </ac:picMkLst>
        </pc:picChg>
      </pc:sldChg>
    </pc:docChg>
  </pc:docChgLst>
  <pc:docChgLst>
    <pc:chgData name="Gael COQUELLE" userId="S::gael.coquelle@labom2iformation.fr::687410c3-b896-481b-8d93-d66a5e50a530" providerId="AD" clId="Web-{D8F6F3CE-0FC3-0C3D-DFB3-48854558D651}"/>
    <pc:docChg chg="modSld">
      <pc:chgData name="Gael COQUELLE" userId="S::gael.coquelle@labom2iformation.fr::687410c3-b896-481b-8d93-d66a5e50a530" providerId="AD" clId="Web-{D8F6F3CE-0FC3-0C3D-DFB3-48854558D651}" dt="2025-06-27T10:08:52.652" v="1" actId="14100"/>
      <pc:docMkLst>
        <pc:docMk/>
      </pc:docMkLst>
      <pc:sldChg chg="modSp">
        <pc:chgData name="Gael COQUELLE" userId="S::gael.coquelle@labom2iformation.fr::687410c3-b896-481b-8d93-d66a5e50a530" providerId="AD" clId="Web-{D8F6F3CE-0FC3-0C3D-DFB3-48854558D651}" dt="2025-06-27T10:08:52.652" v="1" actId="14100"/>
        <pc:sldMkLst>
          <pc:docMk/>
          <pc:sldMk cId="3695806520" sldId="276"/>
        </pc:sldMkLst>
        <pc:spChg chg="mod">
          <ac:chgData name="Gael COQUELLE" userId="S::gael.coquelle@labom2iformation.fr::687410c3-b896-481b-8d93-d66a5e50a530" providerId="AD" clId="Web-{D8F6F3CE-0FC3-0C3D-DFB3-48854558D651}" dt="2025-06-27T10:08:52.652" v="1" actId="14100"/>
          <ac:spMkLst>
            <pc:docMk/>
            <pc:sldMk cId="3695806520" sldId="276"/>
            <ac:spMk id="4" creationId="{D10D599B-264A-4CF6-69DC-2AEB97212CF5}"/>
          </ac:spMkLst>
        </pc:spChg>
      </pc:sldChg>
    </pc:docChg>
  </pc:docChgLst>
  <pc:docChgLst>
    <pc:chgData name="Nassim SAKHRI" userId="S::nassim.sakhri@labom2iformation.fr::11214846-cead-4ad5-993b-c6b40dead639" providerId="AD" clId="Web-{1A2CDA40-4634-C826-7B6F-E86EF098CAD0}"/>
    <pc:docChg chg="addSld delSld modSld addMainMaster delMainMaster">
      <pc:chgData name="Nassim SAKHRI" userId="S::nassim.sakhri@labom2iformation.fr::11214846-cead-4ad5-993b-c6b40dead639" providerId="AD" clId="Web-{1A2CDA40-4634-C826-7B6F-E86EF098CAD0}" dt="2025-06-27T09:51:28.328" v="1528" actId="20577"/>
      <pc:docMkLst>
        <pc:docMk/>
      </pc:docMkLst>
      <pc:sldChg chg="addSp delSp mod modClrScheme delDesignElem chgLayout">
        <pc:chgData name="Nassim SAKHRI" userId="S::nassim.sakhri@labom2iformation.fr::11214846-cead-4ad5-993b-c6b40dead639" providerId="AD" clId="Web-{1A2CDA40-4634-C826-7B6F-E86EF098CAD0}" dt="2025-06-27T09:19:43.832" v="341"/>
        <pc:sldMkLst>
          <pc:docMk/>
          <pc:sldMk cId="3784089036" sldId="256"/>
        </pc:sldMkLst>
        <pc:grpChg chg="add del">
          <ac:chgData name="Nassim SAKHRI" userId="S::nassim.sakhri@labom2iformation.fr::11214846-cead-4ad5-993b-c6b40dead639" providerId="AD" clId="Web-{1A2CDA40-4634-C826-7B6F-E86EF098CAD0}" dt="2025-06-27T09:19:43.832" v="341"/>
          <ac:grpSpMkLst>
            <pc:docMk/>
            <pc:sldMk cId="3784089036" sldId="256"/>
            <ac:grpSpMk id="33" creationId="{63737881-458F-40AD-B72B-B57D267DC423}"/>
          </ac:grpSpMkLst>
        </pc:grpChg>
      </pc:sldChg>
      <pc:sldChg chg="addSp delSp modSp mod modClrScheme delDesignElem chgLayout">
        <pc:chgData name="Nassim SAKHRI" userId="S::nassim.sakhri@labom2iformation.fr::11214846-cead-4ad5-993b-c6b40dead639" providerId="AD" clId="Web-{1A2CDA40-4634-C826-7B6F-E86EF098CAD0}" dt="2025-06-27T09:19:43.832" v="341"/>
        <pc:sldMkLst>
          <pc:docMk/>
          <pc:sldMk cId="1761595167" sldId="257"/>
        </pc:sldMkLst>
        <pc:spChg chg="mod ord">
          <ac:chgData name="Nassim SAKHRI" userId="S::nassim.sakhri@labom2iformation.fr::11214846-cead-4ad5-993b-c6b40dead639" providerId="AD" clId="Web-{1A2CDA40-4634-C826-7B6F-E86EF098CAD0}" dt="2025-06-27T09:19:43.832" v="341"/>
          <ac:spMkLst>
            <pc:docMk/>
            <pc:sldMk cId="1761595167" sldId="257"/>
            <ac:spMk id="2" creationId="{3A6A8D0D-3E5F-2D7F-6A0E-1A8A3A11A968}"/>
          </ac:spMkLst>
        </pc:spChg>
        <pc:spChg chg="add del">
          <ac:chgData name="Nassim SAKHRI" userId="S::nassim.sakhri@labom2iformation.fr::11214846-cead-4ad5-993b-c6b40dead639" providerId="AD" clId="Web-{1A2CDA40-4634-C826-7B6F-E86EF098CAD0}" dt="2025-06-27T09:19:43.832" v="341"/>
          <ac:spMkLst>
            <pc:docMk/>
            <pc:sldMk cId="1761595167" sldId="257"/>
            <ac:spMk id="9" creationId="{BACC6370-2D7E-4714-9D71-7542949D7D5D}"/>
          </ac:spMkLst>
        </pc:spChg>
        <pc:spChg chg="add del">
          <ac:chgData name="Nassim SAKHRI" userId="S::nassim.sakhri@labom2iformation.fr::11214846-cead-4ad5-993b-c6b40dead639" providerId="AD" clId="Web-{1A2CDA40-4634-C826-7B6F-E86EF098CAD0}" dt="2025-06-27T09:19:43.832" v="341"/>
          <ac:spMkLst>
            <pc:docMk/>
            <pc:sldMk cId="1761595167" sldId="257"/>
            <ac:spMk id="11" creationId="{F68B3F68-107C-434F-AA38-110D5EA91B85}"/>
          </ac:spMkLst>
        </pc:spChg>
        <pc:spChg chg="add del">
          <ac:chgData name="Nassim SAKHRI" userId="S::nassim.sakhri@labom2iformation.fr::11214846-cead-4ad5-993b-c6b40dead639" providerId="AD" clId="Web-{1A2CDA40-4634-C826-7B6F-E86EF098CAD0}" dt="2025-06-27T09:19:43.832" v="341"/>
          <ac:spMkLst>
            <pc:docMk/>
            <pc:sldMk cId="1761595167" sldId="257"/>
            <ac:spMk id="13" creationId="{AAD0DBB9-1A4B-4391-81D4-CB19F9AB918A}"/>
          </ac:spMkLst>
        </pc:spChg>
        <pc:spChg chg="add del">
          <ac:chgData name="Nassim SAKHRI" userId="S::nassim.sakhri@labom2iformation.fr::11214846-cead-4ad5-993b-c6b40dead639" providerId="AD" clId="Web-{1A2CDA40-4634-C826-7B6F-E86EF098CAD0}" dt="2025-06-27T09:19:43.832" v="341"/>
          <ac:spMkLst>
            <pc:docMk/>
            <pc:sldMk cId="1761595167" sldId="257"/>
            <ac:spMk id="15" creationId="{063BBA22-50EA-4C4D-BE05-F1CE4E63AA56}"/>
          </ac:spMkLst>
        </pc:spChg>
        <pc:graphicFrameChg chg="mod ord">
          <ac:chgData name="Nassim SAKHRI" userId="S::nassim.sakhri@labom2iformation.fr::11214846-cead-4ad5-993b-c6b40dead639" providerId="AD" clId="Web-{1A2CDA40-4634-C826-7B6F-E86EF098CAD0}" dt="2025-06-27T09:19:43.832" v="341"/>
          <ac:graphicFrameMkLst>
            <pc:docMk/>
            <pc:sldMk cId="1761595167" sldId="257"/>
            <ac:graphicFrameMk id="5" creationId="{DAE01C89-5FD9-CC30-47CE-B6861AC40803}"/>
          </ac:graphicFrameMkLst>
        </pc:graphicFrameChg>
      </pc:sldChg>
      <pc:sldChg chg="addSp delSp modSp mod modClrScheme delDesignElem chgLayout">
        <pc:chgData name="Nassim SAKHRI" userId="S::nassim.sakhri@labom2iformation.fr::11214846-cead-4ad5-993b-c6b40dead639" providerId="AD" clId="Web-{1A2CDA40-4634-C826-7B6F-E86EF098CAD0}" dt="2025-06-27T09:19:43.832" v="341"/>
        <pc:sldMkLst>
          <pc:docMk/>
          <pc:sldMk cId="4144700801" sldId="258"/>
        </pc:sldMkLst>
        <pc:spChg chg="mod ord">
          <ac:chgData name="Nassim SAKHRI" userId="S::nassim.sakhri@labom2iformation.fr::11214846-cead-4ad5-993b-c6b40dead639" providerId="AD" clId="Web-{1A2CDA40-4634-C826-7B6F-E86EF098CAD0}" dt="2025-06-27T09:19:43.832" v="341"/>
          <ac:spMkLst>
            <pc:docMk/>
            <pc:sldMk cId="4144700801" sldId="258"/>
            <ac:spMk id="2" creationId="{81046F59-7CBF-DF29-5766-3ACB135825CC}"/>
          </ac:spMkLst>
        </pc:spChg>
        <pc:spChg chg="mod ord">
          <ac:chgData name="Nassim SAKHRI" userId="S::nassim.sakhri@labom2iformation.fr::11214846-cead-4ad5-993b-c6b40dead639" providerId="AD" clId="Web-{1A2CDA40-4634-C826-7B6F-E86EF098CAD0}" dt="2025-06-27T09:19:43.832" v="341"/>
          <ac:spMkLst>
            <pc:docMk/>
            <pc:sldMk cId="4144700801" sldId="258"/>
            <ac:spMk id="3" creationId="{D9EACC1F-2149-3CC8-F1A1-07715E70935D}"/>
          </ac:spMkLst>
        </pc:spChg>
        <pc:spChg chg="add del">
          <ac:chgData name="Nassim SAKHRI" userId="S::nassim.sakhri@labom2iformation.fr::11214846-cead-4ad5-993b-c6b40dead639" providerId="AD" clId="Web-{1A2CDA40-4634-C826-7B6F-E86EF098CAD0}" dt="2025-06-27T09:19:43.832" v="341"/>
          <ac:spMkLst>
            <pc:docMk/>
            <pc:sldMk cId="4144700801" sldId="258"/>
            <ac:spMk id="8" creationId="{DEE2AD96-B495-4E06-9291-B71706F728CB}"/>
          </ac:spMkLst>
        </pc:spChg>
        <pc:spChg chg="add del">
          <ac:chgData name="Nassim SAKHRI" userId="S::nassim.sakhri@labom2iformation.fr::11214846-cead-4ad5-993b-c6b40dead639" providerId="AD" clId="Web-{1A2CDA40-4634-C826-7B6F-E86EF098CAD0}" dt="2025-06-27T09:19:43.832" v="341"/>
          <ac:spMkLst>
            <pc:docMk/>
            <pc:sldMk cId="4144700801" sldId="258"/>
            <ac:spMk id="10" creationId="{53CF6D67-C5A8-4ADD-9E8E-1E38CA1D3166}"/>
          </ac:spMkLst>
        </pc:spChg>
        <pc:spChg chg="add del">
          <ac:chgData name="Nassim SAKHRI" userId="S::nassim.sakhri@labom2iformation.fr::11214846-cead-4ad5-993b-c6b40dead639" providerId="AD" clId="Web-{1A2CDA40-4634-C826-7B6F-E86EF098CAD0}" dt="2025-06-27T09:19:43.832" v="341"/>
          <ac:spMkLst>
            <pc:docMk/>
            <pc:sldMk cId="4144700801" sldId="258"/>
            <ac:spMk id="12" creationId="{86909FA0-B515-4681-B7A8-FA281D133B94}"/>
          </ac:spMkLst>
        </pc:spChg>
        <pc:spChg chg="add del">
          <ac:chgData name="Nassim SAKHRI" userId="S::nassim.sakhri@labom2iformation.fr::11214846-cead-4ad5-993b-c6b40dead639" providerId="AD" clId="Web-{1A2CDA40-4634-C826-7B6F-E86EF098CAD0}" dt="2025-06-27T09:19:43.832" v="341"/>
          <ac:spMkLst>
            <pc:docMk/>
            <pc:sldMk cId="4144700801" sldId="258"/>
            <ac:spMk id="14" creationId="{21C9FE86-FCC3-4A31-AA1C-C882262B7FE7}"/>
          </ac:spMkLst>
        </pc:spChg>
        <pc:spChg chg="add del">
          <ac:chgData name="Nassim SAKHRI" userId="S::nassim.sakhri@labom2iformation.fr::11214846-cead-4ad5-993b-c6b40dead639" providerId="AD" clId="Web-{1A2CDA40-4634-C826-7B6F-E86EF098CAD0}" dt="2025-06-27T09:19:43.832" v="341"/>
          <ac:spMkLst>
            <pc:docMk/>
            <pc:sldMk cId="4144700801" sldId="258"/>
            <ac:spMk id="16" creationId="{7D96243B-ECED-4B71-8E06-AE9A285EAD20}"/>
          </ac:spMkLst>
        </pc:spChg>
        <pc:spChg chg="add del">
          <ac:chgData name="Nassim SAKHRI" userId="S::nassim.sakhri@labom2iformation.fr::11214846-cead-4ad5-993b-c6b40dead639" providerId="AD" clId="Web-{1A2CDA40-4634-C826-7B6F-E86EF098CAD0}" dt="2025-06-27T09:19:43.832" v="341"/>
          <ac:spMkLst>
            <pc:docMk/>
            <pc:sldMk cId="4144700801" sldId="258"/>
            <ac:spMk id="18" creationId="{A09989E4-EFDC-4A90-A633-E0525FB4139E}"/>
          </ac:spMkLst>
        </pc:spChg>
      </pc:sldChg>
      <pc:sldChg chg="modSp mod modClrScheme chgLayout">
        <pc:chgData name="Nassim SAKHRI" userId="S::nassim.sakhri@labom2iformation.fr::11214846-cead-4ad5-993b-c6b40dead639" providerId="AD" clId="Web-{1A2CDA40-4634-C826-7B6F-E86EF098CAD0}" dt="2025-06-27T09:19:43.832" v="341"/>
        <pc:sldMkLst>
          <pc:docMk/>
          <pc:sldMk cId="4161027" sldId="259"/>
        </pc:sldMkLst>
        <pc:spChg chg="mod ord">
          <ac:chgData name="Nassim SAKHRI" userId="S::nassim.sakhri@labom2iformation.fr::11214846-cead-4ad5-993b-c6b40dead639" providerId="AD" clId="Web-{1A2CDA40-4634-C826-7B6F-E86EF098CAD0}" dt="2025-06-27T09:19:43.832" v="341"/>
          <ac:spMkLst>
            <pc:docMk/>
            <pc:sldMk cId="4161027" sldId="259"/>
            <ac:spMk id="2" creationId="{109DF3D0-A038-CDA7-E15A-C33AB327E50B}"/>
          </ac:spMkLst>
        </pc:spChg>
        <pc:graphicFrameChg chg="mod ord">
          <ac:chgData name="Nassim SAKHRI" userId="S::nassim.sakhri@labom2iformation.fr::11214846-cead-4ad5-993b-c6b40dead639" providerId="AD" clId="Web-{1A2CDA40-4634-C826-7B6F-E86EF098CAD0}" dt="2025-06-27T09:19:43.832" v="341"/>
          <ac:graphicFrameMkLst>
            <pc:docMk/>
            <pc:sldMk cId="4161027" sldId="259"/>
            <ac:graphicFrameMk id="4" creationId="{A0029692-688B-5FC7-02D9-598F81F2255C}"/>
          </ac:graphicFrameMkLst>
        </pc:graphicFrameChg>
      </pc:sldChg>
      <pc:sldChg chg="mod modClrScheme chgLayout">
        <pc:chgData name="Nassim SAKHRI" userId="S::nassim.sakhri@labom2iformation.fr::11214846-cead-4ad5-993b-c6b40dead639" providerId="AD" clId="Web-{1A2CDA40-4634-C826-7B6F-E86EF098CAD0}" dt="2025-06-27T09:19:43.832" v="341"/>
        <pc:sldMkLst>
          <pc:docMk/>
          <pc:sldMk cId="1010706280" sldId="260"/>
        </pc:sldMkLst>
      </pc:sldChg>
      <pc:sldChg chg="addSp delSp modSp mod modClrScheme delDesignElem chgLayout">
        <pc:chgData name="Nassim SAKHRI" userId="S::nassim.sakhri@labom2iformation.fr::11214846-cead-4ad5-993b-c6b40dead639" providerId="AD" clId="Web-{1A2CDA40-4634-C826-7B6F-E86EF098CAD0}" dt="2025-06-27T09:19:43.832" v="341"/>
        <pc:sldMkLst>
          <pc:docMk/>
          <pc:sldMk cId="1435840791" sldId="261"/>
        </pc:sldMkLst>
        <pc:spChg chg="mod ord">
          <ac:chgData name="Nassim SAKHRI" userId="S::nassim.sakhri@labom2iformation.fr::11214846-cead-4ad5-993b-c6b40dead639" providerId="AD" clId="Web-{1A2CDA40-4634-C826-7B6F-E86EF098CAD0}" dt="2025-06-27T09:19:43.832" v="341"/>
          <ac:spMkLst>
            <pc:docMk/>
            <pc:sldMk cId="1435840791" sldId="261"/>
            <ac:spMk id="2" creationId="{6F95D63A-482A-A588-3FCA-3424FBD44E16}"/>
          </ac:spMkLst>
        </pc:spChg>
        <pc:spChg chg="add del">
          <ac:chgData name="Nassim SAKHRI" userId="S::nassim.sakhri@labom2iformation.fr::11214846-cead-4ad5-993b-c6b40dead639" providerId="AD" clId="Web-{1A2CDA40-4634-C826-7B6F-E86EF098CAD0}" dt="2025-06-27T09:19:43.832" v="341"/>
          <ac:spMkLst>
            <pc:docMk/>
            <pc:sldMk cId="1435840791" sldId="261"/>
            <ac:spMk id="9" creationId="{A3363022-C969-41E9-8EB2-E4C94908C1FA}"/>
          </ac:spMkLst>
        </pc:spChg>
        <pc:spChg chg="add del">
          <ac:chgData name="Nassim SAKHRI" userId="S::nassim.sakhri@labom2iformation.fr::11214846-cead-4ad5-993b-c6b40dead639" providerId="AD" clId="Web-{1A2CDA40-4634-C826-7B6F-E86EF098CAD0}" dt="2025-06-27T09:19:43.832" v="341"/>
          <ac:spMkLst>
            <pc:docMk/>
            <pc:sldMk cId="1435840791" sldId="261"/>
            <ac:spMk id="11" creationId="{8D1AD6B3-BE88-4CEB-BA17-790657CC4729}"/>
          </ac:spMkLst>
        </pc:spChg>
        <pc:grpChg chg="add del">
          <ac:chgData name="Nassim SAKHRI" userId="S::nassim.sakhri@labom2iformation.fr::11214846-cead-4ad5-993b-c6b40dead639" providerId="AD" clId="Web-{1A2CDA40-4634-C826-7B6F-E86EF098CAD0}" dt="2025-06-27T09:19:43.832" v="341"/>
          <ac:grpSpMkLst>
            <pc:docMk/>
            <pc:sldMk cId="1435840791" sldId="261"/>
            <ac:grpSpMk id="13" creationId="{89D1390B-7E13-4B4F-9CB2-391063412E54}"/>
          </ac:grpSpMkLst>
        </pc:grpChg>
      </pc:sldChg>
      <pc:sldChg chg="addSp delSp modSp mod modClrScheme delDesignElem chgLayout">
        <pc:chgData name="Nassim SAKHRI" userId="S::nassim.sakhri@labom2iformation.fr::11214846-cead-4ad5-993b-c6b40dead639" providerId="AD" clId="Web-{1A2CDA40-4634-C826-7B6F-E86EF098CAD0}" dt="2025-06-27T09:19:43.832" v="341"/>
        <pc:sldMkLst>
          <pc:docMk/>
          <pc:sldMk cId="660171590" sldId="262"/>
        </pc:sldMkLst>
        <pc:spChg chg="mod ord">
          <ac:chgData name="Nassim SAKHRI" userId="S::nassim.sakhri@labom2iformation.fr::11214846-cead-4ad5-993b-c6b40dead639" providerId="AD" clId="Web-{1A2CDA40-4634-C826-7B6F-E86EF098CAD0}" dt="2025-06-27T09:19:43.832" v="341"/>
          <ac:spMkLst>
            <pc:docMk/>
            <pc:sldMk cId="660171590" sldId="262"/>
            <ac:spMk id="2" creationId="{99F0B572-1534-9B07-CB15-BA2A2406B6BE}"/>
          </ac:spMkLst>
        </pc:spChg>
        <pc:spChg chg="add del">
          <ac:chgData name="Nassim SAKHRI" userId="S::nassim.sakhri@labom2iformation.fr::11214846-cead-4ad5-993b-c6b40dead639" providerId="AD" clId="Web-{1A2CDA40-4634-C826-7B6F-E86EF098CAD0}" dt="2025-06-27T09:19:43.832" v="341"/>
          <ac:spMkLst>
            <pc:docMk/>
            <pc:sldMk cId="660171590" sldId="262"/>
            <ac:spMk id="9" creationId="{D12DDE76-C203-4047-9998-63900085B5E8}"/>
          </ac:spMkLst>
        </pc:spChg>
        <pc:picChg chg="mod ord">
          <ac:chgData name="Nassim SAKHRI" userId="S::nassim.sakhri@labom2iformation.fr::11214846-cead-4ad5-993b-c6b40dead639" providerId="AD" clId="Web-{1A2CDA40-4634-C826-7B6F-E86EF098CAD0}" dt="2025-06-27T09:19:43.832" v="341"/>
          <ac:picMkLst>
            <pc:docMk/>
            <pc:sldMk cId="660171590" sldId="262"/>
            <ac:picMk id="4" creationId="{BF7795F4-C70F-0A08-811A-6D1F653CE72D}"/>
          </ac:picMkLst>
        </pc:picChg>
      </pc:sldChg>
      <pc:sldChg chg="addSp delSp mod modClrScheme delDesignElem chgLayout">
        <pc:chgData name="Nassim SAKHRI" userId="S::nassim.sakhri@labom2iformation.fr::11214846-cead-4ad5-993b-c6b40dead639" providerId="AD" clId="Web-{1A2CDA40-4634-C826-7B6F-E86EF098CAD0}" dt="2025-06-27T09:19:43.832" v="341"/>
        <pc:sldMkLst>
          <pc:docMk/>
          <pc:sldMk cId="4022128419" sldId="263"/>
        </pc:sldMkLst>
        <pc:spChg chg="add del">
          <ac:chgData name="Nassim SAKHRI" userId="S::nassim.sakhri@labom2iformation.fr::11214846-cead-4ad5-993b-c6b40dead639" providerId="AD" clId="Web-{1A2CDA40-4634-C826-7B6F-E86EF098CAD0}" dt="2025-06-27T09:19:43.832" v="341"/>
          <ac:spMkLst>
            <pc:docMk/>
            <pc:sldMk cId="4022128419" sldId="263"/>
            <ac:spMk id="22" creationId="{42A4FC2C-047E-45A5-965D-8E1E3BF09BC6}"/>
          </ac:spMkLst>
        </pc:spChg>
      </pc:sldChg>
      <pc:sldChg chg="addSp delSp mod modClrScheme delDesignElem chgLayout">
        <pc:chgData name="Nassim SAKHRI" userId="S::nassim.sakhri@labom2iformation.fr::11214846-cead-4ad5-993b-c6b40dead639" providerId="AD" clId="Web-{1A2CDA40-4634-C826-7B6F-E86EF098CAD0}" dt="2025-06-27T09:19:43.832" v="341"/>
        <pc:sldMkLst>
          <pc:docMk/>
          <pc:sldMk cId="2674451320" sldId="264"/>
        </pc:sldMkLst>
        <pc:spChg chg="add del">
          <ac:chgData name="Nassim SAKHRI" userId="S::nassim.sakhri@labom2iformation.fr::11214846-cead-4ad5-993b-c6b40dead639" providerId="AD" clId="Web-{1A2CDA40-4634-C826-7B6F-E86EF098CAD0}" dt="2025-06-27T09:19:43.832" v="341"/>
          <ac:spMkLst>
            <pc:docMk/>
            <pc:sldMk cId="2674451320" sldId="264"/>
            <ac:spMk id="9" creationId="{42A4FC2C-047E-45A5-965D-8E1E3BF09BC6}"/>
          </ac:spMkLst>
        </pc:spChg>
      </pc:sldChg>
      <pc:sldChg chg="addSp delSp modSp mod modClrScheme delDesignElem chgLayout">
        <pc:chgData name="Nassim SAKHRI" userId="S::nassim.sakhri@labom2iformation.fr::11214846-cead-4ad5-993b-c6b40dead639" providerId="AD" clId="Web-{1A2CDA40-4634-C826-7B6F-E86EF098CAD0}" dt="2025-06-27T09:19:43.832" v="341"/>
        <pc:sldMkLst>
          <pc:docMk/>
          <pc:sldMk cId="18057742" sldId="265"/>
        </pc:sldMkLst>
        <pc:spChg chg="mod ord">
          <ac:chgData name="Nassim SAKHRI" userId="S::nassim.sakhri@labom2iformation.fr::11214846-cead-4ad5-993b-c6b40dead639" providerId="AD" clId="Web-{1A2CDA40-4634-C826-7B6F-E86EF098CAD0}" dt="2025-06-27T09:19:43.832" v="341"/>
          <ac:spMkLst>
            <pc:docMk/>
            <pc:sldMk cId="18057742" sldId="265"/>
            <ac:spMk id="2" creationId="{350F9CAF-3D8C-3776-3DD5-D684F1348C16}"/>
          </ac:spMkLst>
        </pc:spChg>
        <pc:spChg chg="add del">
          <ac:chgData name="Nassim SAKHRI" userId="S::nassim.sakhri@labom2iformation.fr::11214846-cead-4ad5-993b-c6b40dead639" providerId="AD" clId="Web-{1A2CDA40-4634-C826-7B6F-E86EF098CAD0}" dt="2025-06-27T09:19:43.832" v="341"/>
          <ac:spMkLst>
            <pc:docMk/>
            <pc:sldMk cId="18057742" sldId="265"/>
            <ac:spMk id="11" creationId="{2659FDB4-FCBE-4A89-B46D-43D4FA54464D}"/>
          </ac:spMkLst>
        </pc:spChg>
        <pc:graphicFrameChg chg="mod ord">
          <ac:chgData name="Nassim SAKHRI" userId="S::nassim.sakhri@labom2iformation.fr::11214846-cead-4ad5-993b-c6b40dead639" providerId="AD" clId="Web-{1A2CDA40-4634-C826-7B6F-E86EF098CAD0}" dt="2025-06-27T09:19:43.832" v="341"/>
          <ac:graphicFrameMkLst>
            <pc:docMk/>
            <pc:sldMk cId="18057742" sldId="265"/>
            <ac:graphicFrameMk id="7" creationId="{002E7219-99BA-0267-8108-566C861C7CA7}"/>
          </ac:graphicFrameMkLst>
        </pc:graphicFrameChg>
        <pc:cxnChg chg="add del">
          <ac:chgData name="Nassim SAKHRI" userId="S::nassim.sakhri@labom2iformation.fr::11214846-cead-4ad5-993b-c6b40dead639" providerId="AD" clId="Web-{1A2CDA40-4634-C826-7B6F-E86EF098CAD0}" dt="2025-06-27T09:19:43.832" v="341"/>
          <ac:cxnSpMkLst>
            <pc:docMk/>
            <pc:sldMk cId="18057742" sldId="265"/>
            <ac:cxnSpMk id="13" creationId="{C8F51B3F-8331-4E4A-AE96-D47B1006EEAD}"/>
          </ac:cxnSpMkLst>
        </pc:cxnChg>
      </pc:sldChg>
      <pc:sldChg chg="addSp delSp mod modClrScheme delDesignElem chgLayout">
        <pc:chgData name="Nassim SAKHRI" userId="S::nassim.sakhri@labom2iformation.fr::11214846-cead-4ad5-993b-c6b40dead639" providerId="AD" clId="Web-{1A2CDA40-4634-C826-7B6F-E86EF098CAD0}" dt="2025-06-27T09:19:43.832" v="341"/>
        <pc:sldMkLst>
          <pc:docMk/>
          <pc:sldMk cId="3698888027" sldId="266"/>
        </pc:sldMkLst>
        <pc:spChg chg="add del">
          <ac:chgData name="Nassim SAKHRI" userId="S::nassim.sakhri@labom2iformation.fr::11214846-cead-4ad5-993b-c6b40dead639" providerId="AD" clId="Web-{1A2CDA40-4634-C826-7B6F-E86EF098CAD0}" dt="2025-06-27T09:19:43.832" v="341"/>
          <ac:spMkLst>
            <pc:docMk/>
            <pc:sldMk cId="3698888027" sldId="266"/>
            <ac:spMk id="40" creationId="{32BC26D8-82FB-445E-AA49-62A77D7C1EE0}"/>
          </ac:spMkLst>
        </pc:spChg>
        <pc:spChg chg="add del">
          <ac:chgData name="Nassim SAKHRI" userId="S::nassim.sakhri@labom2iformation.fr::11214846-cead-4ad5-993b-c6b40dead639" providerId="AD" clId="Web-{1A2CDA40-4634-C826-7B6F-E86EF098CAD0}" dt="2025-06-27T09:19:43.832" v="341"/>
          <ac:spMkLst>
            <pc:docMk/>
            <pc:sldMk cId="3698888027" sldId="266"/>
            <ac:spMk id="42" creationId="{CB44330D-EA18-4254-AA95-EB49948539B8}"/>
          </ac:spMkLst>
        </pc:spChg>
      </pc:sldChg>
      <pc:sldChg chg="addSp delSp mod modClrScheme delDesignElem chgLayout">
        <pc:chgData name="Nassim SAKHRI" userId="S::nassim.sakhri@labom2iformation.fr::11214846-cead-4ad5-993b-c6b40dead639" providerId="AD" clId="Web-{1A2CDA40-4634-C826-7B6F-E86EF098CAD0}" dt="2025-06-27T09:19:43.832" v="341"/>
        <pc:sldMkLst>
          <pc:docMk/>
          <pc:sldMk cId="1233988902" sldId="267"/>
        </pc:sldMkLst>
        <pc:spChg chg="add del">
          <ac:chgData name="Nassim SAKHRI" userId="S::nassim.sakhri@labom2iformation.fr::11214846-cead-4ad5-993b-c6b40dead639" providerId="AD" clId="Web-{1A2CDA40-4634-C826-7B6F-E86EF098CAD0}" dt="2025-06-27T09:19:43.832" v="341"/>
          <ac:spMkLst>
            <pc:docMk/>
            <pc:sldMk cId="1233988902" sldId="267"/>
            <ac:spMk id="62" creationId="{32BC26D8-82FB-445E-AA49-62A77D7C1EE0}"/>
          </ac:spMkLst>
        </pc:spChg>
        <pc:spChg chg="add del">
          <ac:chgData name="Nassim SAKHRI" userId="S::nassim.sakhri@labom2iformation.fr::11214846-cead-4ad5-993b-c6b40dead639" providerId="AD" clId="Web-{1A2CDA40-4634-C826-7B6F-E86EF098CAD0}" dt="2025-06-27T09:19:43.832" v="341"/>
          <ac:spMkLst>
            <pc:docMk/>
            <pc:sldMk cId="1233988902" sldId="267"/>
            <ac:spMk id="64" creationId="{CB44330D-EA18-4254-AA95-EB49948539B8}"/>
          </ac:spMkLst>
        </pc:spChg>
      </pc:sldChg>
      <pc:sldChg chg="addSp delSp modSp mod modClrScheme delDesignElem chgLayout">
        <pc:chgData name="Nassim SAKHRI" userId="S::nassim.sakhri@labom2iformation.fr::11214846-cead-4ad5-993b-c6b40dead639" providerId="AD" clId="Web-{1A2CDA40-4634-C826-7B6F-E86EF098CAD0}" dt="2025-06-27T09:19:43.832" v="341"/>
        <pc:sldMkLst>
          <pc:docMk/>
          <pc:sldMk cId="1185391246" sldId="268"/>
        </pc:sldMkLst>
        <pc:spChg chg="mod ord">
          <ac:chgData name="Nassim SAKHRI" userId="S::nassim.sakhri@labom2iformation.fr::11214846-cead-4ad5-993b-c6b40dead639" providerId="AD" clId="Web-{1A2CDA40-4634-C826-7B6F-E86EF098CAD0}" dt="2025-06-27T09:19:43.832" v="341"/>
          <ac:spMkLst>
            <pc:docMk/>
            <pc:sldMk cId="1185391246" sldId="268"/>
            <ac:spMk id="2" creationId="{A2F3B0AA-17EB-57DD-EA92-C930E2E751DA}"/>
          </ac:spMkLst>
        </pc:spChg>
        <pc:spChg chg="mod ord">
          <ac:chgData name="Nassim SAKHRI" userId="S::nassim.sakhri@labom2iformation.fr::11214846-cead-4ad5-993b-c6b40dead639" providerId="AD" clId="Web-{1A2CDA40-4634-C826-7B6F-E86EF098CAD0}" dt="2025-06-27T09:19:43.832" v="341"/>
          <ac:spMkLst>
            <pc:docMk/>
            <pc:sldMk cId="1185391246" sldId="268"/>
            <ac:spMk id="3" creationId="{FBAE62B0-E5C1-236D-CBE9-B8800DB16B25}"/>
          </ac:spMkLst>
        </pc:spChg>
        <pc:spChg chg="add del">
          <ac:chgData name="Nassim SAKHRI" userId="S::nassim.sakhri@labom2iformation.fr::11214846-cead-4ad5-993b-c6b40dead639" providerId="AD" clId="Web-{1A2CDA40-4634-C826-7B6F-E86EF098CAD0}" dt="2025-06-27T09:19:43.832" v="341"/>
          <ac:spMkLst>
            <pc:docMk/>
            <pc:sldMk cId="1185391246" sldId="268"/>
            <ac:spMk id="8" creationId="{5C8908E2-EE49-44D2-9428-A28D2312A8D5}"/>
          </ac:spMkLst>
        </pc:spChg>
        <pc:spChg chg="add del">
          <ac:chgData name="Nassim SAKHRI" userId="S::nassim.sakhri@labom2iformation.fr::11214846-cead-4ad5-993b-c6b40dead639" providerId="AD" clId="Web-{1A2CDA40-4634-C826-7B6F-E86EF098CAD0}" dt="2025-06-27T09:19:43.832" v="341"/>
          <ac:spMkLst>
            <pc:docMk/>
            <pc:sldMk cId="1185391246" sldId="268"/>
            <ac:spMk id="14" creationId="{BD92035A-AA2F-4CD8-A556-1CE8BDEC75BD}"/>
          </ac:spMkLst>
        </pc:spChg>
        <pc:spChg chg="add del">
          <ac:chgData name="Nassim SAKHRI" userId="S::nassim.sakhri@labom2iformation.fr::11214846-cead-4ad5-993b-c6b40dead639" providerId="AD" clId="Web-{1A2CDA40-4634-C826-7B6F-E86EF098CAD0}" dt="2025-06-27T09:19:43.832" v="341"/>
          <ac:spMkLst>
            <pc:docMk/>
            <pc:sldMk cId="1185391246" sldId="268"/>
            <ac:spMk id="16" creationId="{ED888B23-07FA-482A-96DF-47E31AF1A603}"/>
          </ac:spMkLst>
        </pc:spChg>
        <pc:grpChg chg="add del">
          <ac:chgData name="Nassim SAKHRI" userId="S::nassim.sakhri@labom2iformation.fr::11214846-cead-4ad5-993b-c6b40dead639" providerId="AD" clId="Web-{1A2CDA40-4634-C826-7B6F-E86EF098CAD0}" dt="2025-06-27T09:19:43.832" v="341"/>
          <ac:grpSpMkLst>
            <pc:docMk/>
            <pc:sldMk cId="1185391246" sldId="268"/>
            <ac:grpSpMk id="10" creationId="{5D1A9D8B-3117-4D9D-BDA4-DD81895098B0}"/>
          </ac:grpSpMkLst>
        </pc:grpChg>
      </pc:sldChg>
      <pc:sldChg chg="addSp delSp mod modClrScheme delDesignElem chgLayout">
        <pc:chgData name="Nassim SAKHRI" userId="S::nassim.sakhri@labom2iformation.fr::11214846-cead-4ad5-993b-c6b40dead639" providerId="AD" clId="Web-{1A2CDA40-4634-C826-7B6F-E86EF098CAD0}" dt="2025-06-27T09:19:43.832" v="341"/>
        <pc:sldMkLst>
          <pc:docMk/>
          <pc:sldMk cId="2977069294" sldId="269"/>
        </pc:sldMkLst>
        <pc:spChg chg="add del">
          <ac:chgData name="Nassim SAKHRI" userId="S::nassim.sakhri@labom2iformation.fr::11214846-cead-4ad5-993b-c6b40dead639" providerId="AD" clId="Web-{1A2CDA40-4634-C826-7B6F-E86EF098CAD0}" dt="2025-06-27T09:19:43.832" v="341"/>
          <ac:spMkLst>
            <pc:docMk/>
            <pc:sldMk cId="2977069294" sldId="269"/>
            <ac:spMk id="7" creationId="{42A4FC2C-047E-45A5-965D-8E1E3BF09BC6}"/>
          </ac:spMkLst>
        </pc:spChg>
      </pc:sldChg>
      <pc:sldChg chg="addSp delSp modSp del">
        <pc:chgData name="Nassim SAKHRI" userId="S::nassim.sakhri@labom2iformation.fr::11214846-cead-4ad5-993b-c6b40dead639" providerId="AD" clId="Web-{1A2CDA40-4634-C826-7B6F-E86EF098CAD0}" dt="2025-06-27T09:15:53.354" v="323"/>
        <pc:sldMkLst>
          <pc:docMk/>
          <pc:sldMk cId="3281394310" sldId="270"/>
        </pc:sldMkLst>
        <pc:picChg chg="add del">
          <ac:chgData name="Nassim SAKHRI" userId="S::nassim.sakhri@labom2iformation.fr::11214846-cead-4ad5-993b-c6b40dead639" providerId="AD" clId="Web-{1A2CDA40-4634-C826-7B6F-E86EF098CAD0}" dt="2025-06-27T09:10:20.279" v="2"/>
          <ac:picMkLst>
            <pc:docMk/>
            <pc:sldMk cId="3281394310" sldId="270"/>
            <ac:picMk id="2" creationId="{FC66CC0B-6B11-BCA7-8BA6-5B5363C604BD}"/>
          </ac:picMkLst>
        </pc:picChg>
        <pc:picChg chg="mod">
          <ac:chgData name="Nassim SAKHRI" userId="S::nassim.sakhri@labom2iformation.fr::11214846-cead-4ad5-993b-c6b40dead639" providerId="AD" clId="Web-{1A2CDA40-4634-C826-7B6F-E86EF098CAD0}" dt="2025-06-27T09:10:08.872" v="0" actId="14100"/>
          <ac:picMkLst>
            <pc:docMk/>
            <pc:sldMk cId="3281394310" sldId="270"/>
            <ac:picMk id="6" creationId="{F77FCAE1-9A94-F287-DAB5-43F92476F7D4}"/>
          </ac:picMkLst>
        </pc:picChg>
      </pc:sldChg>
      <pc:sldChg chg="addSp delSp del mod modClrScheme delDesignElem chgLayout">
        <pc:chgData name="Nassim SAKHRI" userId="S::nassim.sakhri@labom2iformation.fr::11214846-cead-4ad5-993b-c6b40dead639" providerId="AD" clId="Web-{1A2CDA40-4634-C826-7B6F-E86EF098CAD0}" dt="2025-06-27T09:39:21.909" v="1475"/>
        <pc:sldMkLst>
          <pc:docMk/>
          <pc:sldMk cId="474214667" sldId="271"/>
        </pc:sldMkLst>
        <pc:spChg chg="add del">
          <ac:chgData name="Nassim SAKHRI" userId="S::nassim.sakhri@labom2iformation.fr::11214846-cead-4ad5-993b-c6b40dead639" providerId="AD" clId="Web-{1A2CDA40-4634-C826-7B6F-E86EF098CAD0}" dt="2025-06-27T09:19:43.832" v="341"/>
          <ac:spMkLst>
            <pc:docMk/>
            <pc:sldMk cId="474214667" sldId="271"/>
            <ac:spMk id="7" creationId="{AB8C311F-7253-4AED-9701-7FC0708C41C7}"/>
          </ac:spMkLst>
        </pc:spChg>
        <pc:spChg chg="add del">
          <ac:chgData name="Nassim SAKHRI" userId="S::nassim.sakhri@labom2iformation.fr::11214846-cead-4ad5-993b-c6b40dead639" providerId="AD" clId="Web-{1A2CDA40-4634-C826-7B6F-E86EF098CAD0}" dt="2025-06-27T09:19:43.832" v="341"/>
          <ac:spMkLst>
            <pc:docMk/>
            <pc:sldMk cId="474214667" sldId="271"/>
            <ac:spMk id="9" creationId="{E2384209-CB15-4CDF-9D31-C44FD9A3F20D}"/>
          </ac:spMkLst>
        </pc:spChg>
        <pc:spChg chg="add del">
          <ac:chgData name="Nassim SAKHRI" userId="S::nassim.sakhri@labom2iformation.fr::11214846-cead-4ad5-993b-c6b40dead639" providerId="AD" clId="Web-{1A2CDA40-4634-C826-7B6F-E86EF098CAD0}" dt="2025-06-27T09:19:43.832" v="341"/>
          <ac:spMkLst>
            <pc:docMk/>
            <pc:sldMk cId="474214667" sldId="271"/>
            <ac:spMk id="11" creationId="{2633B3B5-CC90-43F0-8714-D31D1F3F0209}"/>
          </ac:spMkLst>
        </pc:spChg>
        <pc:spChg chg="add del">
          <ac:chgData name="Nassim SAKHRI" userId="S::nassim.sakhri@labom2iformation.fr::11214846-cead-4ad5-993b-c6b40dead639" providerId="AD" clId="Web-{1A2CDA40-4634-C826-7B6F-E86EF098CAD0}" dt="2025-06-27T09:19:43.832" v="341"/>
          <ac:spMkLst>
            <pc:docMk/>
            <pc:sldMk cId="474214667" sldId="271"/>
            <ac:spMk id="13" creationId="{A8D57A06-A426-446D-B02C-A2DC6B62E45E}"/>
          </ac:spMkLst>
        </pc:spChg>
      </pc:sldChg>
      <pc:sldChg chg="addSp delSp del mod modClrScheme delDesignElem chgLayout">
        <pc:chgData name="Nassim SAKHRI" userId="S::nassim.sakhri@labom2iformation.fr::11214846-cead-4ad5-993b-c6b40dead639" providerId="AD" clId="Web-{1A2CDA40-4634-C826-7B6F-E86EF098CAD0}" dt="2025-06-27T09:39:23.816" v="1476"/>
        <pc:sldMkLst>
          <pc:docMk/>
          <pc:sldMk cId="2476856430" sldId="272"/>
        </pc:sldMkLst>
        <pc:spChg chg="add del">
          <ac:chgData name="Nassim SAKHRI" userId="S::nassim.sakhri@labom2iformation.fr::11214846-cead-4ad5-993b-c6b40dead639" providerId="AD" clId="Web-{1A2CDA40-4634-C826-7B6F-E86EF098CAD0}" dt="2025-06-27T09:19:43.832" v="341"/>
          <ac:spMkLst>
            <pc:docMk/>
            <pc:sldMk cId="2476856430" sldId="272"/>
            <ac:spMk id="42" creationId="{AB8C311F-7253-4AED-9701-7FC0708C41C7}"/>
          </ac:spMkLst>
        </pc:spChg>
        <pc:spChg chg="add del">
          <ac:chgData name="Nassim SAKHRI" userId="S::nassim.sakhri@labom2iformation.fr::11214846-cead-4ad5-993b-c6b40dead639" providerId="AD" clId="Web-{1A2CDA40-4634-C826-7B6F-E86EF098CAD0}" dt="2025-06-27T09:19:43.832" v="341"/>
          <ac:spMkLst>
            <pc:docMk/>
            <pc:sldMk cId="2476856430" sldId="272"/>
            <ac:spMk id="44" creationId="{E2384209-CB15-4CDF-9D31-C44FD9A3F20D}"/>
          </ac:spMkLst>
        </pc:spChg>
        <pc:spChg chg="add del">
          <ac:chgData name="Nassim SAKHRI" userId="S::nassim.sakhri@labom2iformation.fr::11214846-cead-4ad5-993b-c6b40dead639" providerId="AD" clId="Web-{1A2CDA40-4634-C826-7B6F-E86EF098CAD0}" dt="2025-06-27T09:19:43.832" v="341"/>
          <ac:spMkLst>
            <pc:docMk/>
            <pc:sldMk cId="2476856430" sldId="272"/>
            <ac:spMk id="46" creationId="{2633B3B5-CC90-43F0-8714-D31D1F3F0209}"/>
          </ac:spMkLst>
        </pc:spChg>
        <pc:spChg chg="add del">
          <ac:chgData name="Nassim SAKHRI" userId="S::nassim.sakhri@labom2iformation.fr::11214846-cead-4ad5-993b-c6b40dead639" providerId="AD" clId="Web-{1A2CDA40-4634-C826-7B6F-E86EF098CAD0}" dt="2025-06-27T09:19:43.832" v="341"/>
          <ac:spMkLst>
            <pc:docMk/>
            <pc:sldMk cId="2476856430" sldId="272"/>
            <ac:spMk id="48" creationId="{A8D57A06-A426-446D-B02C-A2DC6B62E45E}"/>
          </ac:spMkLst>
        </pc:spChg>
      </pc:sldChg>
      <pc:sldChg chg="addSp delSp mod modClrScheme delDesignElem chgLayout">
        <pc:chgData name="Nassim SAKHRI" userId="S::nassim.sakhri@labom2iformation.fr::11214846-cead-4ad5-993b-c6b40dead639" providerId="AD" clId="Web-{1A2CDA40-4634-C826-7B6F-E86EF098CAD0}" dt="2025-06-27T09:19:43.832" v="341"/>
        <pc:sldMkLst>
          <pc:docMk/>
          <pc:sldMk cId="1143290629" sldId="273"/>
        </pc:sldMkLst>
        <pc:spChg chg="add del">
          <ac:chgData name="Nassim SAKHRI" userId="S::nassim.sakhri@labom2iformation.fr::11214846-cead-4ad5-993b-c6b40dead639" providerId="AD" clId="Web-{1A2CDA40-4634-C826-7B6F-E86EF098CAD0}" dt="2025-06-27T09:19:43.832" v="341"/>
          <ac:spMkLst>
            <pc:docMk/>
            <pc:sldMk cId="1143290629" sldId="273"/>
            <ac:spMk id="35" creationId="{CFC0F53C-8F66-750A-0725-1F451C3E5ED9}"/>
          </ac:spMkLst>
        </pc:spChg>
        <pc:spChg chg="add del">
          <ac:chgData name="Nassim SAKHRI" userId="S::nassim.sakhri@labom2iformation.fr::11214846-cead-4ad5-993b-c6b40dead639" providerId="AD" clId="Web-{1A2CDA40-4634-C826-7B6F-E86EF098CAD0}" dt="2025-06-27T09:19:43.832" v="341"/>
          <ac:spMkLst>
            <pc:docMk/>
            <pc:sldMk cId="1143290629" sldId="273"/>
            <ac:spMk id="37" creationId="{6E062EA9-D54A-FBD0-94F4-BBBC423FB7F0}"/>
          </ac:spMkLst>
        </pc:spChg>
      </pc:sldChg>
      <pc:sldChg chg="addSp delSp mod modClrScheme delDesignElem chgLayout">
        <pc:chgData name="Nassim SAKHRI" userId="S::nassim.sakhri@labom2iformation.fr::11214846-cead-4ad5-993b-c6b40dead639" providerId="AD" clId="Web-{1A2CDA40-4634-C826-7B6F-E86EF098CAD0}" dt="2025-06-27T09:19:43.832" v="341"/>
        <pc:sldMkLst>
          <pc:docMk/>
          <pc:sldMk cId="1363641011" sldId="274"/>
        </pc:sldMkLst>
        <pc:spChg chg="add del">
          <ac:chgData name="Nassim SAKHRI" userId="S::nassim.sakhri@labom2iformation.fr::11214846-cead-4ad5-993b-c6b40dead639" providerId="AD" clId="Web-{1A2CDA40-4634-C826-7B6F-E86EF098CAD0}" dt="2025-06-27T09:19:43.832" v="341"/>
          <ac:spMkLst>
            <pc:docMk/>
            <pc:sldMk cId="1363641011" sldId="274"/>
            <ac:spMk id="47" creationId="{F13C74B1-5B17-4795-BED0-7140497B445A}"/>
          </ac:spMkLst>
        </pc:spChg>
        <pc:spChg chg="add del">
          <ac:chgData name="Nassim SAKHRI" userId="S::nassim.sakhri@labom2iformation.fr::11214846-cead-4ad5-993b-c6b40dead639" providerId="AD" clId="Web-{1A2CDA40-4634-C826-7B6F-E86EF098CAD0}" dt="2025-06-27T09:19:43.832" v="341"/>
          <ac:spMkLst>
            <pc:docMk/>
            <pc:sldMk cId="1363641011" sldId="274"/>
            <ac:spMk id="48" creationId="{D4974D33-8DC5-464E-8C6D-BE58F0669C17}"/>
          </ac:spMkLst>
        </pc:spChg>
      </pc:sldChg>
      <pc:sldChg chg="addSp delSp modSp add mod replId modClrScheme delDesignElem chgLayout">
        <pc:chgData name="Nassim SAKHRI" userId="S::nassim.sakhri@labom2iformation.fr::11214846-cead-4ad5-993b-c6b40dead639" providerId="AD" clId="Web-{1A2CDA40-4634-C826-7B6F-E86EF098CAD0}" dt="2025-06-27T09:51:28.328" v="1528" actId="20577"/>
        <pc:sldMkLst>
          <pc:docMk/>
          <pc:sldMk cId="2621065222" sldId="275"/>
        </pc:sldMkLst>
        <pc:spChg chg="add mod">
          <ac:chgData name="Nassim SAKHRI" userId="S::nassim.sakhri@labom2iformation.fr::11214846-cead-4ad5-993b-c6b40dead639" providerId="AD" clId="Web-{1A2CDA40-4634-C826-7B6F-E86EF098CAD0}" dt="2025-06-27T09:49:47.231" v="1505"/>
          <ac:spMkLst>
            <pc:docMk/>
            <pc:sldMk cId="2621065222" sldId="275"/>
            <ac:spMk id="2" creationId="{EBD1C47C-7A48-5639-455E-1F963D31F089}"/>
          </ac:spMkLst>
        </pc:spChg>
        <pc:spChg chg="add mod">
          <ac:chgData name="Nassim SAKHRI" userId="S::nassim.sakhri@labom2iformation.fr::11214846-cead-4ad5-993b-c6b40dead639" providerId="AD" clId="Web-{1A2CDA40-4634-C826-7B6F-E86EF098CAD0}" dt="2025-06-27T09:51:28.328" v="1528" actId="20577"/>
          <ac:spMkLst>
            <pc:docMk/>
            <pc:sldMk cId="2621065222" sldId="275"/>
            <ac:spMk id="3" creationId="{C3457399-CBE6-15B4-15E4-4C7A1070EC4E}"/>
          </ac:spMkLst>
        </pc:spChg>
        <pc:spChg chg="add del mod">
          <ac:chgData name="Nassim SAKHRI" userId="S::nassim.sakhri@labom2iformation.fr::11214846-cead-4ad5-993b-c6b40dead639" providerId="AD" clId="Web-{1A2CDA40-4634-C826-7B6F-E86EF098CAD0}" dt="2025-06-27T09:49:16.417" v="1497"/>
          <ac:spMkLst>
            <pc:docMk/>
            <pc:sldMk cId="2621065222" sldId="275"/>
            <ac:spMk id="4" creationId="{98FCF298-EABC-EB84-61A9-5A6703779623}"/>
          </ac:spMkLst>
        </pc:spChg>
        <pc:spChg chg="add del mod">
          <ac:chgData name="Nassim SAKHRI" userId="S::nassim.sakhri@labom2iformation.fr::11214846-cead-4ad5-993b-c6b40dead639" providerId="AD" clId="Web-{1A2CDA40-4634-C826-7B6F-E86EF098CAD0}" dt="2025-06-27T09:49:01.870" v="1486"/>
          <ac:spMkLst>
            <pc:docMk/>
            <pc:sldMk cId="2621065222" sldId="275"/>
            <ac:spMk id="5" creationId="{880BF19B-A841-C5C5-992A-E8EB3C0E65B7}"/>
          </ac:spMkLst>
        </pc:spChg>
        <pc:spChg chg="add del">
          <ac:chgData name="Nassim SAKHRI" userId="S::nassim.sakhri@labom2iformation.fr::11214846-cead-4ad5-993b-c6b40dead639" providerId="AD" clId="Web-{1A2CDA40-4634-C826-7B6F-E86EF098CAD0}" dt="2025-06-27T09:49:47.231" v="1505"/>
          <ac:spMkLst>
            <pc:docMk/>
            <pc:sldMk cId="2621065222" sldId="275"/>
            <ac:spMk id="42" creationId="{DB960C06-B9B8-6E87-EAA3-03B80E1E0B72}"/>
          </ac:spMkLst>
        </pc:spChg>
        <pc:spChg chg="add del">
          <ac:chgData name="Nassim SAKHRI" userId="S::nassim.sakhri@labom2iformation.fr::11214846-cead-4ad5-993b-c6b40dead639" providerId="AD" clId="Web-{1A2CDA40-4634-C826-7B6F-E86EF098CAD0}" dt="2025-06-27T09:49:47.231" v="1505"/>
          <ac:spMkLst>
            <pc:docMk/>
            <pc:sldMk cId="2621065222" sldId="275"/>
            <ac:spMk id="44" creationId="{EBCF8217-D432-91BB-6B4B-68DC23FEFAF8}"/>
          </ac:spMkLst>
        </pc:spChg>
        <pc:spChg chg="add del">
          <ac:chgData name="Nassim SAKHRI" userId="S::nassim.sakhri@labom2iformation.fr::11214846-cead-4ad5-993b-c6b40dead639" providerId="AD" clId="Web-{1A2CDA40-4634-C826-7B6F-E86EF098CAD0}" dt="2025-06-27T09:49:47.231" v="1505"/>
          <ac:spMkLst>
            <pc:docMk/>
            <pc:sldMk cId="2621065222" sldId="275"/>
            <ac:spMk id="46" creationId="{7577BB55-10AF-7A5E-2A48-6E2C041EA54B}"/>
          </ac:spMkLst>
        </pc:spChg>
        <pc:spChg chg="add del">
          <ac:chgData name="Nassim SAKHRI" userId="S::nassim.sakhri@labom2iformation.fr::11214846-cead-4ad5-993b-c6b40dead639" providerId="AD" clId="Web-{1A2CDA40-4634-C826-7B6F-E86EF098CAD0}" dt="2025-06-27T09:49:47.231" v="1505"/>
          <ac:spMkLst>
            <pc:docMk/>
            <pc:sldMk cId="2621065222" sldId="275"/>
            <ac:spMk id="48" creationId="{CC9589DE-53D6-5DA0-D2EC-B45497F9EACF}"/>
          </ac:spMkLst>
        </pc:spChg>
        <pc:spChg chg="add">
          <ac:chgData name="Nassim SAKHRI" userId="S::nassim.sakhri@labom2iformation.fr::11214846-cead-4ad5-993b-c6b40dead639" providerId="AD" clId="Web-{1A2CDA40-4634-C826-7B6F-E86EF098CAD0}" dt="2025-06-27T09:49:47.231" v="1505"/>
          <ac:spMkLst>
            <pc:docMk/>
            <pc:sldMk cId="2621065222" sldId="275"/>
            <ac:spMk id="54" creationId="{C0763A76-9F1C-4FC5-82B7-DD475DA461B2}"/>
          </ac:spMkLst>
        </pc:spChg>
        <pc:spChg chg="add">
          <ac:chgData name="Nassim SAKHRI" userId="S::nassim.sakhri@labom2iformation.fr::11214846-cead-4ad5-993b-c6b40dead639" providerId="AD" clId="Web-{1A2CDA40-4634-C826-7B6F-E86EF098CAD0}" dt="2025-06-27T09:49:47.231" v="1505"/>
          <ac:spMkLst>
            <pc:docMk/>
            <pc:sldMk cId="2621065222" sldId="275"/>
            <ac:spMk id="56" creationId="{E81BF4F6-F2CF-4984-9D14-D6966D92F99F}"/>
          </ac:spMkLst>
        </pc:spChg>
        <pc:picChg chg="del">
          <ac:chgData name="Nassim SAKHRI" userId="S::nassim.sakhri@labom2iformation.fr::11214846-cead-4ad5-993b-c6b40dead639" providerId="AD" clId="Web-{1A2CDA40-4634-C826-7B6F-E86EF098CAD0}" dt="2025-06-27T09:10:28.826" v="4"/>
          <ac:picMkLst>
            <pc:docMk/>
            <pc:sldMk cId="2621065222" sldId="275"/>
            <ac:picMk id="6" creationId="{F4815ACD-89D5-E215-20D2-9BEAB73B782B}"/>
          </ac:picMkLst>
        </pc:picChg>
        <pc:picChg chg="add">
          <ac:chgData name="Nassim SAKHRI" userId="S::nassim.sakhri@labom2iformation.fr::11214846-cead-4ad5-993b-c6b40dead639" providerId="AD" clId="Web-{1A2CDA40-4634-C826-7B6F-E86EF098CAD0}" dt="2025-06-27T09:49:47.231" v="1505"/>
          <ac:picMkLst>
            <pc:docMk/>
            <pc:sldMk cId="2621065222" sldId="275"/>
            <ac:picMk id="50" creationId="{70332853-E4CF-6923-D7D9-0CC6BA5FFC1F}"/>
          </ac:picMkLst>
        </pc:picChg>
      </pc:sldChg>
      <pc:sldChg chg="addSp delSp modSp add replId">
        <pc:chgData name="Nassim SAKHRI" userId="S::nassim.sakhri@labom2iformation.fr::11214846-cead-4ad5-993b-c6b40dead639" providerId="AD" clId="Web-{1A2CDA40-4634-C826-7B6F-E86EF098CAD0}" dt="2025-06-27T09:50:34.858" v="1512" actId="1076"/>
        <pc:sldMkLst>
          <pc:docMk/>
          <pc:sldMk cId="3695806520" sldId="276"/>
        </pc:sldMkLst>
        <pc:spChg chg="add mod">
          <ac:chgData name="Nassim SAKHRI" userId="S::nassim.sakhri@labom2iformation.fr::11214846-cead-4ad5-993b-c6b40dead639" providerId="AD" clId="Web-{1A2CDA40-4634-C826-7B6F-E86EF098CAD0}" dt="2025-06-27T09:28:05.946" v="831"/>
          <ac:spMkLst>
            <pc:docMk/>
            <pc:sldMk cId="3695806520" sldId="276"/>
            <ac:spMk id="3" creationId="{AEDD8CE4-4670-7C45-8777-1A19957B60DC}"/>
          </ac:spMkLst>
        </pc:spChg>
        <pc:spChg chg="add mod">
          <ac:chgData name="Nassim SAKHRI" userId="S::nassim.sakhri@labom2iformation.fr::11214846-cead-4ad5-993b-c6b40dead639" providerId="AD" clId="Web-{1A2CDA40-4634-C826-7B6F-E86EF098CAD0}" dt="2025-06-27T09:50:34.858" v="1512" actId="1076"/>
          <ac:spMkLst>
            <pc:docMk/>
            <pc:sldMk cId="3695806520" sldId="276"/>
            <ac:spMk id="4" creationId="{D10D599B-264A-4CF6-69DC-2AEB97212CF5}"/>
          </ac:spMkLst>
        </pc:spChg>
        <pc:spChg chg="del">
          <ac:chgData name="Nassim SAKHRI" userId="S::nassim.sakhri@labom2iformation.fr::11214846-cead-4ad5-993b-c6b40dead639" providerId="AD" clId="Web-{1A2CDA40-4634-C826-7B6F-E86EF098CAD0}" dt="2025-06-27T09:28:05.946" v="831"/>
          <ac:spMkLst>
            <pc:docMk/>
            <pc:sldMk cId="3695806520" sldId="276"/>
            <ac:spMk id="7" creationId="{68F9CBE8-0D28-0861-B2BA-B5E7A957E497}"/>
          </ac:spMkLst>
        </pc:spChg>
        <pc:spChg chg="del">
          <ac:chgData name="Nassim SAKHRI" userId="S::nassim.sakhri@labom2iformation.fr::11214846-cead-4ad5-993b-c6b40dead639" providerId="AD" clId="Web-{1A2CDA40-4634-C826-7B6F-E86EF098CAD0}" dt="2025-06-27T09:28:05.946" v="831"/>
          <ac:spMkLst>
            <pc:docMk/>
            <pc:sldMk cId="3695806520" sldId="276"/>
            <ac:spMk id="9" creationId="{C3158233-9975-EBC9-9165-1EF031488E1C}"/>
          </ac:spMkLst>
        </pc:spChg>
        <pc:spChg chg="del">
          <ac:chgData name="Nassim SAKHRI" userId="S::nassim.sakhri@labom2iformation.fr::11214846-cead-4ad5-993b-c6b40dead639" providerId="AD" clId="Web-{1A2CDA40-4634-C826-7B6F-E86EF098CAD0}" dt="2025-06-27T09:28:05.946" v="831"/>
          <ac:spMkLst>
            <pc:docMk/>
            <pc:sldMk cId="3695806520" sldId="276"/>
            <ac:spMk id="11" creationId="{B5373643-7C1D-9454-F687-DE5019BADAD3}"/>
          </ac:spMkLst>
        </pc:spChg>
        <pc:spChg chg="del">
          <ac:chgData name="Nassim SAKHRI" userId="S::nassim.sakhri@labom2iformation.fr::11214846-cead-4ad5-993b-c6b40dead639" providerId="AD" clId="Web-{1A2CDA40-4634-C826-7B6F-E86EF098CAD0}" dt="2025-06-27T09:28:05.946" v="831"/>
          <ac:spMkLst>
            <pc:docMk/>
            <pc:sldMk cId="3695806520" sldId="276"/>
            <ac:spMk id="13" creationId="{643BFCCF-1316-E988-207C-48D1922984EB}"/>
          </ac:spMkLst>
        </pc:spChg>
        <pc:spChg chg="add mod">
          <ac:chgData name="Nassim SAKHRI" userId="S::nassim.sakhri@labom2iformation.fr::11214846-cead-4ad5-993b-c6b40dead639" providerId="AD" clId="Web-{1A2CDA40-4634-C826-7B6F-E86EF098CAD0}" dt="2025-06-27T09:30:59.405" v="866" actId="20577"/>
          <ac:spMkLst>
            <pc:docMk/>
            <pc:sldMk cId="3695806520" sldId="276"/>
            <ac:spMk id="19" creationId="{3ECBE1F1-D69B-4AFA-ABD5-8E41720EF6DE}"/>
          </ac:spMkLst>
        </pc:spChg>
        <pc:spChg chg="add">
          <ac:chgData name="Nassim SAKHRI" userId="S::nassim.sakhri@labom2iformation.fr::11214846-cead-4ad5-993b-c6b40dead639" providerId="AD" clId="Web-{1A2CDA40-4634-C826-7B6F-E86EF098CAD0}" dt="2025-06-27T09:28:05.946" v="831"/>
          <ac:spMkLst>
            <pc:docMk/>
            <pc:sldMk cId="3695806520" sldId="276"/>
            <ac:spMk id="21" creationId="{603A6265-E10C-4B85-9C20-E75FCAF9CC63}"/>
          </ac:spMkLst>
        </pc:spChg>
        <pc:picChg chg="del mod">
          <ac:chgData name="Nassim SAKHRI" userId="S::nassim.sakhri@labom2iformation.fr::11214846-cead-4ad5-993b-c6b40dead639" providerId="AD" clId="Web-{1A2CDA40-4634-C826-7B6F-E86EF098CAD0}" dt="2025-06-27T09:26:59.505" v="813"/>
          <ac:picMkLst>
            <pc:docMk/>
            <pc:sldMk cId="3695806520" sldId="276"/>
            <ac:picMk id="2" creationId="{D46D8BF8-173E-066C-B136-CD17A6B357EF}"/>
          </ac:picMkLst>
        </pc:picChg>
        <pc:picChg chg="add">
          <ac:chgData name="Nassim SAKHRI" userId="S::nassim.sakhri@labom2iformation.fr::11214846-cead-4ad5-993b-c6b40dead639" providerId="AD" clId="Web-{1A2CDA40-4634-C826-7B6F-E86EF098CAD0}" dt="2025-06-27T09:28:05.946" v="831"/>
          <ac:picMkLst>
            <pc:docMk/>
            <pc:sldMk cId="3695806520" sldId="276"/>
            <ac:picMk id="15" creationId="{7F33905F-044C-0D91-BE74-BD4E05C8400E}"/>
          </ac:picMkLst>
        </pc:picChg>
      </pc:sldChg>
      <pc:sldChg chg="addSp delSp modSp add replId">
        <pc:chgData name="Nassim SAKHRI" userId="S::nassim.sakhri@labom2iformation.fr::11214846-cead-4ad5-993b-c6b40dead639" providerId="AD" clId="Web-{1A2CDA40-4634-C826-7B6F-E86EF098CAD0}" dt="2025-06-27T09:37:55.234" v="1474"/>
        <pc:sldMkLst>
          <pc:docMk/>
          <pc:sldMk cId="3757191063" sldId="277"/>
        </pc:sldMkLst>
        <pc:spChg chg="add mod">
          <ac:chgData name="Nassim SAKHRI" userId="S::nassim.sakhri@labom2iformation.fr::11214846-cead-4ad5-993b-c6b40dead639" providerId="AD" clId="Web-{1A2CDA40-4634-C826-7B6F-E86EF098CAD0}" dt="2025-06-27T09:37:55.234" v="1474"/>
          <ac:spMkLst>
            <pc:docMk/>
            <pc:sldMk cId="3757191063" sldId="277"/>
            <ac:spMk id="3" creationId="{2952776C-8194-CBAF-6EDA-A7891EC8A742}"/>
          </ac:spMkLst>
        </pc:spChg>
        <pc:spChg chg="del">
          <ac:chgData name="Nassim SAKHRI" userId="S::nassim.sakhri@labom2iformation.fr::11214846-cead-4ad5-993b-c6b40dead639" providerId="AD" clId="Web-{1A2CDA40-4634-C826-7B6F-E86EF098CAD0}" dt="2025-06-27T09:37:55.234" v="1474"/>
          <ac:spMkLst>
            <pc:docMk/>
            <pc:sldMk cId="3757191063" sldId="277"/>
            <ac:spMk id="42" creationId="{C90E0EF0-502E-9375-D8F5-56974AC71131}"/>
          </ac:spMkLst>
        </pc:spChg>
        <pc:spChg chg="del">
          <ac:chgData name="Nassim SAKHRI" userId="S::nassim.sakhri@labom2iformation.fr::11214846-cead-4ad5-993b-c6b40dead639" providerId="AD" clId="Web-{1A2CDA40-4634-C826-7B6F-E86EF098CAD0}" dt="2025-06-27T09:37:55.234" v="1474"/>
          <ac:spMkLst>
            <pc:docMk/>
            <pc:sldMk cId="3757191063" sldId="277"/>
            <ac:spMk id="44" creationId="{1FBC0229-99EA-84C9-18AE-FEAB1B0BF143}"/>
          </ac:spMkLst>
        </pc:spChg>
        <pc:spChg chg="del">
          <ac:chgData name="Nassim SAKHRI" userId="S::nassim.sakhri@labom2iformation.fr::11214846-cead-4ad5-993b-c6b40dead639" providerId="AD" clId="Web-{1A2CDA40-4634-C826-7B6F-E86EF098CAD0}" dt="2025-06-27T09:37:55.234" v="1474"/>
          <ac:spMkLst>
            <pc:docMk/>
            <pc:sldMk cId="3757191063" sldId="277"/>
            <ac:spMk id="46" creationId="{13D0AE54-9449-127B-654B-CEA56F278FA1}"/>
          </ac:spMkLst>
        </pc:spChg>
        <pc:spChg chg="del">
          <ac:chgData name="Nassim SAKHRI" userId="S::nassim.sakhri@labom2iformation.fr::11214846-cead-4ad5-993b-c6b40dead639" providerId="AD" clId="Web-{1A2CDA40-4634-C826-7B6F-E86EF098CAD0}" dt="2025-06-27T09:37:55.234" v="1474"/>
          <ac:spMkLst>
            <pc:docMk/>
            <pc:sldMk cId="3757191063" sldId="277"/>
            <ac:spMk id="48" creationId="{4F96B16D-E730-C82C-908F-530A2DB1E78D}"/>
          </ac:spMkLst>
        </pc:spChg>
        <pc:spChg chg="add">
          <ac:chgData name="Nassim SAKHRI" userId="S::nassim.sakhri@labom2iformation.fr::11214846-cead-4ad5-993b-c6b40dead639" providerId="AD" clId="Web-{1A2CDA40-4634-C826-7B6F-E86EF098CAD0}" dt="2025-06-27T09:37:55.234" v="1474"/>
          <ac:spMkLst>
            <pc:docMk/>
            <pc:sldMk cId="3757191063" sldId="277"/>
            <ac:spMk id="53" creationId="{47942995-B07F-4636-9A06-C6A104B260A8}"/>
          </ac:spMkLst>
        </pc:spChg>
        <pc:spChg chg="add">
          <ac:chgData name="Nassim SAKHRI" userId="S::nassim.sakhri@labom2iformation.fr::11214846-cead-4ad5-993b-c6b40dead639" providerId="AD" clId="Web-{1A2CDA40-4634-C826-7B6F-E86EF098CAD0}" dt="2025-06-27T09:37:55.234" v="1474"/>
          <ac:spMkLst>
            <pc:docMk/>
            <pc:sldMk cId="3757191063" sldId="277"/>
            <ac:spMk id="60" creationId="{B81933D1-5615-42C7-9C0B-4EB7105CCE2D}"/>
          </ac:spMkLst>
        </pc:spChg>
        <pc:spChg chg="add">
          <ac:chgData name="Nassim SAKHRI" userId="S::nassim.sakhri@labom2iformation.fr::11214846-cead-4ad5-993b-c6b40dead639" providerId="AD" clId="Web-{1A2CDA40-4634-C826-7B6F-E86EF098CAD0}" dt="2025-06-27T09:37:55.234" v="1474"/>
          <ac:spMkLst>
            <pc:docMk/>
            <pc:sldMk cId="3757191063" sldId="277"/>
            <ac:spMk id="62" creationId="{19C9EAEA-39D0-4B0E-A0EB-51E7B26740B1}"/>
          </ac:spMkLst>
        </pc:spChg>
        <pc:grpChg chg="add">
          <ac:chgData name="Nassim SAKHRI" userId="S::nassim.sakhri@labom2iformation.fr::11214846-cead-4ad5-993b-c6b40dead639" providerId="AD" clId="Web-{1A2CDA40-4634-C826-7B6F-E86EF098CAD0}" dt="2025-06-27T09:37:55.234" v="1474"/>
          <ac:grpSpMkLst>
            <pc:docMk/>
            <pc:sldMk cId="3757191063" sldId="277"/>
            <ac:grpSpMk id="55" creationId="{032D8612-31EB-44CF-A1D0-14FD4C705424}"/>
          </ac:grpSpMkLst>
        </pc:grpChg>
        <pc:graphicFrameChg chg="add mod modGraphic">
          <ac:chgData name="Nassim SAKHRI" userId="S::nassim.sakhri@labom2iformation.fr::11214846-cead-4ad5-993b-c6b40dead639" providerId="AD" clId="Web-{1A2CDA40-4634-C826-7B6F-E86EF098CAD0}" dt="2025-06-27T09:37:55.234" v="1474"/>
          <ac:graphicFrameMkLst>
            <pc:docMk/>
            <pc:sldMk cId="3757191063" sldId="277"/>
            <ac:graphicFrameMk id="4" creationId="{918BF4CF-BABB-808B-BDAB-EC1E09644C7A}"/>
          </ac:graphicFrameMkLst>
        </pc:graphicFrameChg>
        <pc:picChg chg="del mod">
          <ac:chgData name="Nassim SAKHRI" userId="S::nassim.sakhri@labom2iformation.fr::11214846-cead-4ad5-993b-c6b40dead639" providerId="AD" clId="Web-{1A2CDA40-4634-C826-7B6F-E86EF098CAD0}" dt="2025-06-27T09:36:16.433" v="1441"/>
          <ac:picMkLst>
            <pc:docMk/>
            <pc:sldMk cId="3757191063" sldId="277"/>
            <ac:picMk id="2" creationId="{1FCB51AF-4F13-E8A7-76BD-7F9A8EE0AF02}"/>
          </ac:picMkLst>
        </pc:picChg>
      </pc:sldChg>
      <pc:sldMasterChg chg="add del addSldLayout delSldLayout">
        <pc:chgData name="Nassim SAKHRI" userId="S::nassim.sakhri@labom2iformation.fr::11214846-cead-4ad5-993b-c6b40dead639" providerId="AD" clId="Web-{1A2CDA40-4634-C826-7B6F-E86EF098CAD0}" dt="2025-06-27T09:19:43.832" v="341"/>
        <pc:sldMasterMkLst>
          <pc:docMk/>
          <pc:sldMasterMk cId="3071127875" sldId="2147483648"/>
        </pc:sldMasterMkLst>
        <pc:sldLayoutChg chg="add del">
          <pc:chgData name="Nassim SAKHRI" userId="S::nassim.sakhri@labom2iformation.fr::11214846-cead-4ad5-993b-c6b40dead639" providerId="AD" clId="Web-{1A2CDA40-4634-C826-7B6F-E86EF098CAD0}" dt="2025-06-27T09:19:43.832" v="341"/>
          <pc:sldLayoutMkLst>
            <pc:docMk/>
            <pc:sldMasterMk cId="3071127875" sldId="2147483648"/>
            <pc:sldLayoutMk cId="3310491181" sldId="2147483649"/>
          </pc:sldLayoutMkLst>
        </pc:sldLayoutChg>
        <pc:sldLayoutChg chg="add del">
          <pc:chgData name="Nassim SAKHRI" userId="S::nassim.sakhri@labom2iformation.fr::11214846-cead-4ad5-993b-c6b40dead639" providerId="AD" clId="Web-{1A2CDA40-4634-C826-7B6F-E86EF098CAD0}" dt="2025-06-27T09:19:43.832" v="341"/>
          <pc:sldLayoutMkLst>
            <pc:docMk/>
            <pc:sldMasterMk cId="3071127875" sldId="2147483648"/>
            <pc:sldLayoutMk cId="3841795644" sldId="2147483650"/>
          </pc:sldLayoutMkLst>
        </pc:sldLayoutChg>
        <pc:sldLayoutChg chg="add del">
          <pc:chgData name="Nassim SAKHRI" userId="S::nassim.sakhri@labom2iformation.fr::11214846-cead-4ad5-993b-c6b40dead639" providerId="AD" clId="Web-{1A2CDA40-4634-C826-7B6F-E86EF098CAD0}" dt="2025-06-27T09:19:43.832" v="341"/>
          <pc:sldLayoutMkLst>
            <pc:docMk/>
            <pc:sldMasterMk cId="3071127875" sldId="2147483648"/>
            <pc:sldLayoutMk cId="3466923455" sldId="2147483651"/>
          </pc:sldLayoutMkLst>
        </pc:sldLayoutChg>
        <pc:sldLayoutChg chg="add del">
          <pc:chgData name="Nassim SAKHRI" userId="S::nassim.sakhri@labom2iformation.fr::11214846-cead-4ad5-993b-c6b40dead639" providerId="AD" clId="Web-{1A2CDA40-4634-C826-7B6F-E86EF098CAD0}" dt="2025-06-27T09:19:43.832" v="341"/>
          <pc:sldLayoutMkLst>
            <pc:docMk/>
            <pc:sldMasterMk cId="3071127875" sldId="2147483648"/>
            <pc:sldLayoutMk cId="3747632232" sldId="2147483652"/>
          </pc:sldLayoutMkLst>
        </pc:sldLayoutChg>
        <pc:sldLayoutChg chg="add del">
          <pc:chgData name="Nassim SAKHRI" userId="S::nassim.sakhri@labom2iformation.fr::11214846-cead-4ad5-993b-c6b40dead639" providerId="AD" clId="Web-{1A2CDA40-4634-C826-7B6F-E86EF098CAD0}" dt="2025-06-27T09:19:43.832" v="341"/>
          <pc:sldLayoutMkLst>
            <pc:docMk/>
            <pc:sldMasterMk cId="3071127875" sldId="2147483648"/>
            <pc:sldLayoutMk cId="2611866596" sldId="2147483653"/>
          </pc:sldLayoutMkLst>
        </pc:sldLayoutChg>
        <pc:sldLayoutChg chg="add del">
          <pc:chgData name="Nassim SAKHRI" userId="S::nassim.sakhri@labom2iformation.fr::11214846-cead-4ad5-993b-c6b40dead639" providerId="AD" clId="Web-{1A2CDA40-4634-C826-7B6F-E86EF098CAD0}" dt="2025-06-27T09:19:43.832" v="341"/>
          <pc:sldLayoutMkLst>
            <pc:docMk/>
            <pc:sldMasterMk cId="3071127875" sldId="2147483648"/>
            <pc:sldLayoutMk cId="3395854097" sldId="2147483654"/>
          </pc:sldLayoutMkLst>
        </pc:sldLayoutChg>
        <pc:sldLayoutChg chg="add del">
          <pc:chgData name="Nassim SAKHRI" userId="S::nassim.sakhri@labom2iformation.fr::11214846-cead-4ad5-993b-c6b40dead639" providerId="AD" clId="Web-{1A2CDA40-4634-C826-7B6F-E86EF098CAD0}" dt="2025-06-27T09:19:43.832" v="341"/>
          <pc:sldLayoutMkLst>
            <pc:docMk/>
            <pc:sldMasterMk cId="3071127875" sldId="2147483648"/>
            <pc:sldLayoutMk cId="4040201302" sldId="2147483655"/>
          </pc:sldLayoutMkLst>
        </pc:sldLayoutChg>
        <pc:sldLayoutChg chg="add del">
          <pc:chgData name="Nassim SAKHRI" userId="S::nassim.sakhri@labom2iformation.fr::11214846-cead-4ad5-993b-c6b40dead639" providerId="AD" clId="Web-{1A2CDA40-4634-C826-7B6F-E86EF098CAD0}" dt="2025-06-27T09:19:43.832" v="341"/>
          <pc:sldLayoutMkLst>
            <pc:docMk/>
            <pc:sldMasterMk cId="3071127875" sldId="2147483648"/>
            <pc:sldLayoutMk cId="2706407263" sldId="2147483656"/>
          </pc:sldLayoutMkLst>
        </pc:sldLayoutChg>
        <pc:sldLayoutChg chg="add del">
          <pc:chgData name="Nassim SAKHRI" userId="S::nassim.sakhri@labom2iformation.fr::11214846-cead-4ad5-993b-c6b40dead639" providerId="AD" clId="Web-{1A2CDA40-4634-C826-7B6F-E86EF098CAD0}" dt="2025-06-27T09:19:43.832" v="341"/>
          <pc:sldLayoutMkLst>
            <pc:docMk/>
            <pc:sldMasterMk cId="3071127875" sldId="2147483648"/>
            <pc:sldLayoutMk cId="1610903340" sldId="2147483657"/>
          </pc:sldLayoutMkLst>
        </pc:sldLayoutChg>
        <pc:sldLayoutChg chg="add del">
          <pc:chgData name="Nassim SAKHRI" userId="S::nassim.sakhri@labom2iformation.fr::11214846-cead-4ad5-993b-c6b40dead639" providerId="AD" clId="Web-{1A2CDA40-4634-C826-7B6F-E86EF098CAD0}" dt="2025-06-27T09:19:43.832" v="341"/>
          <pc:sldLayoutMkLst>
            <pc:docMk/>
            <pc:sldMasterMk cId="3071127875" sldId="2147483648"/>
            <pc:sldLayoutMk cId="4172787210" sldId="2147483658"/>
          </pc:sldLayoutMkLst>
        </pc:sldLayoutChg>
        <pc:sldLayoutChg chg="add del">
          <pc:chgData name="Nassim SAKHRI" userId="S::nassim.sakhri@labom2iformation.fr::11214846-cead-4ad5-993b-c6b40dead639" providerId="AD" clId="Web-{1A2CDA40-4634-C826-7B6F-E86EF098CAD0}" dt="2025-06-27T09:19:43.832" v="341"/>
          <pc:sldLayoutMkLst>
            <pc:docMk/>
            <pc:sldMasterMk cId="3071127875" sldId="2147483648"/>
            <pc:sldLayoutMk cId="1902177510" sldId="2147483659"/>
          </pc:sldLayoutMkLst>
        </pc:sldLayoutChg>
      </pc:sldMasterChg>
      <pc:sldMasterChg chg="add del addSldLayout delSldLayout modSldLayout">
        <pc:chgData name="Nassim SAKHRI" userId="S::nassim.sakhri@labom2iformation.fr::11214846-cead-4ad5-993b-c6b40dead639" providerId="AD" clId="Web-{1A2CDA40-4634-C826-7B6F-E86EF098CAD0}" dt="2025-06-27T09:19:43.832" v="341"/>
        <pc:sldMasterMkLst>
          <pc:docMk/>
          <pc:sldMasterMk cId="1583319173" sldId="2147483660"/>
        </pc:sldMasterMkLst>
        <pc:sldLayoutChg chg="add del mod replId">
          <pc:chgData name="Nassim SAKHRI" userId="S::nassim.sakhri@labom2iformation.fr::11214846-cead-4ad5-993b-c6b40dead639" providerId="AD" clId="Web-{1A2CDA40-4634-C826-7B6F-E86EF098CAD0}" dt="2025-06-27T09:19:43.832" v="341"/>
          <pc:sldLayoutMkLst>
            <pc:docMk/>
            <pc:sldMasterMk cId="1583319173" sldId="2147483660"/>
            <pc:sldLayoutMk cId="3080960239" sldId="2147483661"/>
          </pc:sldLayoutMkLst>
        </pc:sldLayoutChg>
        <pc:sldLayoutChg chg="add del mod replId">
          <pc:chgData name="Nassim SAKHRI" userId="S::nassim.sakhri@labom2iformation.fr::11214846-cead-4ad5-993b-c6b40dead639" providerId="AD" clId="Web-{1A2CDA40-4634-C826-7B6F-E86EF098CAD0}" dt="2025-06-27T09:19:43.832" v="341"/>
          <pc:sldLayoutMkLst>
            <pc:docMk/>
            <pc:sldMasterMk cId="1583319173" sldId="2147483660"/>
            <pc:sldLayoutMk cId="42524515" sldId="2147483662"/>
          </pc:sldLayoutMkLst>
        </pc:sldLayoutChg>
        <pc:sldLayoutChg chg="add del mod replId">
          <pc:chgData name="Nassim SAKHRI" userId="S::nassim.sakhri@labom2iformation.fr::11214846-cead-4ad5-993b-c6b40dead639" providerId="AD" clId="Web-{1A2CDA40-4634-C826-7B6F-E86EF098CAD0}" dt="2025-06-27T09:19:43.832" v="341"/>
          <pc:sldLayoutMkLst>
            <pc:docMk/>
            <pc:sldMasterMk cId="1583319173" sldId="2147483660"/>
            <pc:sldLayoutMk cId="4158127378" sldId="2147483663"/>
          </pc:sldLayoutMkLst>
        </pc:sldLayoutChg>
        <pc:sldLayoutChg chg="add del mod replId">
          <pc:chgData name="Nassim SAKHRI" userId="S::nassim.sakhri@labom2iformation.fr::11214846-cead-4ad5-993b-c6b40dead639" providerId="AD" clId="Web-{1A2CDA40-4634-C826-7B6F-E86EF098CAD0}" dt="2025-06-27T09:19:43.832" v="341"/>
          <pc:sldLayoutMkLst>
            <pc:docMk/>
            <pc:sldMasterMk cId="1583319173" sldId="2147483660"/>
            <pc:sldLayoutMk cId="653402972" sldId="2147483664"/>
          </pc:sldLayoutMkLst>
        </pc:sldLayoutChg>
        <pc:sldLayoutChg chg="add del mod replId">
          <pc:chgData name="Nassim SAKHRI" userId="S::nassim.sakhri@labom2iformation.fr::11214846-cead-4ad5-993b-c6b40dead639" providerId="AD" clId="Web-{1A2CDA40-4634-C826-7B6F-E86EF098CAD0}" dt="2025-06-27T09:19:43.832" v="341"/>
          <pc:sldLayoutMkLst>
            <pc:docMk/>
            <pc:sldMasterMk cId="1583319173" sldId="2147483660"/>
            <pc:sldLayoutMk cId="2132552860" sldId="2147483665"/>
          </pc:sldLayoutMkLst>
        </pc:sldLayoutChg>
        <pc:sldLayoutChg chg="add del mod replId">
          <pc:chgData name="Nassim SAKHRI" userId="S::nassim.sakhri@labom2iformation.fr::11214846-cead-4ad5-993b-c6b40dead639" providerId="AD" clId="Web-{1A2CDA40-4634-C826-7B6F-E86EF098CAD0}" dt="2025-06-27T09:19:43.832" v="341"/>
          <pc:sldLayoutMkLst>
            <pc:docMk/>
            <pc:sldMasterMk cId="1583319173" sldId="2147483660"/>
            <pc:sldLayoutMk cId="3720692311" sldId="2147483666"/>
          </pc:sldLayoutMkLst>
        </pc:sldLayoutChg>
        <pc:sldLayoutChg chg="add del mod replId">
          <pc:chgData name="Nassim SAKHRI" userId="S::nassim.sakhri@labom2iformation.fr::11214846-cead-4ad5-993b-c6b40dead639" providerId="AD" clId="Web-{1A2CDA40-4634-C826-7B6F-E86EF098CAD0}" dt="2025-06-27T09:19:43.832" v="341"/>
          <pc:sldLayoutMkLst>
            <pc:docMk/>
            <pc:sldMasterMk cId="1583319173" sldId="2147483660"/>
            <pc:sldLayoutMk cId="1379092744" sldId="2147483667"/>
          </pc:sldLayoutMkLst>
        </pc:sldLayoutChg>
        <pc:sldLayoutChg chg="add del mod replId">
          <pc:chgData name="Nassim SAKHRI" userId="S::nassim.sakhri@labom2iformation.fr::11214846-cead-4ad5-993b-c6b40dead639" providerId="AD" clId="Web-{1A2CDA40-4634-C826-7B6F-E86EF098CAD0}" dt="2025-06-27T09:19:43.832" v="341"/>
          <pc:sldLayoutMkLst>
            <pc:docMk/>
            <pc:sldMasterMk cId="1583319173" sldId="2147483660"/>
            <pc:sldLayoutMk cId="2000143264" sldId="2147483668"/>
          </pc:sldLayoutMkLst>
        </pc:sldLayoutChg>
        <pc:sldLayoutChg chg="add del mod replId">
          <pc:chgData name="Nassim SAKHRI" userId="S::nassim.sakhri@labom2iformation.fr::11214846-cead-4ad5-993b-c6b40dead639" providerId="AD" clId="Web-{1A2CDA40-4634-C826-7B6F-E86EF098CAD0}" dt="2025-06-27T09:19:43.832" v="341"/>
          <pc:sldLayoutMkLst>
            <pc:docMk/>
            <pc:sldMasterMk cId="1583319173" sldId="2147483660"/>
            <pc:sldLayoutMk cId="1846026192" sldId="2147483669"/>
          </pc:sldLayoutMkLst>
        </pc:sldLayoutChg>
        <pc:sldLayoutChg chg="add del mod replId">
          <pc:chgData name="Nassim SAKHRI" userId="S::nassim.sakhri@labom2iformation.fr::11214846-cead-4ad5-993b-c6b40dead639" providerId="AD" clId="Web-{1A2CDA40-4634-C826-7B6F-E86EF098CAD0}" dt="2025-06-27T09:19:43.832" v="341"/>
          <pc:sldLayoutMkLst>
            <pc:docMk/>
            <pc:sldMasterMk cId="1583319173" sldId="2147483660"/>
            <pc:sldLayoutMk cId="189874093" sldId="2147483670"/>
          </pc:sldLayoutMkLst>
        </pc:sldLayoutChg>
        <pc:sldLayoutChg chg="add del mod replId">
          <pc:chgData name="Nassim SAKHRI" userId="S::nassim.sakhri@labom2iformation.fr::11214846-cead-4ad5-993b-c6b40dead639" providerId="AD" clId="Web-{1A2CDA40-4634-C826-7B6F-E86EF098CAD0}" dt="2025-06-27T09:19:43.832" v="341"/>
          <pc:sldLayoutMkLst>
            <pc:docMk/>
            <pc:sldMasterMk cId="1583319173" sldId="2147483660"/>
            <pc:sldLayoutMk cId="3005893553" sldId="2147483671"/>
          </pc:sldLayoutMkLst>
        </pc:sldLayoutChg>
      </pc:sldMasterChg>
    </pc:docChg>
  </pc:docChgLst>
  <pc:docChgLst>
    <pc:chgData name="Gael COQUELLE" userId="S::gael.coquelle@labom2iformation.fr::687410c3-b896-481b-8d93-d66a5e50a530" providerId="AD" clId="Web-{08886358-3D98-CCB5-F589-E707B6C81C77}"/>
    <pc:docChg chg="addSld modSld sldOrd">
      <pc:chgData name="Gael COQUELLE" userId="S::gael.coquelle@labom2iformation.fr::687410c3-b896-481b-8d93-d66a5e50a530" providerId="AD" clId="Web-{08886358-3D98-CCB5-F589-E707B6C81C77}" dt="2025-06-26T14:50:07.539" v="719"/>
      <pc:docMkLst>
        <pc:docMk/>
      </pc:docMkLst>
      <pc:sldChg chg="addSp modSp">
        <pc:chgData name="Gael COQUELLE" userId="S::gael.coquelle@labom2iformation.fr::687410c3-b896-481b-8d93-d66a5e50a530" providerId="AD" clId="Web-{08886358-3D98-CCB5-F589-E707B6C81C77}" dt="2025-06-26T13:38:27.503" v="589" actId="1076"/>
        <pc:sldMkLst>
          <pc:docMk/>
          <pc:sldMk cId="3784089036" sldId="256"/>
        </pc:sldMkLst>
        <pc:spChg chg="add mod">
          <ac:chgData name="Gael COQUELLE" userId="S::gael.coquelle@labom2iformation.fr::687410c3-b896-481b-8d93-d66a5e50a530" providerId="AD" clId="Web-{08886358-3D98-CCB5-F589-E707B6C81C77}" dt="2025-06-26T13:38:27.503" v="589" actId="1076"/>
          <ac:spMkLst>
            <pc:docMk/>
            <pc:sldMk cId="3784089036" sldId="256"/>
            <ac:spMk id="2" creationId="{D62C366B-658D-C6F5-8AAD-CA28296872A9}"/>
          </ac:spMkLst>
        </pc:spChg>
      </pc:sldChg>
      <pc:sldChg chg="addSp modSp mod setBg">
        <pc:chgData name="Gael COQUELLE" userId="S::gael.coquelle@labom2iformation.fr::687410c3-b896-481b-8d93-d66a5e50a530" providerId="AD" clId="Web-{08886358-3D98-CCB5-F589-E707B6C81C77}" dt="2025-06-26T12:24:47.348" v="513" actId="14100"/>
        <pc:sldMkLst>
          <pc:docMk/>
          <pc:sldMk cId="4144700801" sldId="258"/>
        </pc:sldMkLst>
        <pc:spChg chg="mod">
          <ac:chgData name="Gael COQUELLE" userId="S::gael.coquelle@labom2iformation.fr::687410c3-b896-481b-8d93-d66a5e50a530" providerId="AD" clId="Web-{08886358-3D98-CCB5-F589-E707B6C81C77}" dt="2025-06-26T09:30:30.819" v="208"/>
          <ac:spMkLst>
            <pc:docMk/>
            <pc:sldMk cId="4144700801" sldId="258"/>
            <ac:spMk id="2" creationId="{81046F59-7CBF-DF29-5766-3ACB135825CC}"/>
          </ac:spMkLst>
        </pc:spChg>
        <pc:spChg chg="mod">
          <ac:chgData name="Gael COQUELLE" userId="S::gael.coquelle@labom2iformation.fr::687410c3-b896-481b-8d93-d66a5e50a530" providerId="AD" clId="Web-{08886358-3D98-CCB5-F589-E707B6C81C77}" dt="2025-06-26T12:24:47.348" v="513" actId="14100"/>
          <ac:spMkLst>
            <pc:docMk/>
            <pc:sldMk cId="4144700801" sldId="258"/>
            <ac:spMk id="3" creationId="{D9EACC1F-2149-3CC8-F1A1-07715E70935D}"/>
          </ac:spMkLst>
        </pc:spChg>
        <pc:spChg chg="add">
          <ac:chgData name="Gael COQUELLE" userId="S::gael.coquelle@labom2iformation.fr::687410c3-b896-481b-8d93-d66a5e50a530" providerId="AD" clId="Web-{08886358-3D98-CCB5-F589-E707B6C81C77}" dt="2025-06-26T09:30:30.819" v="208"/>
          <ac:spMkLst>
            <pc:docMk/>
            <pc:sldMk cId="4144700801" sldId="258"/>
            <ac:spMk id="8" creationId="{DEE2AD96-B495-4E06-9291-B71706F728CB}"/>
          </ac:spMkLst>
        </pc:spChg>
        <pc:spChg chg="add">
          <ac:chgData name="Gael COQUELLE" userId="S::gael.coquelle@labom2iformation.fr::687410c3-b896-481b-8d93-d66a5e50a530" providerId="AD" clId="Web-{08886358-3D98-CCB5-F589-E707B6C81C77}" dt="2025-06-26T09:30:30.819" v="208"/>
          <ac:spMkLst>
            <pc:docMk/>
            <pc:sldMk cId="4144700801" sldId="258"/>
            <ac:spMk id="10" creationId="{53CF6D67-C5A8-4ADD-9E8E-1E38CA1D3166}"/>
          </ac:spMkLst>
        </pc:spChg>
        <pc:spChg chg="add">
          <ac:chgData name="Gael COQUELLE" userId="S::gael.coquelle@labom2iformation.fr::687410c3-b896-481b-8d93-d66a5e50a530" providerId="AD" clId="Web-{08886358-3D98-CCB5-F589-E707B6C81C77}" dt="2025-06-26T09:30:30.819" v="208"/>
          <ac:spMkLst>
            <pc:docMk/>
            <pc:sldMk cId="4144700801" sldId="258"/>
            <ac:spMk id="12" creationId="{86909FA0-B515-4681-B7A8-FA281D133B94}"/>
          </ac:spMkLst>
        </pc:spChg>
        <pc:spChg chg="add">
          <ac:chgData name="Gael COQUELLE" userId="S::gael.coquelle@labom2iformation.fr::687410c3-b896-481b-8d93-d66a5e50a530" providerId="AD" clId="Web-{08886358-3D98-CCB5-F589-E707B6C81C77}" dt="2025-06-26T09:30:30.819" v="208"/>
          <ac:spMkLst>
            <pc:docMk/>
            <pc:sldMk cId="4144700801" sldId="258"/>
            <ac:spMk id="14" creationId="{21C9FE86-FCC3-4A31-AA1C-C882262B7FE7}"/>
          </ac:spMkLst>
        </pc:spChg>
        <pc:spChg chg="add">
          <ac:chgData name="Gael COQUELLE" userId="S::gael.coquelle@labom2iformation.fr::687410c3-b896-481b-8d93-d66a5e50a530" providerId="AD" clId="Web-{08886358-3D98-CCB5-F589-E707B6C81C77}" dt="2025-06-26T09:30:30.819" v="208"/>
          <ac:spMkLst>
            <pc:docMk/>
            <pc:sldMk cId="4144700801" sldId="258"/>
            <ac:spMk id="16" creationId="{7D96243B-ECED-4B71-8E06-AE9A285EAD20}"/>
          </ac:spMkLst>
        </pc:spChg>
        <pc:spChg chg="add">
          <ac:chgData name="Gael COQUELLE" userId="S::gael.coquelle@labom2iformation.fr::687410c3-b896-481b-8d93-d66a5e50a530" providerId="AD" clId="Web-{08886358-3D98-CCB5-F589-E707B6C81C77}" dt="2025-06-26T09:30:30.819" v="208"/>
          <ac:spMkLst>
            <pc:docMk/>
            <pc:sldMk cId="4144700801" sldId="258"/>
            <ac:spMk id="18" creationId="{A09989E4-EFDC-4A90-A633-E0525FB4139E}"/>
          </ac:spMkLst>
        </pc:spChg>
      </pc:sldChg>
      <pc:sldChg chg="addSp delSp modSp new">
        <pc:chgData name="Gael COQUELLE" userId="S::gael.coquelle@labom2iformation.fr::687410c3-b896-481b-8d93-d66a5e50a530" providerId="AD" clId="Web-{08886358-3D98-CCB5-F589-E707B6C81C77}" dt="2025-06-26T14:48:00.770" v="699"/>
        <pc:sldMkLst>
          <pc:docMk/>
          <pc:sldMk cId="4161027" sldId="259"/>
        </pc:sldMkLst>
        <pc:spChg chg="mod">
          <ac:chgData name="Gael COQUELLE" userId="S::gael.coquelle@labom2iformation.fr::687410c3-b896-481b-8d93-d66a5e50a530" providerId="AD" clId="Web-{08886358-3D98-CCB5-F589-E707B6C81C77}" dt="2025-06-26T09:29:37.224" v="176" actId="1076"/>
          <ac:spMkLst>
            <pc:docMk/>
            <pc:sldMk cId="4161027" sldId="259"/>
            <ac:spMk id="2" creationId="{109DF3D0-A038-CDA7-E15A-C33AB327E50B}"/>
          </ac:spMkLst>
        </pc:spChg>
        <pc:spChg chg="del">
          <ac:chgData name="Gael COQUELLE" userId="S::gael.coquelle@labom2iformation.fr::687410c3-b896-481b-8d93-d66a5e50a530" providerId="AD" clId="Web-{08886358-3D98-CCB5-F589-E707B6C81C77}" dt="2025-06-26T09:23:25.789" v="5"/>
          <ac:spMkLst>
            <pc:docMk/>
            <pc:sldMk cId="4161027" sldId="259"/>
            <ac:spMk id="3" creationId="{7C8EA311-98E7-8BA5-B575-D5916042365E}"/>
          </ac:spMkLst>
        </pc:spChg>
        <pc:graphicFrameChg chg="add mod ord modGraphic">
          <ac:chgData name="Gael COQUELLE" userId="S::gael.coquelle@labom2iformation.fr::687410c3-b896-481b-8d93-d66a5e50a530" providerId="AD" clId="Web-{08886358-3D98-CCB5-F589-E707B6C81C77}" dt="2025-06-26T14:48:00.770" v="699"/>
          <ac:graphicFrameMkLst>
            <pc:docMk/>
            <pc:sldMk cId="4161027" sldId="259"/>
            <ac:graphicFrameMk id="4" creationId="{A0029692-688B-5FC7-02D9-598F81F2255C}"/>
          </ac:graphicFrameMkLst>
        </pc:graphicFrameChg>
        <pc:graphicFrameChg chg="add del mod">
          <ac:chgData name="Gael COQUELLE" userId="S::gael.coquelle@labom2iformation.fr::687410c3-b896-481b-8d93-d66a5e50a530" providerId="AD" clId="Web-{08886358-3D98-CCB5-F589-E707B6C81C77}" dt="2025-06-26T09:23:37.634" v="17"/>
          <ac:graphicFrameMkLst>
            <pc:docMk/>
            <pc:sldMk cId="4161027" sldId="259"/>
            <ac:graphicFrameMk id="6" creationId="{8AFA68F9-8AC4-DCAD-8926-687E833BD60C}"/>
          </ac:graphicFrameMkLst>
        </pc:graphicFrameChg>
        <pc:graphicFrameChg chg="add del mod">
          <ac:chgData name="Gael COQUELLE" userId="S::gael.coquelle@labom2iformation.fr::687410c3-b896-481b-8d93-d66a5e50a530" providerId="AD" clId="Web-{08886358-3D98-CCB5-F589-E707B6C81C77}" dt="2025-06-26T09:26:43.546" v="129"/>
          <ac:graphicFrameMkLst>
            <pc:docMk/>
            <pc:sldMk cId="4161027" sldId="259"/>
            <ac:graphicFrameMk id="12" creationId="{65FAA5ED-97E5-B3FE-7936-FE9BBE388A3F}"/>
          </ac:graphicFrameMkLst>
        </pc:graphicFrameChg>
        <pc:picChg chg="add del mod">
          <ac:chgData name="Gael COQUELLE" userId="S::gael.coquelle@labom2iformation.fr::687410c3-b896-481b-8d93-d66a5e50a530" providerId="AD" clId="Web-{08886358-3D98-CCB5-F589-E707B6C81C77}" dt="2025-06-26T09:23:37.634" v="16"/>
          <ac:picMkLst>
            <pc:docMk/>
            <pc:sldMk cId="4161027" sldId="259"/>
            <ac:picMk id="7" creationId="{DAC9FD82-1526-CD03-C1CC-E49A47100644}"/>
          </ac:picMkLst>
        </pc:picChg>
        <pc:picChg chg="add del mod">
          <ac:chgData name="Gael COQUELLE" userId="S::gael.coquelle@labom2iformation.fr::687410c3-b896-481b-8d93-d66a5e50a530" providerId="AD" clId="Web-{08886358-3D98-CCB5-F589-E707B6C81C77}" dt="2025-06-26T09:23:37.634" v="15"/>
          <ac:picMkLst>
            <pc:docMk/>
            <pc:sldMk cId="4161027" sldId="259"/>
            <ac:picMk id="8" creationId="{FF63C200-25CC-92D7-4531-07F49FC5F4A0}"/>
          </ac:picMkLst>
        </pc:picChg>
        <pc:picChg chg="add del mod">
          <ac:chgData name="Gael COQUELLE" userId="S::gael.coquelle@labom2iformation.fr::687410c3-b896-481b-8d93-d66a5e50a530" providerId="AD" clId="Web-{08886358-3D98-CCB5-F589-E707B6C81C77}" dt="2025-06-26T09:23:37.634" v="14"/>
          <ac:picMkLst>
            <pc:docMk/>
            <pc:sldMk cId="4161027" sldId="259"/>
            <ac:picMk id="9" creationId="{0F7199E7-A5DA-19FA-10FB-55624B313174}"/>
          </ac:picMkLst>
        </pc:picChg>
        <pc:picChg chg="add del mod">
          <ac:chgData name="Gael COQUELLE" userId="S::gael.coquelle@labom2iformation.fr::687410c3-b896-481b-8d93-d66a5e50a530" providerId="AD" clId="Web-{08886358-3D98-CCB5-F589-E707B6C81C77}" dt="2025-06-26T09:23:37.634" v="13"/>
          <ac:picMkLst>
            <pc:docMk/>
            <pc:sldMk cId="4161027" sldId="259"/>
            <ac:picMk id="10" creationId="{F02989A2-654E-771F-2C39-44FDEE47B3D2}"/>
          </ac:picMkLst>
        </pc:picChg>
        <pc:picChg chg="add mod">
          <ac:chgData name="Gael COQUELLE" userId="S::gael.coquelle@labom2iformation.fr::687410c3-b896-481b-8d93-d66a5e50a530" providerId="AD" clId="Web-{08886358-3D98-CCB5-F589-E707B6C81C77}" dt="2025-06-26T09:42:27.265" v="390" actId="1076"/>
          <ac:picMkLst>
            <pc:docMk/>
            <pc:sldMk cId="4161027" sldId="259"/>
            <ac:picMk id="13" creationId="{9908AD97-4B47-57D4-C14A-F26B2E447227}"/>
          </ac:picMkLst>
        </pc:picChg>
        <pc:picChg chg="add mod">
          <ac:chgData name="Gael COQUELLE" userId="S::gael.coquelle@labom2iformation.fr::687410c3-b896-481b-8d93-d66a5e50a530" providerId="AD" clId="Web-{08886358-3D98-CCB5-F589-E707B6C81C77}" dt="2025-06-26T09:43:23.892" v="400" actId="1076"/>
          <ac:picMkLst>
            <pc:docMk/>
            <pc:sldMk cId="4161027" sldId="259"/>
            <ac:picMk id="14" creationId="{C87E71F5-BB58-070F-039B-A88063BE1893}"/>
          </ac:picMkLst>
        </pc:picChg>
        <pc:picChg chg="add del mod">
          <ac:chgData name="Gael COQUELLE" userId="S::gael.coquelle@labom2iformation.fr::687410c3-b896-481b-8d93-d66a5e50a530" providerId="AD" clId="Web-{08886358-3D98-CCB5-F589-E707B6C81C77}" dt="2025-06-26T09:34:57.594" v="282"/>
          <ac:picMkLst>
            <pc:docMk/>
            <pc:sldMk cId="4161027" sldId="259"/>
            <ac:picMk id="15" creationId="{399BE284-746E-09FF-8EE9-12B527A83D9F}"/>
          </ac:picMkLst>
        </pc:picChg>
        <pc:picChg chg="add del mod">
          <ac:chgData name="Gael COQUELLE" userId="S::gael.coquelle@labom2iformation.fr::687410c3-b896-481b-8d93-d66a5e50a530" providerId="AD" clId="Web-{08886358-3D98-CCB5-F589-E707B6C81C77}" dt="2025-06-26T09:34:55.812" v="281"/>
          <ac:picMkLst>
            <pc:docMk/>
            <pc:sldMk cId="4161027" sldId="259"/>
            <ac:picMk id="16" creationId="{094862C6-48CC-79FF-9987-D6BF3716FB0F}"/>
          </ac:picMkLst>
        </pc:picChg>
      </pc:sldChg>
      <pc:sldChg chg="addSp delSp modSp new">
        <pc:chgData name="Gael COQUELLE" userId="S::gael.coquelle@labom2iformation.fr::687410c3-b896-481b-8d93-d66a5e50a530" providerId="AD" clId="Web-{08886358-3D98-CCB5-F589-E707B6C81C77}" dt="2025-06-26T14:50:07.539" v="719"/>
        <pc:sldMkLst>
          <pc:docMk/>
          <pc:sldMk cId="1010706280" sldId="260"/>
        </pc:sldMkLst>
        <pc:spChg chg="del">
          <ac:chgData name="Gael COQUELLE" userId="S::gael.coquelle@labom2iformation.fr::687410c3-b896-481b-8d93-d66a5e50a530" providerId="AD" clId="Web-{08886358-3D98-CCB5-F589-E707B6C81C77}" dt="2025-06-26T09:32:46.542" v="242"/>
          <ac:spMkLst>
            <pc:docMk/>
            <pc:sldMk cId="1010706280" sldId="260"/>
            <ac:spMk id="2" creationId="{DAF99B82-40A6-7A07-C57C-32F317941FD7}"/>
          </ac:spMkLst>
        </pc:spChg>
        <pc:spChg chg="del">
          <ac:chgData name="Gael COQUELLE" userId="S::gael.coquelle@labom2iformation.fr::687410c3-b896-481b-8d93-d66a5e50a530" providerId="AD" clId="Web-{08886358-3D98-CCB5-F589-E707B6C81C77}" dt="2025-06-26T09:32:46.542" v="241"/>
          <ac:spMkLst>
            <pc:docMk/>
            <pc:sldMk cId="1010706280" sldId="260"/>
            <ac:spMk id="3" creationId="{C7F6B941-2608-A0CD-086A-286D0083C6B8}"/>
          </ac:spMkLst>
        </pc:spChg>
        <pc:graphicFrameChg chg="add mod modGraphic">
          <ac:chgData name="Gael COQUELLE" userId="S::gael.coquelle@labom2iformation.fr::687410c3-b896-481b-8d93-d66a5e50a530" providerId="AD" clId="Web-{08886358-3D98-CCB5-F589-E707B6C81C77}" dt="2025-06-26T14:50:07.539" v="719"/>
          <ac:graphicFrameMkLst>
            <pc:docMk/>
            <pc:sldMk cId="1010706280" sldId="260"/>
            <ac:graphicFrameMk id="4" creationId="{14220F9F-F812-09FF-077B-7FC50426A4E9}"/>
          </ac:graphicFrameMkLst>
        </pc:graphicFrameChg>
        <pc:graphicFrameChg chg="add del mod modGraphic">
          <ac:chgData name="Gael COQUELLE" userId="S::gael.coquelle@labom2iformation.fr::687410c3-b896-481b-8d93-d66a5e50a530" providerId="AD" clId="Web-{08886358-3D98-CCB5-F589-E707B6C81C77}" dt="2025-06-26T09:37:33.896" v="312"/>
          <ac:graphicFrameMkLst>
            <pc:docMk/>
            <pc:sldMk cId="1010706280" sldId="260"/>
            <ac:graphicFrameMk id="10" creationId="{AC032F3C-6F9B-F955-017E-9293510D636D}"/>
          </ac:graphicFrameMkLst>
        </pc:graphicFrameChg>
        <pc:picChg chg="add mod">
          <ac:chgData name="Gael COQUELLE" userId="S::gael.coquelle@labom2iformation.fr::687410c3-b896-481b-8d93-d66a5e50a530" providerId="AD" clId="Web-{08886358-3D98-CCB5-F589-E707B6C81C77}" dt="2025-06-26T13:10:02.909" v="536" actId="1076"/>
          <ac:picMkLst>
            <pc:docMk/>
            <pc:sldMk cId="1010706280" sldId="260"/>
            <ac:picMk id="6" creationId="{647C58C9-A252-0A92-B06E-20A5B27D139F}"/>
          </ac:picMkLst>
        </pc:picChg>
        <pc:picChg chg="add del mod">
          <ac:chgData name="Gael COQUELLE" userId="S::gael.coquelle@labom2iformation.fr::687410c3-b896-481b-8d93-d66a5e50a530" providerId="AD" clId="Web-{08886358-3D98-CCB5-F589-E707B6C81C77}" dt="2025-06-26T13:09:52.908" v="532"/>
          <ac:picMkLst>
            <pc:docMk/>
            <pc:sldMk cId="1010706280" sldId="260"/>
            <ac:picMk id="8" creationId="{BF18EE9E-6793-1756-85C2-FF455B3DBF6E}"/>
          </ac:picMkLst>
        </pc:picChg>
      </pc:sldChg>
      <pc:sldChg chg="addSp delSp modSp new mod ord setBg">
        <pc:chgData name="Gael COQUELLE" userId="S::gael.coquelle@labom2iformation.fr::687410c3-b896-481b-8d93-d66a5e50a530" providerId="AD" clId="Web-{08886358-3D98-CCB5-F589-E707B6C81C77}" dt="2025-06-26T13:56:48.589" v="617" actId="20577"/>
        <pc:sldMkLst>
          <pc:docMk/>
          <pc:sldMk cId="1435840791" sldId="261"/>
        </pc:sldMkLst>
        <pc:spChg chg="mod">
          <ac:chgData name="Gael COQUELLE" userId="S::gael.coquelle@labom2iformation.fr::687410c3-b896-481b-8d93-d66a5e50a530" providerId="AD" clId="Web-{08886358-3D98-CCB5-F589-E707B6C81C77}" dt="2025-06-26T13:56:48.589" v="617" actId="20577"/>
          <ac:spMkLst>
            <pc:docMk/>
            <pc:sldMk cId="1435840791" sldId="261"/>
            <ac:spMk id="2" creationId="{6F95D63A-482A-A588-3FCA-3424FBD44E16}"/>
          </ac:spMkLst>
        </pc:spChg>
        <pc:spChg chg="del">
          <ac:chgData name="Gael COQUELLE" userId="S::gael.coquelle@labom2iformation.fr::687410c3-b896-481b-8d93-d66a5e50a530" providerId="AD" clId="Web-{08886358-3D98-CCB5-F589-E707B6C81C77}" dt="2025-06-26T09:30:15.131" v="206"/>
          <ac:spMkLst>
            <pc:docMk/>
            <pc:sldMk cId="1435840791" sldId="261"/>
            <ac:spMk id="3" creationId="{2C947EA4-1666-6A7A-1750-E7BD7EA65F5F}"/>
          </ac:spMkLst>
        </pc:spChg>
        <pc:spChg chg="add">
          <ac:chgData name="Gael COQUELLE" userId="S::gael.coquelle@labom2iformation.fr::687410c3-b896-481b-8d93-d66a5e50a530" providerId="AD" clId="Web-{08886358-3D98-CCB5-F589-E707B6C81C77}" dt="2025-06-26T09:30:19.225" v="207"/>
          <ac:spMkLst>
            <pc:docMk/>
            <pc:sldMk cId="1435840791" sldId="261"/>
            <ac:spMk id="9" creationId="{A3363022-C969-41E9-8EB2-E4C94908C1FA}"/>
          </ac:spMkLst>
        </pc:spChg>
        <pc:spChg chg="add">
          <ac:chgData name="Gael COQUELLE" userId="S::gael.coquelle@labom2iformation.fr::687410c3-b896-481b-8d93-d66a5e50a530" providerId="AD" clId="Web-{08886358-3D98-CCB5-F589-E707B6C81C77}" dt="2025-06-26T09:30:19.225" v="207"/>
          <ac:spMkLst>
            <pc:docMk/>
            <pc:sldMk cId="1435840791" sldId="261"/>
            <ac:spMk id="11" creationId="{8D1AD6B3-BE88-4CEB-BA17-790657CC4729}"/>
          </ac:spMkLst>
        </pc:spChg>
        <pc:grpChg chg="add">
          <ac:chgData name="Gael COQUELLE" userId="S::gael.coquelle@labom2iformation.fr::687410c3-b896-481b-8d93-d66a5e50a530" providerId="AD" clId="Web-{08886358-3D98-CCB5-F589-E707B6C81C77}" dt="2025-06-26T09:30:19.225" v="207"/>
          <ac:grpSpMkLst>
            <pc:docMk/>
            <pc:sldMk cId="1435840791" sldId="261"/>
            <ac:grpSpMk id="13" creationId="{89D1390B-7E13-4B4F-9CB2-391063412E54}"/>
          </ac:grpSpMkLst>
        </pc:grpChg>
        <pc:picChg chg="add mod">
          <ac:chgData name="Gael COQUELLE" userId="S::gael.coquelle@labom2iformation.fr::687410c3-b896-481b-8d93-d66a5e50a530" providerId="AD" clId="Web-{08886358-3D98-CCB5-F589-E707B6C81C77}" dt="2025-06-26T12:12:38.463" v="479" actId="14100"/>
          <ac:picMkLst>
            <pc:docMk/>
            <pc:sldMk cId="1435840791" sldId="261"/>
            <ac:picMk id="3" creationId="{12BAD588-480D-ED55-F6A9-0B968068E2A5}"/>
          </ac:picMkLst>
        </pc:picChg>
        <pc:picChg chg="add del">
          <ac:chgData name="Gael COQUELLE" userId="S::gael.coquelle@labom2iformation.fr::687410c3-b896-481b-8d93-d66a5e50a530" providerId="AD" clId="Web-{08886358-3D98-CCB5-F589-E707B6C81C77}" dt="2025-06-26T12:12:31.026" v="476"/>
          <ac:picMkLst>
            <pc:docMk/>
            <pc:sldMk cId="1435840791" sldId="261"/>
            <ac:picMk id="6" creationId="{BE49EF90-8178-CBAD-C7D9-231D9D496294}"/>
          </ac:picMkLst>
        </pc:picChg>
      </pc:sldChg>
      <pc:sldChg chg="modSp new ord">
        <pc:chgData name="Gael COQUELLE" userId="S::gael.coquelle@labom2iformation.fr::687410c3-b896-481b-8d93-d66a5e50a530" providerId="AD" clId="Web-{08886358-3D98-CCB5-F589-E707B6C81C77}" dt="2025-06-26T14:00:58.613" v="636"/>
        <pc:sldMkLst>
          <pc:docMk/>
          <pc:sldMk cId="660171590" sldId="262"/>
        </pc:sldMkLst>
        <pc:spChg chg="mod">
          <ac:chgData name="Gael COQUELLE" userId="S::gael.coquelle@labom2iformation.fr::687410c3-b896-481b-8d93-d66a5e50a530" providerId="AD" clId="Web-{08886358-3D98-CCB5-F589-E707B6C81C77}" dt="2025-06-26T09:39:49.510" v="349" actId="20577"/>
          <ac:spMkLst>
            <pc:docMk/>
            <pc:sldMk cId="660171590" sldId="262"/>
            <ac:spMk id="2" creationId="{99F0B572-1534-9B07-CB15-BA2A2406B6BE}"/>
          </ac:spMkLst>
        </pc:spChg>
      </pc:sldChg>
      <pc:sldChg chg="addSp delSp modSp new mod ord setBg">
        <pc:chgData name="Gael COQUELLE" userId="S::gael.coquelle@labom2iformation.fr::687410c3-b896-481b-8d93-d66a5e50a530" providerId="AD" clId="Web-{08886358-3D98-CCB5-F589-E707B6C81C77}" dt="2025-06-26T13:59:12.016" v="627"/>
        <pc:sldMkLst>
          <pc:docMk/>
          <pc:sldMk cId="4022128419" sldId="263"/>
        </pc:sldMkLst>
        <pc:spChg chg="add del mod ord">
          <ac:chgData name="Gael COQUELLE" userId="S::gael.coquelle@labom2iformation.fr::687410c3-b896-481b-8d93-d66a5e50a530" providerId="AD" clId="Web-{08886358-3D98-CCB5-F589-E707B6C81C77}" dt="2025-06-26T13:04:03.818" v="516"/>
          <ac:spMkLst>
            <pc:docMk/>
            <pc:sldMk cId="4022128419" sldId="263"/>
            <ac:spMk id="2" creationId="{943AE4ED-3E20-8D50-91DE-6B3C8A904589}"/>
          </ac:spMkLst>
        </pc:spChg>
        <pc:spChg chg="del">
          <ac:chgData name="Gael COQUELLE" userId="S::gael.coquelle@labom2iformation.fr::687410c3-b896-481b-8d93-d66a5e50a530" providerId="AD" clId="Web-{08886358-3D98-CCB5-F589-E707B6C81C77}" dt="2025-06-26T09:44:31.628" v="412"/>
          <ac:spMkLst>
            <pc:docMk/>
            <pc:sldMk cId="4022128419" sldId="263"/>
            <ac:spMk id="3" creationId="{F950FE73-B871-437C-6BFB-9CC0E44EC61C}"/>
          </ac:spMkLst>
        </pc:spChg>
        <pc:spChg chg="add del mod">
          <ac:chgData name="Gael COQUELLE" userId="S::gael.coquelle@labom2iformation.fr::687410c3-b896-481b-8d93-d66a5e50a530" providerId="AD" clId="Web-{08886358-3D98-CCB5-F589-E707B6C81C77}" dt="2025-06-26T11:43:21.972" v="472"/>
          <ac:spMkLst>
            <pc:docMk/>
            <pc:sldMk cId="4022128419" sldId="263"/>
            <ac:spMk id="5" creationId="{E735A374-09B9-E99B-8F76-3D9A55B111C2}"/>
          </ac:spMkLst>
        </pc:spChg>
        <pc:spChg chg="add del mod">
          <ac:chgData name="Gael COQUELLE" userId="S::gael.coquelle@labom2iformation.fr::687410c3-b896-481b-8d93-d66a5e50a530" providerId="AD" clId="Web-{08886358-3D98-CCB5-F589-E707B6C81C77}" dt="2025-06-26T13:04:14.553" v="518"/>
          <ac:spMkLst>
            <pc:docMk/>
            <pc:sldMk cId="4022128419" sldId="263"/>
            <ac:spMk id="6" creationId="{4F7F94B7-B4A0-9C70-017F-C35734848CAF}"/>
          </ac:spMkLst>
        </pc:spChg>
        <pc:spChg chg="add">
          <ac:chgData name="Gael COQUELLE" userId="S::gael.coquelle@labom2iformation.fr::687410c3-b896-481b-8d93-d66a5e50a530" providerId="AD" clId="Web-{08886358-3D98-CCB5-F589-E707B6C81C77}" dt="2025-06-26T13:04:20.491" v="520"/>
          <ac:spMkLst>
            <pc:docMk/>
            <pc:sldMk cId="4022128419" sldId="263"/>
            <ac:spMk id="7" creationId="{943AE4ED-3E20-8D50-91DE-6B3C8A904589}"/>
          </ac:spMkLst>
        </pc:spChg>
        <pc:spChg chg="add del">
          <ac:chgData name="Gael COQUELLE" userId="S::gael.coquelle@labom2iformation.fr::687410c3-b896-481b-8d93-d66a5e50a530" providerId="AD" clId="Web-{08886358-3D98-CCB5-F589-E707B6C81C77}" dt="2025-06-26T11:41:52.454" v="461"/>
          <ac:spMkLst>
            <pc:docMk/>
            <pc:sldMk cId="4022128419" sldId="263"/>
            <ac:spMk id="8" creationId="{D12DDE76-C203-4047-9998-63900085B5E8}"/>
          </ac:spMkLst>
        </pc:spChg>
        <pc:spChg chg="add del">
          <ac:chgData name="Gael COQUELLE" userId="S::gael.coquelle@labom2iformation.fr::687410c3-b896-481b-8d93-d66a5e50a530" providerId="AD" clId="Web-{08886358-3D98-CCB5-F589-E707B6C81C77}" dt="2025-06-26T11:42:56.909" v="468"/>
          <ac:spMkLst>
            <pc:docMk/>
            <pc:sldMk cId="4022128419" sldId="263"/>
            <ac:spMk id="13" creationId="{37C89E4B-3C9F-44B9-8B86-D9E3D112D8EC}"/>
          </ac:spMkLst>
        </pc:spChg>
        <pc:spChg chg="add">
          <ac:chgData name="Gael COQUELLE" userId="S::gael.coquelle@labom2iformation.fr::687410c3-b896-481b-8d93-d66a5e50a530" providerId="AD" clId="Web-{08886358-3D98-CCB5-F589-E707B6C81C77}" dt="2025-06-26T13:04:17.788" v="519"/>
          <ac:spMkLst>
            <pc:docMk/>
            <pc:sldMk cId="4022128419" sldId="263"/>
            <ac:spMk id="22" creationId="{42A4FC2C-047E-45A5-965D-8E1E3BF09BC6}"/>
          </ac:spMkLst>
        </pc:spChg>
        <pc:picChg chg="add del mod">
          <ac:chgData name="Gael COQUELLE" userId="S::gael.coquelle@labom2iformation.fr::687410c3-b896-481b-8d93-d66a5e50a530" providerId="AD" clId="Web-{08886358-3D98-CCB5-F589-E707B6C81C77}" dt="2025-06-26T13:03:55.301" v="515"/>
          <ac:picMkLst>
            <pc:docMk/>
            <pc:sldMk cId="4022128419" sldId="263"/>
            <ac:picMk id="3" creationId="{AA66E9BF-8165-7E83-4F9C-88054E2021CE}"/>
          </ac:picMkLst>
        </pc:picChg>
        <pc:picChg chg="add mod">
          <ac:chgData name="Gael COQUELLE" userId="S::gael.coquelle@labom2iformation.fr::687410c3-b896-481b-8d93-d66a5e50a530" providerId="AD" clId="Web-{08886358-3D98-CCB5-F589-E707B6C81C77}" dt="2025-06-26T13:04:17.788" v="519"/>
          <ac:picMkLst>
            <pc:docMk/>
            <pc:sldMk cId="4022128419" sldId="263"/>
            <ac:picMk id="4" creationId="{1EB7D23F-A799-7F6F-23E2-D2EB8FCB7FD1}"/>
          </ac:picMkLst>
        </pc:picChg>
        <pc:cxnChg chg="add del">
          <ac:chgData name="Gael COQUELLE" userId="S::gael.coquelle@labom2iformation.fr::687410c3-b896-481b-8d93-d66a5e50a530" providerId="AD" clId="Web-{08886358-3D98-CCB5-F589-E707B6C81C77}" dt="2025-06-26T13:04:17.788" v="519"/>
          <ac:cxnSpMkLst>
            <pc:docMk/>
            <pc:sldMk cId="4022128419" sldId="263"/>
            <ac:cxnSpMk id="15" creationId="{AA2EAA10-076F-46BD-8F0F-B9A2FB77A85C}"/>
          </ac:cxnSpMkLst>
        </pc:cxnChg>
        <pc:cxnChg chg="add del">
          <ac:chgData name="Gael COQUELLE" userId="S::gael.coquelle@labom2iformation.fr::687410c3-b896-481b-8d93-d66a5e50a530" providerId="AD" clId="Web-{08886358-3D98-CCB5-F589-E707B6C81C77}" dt="2025-06-26T13:04:17.788" v="519"/>
          <ac:cxnSpMkLst>
            <pc:docMk/>
            <pc:sldMk cId="4022128419" sldId="263"/>
            <ac:cxnSpMk id="17" creationId="{D891E407-403B-4764-86C9-33A56D3BCAA3}"/>
          </ac:cxnSpMkLst>
        </pc:cxnChg>
      </pc:sldChg>
      <pc:sldChg chg="addSp delSp modSp new mod ord setBg">
        <pc:chgData name="Gael COQUELLE" userId="S::gael.coquelle@labom2iformation.fr::687410c3-b896-481b-8d93-d66a5e50a530" providerId="AD" clId="Web-{08886358-3D98-CCB5-F589-E707B6C81C77}" dt="2025-06-26T14:01:18.708" v="638"/>
        <pc:sldMkLst>
          <pc:docMk/>
          <pc:sldMk cId="2674451320" sldId="264"/>
        </pc:sldMkLst>
        <pc:spChg chg="del">
          <ac:chgData name="Gael COQUELLE" userId="S::gael.coquelle@labom2iformation.fr::687410c3-b896-481b-8d93-d66a5e50a530" providerId="AD" clId="Web-{08886358-3D98-CCB5-F589-E707B6C81C77}" dt="2025-06-26T11:42:21.564" v="464"/>
          <ac:spMkLst>
            <pc:docMk/>
            <pc:sldMk cId="2674451320" sldId="264"/>
            <ac:spMk id="2" creationId="{98587753-72DD-9842-E376-EB2B34871778}"/>
          </ac:spMkLst>
        </pc:spChg>
        <pc:spChg chg="del">
          <ac:chgData name="Gael COQUELLE" userId="S::gael.coquelle@labom2iformation.fr::687410c3-b896-481b-8d93-d66a5e50a530" providerId="AD" clId="Web-{08886358-3D98-CCB5-F589-E707B6C81C77}" dt="2025-06-26T11:42:14.877" v="463"/>
          <ac:spMkLst>
            <pc:docMk/>
            <pc:sldMk cId="2674451320" sldId="264"/>
            <ac:spMk id="3" creationId="{19F53768-AFF3-D949-1664-0AE51B401141}"/>
          </ac:spMkLst>
        </pc:spChg>
        <pc:spChg chg="add del mod">
          <ac:chgData name="Gael COQUELLE" userId="S::gael.coquelle@labom2iformation.fr::687410c3-b896-481b-8d93-d66a5e50a530" providerId="AD" clId="Web-{08886358-3D98-CCB5-F589-E707B6C81C77}" dt="2025-06-26T13:05:27.996" v="525"/>
          <ac:spMkLst>
            <pc:docMk/>
            <pc:sldMk cId="2674451320" sldId="264"/>
            <ac:spMk id="5" creationId="{2D29CBA9-9287-3588-281F-E56C2CF71301}"/>
          </ac:spMkLst>
        </pc:spChg>
        <pc:spChg chg="add">
          <ac:chgData name="Gael COQUELLE" userId="S::gael.coquelle@labom2iformation.fr::687410c3-b896-481b-8d93-d66a5e50a530" providerId="AD" clId="Web-{08886358-3D98-CCB5-F589-E707B6C81C77}" dt="2025-06-26T11:42:24.267" v="465"/>
          <ac:spMkLst>
            <pc:docMk/>
            <pc:sldMk cId="2674451320" sldId="264"/>
            <ac:spMk id="9" creationId="{42A4FC2C-047E-45A5-965D-8E1E3BF09BC6}"/>
          </ac:spMkLst>
        </pc:spChg>
        <pc:picChg chg="add mod">
          <ac:chgData name="Gael COQUELLE" userId="S::gael.coquelle@labom2iformation.fr::687410c3-b896-481b-8d93-d66a5e50a530" providerId="AD" clId="Web-{08886358-3D98-CCB5-F589-E707B6C81C77}" dt="2025-06-26T13:05:21.949" v="524" actId="14100"/>
          <ac:picMkLst>
            <pc:docMk/>
            <pc:sldMk cId="2674451320" sldId="264"/>
            <ac:picMk id="2" creationId="{2F7647CF-3537-FCAC-8AF4-329A11C4EAF0}"/>
          </ac:picMkLst>
        </pc:picChg>
        <pc:picChg chg="add del mod ord">
          <ac:chgData name="Gael COQUELLE" userId="S::gael.coquelle@labom2iformation.fr::687410c3-b896-481b-8d93-d66a5e50a530" providerId="AD" clId="Web-{08886358-3D98-CCB5-F589-E707B6C81C77}" dt="2025-06-26T13:05:16.745" v="522"/>
          <ac:picMkLst>
            <pc:docMk/>
            <pc:sldMk cId="2674451320" sldId="264"/>
            <ac:picMk id="4" creationId="{A3689FD1-37AD-00AA-2934-A2AEBA7EA822}"/>
          </ac:picMkLst>
        </pc:picChg>
      </pc:sldChg>
      <pc:sldChg chg="addSp delSp modSp new mod ord setBg">
        <pc:chgData name="Gael COQUELLE" userId="S::gael.coquelle@labom2iformation.fr::687410c3-b896-481b-8d93-d66a5e50a530" providerId="AD" clId="Web-{08886358-3D98-CCB5-F589-E707B6C81C77}" dt="2025-06-26T13:58:36.030" v="619"/>
        <pc:sldMkLst>
          <pc:docMk/>
          <pc:sldMk cId="18057742" sldId="265"/>
        </pc:sldMkLst>
        <pc:spChg chg="mod">
          <ac:chgData name="Gael COQUELLE" userId="S::gael.coquelle@labom2iformation.fr::687410c3-b896-481b-8d93-d66a5e50a530" providerId="AD" clId="Web-{08886358-3D98-CCB5-F589-E707B6C81C77}" dt="2025-06-26T13:53:26.925" v="608" actId="1076"/>
          <ac:spMkLst>
            <pc:docMk/>
            <pc:sldMk cId="18057742" sldId="265"/>
            <ac:spMk id="2" creationId="{350F9CAF-3D8C-3776-3DD5-D684F1348C16}"/>
          </ac:spMkLst>
        </pc:spChg>
        <pc:spChg chg="del mod">
          <ac:chgData name="Gael COQUELLE" userId="S::gael.coquelle@labom2iformation.fr::687410c3-b896-481b-8d93-d66a5e50a530" providerId="AD" clId="Web-{08886358-3D98-CCB5-F589-E707B6C81C77}" dt="2025-06-26T13:10:24.161" v="540"/>
          <ac:spMkLst>
            <pc:docMk/>
            <pc:sldMk cId="18057742" sldId="265"/>
            <ac:spMk id="3" creationId="{A4454438-301D-2C20-5D2D-1511DDF7244D}"/>
          </ac:spMkLst>
        </pc:spChg>
        <pc:spChg chg="add">
          <ac:chgData name="Gael COQUELLE" userId="S::gael.coquelle@labom2iformation.fr::687410c3-b896-481b-8d93-d66a5e50a530" providerId="AD" clId="Web-{08886358-3D98-CCB5-F589-E707B6C81C77}" dt="2025-06-26T13:10:24.161" v="540"/>
          <ac:spMkLst>
            <pc:docMk/>
            <pc:sldMk cId="18057742" sldId="265"/>
            <ac:spMk id="11" creationId="{2659FDB4-FCBE-4A89-B46D-43D4FA54464D}"/>
          </ac:spMkLst>
        </pc:spChg>
        <pc:graphicFrameChg chg="add mod">
          <ac:chgData name="Gael COQUELLE" userId="S::gael.coquelle@labom2iformation.fr::687410c3-b896-481b-8d93-d66a5e50a530" providerId="AD" clId="Web-{08886358-3D98-CCB5-F589-E707B6C81C77}" dt="2025-06-26T13:11:18.337" v="546" actId="1076"/>
          <ac:graphicFrameMkLst>
            <pc:docMk/>
            <pc:sldMk cId="18057742" sldId="265"/>
            <ac:graphicFrameMk id="7" creationId="{002E7219-99BA-0267-8108-566C861C7CA7}"/>
          </ac:graphicFrameMkLst>
        </pc:graphicFrameChg>
        <pc:picChg chg="add del mod">
          <ac:chgData name="Gael COQUELLE" userId="S::gael.coquelle@labom2iformation.fr::687410c3-b896-481b-8d93-d66a5e50a530" providerId="AD" clId="Web-{08886358-3D98-CCB5-F589-E707B6C81C77}" dt="2025-06-26T13:52:38.439" v="598"/>
          <ac:picMkLst>
            <pc:docMk/>
            <pc:sldMk cId="18057742" sldId="265"/>
            <ac:picMk id="5" creationId="{FF7216A5-9B13-731A-9FA6-EA64F0264673}"/>
          </ac:picMkLst>
        </pc:picChg>
        <pc:picChg chg="add mod">
          <ac:chgData name="Gael COQUELLE" userId="S::gael.coquelle@labom2iformation.fr::687410c3-b896-481b-8d93-d66a5e50a530" providerId="AD" clId="Web-{08886358-3D98-CCB5-F589-E707B6C81C77}" dt="2025-06-26T13:52:56.284" v="604" actId="1076"/>
          <ac:picMkLst>
            <pc:docMk/>
            <pc:sldMk cId="18057742" sldId="265"/>
            <ac:picMk id="17" creationId="{8433F327-15F3-985C-0CC5-FF2B3D92CA80}"/>
          </ac:picMkLst>
        </pc:picChg>
        <pc:cxnChg chg="add">
          <ac:chgData name="Gael COQUELLE" userId="S::gael.coquelle@labom2iformation.fr::687410c3-b896-481b-8d93-d66a5e50a530" providerId="AD" clId="Web-{08886358-3D98-CCB5-F589-E707B6C81C77}" dt="2025-06-26T13:10:24.161" v="540"/>
          <ac:cxnSpMkLst>
            <pc:docMk/>
            <pc:sldMk cId="18057742" sldId="265"/>
            <ac:cxnSpMk id="13" creationId="{C8F51B3F-8331-4E4A-AE96-D47B1006EEAD}"/>
          </ac:cxnSpMkLst>
        </pc:cxnChg>
      </pc:sldChg>
      <pc:sldChg chg="addSp delSp modSp new ord">
        <pc:chgData name="Gael COQUELLE" userId="S::gael.coquelle@labom2iformation.fr::687410c3-b896-481b-8d93-d66a5e50a530" providerId="AD" clId="Web-{08886358-3D98-CCB5-F589-E707B6C81C77}" dt="2025-06-26T14:01:02.957" v="637"/>
        <pc:sldMkLst>
          <pc:docMk/>
          <pc:sldMk cId="3698888027" sldId="266"/>
        </pc:sldMkLst>
        <pc:spChg chg="del">
          <ac:chgData name="Gael COQUELLE" userId="S::gael.coquelle@labom2iformation.fr::687410c3-b896-481b-8d93-d66a5e50a530" providerId="AD" clId="Web-{08886358-3D98-CCB5-F589-E707B6C81C77}" dt="2025-06-26T13:11:58.231" v="550"/>
          <ac:spMkLst>
            <pc:docMk/>
            <pc:sldMk cId="3698888027" sldId="266"/>
            <ac:spMk id="2" creationId="{6E7E7BBA-686D-C2D0-5C3B-E9BCA58A557D}"/>
          </ac:spMkLst>
        </pc:spChg>
        <pc:spChg chg="del">
          <ac:chgData name="Gael COQUELLE" userId="S::gael.coquelle@labom2iformation.fr::687410c3-b896-481b-8d93-d66a5e50a530" providerId="AD" clId="Web-{08886358-3D98-CCB5-F589-E707B6C81C77}" dt="2025-06-26T13:11:58.231" v="549"/>
          <ac:spMkLst>
            <pc:docMk/>
            <pc:sldMk cId="3698888027" sldId="266"/>
            <ac:spMk id="3" creationId="{BC80D44F-4CC4-4A8D-8310-C05B343A4BF0}"/>
          </ac:spMkLst>
        </pc:spChg>
        <pc:spChg chg="del">
          <ac:chgData name="Gael COQUELLE" userId="S::gael.coquelle@labom2iformation.fr::687410c3-b896-481b-8d93-d66a5e50a530" providerId="AD" clId="Web-{08886358-3D98-CCB5-F589-E707B6C81C77}" dt="2025-06-26T13:39:19.505" v="594"/>
          <ac:spMkLst>
            <pc:docMk/>
            <pc:sldMk cId="3698888027" sldId="266"/>
            <ac:spMk id="29" creationId="{AB8C311F-7253-4AED-9701-7FC0708C41C7}"/>
          </ac:spMkLst>
        </pc:spChg>
        <pc:spChg chg="del">
          <ac:chgData name="Gael COQUELLE" userId="S::gael.coquelle@labom2iformation.fr::687410c3-b896-481b-8d93-d66a5e50a530" providerId="AD" clId="Web-{08886358-3D98-CCB5-F589-E707B6C81C77}" dt="2025-06-26T13:39:19.505" v="594"/>
          <ac:spMkLst>
            <pc:docMk/>
            <pc:sldMk cId="3698888027" sldId="266"/>
            <ac:spMk id="31" creationId="{E2384209-CB15-4CDF-9D31-C44FD9A3F20D}"/>
          </ac:spMkLst>
        </pc:spChg>
        <pc:spChg chg="del">
          <ac:chgData name="Gael COQUELLE" userId="S::gael.coquelle@labom2iformation.fr::687410c3-b896-481b-8d93-d66a5e50a530" providerId="AD" clId="Web-{08886358-3D98-CCB5-F589-E707B6C81C77}" dt="2025-06-26T13:39:19.505" v="594"/>
          <ac:spMkLst>
            <pc:docMk/>
            <pc:sldMk cId="3698888027" sldId="266"/>
            <ac:spMk id="33" creationId="{2633B3B5-CC90-43F0-8714-D31D1F3F0209}"/>
          </ac:spMkLst>
        </pc:spChg>
        <pc:spChg chg="del">
          <ac:chgData name="Gael COQUELLE" userId="S::gael.coquelle@labom2iformation.fr::687410c3-b896-481b-8d93-d66a5e50a530" providerId="AD" clId="Web-{08886358-3D98-CCB5-F589-E707B6C81C77}" dt="2025-06-26T13:39:19.505" v="594"/>
          <ac:spMkLst>
            <pc:docMk/>
            <pc:sldMk cId="3698888027" sldId="266"/>
            <ac:spMk id="35" creationId="{A8D57A06-A426-446D-B02C-A2DC6B62E45E}"/>
          </ac:spMkLst>
        </pc:spChg>
        <pc:spChg chg="add">
          <ac:chgData name="Gael COQUELLE" userId="S::gael.coquelle@labom2iformation.fr::687410c3-b896-481b-8d93-d66a5e50a530" providerId="AD" clId="Web-{08886358-3D98-CCB5-F589-E707B6C81C77}" dt="2025-06-26T13:39:19.505" v="594"/>
          <ac:spMkLst>
            <pc:docMk/>
            <pc:sldMk cId="3698888027" sldId="266"/>
            <ac:spMk id="40" creationId="{32BC26D8-82FB-445E-AA49-62A77D7C1EE0}"/>
          </ac:spMkLst>
        </pc:spChg>
        <pc:spChg chg="add">
          <ac:chgData name="Gael COQUELLE" userId="S::gael.coquelle@labom2iformation.fr::687410c3-b896-481b-8d93-d66a5e50a530" providerId="AD" clId="Web-{08886358-3D98-CCB5-F589-E707B6C81C77}" dt="2025-06-26T13:39:19.505" v="594"/>
          <ac:spMkLst>
            <pc:docMk/>
            <pc:sldMk cId="3698888027" sldId="266"/>
            <ac:spMk id="42" creationId="{CB44330D-EA18-4254-AA95-EB49948539B8}"/>
          </ac:spMkLst>
        </pc:spChg>
        <pc:picChg chg="mod">
          <ac:chgData name="Gael COQUELLE" userId="S::gael.coquelle@labom2iformation.fr::687410c3-b896-481b-8d93-d66a5e50a530" providerId="AD" clId="Web-{08886358-3D98-CCB5-F589-E707B6C81C77}" dt="2025-06-26T13:39:19.505" v="594"/>
          <ac:picMkLst>
            <pc:docMk/>
            <pc:sldMk cId="3698888027" sldId="266"/>
            <ac:picMk id="3" creationId="{AD04188A-E065-81EF-31B2-AA25618C4A93}"/>
          </ac:picMkLst>
        </pc:picChg>
      </pc:sldChg>
      <pc:sldChg chg="addSp delSp modSp">
        <pc:chgData name="Gael COQUELLE" userId="S::gael.coquelle@labom2iformation.fr::687410c3-b896-481b-8d93-d66a5e50a530" providerId="AD" clId="Web-{08886358-3D98-CCB5-F589-E707B6C81C77}" dt="2025-06-26T13:39:27.880" v="595"/>
        <pc:sldMkLst>
          <pc:docMk/>
          <pc:sldMk cId="1233988902" sldId="267"/>
        </pc:sldMkLst>
        <pc:spChg chg="del">
          <ac:chgData name="Gael COQUELLE" userId="S::gael.coquelle@labom2iformation.fr::687410c3-b896-481b-8d93-d66a5e50a530" providerId="AD" clId="Web-{08886358-3D98-CCB5-F589-E707B6C81C77}" dt="2025-06-26T13:39:12.707" v="593"/>
          <ac:spMkLst>
            <pc:docMk/>
            <pc:sldMk cId="1233988902" sldId="267"/>
            <ac:spMk id="40" creationId="{AB8C311F-7253-4AED-9701-7FC0708C41C7}"/>
          </ac:spMkLst>
        </pc:spChg>
        <pc:spChg chg="del">
          <ac:chgData name="Gael COQUELLE" userId="S::gael.coquelle@labom2iformation.fr::687410c3-b896-481b-8d93-d66a5e50a530" providerId="AD" clId="Web-{08886358-3D98-CCB5-F589-E707B6C81C77}" dt="2025-06-26T13:39:12.707" v="593"/>
          <ac:spMkLst>
            <pc:docMk/>
            <pc:sldMk cId="1233988902" sldId="267"/>
            <ac:spMk id="42" creationId="{E2384209-CB15-4CDF-9D31-C44FD9A3F20D}"/>
          </ac:spMkLst>
        </pc:spChg>
        <pc:spChg chg="del">
          <ac:chgData name="Gael COQUELLE" userId="S::gael.coquelle@labom2iformation.fr::687410c3-b896-481b-8d93-d66a5e50a530" providerId="AD" clId="Web-{08886358-3D98-CCB5-F589-E707B6C81C77}" dt="2025-06-26T13:39:12.707" v="593"/>
          <ac:spMkLst>
            <pc:docMk/>
            <pc:sldMk cId="1233988902" sldId="267"/>
            <ac:spMk id="44" creationId="{2633B3B5-CC90-43F0-8714-D31D1F3F0209}"/>
          </ac:spMkLst>
        </pc:spChg>
        <pc:spChg chg="del">
          <ac:chgData name="Gael COQUELLE" userId="S::gael.coquelle@labom2iformation.fr::687410c3-b896-481b-8d93-d66a5e50a530" providerId="AD" clId="Web-{08886358-3D98-CCB5-F589-E707B6C81C77}" dt="2025-06-26T13:39:12.707" v="593"/>
          <ac:spMkLst>
            <pc:docMk/>
            <pc:sldMk cId="1233988902" sldId="267"/>
            <ac:spMk id="46" creationId="{A8D57A06-A426-446D-B02C-A2DC6B62E45E}"/>
          </ac:spMkLst>
        </pc:spChg>
        <pc:spChg chg="add del">
          <ac:chgData name="Gael COQUELLE" userId="S::gael.coquelle@labom2iformation.fr::687410c3-b896-481b-8d93-d66a5e50a530" providerId="AD" clId="Web-{08886358-3D98-CCB5-F589-E707B6C81C77}" dt="2025-06-26T13:39:27.880" v="595"/>
          <ac:spMkLst>
            <pc:docMk/>
            <pc:sldMk cId="1233988902" sldId="267"/>
            <ac:spMk id="51" creationId="{0B761509-3B9A-49A6-A84B-C3D86811697D}"/>
          </ac:spMkLst>
        </pc:spChg>
        <pc:spChg chg="add del">
          <ac:chgData name="Gael COQUELLE" userId="S::gael.coquelle@labom2iformation.fr::687410c3-b896-481b-8d93-d66a5e50a530" providerId="AD" clId="Web-{08886358-3D98-CCB5-F589-E707B6C81C77}" dt="2025-06-26T13:39:27.880" v="595"/>
          <ac:spMkLst>
            <pc:docMk/>
            <pc:sldMk cId="1233988902" sldId="267"/>
            <ac:spMk id="53" creationId="{91DE43FD-EB47-414A-B0AB-169B0FFFA527}"/>
          </ac:spMkLst>
        </pc:spChg>
        <pc:spChg chg="add">
          <ac:chgData name="Gael COQUELLE" userId="S::gael.coquelle@labom2iformation.fr::687410c3-b896-481b-8d93-d66a5e50a530" providerId="AD" clId="Web-{08886358-3D98-CCB5-F589-E707B6C81C77}" dt="2025-06-26T13:39:27.880" v="595"/>
          <ac:spMkLst>
            <pc:docMk/>
            <pc:sldMk cId="1233988902" sldId="267"/>
            <ac:spMk id="62" creationId="{32BC26D8-82FB-445E-AA49-62A77D7C1EE0}"/>
          </ac:spMkLst>
        </pc:spChg>
        <pc:spChg chg="add">
          <ac:chgData name="Gael COQUELLE" userId="S::gael.coquelle@labom2iformation.fr::687410c3-b896-481b-8d93-d66a5e50a530" providerId="AD" clId="Web-{08886358-3D98-CCB5-F589-E707B6C81C77}" dt="2025-06-26T13:39:27.880" v="595"/>
          <ac:spMkLst>
            <pc:docMk/>
            <pc:sldMk cId="1233988902" sldId="267"/>
            <ac:spMk id="64" creationId="{CB44330D-EA18-4254-AA95-EB49948539B8}"/>
          </ac:spMkLst>
        </pc:spChg>
        <pc:grpChg chg="add del">
          <ac:chgData name="Gael COQUELLE" userId="S::gael.coquelle@labom2iformation.fr::687410c3-b896-481b-8d93-d66a5e50a530" providerId="AD" clId="Web-{08886358-3D98-CCB5-F589-E707B6C81C77}" dt="2025-06-26T13:39:27.880" v="595"/>
          <ac:grpSpMkLst>
            <pc:docMk/>
            <pc:sldMk cId="1233988902" sldId="267"/>
            <ac:grpSpMk id="55" creationId="{58495BCC-CE77-4CC2-952E-846F41119FD5}"/>
          </ac:grpSpMkLst>
        </pc:grpChg>
        <pc:picChg chg="mod">
          <ac:chgData name="Gael COQUELLE" userId="S::gael.coquelle@labom2iformation.fr::687410c3-b896-481b-8d93-d66a5e50a530" providerId="AD" clId="Web-{08886358-3D98-CCB5-F589-E707B6C81C77}" dt="2025-06-26T13:39:27.880" v="595"/>
          <ac:picMkLst>
            <pc:docMk/>
            <pc:sldMk cId="1233988902" sldId="267"/>
            <ac:picMk id="2" creationId="{8135A4FA-59E4-0594-0883-29D5F74D45CE}"/>
          </ac:picMkLst>
        </pc:picChg>
      </pc:sldChg>
      <pc:sldChg chg="addSp modSp new mod setBg">
        <pc:chgData name="Gael COQUELLE" userId="S::gael.coquelle@labom2iformation.fr::687410c3-b896-481b-8d93-d66a5e50a530" providerId="AD" clId="Web-{08886358-3D98-CCB5-F589-E707B6C81C77}" dt="2025-06-26T14:39:48.788" v="673"/>
        <pc:sldMkLst>
          <pc:docMk/>
          <pc:sldMk cId="1185391246" sldId="268"/>
        </pc:sldMkLst>
        <pc:spChg chg="mod">
          <ac:chgData name="Gael COQUELLE" userId="S::gael.coquelle@labom2iformation.fr::687410c3-b896-481b-8d93-d66a5e50a530" providerId="AD" clId="Web-{08886358-3D98-CCB5-F589-E707B6C81C77}" dt="2025-06-26T14:39:48.788" v="673"/>
          <ac:spMkLst>
            <pc:docMk/>
            <pc:sldMk cId="1185391246" sldId="268"/>
            <ac:spMk id="2" creationId="{A2F3B0AA-17EB-57DD-EA92-C930E2E751DA}"/>
          </ac:spMkLst>
        </pc:spChg>
        <pc:spChg chg="mod">
          <ac:chgData name="Gael COQUELLE" userId="S::gael.coquelle@labom2iformation.fr::687410c3-b896-481b-8d93-d66a5e50a530" providerId="AD" clId="Web-{08886358-3D98-CCB5-F589-E707B6C81C77}" dt="2025-06-26T14:39:48.788" v="673"/>
          <ac:spMkLst>
            <pc:docMk/>
            <pc:sldMk cId="1185391246" sldId="268"/>
            <ac:spMk id="3" creationId="{FBAE62B0-E5C1-236D-CBE9-B8800DB16B25}"/>
          </ac:spMkLst>
        </pc:spChg>
        <pc:spChg chg="add">
          <ac:chgData name="Gael COQUELLE" userId="S::gael.coquelle@labom2iformation.fr::687410c3-b896-481b-8d93-d66a5e50a530" providerId="AD" clId="Web-{08886358-3D98-CCB5-F589-E707B6C81C77}" dt="2025-06-26T14:39:48.788" v="673"/>
          <ac:spMkLst>
            <pc:docMk/>
            <pc:sldMk cId="1185391246" sldId="268"/>
            <ac:spMk id="8" creationId="{5C8908E2-EE49-44D2-9428-A28D2312A8D5}"/>
          </ac:spMkLst>
        </pc:spChg>
        <pc:spChg chg="add">
          <ac:chgData name="Gael COQUELLE" userId="S::gael.coquelle@labom2iformation.fr::687410c3-b896-481b-8d93-d66a5e50a530" providerId="AD" clId="Web-{08886358-3D98-CCB5-F589-E707B6C81C77}" dt="2025-06-26T14:39:48.788" v="673"/>
          <ac:spMkLst>
            <pc:docMk/>
            <pc:sldMk cId="1185391246" sldId="268"/>
            <ac:spMk id="14" creationId="{BD92035A-AA2F-4CD8-A556-1CE8BDEC75BD}"/>
          </ac:spMkLst>
        </pc:spChg>
        <pc:spChg chg="add">
          <ac:chgData name="Gael COQUELLE" userId="S::gael.coquelle@labom2iformation.fr::687410c3-b896-481b-8d93-d66a5e50a530" providerId="AD" clId="Web-{08886358-3D98-CCB5-F589-E707B6C81C77}" dt="2025-06-26T14:39:48.788" v="673"/>
          <ac:spMkLst>
            <pc:docMk/>
            <pc:sldMk cId="1185391246" sldId="268"/>
            <ac:spMk id="16" creationId="{ED888B23-07FA-482A-96DF-47E31AF1A603}"/>
          </ac:spMkLst>
        </pc:spChg>
        <pc:grpChg chg="add">
          <ac:chgData name="Gael COQUELLE" userId="S::gael.coquelle@labom2iformation.fr::687410c3-b896-481b-8d93-d66a5e50a530" providerId="AD" clId="Web-{08886358-3D98-CCB5-F589-E707B6C81C77}" dt="2025-06-26T14:39:48.788" v="673"/>
          <ac:grpSpMkLst>
            <pc:docMk/>
            <pc:sldMk cId="1185391246" sldId="268"/>
            <ac:grpSpMk id="10" creationId="{5D1A9D8B-3117-4D9D-BDA4-DD81895098B0}"/>
          </ac:grpSpMkLst>
        </pc:grpChg>
      </pc:sldChg>
      <pc:sldChg chg="addSp delSp modSp new mod setBg">
        <pc:chgData name="Gael COQUELLE" userId="S::gael.coquelle@labom2iformation.fr::687410c3-b896-481b-8d93-d66a5e50a530" providerId="AD" clId="Web-{08886358-3D98-CCB5-F589-E707B6C81C77}" dt="2025-06-26T14:23:37.263" v="643"/>
        <pc:sldMkLst>
          <pc:docMk/>
          <pc:sldMk cId="2977069294" sldId="269"/>
        </pc:sldMkLst>
        <pc:spChg chg="del">
          <ac:chgData name="Gael COQUELLE" userId="S::gael.coquelle@labom2iformation.fr::687410c3-b896-481b-8d93-d66a5e50a530" providerId="AD" clId="Web-{08886358-3D98-CCB5-F589-E707B6C81C77}" dt="2025-06-26T14:01:40.896" v="641"/>
          <ac:spMkLst>
            <pc:docMk/>
            <pc:sldMk cId="2977069294" sldId="269"/>
            <ac:spMk id="2" creationId="{3D14A3CC-29D1-1A17-A0A4-33A7B8FDB771}"/>
          </ac:spMkLst>
        </pc:spChg>
        <pc:spChg chg="del">
          <ac:chgData name="Gael COQUELLE" userId="S::gael.coquelle@labom2iformation.fr::687410c3-b896-481b-8d93-d66a5e50a530" providerId="AD" clId="Web-{08886358-3D98-CCB5-F589-E707B6C81C77}" dt="2025-06-26T14:01:40.896" v="640"/>
          <ac:spMkLst>
            <pc:docMk/>
            <pc:sldMk cId="2977069294" sldId="269"/>
            <ac:spMk id="3" creationId="{463D6CD3-1754-8D7D-AE8F-0F3C9D5124B8}"/>
          </ac:spMkLst>
        </pc:spChg>
        <pc:spChg chg="add">
          <ac:chgData name="Gael COQUELLE" userId="S::gael.coquelle@labom2iformation.fr::687410c3-b896-481b-8d93-d66a5e50a530" providerId="AD" clId="Web-{08886358-3D98-CCB5-F589-E707B6C81C77}" dt="2025-06-26T14:23:37.263" v="643"/>
          <ac:spMkLst>
            <pc:docMk/>
            <pc:sldMk cId="2977069294" sldId="269"/>
            <ac:spMk id="7" creationId="{42A4FC2C-047E-45A5-965D-8E1E3BF09BC6}"/>
          </ac:spMkLst>
        </pc:spChg>
        <pc:picChg chg="add mod">
          <ac:chgData name="Gael COQUELLE" userId="S::gael.coquelle@labom2iformation.fr::687410c3-b896-481b-8d93-d66a5e50a530" providerId="AD" clId="Web-{08886358-3D98-CCB5-F589-E707B6C81C77}" dt="2025-06-26T14:23:37.263" v="643"/>
          <ac:picMkLst>
            <pc:docMk/>
            <pc:sldMk cId="2977069294" sldId="269"/>
            <ac:picMk id="2" creationId="{7BCD1330-1836-2A30-A54F-1B50D53BE3A0}"/>
          </ac:picMkLst>
        </pc:picChg>
      </pc:sldChg>
      <pc:sldChg chg="modSp">
        <pc:chgData name="Gael COQUELLE" userId="S::gael.coquelle@labom2iformation.fr::687410c3-b896-481b-8d93-d66a5e50a530" providerId="AD" clId="Web-{08886358-3D98-CCB5-F589-E707B6C81C77}" dt="2025-06-26T14:25:25.750" v="661" actId="14100"/>
        <pc:sldMkLst>
          <pc:docMk/>
          <pc:sldMk cId="1143290629" sldId="273"/>
        </pc:sldMkLst>
        <pc:spChg chg="mod">
          <ac:chgData name="Gael COQUELLE" userId="S::gael.coquelle@labom2iformation.fr::687410c3-b896-481b-8d93-d66a5e50a530" providerId="AD" clId="Web-{08886358-3D98-CCB5-F589-E707B6C81C77}" dt="2025-06-26T14:25:25.750" v="661" actId="14100"/>
          <ac:spMkLst>
            <pc:docMk/>
            <pc:sldMk cId="1143290629" sldId="273"/>
            <ac:spMk id="5" creationId="{87E218CA-7332-BAE6-5F32-ADD65EB35EDB}"/>
          </ac:spMkLst>
        </pc:spChg>
      </pc:sldChg>
      <pc:sldChg chg="modSp">
        <pc:chgData name="Gael COQUELLE" userId="S::gael.coquelle@labom2iformation.fr::687410c3-b896-481b-8d93-d66a5e50a530" providerId="AD" clId="Web-{08886358-3D98-CCB5-F589-E707B6C81C77}" dt="2025-06-26T14:37:25.597" v="671" actId="20577"/>
        <pc:sldMkLst>
          <pc:docMk/>
          <pc:sldMk cId="1363641011" sldId="274"/>
        </pc:sldMkLst>
        <pc:spChg chg="mod">
          <ac:chgData name="Gael COQUELLE" userId="S::gael.coquelle@labom2iformation.fr::687410c3-b896-481b-8d93-d66a5e50a530" providerId="AD" clId="Web-{08886358-3D98-CCB5-F589-E707B6C81C77}" dt="2025-06-26T14:25:58.235" v="665" actId="14100"/>
          <ac:spMkLst>
            <pc:docMk/>
            <pc:sldMk cId="1363641011" sldId="274"/>
            <ac:spMk id="3" creationId="{3E3FF43B-8BA9-D210-3E11-349D942CF908}"/>
          </ac:spMkLst>
        </pc:spChg>
        <pc:spChg chg="mod">
          <ac:chgData name="Gael COQUELLE" userId="S::gael.coquelle@labom2iformation.fr::687410c3-b896-481b-8d93-d66a5e50a530" providerId="AD" clId="Web-{08886358-3D98-CCB5-F589-E707B6C81C77}" dt="2025-06-26T14:37:25.597" v="671" actId="20577"/>
          <ac:spMkLst>
            <pc:docMk/>
            <pc:sldMk cId="1363641011" sldId="274"/>
            <ac:spMk id="7" creationId="{325CA034-163F-0B29-A394-15EE899286AB}"/>
          </ac:spMkLst>
        </pc:spChg>
      </pc:sldChg>
    </pc:docChg>
  </pc:docChgLst>
  <pc:docChgLst>
    <pc:chgData name="Nassim SAKHRI" userId="S::nassim.sakhri@labom2iformation.fr::11214846-cead-4ad5-993b-c6b40dead639" providerId="AD" clId="Web-{6C4447A4-2E36-18FC-F242-199A00B72460}"/>
    <pc:docChg chg="addSld modSld">
      <pc:chgData name="Nassim SAKHRI" userId="S::nassim.sakhri@labom2iformation.fr::11214846-cead-4ad5-993b-c6b40dead639" providerId="AD" clId="Web-{6C4447A4-2E36-18FC-F242-199A00B72460}" dt="2025-06-26T13:36:12.853" v="17" actId="1076"/>
      <pc:docMkLst>
        <pc:docMk/>
      </pc:docMkLst>
      <pc:sldChg chg="addSp delSp modSp mod setBg">
        <pc:chgData name="Nassim SAKHRI" userId="S::nassim.sakhri@labom2iformation.fr::11214846-cead-4ad5-993b-c6b40dead639" providerId="AD" clId="Web-{6C4447A4-2E36-18FC-F242-199A00B72460}" dt="2025-06-26T13:22:13.491" v="11"/>
        <pc:sldMkLst>
          <pc:docMk/>
          <pc:sldMk cId="3698888027" sldId="266"/>
        </pc:sldMkLst>
        <pc:spChg chg="add del">
          <ac:chgData name="Nassim SAKHRI" userId="S::nassim.sakhri@labom2iformation.fr::11214846-cead-4ad5-993b-c6b40dead639" providerId="AD" clId="Web-{6C4447A4-2E36-18FC-F242-199A00B72460}" dt="2025-06-26T13:14:36.098" v="4"/>
          <ac:spMkLst>
            <pc:docMk/>
            <pc:sldMk cId="3698888027" sldId="266"/>
            <ac:spMk id="7" creationId="{F3060C83-F051-4F0E-ABAD-AA0DFC48B218}"/>
          </ac:spMkLst>
        </pc:spChg>
        <pc:spChg chg="add del">
          <ac:chgData name="Nassim SAKHRI" userId="S::nassim.sakhri@labom2iformation.fr::11214846-cead-4ad5-993b-c6b40dead639" providerId="AD" clId="Web-{6C4447A4-2E36-18FC-F242-199A00B72460}" dt="2025-06-26T13:14:36.098" v="4"/>
          <ac:spMkLst>
            <pc:docMk/>
            <pc:sldMk cId="3698888027" sldId="266"/>
            <ac:spMk id="9" creationId="{83C98ABE-055B-441F-B07E-44F97F083C39}"/>
          </ac:spMkLst>
        </pc:spChg>
        <pc:spChg chg="add del">
          <ac:chgData name="Nassim SAKHRI" userId="S::nassim.sakhri@labom2iformation.fr::11214846-cead-4ad5-993b-c6b40dead639" providerId="AD" clId="Web-{6C4447A4-2E36-18FC-F242-199A00B72460}" dt="2025-06-26T13:14:36.098" v="4"/>
          <ac:spMkLst>
            <pc:docMk/>
            <pc:sldMk cId="3698888027" sldId="266"/>
            <ac:spMk id="11" creationId="{29FDB030-9B49-4CED-8CCD-4D99382388AC}"/>
          </ac:spMkLst>
        </pc:spChg>
        <pc:spChg chg="add del">
          <ac:chgData name="Nassim SAKHRI" userId="S::nassim.sakhri@labom2iformation.fr::11214846-cead-4ad5-993b-c6b40dead639" providerId="AD" clId="Web-{6C4447A4-2E36-18FC-F242-199A00B72460}" dt="2025-06-26T13:14:36.098" v="4"/>
          <ac:spMkLst>
            <pc:docMk/>
            <pc:sldMk cId="3698888027" sldId="266"/>
            <ac:spMk id="13" creationId="{3783CA14-24A1-485C-8B30-D6A5D87987AD}"/>
          </ac:spMkLst>
        </pc:spChg>
        <pc:spChg chg="add del">
          <ac:chgData name="Nassim SAKHRI" userId="S::nassim.sakhri@labom2iformation.fr::11214846-cead-4ad5-993b-c6b40dead639" providerId="AD" clId="Web-{6C4447A4-2E36-18FC-F242-199A00B72460}" dt="2025-06-26T13:14:36.098" v="4"/>
          <ac:spMkLst>
            <pc:docMk/>
            <pc:sldMk cId="3698888027" sldId="266"/>
            <ac:spMk id="15" creationId="{9A97C86A-04D6-40F7-AE84-31AB43E6A846}"/>
          </ac:spMkLst>
        </pc:spChg>
        <pc:spChg chg="add del">
          <ac:chgData name="Nassim SAKHRI" userId="S::nassim.sakhri@labom2iformation.fr::11214846-cead-4ad5-993b-c6b40dead639" providerId="AD" clId="Web-{6C4447A4-2E36-18FC-F242-199A00B72460}" dt="2025-06-26T13:14:36.098" v="4"/>
          <ac:spMkLst>
            <pc:docMk/>
            <pc:sldMk cId="3698888027" sldId="266"/>
            <ac:spMk id="17" creationId="{FF9F2414-84E8-453E-B1F3-389FDE8192D9}"/>
          </ac:spMkLst>
        </pc:spChg>
        <pc:spChg chg="add del">
          <ac:chgData name="Nassim SAKHRI" userId="S::nassim.sakhri@labom2iformation.fr::11214846-cead-4ad5-993b-c6b40dead639" providerId="AD" clId="Web-{6C4447A4-2E36-18FC-F242-199A00B72460}" dt="2025-06-26T13:14:36.098" v="4"/>
          <ac:spMkLst>
            <pc:docMk/>
            <pc:sldMk cId="3698888027" sldId="266"/>
            <ac:spMk id="19" creationId="{3ECA69A1-7536-43AC-85EF-C7106179F5ED}"/>
          </ac:spMkLst>
        </pc:spChg>
        <pc:spChg chg="add del">
          <ac:chgData name="Nassim SAKHRI" userId="S::nassim.sakhri@labom2iformation.fr::11214846-cead-4ad5-993b-c6b40dead639" providerId="AD" clId="Web-{6C4447A4-2E36-18FC-F242-199A00B72460}" dt="2025-06-26T13:22:13.491" v="11"/>
          <ac:spMkLst>
            <pc:docMk/>
            <pc:sldMk cId="3698888027" sldId="266"/>
            <ac:spMk id="21" creationId="{AB8C311F-7253-4AED-9701-7FC0708C41C7}"/>
          </ac:spMkLst>
        </pc:spChg>
        <pc:spChg chg="add del">
          <ac:chgData name="Nassim SAKHRI" userId="S::nassim.sakhri@labom2iformation.fr::11214846-cead-4ad5-993b-c6b40dead639" providerId="AD" clId="Web-{6C4447A4-2E36-18FC-F242-199A00B72460}" dt="2025-06-26T13:22:13.491" v="11"/>
          <ac:spMkLst>
            <pc:docMk/>
            <pc:sldMk cId="3698888027" sldId="266"/>
            <ac:spMk id="22" creationId="{E2384209-CB15-4CDF-9D31-C44FD9A3F20D}"/>
          </ac:spMkLst>
        </pc:spChg>
        <pc:spChg chg="add del">
          <ac:chgData name="Nassim SAKHRI" userId="S::nassim.sakhri@labom2iformation.fr::11214846-cead-4ad5-993b-c6b40dead639" providerId="AD" clId="Web-{6C4447A4-2E36-18FC-F242-199A00B72460}" dt="2025-06-26T13:22:13.491" v="11"/>
          <ac:spMkLst>
            <pc:docMk/>
            <pc:sldMk cId="3698888027" sldId="266"/>
            <ac:spMk id="23" creationId="{2633B3B5-CC90-43F0-8714-D31D1F3F0209}"/>
          </ac:spMkLst>
        </pc:spChg>
        <pc:spChg chg="add del">
          <ac:chgData name="Nassim SAKHRI" userId="S::nassim.sakhri@labom2iformation.fr::11214846-cead-4ad5-993b-c6b40dead639" providerId="AD" clId="Web-{6C4447A4-2E36-18FC-F242-199A00B72460}" dt="2025-06-26T13:22:13.491" v="11"/>
          <ac:spMkLst>
            <pc:docMk/>
            <pc:sldMk cId="3698888027" sldId="266"/>
            <ac:spMk id="24" creationId="{A8D57A06-A426-446D-B02C-A2DC6B62E45E}"/>
          </ac:spMkLst>
        </pc:spChg>
        <pc:spChg chg="add">
          <ac:chgData name="Nassim SAKHRI" userId="S::nassim.sakhri@labom2iformation.fr::11214846-cead-4ad5-993b-c6b40dead639" providerId="AD" clId="Web-{6C4447A4-2E36-18FC-F242-199A00B72460}" dt="2025-06-26T13:22:13.491" v="11"/>
          <ac:spMkLst>
            <pc:docMk/>
            <pc:sldMk cId="3698888027" sldId="266"/>
            <ac:spMk id="29" creationId="{AB8C311F-7253-4AED-9701-7FC0708C41C7}"/>
          </ac:spMkLst>
        </pc:spChg>
        <pc:spChg chg="add">
          <ac:chgData name="Nassim SAKHRI" userId="S::nassim.sakhri@labom2iformation.fr::11214846-cead-4ad5-993b-c6b40dead639" providerId="AD" clId="Web-{6C4447A4-2E36-18FC-F242-199A00B72460}" dt="2025-06-26T13:22:13.491" v="11"/>
          <ac:spMkLst>
            <pc:docMk/>
            <pc:sldMk cId="3698888027" sldId="266"/>
            <ac:spMk id="31" creationId="{E2384209-CB15-4CDF-9D31-C44FD9A3F20D}"/>
          </ac:spMkLst>
        </pc:spChg>
        <pc:spChg chg="add">
          <ac:chgData name="Nassim SAKHRI" userId="S::nassim.sakhri@labom2iformation.fr::11214846-cead-4ad5-993b-c6b40dead639" providerId="AD" clId="Web-{6C4447A4-2E36-18FC-F242-199A00B72460}" dt="2025-06-26T13:22:13.491" v="11"/>
          <ac:spMkLst>
            <pc:docMk/>
            <pc:sldMk cId="3698888027" sldId="266"/>
            <ac:spMk id="33" creationId="{2633B3B5-CC90-43F0-8714-D31D1F3F0209}"/>
          </ac:spMkLst>
        </pc:spChg>
        <pc:spChg chg="add">
          <ac:chgData name="Nassim SAKHRI" userId="S::nassim.sakhri@labom2iformation.fr::11214846-cead-4ad5-993b-c6b40dead639" providerId="AD" clId="Web-{6C4447A4-2E36-18FC-F242-199A00B72460}" dt="2025-06-26T13:22:13.491" v="11"/>
          <ac:spMkLst>
            <pc:docMk/>
            <pc:sldMk cId="3698888027" sldId="266"/>
            <ac:spMk id="35" creationId="{A8D57A06-A426-446D-B02C-A2DC6B62E45E}"/>
          </ac:spMkLst>
        </pc:spChg>
        <pc:picChg chg="add del mod">
          <ac:chgData name="Nassim SAKHRI" userId="S::nassim.sakhri@labom2iformation.fr::11214846-cead-4ad5-993b-c6b40dead639" providerId="AD" clId="Web-{6C4447A4-2E36-18FC-F242-199A00B72460}" dt="2025-06-26T13:22:11.320" v="10"/>
          <ac:picMkLst>
            <pc:docMk/>
            <pc:sldMk cId="3698888027" sldId="266"/>
            <ac:picMk id="2" creationId="{CDC85115-3020-526C-D4B9-82A11D7BFB32}"/>
          </ac:picMkLst>
        </pc:picChg>
        <pc:picChg chg="add mod">
          <ac:chgData name="Nassim SAKHRI" userId="S::nassim.sakhri@labom2iformation.fr::11214846-cead-4ad5-993b-c6b40dead639" providerId="AD" clId="Web-{6C4447A4-2E36-18FC-F242-199A00B72460}" dt="2025-06-26T13:22:13.491" v="11"/>
          <ac:picMkLst>
            <pc:docMk/>
            <pc:sldMk cId="3698888027" sldId="266"/>
            <ac:picMk id="3" creationId="{AD04188A-E065-81EF-31B2-AA25618C4A93}"/>
          </ac:picMkLst>
        </pc:picChg>
      </pc:sldChg>
      <pc:sldChg chg="addSp delSp modSp add replId">
        <pc:chgData name="Nassim SAKHRI" userId="S::nassim.sakhri@labom2iformation.fr::11214846-cead-4ad5-993b-c6b40dead639" providerId="AD" clId="Web-{6C4447A4-2E36-18FC-F242-199A00B72460}" dt="2025-06-26T13:36:12.853" v="17" actId="1076"/>
        <pc:sldMkLst>
          <pc:docMk/>
          <pc:sldMk cId="1233988902" sldId="267"/>
        </pc:sldMkLst>
        <pc:spChg chg="del">
          <ac:chgData name="Nassim SAKHRI" userId="S::nassim.sakhri@labom2iformation.fr::11214846-cead-4ad5-993b-c6b40dead639" providerId="AD" clId="Web-{6C4447A4-2E36-18FC-F242-199A00B72460}" dt="2025-06-26T13:36:08.290" v="16"/>
          <ac:spMkLst>
            <pc:docMk/>
            <pc:sldMk cId="1233988902" sldId="267"/>
            <ac:spMk id="29" creationId="{7416B6CF-9061-3C17-56FF-B416BDC29B81}"/>
          </ac:spMkLst>
        </pc:spChg>
        <pc:spChg chg="del">
          <ac:chgData name="Nassim SAKHRI" userId="S::nassim.sakhri@labom2iformation.fr::11214846-cead-4ad5-993b-c6b40dead639" providerId="AD" clId="Web-{6C4447A4-2E36-18FC-F242-199A00B72460}" dt="2025-06-26T13:36:08.290" v="16"/>
          <ac:spMkLst>
            <pc:docMk/>
            <pc:sldMk cId="1233988902" sldId="267"/>
            <ac:spMk id="31" creationId="{6AA25402-B09D-CB3C-12CB-6FBB615F548E}"/>
          </ac:spMkLst>
        </pc:spChg>
        <pc:spChg chg="del">
          <ac:chgData name="Nassim SAKHRI" userId="S::nassim.sakhri@labom2iformation.fr::11214846-cead-4ad5-993b-c6b40dead639" providerId="AD" clId="Web-{6C4447A4-2E36-18FC-F242-199A00B72460}" dt="2025-06-26T13:36:08.290" v="16"/>
          <ac:spMkLst>
            <pc:docMk/>
            <pc:sldMk cId="1233988902" sldId="267"/>
            <ac:spMk id="33" creationId="{13EE872F-9660-C103-38B3-955A94F16D92}"/>
          </ac:spMkLst>
        </pc:spChg>
        <pc:spChg chg="del">
          <ac:chgData name="Nassim SAKHRI" userId="S::nassim.sakhri@labom2iformation.fr::11214846-cead-4ad5-993b-c6b40dead639" providerId="AD" clId="Web-{6C4447A4-2E36-18FC-F242-199A00B72460}" dt="2025-06-26T13:36:08.290" v="16"/>
          <ac:spMkLst>
            <pc:docMk/>
            <pc:sldMk cId="1233988902" sldId="267"/>
            <ac:spMk id="35" creationId="{F23A10B4-1546-9AE1-DEA4-59C060EAEB72}"/>
          </ac:spMkLst>
        </pc:spChg>
        <pc:spChg chg="add">
          <ac:chgData name="Nassim SAKHRI" userId="S::nassim.sakhri@labom2iformation.fr::11214846-cead-4ad5-993b-c6b40dead639" providerId="AD" clId="Web-{6C4447A4-2E36-18FC-F242-199A00B72460}" dt="2025-06-26T13:36:08.290" v="16"/>
          <ac:spMkLst>
            <pc:docMk/>
            <pc:sldMk cId="1233988902" sldId="267"/>
            <ac:spMk id="40" creationId="{AB8C311F-7253-4AED-9701-7FC0708C41C7}"/>
          </ac:spMkLst>
        </pc:spChg>
        <pc:spChg chg="add">
          <ac:chgData name="Nassim SAKHRI" userId="S::nassim.sakhri@labom2iformation.fr::11214846-cead-4ad5-993b-c6b40dead639" providerId="AD" clId="Web-{6C4447A4-2E36-18FC-F242-199A00B72460}" dt="2025-06-26T13:36:08.290" v="16"/>
          <ac:spMkLst>
            <pc:docMk/>
            <pc:sldMk cId="1233988902" sldId="267"/>
            <ac:spMk id="42" creationId="{E2384209-CB15-4CDF-9D31-C44FD9A3F20D}"/>
          </ac:spMkLst>
        </pc:spChg>
        <pc:spChg chg="add">
          <ac:chgData name="Nassim SAKHRI" userId="S::nassim.sakhri@labom2iformation.fr::11214846-cead-4ad5-993b-c6b40dead639" providerId="AD" clId="Web-{6C4447A4-2E36-18FC-F242-199A00B72460}" dt="2025-06-26T13:36:08.290" v="16"/>
          <ac:spMkLst>
            <pc:docMk/>
            <pc:sldMk cId="1233988902" sldId="267"/>
            <ac:spMk id="44" creationId="{2633B3B5-CC90-43F0-8714-D31D1F3F0209}"/>
          </ac:spMkLst>
        </pc:spChg>
        <pc:spChg chg="add">
          <ac:chgData name="Nassim SAKHRI" userId="S::nassim.sakhri@labom2iformation.fr::11214846-cead-4ad5-993b-c6b40dead639" providerId="AD" clId="Web-{6C4447A4-2E36-18FC-F242-199A00B72460}" dt="2025-06-26T13:36:08.290" v="16"/>
          <ac:spMkLst>
            <pc:docMk/>
            <pc:sldMk cId="1233988902" sldId="267"/>
            <ac:spMk id="46" creationId="{A8D57A06-A426-446D-B02C-A2DC6B62E45E}"/>
          </ac:spMkLst>
        </pc:spChg>
        <pc:picChg chg="add mod">
          <ac:chgData name="Nassim SAKHRI" userId="S::nassim.sakhri@labom2iformation.fr::11214846-cead-4ad5-993b-c6b40dead639" providerId="AD" clId="Web-{6C4447A4-2E36-18FC-F242-199A00B72460}" dt="2025-06-26T13:36:12.853" v="17" actId="1076"/>
          <ac:picMkLst>
            <pc:docMk/>
            <pc:sldMk cId="1233988902" sldId="267"/>
            <ac:picMk id="2" creationId="{8135A4FA-59E4-0594-0883-29D5F74D45CE}"/>
          </ac:picMkLst>
        </pc:picChg>
        <pc:picChg chg="del">
          <ac:chgData name="Nassim SAKHRI" userId="S::nassim.sakhri@labom2iformation.fr::11214846-cead-4ad5-993b-c6b40dead639" providerId="AD" clId="Web-{6C4447A4-2E36-18FC-F242-199A00B72460}" dt="2025-06-26T13:34:39.208" v="13"/>
          <ac:picMkLst>
            <pc:docMk/>
            <pc:sldMk cId="1233988902" sldId="267"/>
            <ac:picMk id="3" creationId="{077C1117-2F6B-51D9-32E8-D96C60842E7F}"/>
          </ac:picMkLst>
        </pc:picChg>
      </pc:sldChg>
    </pc:docChg>
  </pc:docChgLst>
  <pc:docChgLst>
    <pc:chgData name="Nassim SAKHRI" userId="S::nassim.sakhri@labom2iformation.fr::11214846-cead-4ad5-993b-c6b40dead639" providerId="AD" clId="Web-{D974609D-AC66-A755-0F86-B7EA8DC4BE81}"/>
    <pc:docChg chg="addSld modSld">
      <pc:chgData name="Nassim SAKHRI" userId="S::nassim.sakhri@labom2iformation.fr::11214846-cead-4ad5-993b-c6b40dead639" providerId="AD" clId="Web-{D974609D-AC66-A755-0F86-B7EA8DC4BE81}" dt="2025-06-26T14:25:47.260" v="196" actId="20577"/>
      <pc:docMkLst>
        <pc:docMk/>
      </pc:docMkLst>
      <pc:sldChg chg="modSp">
        <pc:chgData name="Nassim SAKHRI" userId="S::nassim.sakhri@labom2iformation.fr::11214846-cead-4ad5-993b-c6b40dead639" providerId="AD" clId="Web-{D974609D-AC66-A755-0F86-B7EA8DC4BE81}" dt="2025-06-26T14:25:47.260" v="196" actId="20577"/>
        <pc:sldMkLst>
          <pc:docMk/>
          <pc:sldMk cId="1185391246" sldId="268"/>
        </pc:sldMkLst>
        <pc:spChg chg="mod">
          <ac:chgData name="Nassim SAKHRI" userId="S::nassim.sakhri@labom2iformation.fr::11214846-cead-4ad5-993b-c6b40dead639" providerId="AD" clId="Web-{D974609D-AC66-A755-0F86-B7EA8DC4BE81}" dt="2025-06-26T14:25:47.260" v="196" actId="20577"/>
          <ac:spMkLst>
            <pc:docMk/>
            <pc:sldMk cId="1185391246" sldId="268"/>
            <ac:spMk id="2" creationId="{A2F3B0AA-17EB-57DD-EA92-C930E2E751DA}"/>
          </ac:spMkLst>
        </pc:spChg>
      </pc:sldChg>
      <pc:sldChg chg="addSp delSp modSp add replId">
        <pc:chgData name="Nassim SAKHRI" userId="S::nassim.sakhri@labom2iformation.fr::11214846-cead-4ad5-993b-c6b40dead639" providerId="AD" clId="Web-{D974609D-AC66-A755-0F86-B7EA8DC4BE81}" dt="2025-06-26T14:14:46.874" v="25"/>
        <pc:sldMkLst>
          <pc:docMk/>
          <pc:sldMk cId="3281394310" sldId="270"/>
        </pc:sldMkLst>
        <pc:spChg chg="del mod ord">
          <ac:chgData name="Nassim SAKHRI" userId="S::nassim.sakhri@labom2iformation.fr::11214846-cead-4ad5-993b-c6b40dead639" providerId="AD" clId="Web-{D974609D-AC66-A755-0F86-B7EA8DC4BE81}" dt="2025-06-26T14:08:14.999" v="6"/>
          <ac:spMkLst>
            <pc:docMk/>
            <pc:sldMk cId="3281394310" sldId="270"/>
            <ac:spMk id="2" creationId="{31BE2FC2-E0E5-7156-385D-B4D06841F00E}"/>
          </ac:spMkLst>
        </pc:spChg>
        <pc:spChg chg="del">
          <ac:chgData name="Nassim SAKHRI" userId="S::nassim.sakhri@labom2iformation.fr::11214846-cead-4ad5-993b-c6b40dead639" providerId="AD" clId="Web-{D974609D-AC66-A755-0F86-B7EA8DC4BE81}" dt="2025-06-26T14:08:08.359" v="4"/>
          <ac:spMkLst>
            <pc:docMk/>
            <pc:sldMk cId="3281394310" sldId="270"/>
            <ac:spMk id="9" creationId="{6EC77E3F-2DDB-2C6A-E036-49FBBE289B10}"/>
          </ac:spMkLst>
        </pc:spChg>
        <pc:spChg chg="del">
          <ac:chgData name="Nassim SAKHRI" userId="S::nassim.sakhri@labom2iformation.fr::11214846-cead-4ad5-993b-c6b40dead639" providerId="AD" clId="Web-{D974609D-AC66-A755-0F86-B7EA8DC4BE81}" dt="2025-06-26T14:08:08.359" v="4"/>
          <ac:spMkLst>
            <pc:docMk/>
            <pc:sldMk cId="3281394310" sldId="270"/>
            <ac:spMk id="11" creationId="{9C9AA564-CB84-7E42-7C84-3414CDDAD5EE}"/>
          </ac:spMkLst>
        </pc:spChg>
        <pc:spChg chg="add del">
          <ac:chgData name="Nassim SAKHRI" userId="S::nassim.sakhri@labom2iformation.fr::11214846-cead-4ad5-993b-c6b40dead639" providerId="AD" clId="Web-{D974609D-AC66-A755-0F86-B7EA8DC4BE81}" dt="2025-06-26T14:08:20.218" v="7"/>
          <ac:spMkLst>
            <pc:docMk/>
            <pc:sldMk cId="3281394310" sldId="270"/>
            <ac:spMk id="21" creationId="{B9D7E975-9161-4F2D-AC53-69E1912F6B5D}"/>
          </ac:spMkLst>
        </pc:spChg>
        <pc:spChg chg="add del">
          <ac:chgData name="Nassim SAKHRI" userId="S::nassim.sakhri@labom2iformation.fr::11214846-cead-4ad5-993b-c6b40dead639" providerId="AD" clId="Web-{D974609D-AC66-A755-0F86-B7EA8DC4BE81}" dt="2025-06-26T14:08:20.218" v="7"/>
          <ac:spMkLst>
            <pc:docMk/>
            <pc:sldMk cId="3281394310" sldId="270"/>
            <ac:spMk id="23" creationId="{827DC2C4-B485-428A-BF4A-472D2967F47F}"/>
          </ac:spMkLst>
        </pc:spChg>
        <pc:spChg chg="add del">
          <ac:chgData name="Nassim SAKHRI" userId="S::nassim.sakhri@labom2iformation.fr::11214846-cead-4ad5-993b-c6b40dead639" providerId="AD" clId="Web-{D974609D-AC66-A755-0F86-B7EA8DC4BE81}" dt="2025-06-26T14:08:13.031" v="5"/>
          <ac:spMkLst>
            <pc:docMk/>
            <pc:sldMk cId="3281394310" sldId="270"/>
            <ac:spMk id="25" creationId="{463E6235-1649-4B47-9862-4026FC473B6F}"/>
          </ac:spMkLst>
        </pc:spChg>
        <pc:spChg chg="add del">
          <ac:chgData name="Nassim SAKHRI" userId="S::nassim.sakhri@labom2iformation.fr::11214846-cead-4ad5-993b-c6b40dead639" providerId="AD" clId="Web-{D974609D-AC66-A755-0F86-B7EA8DC4BE81}" dt="2025-06-26T14:11:26.757" v="12"/>
          <ac:spMkLst>
            <pc:docMk/>
            <pc:sldMk cId="3281394310" sldId="270"/>
            <ac:spMk id="28" creationId="{32BC26D8-82FB-445E-AA49-62A77D7C1EE0}"/>
          </ac:spMkLst>
        </pc:spChg>
        <pc:spChg chg="add del">
          <ac:chgData name="Nassim SAKHRI" userId="S::nassim.sakhri@labom2iformation.fr::11214846-cead-4ad5-993b-c6b40dead639" providerId="AD" clId="Web-{D974609D-AC66-A755-0F86-B7EA8DC4BE81}" dt="2025-06-26T14:11:26.757" v="12"/>
          <ac:spMkLst>
            <pc:docMk/>
            <pc:sldMk cId="3281394310" sldId="270"/>
            <ac:spMk id="30" creationId="{CB44330D-EA18-4254-AA95-EB49948539B8}"/>
          </ac:spMkLst>
        </pc:spChg>
        <pc:spChg chg="add del">
          <ac:chgData name="Nassim SAKHRI" userId="S::nassim.sakhri@labom2iformation.fr::11214846-cead-4ad5-993b-c6b40dead639" providerId="AD" clId="Web-{D974609D-AC66-A755-0F86-B7EA8DC4BE81}" dt="2025-06-26T14:14:46.874" v="25"/>
          <ac:spMkLst>
            <pc:docMk/>
            <pc:sldMk cId="3281394310" sldId="270"/>
            <ac:spMk id="35" creationId="{32BC26D8-82FB-445E-AA49-62A77D7C1EE0}"/>
          </ac:spMkLst>
        </pc:spChg>
        <pc:spChg chg="add del">
          <ac:chgData name="Nassim SAKHRI" userId="S::nassim.sakhri@labom2iformation.fr::11214846-cead-4ad5-993b-c6b40dead639" providerId="AD" clId="Web-{D974609D-AC66-A755-0F86-B7EA8DC4BE81}" dt="2025-06-26T14:14:46.874" v="25"/>
          <ac:spMkLst>
            <pc:docMk/>
            <pc:sldMk cId="3281394310" sldId="270"/>
            <ac:spMk id="37" creationId="{CB44330D-EA18-4254-AA95-EB49948539B8}"/>
          </ac:spMkLst>
        </pc:spChg>
        <pc:spChg chg="add">
          <ac:chgData name="Nassim SAKHRI" userId="S::nassim.sakhri@labom2iformation.fr::11214846-cead-4ad5-993b-c6b40dead639" providerId="AD" clId="Web-{D974609D-AC66-A755-0F86-B7EA8DC4BE81}" dt="2025-06-26T14:14:46.874" v="25"/>
          <ac:spMkLst>
            <pc:docMk/>
            <pc:sldMk cId="3281394310" sldId="270"/>
            <ac:spMk id="42" creationId="{AB8C311F-7253-4AED-9701-7FC0708C41C7}"/>
          </ac:spMkLst>
        </pc:spChg>
        <pc:spChg chg="add">
          <ac:chgData name="Nassim SAKHRI" userId="S::nassim.sakhri@labom2iformation.fr::11214846-cead-4ad5-993b-c6b40dead639" providerId="AD" clId="Web-{D974609D-AC66-A755-0F86-B7EA8DC4BE81}" dt="2025-06-26T14:14:46.874" v="25"/>
          <ac:spMkLst>
            <pc:docMk/>
            <pc:sldMk cId="3281394310" sldId="270"/>
            <ac:spMk id="44" creationId="{E2384209-CB15-4CDF-9D31-C44FD9A3F20D}"/>
          </ac:spMkLst>
        </pc:spChg>
        <pc:spChg chg="add">
          <ac:chgData name="Nassim SAKHRI" userId="S::nassim.sakhri@labom2iformation.fr::11214846-cead-4ad5-993b-c6b40dead639" providerId="AD" clId="Web-{D974609D-AC66-A755-0F86-B7EA8DC4BE81}" dt="2025-06-26T14:14:46.874" v="25"/>
          <ac:spMkLst>
            <pc:docMk/>
            <pc:sldMk cId="3281394310" sldId="270"/>
            <ac:spMk id="46" creationId="{2633B3B5-CC90-43F0-8714-D31D1F3F0209}"/>
          </ac:spMkLst>
        </pc:spChg>
        <pc:spChg chg="add">
          <ac:chgData name="Nassim SAKHRI" userId="S::nassim.sakhri@labom2iformation.fr::11214846-cead-4ad5-993b-c6b40dead639" providerId="AD" clId="Web-{D974609D-AC66-A755-0F86-B7EA8DC4BE81}" dt="2025-06-26T14:14:46.874" v="25"/>
          <ac:spMkLst>
            <pc:docMk/>
            <pc:sldMk cId="3281394310" sldId="270"/>
            <ac:spMk id="48" creationId="{A8D57A06-A426-446D-B02C-A2DC6B62E45E}"/>
          </ac:spMkLst>
        </pc:spChg>
        <pc:grpChg chg="del">
          <ac:chgData name="Nassim SAKHRI" userId="S::nassim.sakhri@labom2iformation.fr::11214846-cead-4ad5-993b-c6b40dead639" providerId="AD" clId="Web-{D974609D-AC66-A755-0F86-B7EA8DC4BE81}" dt="2025-06-26T14:08:08.359" v="4"/>
          <ac:grpSpMkLst>
            <pc:docMk/>
            <pc:sldMk cId="3281394310" sldId="270"/>
            <ac:grpSpMk id="13" creationId="{DA086E4B-0D6C-8E1D-B556-51C2238FCEB5}"/>
          </ac:grpSpMkLst>
        </pc:grpChg>
        <pc:picChg chg="del">
          <ac:chgData name="Nassim SAKHRI" userId="S::nassim.sakhri@labom2iformation.fr::11214846-cead-4ad5-993b-c6b40dead639" providerId="AD" clId="Web-{D974609D-AC66-A755-0F86-B7EA8DC4BE81}" dt="2025-06-26T14:07:52.920" v="1"/>
          <ac:picMkLst>
            <pc:docMk/>
            <pc:sldMk cId="3281394310" sldId="270"/>
            <ac:picMk id="3" creationId="{F814A01A-3740-CAE9-C2ED-7A41042F9B90}"/>
          </ac:picMkLst>
        </pc:picChg>
        <pc:picChg chg="add del mod">
          <ac:chgData name="Nassim SAKHRI" userId="S::nassim.sakhri@labom2iformation.fr::11214846-cead-4ad5-993b-c6b40dead639" providerId="AD" clId="Web-{D974609D-AC66-A755-0F86-B7EA8DC4BE81}" dt="2025-06-26T14:10:50.771" v="8"/>
          <ac:picMkLst>
            <pc:docMk/>
            <pc:sldMk cId="3281394310" sldId="270"/>
            <ac:picMk id="4" creationId="{E1D55B03-EFC7-1CD0-B5D4-E5012D6FF1C2}"/>
          </ac:picMkLst>
        </pc:picChg>
        <pc:picChg chg="add del mod">
          <ac:chgData name="Nassim SAKHRI" userId="S::nassim.sakhri@labom2iformation.fr::11214846-cead-4ad5-993b-c6b40dead639" providerId="AD" clId="Web-{D974609D-AC66-A755-0F86-B7EA8DC4BE81}" dt="2025-06-26T14:11:22.648" v="10"/>
          <ac:picMkLst>
            <pc:docMk/>
            <pc:sldMk cId="3281394310" sldId="270"/>
            <ac:picMk id="5" creationId="{8837644E-7FDC-B986-5544-90C29D0641B8}"/>
          </ac:picMkLst>
        </pc:picChg>
        <pc:picChg chg="add mod">
          <ac:chgData name="Nassim SAKHRI" userId="S::nassim.sakhri@labom2iformation.fr::11214846-cead-4ad5-993b-c6b40dead639" providerId="AD" clId="Web-{D974609D-AC66-A755-0F86-B7EA8DC4BE81}" dt="2025-06-26T14:14:46.874" v="25"/>
          <ac:picMkLst>
            <pc:docMk/>
            <pc:sldMk cId="3281394310" sldId="270"/>
            <ac:picMk id="6" creationId="{F77FCAE1-9A94-F287-DAB5-43F92476F7D4}"/>
          </ac:picMkLst>
        </pc:picChg>
      </pc:sldChg>
      <pc:sldChg chg="addSp delSp modSp add replId">
        <pc:chgData name="Nassim SAKHRI" userId="S::nassim.sakhri@labom2iformation.fr::11214846-cead-4ad5-993b-c6b40dead639" providerId="AD" clId="Web-{D974609D-AC66-A755-0F86-B7EA8DC4BE81}" dt="2025-06-26T14:14:42.265" v="24"/>
        <pc:sldMkLst>
          <pc:docMk/>
          <pc:sldMk cId="474214667" sldId="271"/>
        </pc:sldMkLst>
        <pc:spChg chg="add">
          <ac:chgData name="Nassim SAKHRI" userId="S::nassim.sakhri@labom2iformation.fr::11214846-cead-4ad5-993b-c6b40dead639" providerId="AD" clId="Web-{D974609D-AC66-A755-0F86-B7EA8DC4BE81}" dt="2025-06-26T14:14:42.265" v="24"/>
          <ac:spMkLst>
            <pc:docMk/>
            <pc:sldMk cId="474214667" sldId="271"/>
            <ac:spMk id="7" creationId="{AB8C311F-7253-4AED-9701-7FC0708C41C7}"/>
          </ac:spMkLst>
        </pc:spChg>
        <pc:spChg chg="add">
          <ac:chgData name="Nassim SAKHRI" userId="S::nassim.sakhri@labom2iformation.fr::11214846-cead-4ad5-993b-c6b40dead639" providerId="AD" clId="Web-{D974609D-AC66-A755-0F86-B7EA8DC4BE81}" dt="2025-06-26T14:14:42.265" v="24"/>
          <ac:spMkLst>
            <pc:docMk/>
            <pc:sldMk cId="474214667" sldId="271"/>
            <ac:spMk id="9" creationId="{E2384209-CB15-4CDF-9D31-C44FD9A3F20D}"/>
          </ac:spMkLst>
        </pc:spChg>
        <pc:spChg chg="add">
          <ac:chgData name="Nassim SAKHRI" userId="S::nassim.sakhri@labom2iformation.fr::11214846-cead-4ad5-993b-c6b40dead639" providerId="AD" clId="Web-{D974609D-AC66-A755-0F86-B7EA8DC4BE81}" dt="2025-06-26T14:14:42.265" v="24"/>
          <ac:spMkLst>
            <pc:docMk/>
            <pc:sldMk cId="474214667" sldId="271"/>
            <ac:spMk id="11" creationId="{2633B3B5-CC90-43F0-8714-D31D1F3F0209}"/>
          </ac:spMkLst>
        </pc:spChg>
        <pc:spChg chg="add">
          <ac:chgData name="Nassim SAKHRI" userId="S::nassim.sakhri@labom2iformation.fr::11214846-cead-4ad5-993b-c6b40dead639" providerId="AD" clId="Web-{D974609D-AC66-A755-0F86-B7EA8DC4BE81}" dt="2025-06-26T14:14:42.265" v="24"/>
          <ac:spMkLst>
            <pc:docMk/>
            <pc:sldMk cId="474214667" sldId="271"/>
            <ac:spMk id="13" creationId="{A8D57A06-A426-446D-B02C-A2DC6B62E45E}"/>
          </ac:spMkLst>
        </pc:spChg>
        <pc:spChg chg="del">
          <ac:chgData name="Nassim SAKHRI" userId="S::nassim.sakhri@labom2iformation.fr::11214846-cead-4ad5-993b-c6b40dead639" providerId="AD" clId="Web-{D974609D-AC66-A755-0F86-B7EA8DC4BE81}" dt="2025-06-26T14:13:05.464" v="18"/>
          <ac:spMkLst>
            <pc:docMk/>
            <pc:sldMk cId="474214667" sldId="271"/>
            <ac:spMk id="35" creationId="{DD0B5181-8B43-D83D-BB9A-49E280AE3E55}"/>
          </ac:spMkLst>
        </pc:spChg>
        <pc:spChg chg="del">
          <ac:chgData name="Nassim SAKHRI" userId="S::nassim.sakhri@labom2iformation.fr::11214846-cead-4ad5-993b-c6b40dead639" providerId="AD" clId="Web-{D974609D-AC66-A755-0F86-B7EA8DC4BE81}" dt="2025-06-26T14:13:05.464" v="18"/>
          <ac:spMkLst>
            <pc:docMk/>
            <pc:sldMk cId="474214667" sldId="271"/>
            <ac:spMk id="37" creationId="{08AAE05C-A264-F06C-C53B-CE10B8CD9773}"/>
          </ac:spMkLst>
        </pc:spChg>
        <pc:picChg chg="add mod">
          <ac:chgData name="Nassim SAKHRI" userId="S::nassim.sakhri@labom2iformation.fr::11214846-cead-4ad5-993b-c6b40dead639" providerId="AD" clId="Web-{D974609D-AC66-A755-0F86-B7EA8DC4BE81}" dt="2025-06-26T14:14:42.265" v="24"/>
          <ac:picMkLst>
            <pc:docMk/>
            <pc:sldMk cId="474214667" sldId="271"/>
            <ac:picMk id="2" creationId="{3F22BF55-EEA8-C138-37C8-276EB2A52D3C}"/>
          </ac:picMkLst>
        </pc:picChg>
        <pc:picChg chg="del">
          <ac:chgData name="Nassim SAKHRI" userId="S::nassim.sakhri@labom2iformation.fr::11214846-cead-4ad5-993b-c6b40dead639" providerId="AD" clId="Web-{D974609D-AC66-A755-0F86-B7EA8DC4BE81}" dt="2025-06-26T14:13:02.308" v="16"/>
          <ac:picMkLst>
            <pc:docMk/>
            <pc:sldMk cId="474214667" sldId="271"/>
            <ac:picMk id="6" creationId="{23F6A02D-C5F4-53D0-05F2-62A382C60BA5}"/>
          </ac:picMkLst>
        </pc:picChg>
      </pc:sldChg>
      <pc:sldChg chg="addSp delSp modSp add replId">
        <pc:chgData name="Nassim SAKHRI" userId="S::nassim.sakhri@labom2iformation.fr::11214846-cead-4ad5-993b-c6b40dead639" providerId="AD" clId="Web-{D974609D-AC66-A755-0F86-B7EA8DC4BE81}" dt="2025-06-26T14:14:35.108" v="23"/>
        <pc:sldMkLst>
          <pc:docMk/>
          <pc:sldMk cId="2476856430" sldId="272"/>
        </pc:sldMkLst>
        <pc:spChg chg="add del">
          <ac:chgData name="Nassim SAKHRI" userId="S::nassim.sakhri@labom2iformation.fr::11214846-cead-4ad5-993b-c6b40dead639" providerId="AD" clId="Web-{D974609D-AC66-A755-0F86-B7EA8DC4BE81}" dt="2025-06-26T14:14:35.108" v="23"/>
          <ac:spMkLst>
            <pc:docMk/>
            <pc:sldMk cId="2476856430" sldId="272"/>
            <ac:spMk id="35" creationId="{C0A44453-41C5-5AC9-4516-F48EB257BF46}"/>
          </ac:spMkLst>
        </pc:spChg>
        <pc:spChg chg="add del">
          <ac:chgData name="Nassim SAKHRI" userId="S::nassim.sakhri@labom2iformation.fr::11214846-cead-4ad5-993b-c6b40dead639" providerId="AD" clId="Web-{D974609D-AC66-A755-0F86-B7EA8DC4BE81}" dt="2025-06-26T14:14:35.108" v="23"/>
          <ac:spMkLst>
            <pc:docMk/>
            <pc:sldMk cId="2476856430" sldId="272"/>
            <ac:spMk id="37" creationId="{6CF9BE60-DD7C-8612-657E-9DC133BFF824}"/>
          </ac:spMkLst>
        </pc:spChg>
        <pc:spChg chg="add">
          <ac:chgData name="Nassim SAKHRI" userId="S::nassim.sakhri@labom2iformation.fr::11214846-cead-4ad5-993b-c6b40dead639" providerId="AD" clId="Web-{D974609D-AC66-A755-0F86-B7EA8DC4BE81}" dt="2025-06-26T14:14:35.108" v="23"/>
          <ac:spMkLst>
            <pc:docMk/>
            <pc:sldMk cId="2476856430" sldId="272"/>
            <ac:spMk id="42" creationId="{AB8C311F-7253-4AED-9701-7FC0708C41C7}"/>
          </ac:spMkLst>
        </pc:spChg>
        <pc:spChg chg="add">
          <ac:chgData name="Nassim SAKHRI" userId="S::nassim.sakhri@labom2iformation.fr::11214846-cead-4ad5-993b-c6b40dead639" providerId="AD" clId="Web-{D974609D-AC66-A755-0F86-B7EA8DC4BE81}" dt="2025-06-26T14:14:35.108" v="23"/>
          <ac:spMkLst>
            <pc:docMk/>
            <pc:sldMk cId="2476856430" sldId="272"/>
            <ac:spMk id="44" creationId="{E2384209-CB15-4CDF-9D31-C44FD9A3F20D}"/>
          </ac:spMkLst>
        </pc:spChg>
        <pc:spChg chg="add">
          <ac:chgData name="Nassim SAKHRI" userId="S::nassim.sakhri@labom2iformation.fr::11214846-cead-4ad5-993b-c6b40dead639" providerId="AD" clId="Web-{D974609D-AC66-A755-0F86-B7EA8DC4BE81}" dt="2025-06-26T14:14:35.108" v="23"/>
          <ac:spMkLst>
            <pc:docMk/>
            <pc:sldMk cId="2476856430" sldId="272"/>
            <ac:spMk id="46" creationId="{2633B3B5-CC90-43F0-8714-D31D1F3F0209}"/>
          </ac:spMkLst>
        </pc:spChg>
        <pc:spChg chg="add">
          <ac:chgData name="Nassim SAKHRI" userId="S::nassim.sakhri@labom2iformation.fr::11214846-cead-4ad5-993b-c6b40dead639" providerId="AD" clId="Web-{D974609D-AC66-A755-0F86-B7EA8DC4BE81}" dt="2025-06-26T14:14:35.108" v="23"/>
          <ac:spMkLst>
            <pc:docMk/>
            <pc:sldMk cId="2476856430" sldId="272"/>
            <ac:spMk id="48" creationId="{A8D57A06-A426-446D-B02C-A2DC6B62E45E}"/>
          </ac:spMkLst>
        </pc:spChg>
        <pc:picChg chg="add mod">
          <ac:chgData name="Nassim SAKHRI" userId="S::nassim.sakhri@labom2iformation.fr::11214846-cead-4ad5-993b-c6b40dead639" providerId="AD" clId="Web-{D974609D-AC66-A755-0F86-B7EA8DC4BE81}" dt="2025-06-26T14:14:35.108" v="23"/>
          <ac:picMkLst>
            <pc:docMk/>
            <pc:sldMk cId="2476856430" sldId="272"/>
            <ac:picMk id="2" creationId="{CF5BD900-17BC-6234-F55D-7AA96DBB5685}"/>
          </ac:picMkLst>
        </pc:picChg>
        <pc:picChg chg="del">
          <ac:chgData name="Nassim SAKHRI" userId="S::nassim.sakhri@labom2iformation.fr::11214846-cead-4ad5-993b-c6b40dead639" providerId="AD" clId="Web-{D974609D-AC66-A755-0F86-B7EA8DC4BE81}" dt="2025-06-26T14:13:11.902" v="19"/>
          <ac:picMkLst>
            <pc:docMk/>
            <pc:sldMk cId="2476856430" sldId="272"/>
            <ac:picMk id="6" creationId="{33260F4C-2319-29C8-6D25-6F0FC0E8D49D}"/>
          </ac:picMkLst>
        </pc:picChg>
      </pc:sldChg>
      <pc:sldChg chg="addSp delSp modSp add replId">
        <pc:chgData name="Nassim SAKHRI" userId="S::nassim.sakhri@labom2iformation.fr::11214846-cead-4ad5-993b-c6b40dead639" providerId="AD" clId="Web-{D974609D-AC66-A755-0F86-B7EA8DC4BE81}" dt="2025-06-26T14:25:15.743" v="195" actId="20577"/>
        <pc:sldMkLst>
          <pc:docMk/>
          <pc:sldMk cId="1143290629" sldId="273"/>
        </pc:sldMkLst>
        <pc:spChg chg="add del">
          <ac:chgData name="Nassim SAKHRI" userId="S::nassim.sakhri@labom2iformation.fr::11214846-cead-4ad5-993b-c6b40dead639" providerId="AD" clId="Web-{D974609D-AC66-A755-0F86-B7EA8DC4BE81}" dt="2025-06-26T14:15:27.673" v="28"/>
          <ac:spMkLst>
            <pc:docMk/>
            <pc:sldMk cId="1143290629" sldId="273"/>
            <ac:spMk id="2" creationId="{D7BB673E-1285-7DD0-E043-0688C991B201}"/>
          </ac:spMkLst>
        </pc:spChg>
        <pc:spChg chg="add mod">
          <ac:chgData name="Nassim SAKHRI" userId="S::nassim.sakhri@labom2iformation.fr::11214846-cead-4ad5-993b-c6b40dead639" providerId="AD" clId="Web-{D974609D-AC66-A755-0F86-B7EA8DC4BE81}" dt="2025-06-26T14:20:10.309" v="121" actId="20577"/>
          <ac:spMkLst>
            <pc:docMk/>
            <pc:sldMk cId="1143290629" sldId="273"/>
            <ac:spMk id="3" creationId="{5B9B1A79-EBC8-CE8F-4D9F-5B4FE9F97352}"/>
          </ac:spMkLst>
        </pc:spChg>
        <pc:spChg chg="add del mod">
          <ac:chgData name="Nassim SAKHRI" userId="S::nassim.sakhri@labom2iformation.fr::11214846-cead-4ad5-993b-c6b40dead639" providerId="AD" clId="Web-{D974609D-AC66-A755-0F86-B7EA8DC4BE81}" dt="2025-06-26T14:19:35.870" v="113"/>
          <ac:spMkLst>
            <pc:docMk/>
            <pc:sldMk cId="1143290629" sldId="273"/>
            <ac:spMk id="4" creationId="{E6240225-3D6F-F4A7-F3A0-F4413C8E3024}"/>
          </ac:spMkLst>
        </pc:spChg>
        <pc:spChg chg="add mod">
          <ac:chgData name="Nassim SAKHRI" userId="S::nassim.sakhri@labom2iformation.fr::11214846-cead-4ad5-993b-c6b40dead639" providerId="AD" clId="Web-{D974609D-AC66-A755-0F86-B7EA8DC4BE81}" dt="2025-06-26T14:25:15.743" v="195" actId="20577"/>
          <ac:spMkLst>
            <pc:docMk/>
            <pc:sldMk cId="1143290629" sldId="273"/>
            <ac:spMk id="5" creationId="{87E218CA-7332-BAE6-5F32-ADD65EB35EDB}"/>
          </ac:spMkLst>
        </pc:spChg>
        <pc:spChg chg="add del mod">
          <ac:chgData name="Nassim SAKHRI" userId="S::nassim.sakhri@labom2iformation.fr::11214846-cead-4ad5-993b-c6b40dead639" providerId="AD" clId="Web-{D974609D-AC66-A755-0F86-B7EA8DC4BE81}" dt="2025-06-26T14:24:29.632" v="185"/>
          <ac:spMkLst>
            <pc:docMk/>
            <pc:sldMk cId="1143290629" sldId="273"/>
            <ac:spMk id="7" creationId="{C16773DB-1530-FD1D-B74D-CB12B84B65D2}"/>
          </ac:spMkLst>
        </pc:spChg>
        <pc:graphicFrameChg chg="add">
          <ac:chgData name="Nassim SAKHRI" userId="S::nassim.sakhri@labom2iformation.fr::11214846-cead-4ad5-993b-c6b40dead639" providerId="AD" clId="Web-{D974609D-AC66-A755-0F86-B7EA8DC4BE81}" dt="2025-06-26T14:24:29.632" v="185"/>
          <ac:graphicFrameMkLst>
            <pc:docMk/>
            <pc:sldMk cId="1143290629" sldId="273"/>
            <ac:graphicFrameMk id="39" creationId="{BBEE7563-E46F-91D5-4FDB-785808372E61}"/>
          </ac:graphicFrameMkLst>
        </pc:graphicFrameChg>
        <pc:picChg chg="del">
          <ac:chgData name="Nassim SAKHRI" userId="S::nassim.sakhri@labom2iformation.fr::11214846-cead-4ad5-993b-c6b40dead639" providerId="AD" clId="Web-{D974609D-AC66-A755-0F86-B7EA8DC4BE81}" dt="2025-06-26T14:14:54.343" v="26"/>
          <ac:picMkLst>
            <pc:docMk/>
            <pc:sldMk cId="1143290629" sldId="273"/>
            <ac:picMk id="6" creationId="{F98BECFE-A581-577B-5166-62994D1E26E5}"/>
          </ac:picMkLst>
        </pc:picChg>
      </pc:sldChg>
      <pc:sldChg chg="addSp delSp modSp add replId">
        <pc:chgData name="Nassim SAKHRI" userId="S::nassim.sakhri@labom2iformation.fr::11214846-cead-4ad5-993b-c6b40dead639" providerId="AD" clId="Web-{D974609D-AC66-A755-0F86-B7EA8DC4BE81}" dt="2025-06-26T14:24:05.240" v="184"/>
        <pc:sldMkLst>
          <pc:docMk/>
          <pc:sldMk cId="1363641011" sldId="274"/>
        </pc:sldMkLst>
        <pc:spChg chg="mod">
          <ac:chgData name="Nassim SAKHRI" userId="S::nassim.sakhri@labom2iformation.fr::11214846-cead-4ad5-993b-c6b40dead639" providerId="AD" clId="Web-{D974609D-AC66-A755-0F86-B7EA8DC4BE81}" dt="2025-06-26T14:24:05.240" v="184"/>
          <ac:spMkLst>
            <pc:docMk/>
            <pc:sldMk cId="1363641011" sldId="274"/>
            <ac:spMk id="3" creationId="{3E3FF43B-8BA9-D210-3E11-349D942CF908}"/>
          </ac:spMkLst>
        </pc:spChg>
        <pc:spChg chg="del">
          <ac:chgData name="Nassim SAKHRI" userId="S::nassim.sakhri@labom2iformation.fr::11214846-cead-4ad5-993b-c6b40dead639" providerId="AD" clId="Web-{D974609D-AC66-A755-0F86-B7EA8DC4BE81}" dt="2025-06-26T14:23:17.832" v="172"/>
          <ac:spMkLst>
            <pc:docMk/>
            <pc:sldMk cId="1363641011" sldId="274"/>
            <ac:spMk id="5" creationId="{FE9D2C39-A99A-F95C-D67A-60F475991004}"/>
          </ac:spMkLst>
        </pc:spChg>
        <pc:spChg chg="mod ord">
          <ac:chgData name="Nassim SAKHRI" userId="S::nassim.sakhri@labom2iformation.fr::11214846-cead-4ad5-993b-c6b40dead639" providerId="AD" clId="Web-{D974609D-AC66-A755-0F86-B7EA8DC4BE81}" dt="2025-06-26T14:24:05.240" v="184"/>
          <ac:spMkLst>
            <pc:docMk/>
            <pc:sldMk cId="1363641011" sldId="274"/>
            <ac:spMk id="7" creationId="{325CA034-163F-0B29-A394-15EE899286AB}"/>
          </ac:spMkLst>
        </pc:spChg>
        <pc:spChg chg="del">
          <ac:chgData name="Nassim SAKHRI" userId="S::nassim.sakhri@labom2iformation.fr::11214846-cead-4ad5-993b-c6b40dead639" providerId="AD" clId="Web-{D974609D-AC66-A755-0F86-B7EA8DC4BE81}" dt="2025-06-26T14:23:44.818" v="179"/>
          <ac:spMkLst>
            <pc:docMk/>
            <pc:sldMk cId="1363641011" sldId="274"/>
            <ac:spMk id="35" creationId="{8896B001-B9D0-CAB3-E656-40098CA07643}"/>
          </ac:spMkLst>
        </pc:spChg>
        <pc:spChg chg="del">
          <ac:chgData name="Nassim SAKHRI" userId="S::nassim.sakhri@labom2iformation.fr::11214846-cead-4ad5-993b-c6b40dead639" providerId="AD" clId="Web-{D974609D-AC66-A755-0F86-B7EA8DC4BE81}" dt="2025-06-26T14:23:44.818" v="179"/>
          <ac:spMkLst>
            <pc:docMk/>
            <pc:sldMk cId="1363641011" sldId="274"/>
            <ac:spMk id="37" creationId="{D0EC34CF-20D6-74A5-0A26-69A1762378D1}"/>
          </ac:spMkLst>
        </pc:spChg>
        <pc:spChg chg="add del">
          <ac:chgData name="Nassim SAKHRI" userId="S::nassim.sakhri@labom2iformation.fr::11214846-cead-4ad5-993b-c6b40dead639" providerId="AD" clId="Web-{D974609D-AC66-A755-0F86-B7EA8DC4BE81}" dt="2025-06-26T14:24:05.240" v="184"/>
          <ac:spMkLst>
            <pc:docMk/>
            <pc:sldMk cId="1363641011" sldId="274"/>
            <ac:spMk id="43" creationId="{C0763A76-9F1C-4FC5-82B7-DD475DA461B2}"/>
          </ac:spMkLst>
        </pc:spChg>
        <pc:spChg chg="add del">
          <ac:chgData name="Nassim SAKHRI" userId="S::nassim.sakhri@labom2iformation.fr::11214846-cead-4ad5-993b-c6b40dead639" providerId="AD" clId="Web-{D974609D-AC66-A755-0F86-B7EA8DC4BE81}" dt="2025-06-26T14:24:05.240" v="184"/>
          <ac:spMkLst>
            <pc:docMk/>
            <pc:sldMk cId="1363641011" sldId="274"/>
            <ac:spMk id="45" creationId="{E81BF4F6-F2CF-4984-9D14-D6966D92F99F}"/>
          </ac:spMkLst>
        </pc:spChg>
        <pc:spChg chg="add">
          <ac:chgData name="Nassim SAKHRI" userId="S::nassim.sakhri@labom2iformation.fr::11214846-cead-4ad5-993b-c6b40dead639" providerId="AD" clId="Web-{D974609D-AC66-A755-0F86-B7EA8DC4BE81}" dt="2025-06-26T14:24:05.240" v="184"/>
          <ac:spMkLst>
            <pc:docMk/>
            <pc:sldMk cId="1363641011" sldId="274"/>
            <ac:spMk id="47" creationId="{F13C74B1-5B17-4795-BED0-7140497B445A}"/>
          </ac:spMkLst>
        </pc:spChg>
        <pc:spChg chg="add">
          <ac:chgData name="Nassim SAKHRI" userId="S::nassim.sakhri@labom2iformation.fr::11214846-cead-4ad5-993b-c6b40dead639" providerId="AD" clId="Web-{D974609D-AC66-A755-0F86-B7EA8DC4BE81}" dt="2025-06-26T14:24:05.240" v="184"/>
          <ac:spMkLst>
            <pc:docMk/>
            <pc:sldMk cId="1363641011" sldId="274"/>
            <ac:spMk id="48" creationId="{D4974D33-8DC5-464E-8C6D-BE58F0669C17}"/>
          </ac:spMkLst>
        </pc:spChg>
        <pc:spChg chg="add del">
          <ac:chgData name="Nassim SAKHRI" userId="S::nassim.sakhri@labom2iformation.fr::11214846-cead-4ad5-993b-c6b40dead639" providerId="AD" clId="Web-{D974609D-AC66-A755-0F86-B7EA8DC4BE81}" dt="2025-06-26T14:23:59.865" v="181"/>
          <ac:spMkLst>
            <pc:docMk/>
            <pc:sldMk cId="1363641011" sldId="274"/>
            <ac:spMk id="50" creationId="{04812C46-200A-4DEB-A05E-3ED6C68C2387}"/>
          </ac:spMkLst>
        </pc:spChg>
        <pc:spChg chg="add del">
          <ac:chgData name="Nassim SAKHRI" userId="S::nassim.sakhri@labom2iformation.fr::11214846-cead-4ad5-993b-c6b40dead639" providerId="AD" clId="Web-{D974609D-AC66-A755-0F86-B7EA8DC4BE81}" dt="2025-06-26T14:23:59.865" v="181"/>
          <ac:spMkLst>
            <pc:docMk/>
            <pc:sldMk cId="1363641011" sldId="274"/>
            <ac:spMk id="52" creationId="{D1EA859B-E555-4109-94F3-6700E046E008}"/>
          </ac:spMkLst>
        </pc:spChg>
        <pc:picChg chg="add mod ord">
          <ac:chgData name="Nassim SAKHRI" userId="S::nassim.sakhri@labom2iformation.fr::11214846-cead-4ad5-993b-c6b40dead639" providerId="AD" clId="Web-{D974609D-AC66-A755-0F86-B7EA8DC4BE81}" dt="2025-06-26T14:24:05.240" v="184"/>
          <ac:picMkLst>
            <pc:docMk/>
            <pc:sldMk cId="1363641011" sldId="274"/>
            <ac:picMk id="39" creationId="{DCE1D893-4BBB-1964-64EB-FBB1BE5EB0E6}"/>
          </ac:picMkLst>
        </pc:picChg>
      </pc:sldChg>
    </pc:docChg>
  </pc:docChgLst>
  <pc:docChgLst>
    <pc:chgData name="Abdoulrazack ABDILLAHI MAHAMOUD" userId="S::abdoulrazack.abdillahi-mahamoud@labom2iformation.fr::89efac3d-bc59-4123-a614-a3610f9bbd2a" providerId="AD" clId="Web-{8602980A-A274-A039-513B-E04A0077F82B}"/>
    <pc:docChg chg="modSld">
      <pc:chgData name="Abdoulrazack ABDILLAHI MAHAMOUD" userId="S::abdoulrazack.abdillahi-mahamoud@labom2iformation.fr::89efac3d-bc59-4123-a614-a3610f9bbd2a" providerId="AD" clId="Web-{8602980A-A274-A039-513B-E04A0077F82B}" dt="2025-06-26T11:58:43.395" v="1"/>
      <pc:docMkLst>
        <pc:docMk/>
      </pc:docMkLst>
      <pc:sldChg chg="addSp delSp modSp mod setBg">
        <pc:chgData name="Abdoulrazack ABDILLAHI MAHAMOUD" userId="S::abdoulrazack.abdillahi-mahamoud@labom2iformation.fr::89efac3d-bc59-4123-a614-a3610f9bbd2a" providerId="AD" clId="Web-{8602980A-A274-A039-513B-E04A0077F82B}" dt="2025-06-26T11:58:43.395" v="1"/>
        <pc:sldMkLst>
          <pc:docMk/>
          <pc:sldMk cId="660171590" sldId="262"/>
        </pc:sldMkLst>
        <pc:spChg chg="mod">
          <ac:chgData name="Abdoulrazack ABDILLAHI MAHAMOUD" userId="S::abdoulrazack.abdillahi-mahamoud@labom2iformation.fr::89efac3d-bc59-4123-a614-a3610f9bbd2a" providerId="AD" clId="Web-{8602980A-A274-A039-513B-E04A0077F82B}" dt="2025-06-26T11:58:43.395" v="1"/>
          <ac:spMkLst>
            <pc:docMk/>
            <pc:sldMk cId="660171590" sldId="262"/>
            <ac:spMk id="2" creationId="{99F0B572-1534-9B07-CB15-BA2A2406B6BE}"/>
          </ac:spMkLst>
        </pc:spChg>
        <pc:spChg chg="del">
          <ac:chgData name="Abdoulrazack ABDILLAHI MAHAMOUD" userId="S::abdoulrazack.abdillahi-mahamoud@labom2iformation.fr::89efac3d-bc59-4123-a614-a3610f9bbd2a" providerId="AD" clId="Web-{8602980A-A274-A039-513B-E04A0077F82B}" dt="2025-06-26T11:58:38.973" v="0"/>
          <ac:spMkLst>
            <pc:docMk/>
            <pc:sldMk cId="660171590" sldId="262"/>
            <ac:spMk id="3" creationId="{2DCACB8E-23E7-9A51-F113-E15DE0BB4C08}"/>
          </ac:spMkLst>
        </pc:spChg>
        <pc:spChg chg="add">
          <ac:chgData name="Abdoulrazack ABDILLAHI MAHAMOUD" userId="S::abdoulrazack.abdillahi-mahamoud@labom2iformation.fr::89efac3d-bc59-4123-a614-a3610f9bbd2a" providerId="AD" clId="Web-{8602980A-A274-A039-513B-E04A0077F82B}" dt="2025-06-26T11:58:43.395" v="1"/>
          <ac:spMkLst>
            <pc:docMk/>
            <pc:sldMk cId="660171590" sldId="262"/>
            <ac:spMk id="9" creationId="{D12DDE76-C203-4047-9998-63900085B5E8}"/>
          </ac:spMkLst>
        </pc:spChg>
        <pc:picChg chg="add mod ord">
          <ac:chgData name="Abdoulrazack ABDILLAHI MAHAMOUD" userId="S::abdoulrazack.abdillahi-mahamoud@labom2iformation.fr::89efac3d-bc59-4123-a614-a3610f9bbd2a" providerId="AD" clId="Web-{8602980A-A274-A039-513B-E04A0077F82B}" dt="2025-06-26T11:58:43.395" v="1"/>
          <ac:picMkLst>
            <pc:docMk/>
            <pc:sldMk cId="660171590" sldId="262"/>
            <ac:picMk id="4" creationId="{BF7795F4-C70F-0A08-811A-6D1F653CE72D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6C4AA9-40F1-4BDA-BB98-B7D0579AAED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28E4A636-AF31-40E6-8AA7-3883EF9BD2E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Contexte</a:t>
          </a:r>
          <a:endParaRPr lang="en-US"/>
        </a:p>
      </dgm:t>
    </dgm:pt>
    <dgm:pt modelId="{C038F3BE-AEDC-429E-9C37-B20A281A66CA}" type="parTrans" cxnId="{ED4D1F68-6CC6-4AC1-B85D-D17D3846F378}">
      <dgm:prSet/>
      <dgm:spPr/>
      <dgm:t>
        <a:bodyPr/>
        <a:lstStyle/>
        <a:p>
          <a:endParaRPr lang="en-US"/>
        </a:p>
      </dgm:t>
    </dgm:pt>
    <dgm:pt modelId="{04B4BADB-0222-40A6-9B0E-500D7843827F}" type="sibTrans" cxnId="{ED4D1F68-6CC6-4AC1-B85D-D17D3846F378}">
      <dgm:prSet/>
      <dgm:spPr/>
      <dgm:t>
        <a:bodyPr/>
        <a:lstStyle/>
        <a:p>
          <a:endParaRPr lang="en-US"/>
        </a:p>
      </dgm:t>
    </dgm:pt>
    <dgm:pt modelId="{398EF3E3-1186-438E-9AC1-5038791BAE5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Charte de projet</a:t>
          </a:r>
          <a:endParaRPr lang="en-US"/>
        </a:p>
      </dgm:t>
    </dgm:pt>
    <dgm:pt modelId="{21490FF3-FCDE-49CD-8BF3-7A6B9D8E5D69}" type="parTrans" cxnId="{B8A2828B-EB33-48CF-AA85-96AFAF2AE0C2}">
      <dgm:prSet/>
      <dgm:spPr/>
      <dgm:t>
        <a:bodyPr/>
        <a:lstStyle/>
        <a:p>
          <a:endParaRPr lang="en-US"/>
        </a:p>
      </dgm:t>
    </dgm:pt>
    <dgm:pt modelId="{B2D0014D-3358-406C-93E3-315AA803002D}" type="sibTrans" cxnId="{B8A2828B-EB33-48CF-AA85-96AFAF2AE0C2}">
      <dgm:prSet/>
      <dgm:spPr/>
      <dgm:t>
        <a:bodyPr/>
        <a:lstStyle/>
        <a:p>
          <a:endParaRPr lang="en-US"/>
        </a:p>
      </dgm:t>
    </dgm:pt>
    <dgm:pt modelId="{F3810E0C-E606-493A-8B64-A0F77DA1EA3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Vision produit</a:t>
          </a:r>
          <a:endParaRPr lang="en-US"/>
        </a:p>
      </dgm:t>
    </dgm:pt>
    <dgm:pt modelId="{4BC06B99-C67F-4D46-93E7-834FC1754598}" type="parTrans" cxnId="{BB593942-BCEC-49B6-BF14-E82BF363A233}">
      <dgm:prSet/>
      <dgm:spPr/>
      <dgm:t>
        <a:bodyPr/>
        <a:lstStyle/>
        <a:p>
          <a:endParaRPr lang="en-US"/>
        </a:p>
      </dgm:t>
    </dgm:pt>
    <dgm:pt modelId="{A94D4769-EA74-439E-B60D-D39699B2818D}" type="sibTrans" cxnId="{BB593942-BCEC-49B6-BF14-E82BF363A233}">
      <dgm:prSet/>
      <dgm:spPr/>
      <dgm:t>
        <a:bodyPr/>
        <a:lstStyle/>
        <a:p>
          <a:endParaRPr lang="en-US"/>
        </a:p>
      </dgm:t>
    </dgm:pt>
    <dgm:pt modelId="{A54D0284-6026-48F3-9A82-62591AA3F63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User story map</a:t>
          </a:r>
          <a:endParaRPr lang="en-US"/>
        </a:p>
      </dgm:t>
    </dgm:pt>
    <dgm:pt modelId="{FA063FB5-DF21-46A7-937C-5CFAF5D30DE8}" type="parTrans" cxnId="{1731EC0C-14BF-4056-953C-796B77BFF3BA}">
      <dgm:prSet/>
      <dgm:spPr/>
      <dgm:t>
        <a:bodyPr/>
        <a:lstStyle/>
        <a:p>
          <a:endParaRPr lang="en-US"/>
        </a:p>
      </dgm:t>
    </dgm:pt>
    <dgm:pt modelId="{414AB897-5F82-4F44-BCD7-A821DF72D3E1}" type="sibTrans" cxnId="{1731EC0C-14BF-4056-953C-796B77BFF3BA}">
      <dgm:prSet/>
      <dgm:spPr/>
      <dgm:t>
        <a:bodyPr/>
        <a:lstStyle/>
        <a:p>
          <a:endParaRPr lang="en-US"/>
        </a:p>
      </dgm:t>
    </dgm:pt>
    <dgm:pt modelId="{3953CB80-3BDE-4055-92A5-878F37A078A7}" type="pres">
      <dgm:prSet presAssocID="{AF6C4AA9-40F1-4BDA-BB98-B7D0579AAEDC}" presName="root" presStyleCnt="0">
        <dgm:presLayoutVars>
          <dgm:dir/>
          <dgm:resizeHandles val="exact"/>
        </dgm:presLayoutVars>
      </dgm:prSet>
      <dgm:spPr/>
    </dgm:pt>
    <dgm:pt modelId="{7DF3E1E0-FB48-4A1F-A41D-23358EE7ED39}" type="pres">
      <dgm:prSet presAssocID="{28E4A636-AF31-40E6-8AA7-3883EF9BD2E5}" presName="compNode" presStyleCnt="0"/>
      <dgm:spPr/>
    </dgm:pt>
    <dgm:pt modelId="{44B8D353-F463-44A6-9624-C4F34A4FAE62}" type="pres">
      <dgm:prSet presAssocID="{28E4A636-AF31-40E6-8AA7-3883EF9BD2E5}" presName="iconBgRect" presStyleLbl="bgShp" presStyleIdx="0" presStyleCnt="4"/>
      <dgm:spPr/>
    </dgm:pt>
    <dgm:pt modelId="{25904D40-F060-4242-8ACA-9DF1DE0BFF48}" type="pres">
      <dgm:prSet presAssocID="{28E4A636-AF31-40E6-8AA7-3883EF9BD2E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Éducation"/>
        </a:ext>
      </dgm:extLst>
    </dgm:pt>
    <dgm:pt modelId="{5633216E-CBDD-4EBB-8544-6594ACC942A8}" type="pres">
      <dgm:prSet presAssocID="{28E4A636-AF31-40E6-8AA7-3883EF9BD2E5}" presName="spaceRect" presStyleCnt="0"/>
      <dgm:spPr/>
    </dgm:pt>
    <dgm:pt modelId="{12232311-4CAC-42D0-B5F6-26F1BB1E6D4E}" type="pres">
      <dgm:prSet presAssocID="{28E4A636-AF31-40E6-8AA7-3883EF9BD2E5}" presName="textRect" presStyleLbl="revTx" presStyleIdx="0" presStyleCnt="4">
        <dgm:presLayoutVars>
          <dgm:chMax val="1"/>
          <dgm:chPref val="1"/>
        </dgm:presLayoutVars>
      </dgm:prSet>
      <dgm:spPr/>
    </dgm:pt>
    <dgm:pt modelId="{A41CEEF3-3E77-4B6B-A1A2-561DBBED5D65}" type="pres">
      <dgm:prSet presAssocID="{04B4BADB-0222-40A6-9B0E-500D7843827F}" presName="sibTrans" presStyleCnt="0"/>
      <dgm:spPr/>
    </dgm:pt>
    <dgm:pt modelId="{E40D47F2-4199-45FE-9494-56B0AAD91A67}" type="pres">
      <dgm:prSet presAssocID="{398EF3E3-1186-438E-9AC1-5038791BAE54}" presName="compNode" presStyleCnt="0"/>
      <dgm:spPr/>
    </dgm:pt>
    <dgm:pt modelId="{FF5BE88A-F11B-4369-A46A-AE8C6500D201}" type="pres">
      <dgm:prSet presAssocID="{398EF3E3-1186-438E-9AC1-5038791BAE54}" presName="iconBgRect" presStyleLbl="bgShp" presStyleIdx="1" presStyleCnt="4"/>
      <dgm:spPr/>
    </dgm:pt>
    <dgm:pt modelId="{FD7F62E5-4C29-4935-A507-D2DE851E0002}" type="pres">
      <dgm:prSet presAssocID="{398EF3E3-1186-438E-9AC1-5038791BAE5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uveau projet d’équipe"/>
        </a:ext>
      </dgm:extLst>
    </dgm:pt>
    <dgm:pt modelId="{1D43FD70-06A7-4E5C-BA56-7B80816F584A}" type="pres">
      <dgm:prSet presAssocID="{398EF3E3-1186-438E-9AC1-5038791BAE54}" presName="spaceRect" presStyleCnt="0"/>
      <dgm:spPr/>
    </dgm:pt>
    <dgm:pt modelId="{479B9ED2-BDC0-4AE4-BCE0-86CDEDABE9A5}" type="pres">
      <dgm:prSet presAssocID="{398EF3E3-1186-438E-9AC1-5038791BAE54}" presName="textRect" presStyleLbl="revTx" presStyleIdx="1" presStyleCnt="4">
        <dgm:presLayoutVars>
          <dgm:chMax val="1"/>
          <dgm:chPref val="1"/>
        </dgm:presLayoutVars>
      </dgm:prSet>
      <dgm:spPr/>
    </dgm:pt>
    <dgm:pt modelId="{818E68C9-FA37-4928-94CF-42F5EBE961AE}" type="pres">
      <dgm:prSet presAssocID="{B2D0014D-3358-406C-93E3-315AA803002D}" presName="sibTrans" presStyleCnt="0"/>
      <dgm:spPr/>
    </dgm:pt>
    <dgm:pt modelId="{62D78789-C1EF-4360-A725-AEE39C3A1016}" type="pres">
      <dgm:prSet presAssocID="{F3810E0C-E606-493A-8B64-A0F77DA1EA38}" presName="compNode" presStyleCnt="0"/>
      <dgm:spPr/>
    </dgm:pt>
    <dgm:pt modelId="{8DE49F69-7BA9-4BD7-A935-808047937C5A}" type="pres">
      <dgm:prSet presAssocID="{F3810E0C-E606-493A-8B64-A0F77DA1EA38}" presName="iconBgRect" presStyleLbl="bgShp" presStyleIdx="2" presStyleCnt="4"/>
      <dgm:spPr/>
    </dgm:pt>
    <dgm:pt modelId="{EC393542-25E1-4376-A6AE-C563240AD956}" type="pres">
      <dgm:prSet presAssocID="{F3810E0C-E606-493A-8B64-A0F77DA1EA3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rified Brand"/>
        </a:ext>
      </dgm:extLst>
    </dgm:pt>
    <dgm:pt modelId="{3A815FF7-0A15-449A-A233-8B07D0F35D13}" type="pres">
      <dgm:prSet presAssocID="{F3810E0C-E606-493A-8B64-A0F77DA1EA38}" presName="spaceRect" presStyleCnt="0"/>
      <dgm:spPr/>
    </dgm:pt>
    <dgm:pt modelId="{52991C93-F826-43EC-988A-A6C8A4A8BCB9}" type="pres">
      <dgm:prSet presAssocID="{F3810E0C-E606-493A-8B64-A0F77DA1EA38}" presName="textRect" presStyleLbl="revTx" presStyleIdx="2" presStyleCnt="4">
        <dgm:presLayoutVars>
          <dgm:chMax val="1"/>
          <dgm:chPref val="1"/>
        </dgm:presLayoutVars>
      </dgm:prSet>
      <dgm:spPr/>
    </dgm:pt>
    <dgm:pt modelId="{E27A99A8-52D3-4120-8178-4BA1F326F0C2}" type="pres">
      <dgm:prSet presAssocID="{A94D4769-EA74-439E-B60D-D39699B2818D}" presName="sibTrans" presStyleCnt="0"/>
      <dgm:spPr/>
    </dgm:pt>
    <dgm:pt modelId="{ED2C8AB9-323F-4EEE-884E-0F39CDD694A5}" type="pres">
      <dgm:prSet presAssocID="{A54D0284-6026-48F3-9A82-62591AA3F63C}" presName="compNode" presStyleCnt="0"/>
      <dgm:spPr/>
    </dgm:pt>
    <dgm:pt modelId="{D411E363-54CB-44A2-BF2B-C0EA27B39EAB}" type="pres">
      <dgm:prSet presAssocID="{A54D0284-6026-48F3-9A82-62591AA3F63C}" presName="iconBgRect" presStyleLbl="bgShp" presStyleIdx="3" presStyleCnt="4"/>
      <dgm:spPr/>
    </dgm:pt>
    <dgm:pt modelId="{4C4286FE-9D6E-4291-B147-6A7C74CB3863}" type="pres">
      <dgm:prSet presAssocID="{A54D0284-6026-48F3-9A82-62591AA3F63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te et itinéraires"/>
        </a:ext>
      </dgm:extLst>
    </dgm:pt>
    <dgm:pt modelId="{9858286E-554E-4CFA-890D-C7299385C10D}" type="pres">
      <dgm:prSet presAssocID="{A54D0284-6026-48F3-9A82-62591AA3F63C}" presName="spaceRect" presStyleCnt="0"/>
      <dgm:spPr/>
    </dgm:pt>
    <dgm:pt modelId="{01F3CF49-E6CE-4876-8C15-1A5C17402195}" type="pres">
      <dgm:prSet presAssocID="{A54D0284-6026-48F3-9A82-62591AA3F63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731EC0C-14BF-4056-953C-796B77BFF3BA}" srcId="{AF6C4AA9-40F1-4BDA-BB98-B7D0579AAEDC}" destId="{A54D0284-6026-48F3-9A82-62591AA3F63C}" srcOrd="3" destOrd="0" parTransId="{FA063FB5-DF21-46A7-937C-5CFAF5D30DE8}" sibTransId="{414AB897-5F82-4F44-BCD7-A821DF72D3E1}"/>
    <dgm:cxn modelId="{BB593942-BCEC-49B6-BF14-E82BF363A233}" srcId="{AF6C4AA9-40F1-4BDA-BB98-B7D0579AAEDC}" destId="{F3810E0C-E606-493A-8B64-A0F77DA1EA38}" srcOrd="2" destOrd="0" parTransId="{4BC06B99-C67F-4D46-93E7-834FC1754598}" sibTransId="{A94D4769-EA74-439E-B60D-D39699B2818D}"/>
    <dgm:cxn modelId="{ED4D1F68-6CC6-4AC1-B85D-D17D3846F378}" srcId="{AF6C4AA9-40F1-4BDA-BB98-B7D0579AAEDC}" destId="{28E4A636-AF31-40E6-8AA7-3883EF9BD2E5}" srcOrd="0" destOrd="0" parTransId="{C038F3BE-AEDC-429E-9C37-B20A281A66CA}" sibTransId="{04B4BADB-0222-40A6-9B0E-500D7843827F}"/>
    <dgm:cxn modelId="{EB0E9648-3DCA-4B56-A6E5-329DAAFDE894}" type="presOf" srcId="{28E4A636-AF31-40E6-8AA7-3883EF9BD2E5}" destId="{12232311-4CAC-42D0-B5F6-26F1BB1E6D4E}" srcOrd="0" destOrd="0" presId="urn:microsoft.com/office/officeart/2018/5/layout/IconCircleLabelList"/>
    <dgm:cxn modelId="{608D264A-432F-41C5-AB07-B77213BF54A3}" type="presOf" srcId="{AF6C4AA9-40F1-4BDA-BB98-B7D0579AAEDC}" destId="{3953CB80-3BDE-4055-92A5-878F37A078A7}" srcOrd="0" destOrd="0" presId="urn:microsoft.com/office/officeart/2018/5/layout/IconCircleLabelList"/>
    <dgm:cxn modelId="{09219C53-4582-4C58-8A0A-1CDA525F2EE3}" type="presOf" srcId="{398EF3E3-1186-438E-9AC1-5038791BAE54}" destId="{479B9ED2-BDC0-4AE4-BCE0-86CDEDABE9A5}" srcOrd="0" destOrd="0" presId="urn:microsoft.com/office/officeart/2018/5/layout/IconCircleLabelList"/>
    <dgm:cxn modelId="{B8A2828B-EB33-48CF-AA85-96AFAF2AE0C2}" srcId="{AF6C4AA9-40F1-4BDA-BB98-B7D0579AAEDC}" destId="{398EF3E3-1186-438E-9AC1-5038791BAE54}" srcOrd="1" destOrd="0" parTransId="{21490FF3-FCDE-49CD-8BF3-7A6B9D8E5D69}" sibTransId="{B2D0014D-3358-406C-93E3-315AA803002D}"/>
    <dgm:cxn modelId="{0EDC3EB4-A69B-47FD-9C98-D4131AC5781A}" type="presOf" srcId="{F3810E0C-E606-493A-8B64-A0F77DA1EA38}" destId="{52991C93-F826-43EC-988A-A6C8A4A8BCB9}" srcOrd="0" destOrd="0" presId="urn:microsoft.com/office/officeart/2018/5/layout/IconCircleLabelList"/>
    <dgm:cxn modelId="{40ACDED8-9EAE-4173-962D-B1D4B6CDD5AA}" type="presOf" srcId="{A54D0284-6026-48F3-9A82-62591AA3F63C}" destId="{01F3CF49-E6CE-4876-8C15-1A5C17402195}" srcOrd="0" destOrd="0" presId="urn:microsoft.com/office/officeart/2018/5/layout/IconCircleLabelList"/>
    <dgm:cxn modelId="{A7319A62-CCBA-403A-9A34-44077BE70EC0}" type="presParOf" srcId="{3953CB80-3BDE-4055-92A5-878F37A078A7}" destId="{7DF3E1E0-FB48-4A1F-A41D-23358EE7ED39}" srcOrd="0" destOrd="0" presId="urn:microsoft.com/office/officeart/2018/5/layout/IconCircleLabelList"/>
    <dgm:cxn modelId="{E596AD6F-433A-49C1-AA02-2167A4739D90}" type="presParOf" srcId="{7DF3E1E0-FB48-4A1F-A41D-23358EE7ED39}" destId="{44B8D353-F463-44A6-9624-C4F34A4FAE62}" srcOrd="0" destOrd="0" presId="urn:microsoft.com/office/officeart/2018/5/layout/IconCircleLabelList"/>
    <dgm:cxn modelId="{106C0122-450D-47D2-BC6D-B71A5E27B9EE}" type="presParOf" srcId="{7DF3E1E0-FB48-4A1F-A41D-23358EE7ED39}" destId="{25904D40-F060-4242-8ACA-9DF1DE0BFF48}" srcOrd="1" destOrd="0" presId="urn:microsoft.com/office/officeart/2018/5/layout/IconCircleLabelList"/>
    <dgm:cxn modelId="{6F7D0C82-65E9-41DE-BFDE-C1BFA3862186}" type="presParOf" srcId="{7DF3E1E0-FB48-4A1F-A41D-23358EE7ED39}" destId="{5633216E-CBDD-4EBB-8544-6594ACC942A8}" srcOrd="2" destOrd="0" presId="urn:microsoft.com/office/officeart/2018/5/layout/IconCircleLabelList"/>
    <dgm:cxn modelId="{27CB8E2B-ACB7-4B8B-A252-AAFE543E6FA5}" type="presParOf" srcId="{7DF3E1E0-FB48-4A1F-A41D-23358EE7ED39}" destId="{12232311-4CAC-42D0-B5F6-26F1BB1E6D4E}" srcOrd="3" destOrd="0" presId="urn:microsoft.com/office/officeart/2018/5/layout/IconCircleLabelList"/>
    <dgm:cxn modelId="{11322FBC-0540-4AC2-8318-7FD376898EF1}" type="presParOf" srcId="{3953CB80-3BDE-4055-92A5-878F37A078A7}" destId="{A41CEEF3-3E77-4B6B-A1A2-561DBBED5D65}" srcOrd="1" destOrd="0" presId="urn:microsoft.com/office/officeart/2018/5/layout/IconCircleLabelList"/>
    <dgm:cxn modelId="{A95D416E-FAFF-4431-AABD-8393D7C1365A}" type="presParOf" srcId="{3953CB80-3BDE-4055-92A5-878F37A078A7}" destId="{E40D47F2-4199-45FE-9494-56B0AAD91A67}" srcOrd="2" destOrd="0" presId="urn:microsoft.com/office/officeart/2018/5/layout/IconCircleLabelList"/>
    <dgm:cxn modelId="{DD82594E-0E43-40BD-8FF6-F117A6966C77}" type="presParOf" srcId="{E40D47F2-4199-45FE-9494-56B0AAD91A67}" destId="{FF5BE88A-F11B-4369-A46A-AE8C6500D201}" srcOrd="0" destOrd="0" presId="urn:microsoft.com/office/officeart/2018/5/layout/IconCircleLabelList"/>
    <dgm:cxn modelId="{CC22214F-8F08-4333-8E86-6F1A424A2A0B}" type="presParOf" srcId="{E40D47F2-4199-45FE-9494-56B0AAD91A67}" destId="{FD7F62E5-4C29-4935-A507-D2DE851E0002}" srcOrd="1" destOrd="0" presId="urn:microsoft.com/office/officeart/2018/5/layout/IconCircleLabelList"/>
    <dgm:cxn modelId="{D6509F5F-3503-4AF0-8423-3D367539420D}" type="presParOf" srcId="{E40D47F2-4199-45FE-9494-56B0AAD91A67}" destId="{1D43FD70-06A7-4E5C-BA56-7B80816F584A}" srcOrd="2" destOrd="0" presId="urn:microsoft.com/office/officeart/2018/5/layout/IconCircleLabelList"/>
    <dgm:cxn modelId="{58326B96-C6DE-4C09-826A-BE91ADC10A7D}" type="presParOf" srcId="{E40D47F2-4199-45FE-9494-56B0AAD91A67}" destId="{479B9ED2-BDC0-4AE4-BCE0-86CDEDABE9A5}" srcOrd="3" destOrd="0" presId="urn:microsoft.com/office/officeart/2018/5/layout/IconCircleLabelList"/>
    <dgm:cxn modelId="{51809573-7705-44F8-A3D0-97DCF0F725D1}" type="presParOf" srcId="{3953CB80-3BDE-4055-92A5-878F37A078A7}" destId="{818E68C9-FA37-4928-94CF-42F5EBE961AE}" srcOrd="3" destOrd="0" presId="urn:microsoft.com/office/officeart/2018/5/layout/IconCircleLabelList"/>
    <dgm:cxn modelId="{E6DCBB1A-1B2E-4701-A43A-F8204E82AECC}" type="presParOf" srcId="{3953CB80-3BDE-4055-92A5-878F37A078A7}" destId="{62D78789-C1EF-4360-A725-AEE39C3A1016}" srcOrd="4" destOrd="0" presId="urn:microsoft.com/office/officeart/2018/5/layout/IconCircleLabelList"/>
    <dgm:cxn modelId="{808A4E5B-BEC8-43A7-8B02-C765C1C003A2}" type="presParOf" srcId="{62D78789-C1EF-4360-A725-AEE39C3A1016}" destId="{8DE49F69-7BA9-4BD7-A935-808047937C5A}" srcOrd="0" destOrd="0" presId="urn:microsoft.com/office/officeart/2018/5/layout/IconCircleLabelList"/>
    <dgm:cxn modelId="{1D3B1998-BA3E-4598-91AE-A65E3068D69D}" type="presParOf" srcId="{62D78789-C1EF-4360-A725-AEE39C3A1016}" destId="{EC393542-25E1-4376-A6AE-C563240AD956}" srcOrd="1" destOrd="0" presId="urn:microsoft.com/office/officeart/2018/5/layout/IconCircleLabelList"/>
    <dgm:cxn modelId="{F4A2B408-0750-4018-86AF-D7B4ED23495D}" type="presParOf" srcId="{62D78789-C1EF-4360-A725-AEE39C3A1016}" destId="{3A815FF7-0A15-449A-A233-8B07D0F35D13}" srcOrd="2" destOrd="0" presId="urn:microsoft.com/office/officeart/2018/5/layout/IconCircleLabelList"/>
    <dgm:cxn modelId="{53ACCE90-D5C6-4ECB-9E33-722E019CE3A2}" type="presParOf" srcId="{62D78789-C1EF-4360-A725-AEE39C3A1016}" destId="{52991C93-F826-43EC-988A-A6C8A4A8BCB9}" srcOrd="3" destOrd="0" presId="urn:microsoft.com/office/officeart/2018/5/layout/IconCircleLabelList"/>
    <dgm:cxn modelId="{9C995148-13A2-4634-BDD1-5D612556FBCC}" type="presParOf" srcId="{3953CB80-3BDE-4055-92A5-878F37A078A7}" destId="{E27A99A8-52D3-4120-8178-4BA1F326F0C2}" srcOrd="5" destOrd="0" presId="urn:microsoft.com/office/officeart/2018/5/layout/IconCircleLabelList"/>
    <dgm:cxn modelId="{2A26D5EC-8502-4C2F-9A20-0EFD76E7F0D3}" type="presParOf" srcId="{3953CB80-3BDE-4055-92A5-878F37A078A7}" destId="{ED2C8AB9-323F-4EEE-884E-0F39CDD694A5}" srcOrd="6" destOrd="0" presId="urn:microsoft.com/office/officeart/2018/5/layout/IconCircleLabelList"/>
    <dgm:cxn modelId="{B523E294-9484-4766-B21E-A3497C4095BA}" type="presParOf" srcId="{ED2C8AB9-323F-4EEE-884E-0F39CDD694A5}" destId="{D411E363-54CB-44A2-BF2B-C0EA27B39EAB}" srcOrd="0" destOrd="0" presId="urn:microsoft.com/office/officeart/2018/5/layout/IconCircleLabelList"/>
    <dgm:cxn modelId="{1F651D28-C231-4C93-9416-66148399E39C}" type="presParOf" srcId="{ED2C8AB9-323F-4EEE-884E-0F39CDD694A5}" destId="{4C4286FE-9D6E-4291-B147-6A7C74CB3863}" srcOrd="1" destOrd="0" presId="urn:microsoft.com/office/officeart/2018/5/layout/IconCircleLabelList"/>
    <dgm:cxn modelId="{EDA4A44D-BDE6-4A10-8029-66172E8E4DEF}" type="presParOf" srcId="{ED2C8AB9-323F-4EEE-884E-0F39CDD694A5}" destId="{9858286E-554E-4CFA-890D-C7299385C10D}" srcOrd="2" destOrd="0" presId="urn:microsoft.com/office/officeart/2018/5/layout/IconCircleLabelList"/>
    <dgm:cxn modelId="{E41B460A-0395-4B58-8D40-B1049C81F00D}" type="presParOf" srcId="{ED2C8AB9-323F-4EEE-884E-0F39CDD694A5}" destId="{01F3CF49-E6CE-4876-8C15-1A5C1740219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8B3B22-0C39-4BDB-B8D7-6DD76B5FA21E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C5D6BAE-1F7D-48C0-98E8-10AAE7320B5F}">
      <dgm:prSet/>
      <dgm:spPr/>
      <dgm:t>
        <a:bodyPr/>
        <a:lstStyle/>
        <a:p>
          <a:r>
            <a:rPr lang="fr-FR"/>
            <a:t>Equipe technique : </a:t>
          </a:r>
          <a:endParaRPr lang="en-US"/>
        </a:p>
      </dgm:t>
    </dgm:pt>
    <dgm:pt modelId="{4AB28E71-A22B-48F5-9CA1-2084873B4715}" type="parTrans" cxnId="{1E6D5493-7945-4122-AB49-7845E3E0B438}">
      <dgm:prSet/>
      <dgm:spPr/>
      <dgm:t>
        <a:bodyPr/>
        <a:lstStyle/>
        <a:p>
          <a:endParaRPr lang="en-US"/>
        </a:p>
      </dgm:t>
    </dgm:pt>
    <dgm:pt modelId="{4C876CED-6D37-4A7F-8D5F-256BD00B6774}" type="sibTrans" cxnId="{1E6D5493-7945-4122-AB49-7845E3E0B438}">
      <dgm:prSet/>
      <dgm:spPr/>
      <dgm:t>
        <a:bodyPr/>
        <a:lstStyle/>
        <a:p>
          <a:endParaRPr lang="en-US"/>
        </a:p>
      </dgm:t>
    </dgm:pt>
    <dgm:pt modelId="{2322C47E-B420-49E5-9F6B-A6F61F45775E}">
      <dgm:prSet/>
      <dgm:spPr/>
      <dgm:t>
        <a:bodyPr/>
        <a:lstStyle/>
        <a:p>
          <a:r>
            <a:rPr lang="fr-FR"/>
            <a:t>Développeur mobile</a:t>
          </a:r>
          <a:endParaRPr lang="en-US"/>
        </a:p>
      </dgm:t>
    </dgm:pt>
    <dgm:pt modelId="{6E69F896-70FA-4D6E-BDDE-EB03AD59BC88}" type="parTrans" cxnId="{F632F2D1-76D7-4C6A-9612-B896BF37E353}">
      <dgm:prSet/>
      <dgm:spPr/>
      <dgm:t>
        <a:bodyPr/>
        <a:lstStyle/>
        <a:p>
          <a:endParaRPr lang="en-US"/>
        </a:p>
      </dgm:t>
    </dgm:pt>
    <dgm:pt modelId="{3AC85C53-CA1D-4D48-89D2-776ED02E7EFA}" type="sibTrans" cxnId="{F632F2D1-76D7-4C6A-9612-B896BF37E353}">
      <dgm:prSet/>
      <dgm:spPr/>
      <dgm:t>
        <a:bodyPr/>
        <a:lstStyle/>
        <a:p>
          <a:endParaRPr lang="en-US"/>
        </a:p>
      </dgm:t>
    </dgm:pt>
    <dgm:pt modelId="{E45326F0-33DA-4695-9C32-D74F95D485BA}">
      <dgm:prSet/>
      <dgm:spPr/>
      <dgm:t>
        <a:bodyPr/>
        <a:lstStyle/>
        <a:p>
          <a:r>
            <a:rPr lang="fr-FR"/>
            <a:t>Admin sécurité</a:t>
          </a:r>
          <a:endParaRPr lang="en-US"/>
        </a:p>
      </dgm:t>
    </dgm:pt>
    <dgm:pt modelId="{9770A4A9-5DA6-4747-896E-25D82A50239D}" type="parTrans" cxnId="{BB472CC7-B4E9-4735-9458-34E988D3C06C}">
      <dgm:prSet/>
      <dgm:spPr/>
      <dgm:t>
        <a:bodyPr/>
        <a:lstStyle/>
        <a:p>
          <a:endParaRPr lang="en-US"/>
        </a:p>
      </dgm:t>
    </dgm:pt>
    <dgm:pt modelId="{16030EB8-48AA-44F7-9B8A-05597ACA010D}" type="sibTrans" cxnId="{BB472CC7-B4E9-4735-9458-34E988D3C06C}">
      <dgm:prSet/>
      <dgm:spPr/>
      <dgm:t>
        <a:bodyPr/>
        <a:lstStyle/>
        <a:p>
          <a:endParaRPr lang="en-US"/>
        </a:p>
      </dgm:t>
    </dgm:pt>
    <dgm:pt modelId="{7268C035-1A87-4C23-A05C-FB58DC15C55E}">
      <dgm:prSet/>
      <dgm:spPr/>
      <dgm:t>
        <a:bodyPr/>
        <a:lstStyle/>
        <a:p>
          <a:r>
            <a:rPr lang="fr-FR"/>
            <a:t>Développeur backend</a:t>
          </a:r>
          <a:r>
            <a:rPr lang="en-US"/>
            <a:t> </a:t>
          </a:r>
          <a:r>
            <a:rPr lang="fr-FR"/>
            <a:t>    </a:t>
          </a:r>
          <a:endParaRPr lang="en-US"/>
        </a:p>
      </dgm:t>
    </dgm:pt>
    <dgm:pt modelId="{B6744C00-5865-42B7-9557-CC3AF6680E38}" type="parTrans" cxnId="{F0285582-A3DD-4931-9B31-B83107C0E55B}">
      <dgm:prSet/>
      <dgm:spPr/>
      <dgm:t>
        <a:bodyPr/>
        <a:lstStyle/>
        <a:p>
          <a:endParaRPr lang="en-US"/>
        </a:p>
      </dgm:t>
    </dgm:pt>
    <dgm:pt modelId="{F5911853-0627-435A-B216-A28E12C40B08}" type="sibTrans" cxnId="{F0285582-A3DD-4931-9B31-B83107C0E55B}">
      <dgm:prSet/>
      <dgm:spPr/>
      <dgm:t>
        <a:bodyPr/>
        <a:lstStyle/>
        <a:p>
          <a:endParaRPr lang="en-US"/>
        </a:p>
      </dgm:t>
    </dgm:pt>
    <dgm:pt modelId="{2B51448D-3FAB-4E21-B3B2-DEEC46405433}">
      <dgm:prSet/>
      <dgm:spPr/>
      <dgm:t>
        <a:bodyPr/>
        <a:lstStyle/>
        <a:p>
          <a:r>
            <a:rPr lang="fr-FR"/>
            <a:t>Devops</a:t>
          </a:r>
          <a:endParaRPr lang="en-US"/>
        </a:p>
      </dgm:t>
    </dgm:pt>
    <dgm:pt modelId="{E0C95E68-BF17-43AF-8128-B194A1A8E15F}" type="parTrans" cxnId="{0F6994D3-4A77-4831-847A-4AFA6E36B187}">
      <dgm:prSet/>
      <dgm:spPr/>
      <dgm:t>
        <a:bodyPr/>
        <a:lstStyle/>
        <a:p>
          <a:endParaRPr lang="en-US"/>
        </a:p>
      </dgm:t>
    </dgm:pt>
    <dgm:pt modelId="{6E63EA27-9138-443F-9559-BAC95B4A6CA6}" type="sibTrans" cxnId="{0F6994D3-4A77-4831-847A-4AFA6E36B187}">
      <dgm:prSet/>
      <dgm:spPr/>
      <dgm:t>
        <a:bodyPr/>
        <a:lstStyle/>
        <a:p>
          <a:endParaRPr lang="en-US"/>
        </a:p>
      </dgm:t>
    </dgm:pt>
    <dgm:pt modelId="{58A5513E-29A4-4606-8218-8D06EA8C504B}">
      <dgm:prSet/>
      <dgm:spPr/>
      <dgm:t>
        <a:bodyPr/>
        <a:lstStyle/>
        <a:p>
          <a:r>
            <a:rPr lang="fr-FR"/>
            <a:t>Testeur QA </a:t>
          </a:r>
          <a:endParaRPr lang="en-US"/>
        </a:p>
      </dgm:t>
    </dgm:pt>
    <dgm:pt modelId="{339254A8-9F09-4CF5-8760-FC0423238F8E}" type="parTrans" cxnId="{2534ED7D-59AD-431B-BA72-3BA25B5508CA}">
      <dgm:prSet/>
      <dgm:spPr/>
      <dgm:t>
        <a:bodyPr/>
        <a:lstStyle/>
        <a:p>
          <a:endParaRPr lang="en-US"/>
        </a:p>
      </dgm:t>
    </dgm:pt>
    <dgm:pt modelId="{8091EB5A-9977-462B-9F5D-BB16823F9656}" type="sibTrans" cxnId="{2534ED7D-59AD-431B-BA72-3BA25B5508CA}">
      <dgm:prSet/>
      <dgm:spPr/>
      <dgm:t>
        <a:bodyPr/>
        <a:lstStyle/>
        <a:p>
          <a:endParaRPr lang="en-US"/>
        </a:p>
      </dgm:t>
    </dgm:pt>
    <dgm:pt modelId="{56F3EBC9-12D5-40F9-96B6-2DFFE988691F}">
      <dgm:prSet/>
      <dgm:spPr/>
      <dgm:t>
        <a:bodyPr/>
        <a:lstStyle/>
        <a:p>
          <a:r>
            <a:rPr lang="fr-FR"/>
            <a:t>Designer (UX/UI) </a:t>
          </a:r>
          <a:r>
            <a:rPr lang="en-US"/>
            <a:t> </a:t>
          </a:r>
        </a:p>
      </dgm:t>
    </dgm:pt>
    <dgm:pt modelId="{C99CAE4D-BC67-4916-AE3E-4AB7C38E41BA}" type="parTrans" cxnId="{C8E855B1-0FDA-4077-9727-5AB2F69C24B9}">
      <dgm:prSet/>
      <dgm:spPr/>
      <dgm:t>
        <a:bodyPr/>
        <a:lstStyle/>
        <a:p>
          <a:endParaRPr lang="en-US"/>
        </a:p>
      </dgm:t>
    </dgm:pt>
    <dgm:pt modelId="{5409556E-5CA4-45B8-8677-1B56A76272BB}" type="sibTrans" cxnId="{C8E855B1-0FDA-4077-9727-5AB2F69C24B9}">
      <dgm:prSet/>
      <dgm:spPr/>
      <dgm:t>
        <a:bodyPr/>
        <a:lstStyle/>
        <a:p>
          <a:endParaRPr lang="en-US"/>
        </a:p>
      </dgm:t>
    </dgm:pt>
    <dgm:pt modelId="{A5FD25C4-046B-49C1-9B1D-64CAD8D07738}" type="pres">
      <dgm:prSet presAssocID="{138B3B22-0C39-4BDB-B8D7-6DD76B5FA21E}" presName="diagram" presStyleCnt="0">
        <dgm:presLayoutVars>
          <dgm:dir/>
          <dgm:resizeHandles/>
        </dgm:presLayoutVars>
      </dgm:prSet>
      <dgm:spPr/>
    </dgm:pt>
    <dgm:pt modelId="{68FAE7D7-E178-466D-96DE-B91C665DB94E}" type="pres">
      <dgm:prSet presAssocID="{5C5D6BAE-1F7D-48C0-98E8-10AAE7320B5F}" presName="firstNode" presStyleLbl="node1" presStyleIdx="0" presStyleCnt="1">
        <dgm:presLayoutVars>
          <dgm:bulletEnabled val="1"/>
        </dgm:presLayoutVars>
      </dgm:prSet>
      <dgm:spPr/>
    </dgm:pt>
  </dgm:ptLst>
  <dgm:cxnLst>
    <dgm:cxn modelId="{7E44EB07-C98B-4C85-8439-B94CD94AACEB}" type="presOf" srcId="{58A5513E-29A4-4606-8218-8D06EA8C504B}" destId="{68FAE7D7-E178-466D-96DE-B91C665DB94E}" srcOrd="0" destOrd="5" presId="urn:microsoft.com/office/officeart/2005/8/layout/bProcess2"/>
    <dgm:cxn modelId="{7907621C-18F9-479B-BF8F-2D77D5A10022}" type="presOf" srcId="{E45326F0-33DA-4695-9C32-D74F95D485BA}" destId="{68FAE7D7-E178-466D-96DE-B91C665DB94E}" srcOrd="0" destOrd="2" presId="urn:microsoft.com/office/officeart/2005/8/layout/bProcess2"/>
    <dgm:cxn modelId="{7F61661D-B3F5-43B6-9CA3-8777177A03A6}" type="presOf" srcId="{56F3EBC9-12D5-40F9-96B6-2DFFE988691F}" destId="{68FAE7D7-E178-466D-96DE-B91C665DB94E}" srcOrd="0" destOrd="6" presId="urn:microsoft.com/office/officeart/2005/8/layout/bProcess2"/>
    <dgm:cxn modelId="{6CF7A949-A38C-488F-8E69-8D47E85C0204}" type="presOf" srcId="{2B51448D-3FAB-4E21-B3B2-DEEC46405433}" destId="{68FAE7D7-E178-466D-96DE-B91C665DB94E}" srcOrd="0" destOrd="4" presId="urn:microsoft.com/office/officeart/2005/8/layout/bProcess2"/>
    <dgm:cxn modelId="{97E0CA59-743F-42A5-95CC-E1A8B64545CB}" type="presOf" srcId="{5C5D6BAE-1F7D-48C0-98E8-10AAE7320B5F}" destId="{68FAE7D7-E178-466D-96DE-B91C665DB94E}" srcOrd="0" destOrd="0" presId="urn:microsoft.com/office/officeart/2005/8/layout/bProcess2"/>
    <dgm:cxn modelId="{2534ED7D-59AD-431B-BA72-3BA25B5508CA}" srcId="{5C5D6BAE-1F7D-48C0-98E8-10AAE7320B5F}" destId="{58A5513E-29A4-4606-8218-8D06EA8C504B}" srcOrd="4" destOrd="0" parTransId="{339254A8-9F09-4CF5-8760-FC0423238F8E}" sibTransId="{8091EB5A-9977-462B-9F5D-BB16823F9656}"/>
    <dgm:cxn modelId="{F0285582-A3DD-4931-9B31-B83107C0E55B}" srcId="{5C5D6BAE-1F7D-48C0-98E8-10AAE7320B5F}" destId="{7268C035-1A87-4C23-A05C-FB58DC15C55E}" srcOrd="2" destOrd="0" parTransId="{B6744C00-5865-42B7-9557-CC3AF6680E38}" sibTransId="{F5911853-0627-435A-B216-A28E12C40B08}"/>
    <dgm:cxn modelId="{02054F8B-7DB5-436A-B6C1-0C41BA4D4BE9}" type="presOf" srcId="{7268C035-1A87-4C23-A05C-FB58DC15C55E}" destId="{68FAE7D7-E178-466D-96DE-B91C665DB94E}" srcOrd="0" destOrd="3" presId="urn:microsoft.com/office/officeart/2005/8/layout/bProcess2"/>
    <dgm:cxn modelId="{1E6D5493-7945-4122-AB49-7845E3E0B438}" srcId="{138B3B22-0C39-4BDB-B8D7-6DD76B5FA21E}" destId="{5C5D6BAE-1F7D-48C0-98E8-10AAE7320B5F}" srcOrd="0" destOrd="0" parTransId="{4AB28E71-A22B-48F5-9CA1-2084873B4715}" sibTransId="{4C876CED-6D37-4A7F-8D5F-256BD00B6774}"/>
    <dgm:cxn modelId="{C8E855B1-0FDA-4077-9727-5AB2F69C24B9}" srcId="{5C5D6BAE-1F7D-48C0-98E8-10AAE7320B5F}" destId="{56F3EBC9-12D5-40F9-96B6-2DFFE988691F}" srcOrd="5" destOrd="0" parTransId="{C99CAE4D-BC67-4916-AE3E-4AB7C38E41BA}" sibTransId="{5409556E-5CA4-45B8-8677-1B56A76272BB}"/>
    <dgm:cxn modelId="{F49841BA-41D6-4E22-81C1-F7E197049769}" type="presOf" srcId="{2322C47E-B420-49E5-9F6B-A6F61F45775E}" destId="{68FAE7D7-E178-466D-96DE-B91C665DB94E}" srcOrd="0" destOrd="1" presId="urn:microsoft.com/office/officeart/2005/8/layout/bProcess2"/>
    <dgm:cxn modelId="{77AAEAC2-6B60-4792-87A3-DCF7DC313995}" type="presOf" srcId="{138B3B22-0C39-4BDB-B8D7-6DD76B5FA21E}" destId="{A5FD25C4-046B-49C1-9B1D-64CAD8D07738}" srcOrd="0" destOrd="0" presId="urn:microsoft.com/office/officeart/2005/8/layout/bProcess2"/>
    <dgm:cxn modelId="{BB472CC7-B4E9-4735-9458-34E988D3C06C}" srcId="{5C5D6BAE-1F7D-48C0-98E8-10AAE7320B5F}" destId="{E45326F0-33DA-4695-9C32-D74F95D485BA}" srcOrd="1" destOrd="0" parTransId="{9770A4A9-5DA6-4747-896E-25D82A50239D}" sibTransId="{16030EB8-48AA-44F7-9B8A-05597ACA010D}"/>
    <dgm:cxn modelId="{F632F2D1-76D7-4C6A-9612-B896BF37E353}" srcId="{5C5D6BAE-1F7D-48C0-98E8-10AAE7320B5F}" destId="{2322C47E-B420-49E5-9F6B-A6F61F45775E}" srcOrd="0" destOrd="0" parTransId="{6E69F896-70FA-4D6E-BDDE-EB03AD59BC88}" sibTransId="{3AC85C53-CA1D-4D48-89D2-776ED02E7EFA}"/>
    <dgm:cxn modelId="{0F6994D3-4A77-4831-847A-4AFA6E36B187}" srcId="{5C5D6BAE-1F7D-48C0-98E8-10AAE7320B5F}" destId="{2B51448D-3FAB-4E21-B3B2-DEEC46405433}" srcOrd="3" destOrd="0" parTransId="{E0C95E68-BF17-43AF-8128-B194A1A8E15F}" sibTransId="{6E63EA27-9138-443F-9559-BAC95B4A6CA6}"/>
    <dgm:cxn modelId="{E267A361-FB7F-422D-B422-69C9EFB563A2}" type="presParOf" srcId="{A5FD25C4-046B-49C1-9B1D-64CAD8D07738}" destId="{68FAE7D7-E178-466D-96DE-B91C665DB94E}" srcOrd="0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053B9F-E68D-4257-8E3C-9DDCD48CBE4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D987945-4A33-438D-BB9E-2CA8D53B27F8}">
      <dgm:prSet/>
      <dgm:spPr/>
      <dgm:t>
        <a:bodyPr/>
        <a:lstStyle/>
        <a:p>
          <a:r>
            <a:rPr lang="fr-FR"/>
            <a:t>“Devenez le chef écolo que vous avez toujours voulu devenir. Le Gaspillage c’est à la poubelle !” </a:t>
          </a:r>
          <a:endParaRPr lang="en-US"/>
        </a:p>
      </dgm:t>
    </dgm:pt>
    <dgm:pt modelId="{5AD1DC02-0C13-40E2-8777-5BA13DDF6F0E}" type="parTrans" cxnId="{CD210247-B0E9-4BE4-96A8-1476B878E6A7}">
      <dgm:prSet/>
      <dgm:spPr/>
      <dgm:t>
        <a:bodyPr/>
        <a:lstStyle/>
        <a:p>
          <a:endParaRPr lang="en-US"/>
        </a:p>
      </dgm:t>
    </dgm:pt>
    <dgm:pt modelId="{9CA1F351-8DDF-4A3D-84C9-68E98F19B7A6}" type="sibTrans" cxnId="{CD210247-B0E9-4BE4-96A8-1476B878E6A7}">
      <dgm:prSet/>
      <dgm:spPr/>
      <dgm:t>
        <a:bodyPr/>
        <a:lstStyle/>
        <a:p>
          <a:endParaRPr lang="en-US"/>
        </a:p>
      </dgm:t>
    </dgm:pt>
    <dgm:pt modelId="{6CB75E06-D76B-4EEB-934D-D2C3436182F9}">
      <dgm:prSet/>
      <dgm:spPr/>
      <dgm:t>
        <a:bodyPr/>
        <a:lstStyle/>
        <a:p>
          <a:r>
            <a:rPr lang="fr-FR"/>
            <a:t>“Approuvé par Olivier Minne” </a:t>
          </a:r>
          <a:endParaRPr lang="en-US"/>
        </a:p>
      </dgm:t>
    </dgm:pt>
    <dgm:pt modelId="{A12EE55C-DBC5-4AEE-B13E-61559B7CFBB0}" type="parTrans" cxnId="{F8CE109B-BD04-4D2B-847E-D74A22EB96AB}">
      <dgm:prSet/>
      <dgm:spPr/>
      <dgm:t>
        <a:bodyPr/>
        <a:lstStyle/>
        <a:p>
          <a:endParaRPr lang="en-US"/>
        </a:p>
      </dgm:t>
    </dgm:pt>
    <dgm:pt modelId="{4FE183A6-AD49-433E-A7F2-866E9EDD0A19}" type="sibTrans" cxnId="{F8CE109B-BD04-4D2B-847E-D74A22EB96AB}">
      <dgm:prSet/>
      <dgm:spPr/>
      <dgm:t>
        <a:bodyPr/>
        <a:lstStyle/>
        <a:p>
          <a:endParaRPr lang="en-US"/>
        </a:p>
      </dgm:t>
    </dgm:pt>
    <dgm:pt modelId="{83B1FDBA-2252-4272-B2DA-0BD4404808BE}">
      <dgm:prSet/>
      <dgm:spPr/>
      <dgm:t>
        <a:bodyPr/>
        <a:lstStyle/>
        <a:p>
          <a:r>
            <a:rPr lang="fr-FR"/>
            <a:t>“Toujours plus Sain, toujours plus grand, toujours plus bon.” </a:t>
          </a:r>
          <a:endParaRPr lang="en-US"/>
        </a:p>
      </dgm:t>
    </dgm:pt>
    <dgm:pt modelId="{5CD4F630-201A-43B7-B42F-7F2C3B98D631}" type="parTrans" cxnId="{42D549CF-E34F-41DD-8BCA-D0D42C26B912}">
      <dgm:prSet/>
      <dgm:spPr/>
      <dgm:t>
        <a:bodyPr/>
        <a:lstStyle/>
        <a:p>
          <a:endParaRPr lang="en-US"/>
        </a:p>
      </dgm:t>
    </dgm:pt>
    <dgm:pt modelId="{C776FE1B-07FE-4283-8A6B-EF986D092965}" type="sibTrans" cxnId="{42D549CF-E34F-41DD-8BCA-D0D42C26B912}">
      <dgm:prSet/>
      <dgm:spPr/>
      <dgm:t>
        <a:bodyPr/>
        <a:lstStyle/>
        <a:p>
          <a:endParaRPr lang="en-US"/>
        </a:p>
      </dgm:t>
    </dgm:pt>
    <dgm:pt modelId="{A146A1F7-93C6-4E15-89DD-8F78F176A491}" type="pres">
      <dgm:prSet presAssocID="{CB053B9F-E68D-4257-8E3C-9DDCD48CBE41}" presName="root" presStyleCnt="0">
        <dgm:presLayoutVars>
          <dgm:dir/>
          <dgm:resizeHandles val="exact"/>
        </dgm:presLayoutVars>
      </dgm:prSet>
      <dgm:spPr/>
    </dgm:pt>
    <dgm:pt modelId="{C35CD04E-0AFB-4BDC-8079-F29427B2AD2E}" type="pres">
      <dgm:prSet presAssocID="{DD987945-4A33-438D-BB9E-2CA8D53B27F8}" presName="compNode" presStyleCnt="0"/>
      <dgm:spPr/>
    </dgm:pt>
    <dgm:pt modelId="{39DEDE69-81D7-4E71-8095-8409190FA046}" type="pres">
      <dgm:prSet presAssocID="{DD987945-4A33-438D-BB9E-2CA8D53B27F8}" presName="bgRect" presStyleLbl="bgShp" presStyleIdx="0" presStyleCnt="3"/>
      <dgm:spPr/>
    </dgm:pt>
    <dgm:pt modelId="{4C483408-0854-43B5-8707-CB15727F9BFD}" type="pres">
      <dgm:prSet presAssocID="{DD987945-4A33-438D-BB9E-2CA8D53B27F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f cuisinier"/>
        </a:ext>
      </dgm:extLst>
    </dgm:pt>
    <dgm:pt modelId="{CA9110AC-8EA6-42FD-95E0-C2CE9179C1F3}" type="pres">
      <dgm:prSet presAssocID="{DD987945-4A33-438D-BB9E-2CA8D53B27F8}" presName="spaceRect" presStyleCnt="0"/>
      <dgm:spPr/>
    </dgm:pt>
    <dgm:pt modelId="{A1BB29F8-487D-4B80-A731-C2917D09766F}" type="pres">
      <dgm:prSet presAssocID="{DD987945-4A33-438D-BB9E-2CA8D53B27F8}" presName="parTx" presStyleLbl="revTx" presStyleIdx="0" presStyleCnt="3">
        <dgm:presLayoutVars>
          <dgm:chMax val="0"/>
          <dgm:chPref val="0"/>
        </dgm:presLayoutVars>
      </dgm:prSet>
      <dgm:spPr/>
    </dgm:pt>
    <dgm:pt modelId="{7327A855-3019-401D-A278-33057822D0C9}" type="pres">
      <dgm:prSet presAssocID="{9CA1F351-8DDF-4A3D-84C9-68E98F19B7A6}" presName="sibTrans" presStyleCnt="0"/>
      <dgm:spPr/>
    </dgm:pt>
    <dgm:pt modelId="{E2874094-8437-4E66-8202-A6FD3AA0B4B2}" type="pres">
      <dgm:prSet presAssocID="{6CB75E06-D76B-4EEB-934D-D2C3436182F9}" presName="compNode" presStyleCnt="0"/>
      <dgm:spPr/>
    </dgm:pt>
    <dgm:pt modelId="{85A8B34A-A487-41DE-9A22-A2F3F2E828F5}" type="pres">
      <dgm:prSet presAssocID="{6CB75E06-D76B-4EEB-934D-D2C3436182F9}" presName="bgRect" presStyleLbl="bgShp" presStyleIdx="1" presStyleCnt="3"/>
      <dgm:spPr/>
    </dgm:pt>
    <dgm:pt modelId="{F4EF7357-0CF5-4799-92BF-9223C702CA91}" type="pres">
      <dgm:prSet presAssocID="{6CB75E06-D76B-4EEB-934D-D2C3436182F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prechaun Hat"/>
        </a:ext>
      </dgm:extLst>
    </dgm:pt>
    <dgm:pt modelId="{5C4B2EBC-BB6E-44F9-BDC4-2ADC6397D125}" type="pres">
      <dgm:prSet presAssocID="{6CB75E06-D76B-4EEB-934D-D2C3436182F9}" presName="spaceRect" presStyleCnt="0"/>
      <dgm:spPr/>
    </dgm:pt>
    <dgm:pt modelId="{B0872547-0EE7-44BD-A1AF-7B98012987A6}" type="pres">
      <dgm:prSet presAssocID="{6CB75E06-D76B-4EEB-934D-D2C3436182F9}" presName="parTx" presStyleLbl="revTx" presStyleIdx="1" presStyleCnt="3">
        <dgm:presLayoutVars>
          <dgm:chMax val="0"/>
          <dgm:chPref val="0"/>
        </dgm:presLayoutVars>
      </dgm:prSet>
      <dgm:spPr/>
    </dgm:pt>
    <dgm:pt modelId="{0C6332C1-A7E7-4812-9B54-CCA30074114B}" type="pres">
      <dgm:prSet presAssocID="{4FE183A6-AD49-433E-A7F2-866E9EDD0A19}" presName="sibTrans" presStyleCnt="0"/>
      <dgm:spPr/>
    </dgm:pt>
    <dgm:pt modelId="{958E38CC-DF92-40BA-B105-1729F4775776}" type="pres">
      <dgm:prSet presAssocID="{83B1FDBA-2252-4272-B2DA-0BD4404808BE}" presName="compNode" presStyleCnt="0"/>
      <dgm:spPr/>
    </dgm:pt>
    <dgm:pt modelId="{B4F43CC7-3472-40C7-8E9A-B248F9C6B421}" type="pres">
      <dgm:prSet presAssocID="{83B1FDBA-2252-4272-B2DA-0BD4404808BE}" presName="bgRect" presStyleLbl="bgShp" presStyleIdx="2" presStyleCnt="3"/>
      <dgm:spPr/>
    </dgm:pt>
    <dgm:pt modelId="{1E130692-9367-423E-95E1-B9AF369C21FC}" type="pres">
      <dgm:prSet presAssocID="{83B1FDBA-2252-4272-B2DA-0BD4404808B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ndy Cane"/>
        </a:ext>
      </dgm:extLst>
    </dgm:pt>
    <dgm:pt modelId="{09452360-B145-496C-A386-2781320CC37C}" type="pres">
      <dgm:prSet presAssocID="{83B1FDBA-2252-4272-B2DA-0BD4404808BE}" presName="spaceRect" presStyleCnt="0"/>
      <dgm:spPr/>
    </dgm:pt>
    <dgm:pt modelId="{1617EFAE-F75F-4D1B-A5A0-4D47854BBD8D}" type="pres">
      <dgm:prSet presAssocID="{83B1FDBA-2252-4272-B2DA-0BD4404808B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F43DB62-6649-4D84-9FD0-D820CB3507BC}" type="presOf" srcId="{CB053B9F-E68D-4257-8E3C-9DDCD48CBE41}" destId="{A146A1F7-93C6-4E15-89DD-8F78F176A491}" srcOrd="0" destOrd="0" presId="urn:microsoft.com/office/officeart/2018/2/layout/IconVerticalSolidList"/>
    <dgm:cxn modelId="{CD210247-B0E9-4BE4-96A8-1476B878E6A7}" srcId="{CB053B9F-E68D-4257-8E3C-9DDCD48CBE41}" destId="{DD987945-4A33-438D-BB9E-2CA8D53B27F8}" srcOrd="0" destOrd="0" parTransId="{5AD1DC02-0C13-40E2-8777-5BA13DDF6F0E}" sibTransId="{9CA1F351-8DDF-4A3D-84C9-68E98F19B7A6}"/>
    <dgm:cxn modelId="{C7F33D53-E34C-4A6D-AE32-4D68C2AD16CE}" type="presOf" srcId="{6CB75E06-D76B-4EEB-934D-D2C3436182F9}" destId="{B0872547-0EE7-44BD-A1AF-7B98012987A6}" srcOrd="0" destOrd="0" presId="urn:microsoft.com/office/officeart/2018/2/layout/IconVerticalSolidList"/>
    <dgm:cxn modelId="{2A916E73-06F1-45E2-BD84-4C8095726682}" type="presOf" srcId="{DD987945-4A33-438D-BB9E-2CA8D53B27F8}" destId="{A1BB29F8-487D-4B80-A731-C2917D09766F}" srcOrd="0" destOrd="0" presId="urn:microsoft.com/office/officeart/2018/2/layout/IconVerticalSolidList"/>
    <dgm:cxn modelId="{F8CE109B-BD04-4D2B-847E-D74A22EB96AB}" srcId="{CB053B9F-E68D-4257-8E3C-9DDCD48CBE41}" destId="{6CB75E06-D76B-4EEB-934D-D2C3436182F9}" srcOrd="1" destOrd="0" parTransId="{A12EE55C-DBC5-4AEE-B13E-61559B7CFBB0}" sibTransId="{4FE183A6-AD49-433E-A7F2-866E9EDD0A19}"/>
    <dgm:cxn modelId="{C62E8FBB-66A5-4580-A24B-6E70CD733F2A}" type="presOf" srcId="{83B1FDBA-2252-4272-B2DA-0BD4404808BE}" destId="{1617EFAE-F75F-4D1B-A5A0-4D47854BBD8D}" srcOrd="0" destOrd="0" presId="urn:microsoft.com/office/officeart/2018/2/layout/IconVerticalSolidList"/>
    <dgm:cxn modelId="{42D549CF-E34F-41DD-8BCA-D0D42C26B912}" srcId="{CB053B9F-E68D-4257-8E3C-9DDCD48CBE41}" destId="{83B1FDBA-2252-4272-B2DA-0BD4404808BE}" srcOrd="2" destOrd="0" parTransId="{5CD4F630-201A-43B7-B42F-7F2C3B98D631}" sibTransId="{C776FE1B-07FE-4283-8A6B-EF986D092965}"/>
    <dgm:cxn modelId="{4B703BA6-510A-4E25-9BB2-F5A880EB986D}" type="presParOf" srcId="{A146A1F7-93C6-4E15-89DD-8F78F176A491}" destId="{C35CD04E-0AFB-4BDC-8079-F29427B2AD2E}" srcOrd="0" destOrd="0" presId="urn:microsoft.com/office/officeart/2018/2/layout/IconVerticalSolidList"/>
    <dgm:cxn modelId="{C3F72DD9-62C9-4F5F-A337-539E8DB85FDE}" type="presParOf" srcId="{C35CD04E-0AFB-4BDC-8079-F29427B2AD2E}" destId="{39DEDE69-81D7-4E71-8095-8409190FA046}" srcOrd="0" destOrd="0" presId="urn:microsoft.com/office/officeart/2018/2/layout/IconVerticalSolidList"/>
    <dgm:cxn modelId="{F0D419B6-0BE1-41BD-8A6F-FBEDEAE8D4F6}" type="presParOf" srcId="{C35CD04E-0AFB-4BDC-8079-F29427B2AD2E}" destId="{4C483408-0854-43B5-8707-CB15727F9BFD}" srcOrd="1" destOrd="0" presId="urn:microsoft.com/office/officeart/2018/2/layout/IconVerticalSolidList"/>
    <dgm:cxn modelId="{445548C9-78A0-48AD-9EEF-070E94FA7B0E}" type="presParOf" srcId="{C35CD04E-0AFB-4BDC-8079-F29427B2AD2E}" destId="{CA9110AC-8EA6-42FD-95E0-C2CE9179C1F3}" srcOrd="2" destOrd="0" presId="urn:microsoft.com/office/officeart/2018/2/layout/IconVerticalSolidList"/>
    <dgm:cxn modelId="{4909736C-3810-43AA-9936-F5F622A80451}" type="presParOf" srcId="{C35CD04E-0AFB-4BDC-8079-F29427B2AD2E}" destId="{A1BB29F8-487D-4B80-A731-C2917D09766F}" srcOrd="3" destOrd="0" presId="urn:microsoft.com/office/officeart/2018/2/layout/IconVerticalSolidList"/>
    <dgm:cxn modelId="{74D4DD2E-CEFB-4CFB-ADF6-D4CE524EAE85}" type="presParOf" srcId="{A146A1F7-93C6-4E15-89DD-8F78F176A491}" destId="{7327A855-3019-401D-A278-33057822D0C9}" srcOrd="1" destOrd="0" presId="urn:microsoft.com/office/officeart/2018/2/layout/IconVerticalSolidList"/>
    <dgm:cxn modelId="{B9D1D05D-1D6E-44A0-A437-4C3B78D75C97}" type="presParOf" srcId="{A146A1F7-93C6-4E15-89DD-8F78F176A491}" destId="{E2874094-8437-4E66-8202-A6FD3AA0B4B2}" srcOrd="2" destOrd="0" presId="urn:microsoft.com/office/officeart/2018/2/layout/IconVerticalSolidList"/>
    <dgm:cxn modelId="{692C3880-3D65-49A0-8270-A86A68D993AD}" type="presParOf" srcId="{E2874094-8437-4E66-8202-A6FD3AA0B4B2}" destId="{85A8B34A-A487-41DE-9A22-A2F3F2E828F5}" srcOrd="0" destOrd="0" presId="urn:microsoft.com/office/officeart/2018/2/layout/IconVerticalSolidList"/>
    <dgm:cxn modelId="{962E5BD1-0BDB-42DD-85A7-CD439937BBB6}" type="presParOf" srcId="{E2874094-8437-4E66-8202-A6FD3AA0B4B2}" destId="{F4EF7357-0CF5-4799-92BF-9223C702CA91}" srcOrd="1" destOrd="0" presId="urn:microsoft.com/office/officeart/2018/2/layout/IconVerticalSolidList"/>
    <dgm:cxn modelId="{06319050-23E4-41C6-B64C-34D1EC2C0D0A}" type="presParOf" srcId="{E2874094-8437-4E66-8202-A6FD3AA0B4B2}" destId="{5C4B2EBC-BB6E-44F9-BDC4-2ADC6397D125}" srcOrd="2" destOrd="0" presId="urn:microsoft.com/office/officeart/2018/2/layout/IconVerticalSolidList"/>
    <dgm:cxn modelId="{7339DC91-BF2B-4494-A1E8-3D0D3F1109EF}" type="presParOf" srcId="{E2874094-8437-4E66-8202-A6FD3AA0B4B2}" destId="{B0872547-0EE7-44BD-A1AF-7B98012987A6}" srcOrd="3" destOrd="0" presId="urn:microsoft.com/office/officeart/2018/2/layout/IconVerticalSolidList"/>
    <dgm:cxn modelId="{BAE85B7F-B69C-47A7-9EC7-30DBE2BECD08}" type="presParOf" srcId="{A146A1F7-93C6-4E15-89DD-8F78F176A491}" destId="{0C6332C1-A7E7-4812-9B54-CCA30074114B}" srcOrd="3" destOrd="0" presId="urn:microsoft.com/office/officeart/2018/2/layout/IconVerticalSolidList"/>
    <dgm:cxn modelId="{10FE9CE4-0BB5-46A4-BEF5-67F7308962F1}" type="presParOf" srcId="{A146A1F7-93C6-4E15-89DD-8F78F176A491}" destId="{958E38CC-DF92-40BA-B105-1729F4775776}" srcOrd="4" destOrd="0" presId="urn:microsoft.com/office/officeart/2018/2/layout/IconVerticalSolidList"/>
    <dgm:cxn modelId="{27C7F710-3F07-4DBE-A937-C2180BCEC739}" type="presParOf" srcId="{958E38CC-DF92-40BA-B105-1729F4775776}" destId="{B4F43CC7-3472-40C7-8E9A-B248F9C6B421}" srcOrd="0" destOrd="0" presId="urn:microsoft.com/office/officeart/2018/2/layout/IconVerticalSolidList"/>
    <dgm:cxn modelId="{EB65463C-04AB-4191-B435-9A684E344C7A}" type="presParOf" srcId="{958E38CC-DF92-40BA-B105-1729F4775776}" destId="{1E130692-9367-423E-95E1-B9AF369C21FC}" srcOrd="1" destOrd="0" presId="urn:microsoft.com/office/officeart/2018/2/layout/IconVerticalSolidList"/>
    <dgm:cxn modelId="{C460F33F-F8E0-440A-8499-528C5F69E29E}" type="presParOf" srcId="{958E38CC-DF92-40BA-B105-1729F4775776}" destId="{09452360-B145-496C-A386-2781320CC37C}" srcOrd="2" destOrd="0" presId="urn:microsoft.com/office/officeart/2018/2/layout/IconVerticalSolidList"/>
    <dgm:cxn modelId="{A2EFED24-3BC4-45C5-91CD-92FBB6F876F6}" type="presParOf" srcId="{958E38CC-DF92-40BA-B105-1729F4775776}" destId="{1617EFAE-F75F-4D1B-A5A0-4D47854BBD8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B8D353-F463-44A6-9624-C4F34A4FAE62}">
      <dsp:nvSpPr>
        <dsp:cNvPr id="0" name=""/>
        <dsp:cNvSpPr/>
      </dsp:nvSpPr>
      <dsp:spPr>
        <a:xfrm>
          <a:off x="562927" y="788206"/>
          <a:ext cx="1445998" cy="144599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904D40-F060-4242-8ACA-9DF1DE0BFF48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232311-4CAC-42D0-B5F6-26F1BB1E6D4E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300" kern="1200"/>
            <a:t>Contexte</a:t>
          </a:r>
          <a:endParaRPr lang="en-US" sz="2300" kern="1200"/>
        </a:p>
      </dsp:txBody>
      <dsp:txXfrm>
        <a:off x="100682" y="2684598"/>
        <a:ext cx="2370489" cy="720000"/>
      </dsp:txXfrm>
    </dsp:sp>
    <dsp:sp modelId="{FF5BE88A-F11B-4369-A46A-AE8C6500D201}">
      <dsp:nvSpPr>
        <dsp:cNvPr id="0" name=""/>
        <dsp:cNvSpPr/>
      </dsp:nvSpPr>
      <dsp:spPr>
        <a:xfrm>
          <a:off x="3348252" y="788206"/>
          <a:ext cx="1445998" cy="144599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7F62E5-4C29-4935-A507-D2DE851E0002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9B9ED2-BDC0-4AE4-BCE0-86CDEDABE9A5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300" kern="1200"/>
            <a:t>Charte de projet</a:t>
          </a:r>
          <a:endParaRPr lang="en-US" sz="2300" kern="1200"/>
        </a:p>
      </dsp:txBody>
      <dsp:txXfrm>
        <a:off x="2886007" y="2684598"/>
        <a:ext cx="2370489" cy="720000"/>
      </dsp:txXfrm>
    </dsp:sp>
    <dsp:sp modelId="{8DE49F69-7BA9-4BD7-A935-808047937C5A}">
      <dsp:nvSpPr>
        <dsp:cNvPr id="0" name=""/>
        <dsp:cNvSpPr/>
      </dsp:nvSpPr>
      <dsp:spPr>
        <a:xfrm>
          <a:off x="6133577" y="788206"/>
          <a:ext cx="1445998" cy="144599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393542-25E1-4376-A6AE-C563240AD956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91C93-F826-43EC-988A-A6C8A4A8BCB9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300" kern="1200"/>
            <a:t>Vision produit</a:t>
          </a:r>
          <a:endParaRPr lang="en-US" sz="2300" kern="1200"/>
        </a:p>
      </dsp:txBody>
      <dsp:txXfrm>
        <a:off x="5671332" y="2684598"/>
        <a:ext cx="2370489" cy="720000"/>
      </dsp:txXfrm>
    </dsp:sp>
    <dsp:sp modelId="{D411E363-54CB-44A2-BF2B-C0EA27B39EAB}">
      <dsp:nvSpPr>
        <dsp:cNvPr id="0" name=""/>
        <dsp:cNvSpPr/>
      </dsp:nvSpPr>
      <dsp:spPr>
        <a:xfrm>
          <a:off x="8918902" y="788206"/>
          <a:ext cx="1445998" cy="14459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4286FE-9D6E-4291-B147-6A7C74CB3863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F3CF49-E6CE-4876-8C15-1A5C17402195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300" kern="1200"/>
            <a:t>User story map</a:t>
          </a:r>
          <a:endParaRPr lang="en-US" sz="2300" kern="1200"/>
        </a:p>
      </dsp:txBody>
      <dsp:txXfrm>
        <a:off x="8456657" y="2684598"/>
        <a:ext cx="2370489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FAE7D7-E178-466D-96DE-B91C665DB94E}">
      <dsp:nvSpPr>
        <dsp:cNvPr id="0" name=""/>
        <dsp:cNvSpPr/>
      </dsp:nvSpPr>
      <dsp:spPr>
        <a:xfrm>
          <a:off x="859671" y="635"/>
          <a:ext cx="3599714" cy="35997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Equipe technique : </a:t>
          </a:r>
          <a:endParaRPr lang="en-US" sz="24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/>
            <a:t>Développeur mobile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/>
            <a:t>Admin sécurité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/>
            <a:t>Développeur backend</a:t>
          </a:r>
          <a:r>
            <a:rPr lang="en-US" sz="1900" kern="1200"/>
            <a:t> </a:t>
          </a:r>
          <a:r>
            <a:rPr lang="fr-FR" sz="1900" kern="1200"/>
            <a:t>    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/>
            <a:t>Devops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/>
            <a:t>Testeur QA 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/>
            <a:t>Designer (UX/UI) </a:t>
          </a:r>
          <a:r>
            <a:rPr lang="en-US" sz="1900" kern="1200"/>
            <a:t> </a:t>
          </a:r>
        </a:p>
      </dsp:txBody>
      <dsp:txXfrm>
        <a:off x="1386837" y="527801"/>
        <a:ext cx="2545382" cy="25453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DEDE69-81D7-4E71-8095-8409190FA046}">
      <dsp:nvSpPr>
        <dsp:cNvPr id="0" name=""/>
        <dsp:cNvSpPr/>
      </dsp:nvSpPr>
      <dsp:spPr>
        <a:xfrm>
          <a:off x="0" y="682"/>
          <a:ext cx="6245265" cy="15965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483408-0854-43B5-8707-CB15727F9BFD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BB29F8-487D-4B80-A731-C2917D09766F}">
      <dsp:nvSpPr>
        <dsp:cNvPr id="0" name=""/>
        <dsp:cNvSpPr/>
      </dsp:nvSpPr>
      <dsp:spPr>
        <a:xfrm>
          <a:off x="1844034" y="682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“Devenez le chef écolo que vous avez toujours voulu devenir. Le Gaspillage c’est à la poubelle !” </a:t>
          </a:r>
          <a:endParaRPr lang="en-US" sz="2200" kern="1200"/>
        </a:p>
      </dsp:txBody>
      <dsp:txXfrm>
        <a:off x="1844034" y="682"/>
        <a:ext cx="4401230" cy="1596566"/>
      </dsp:txXfrm>
    </dsp:sp>
    <dsp:sp modelId="{85A8B34A-A487-41DE-9A22-A2F3F2E828F5}">
      <dsp:nvSpPr>
        <dsp:cNvPr id="0" name=""/>
        <dsp:cNvSpPr/>
      </dsp:nvSpPr>
      <dsp:spPr>
        <a:xfrm>
          <a:off x="0" y="1996390"/>
          <a:ext cx="6245265" cy="15965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EF7357-0CF5-4799-92BF-9223C702CA91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872547-0EE7-44BD-A1AF-7B98012987A6}">
      <dsp:nvSpPr>
        <dsp:cNvPr id="0" name=""/>
        <dsp:cNvSpPr/>
      </dsp:nvSpPr>
      <dsp:spPr>
        <a:xfrm>
          <a:off x="1844034" y="1996390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“Approuvé par Olivier Minne” </a:t>
          </a:r>
          <a:endParaRPr lang="en-US" sz="2200" kern="1200"/>
        </a:p>
      </dsp:txBody>
      <dsp:txXfrm>
        <a:off x="1844034" y="1996390"/>
        <a:ext cx="4401230" cy="1596566"/>
      </dsp:txXfrm>
    </dsp:sp>
    <dsp:sp modelId="{B4F43CC7-3472-40C7-8E9A-B248F9C6B421}">
      <dsp:nvSpPr>
        <dsp:cNvPr id="0" name=""/>
        <dsp:cNvSpPr/>
      </dsp:nvSpPr>
      <dsp:spPr>
        <a:xfrm>
          <a:off x="0" y="3992098"/>
          <a:ext cx="6245265" cy="15965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130692-9367-423E-95E1-B9AF369C21FC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17EFAE-F75F-4D1B-A5A0-4D47854BBD8D}">
      <dsp:nvSpPr>
        <dsp:cNvPr id="0" name=""/>
        <dsp:cNvSpPr/>
      </dsp:nvSpPr>
      <dsp:spPr>
        <a:xfrm>
          <a:off x="1844034" y="3992098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“Toujours plus Sain, toujours plus grand, toujours plus bon.” </a:t>
          </a:r>
          <a:endParaRPr lang="en-US" sz="2200" kern="1200"/>
        </a:p>
      </dsp:txBody>
      <dsp:txXfrm>
        <a:off x="1844034" y="3992098"/>
        <a:ext cx="4401230" cy="15965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27/06/2025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27/06/2025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27/06/2025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27/06/2025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27/06/2025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27/06/2025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27/06/2025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27/06/2025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27/06/2025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27/06/2025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27/06/2025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27/06/2025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Image">
            <a:extLst>
              <a:ext uri="{FF2B5EF4-FFF2-40B4-BE49-F238E27FC236}">
                <a16:creationId xmlns:a16="http://schemas.microsoft.com/office/drawing/2014/main" id="{D30C8FA1-DEEB-E2AF-5725-14BD2AADBB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568" r="2" b="6901"/>
          <a:stretch>
            <a:fillRect/>
          </a:stretch>
        </p:blipFill>
        <p:spPr>
          <a:xfrm>
            <a:off x="3882570" y="10"/>
            <a:ext cx="8309429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63737881-458F-40AD-B72B-B57D267DC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2967126-346F-41EA-982D-63D8EBB60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" y="-1"/>
              <a:ext cx="4572002" cy="6858002"/>
            </a:xfrm>
            <a:custGeom>
              <a:avLst/>
              <a:gdLst>
                <a:gd name="connsiteX0" fmla="*/ 4214994 w 4572002"/>
                <a:gd name="connsiteY0" fmla="*/ 6564620 h 6858002"/>
                <a:gd name="connsiteX1" fmla="*/ 4214994 w 4572002"/>
                <a:gd name="connsiteY1" fmla="*/ 6564621 h 6858002"/>
                <a:gd name="connsiteX2" fmla="*/ 4237474 w 4572002"/>
                <a:gd name="connsiteY2" fmla="*/ 6588626 h 6858002"/>
                <a:gd name="connsiteX3" fmla="*/ 4254096 w 4572002"/>
                <a:gd name="connsiteY3" fmla="*/ 6625225 h 6858002"/>
                <a:gd name="connsiteX4" fmla="*/ 4247001 w 4572002"/>
                <a:gd name="connsiteY4" fmla="*/ 6662540 h 6858002"/>
                <a:gd name="connsiteX5" fmla="*/ 4247000 w 4572002"/>
                <a:gd name="connsiteY5" fmla="*/ 6662541 h 6858002"/>
                <a:gd name="connsiteX6" fmla="*/ 4246999 w 4572002"/>
                <a:gd name="connsiteY6" fmla="*/ 6662544 h 6858002"/>
                <a:gd name="connsiteX7" fmla="*/ 4235550 w 4572002"/>
                <a:gd name="connsiteY7" fmla="*/ 6683027 h 6858002"/>
                <a:gd name="connsiteX8" fmla="*/ 4232403 w 4572002"/>
                <a:gd name="connsiteY8" fmla="*/ 6702976 h 6858002"/>
                <a:gd name="connsiteX9" fmla="*/ 4232403 w 4572002"/>
                <a:gd name="connsiteY9" fmla="*/ 6702977 h 6858002"/>
                <a:gd name="connsiteX10" fmla="*/ 4246238 w 4572002"/>
                <a:gd name="connsiteY10" fmla="*/ 6742553 h 6858002"/>
                <a:gd name="connsiteX11" fmla="*/ 4246239 w 4572002"/>
                <a:gd name="connsiteY11" fmla="*/ 6742555 h 6858002"/>
                <a:gd name="connsiteX12" fmla="*/ 4265716 w 4572002"/>
                <a:gd name="connsiteY12" fmla="*/ 6812062 h 6858002"/>
                <a:gd name="connsiteX13" fmla="*/ 4265717 w 4572002"/>
                <a:gd name="connsiteY13" fmla="*/ 6812064 h 6858002"/>
                <a:gd name="connsiteX14" fmla="*/ 4265717 w 4572002"/>
                <a:gd name="connsiteY14" fmla="*/ 6812063 h 6858002"/>
                <a:gd name="connsiteX15" fmla="*/ 4265716 w 4572002"/>
                <a:gd name="connsiteY15" fmla="*/ 6812062 h 6858002"/>
                <a:gd name="connsiteX16" fmla="*/ 4260942 w 4572002"/>
                <a:gd name="connsiteY16" fmla="*/ 6776800 h 6858002"/>
                <a:gd name="connsiteX17" fmla="*/ 4246239 w 4572002"/>
                <a:gd name="connsiteY17" fmla="*/ 6742555 h 6858002"/>
                <a:gd name="connsiteX18" fmla="*/ 4246238 w 4572002"/>
                <a:gd name="connsiteY18" fmla="*/ 6742552 h 6858002"/>
                <a:gd name="connsiteX19" fmla="*/ 4232403 w 4572002"/>
                <a:gd name="connsiteY19" fmla="*/ 6702976 h 6858002"/>
                <a:gd name="connsiteX20" fmla="*/ 4246999 w 4572002"/>
                <a:gd name="connsiteY20" fmla="*/ 6662544 h 6858002"/>
                <a:gd name="connsiteX21" fmla="*/ 4247000 w 4572002"/>
                <a:gd name="connsiteY21" fmla="*/ 6662542 h 6858002"/>
                <a:gd name="connsiteX22" fmla="*/ 4247001 w 4572002"/>
                <a:gd name="connsiteY22" fmla="*/ 6662540 h 6858002"/>
                <a:gd name="connsiteX23" fmla="*/ 4254084 w 4572002"/>
                <a:gd name="connsiteY23" fmla="*/ 6645552 h 6858002"/>
                <a:gd name="connsiteX24" fmla="*/ 4254096 w 4572002"/>
                <a:gd name="connsiteY24" fmla="*/ 6625225 h 6858002"/>
                <a:gd name="connsiteX25" fmla="*/ 4254096 w 4572002"/>
                <a:gd name="connsiteY25" fmla="*/ 6625224 h 6858002"/>
                <a:gd name="connsiteX26" fmla="*/ 4237474 w 4572002"/>
                <a:gd name="connsiteY26" fmla="*/ 6588625 h 6858002"/>
                <a:gd name="connsiteX27" fmla="*/ 4295315 w 4572002"/>
                <a:gd name="connsiteY27" fmla="*/ 6438981 h 6858002"/>
                <a:gd name="connsiteX28" fmla="*/ 4275385 w 4572002"/>
                <a:gd name="connsiteY28" fmla="*/ 6463840 h 6858002"/>
                <a:gd name="connsiteX29" fmla="*/ 4275382 w 4572002"/>
                <a:gd name="connsiteY29" fmla="*/ 6463849 h 6858002"/>
                <a:gd name="connsiteX30" fmla="*/ 4261587 w 4572002"/>
                <a:gd name="connsiteY30" fmla="*/ 6513012 h 6858002"/>
                <a:gd name="connsiteX31" fmla="*/ 4242781 w 4572002"/>
                <a:gd name="connsiteY31" fmla="*/ 6546194 h 6858002"/>
                <a:gd name="connsiteX32" fmla="*/ 4242781 w 4572002"/>
                <a:gd name="connsiteY32" fmla="*/ 6546195 h 6858002"/>
                <a:gd name="connsiteX33" fmla="*/ 4259120 w 4572002"/>
                <a:gd name="connsiteY33" fmla="*/ 6521804 h 6858002"/>
                <a:gd name="connsiteX34" fmla="*/ 4261587 w 4572002"/>
                <a:gd name="connsiteY34" fmla="*/ 6513012 h 6858002"/>
                <a:gd name="connsiteX35" fmla="*/ 4264398 w 4572002"/>
                <a:gd name="connsiteY35" fmla="*/ 6508052 h 6858002"/>
                <a:gd name="connsiteX36" fmla="*/ 4275382 w 4572002"/>
                <a:gd name="connsiteY36" fmla="*/ 6463849 h 6858002"/>
                <a:gd name="connsiteX37" fmla="*/ 4275385 w 4572002"/>
                <a:gd name="connsiteY37" fmla="*/ 6463841 h 6858002"/>
                <a:gd name="connsiteX38" fmla="*/ 4295315 w 4572002"/>
                <a:gd name="connsiteY38" fmla="*/ 6438981 h 6858002"/>
                <a:gd name="connsiteX39" fmla="*/ 4381289 w 4572002"/>
                <a:gd name="connsiteY39" fmla="*/ 6365204 h 6858002"/>
                <a:gd name="connsiteX40" fmla="*/ 4380008 w 4572002"/>
                <a:gd name="connsiteY40" fmla="*/ 6387910 h 6858002"/>
                <a:gd name="connsiteX41" fmla="*/ 4378243 w 4572002"/>
                <a:gd name="connsiteY41" fmla="*/ 6391549 h 6858002"/>
                <a:gd name="connsiteX42" fmla="*/ 4370589 w 4572002"/>
                <a:gd name="connsiteY42" fmla="*/ 6407332 h 6858002"/>
                <a:gd name="connsiteX43" fmla="*/ 4370589 w 4572002"/>
                <a:gd name="connsiteY43" fmla="*/ 6407333 h 6858002"/>
                <a:gd name="connsiteX44" fmla="*/ 4378243 w 4572002"/>
                <a:gd name="connsiteY44" fmla="*/ 6391549 h 6858002"/>
                <a:gd name="connsiteX45" fmla="*/ 4380008 w 4572002"/>
                <a:gd name="connsiteY45" fmla="*/ 6387910 h 6858002"/>
                <a:gd name="connsiteX46" fmla="*/ 4142220 w 4572002"/>
                <a:gd name="connsiteY46" fmla="*/ 4221391 h 6858002"/>
                <a:gd name="connsiteX47" fmla="*/ 4142220 w 4572002"/>
                <a:gd name="connsiteY47" fmla="*/ 4221392 h 6858002"/>
                <a:gd name="connsiteX48" fmla="*/ 4147936 w 4572002"/>
                <a:gd name="connsiteY48" fmla="*/ 4253015 h 6858002"/>
                <a:gd name="connsiteX49" fmla="*/ 4187752 w 4572002"/>
                <a:gd name="connsiteY49" fmla="*/ 4324646 h 6858002"/>
                <a:gd name="connsiteX50" fmla="*/ 4196706 w 4572002"/>
                <a:gd name="connsiteY50" fmla="*/ 4363891 h 6858002"/>
                <a:gd name="connsiteX51" fmla="*/ 4195944 w 4572002"/>
                <a:gd name="connsiteY51" fmla="*/ 4482004 h 6858002"/>
                <a:gd name="connsiteX52" fmla="*/ 4135934 w 4572002"/>
                <a:gd name="connsiteY52" fmla="*/ 4659174 h 6858002"/>
                <a:gd name="connsiteX53" fmla="*/ 4127932 w 4572002"/>
                <a:gd name="connsiteY53" fmla="*/ 4677655 h 6858002"/>
                <a:gd name="connsiteX54" fmla="*/ 4118025 w 4572002"/>
                <a:gd name="connsiteY54" fmla="*/ 4767764 h 6858002"/>
                <a:gd name="connsiteX55" fmla="*/ 4116716 w 4572002"/>
                <a:gd name="connsiteY55" fmla="*/ 4800483 h 6858002"/>
                <a:gd name="connsiteX56" fmla="*/ 4116716 w 4572002"/>
                <a:gd name="connsiteY56" fmla="*/ 4800484 h 6858002"/>
                <a:gd name="connsiteX57" fmla="*/ 4131552 w 4572002"/>
                <a:gd name="connsiteY57" fmla="*/ 4828917 h 6858002"/>
                <a:gd name="connsiteX58" fmla="*/ 4153733 w 4572002"/>
                <a:gd name="connsiteY58" fmla="*/ 4863343 h 6858002"/>
                <a:gd name="connsiteX59" fmla="*/ 4161262 w 4572002"/>
                <a:gd name="connsiteY59" fmla="*/ 4889275 h 6858002"/>
                <a:gd name="connsiteX60" fmla="*/ 4159557 w 4572002"/>
                <a:gd name="connsiteY60" fmla="*/ 4912168 h 6858002"/>
                <a:gd name="connsiteX61" fmla="*/ 4158155 w 4572002"/>
                <a:gd name="connsiteY61" fmla="*/ 4933804 h 6858002"/>
                <a:gd name="connsiteX62" fmla="*/ 4158155 w 4572002"/>
                <a:gd name="connsiteY62" fmla="*/ 4933805 h 6858002"/>
                <a:gd name="connsiteX63" fmla="*/ 4162914 w 4572002"/>
                <a:gd name="connsiteY63" fmla="*/ 4952673 h 6858002"/>
                <a:gd name="connsiteX64" fmla="*/ 4165707 w 4572002"/>
                <a:gd name="connsiteY64" fmla="*/ 4957454 h 6858002"/>
                <a:gd name="connsiteX65" fmla="*/ 4166985 w 4572002"/>
                <a:gd name="connsiteY65" fmla="*/ 4961456 h 6858002"/>
                <a:gd name="connsiteX66" fmla="*/ 4182989 w 4572002"/>
                <a:gd name="connsiteY66" fmla="*/ 4987038 h 6858002"/>
                <a:gd name="connsiteX67" fmla="*/ 4209468 w 4572002"/>
                <a:gd name="connsiteY67" fmla="*/ 5041522 h 6858002"/>
                <a:gd name="connsiteX68" fmla="*/ 4216684 w 4572002"/>
                <a:gd name="connsiteY68" fmla="*/ 5072376 h 6858002"/>
                <a:gd name="connsiteX69" fmla="*/ 4222587 w 4572002"/>
                <a:gd name="connsiteY69" fmla="*/ 5087441 h 6858002"/>
                <a:gd name="connsiteX70" fmla="*/ 4235615 w 4572002"/>
                <a:gd name="connsiteY70" fmla="*/ 5133220 h 6858002"/>
                <a:gd name="connsiteX71" fmla="*/ 4235616 w 4572002"/>
                <a:gd name="connsiteY71" fmla="*/ 5133225 h 6858002"/>
                <a:gd name="connsiteX72" fmla="*/ 4228901 w 4572002"/>
                <a:gd name="connsiteY72" fmla="*/ 5166113 h 6858002"/>
                <a:gd name="connsiteX73" fmla="*/ 4228901 w 4572002"/>
                <a:gd name="connsiteY73" fmla="*/ 5166114 h 6858002"/>
                <a:gd name="connsiteX74" fmla="*/ 4229593 w 4572002"/>
                <a:gd name="connsiteY74" fmla="*/ 5172091 h 6858002"/>
                <a:gd name="connsiteX75" fmla="*/ 4232139 w 4572002"/>
                <a:gd name="connsiteY75" fmla="*/ 5179068 h 6858002"/>
                <a:gd name="connsiteX76" fmla="*/ 4231973 w 4572002"/>
                <a:gd name="connsiteY76" fmla="*/ 5229434 h 6858002"/>
                <a:gd name="connsiteX77" fmla="*/ 4225669 w 4572002"/>
                <a:gd name="connsiteY77" fmla="*/ 5241089 h 6858002"/>
                <a:gd name="connsiteX78" fmla="*/ 4208517 w 4572002"/>
                <a:gd name="connsiteY78" fmla="*/ 5272796 h 6858002"/>
                <a:gd name="connsiteX79" fmla="*/ 4184613 w 4572002"/>
                <a:gd name="connsiteY79" fmla="*/ 5312288 h 6858002"/>
                <a:gd name="connsiteX80" fmla="*/ 4183557 w 4572002"/>
                <a:gd name="connsiteY80" fmla="*/ 5321350 h 6858002"/>
                <a:gd name="connsiteX81" fmla="*/ 4181083 w 4572002"/>
                <a:gd name="connsiteY81" fmla="*/ 5326163 h 6858002"/>
                <a:gd name="connsiteX82" fmla="*/ 4179637 w 4572002"/>
                <a:gd name="connsiteY82" fmla="*/ 5355014 h 6858002"/>
                <a:gd name="connsiteX83" fmla="*/ 4179637 w 4572002"/>
                <a:gd name="connsiteY83" fmla="*/ 5355015 h 6858002"/>
                <a:gd name="connsiteX84" fmla="*/ 4184513 w 4572002"/>
                <a:gd name="connsiteY84" fmla="*/ 5385385 h 6858002"/>
                <a:gd name="connsiteX85" fmla="*/ 4192704 w 4572002"/>
                <a:gd name="connsiteY85" fmla="*/ 5425583 h 6858002"/>
                <a:gd name="connsiteX86" fmla="*/ 4204327 w 4572002"/>
                <a:gd name="connsiteY86" fmla="*/ 5480638 h 6858002"/>
                <a:gd name="connsiteX87" fmla="*/ 4208850 w 4572002"/>
                <a:gd name="connsiteY87" fmla="*/ 5507668 h 6858002"/>
                <a:gd name="connsiteX88" fmla="*/ 4198232 w 4572002"/>
                <a:gd name="connsiteY88" fmla="*/ 5531692 h 6858002"/>
                <a:gd name="connsiteX89" fmla="*/ 4198231 w 4572002"/>
                <a:gd name="connsiteY89" fmla="*/ 5531693 h 6858002"/>
                <a:gd name="connsiteX90" fmla="*/ 4188085 w 4572002"/>
                <a:gd name="connsiteY90" fmla="*/ 5547578 h 6858002"/>
                <a:gd name="connsiteX91" fmla="*/ 4188085 w 4572002"/>
                <a:gd name="connsiteY91" fmla="*/ 5547579 h 6858002"/>
                <a:gd name="connsiteX92" fmla="*/ 4197659 w 4572002"/>
                <a:gd name="connsiteY92" fmla="*/ 5562747 h 6858002"/>
                <a:gd name="connsiteX93" fmla="*/ 4268907 w 4572002"/>
                <a:gd name="connsiteY93" fmla="*/ 5704484 h 6858002"/>
                <a:gd name="connsiteX94" fmla="*/ 4274812 w 4572002"/>
                <a:gd name="connsiteY94" fmla="*/ 5740489 h 6858002"/>
                <a:gd name="connsiteX95" fmla="*/ 4283578 w 4572002"/>
                <a:gd name="connsiteY95" fmla="*/ 5760874 h 6858002"/>
                <a:gd name="connsiteX96" fmla="*/ 4371973 w 4572002"/>
                <a:gd name="connsiteY96" fmla="*/ 5883752 h 6858002"/>
                <a:gd name="connsiteX97" fmla="*/ 4371974 w 4572002"/>
                <a:gd name="connsiteY97" fmla="*/ 5883757 h 6858002"/>
                <a:gd name="connsiteX98" fmla="*/ 4389877 w 4572002"/>
                <a:gd name="connsiteY98" fmla="*/ 5935946 h 6858002"/>
                <a:gd name="connsiteX99" fmla="*/ 4389878 w 4572002"/>
                <a:gd name="connsiteY99" fmla="*/ 5935950 h 6858002"/>
                <a:gd name="connsiteX100" fmla="*/ 4386259 w 4572002"/>
                <a:gd name="connsiteY100" fmla="*/ 5993290 h 6858002"/>
                <a:gd name="connsiteX101" fmla="*/ 4386259 w 4572002"/>
                <a:gd name="connsiteY101" fmla="*/ 5993291 h 6858002"/>
                <a:gd name="connsiteX102" fmla="*/ 4379782 w 4572002"/>
                <a:gd name="connsiteY102" fmla="*/ 6026440 h 6858002"/>
                <a:gd name="connsiteX103" fmla="*/ 4323583 w 4572002"/>
                <a:gd name="connsiteY103" fmla="*/ 6108738 h 6858002"/>
                <a:gd name="connsiteX104" fmla="*/ 4309890 w 4572002"/>
                <a:gd name="connsiteY104" fmla="*/ 6133314 h 6858002"/>
                <a:gd name="connsiteX105" fmla="*/ 4309890 w 4572002"/>
                <a:gd name="connsiteY105" fmla="*/ 6133315 h 6858002"/>
                <a:gd name="connsiteX106" fmla="*/ 4313591 w 4572002"/>
                <a:gd name="connsiteY106" fmla="*/ 6143190 h 6858002"/>
                <a:gd name="connsiteX107" fmla="*/ 4325486 w 4572002"/>
                <a:gd name="connsiteY107" fmla="*/ 6155600 h 6858002"/>
                <a:gd name="connsiteX108" fmla="*/ 4325488 w 4572002"/>
                <a:gd name="connsiteY108" fmla="*/ 6155603 h 6858002"/>
                <a:gd name="connsiteX109" fmla="*/ 4364160 w 4572002"/>
                <a:gd name="connsiteY109" fmla="*/ 6228757 h 6858002"/>
                <a:gd name="connsiteX110" fmla="*/ 4381497 w 4572002"/>
                <a:gd name="connsiteY110" fmla="*/ 6361540 h 6858002"/>
                <a:gd name="connsiteX111" fmla="*/ 4381497 w 4572002"/>
                <a:gd name="connsiteY111" fmla="*/ 6361539 h 6858002"/>
                <a:gd name="connsiteX112" fmla="*/ 4364160 w 4572002"/>
                <a:gd name="connsiteY112" fmla="*/ 6228756 h 6858002"/>
                <a:gd name="connsiteX113" fmla="*/ 4325488 w 4572002"/>
                <a:gd name="connsiteY113" fmla="*/ 6155602 h 6858002"/>
                <a:gd name="connsiteX114" fmla="*/ 4325486 w 4572002"/>
                <a:gd name="connsiteY114" fmla="*/ 6155600 h 6858002"/>
                <a:gd name="connsiteX115" fmla="*/ 4309890 w 4572002"/>
                <a:gd name="connsiteY115" fmla="*/ 6133315 h 6858002"/>
                <a:gd name="connsiteX116" fmla="*/ 4323583 w 4572002"/>
                <a:gd name="connsiteY116" fmla="*/ 6108739 h 6858002"/>
                <a:gd name="connsiteX117" fmla="*/ 4379782 w 4572002"/>
                <a:gd name="connsiteY117" fmla="*/ 6026441 h 6858002"/>
                <a:gd name="connsiteX118" fmla="*/ 4386259 w 4572002"/>
                <a:gd name="connsiteY118" fmla="*/ 5993292 h 6858002"/>
                <a:gd name="connsiteX119" fmla="*/ 4386259 w 4572002"/>
                <a:gd name="connsiteY119" fmla="*/ 5993290 h 6858002"/>
                <a:gd name="connsiteX120" fmla="*/ 4389712 w 4572002"/>
                <a:gd name="connsiteY120" fmla="*/ 5964477 h 6858002"/>
                <a:gd name="connsiteX121" fmla="*/ 4389878 w 4572002"/>
                <a:gd name="connsiteY121" fmla="*/ 5935950 h 6858002"/>
                <a:gd name="connsiteX122" fmla="*/ 4389878 w 4572002"/>
                <a:gd name="connsiteY122" fmla="*/ 5935949 h 6858002"/>
                <a:gd name="connsiteX123" fmla="*/ 4389877 w 4572002"/>
                <a:gd name="connsiteY123" fmla="*/ 5935946 h 6858002"/>
                <a:gd name="connsiteX124" fmla="*/ 4382997 w 4572002"/>
                <a:gd name="connsiteY124" fmla="*/ 5909351 h 6858002"/>
                <a:gd name="connsiteX125" fmla="*/ 4371974 w 4572002"/>
                <a:gd name="connsiteY125" fmla="*/ 5883757 h 6858002"/>
                <a:gd name="connsiteX126" fmla="*/ 4371973 w 4572002"/>
                <a:gd name="connsiteY126" fmla="*/ 5883751 h 6858002"/>
                <a:gd name="connsiteX127" fmla="*/ 4283578 w 4572002"/>
                <a:gd name="connsiteY127" fmla="*/ 5760873 h 6858002"/>
                <a:gd name="connsiteX128" fmla="*/ 4274812 w 4572002"/>
                <a:gd name="connsiteY128" fmla="*/ 5740488 h 6858002"/>
                <a:gd name="connsiteX129" fmla="*/ 4268907 w 4572002"/>
                <a:gd name="connsiteY129" fmla="*/ 5704483 h 6858002"/>
                <a:gd name="connsiteX130" fmla="*/ 4197659 w 4572002"/>
                <a:gd name="connsiteY130" fmla="*/ 5562746 h 6858002"/>
                <a:gd name="connsiteX131" fmla="*/ 4188085 w 4572002"/>
                <a:gd name="connsiteY131" fmla="*/ 5547578 h 6858002"/>
                <a:gd name="connsiteX132" fmla="*/ 4198231 w 4572002"/>
                <a:gd name="connsiteY132" fmla="*/ 5531694 h 6858002"/>
                <a:gd name="connsiteX133" fmla="*/ 4198232 w 4572002"/>
                <a:gd name="connsiteY133" fmla="*/ 5531692 h 6858002"/>
                <a:gd name="connsiteX134" fmla="*/ 4206630 w 4572002"/>
                <a:gd name="connsiteY134" fmla="*/ 5520422 h 6858002"/>
                <a:gd name="connsiteX135" fmla="*/ 4208850 w 4572002"/>
                <a:gd name="connsiteY135" fmla="*/ 5507668 h 6858002"/>
                <a:gd name="connsiteX136" fmla="*/ 4208850 w 4572002"/>
                <a:gd name="connsiteY136" fmla="*/ 5507667 h 6858002"/>
                <a:gd name="connsiteX137" fmla="*/ 4204327 w 4572002"/>
                <a:gd name="connsiteY137" fmla="*/ 5480637 h 6858002"/>
                <a:gd name="connsiteX138" fmla="*/ 4192704 w 4572002"/>
                <a:gd name="connsiteY138" fmla="*/ 5425582 h 6858002"/>
                <a:gd name="connsiteX139" fmla="*/ 4184513 w 4572002"/>
                <a:gd name="connsiteY139" fmla="*/ 5385384 h 6858002"/>
                <a:gd name="connsiteX140" fmla="*/ 4179637 w 4572002"/>
                <a:gd name="connsiteY140" fmla="*/ 5355014 h 6858002"/>
                <a:gd name="connsiteX141" fmla="*/ 4183557 w 4572002"/>
                <a:gd name="connsiteY141" fmla="*/ 5321350 h 6858002"/>
                <a:gd name="connsiteX142" fmla="*/ 4208517 w 4572002"/>
                <a:gd name="connsiteY142" fmla="*/ 5272797 h 6858002"/>
                <a:gd name="connsiteX143" fmla="*/ 4225669 w 4572002"/>
                <a:gd name="connsiteY143" fmla="*/ 5241089 h 6858002"/>
                <a:gd name="connsiteX144" fmla="*/ 4231973 w 4572002"/>
                <a:gd name="connsiteY144" fmla="*/ 5229433 h 6858002"/>
                <a:gd name="connsiteX145" fmla="*/ 4232139 w 4572002"/>
                <a:gd name="connsiteY145" fmla="*/ 5179068 h 6858002"/>
                <a:gd name="connsiteX146" fmla="*/ 4232139 w 4572002"/>
                <a:gd name="connsiteY146" fmla="*/ 5179067 h 6858002"/>
                <a:gd name="connsiteX147" fmla="*/ 4229593 w 4572002"/>
                <a:gd name="connsiteY147" fmla="*/ 5172090 h 6858002"/>
                <a:gd name="connsiteX148" fmla="*/ 4228901 w 4572002"/>
                <a:gd name="connsiteY148" fmla="*/ 5166114 h 6858002"/>
                <a:gd name="connsiteX149" fmla="*/ 4235616 w 4572002"/>
                <a:gd name="connsiteY149" fmla="*/ 5133225 h 6858002"/>
                <a:gd name="connsiteX150" fmla="*/ 4235616 w 4572002"/>
                <a:gd name="connsiteY150" fmla="*/ 5133224 h 6858002"/>
                <a:gd name="connsiteX151" fmla="*/ 4235615 w 4572002"/>
                <a:gd name="connsiteY151" fmla="*/ 5133220 h 6858002"/>
                <a:gd name="connsiteX152" fmla="*/ 4228473 w 4572002"/>
                <a:gd name="connsiteY152" fmla="*/ 5102461 h 6858002"/>
                <a:gd name="connsiteX153" fmla="*/ 4222587 w 4572002"/>
                <a:gd name="connsiteY153" fmla="*/ 5087441 h 6858002"/>
                <a:gd name="connsiteX154" fmla="*/ 4222582 w 4572002"/>
                <a:gd name="connsiteY154" fmla="*/ 5087423 h 6858002"/>
                <a:gd name="connsiteX155" fmla="*/ 4209468 w 4572002"/>
                <a:gd name="connsiteY155" fmla="*/ 5041521 h 6858002"/>
                <a:gd name="connsiteX156" fmla="*/ 4182989 w 4572002"/>
                <a:gd name="connsiteY156" fmla="*/ 4987037 h 6858002"/>
                <a:gd name="connsiteX157" fmla="*/ 4165707 w 4572002"/>
                <a:gd name="connsiteY157" fmla="*/ 4957454 h 6858002"/>
                <a:gd name="connsiteX158" fmla="*/ 4158155 w 4572002"/>
                <a:gd name="connsiteY158" fmla="*/ 4933805 h 6858002"/>
                <a:gd name="connsiteX159" fmla="*/ 4159557 w 4572002"/>
                <a:gd name="connsiteY159" fmla="*/ 4912169 h 6858002"/>
                <a:gd name="connsiteX160" fmla="*/ 4161262 w 4572002"/>
                <a:gd name="connsiteY160" fmla="*/ 4889276 h 6858002"/>
                <a:gd name="connsiteX161" fmla="*/ 4161262 w 4572002"/>
                <a:gd name="connsiteY161" fmla="*/ 4889275 h 6858002"/>
                <a:gd name="connsiteX162" fmla="*/ 4156484 w 4572002"/>
                <a:gd name="connsiteY162" fmla="*/ 4867614 h 6858002"/>
                <a:gd name="connsiteX163" fmla="*/ 4153733 w 4572002"/>
                <a:gd name="connsiteY163" fmla="*/ 4863343 h 6858002"/>
                <a:gd name="connsiteX164" fmla="*/ 4151983 w 4572002"/>
                <a:gd name="connsiteY164" fmla="*/ 4857317 h 6858002"/>
                <a:gd name="connsiteX165" fmla="*/ 4131552 w 4572002"/>
                <a:gd name="connsiteY165" fmla="*/ 4828916 h 6858002"/>
                <a:gd name="connsiteX166" fmla="*/ 4116716 w 4572002"/>
                <a:gd name="connsiteY166" fmla="*/ 4800483 h 6858002"/>
                <a:gd name="connsiteX167" fmla="*/ 4118025 w 4572002"/>
                <a:gd name="connsiteY167" fmla="*/ 4767765 h 6858002"/>
                <a:gd name="connsiteX168" fmla="*/ 4127932 w 4572002"/>
                <a:gd name="connsiteY168" fmla="*/ 4677656 h 6858002"/>
                <a:gd name="connsiteX169" fmla="*/ 4135934 w 4572002"/>
                <a:gd name="connsiteY169" fmla="*/ 4659175 h 6858002"/>
                <a:gd name="connsiteX170" fmla="*/ 4195944 w 4572002"/>
                <a:gd name="connsiteY170" fmla="*/ 4482005 h 6858002"/>
                <a:gd name="connsiteX171" fmla="*/ 4196706 w 4572002"/>
                <a:gd name="connsiteY171" fmla="*/ 4363891 h 6858002"/>
                <a:gd name="connsiteX172" fmla="*/ 4196706 w 4572002"/>
                <a:gd name="connsiteY172" fmla="*/ 4363890 h 6858002"/>
                <a:gd name="connsiteX173" fmla="*/ 4187752 w 4572002"/>
                <a:gd name="connsiteY173" fmla="*/ 4324645 h 6858002"/>
                <a:gd name="connsiteX174" fmla="*/ 4147936 w 4572002"/>
                <a:gd name="connsiteY174" fmla="*/ 4253014 h 6858002"/>
                <a:gd name="connsiteX175" fmla="*/ 4211111 w 4572002"/>
                <a:gd name="connsiteY175" fmla="*/ 2836172 h 6858002"/>
                <a:gd name="connsiteX176" fmla="*/ 4202421 w 4572002"/>
                <a:gd name="connsiteY176" fmla="*/ 2848793 h 6858002"/>
                <a:gd name="connsiteX177" fmla="*/ 4186816 w 4572002"/>
                <a:gd name="connsiteY177" fmla="*/ 2897785 h 6858002"/>
                <a:gd name="connsiteX178" fmla="*/ 4185787 w 4572002"/>
                <a:gd name="connsiteY178" fmla="*/ 2903551 h 6858002"/>
                <a:gd name="connsiteX179" fmla="*/ 4182513 w 4572002"/>
                <a:gd name="connsiteY179" fmla="*/ 2914328 h 6858002"/>
                <a:gd name="connsiteX180" fmla="*/ 4177882 w 4572002"/>
                <a:gd name="connsiteY180" fmla="*/ 2947858 h 6858002"/>
                <a:gd name="connsiteX181" fmla="*/ 4177881 w 4572002"/>
                <a:gd name="connsiteY181" fmla="*/ 2947862 h 6858002"/>
                <a:gd name="connsiteX182" fmla="*/ 4177881 w 4572002"/>
                <a:gd name="connsiteY182" fmla="*/ 2947863 h 6858002"/>
                <a:gd name="connsiteX183" fmla="*/ 4181465 w 4572002"/>
                <a:gd name="connsiteY183" fmla="*/ 2982149 h 6858002"/>
                <a:gd name="connsiteX184" fmla="*/ 4193158 w 4572002"/>
                <a:gd name="connsiteY184" fmla="*/ 3077402 h 6858002"/>
                <a:gd name="connsiteX185" fmla="*/ 4180703 w 4572002"/>
                <a:gd name="connsiteY185" fmla="*/ 3172654 h 6858002"/>
                <a:gd name="connsiteX186" fmla="*/ 4133076 w 4572002"/>
                <a:gd name="connsiteY186" fmla="*/ 3489467 h 6858002"/>
                <a:gd name="connsiteX187" fmla="*/ 4110977 w 4572002"/>
                <a:gd name="connsiteY187" fmla="*/ 3544713 h 6858002"/>
                <a:gd name="connsiteX188" fmla="*/ 4093355 w 4572002"/>
                <a:gd name="connsiteY188" fmla="*/ 3574408 h 6858002"/>
                <a:gd name="connsiteX189" fmla="*/ 4093355 w 4572002"/>
                <a:gd name="connsiteY189" fmla="*/ 3574409 h 6858002"/>
                <a:gd name="connsiteX190" fmla="*/ 4105453 w 4572002"/>
                <a:gd name="connsiteY190" fmla="*/ 3606818 h 6858002"/>
                <a:gd name="connsiteX191" fmla="*/ 4118979 w 4572002"/>
                <a:gd name="connsiteY191" fmla="*/ 3630633 h 6858002"/>
                <a:gd name="connsiteX192" fmla="*/ 4136708 w 4572002"/>
                <a:gd name="connsiteY192" fmla="*/ 3654416 h 6858002"/>
                <a:gd name="connsiteX193" fmla="*/ 4140382 w 4572002"/>
                <a:gd name="connsiteY193" fmla="*/ 3668940 h 6858002"/>
                <a:gd name="connsiteX194" fmla="*/ 4143220 w 4572002"/>
                <a:gd name="connsiteY194" fmla="*/ 3680164 h 6858002"/>
                <a:gd name="connsiteX195" fmla="*/ 4139172 w 4572002"/>
                <a:gd name="connsiteY195" fmla="*/ 3734837 h 6858002"/>
                <a:gd name="connsiteX196" fmla="*/ 4139172 w 4572002"/>
                <a:gd name="connsiteY196" fmla="*/ 3734838 h 6858002"/>
                <a:gd name="connsiteX197" fmla="*/ 4139554 w 4572002"/>
                <a:gd name="connsiteY197" fmla="*/ 3754653 h 6858002"/>
                <a:gd name="connsiteX198" fmla="*/ 4145911 w 4572002"/>
                <a:gd name="connsiteY198" fmla="*/ 3789776 h 6858002"/>
                <a:gd name="connsiteX199" fmla="*/ 4130980 w 4572002"/>
                <a:gd name="connsiteY199" fmla="*/ 3822472 h 6858002"/>
                <a:gd name="connsiteX200" fmla="*/ 4116645 w 4572002"/>
                <a:gd name="connsiteY200" fmla="*/ 3852619 h 6858002"/>
                <a:gd name="connsiteX201" fmla="*/ 4116645 w 4572002"/>
                <a:gd name="connsiteY201" fmla="*/ 3852620 h 6858002"/>
                <a:gd name="connsiteX202" fmla="*/ 4117425 w 4572002"/>
                <a:gd name="connsiteY202" fmla="*/ 3868764 h 6858002"/>
                <a:gd name="connsiteX203" fmla="*/ 4126028 w 4572002"/>
                <a:gd name="connsiteY203" fmla="*/ 3885337 h 6858002"/>
                <a:gd name="connsiteX204" fmla="*/ 4126028 w 4572002"/>
                <a:gd name="connsiteY204" fmla="*/ 3885339 h 6858002"/>
                <a:gd name="connsiteX205" fmla="*/ 4148409 w 4572002"/>
                <a:gd name="connsiteY205" fmla="*/ 3923125 h 6858002"/>
                <a:gd name="connsiteX206" fmla="*/ 4157913 w 4572002"/>
                <a:gd name="connsiteY206" fmla="*/ 3962160 h 6858002"/>
                <a:gd name="connsiteX207" fmla="*/ 4142221 w 4572002"/>
                <a:gd name="connsiteY207" fmla="*/ 4043838 h 6858002"/>
                <a:gd name="connsiteX208" fmla="*/ 4142220 w 4572002"/>
                <a:gd name="connsiteY208" fmla="*/ 4043839 h 6858002"/>
                <a:gd name="connsiteX209" fmla="*/ 4127099 w 4572002"/>
                <a:gd name="connsiteY209" fmla="*/ 4103825 h 6858002"/>
                <a:gd name="connsiteX210" fmla="*/ 4127099 w 4572002"/>
                <a:gd name="connsiteY210" fmla="*/ 4103826 h 6858002"/>
                <a:gd name="connsiteX211" fmla="*/ 4129066 w 4572002"/>
                <a:gd name="connsiteY211" fmla="*/ 4134256 h 6858002"/>
                <a:gd name="connsiteX212" fmla="*/ 4138410 w 4572002"/>
                <a:gd name="connsiteY212" fmla="*/ 4165382 h 6858002"/>
                <a:gd name="connsiteX213" fmla="*/ 4138410 w 4572002"/>
                <a:gd name="connsiteY213" fmla="*/ 4165384 h 6858002"/>
                <a:gd name="connsiteX214" fmla="*/ 4142315 w 4572002"/>
                <a:gd name="connsiteY214" fmla="*/ 4192388 h 6858002"/>
                <a:gd name="connsiteX215" fmla="*/ 4142315 w 4572002"/>
                <a:gd name="connsiteY215" fmla="*/ 4192387 h 6858002"/>
                <a:gd name="connsiteX216" fmla="*/ 4138410 w 4572002"/>
                <a:gd name="connsiteY216" fmla="*/ 4165383 h 6858002"/>
                <a:gd name="connsiteX217" fmla="*/ 4138410 w 4572002"/>
                <a:gd name="connsiteY217" fmla="*/ 4165382 h 6858002"/>
                <a:gd name="connsiteX218" fmla="*/ 4127099 w 4572002"/>
                <a:gd name="connsiteY218" fmla="*/ 4103826 h 6858002"/>
                <a:gd name="connsiteX219" fmla="*/ 4142220 w 4572002"/>
                <a:gd name="connsiteY219" fmla="*/ 4043840 h 6858002"/>
                <a:gd name="connsiteX220" fmla="*/ 4142221 w 4572002"/>
                <a:gd name="connsiteY220" fmla="*/ 4043838 h 6858002"/>
                <a:gd name="connsiteX221" fmla="*/ 4155523 w 4572002"/>
                <a:gd name="connsiteY221" fmla="*/ 4002410 h 6858002"/>
                <a:gd name="connsiteX222" fmla="*/ 4157913 w 4572002"/>
                <a:gd name="connsiteY222" fmla="*/ 3962160 h 6858002"/>
                <a:gd name="connsiteX223" fmla="*/ 4157913 w 4572002"/>
                <a:gd name="connsiteY223" fmla="*/ 3962159 h 6858002"/>
                <a:gd name="connsiteX224" fmla="*/ 4126028 w 4572002"/>
                <a:gd name="connsiteY224" fmla="*/ 3885338 h 6858002"/>
                <a:gd name="connsiteX225" fmla="*/ 4126028 w 4572002"/>
                <a:gd name="connsiteY225" fmla="*/ 3885337 h 6858002"/>
                <a:gd name="connsiteX226" fmla="*/ 4116645 w 4572002"/>
                <a:gd name="connsiteY226" fmla="*/ 3852620 h 6858002"/>
                <a:gd name="connsiteX227" fmla="*/ 4130980 w 4572002"/>
                <a:gd name="connsiteY227" fmla="*/ 3822473 h 6858002"/>
                <a:gd name="connsiteX228" fmla="*/ 4145911 w 4572002"/>
                <a:gd name="connsiteY228" fmla="*/ 3789777 h 6858002"/>
                <a:gd name="connsiteX229" fmla="*/ 4145911 w 4572002"/>
                <a:gd name="connsiteY229" fmla="*/ 3789776 h 6858002"/>
                <a:gd name="connsiteX230" fmla="*/ 4139554 w 4572002"/>
                <a:gd name="connsiteY230" fmla="*/ 3754652 h 6858002"/>
                <a:gd name="connsiteX231" fmla="*/ 4139172 w 4572002"/>
                <a:gd name="connsiteY231" fmla="*/ 3734838 h 6858002"/>
                <a:gd name="connsiteX232" fmla="*/ 4143220 w 4572002"/>
                <a:gd name="connsiteY232" fmla="*/ 3680164 h 6858002"/>
                <a:gd name="connsiteX233" fmla="*/ 4143220 w 4572002"/>
                <a:gd name="connsiteY233" fmla="*/ 3680163 h 6858002"/>
                <a:gd name="connsiteX234" fmla="*/ 4140382 w 4572002"/>
                <a:gd name="connsiteY234" fmla="*/ 3668940 h 6858002"/>
                <a:gd name="connsiteX235" fmla="*/ 4136708 w 4572002"/>
                <a:gd name="connsiteY235" fmla="*/ 3654416 h 6858002"/>
                <a:gd name="connsiteX236" fmla="*/ 4136708 w 4572002"/>
                <a:gd name="connsiteY236" fmla="*/ 3654416 h 6858002"/>
                <a:gd name="connsiteX237" fmla="*/ 4136708 w 4572002"/>
                <a:gd name="connsiteY237" fmla="*/ 3654415 h 6858002"/>
                <a:gd name="connsiteX238" fmla="*/ 4118979 w 4572002"/>
                <a:gd name="connsiteY238" fmla="*/ 3630632 h 6858002"/>
                <a:gd name="connsiteX239" fmla="*/ 4105453 w 4572002"/>
                <a:gd name="connsiteY239" fmla="*/ 3606817 h 6858002"/>
                <a:gd name="connsiteX240" fmla="*/ 4095707 w 4572002"/>
                <a:gd name="connsiteY240" fmla="*/ 3587174 h 6858002"/>
                <a:gd name="connsiteX241" fmla="*/ 4093355 w 4572002"/>
                <a:gd name="connsiteY241" fmla="*/ 3574408 h 6858002"/>
                <a:gd name="connsiteX242" fmla="*/ 4098434 w 4572002"/>
                <a:gd name="connsiteY242" fmla="*/ 3562321 h 6858002"/>
                <a:gd name="connsiteX243" fmla="*/ 4110977 w 4572002"/>
                <a:gd name="connsiteY243" fmla="*/ 3544714 h 6858002"/>
                <a:gd name="connsiteX244" fmla="*/ 4133076 w 4572002"/>
                <a:gd name="connsiteY244" fmla="*/ 3489468 h 6858002"/>
                <a:gd name="connsiteX245" fmla="*/ 4180703 w 4572002"/>
                <a:gd name="connsiteY245" fmla="*/ 3172655 h 6858002"/>
                <a:gd name="connsiteX246" fmla="*/ 4193158 w 4572002"/>
                <a:gd name="connsiteY246" fmla="*/ 3077402 h 6858002"/>
                <a:gd name="connsiteX247" fmla="*/ 4193158 w 4572002"/>
                <a:gd name="connsiteY247" fmla="*/ 3077401 h 6858002"/>
                <a:gd name="connsiteX248" fmla="*/ 4181465 w 4572002"/>
                <a:gd name="connsiteY248" fmla="*/ 2982148 h 6858002"/>
                <a:gd name="connsiteX249" fmla="*/ 4177881 w 4572002"/>
                <a:gd name="connsiteY249" fmla="*/ 2947863 h 6858002"/>
                <a:gd name="connsiteX250" fmla="*/ 4177882 w 4572002"/>
                <a:gd name="connsiteY250" fmla="*/ 2947858 h 6858002"/>
                <a:gd name="connsiteX251" fmla="*/ 4185787 w 4572002"/>
                <a:gd name="connsiteY251" fmla="*/ 2903551 h 6858002"/>
                <a:gd name="connsiteX252" fmla="*/ 4202421 w 4572002"/>
                <a:gd name="connsiteY252" fmla="*/ 2848794 h 6858002"/>
                <a:gd name="connsiteX253" fmla="*/ 4211111 w 4572002"/>
                <a:gd name="connsiteY253" fmla="*/ 2836173 h 6858002"/>
                <a:gd name="connsiteX254" fmla="*/ 3726625 w 4572002"/>
                <a:gd name="connsiteY254" fmla="*/ 1508458 h 6858002"/>
                <a:gd name="connsiteX255" fmla="*/ 3698531 w 4572002"/>
                <a:gd name="connsiteY255" fmla="*/ 1596214 h 6858002"/>
                <a:gd name="connsiteX256" fmla="*/ 3700436 w 4572002"/>
                <a:gd name="connsiteY256" fmla="*/ 1624981 h 6858002"/>
                <a:gd name="connsiteX257" fmla="*/ 3757017 w 4572002"/>
                <a:gd name="connsiteY257" fmla="*/ 1697754 h 6858002"/>
                <a:gd name="connsiteX258" fmla="*/ 3779686 w 4572002"/>
                <a:gd name="connsiteY258" fmla="*/ 1733189 h 6858002"/>
                <a:gd name="connsiteX259" fmla="*/ 3821407 w 4572002"/>
                <a:gd name="connsiteY259" fmla="*/ 1833776 h 6858002"/>
                <a:gd name="connsiteX260" fmla="*/ 3829028 w 4572002"/>
                <a:gd name="connsiteY260" fmla="*/ 1842159 h 6858002"/>
                <a:gd name="connsiteX261" fmla="*/ 3919519 w 4572002"/>
                <a:gd name="connsiteY261" fmla="*/ 1916455 h 6858002"/>
                <a:gd name="connsiteX262" fmla="*/ 3934949 w 4572002"/>
                <a:gd name="connsiteY262" fmla="*/ 1933220 h 6858002"/>
                <a:gd name="connsiteX263" fmla="*/ 3958954 w 4572002"/>
                <a:gd name="connsiteY263" fmla="*/ 1953414 h 6858002"/>
                <a:gd name="connsiteX264" fmla="*/ 4005437 w 4572002"/>
                <a:gd name="connsiteY264" fmla="*/ 2016470 h 6858002"/>
                <a:gd name="connsiteX265" fmla="*/ 4020296 w 4572002"/>
                <a:gd name="connsiteY265" fmla="*/ 2094579 h 6858002"/>
                <a:gd name="connsiteX266" fmla="*/ 4042967 w 4572002"/>
                <a:gd name="connsiteY266" fmla="*/ 2188880 h 6858002"/>
                <a:gd name="connsiteX267" fmla="*/ 4058207 w 4572002"/>
                <a:gd name="connsiteY267" fmla="*/ 2228315 h 6858002"/>
                <a:gd name="connsiteX268" fmla="*/ 4087164 w 4572002"/>
                <a:gd name="connsiteY268" fmla="*/ 2334045 h 6858002"/>
                <a:gd name="connsiteX269" fmla="*/ 4111549 w 4572002"/>
                <a:gd name="connsiteY269" fmla="*/ 2409486 h 6858002"/>
                <a:gd name="connsiteX270" fmla="*/ 4128650 w 4572002"/>
                <a:gd name="connsiteY270" fmla="*/ 2435913 h 6858002"/>
                <a:gd name="connsiteX271" fmla="*/ 4134481 w 4572002"/>
                <a:gd name="connsiteY271" fmla="*/ 2463018 h 6858002"/>
                <a:gd name="connsiteX272" fmla="*/ 4125839 w 4572002"/>
                <a:gd name="connsiteY272" fmla="*/ 2518262 h 6858002"/>
                <a:gd name="connsiteX273" fmla="*/ 4125838 w 4572002"/>
                <a:gd name="connsiteY273" fmla="*/ 2518264 h 6858002"/>
                <a:gd name="connsiteX274" fmla="*/ 4122194 w 4572002"/>
                <a:gd name="connsiteY274" fmla="*/ 2545006 h 6858002"/>
                <a:gd name="connsiteX275" fmla="*/ 4122194 w 4572002"/>
                <a:gd name="connsiteY275" fmla="*/ 2545007 h 6858002"/>
                <a:gd name="connsiteX276" fmla="*/ 4126408 w 4572002"/>
                <a:gd name="connsiteY276" fmla="*/ 2571035 h 6858002"/>
                <a:gd name="connsiteX277" fmla="*/ 4199563 w 4572002"/>
                <a:gd name="connsiteY277" fmla="*/ 2668002 h 6858002"/>
                <a:gd name="connsiteX278" fmla="*/ 4247953 w 4572002"/>
                <a:gd name="connsiteY278" fmla="*/ 2745349 h 6858002"/>
                <a:gd name="connsiteX279" fmla="*/ 4247954 w 4572002"/>
                <a:gd name="connsiteY279" fmla="*/ 2745352 h 6858002"/>
                <a:gd name="connsiteX280" fmla="*/ 4253873 w 4572002"/>
                <a:gd name="connsiteY280" fmla="*/ 2778006 h 6858002"/>
                <a:gd name="connsiteX281" fmla="*/ 4253453 w 4572002"/>
                <a:gd name="connsiteY281" fmla="*/ 2785440 h 6858002"/>
                <a:gd name="connsiteX282" fmla="*/ 4243374 w 4572002"/>
                <a:gd name="connsiteY282" fmla="*/ 2811780 h 6858002"/>
                <a:gd name="connsiteX283" fmla="*/ 4243371 w 4572002"/>
                <a:gd name="connsiteY283" fmla="*/ 2811787 h 6858002"/>
                <a:gd name="connsiteX284" fmla="*/ 4243372 w 4572002"/>
                <a:gd name="connsiteY284" fmla="*/ 2811787 h 6858002"/>
                <a:gd name="connsiteX285" fmla="*/ 4243374 w 4572002"/>
                <a:gd name="connsiteY285" fmla="*/ 2811780 h 6858002"/>
                <a:gd name="connsiteX286" fmla="*/ 4253025 w 4572002"/>
                <a:gd name="connsiteY286" fmla="*/ 2793023 h 6858002"/>
                <a:gd name="connsiteX287" fmla="*/ 4253453 w 4572002"/>
                <a:gd name="connsiteY287" fmla="*/ 2785440 h 6858002"/>
                <a:gd name="connsiteX288" fmla="*/ 4254654 w 4572002"/>
                <a:gd name="connsiteY288" fmla="*/ 2782305 h 6858002"/>
                <a:gd name="connsiteX289" fmla="*/ 4253873 w 4572002"/>
                <a:gd name="connsiteY289" fmla="*/ 2778006 h 6858002"/>
                <a:gd name="connsiteX290" fmla="*/ 4254284 w 4572002"/>
                <a:gd name="connsiteY290" fmla="*/ 2770758 h 6858002"/>
                <a:gd name="connsiteX291" fmla="*/ 4247954 w 4572002"/>
                <a:gd name="connsiteY291" fmla="*/ 2745352 h 6858002"/>
                <a:gd name="connsiteX292" fmla="*/ 4247953 w 4572002"/>
                <a:gd name="connsiteY292" fmla="*/ 2745348 h 6858002"/>
                <a:gd name="connsiteX293" fmla="*/ 4199563 w 4572002"/>
                <a:gd name="connsiteY293" fmla="*/ 2668001 h 6858002"/>
                <a:gd name="connsiteX294" fmla="*/ 4126408 w 4572002"/>
                <a:gd name="connsiteY294" fmla="*/ 2571034 h 6858002"/>
                <a:gd name="connsiteX295" fmla="*/ 4122194 w 4572002"/>
                <a:gd name="connsiteY295" fmla="*/ 2545007 h 6858002"/>
                <a:gd name="connsiteX296" fmla="*/ 4125838 w 4572002"/>
                <a:gd name="connsiteY296" fmla="*/ 2518265 h 6858002"/>
                <a:gd name="connsiteX297" fmla="*/ 4125839 w 4572002"/>
                <a:gd name="connsiteY297" fmla="*/ 2518262 h 6858002"/>
                <a:gd name="connsiteX298" fmla="*/ 4132419 w 4572002"/>
                <a:gd name="connsiteY298" fmla="*/ 2490551 h 6858002"/>
                <a:gd name="connsiteX299" fmla="*/ 4134481 w 4572002"/>
                <a:gd name="connsiteY299" fmla="*/ 2463018 h 6858002"/>
                <a:gd name="connsiteX300" fmla="*/ 4134481 w 4572002"/>
                <a:gd name="connsiteY300" fmla="*/ 2463017 h 6858002"/>
                <a:gd name="connsiteX301" fmla="*/ 4111549 w 4572002"/>
                <a:gd name="connsiteY301" fmla="*/ 2409485 h 6858002"/>
                <a:gd name="connsiteX302" fmla="*/ 4087164 w 4572002"/>
                <a:gd name="connsiteY302" fmla="*/ 2334044 h 6858002"/>
                <a:gd name="connsiteX303" fmla="*/ 4058207 w 4572002"/>
                <a:gd name="connsiteY303" fmla="*/ 2228314 h 6858002"/>
                <a:gd name="connsiteX304" fmla="*/ 4042967 w 4572002"/>
                <a:gd name="connsiteY304" fmla="*/ 2188879 h 6858002"/>
                <a:gd name="connsiteX305" fmla="*/ 4020296 w 4572002"/>
                <a:gd name="connsiteY305" fmla="*/ 2094578 h 6858002"/>
                <a:gd name="connsiteX306" fmla="*/ 4005437 w 4572002"/>
                <a:gd name="connsiteY306" fmla="*/ 2016469 h 6858002"/>
                <a:gd name="connsiteX307" fmla="*/ 3958954 w 4572002"/>
                <a:gd name="connsiteY307" fmla="*/ 1953413 h 6858002"/>
                <a:gd name="connsiteX308" fmla="*/ 3934949 w 4572002"/>
                <a:gd name="connsiteY308" fmla="*/ 1933219 h 6858002"/>
                <a:gd name="connsiteX309" fmla="*/ 3919519 w 4572002"/>
                <a:gd name="connsiteY309" fmla="*/ 1916454 h 6858002"/>
                <a:gd name="connsiteX310" fmla="*/ 3829028 w 4572002"/>
                <a:gd name="connsiteY310" fmla="*/ 1842158 h 6858002"/>
                <a:gd name="connsiteX311" fmla="*/ 3821407 w 4572002"/>
                <a:gd name="connsiteY311" fmla="*/ 1833775 h 6858002"/>
                <a:gd name="connsiteX312" fmla="*/ 3779686 w 4572002"/>
                <a:gd name="connsiteY312" fmla="*/ 1733188 h 6858002"/>
                <a:gd name="connsiteX313" fmla="*/ 3757018 w 4572002"/>
                <a:gd name="connsiteY313" fmla="*/ 1697753 h 6858002"/>
                <a:gd name="connsiteX314" fmla="*/ 3700436 w 4572002"/>
                <a:gd name="connsiteY314" fmla="*/ 1624980 h 6858002"/>
                <a:gd name="connsiteX315" fmla="*/ 3698532 w 4572002"/>
                <a:gd name="connsiteY315" fmla="*/ 1596213 h 6858002"/>
                <a:gd name="connsiteX316" fmla="*/ 3745230 w 4572002"/>
                <a:gd name="connsiteY316" fmla="*/ 1459073 h 6858002"/>
                <a:gd name="connsiteX317" fmla="*/ 3745229 w 4572002"/>
                <a:gd name="connsiteY317" fmla="*/ 1459074 h 6858002"/>
                <a:gd name="connsiteX318" fmla="*/ 3736012 w 4572002"/>
                <a:gd name="connsiteY318" fmla="*/ 1481572 h 6858002"/>
                <a:gd name="connsiteX319" fmla="*/ 3764423 w 4572002"/>
                <a:gd name="connsiteY319" fmla="*/ 1268758 h 6858002"/>
                <a:gd name="connsiteX320" fmla="*/ 3769590 w 4572002"/>
                <a:gd name="connsiteY320" fmla="*/ 1286070 h 6858002"/>
                <a:gd name="connsiteX321" fmla="*/ 3791927 w 4572002"/>
                <a:gd name="connsiteY321" fmla="*/ 1350628 h 6858002"/>
                <a:gd name="connsiteX322" fmla="*/ 3786333 w 4572002"/>
                <a:gd name="connsiteY322" fmla="*/ 1413840 h 6858002"/>
                <a:gd name="connsiteX323" fmla="*/ 3791928 w 4572002"/>
                <a:gd name="connsiteY323" fmla="*/ 1350627 h 6858002"/>
                <a:gd name="connsiteX324" fmla="*/ 3769590 w 4572002"/>
                <a:gd name="connsiteY324" fmla="*/ 1286069 h 6858002"/>
                <a:gd name="connsiteX325" fmla="*/ 3706152 w 4572002"/>
                <a:gd name="connsiteY325" fmla="*/ 773035 h 6858002"/>
                <a:gd name="connsiteX326" fmla="*/ 3706152 w 4572002"/>
                <a:gd name="connsiteY326" fmla="*/ 773036 h 6858002"/>
                <a:gd name="connsiteX327" fmla="*/ 3714152 w 4572002"/>
                <a:gd name="connsiteY327" fmla="*/ 854380 h 6858002"/>
                <a:gd name="connsiteX328" fmla="*/ 3745205 w 4572002"/>
                <a:gd name="connsiteY328" fmla="*/ 915344 h 6858002"/>
                <a:gd name="connsiteX329" fmla="*/ 3755683 w 4572002"/>
                <a:gd name="connsiteY329" fmla="*/ 927156 h 6858002"/>
                <a:gd name="connsiteX330" fmla="*/ 3752063 w 4572002"/>
                <a:gd name="connsiteY330" fmla="*/ 1097088 h 6858002"/>
                <a:gd name="connsiteX331" fmla="*/ 3747681 w 4572002"/>
                <a:gd name="connsiteY331" fmla="*/ 1123186 h 6858002"/>
                <a:gd name="connsiteX332" fmla="*/ 3772400 w 4572002"/>
                <a:gd name="connsiteY332" fmla="*/ 1184029 h 6858002"/>
                <a:gd name="connsiteX333" fmla="*/ 3747682 w 4572002"/>
                <a:gd name="connsiteY333" fmla="*/ 1123185 h 6858002"/>
                <a:gd name="connsiteX334" fmla="*/ 3752064 w 4572002"/>
                <a:gd name="connsiteY334" fmla="*/ 1097087 h 6858002"/>
                <a:gd name="connsiteX335" fmla="*/ 3755684 w 4572002"/>
                <a:gd name="connsiteY335" fmla="*/ 927155 h 6858002"/>
                <a:gd name="connsiteX336" fmla="*/ 3745206 w 4572002"/>
                <a:gd name="connsiteY336" fmla="*/ 915343 h 6858002"/>
                <a:gd name="connsiteX337" fmla="*/ 3714152 w 4572002"/>
                <a:gd name="connsiteY337" fmla="*/ 854379 h 6858002"/>
                <a:gd name="connsiteX338" fmla="*/ 3761553 w 4572002"/>
                <a:gd name="connsiteY338" fmla="*/ 517851 h 6858002"/>
                <a:gd name="connsiteX339" fmla="*/ 3752635 w 4572002"/>
                <a:gd name="connsiteY339" fmla="*/ 556048 h 6858002"/>
                <a:gd name="connsiteX340" fmla="*/ 3746157 w 4572002"/>
                <a:gd name="connsiteY340" fmla="*/ 580051 h 6858002"/>
                <a:gd name="connsiteX341" fmla="*/ 3742776 w 4572002"/>
                <a:gd name="connsiteY341" fmla="*/ 642538 h 6858002"/>
                <a:gd name="connsiteX342" fmla="*/ 3730253 w 4572002"/>
                <a:gd name="connsiteY342" fmla="*/ 694928 h 6858002"/>
                <a:gd name="connsiteX343" fmla="*/ 3742777 w 4572002"/>
                <a:gd name="connsiteY343" fmla="*/ 642537 h 6858002"/>
                <a:gd name="connsiteX344" fmla="*/ 3746158 w 4572002"/>
                <a:gd name="connsiteY344" fmla="*/ 580050 h 6858002"/>
                <a:gd name="connsiteX345" fmla="*/ 3752636 w 4572002"/>
                <a:gd name="connsiteY345" fmla="*/ 556047 h 6858002"/>
                <a:gd name="connsiteX346" fmla="*/ 3774848 w 4572002"/>
                <a:gd name="connsiteY346" fmla="*/ 298169 h 6858002"/>
                <a:gd name="connsiteX347" fmla="*/ 3760065 w 4572002"/>
                <a:gd name="connsiteY347" fmla="*/ 313534 h 6858002"/>
                <a:gd name="connsiteX348" fmla="*/ 3759493 w 4572002"/>
                <a:gd name="connsiteY348" fmla="*/ 338871 h 6858002"/>
                <a:gd name="connsiteX349" fmla="*/ 3759500 w 4572002"/>
                <a:gd name="connsiteY349" fmla="*/ 338900 h 6858002"/>
                <a:gd name="connsiteX350" fmla="*/ 3769400 w 4572002"/>
                <a:gd name="connsiteY350" fmla="*/ 395640 h 6858002"/>
                <a:gd name="connsiteX351" fmla="*/ 3765590 w 4572002"/>
                <a:gd name="connsiteY351" fmla="*/ 367328 h 6858002"/>
                <a:gd name="connsiteX352" fmla="*/ 3759500 w 4572002"/>
                <a:gd name="connsiteY352" fmla="*/ 338900 h 6858002"/>
                <a:gd name="connsiteX353" fmla="*/ 3759494 w 4572002"/>
                <a:gd name="connsiteY353" fmla="*/ 338870 h 6858002"/>
                <a:gd name="connsiteX354" fmla="*/ 3760066 w 4572002"/>
                <a:gd name="connsiteY354" fmla="*/ 313533 h 6858002"/>
                <a:gd name="connsiteX355" fmla="*/ 3782393 w 4572002"/>
                <a:gd name="connsiteY355" fmla="*/ 281568 h 6858002"/>
                <a:gd name="connsiteX356" fmla="*/ 3777498 w 4572002"/>
                <a:gd name="connsiteY356" fmla="*/ 295415 h 6858002"/>
                <a:gd name="connsiteX357" fmla="*/ 3777499 w 4572002"/>
                <a:gd name="connsiteY357" fmla="*/ 295415 h 6858002"/>
                <a:gd name="connsiteX358" fmla="*/ 3769073 w 4572002"/>
                <a:gd name="connsiteY358" fmla="*/ 24486 h 6858002"/>
                <a:gd name="connsiteX359" fmla="*/ 3766810 w 4572002"/>
                <a:gd name="connsiteY359" fmla="*/ 74129 h 6858002"/>
                <a:gd name="connsiteX360" fmla="*/ 3772734 w 4572002"/>
                <a:gd name="connsiteY360" fmla="*/ 125861 h 6858002"/>
                <a:gd name="connsiteX361" fmla="*/ 3777129 w 4572002"/>
                <a:gd name="connsiteY361" fmla="*/ 153387 h 6858002"/>
                <a:gd name="connsiteX362" fmla="*/ 3785402 w 4572002"/>
                <a:gd name="connsiteY362" fmla="*/ 228944 h 6858002"/>
                <a:gd name="connsiteX363" fmla="*/ 3780943 w 4572002"/>
                <a:gd name="connsiteY363" fmla="*/ 177271 h 6858002"/>
                <a:gd name="connsiteX364" fmla="*/ 3777129 w 4572002"/>
                <a:gd name="connsiteY364" fmla="*/ 153387 h 6858002"/>
                <a:gd name="connsiteX365" fmla="*/ 3776930 w 4572002"/>
                <a:gd name="connsiteY365" fmla="*/ 151569 h 6858002"/>
                <a:gd name="connsiteX366" fmla="*/ 3766811 w 4572002"/>
                <a:gd name="connsiteY366" fmla="*/ 74129 h 6858002"/>
                <a:gd name="connsiteX367" fmla="*/ 3766492 w 4572002"/>
                <a:gd name="connsiteY367" fmla="*/ 0 h 6858002"/>
                <a:gd name="connsiteX368" fmla="*/ 4230600 w 4572002"/>
                <a:gd name="connsiteY368" fmla="*/ 0 h 6858002"/>
                <a:gd name="connsiteX369" fmla="*/ 4229473 w 4572002"/>
                <a:gd name="connsiteY369" fmla="*/ 2817 h 6858002"/>
                <a:gd name="connsiteX370" fmla="*/ 4215375 w 4572002"/>
                <a:gd name="connsiteY370" fmla="*/ 63587 h 6858002"/>
                <a:gd name="connsiteX371" fmla="*/ 4201468 w 4572002"/>
                <a:gd name="connsiteY371" fmla="*/ 176939 h 6858002"/>
                <a:gd name="connsiteX372" fmla="*/ 4193466 w 4572002"/>
                <a:gd name="connsiteY372" fmla="*/ 200182 h 6858002"/>
                <a:gd name="connsiteX373" fmla="*/ 4155554 w 4572002"/>
                <a:gd name="connsiteY373" fmla="*/ 340774 h 6858002"/>
                <a:gd name="connsiteX374" fmla="*/ 4156319 w 4572002"/>
                <a:gd name="connsiteY374" fmla="*/ 453364 h 6858002"/>
                <a:gd name="connsiteX375" fmla="*/ 4158033 w 4572002"/>
                <a:gd name="connsiteY375" fmla="*/ 462126 h 6858002"/>
                <a:gd name="connsiteX376" fmla="*/ 4170605 w 4572002"/>
                <a:gd name="connsiteY376" fmla="*/ 505182 h 6858002"/>
                <a:gd name="connsiteX377" fmla="*/ 4167177 w 4572002"/>
                <a:gd name="connsiteY377" fmla="*/ 571860 h 6858002"/>
                <a:gd name="connsiteX378" fmla="*/ 4149840 w 4572002"/>
                <a:gd name="connsiteY378" fmla="*/ 617772 h 6858002"/>
                <a:gd name="connsiteX379" fmla="*/ 4149078 w 4572002"/>
                <a:gd name="connsiteY379" fmla="*/ 674923 h 6858002"/>
                <a:gd name="connsiteX380" fmla="*/ 4159937 w 4572002"/>
                <a:gd name="connsiteY380" fmla="*/ 740268 h 6858002"/>
                <a:gd name="connsiteX381" fmla="*/ 4162223 w 4572002"/>
                <a:gd name="connsiteY381" fmla="*/ 769605 h 6858002"/>
                <a:gd name="connsiteX382" fmla="*/ 4184703 w 4572002"/>
                <a:gd name="connsiteY382" fmla="*/ 850189 h 6858002"/>
                <a:gd name="connsiteX383" fmla="*/ 4179179 w 4572002"/>
                <a:gd name="connsiteY383" fmla="*/ 898198 h 6858002"/>
                <a:gd name="connsiteX384" fmla="*/ 4164319 w 4572002"/>
                <a:gd name="connsiteY384" fmla="*/ 945444 h 6858002"/>
                <a:gd name="connsiteX385" fmla="*/ 4150030 w 4572002"/>
                <a:gd name="connsiteY385" fmla="*/ 975733 h 6858002"/>
                <a:gd name="connsiteX386" fmla="*/ 4139934 w 4572002"/>
                <a:gd name="connsiteY386" fmla="*/ 1036887 h 6858002"/>
                <a:gd name="connsiteX387" fmla="*/ 4141458 w 4572002"/>
                <a:gd name="connsiteY387" fmla="*/ 1048125 h 6858002"/>
                <a:gd name="connsiteX388" fmla="*/ 4154032 w 4572002"/>
                <a:gd name="connsiteY388" fmla="*/ 1230633 h 6858002"/>
                <a:gd name="connsiteX389" fmla="*/ 4174225 w 4572002"/>
                <a:gd name="connsiteY389" fmla="*/ 1303024 h 6858002"/>
                <a:gd name="connsiteX390" fmla="*/ 4176701 w 4572002"/>
                <a:gd name="connsiteY390" fmla="*/ 1318456 h 6858002"/>
                <a:gd name="connsiteX391" fmla="*/ 4199372 w 4572002"/>
                <a:gd name="connsiteY391" fmla="*/ 1472575 h 6858002"/>
                <a:gd name="connsiteX392" fmla="*/ 4200325 w 4572002"/>
                <a:gd name="connsiteY392" fmla="*/ 1489720 h 6858002"/>
                <a:gd name="connsiteX393" fmla="*/ 4196324 w 4572002"/>
                <a:gd name="connsiteY393" fmla="*/ 1537537 h 6858002"/>
                <a:gd name="connsiteX394" fmla="*/ 4237474 w 4572002"/>
                <a:gd name="connsiteY394" fmla="*/ 1650317 h 6858002"/>
                <a:gd name="connsiteX395" fmla="*/ 4251572 w 4572002"/>
                <a:gd name="connsiteY395" fmla="*/ 1763287 h 6858002"/>
                <a:gd name="connsiteX396" fmla="*/ 4251380 w 4572002"/>
                <a:gd name="connsiteY396" fmla="*/ 1825393 h 6858002"/>
                <a:gd name="connsiteX397" fmla="*/ 4261478 w 4572002"/>
                <a:gd name="connsiteY397" fmla="*/ 1869780 h 6858002"/>
                <a:gd name="connsiteX398" fmla="*/ 4292149 w 4572002"/>
                <a:gd name="connsiteY398" fmla="*/ 1978940 h 6858002"/>
                <a:gd name="connsiteX399" fmla="*/ 4296911 w 4572002"/>
                <a:gd name="connsiteY399" fmla="*/ 2030378 h 6858002"/>
                <a:gd name="connsiteX400" fmla="*/ 4307201 w 4572002"/>
                <a:gd name="connsiteY400" fmla="*/ 2085054 h 6858002"/>
                <a:gd name="connsiteX401" fmla="*/ 4353302 w 4572002"/>
                <a:gd name="connsiteY401" fmla="*/ 2220312 h 6858002"/>
                <a:gd name="connsiteX402" fmla="*/ 4350636 w 4572002"/>
                <a:gd name="connsiteY402" fmla="*/ 2330806 h 6858002"/>
                <a:gd name="connsiteX403" fmla="*/ 4351206 w 4572002"/>
                <a:gd name="connsiteY403" fmla="*/ 2401292 h 6858002"/>
                <a:gd name="connsiteX404" fmla="*/ 4366446 w 4572002"/>
                <a:gd name="connsiteY404" fmla="*/ 2485307 h 6858002"/>
                <a:gd name="connsiteX405" fmla="*/ 4388736 w 4572002"/>
                <a:gd name="connsiteY405" fmla="*/ 2554079 h 6858002"/>
                <a:gd name="connsiteX406" fmla="*/ 4406453 w 4572002"/>
                <a:gd name="connsiteY406" fmla="*/ 2649143 h 6858002"/>
                <a:gd name="connsiteX407" fmla="*/ 4440554 w 4572002"/>
                <a:gd name="connsiteY407" fmla="*/ 2743826 h 6858002"/>
                <a:gd name="connsiteX408" fmla="*/ 4466653 w 4572002"/>
                <a:gd name="connsiteY408" fmla="*/ 2809930 h 6858002"/>
                <a:gd name="connsiteX409" fmla="*/ 4489705 w 4572002"/>
                <a:gd name="connsiteY409" fmla="*/ 2901943 h 6858002"/>
                <a:gd name="connsiteX410" fmla="*/ 4505897 w 4572002"/>
                <a:gd name="connsiteY410" fmla="*/ 3042728 h 6858002"/>
                <a:gd name="connsiteX411" fmla="*/ 4507613 w 4572002"/>
                <a:gd name="connsiteY411" fmla="*/ 3107500 h 6858002"/>
                <a:gd name="connsiteX412" fmla="*/ 4545521 w 4572002"/>
                <a:gd name="connsiteY412" fmla="*/ 3209993 h 6858002"/>
                <a:gd name="connsiteX413" fmla="*/ 4563811 w 4572002"/>
                <a:gd name="connsiteY413" fmla="*/ 3253809 h 6858002"/>
                <a:gd name="connsiteX414" fmla="*/ 4548570 w 4572002"/>
                <a:gd name="connsiteY414" fmla="*/ 3293244 h 6858002"/>
                <a:gd name="connsiteX415" fmla="*/ 4531043 w 4572002"/>
                <a:gd name="connsiteY415" fmla="*/ 3318771 h 6858002"/>
                <a:gd name="connsiteX416" fmla="*/ 4545904 w 4572002"/>
                <a:gd name="connsiteY416" fmla="*/ 3399546 h 6858002"/>
                <a:gd name="connsiteX417" fmla="*/ 4561524 w 4572002"/>
                <a:gd name="connsiteY417" fmla="*/ 3485275 h 6858002"/>
                <a:gd name="connsiteX418" fmla="*/ 4572002 w 4572002"/>
                <a:gd name="connsiteY418" fmla="*/ 3546617 h 6858002"/>
                <a:gd name="connsiteX419" fmla="*/ 4563620 w 4572002"/>
                <a:gd name="connsiteY419" fmla="*/ 3623201 h 6858002"/>
                <a:gd name="connsiteX420" fmla="*/ 4560192 w 4572002"/>
                <a:gd name="connsiteY420" fmla="*/ 3683591 h 6858002"/>
                <a:gd name="connsiteX421" fmla="*/ 4550476 w 4572002"/>
                <a:gd name="connsiteY421" fmla="*/ 3732361 h 6858002"/>
                <a:gd name="connsiteX422" fmla="*/ 4544759 w 4572002"/>
                <a:gd name="connsiteY422" fmla="*/ 3749506 h 6858002"/>
                <a:gd name="connsiteX423" fmla="*/ 4500182 w 4572002"/>
                <a:gd name="connsiteY423" fmla="*/ 3885338 h 6858002"/>
                <a:gd name="connsiteX424" fmla="*/ 4464557 w 4572002"/>
                <a:gd name="connsiteY424" fmla="*/ 4030503 h 6858002"/>
                <a:gd name="connsiteX425" fmla="*/ 4487039 w 4572002"/>
                <a:gd name="connsiteY425" fmla="*/ 4124614 h 6858002"/>
                <a:gd name="connsiteX426" fmla="*/ 4486656 w 4572002"/>
                <a:gd name="connsiteY426" fmla="*/ 4159667 h 6858002"/>
                <a:gd name="connsiteX427" fmla="*/ 4491801 w 4572002"/>
                <a:gd name="connsiteY427" fmla="*/ 4320837 h 6858002"/>
                <a:gd name="connsiteX428" fmla="*/ 4497325 w 4572002"/>
                <a:gd name="connsiteY428" fmla="*/ 4349222 h 6858002"/>
                <a:gd name="connsiteX429" fmla="*/ 4474653 w 4572002"/>
                <a:gd name="connsiteY429" fmla="*/ 4502579 h 6858002"/>
                <a:gd name="connsiteX430" fmla="*/ 4470844 w 4572002"/>
                <a:gd name="connsiteY430" fmla="*/ 4558207 h 6858002"/>
                <a:gd name="connsiteX431" fmla="*/ 4464557 w 4572002"/>
                <a:gd name="connsiteY431" fmla="*/ 4609452 h 6858002"/>
                <a:gd name="connsiteX432" fmla="*/ 4463033 w 4572002"/>
                <a:gd name="connsiteY432" fmla="*/ 4681083 h 6858002"/>
                <a:gd name="connsiteX433" fmla="*/ 4465891 w 4572002"/>
                <a:gd name="connsiteY433" fmla="*/ 4755381 h 6858002"/>
                <a:gd name="connsiteX434" fmla="*/ 4465319 w 4572002"/>
                <a:gd name="connsiteY434" fmla="*/ 4838250 h 6858002"/>
                <a:gd name="connsiteX435" fmla="*/ 4460367 w 4572002"/>
                <a:gd name="connsiteY435" fmla="*/ 4871019 h 6858002"/>
                <a:gd name="connsiteX436" fmla="*/ 4463795 w 4572002"/>
                <a:gd name="connsiteY436" fmla="*/ 4959602 h 6858002"/>
                <a:gd name="connsiteX437" fmla="*/ 4458082 w 4572002"/>
                <a:gd name="connsiteY437" fmla="*/ 5006086 h 6858002"/>
                <a:gd name="connsiteX438" fmla="*/ 4456937 w 4572002"/>
                <a:gd name="connsiteY438" fmla="*/ 5082670 h 6858002"/>
                <a:gd name="connsiteX439" fmla="*/ 4455603 w 4572002"/>
                <a:gd name="connsiteY439" fmla="*/ 5107627 h 6858002"/>
                <a:gd name="connsiteX440" fmla="*/ 4454840 w 4572002"/>
                <a:gd name="connsiteY440" fmla="*/ 5129916 h 6858002"/>
                <a:gd name="connsiteX441" fmla="*/ 4470464 w 4572002"/>
                <a:gd name="connsiteY441" fmla="*/ 5206308 h 6858002"/>
                <a:gd name="connsiteX442" fmla="*/ 4471415 w 4572002"/>
                <a:gd name="connsiteY442" fmla="*/ 5274129 h 6858002"/>
                <a:gd name="connsiteX443" fmla="*/ 4483990 w 4572002"/>
                <a:gd name="connsiteY443" fmla="*/ 5393005 h 6858002"/>
                <a:gd name="connsiteX444" fmla="*/ 4479607 w 4572002"/>
                <a:gd name="connsiteY444" fmla="*/ 5419295 h 6858002"/>
                <a:gd name="connsiteX445" fmla="*/ 4477894 w 4572002"/>
                <a:gd name="connsiteY445" fmla="*/ 5501594 h 6858002"/>
                <a:gd name="connsiteX446" fmla="*/ 4476560 w 4572002"/>
                <a:gd name="connsiteY446" fmla="*/ 5548460 h 6858002"/>
                <a:gd name="connsiteX447" fmla="*/ 4485703 w 4572002"/>
                <a:gd name="connsiteY447" fmla="*/ 5606372 h 6858002"/>
                <a:gd name="connsiteX448" fmla="*/ 4505134 w 4572002"/>
                <a:gd name="connsiteY448" fmla="*/ 5706959 h 6858002"/>
                <a:gd name="connsiteX449" fmla="*/ 4508183 w 4572002"/>
                <a:gd name="connsiteY449" fmla="*/ 5733440 h 6858002"/>
                <a:gd name="connsiteX450" fmla="*/ 4517519 w 4572002"/>
                <a:gd name="connsiteY450" fmla="*/ 5781830 h 6858002"/>
                <a:gd name="connsiteX451" fmla="*/ 4519234 w 4572002"/>
                <a:gd name="connsiteY451" fmla="*/ 5790592 h 6858002"/>
                <a:gd name="connsiteX452" fmla="*/ 4542855 w 4572002"/>
                <a:gd name="connsiteY452" fmla="*/ 5864318 h 6858002"/>
                <a:gd name="connsiteX453" fmla="*/ 4544759 w 4572002"/>
                <a:gd name="connsiteY453" fmla="*/ 5902610 h 6858002"/>
                <a:gd name="connsiteX454" fmla="*/ 4544951 w 4572002"/>
                <a:gd name="connsiteY454" fmla="*/ 6012723 h 6858002"/>
                <a:gd name="connsiteX455" fmla="*/ 4541332 w 4572002"/>
                <a:gd name="connsiteY455" fmla="*/ 6059397 h 6858002"/>
                <a:gd name="connsiteX456" fmla="*/ 4527426 w 4572002"/>
                <a:gd name="connsiteY456" fmla="*/ 6171605 h 6858002"/>
                <a:gd name="connsiteX457" fmla="*/ 4520568 w 4572002"/>
                <a:gd name="connsiteY457" fmla="*/ 6242093 h 6858002"/>
                <a:gd name="connsiteX458" fmla="*/ 4509706 w 4572002"/>
                <a:gd name="connsiteY458" fmla="*/ 6323058 h 6858002"/>
                <a:gd name="connsiteX459" fmla="*/ 4502848 w 4572002"/>
                <a:gd name="connsiteY459" fmla="*/ 6415833 h 6858002"/>
                <a:gd name="connsiteX460" fmla="*/ 4482084 w 4572002"/>
                <a:gd name="connsiteY460" fmla="*/ 6584812 h 6858002"/>
                <a:gd name="connsiteX461" fmla="*/ 4460557 w 4572002"/>
                <a:gd name="connsiteY461" fmla="*/ 6748458 h 6858002"/>
                <a:gd name="connsiteX462" fmla="*/ 4441507 w 4572002"/>
                <a:gd name="connsiteY462" fmla="*/ 6815516 h 6858002"/>
                <a:gd name="connsiteX463" fmla="*/ 4431806 w 4572002"/>
                <a:gd name="connsiteY463" fmla="*/ 6858001 h 6858002"/>
                <a:gd name="connsiteX464" fmla="*/ 4259554 w 4572002"/>
                <a:gd name="connsiteY464" fmla="*/ 6858001 h 6858002"/>
                <a:gd name="connsiteX465" fmla="*/ 4259554 w 4572002"/>
                <a:gd name="connsiteY465" fmla="*/ 6858002 h 6858002"/>
                <a:gd name="connsiteX466" fmla="*/ 0 w 4572002"/>
                <a:gd name="connsiteY466" fmla="*/ 6858002 h 6858002"/>
                <a:gd name="connsiteX467" fmla="*/ 0 w 4572002"/>
                <a:gd name="connsiteY467" fmla="*/ 2 h 6858002"/>
                <a:gd name="connsiteX468" fmla="*/ 3766492 w 4572002"/>
                <a:gd name="connsiteY468" fmla="*/ 1 h 6858002"/>
                <a:gd name="connsiteX469" fmla="*/ 3769210 w 4572002"/>
                <a:gd name="connsiteY469" fmla="*/ 21486 h 685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</a:cxnLst>
              <a:rect l="l" t="t" r="r" b="b"/>
              <a:pathLst>
                <a:path w="4572002" h="6858002">
                  <a:moveTo>
                    <a:pt x="4214994" y="6564620"/>
                  </a:moveTo>
                  <a:lnTo>
                    <a:pt x="4214994" y="6564621"/>
                  </a:lnTo>
                  <a:cubicBezTo>
                    <a:pt x="4225281" y="6575479"/>
                    <a:pt x="4231378" y="6582147"/>
                    <a:pt x="4237474" y="6588626"/>
                  </a:cubicBezTo>
                  <a:lnTo>
                    <a:pt x="4254096" y="6625225"/>
                  </a:lnTo>
                  <a:lnTo>
                    <a:pt x="4247001" y="6662540"/>
                  </a:lnTo>
                  <a:lnTo>
                    <a:pt x="4247000" y="6662541"/>
                  </a:lnTo>
                  <a:lnTo>
                    <a:pt x="4246999" y="6662544"/>
                  </a:lnTo>
                  <a:lnTo>
                    <a:pt x="4235550" y="6683027"/>
                  </a:lnTo>
                  <a:lnTo>
                    <a:pt x="4232403" y="6702976"/>
                  </a:lnTo>
                  <a:lnTo>
                    <a:pt x="4232403" y="6702977"/>
                  </a:lnTo>
                  <a:cubicBezTo>
                    <a:pt x="4232808" y="6716169"/>
                    <a:pt x="4237951" y="6729219"/>
                    <a:pt x="4246238" y="6742553"/>
                  </a:cubicBezTo>
                  <a:lnTo>
                    <a:pt x="4246239" y="6742555"/>
                  </a:lnTo>
                  <a:lnTo>
                    <a:pt x="4265716" y="6812062"/>
                  </a:lnTo>
                  <a:lnTo>
                    <a:pt x="4265717" y="6812064"/>
                  </a:lnTo>
                  <a:lnTo>
                    <a:pt x="4265717" y="6812063"/>
                  </a:lnTo>
                  <a:lnTo>
                    <a:pt x="4265716" y="6812062"/>
                  </a:lnTo>
                  <a:lnTo>
                    <a:pt x="4260942" y="6776800"/>
                  </a:lnTo>
                  <a:lnTo>
                    <a:pt x="4246239" y="6742555"/>
                  </a:lnTo>
                  <a:lnTo>
                    <a:pt x="4246238" y="6742552"/>
                  </a:lnTo>
                  <a:lnTo>
                    <a:pt x="4232403" y="6702976"/>
                  </a:lnTo>
                  <a:lnTo>
                    <a:pt x="4246999" y="6662544"/>
                  </a:lnTo>
                  <a:lnTo>
                    <a:pt x="4247000" y="6662542"/>
                  </a:lnTo>
                  <a:lnTo>
                    <a:pt x="4247001" y="6662540"/>
                  </a:lnTo>
                  <a:lnTo>
                    <a:pt x="4254084" y="6645552"/>
                  </a:lnTo>
                  <a:lnTo>
                    <a:pt x="4254096" y="6625225"/>
                  </a:lnTo>
                  <a:lnTo>
                    <a:pt x="4254096" y="6625224"/>
                  </a:lnTo>
                  <a:cubicBezTo>
                    <a:pt x="4252000" y="6611341"/>
                    <a:pt x="4245951" y="6597578"/>
                    <a:pt x="4237474" y="6588625"/>
                  </a:cubicBezTo>
                  <a:close/>
                  <a:moveTo>
                    <a:pt x="4295315" y="6438981"/>
                  </a:moveTo>
                  <a:lnTo>
                    <a:pt x="4275385" y="6463840"/>
                  </a:lnTo>
                  <a:lnTo>
                    <a:pt x="4275382" y="6463849"/>
                  </a:lnTo>
                  <a:lnTo>
                    <a:pt x="4261587" y="6513012"/>
                  </a:lnTo>
                  <a:lnTo>
                    <a:pt x="4242781" y="6546194"/>
                  </a:lnTo>
                  <a:lnTo>
                    <a:pt x="4242781" y="6546195"/>
                  </a:lnTo>
                  <a:lnTo>
                    <a:pt x="4259120" y="6521804"/>
                  </a:lnTo>
                  <a:lnTo>
                    <a:pt x="4261587" y="6513012"/>
                  </a:lnTo>
                  <a:lnTo>
                    <a:pt x="4264398" y="6508052"/>
                  </a:lnTo>
                  <a:lnTo>
                    <a:pt x="4275382" y="6463849"/>
                  </a:lnTo>
                  <a:lnTo>
                    <a:pt x="4275385" y="6463841"/>
                  </a:lnTo>
                  <a:cubicBezTo>
                    <a:pt x="4278336" y="6451650"/>
                    <a:pt x="4285813" y="6444077"/>
                    <a:pt x="4295315" y="6438981"/>
                  </a:cubicBezTo>
                  <a:close/>
                  <a:moveTo>
                    <a:pt x="4381289" y="6365204"/>
                  </a:moveTo>
                  <a:lnTo>
                    <a:pt x="4380008" y="6387910"/>
                  </a:lnTo>
                  <a:lnTo>
                    <a:pt x="4378243" y="6391549"/>
                  </a:lnTo>
                  <a:lnTo>
                    <a:pt x="4370589" y="6407332"/>
                  </a:lnTo>
                  <a:lnTo>
                    <a:pt x="4370589" y="6407333"/>
                  </a:lnTo>
                  <a:lnTo>
                    <a:pt x="4378243" y="6391549"/>
                  </a:lnTo>
                  <a:lnTo>
                    <a:pt x="4380008" y="6387910"/>
                  </a:lnTo>
                  <a:close/>
                  <a:moveTo>
                    <a:pt x="4142220" y="4221391"/>
                  </a:moveTo>
                  <a:lnTo>
                    <a:pt x="4142220" y="4221392"/>
                  </a:lnTo>
                  <a:cubicBezTo>
                    <a:pt x="4142982" y="4232061"/>
                    <a:pt x="4143172" y="4243873"/>
                    <a:pt x="4147936" y="4253015"/>
                  </a:cubicBezTo>
                  <a:cubicBezTo>
                    <a:pt x="4160129" y="4277402"/>
                    <a:pt x="4175749" y="4300071"/>
                    <a:pt x="4187752" y="4324646"/>
                  </a:cubicBezTo>
                  <a:lnTo>
                    <a:pt x="4196706" y="4363891"/>
                  </a:lnTo>
                  <a:lnTo>
                    <a:pt x="4195944" y="4482004"/>
                  </a:lnTo>
                  <a:cubicBezTo>
                    <a:pt x="4193276" y="4546776"/>
                    <a:pt x="4192704" y="4612500"/>
                    <a:pt x="4135934" y="4659174"/>
                  </a:cubicBezTo>
                  <a:cubicBezTo>
                    <a:pt x="4131362" y="4662986"/>
                    <a:pt x="4128694" y="4671176"/>
                    <a:pt x="4127932" y="4677655"/>
                  </a:cubicBezTo>
                  <a:cubicBezTo>
                    <a:pt x="4124313" y="4707564"/>
                    <a:pt x="4123931" y="4738235"/>
                    <a:pt x="4118025" y="4767764"/>
                  </a:cubicBezTo>
                  <a:cubicBezTo>
                    <a:pt x="4115644" y="4779575"/>
                    <a:pt x="4114835" y="4790387"/>
                    <a:pt x="4116716" y="4800483"/>
                  </a:cubicBezTo>
                  <a:lnTo>
                    <a:pt x="4116716" y="4800484"/>
                  </a:lnTo>
                  <a:cubicBezTo>
                    <a:pt x="4118597" y="4810581"/>
                    <a:pt x="4123170" y="4819964"/>
                    <a:pt x="4131552" y="4828917"/>
                  </a:cubicBezTo>
                  <a:lnTo>
                    <a:pt x="4153733" y="4863343"/>
                  </a:lnTo>
                  <a:lnTo>
                    <a:pt x="4161262" y="4889275"/>
                  </a:lnTo>
                  <a:lnTo>
                    <a:pt x="4159557" y="4912168"/>
                  </a:lnTo>
                  <a:cubicBezTo>
                    <a:pt x="4157842" y="4919978"/>
                    <a:pt x="4157485" y="4927122"/>
                    <a:pt x="4158155" y="4933804"/>
                  </a:cubicBezTo>
                  <a:lnTo>
                    <a:pt x="4158155" y="4933805"/>
                  </a:lnTo>
                  <a:lnTo>
                    <a:pt x="4162914" y="4952673"/>
                  </a:lnTo>
                  <a:lnTo>
                    <a:pt x="4165707" y="4957454"/>
                  </a:lnTo>
                  <a:lnTo>
                    <a:pt x="4166985" y="4961456"/>
                  </a:lnTo>
                  <a:cubicBezTo>
                    <a:pt x="4171496" y="4970097"/>
                    <a:pt x="4177202" y="4978394"/>
                    <a:pt x="4182989" y="4987038"/>
                  </a:cubicBezTo>
                  <a:cubicBezTo>
                    <a:pt x="4194228" y="5003802"/>
                    <a:pt x="4208326" y="5022853"/>
                    <a:pt x="4209468" y="5041522"/>
                  </a:cubicBezTo>
                  <a:cubicBezTo>
                    <a:pt x="4210087" y="5052096"/>
                    <a:pt x="4213005" y="5062300"/>
                    <a:pt x="4216684" y="5072376"/>
                  </a:cubicBezTo>
                  <a:lnTo>
                    <a:pt x="4222587" y="5087441"/>
                  </a:lnTo>
                  <a:lnTo>
                    <a:pt x="4235615" y="5133220"/>
                  </a:lnTo>
                  <a:lnTo>
                    <a:pt x="4235616" y="5133225"/>
                  </a:lnTo>
                  <a:lnTo>
                    <a:pt x="4228901" y="5166113"/>
                  </a:lnTo>
                  <a:lnTo>
                    <a:pt x="4228901" y="5166114"/>
                  </a:lnTo>
                  <a:cubicBezTo>
                    <a:pt x="4228139" y="5167638"/>
                    <a:pt x="4228712" y="5169781"/>
                    <a:pt x="4229593" y="5172091"/>
                  </a:cubicBezTo>
                  <a:lnTo>
                    <a:pt x="4232139" y="5179068"/>
                  </a:lnTo>
                  <a:cubicBezTo>
                    <a:pt x="4235759" y="5196595"/>
                    <a:pt x="4235807" y="5213598"/>
                    <a:pt x="4231973" y="5229434"/>
                  </a:cubicBezTo>
                  <a:lnTo>
                    <a:pt x="4225669" y="5241089"/>
                  </a:lnTo>
                  <a:lnTo>
                    <a:pt x="4208517" y="5272796"/>
                  </a:lnTo>
                  <a:cubicBezTo>
                    <a:pt x="4196871" y="5285441"/>
                    <a:pt x="4189165" y="5298595"/>
                    <a:pt x="4184613" y="5312288"/>
                  </a:cubicBezTo>
                  <a:lnTo>
                    <a:pt x="4183557" y="5321350"/>
                  </a:lnTo>
                  <a:lnTo>
                    <a:pt x="4181083" y="5326163"/>
                  </a:lnTo>
                  <a:lnTo>
                    <a:pt x="4179637" y="5355014"/>
                  </a:lnTo>
                  <a:lnTo>
                    <a:pt x="4179637" y="5355015"/>
                  </a:lnTo>
                  <a:cubicBezTo>
                    <a:pt x="4180286" y="5364883"/>
                    <a:pt x="4181989" y="5375003"/>
                    <a:pt x="4184513" y="5385385"/>
                  </a:cubicBezTo>
                  <a:cubicBezTo>
                    <a:pt x="4187752" y="5398722"/>
                    <a:pt x="4190038" y="5412058"/>
                    <a:pt x="4192704" y="5425583"/>
                  </a:cubicBezTo>
                  <a:cubicBezTo>
                    <a:pt x="4196514" y="5443871"/>
                    <a:pt x="4200516" y="5462352"/>
                    <a:pt x="4204327" y="5480638"/>
                  </a:cubicBezTo>
                  <a:lnTo>
                    <a:pt x="4208850" y="5507668"/>
                  </a:lnTo>
                  <a:lnTo>
                    <a:pt x="4198232" y="5531692"/>
                  </a:lnTo>
                  <a:lnTo>
                    <a:pt x="4198231" y="5531693"/>
                  </a:lnTo>
                  <a:cubicBezTo>
                    <a:pt x="4191181" y="5537600"/>
                    <a:pt x="4187989" y="5542649"/>
                    <a:pt x="4188085" y="5547578"/>
                  </a:cubicBezTo>
                  <a:lnTo>
                    <a:pt x="4188085" y="5547579"/>
                  </a:lnTo>
                  <a:cubicBezTo>
                    <a:pt x="4188180" y="5552508"/>
                    <a:pt x="4191562" y="5557318"/>
                    <a:pt x="4197659" y="5562747"/>
                  </a:cubicBezTo>
                  <a:cubicBezTo>
                    <a:pt x="4240332" y="5600468"/>
                    <a:pt x="4267003" y="5646190"/>
                    <a:pt x="4268907" y="5704484"/>
                  </a:cubicBezTo>
                  <a:cubicBezTo>
                    <a:pt x="4269289" y="5716486"/>
                    <a:pt x="4271954" y="5728679"/>
                    <a:pt x="4274812" y="5740489"/>
                  </a:cubicBezTo>
                  <a:cubicBezTo>
                    <a:pt x="4276527" y="5747729"/>
                    <a:pt x="4278433" y="5756494"/>
                    <a:pt x="4283578" y="5760874"/>
                  </a:cubicBezTo>
                  <a:cubicBezTo>
                    <a:pt x="4322821" y="5794975"/>
                    <a:pt x="4350063" y="5837458"/>
                    <a:pt x="4371973" y="5883752"/>
                  </a:cubicBezTo>
                  <a:lnTo>
                    <a:pt x="4371974" y="5883757"/>
                  </a:lnTo>
                  <a:lnTo>
                    <a:pt x="4389877" y="5935946"/>
                  </a:lnTo>
                  <a:lnTo>
                    <a:pt x="4389878" y="5935950"/>
                  </a:lnTo>
                  <a:lnTo>
                    <a:pt x="4386259" y="5993290"/>
                  </a:lnTo>
                  <a:lnTo>
                    <a:pt x="4386259" y="5993291"/>
                  </a:lnTo>
                  <a:cubicBezTo>
                    <a:pt x="4385116" y="6004531"/>
                    <a:pt x="4385306" y="6017485"/>
                    <a:pt x="4379782" y="6026440"/>
                  </a:cubicBezTo>
                  <a:cubicBezTo>
                    <a:pt x="4362445" y="6054825"/>
                    <a:pt x="4343778" y="6082258"/>
                    <a:pt x="4323583" y="6108738"/>
                  </a:cubicBezTo>
                  <a:cubicBezTo>
                    <a:pt x="4314914" y="6120074"/>
                    <a:pt x="4309961" y="6126884"/>
                    <a:pt x="4309890" y="6133314"/>
                  </a:cubicBezTo>
                  <a:lnTo>
                    <a:pt x="4309890" y="6133315"/>
                  </a:lnTo>
                  <a:lnTo>
                    <a:pt x="4313591" y="6143190"/>
                  </a:lnTo>
                  <a:lnTo>
                    <a:pt x="4325486" y="6155600"/>
                  </a:lnTo>
                  <a:lnTo>
                    <a:pt x="4325488" y="6155603"/>
                  </a:lnTo>
                  <a:cubicBezTo>
                    <a:pt x="4347778" y="6175798"/>
                    <a:pt x="4359398" y="6200945"/>
                    <a:pt x="4364160" y="6228757"/>
                  </a:cubicBezTo>
                  <a:lnTo>
                    <a:pt x="4381497" y="6361540"/>
                  </a:lnTo>
                  <a:lnTo>
                    <a:pt x="4381497" y="6361539"/>
                  </a:lnTo>
                  <a:cubicBezTo>
                    <a:pt x="4377877" y="6317151"/>
                    <a:pt x="4371590" y="6272764"/>
                    <a:pt x="4364160" y="6228756"/>
                  </a:cubicBezTo>
                  <a:cubicBezTo>
                    <a:pt x="4359398" y="6200944"/>
                    <a:pt x="4347778" y="6175797"/>
                    <a:pt x="4325488" y="6155602"/>
                  </a:cubicBezTo>
                  <a:lnTo>
                    <a:pt x="4325486" y="6155600"/>
                  </a:lnTo>
                  <a:lnTo>
                    <a:pt x="4309890" y="6133315"/>
                  </a:lnTo>
                  <a:lnTo>
                    <a:pt x="4323583" y="6108739"/>
                  </a:lnTo>
                  <a:cubicBezTo>
                    <a:pt x="4343778" y="6082259"/>
                    <a:pt x="4362445" y="6054826"/>
                    <a:pt x="4379782" y="6026441"/>
                  </a:cubicBezTo>
                  <a:cubicBezTo>
                    <a:pt x="4385306" y="6017486"/>
                    <a:pt x="4385116" y="6004532"/>
                    <a:pt x="4386259" y="5993292"/>
                  </a:cubicBezTo>
                  <a:lnTo>
                    <a:pt x="4386259" y="5993290"/>
                  </a:lnTo>
                  <a:lnTo>
                    <a:pt x="4389712" y="5964477"/>
                  </a:lnTo>
                  <a:lnTo>
                    <a:pt x="4389878" y="5935950"/>
                  </a:lnTo>
                  <a:lnTo>
                    <a:pt x="4389878" y="5935949"/>
                  </a:lnTo>
                  <a:lnTo>
                    <a:pt x="4389877" y="5935946"/>
                  </a:lnTo>
                  <a:lnTo>
                    <a:pt x="4382997" y="5909351"/>
                  </a:lnTo>
                  <a:lnTo>
                    <a:pt x="4371974" y="5883757"/>
                  </a:lnTo>
                  <a:lnTo>
                    <a:pt x="4371973" y="5883751"/>
                  </a:lnTo>
                  <a:cubicBezTo>
                    <a:pt x="4350063" y="5837457"/>
                    <a:pt x="4322821" y="5794974"/>
                    <a:pt x="4283578" y="5760873"/>
                  </a:cubicBezTo>
                  <a:cubicBezTo>
                    <a:pt x="4278433" y="5756493"/>
                    <a:pt x="4276527" y="5747728"/>
                    <a:pt x="4274812" y="5740488"/>
                  </a:cubicBezTo>
                  <a:cubicBezTo>
                    <a:pt x="4271954" y="5728678"/>
                    <a:pt x="4269289" y="5716485"/>
                    <a:pt x="4268907" y="5704483"/>
                  </a:cubicBezTo>
                  <a:cubicBezTo>
                    <a:pt x="4267003" y="5646189"/>
                    <a:pt x="4240332" y="5600467"/>
                    <a:pt x="4197659" y="5562746"/>
                  </a:cubicBezTo>
                  <a:lnTo>
                    <a:pt x="4188085" y="5547578"/>
                  </a:lnTo>
                  <a:lnTo>
                    <a:pt x="4198231" y="5531694"/>
                  </a:lnTo>
                  <a:lnTo>
                    <a:pt x="4198232" y="5531692"/>
                  </a:lnTo>
                  <a:lnTo>
                    <a:pt x="4206630" y="5520422"/>
                  </a:lnTo>
                  <a:lnTo>
                    <a:pt x="4208850" y="5507668"/>
                  </a:lnTo>
                  <a:lnTo>
                    <a:pt x="4208850" y="5507667"/>
                  </a:lnTo>
                  <a:cubicBezTo>
                    <a:pt x="4208803" y="5498832"/>
                    <a:pt x="4206231" y="5489497"/>
                    <a:pt x="4204327" y="5480637"/>
                  </a:cubicBezTo>
                  <a:cubicBezTo>
                    <a:pt x="4200516" y="5462351"/>
                    <a:pt x="4196514" y="5443870"/>
                    <a:pt x="4192704" y="5425582"/>
                  </a:cubicBezTo>
                  <a:cubicBezTo>
                    <a:pt x="4190038" y="5412057"/>
                    <a:pt x="4187752" y="5398721"/>
                    <a:pt x="4184513" y="5385384"/>
                  </a:cubicBezTo>
                  <a:lnTo>
                    <a:pt x="4179637" y="5355014"/>
                  </a:lnTo>
                  <a:lnTo>
                    <a:pt x="4183557" y="5321350"/>
                  </a:lnTo>
                  <a:lnTo>
                    <a:pt x="4208517" y="5272797"/>
                  </a:lnTo>
                  <a:lnTo>
                    <a:pt x="4225669" y="5241089"/>
                  </a:lnTo>
                  <a:lnTo>
                    <a:pt x="4231973" y="5229433"/>
                  </a:lnTo>
                  <a:lnTo>
                    <a:pt x="4232139" y="5179068"/>
                  </a:lnTo>
                  <a:lnTo>
                    <a:pt x="4232139" y="5179067"/>
                  </a:lnTo>
                  <a:cubicBezTo>
                    <a:pt x="4231663" y="5176876"/>
                    <a:pt x="4230473" y="5174400"/>
                    <a:pt x="4229593" y="5172090"/>
                  </a:cubicBezTo>
                  <a:lnTo>
                    <a:pt x="4228901" y="5166114"/>
                  </a:lnTo>
                  <a:lnTo>
                    <a:pt x="4235616" y="5133225"/>
                  </a:lnTo>
                  <a:lnTo>
                    <a:pt x="4235616" y="5133224"/>
                  </a:lnTo>
                  <a:lnTo>
                    <a:pt x="4235615" y="5133220"/>
                  </a:lnTo>
                  <a:lnTo>
                    <a:pt x="4228473" y="5102461"/>
                  </a:lnTo>
                  <a:lnTo>
                    <a:pt x="4222587" y="5087441"/>
                  </a:lnTo>
                  <a:lnTo>
                    <a:pt x="4222582" y="5087423"/>
                  </a:lnTo>
                  <a:cubicBezTo>
                    <a:pt x="4216496" y="5072411"/>
                    <a:pt x="4210397" y="5057381"/>
                    <a:pt x="4209468" y="5041521"/>
                  </a:cubicBezTo>
                  <a:cubicBezTo>
                    <a:pt x="4208326" y="5022852"/>
                    <a:pt x="4194228" y="5003801"/>
                    <a:pt x="4182989" y="4987037"/>
                  </a:cubicBezTo>
                  <a:lnTo>
                    <a:pt x="4165707" y="4957454"/>
                  </a:lnTo>
                  <a:lnTo>
                    <a:pt x="4158155" y="4933805"/>
                  </a:lnTo>
                  <a:lnTo>
                    <a:pt x="4159557" y="4912169"/>
                  </a:lnTo>
                  <a:cubicBezTo>
                    <a:pt x="4161319" y="4904358"/>
                    <a:pt x="4161831" y="4896714"/>
                    <a:pt x="4161262" y="4889276"/>
                  </a:cubicBezTo>
                  <a:lnTo>
                    <a:pt x="4161262" y="4889275"/>
                  </a:lnTo>
                  <a:lnTo>
                    <a:pt x="4156484" y="4867614"/>
                  </a:lnTo>
                  <a:lnTo>
                    <a:pt x="4153733" y="4863343"/>
                  </a:lnTo>
                  <a:lnTo>
                    <a:pt x="4151983" y="4857317"/>
                  </a:lnTo>
                  <a:cubicBezTo>
                    <a:pt x="4146840" y="4847214"/>
                    <a:pt x="4139839" y="4837703"/>
                    <a:pt x="4131552" y="4828916"/>
                  </a:cubicBezTo>
                  <a:lnTo>
                    <a:pt x="4116716" y="4800483"/>
                  </a:lnTo>
                  <a:lnTo>
                    <a:pt x="4118025" y="4767765"/>
                  </a:lnTo>
                  <a:cubicBezTo>
                    <a:pt x="4123931" y="4738236"/>
                    <a:pt x="4124313" y="4707565"/>
                    <a:pt x="4127932" y="4677656"/>
                  </a:cubicBezTo>
                  <a:cubicBezTo>
                    <a:pt x="4128694" y="4671177"/>
                    <a:pt x="4131362" y="4662987"/>
                    <a:pt x="4135934" y="4659175"/>
                  </a:cubicBezTo>
                  <a:cubicBezTo>
                    <a:pt x="4192704" y="4612501"/>
                    <a:pt x="4193276" y="4546777"/>
                    <a:pt x="4195944" y="4482005"/>
                  </a:cubicBezTo>
                  <a:cubicBezTo>
                    <a:pt x="4197659" y="4442762"/>
                    <a:pt x="4197659" y="4403326"/>
                    <a:pt x="4196706" y="4363891"/>
                  </a:cubicBezTo>
                  <a:lnTo>
                    <a:pt x="4196706" y="4363890"/>
                  </a:lnTo>
                  <a:cubicBezTo>
                    <a:pt x="4196514" y="4350554"/>
                    <a:pt x="4193466" y="4336457"/>
                    <a:pt x="4187752" y="4324645"/>
                  </a:cubicBezTo>
                  <a:cubicBezTo>
                    <a:pt x="4175749" y="4300070"/>
                    <a:pt x="4160129" y="4277401"/>
                    <a:pt x="4147936" y="4253014"/>
                  </a:cubicBezTo>
                  <a:close/>
                  <a:moveTo>
                    <a:pt x="4211111" y="2836172"/>
                  </a:moveTo>
                  <a:lnTo>
                    <a:pt x="4202421" y="2848793"/>
                  </a:lnTo>
                  <a:cubicBezTo>
                    <a:pt x="4197421" y="2865010"/>
                    <a:pt x="4191562" y="2881307"/>
                    <a:pt x="4186816" y="2897785"/>
                  </a:cubicBezTo>
                  <a:lnTo>
                    <a:pt x="4185787" y="2903551"/>
                  </a:lnTo>
                  <a:lnTo>
                    <a:pt x="4182513" y="2914328"/>
                  </a:lnTo>
                  <a:lnTo>
                    <a:pt x="4177882" y="2947858"/>
                  </a:lnTo>
                  <a:lnTo>
                    <a:pt x="4177881" y="2947862"/>
                  </a:lnTo>
                  <a:lnTo>
                    <a:pt x="4177881" y="2947863"/>
                  </a:lnTo>
                  <a:cubicBezTo>
                    <a:pt x="4177512" y="2959157"/>
                    <a:pt x="4178512" y="2970576"/>
                    <a:pt x="4181465" y="2982149"/>
                  </a:cubicBezTo>
                  <a:lnTo>
                    <a:pt x="4193158" y="3077402"/>
                  </a:lnTo>
                  <a:lnTo>
                    <a:pt x="4180703" y="3172654"/>
                  </a:lnTo>
                  <a:cubicBezTo>
                    <a:pt x="4154794" y="3276480"/>
                    <a:pt x="4127362" y="3380305"/>
                    <a:pt x="4133076" y="3489467"/>
                  </a:cubicBezTo>
                  <a:cubicBezTo>
                    <a:pt x="4134028" y="3507563"/>
                    <a:pt x="4122407" y="3529090"/>
                    <a:pt x="4110977" y="3544713"/>
                  </a:cubicBezTo>
                  <a:cubicBezTo>
                    <a:pt x="4100119" y="3559668"/>
                    <a:pt x="4094260" y="3566812"/>
                    <a:pt x="4093355" y="3574408"/>
                  </a:cubicBezTo>
                  <a:lnTo>
                    <a:pt x="4093355" y="3574409"/>
                  </a:lnTo>
                  <a:cubicBezTo>
                    <a:pt x="4092450" y="3582005"/>
                    <a:pt x="4096499" y="3590054"/>
                    <a:pt x="4105453" y="3606818"/>
                  </a:cubicBezTo>
                  <a:cubicBezTo>
                    <a:pt x="4109835" y="3614820"/>
                    <a:pt x="4112501" y="3624726"/>
                    <a:pt x="4118979" y="3630633"/>
                  </a:cubicBezTo>
                  <a:lnTo>
                    <a:pt x="4136708" y="3654416"/>
                  </a:lnTo>
                  <a:lnTo>
                    <a:pt x="4140382" y="3668940"/>
                  </a:lnTo>
                  <a:lnTo>
                    <a:pt x="4143220" y="3680164"/>
                  </a:lnTo>
                  <a:lnTo>
                    <a:pt x="4139172" y="3734837"/>
                  </a:lnTo>
                  <a:lnTo>
                    <a:pt x="4139172" y="3734838"/>
                  </a:lnTo>
                  <a:cubicBezTo>
                    <a:pt x="4138220" y="3741316"/>
                    <a:pt x="4136886" y="3749126"/>
                    <a:pt x="4139554" y="3754653"/>
                  </a:cubicBezTo>
                  <a:lnTo>
                    <a:pt x="4145911" y="3789776"/>
                  </a:lnTo>
                  <a:lnTo>
                    <a:pt x="4130980" y="3822472"/>
                  </a:lnTo>
                  <a:cubicBezTo>
                    <a:pt x="4123932" y="3831902"/>
                    <a:pt x="4118312" y="3842046"/>
                    <a:pt x="4116645" y="3852619"/>
                  </a:cubicBezTo>
                  <a:lnTo>
                    <a:pt x="4116645" y="3852620"/>
                  </a:lnTo>
                  <a:lnTo>
                    <a:pt x="4117425" y="3868764"/>
                  </a:lnTo>
                  <a:lnTo>
                    <a:pt x="4126028" y="3885337"/>
                  </a:lnTo>
                  <a:lnTo>
                    <a:pt x="4126028" y="3885339"/>
                  </a:lnTo>
                  <a:cubicBezTo>
                    <a:pt x="4135744" y="3897722"/>
                    <a:pt x="4143150" y="3910319"/>
                    <a:pt x="4148409" y="3923125"/>
                  </a:cubicBezTo>
                  <a:lnTo>
                    <a:pt x="4157913" y="3962160"/>
                  </a:lnTo>
                  <a:lnTo>
                    <a:pt x="4142221" y="4043838"/>
                  </a:lnTo>
                  <a:lnTo>
                    <a:pt x="4142220" y="4043839"/>
                  </a:lnTo>
                  <a:cubicBezTo>
                    <a:pt x="4133457" y="4063842"/>
                    <a:pt x="4128075" y="4083702"/>
                    <a:pt x="4127099" y="4103825"/>
                  </a:cubicBezTo>
                  <a:lnTo>
                    <a:pt x="4127099" y="4103826"/>
                  </a:lnTo>
                  <a:lnTo>
                    <a:pt x="4129066" y="4134256"/>
                  </a:lnTo>
                  <a:lnTo>
                    <a:pt x="4138410" y="4165382"/>
                  </a:lnTo>
                  <a:lnTo>
                    <a:pt x="4138410" y="4165384"/>
                  </a:lnTo>
                  <a:lnTo>
                    <a:pt x="4142315" y="4192388"/>
                  </a:lnTo>
                  <a:lnTo>
                    <a:pt x="4142315" y="4192387"/>
                  </a:lnTo>
                  <a:cubicBezTo>
                    <a:pt x="4142411" y="4182767"/>
                    <a:pt x="4141839" y="4173480"/>
                    <a:pt x="4138410" y="4165383"/>
                  </a:cubicBezTo>
                  <a:lnTo>
                    <a:pt x="4138410" y="4165382"/>
                  </a:lnTo>
                  <a:lnTo>
                    <a:pt x="4127099" y="4103826"/>
                  </a:lnTo>
                  <a:lnTo>
                    <a:pt x="4142220" y="4043840"/>
                  </a:lnTo>
                  <a:lnTo>
                    <a:pt x="4142221" y="4043838"/>
                  </a:lnTo>
                  <a:lnTo>
                    <a:pt x="4155523" y="4002410"/>
                  </a:lnTo>
                  <a:lnTo>
                    <a:pt x="4157913" y="3962160"/>
                  </a:lnTo>
                  <a:lnTo>
                    <a:pt x="4157913" y="3962159"/>
                  </a:lnTo>
                  <a:cubicBezTo>
                    <a:pt x="4155651" y="3935727"/>
                    <a:pt x="4145460" y="3910104"/>
                    <a:pt x="4126028" y="3885338"/>
                  </a:cubicBezTo>
                  <a:lnTo>
                    <a:pt x="4126028" y="3885337"/>
                  </a:lnTo>
                  <a:lnTo>
                    <a:pt x="4116645" y="3852620"/>
                  </a:lnTo>
                  <a:lnTo>
                    <a:pt x="4130980" y="3822473"/>
                  </a:lnTo>
                  <a:cubicBezTo>
                    <a:pt x="4139172" y="3811614"/>
                    <a:pt x="4144316" y="3800897"/>
                    <a:pt x="4145911" y="3789777"/>
                  </a:cubicBezTo>
                  <a:lnTo>
                    <a:pt x="4145911" y="3789776"/>
                  </a:lnTo>
                  <a:cubicBezTo>
                    <a:pt x="4147507" y="3778655"/>
                    <a:pt x="4145554" y="3767130"/>
                    <a:pt x="4139554" y="3754652"/>
                  </a:cubicBezTo>
                  <a:lnTo>
                    <a:pt x="4139172" y="3734838"/>
                  </a:lnTo>
                  <a:lnTo>
                    <a:pt x="4143220" y="3680164"/>
                  </a:lnTo>
                  <a:lnTo>
                    <a:pt x="4143220" y="3680163"/>
                  </a:lnTo>
                  <a:lnTo>
                    <a:pt x="4140382" y="3668940"/>
                  </a:lnTo>
                  <a:lnTo>
                    <a:pt x="4136708" y="3654416"/>
                  </a:lnTo>
                  <a:lnTo>
                    <a:pt x="4136708" y="3654416"/>
                  </a:lnTo>
                  <a:lnTo>
                    <a:pt x="4136708" y="3654415"/>
                  </a:lnTo>
                  <a:cubicBezTo>
                    <a:pt x="4132898" y="3646123"/>
                    <a:pt x="4127219" y="3638157"/>
                    <a:pt x="4118979" y="3630632"/>
                  </a:cubicBezTo>
                  <a:cubicBezTo>
                    <a:pt x="4112501" y="3624725"/>
                    <a:pt x="4109835" y="3614819"/>
                    <a:pt x="4105453" y="3606817"/>
                  </a:cubicBezTo>
                  <a:cubicBezTo>
                    <a:pt x="4100976" y="3598435"/>
                    <a:pt x="4097725" y="3592232"/>
                    <a:pt x="4095707" y="3587174"/>
                  </a:cubicBezTo>
                  <a:lnTo>
                    <a:pt x="4093355" y="3574408"/>
                  </a:lnTo>
                  <a:lnTo>
                    <a:pt x="4098434" y="3562321"/>
                  </a:lnTo>
                  <a:cubicBezTo>
                    <a:pt x="4101369" y="3557716"/>
                    <a:pt x="4105548" y="3552191"/>
                    <a:pt x="4110977" y="3544714"/>
                  </a:cubicBezTo>
                  <a:cubicBezTo>
                    <a:pt x="4122407" y="3529091"/>
                    <a:pt x="4134028" y="3507564"/>
                    <a:pt x="4133076" y="3489468"/>
                  </a:cubicBezTo>
                  <a:cubicBezTo>
                    <a:pt x="4127362" y="3380306"/>
                    <a:pt x="4154794" y="3276481"/>
                    <a:pt x="4180703" y="3172655"/>
                  </a:cubicBezTo>
                  <a:cubicBezTo>
                    <a:pt x="4188705" y="3140650"/>
                    <a:pt x="4192943" y="3109026"/>
                    <a:pt x="4193158" y="3077402"/>
                  </a:cubicBezTo>
                  <a:lnTo>
                    <a:pt x="4193158" y="3077401"/>
                  </a:lnTo>
                  <a:cubicBezTo>
                    <a:pt x="4193372" y="3045777"/>
                    <a:pt x="4189562" y="3014153"/>
                    <a:pt x="4181465" y="2982148"/>
                  </a:cubicBezTo>
                  <a:lnTo>
                    <a:pt x="4177881" y="2947863"/>
                  </a:lnTo>
                  <a:lnTo>
                    <a:pt x="4177882" y="2947858"/>
                  </a:lnTo>
                  <a:lnTo>
                    <a:pt x="4185787" y="2903551"/>
                  </a:lnTo>
                  <a:lnTo>
                    <a:pt x="4202421" y="2848794"/>
                  </a:lnTo>
                  <a:cubicBezTo>
                    <a:pt x="4203754" y="2844317"/>
                    <a:pt x="4207040" y="2839983"/>
                    <a:pt x="4211111" y="2836173"/>
                  </a:cubicBezTo>
                  <a:close/>
                  <a:moveTo>
                    <a:pt x="3726625" y="1508458"/>
                  </a:moveTo>
                  <a:lnTo>
                    <a:pt x="3698531" y="1596214"/>
                  </a:lnTo>
                  <a:cubicBezTo>
                    <a:pt x="3696054" y="1604979"/>
                    <a:pt x="3697579" y="1615837"/>
                    <a:pt x="3700436" y="1624981"/>
                  </a:cubicBezTo>
                  <a:cubicBezTo>
                    <a:pt x="3710152" y="1656224"/>
                    <a:pt x="3734537" y="1676037"/>
                    <a:pt x="3757017" y="1697754"/>
                  </a:cubicBezTo>
                  <a:cubicBezTo>
                    <a:pt x="3766924" y="1707280"/>
                    <a:pt x="3773972" y="1720424"/>
                    <a:pt x="3779686" y="1733189"/>
                  </a:cubicBezTo>
                  <a:cubicBezTo>
                    <a:pt x="3794357" y="1766336"/>
                    <a:pt x="3807501" y="1800247"/>
                    <a:pt x="3821407" y="1833776"/>
                  </a:cubicBezTo>
                  <a:cubicBezTo>
                    <a:pt x="3822741" y="1837014"/>
                    <a:pt x="3826170" y="1839680"/>
                    <a:pt x="3829028" y="1842159"/>
                  </a:cubicBezTo>
                  <a:cubicBezTo>
                    <a:pt x="3859129" y="1866923"/>
                    <a:pt x="3889418" y="1891498"/>
                    <a:pt x="3919519" y="1916455"/>
                  </a:cubicBezTo>
                  <a:cubicBezTo>
                    <a:pt x="3925233" y="1921217"/>
                    <a:pt x="3929425" y="1928077"/>
                    <a:pt x="3934949" y="1933220"/>
                  </a:cubicBezTo>
                  <a:cubicBezTo>
                    <a:pt x="3942569" y="1940460"/>
                    <a:pt x="3949810" y="1949604"/>
                    <a:pt x="3958954" y="1953414"/>
                  </a:cubicBezTo>
                  <a:cubicBezTo>
                    <a:pt x="3987719" y="1965225"/>
                    <a:pt x="4000103" y="1987895"/>
                    <a:pt x="4005437" y="2016470"/>
                  </a:cubicBezTo>
                  <a:cubicBezTo>
                    <a:pt x="4010390" y="2042571"/>
                    <a:pt x="4014582" y="2068670"/>
                    <a:pt x="4020296" y="2094579"/>
                  </a:cubicBezTo>
                  <a:cubicBezTo>
                    <a:pt x="4027154" y="2126202"/>
                    <a:pt x="4034584" y="2157637"/>
                    <a:pt x="4042967" y="2188880"/>
                  </a:cubicBezTo>
                  <a:cubicBezTo>
                    <a:pt x="4046587" y="2202405"/>
                    <a:pt x="4050777" y="2216693"/>
                    <a:pt x="4058207" y="2228315"/>
                  </a:cubicBezTo>
                  <a:cubicBezTo>
                    <a:pt x="4078782" y="2260891"/>
                    <a:pt x="4092688" y="2295754"/>
                    <a:pt x="4087164" y="2334045"/>
                  </a:cubicBezTo>
                  <a:cubicBezTo>
                    <a:pt x="4082782" y="2364716"/>
                    <a:pt x="4094022" y="2390435"/>
                    <a:pt x="4111549" y="2409486"/>
                  </a:cubicBezTo>
                  <a:cubicBezTo>
                    <a:pt x="4119503" y="2418155"/>
                    <a:pt x="4125016" y="2426977"/>
                    <a:pt x="4128650" y="2435913"/>
                  </a:cubicBezTo>
                  <a:lnTo>
                    <a:pt x="4134481" y="2463018"/>
                  </a:lnTo>
                  <a:lnTo>
                    <a:pt x="4125839" y="2518262"/>
                  </a:lnTo>
                  <a:lnTo>
                    <a:pt x="4125838" y="2518264"/>
                  </a:lnTo>
                  <a:cubicBezTo>
                    <a:pt x="4123171" y="2527790"/>
                    <a:pt x="4122027" y="2536457"/>
                    <a:pt x="4122194" y="2545006"/>
                  </a:cubicBezTo>
                  <a:lnTo>
                    <a:pt x="4122194" y="2545007"/>
                  </a:lnTo>
                  <a:cubicBezTo>
                    <a:pt x="4122360" y="2553556"/>
                    <a:pt x="4123837" y="2561986"/>
                    <a:pt x="4126408" y="2571035"/>
                  </a:cubicBezTo>
                  <a:cubicBezTo>
                    <a:pt x="4138410" y="2612946"/>
                    <a:pt x="4170987" y="2640951"/>
                    <a:pt x="4199563" y="2668002"/>
                  </a:cubicBezTo>
                  <a:cubicBezTo>
                    <a:pt x="4223947" y="2691055"/>
                    <a:pt x="4237663" y="2716964"/>
                    <a:pt x="4247953" y="2745349"/>
                  </a:cubicBezTo>
                  <a:lnTo>
                    <a:pt x="4247954" y="2745352"/>
                  </a:lnTo>
                  <a:lnTo>
                    <a:pt x="4253873" y="2778006"/>
                  </a:lnTo>
                  <a:lnTo>
                    <a:pt x="4253453" y="2785440"/>
                  </a:lnTo>
                  <a:lnTo>
                    <a:pt x="4243374" y="2811780"/>
                  </a:lnTo>
                  <a:lnTo>
                    <a:pt x="4243371" y="2811787"/>
                  </a:lnTo>
                  <a:lnTo>
                    <a:pt x="4243372" y="2811787"/>
                  </a:lnTo>
                  <a:lnTo>
                    <a:pt x="4243374" y="2811780"/>
                  </a:lnTo>
                  <a:lnTo>
                    <a:pt x="4253025" y="2793023"/>
                  </a:lnTo>
                  <a:lnTo>
                    <a:pt x="4253453" y="2785440"/>
                  </a:lnTo>
                  <a:lnTo>
                    <a:pt x="4254654" y="2782305"/>
                  </a:lnTo>
                  <a:lnTo>
                    <a:pt x="4253873" y="2778006"/>
                  </a:lnTo>
                  <a:lnTo>
                    <a:pt x="4254284" y="2770758"/>
                  </a:lnTo>
                  <a:lnTo>
                    <a:pt x="4247954" y="2745352"/>
                  </a:lnTo>
                  <a:lnTo>
                    <a:pt x="4247953" y="2745348"/>
                  </a:lnTo>
                  <a:cubicBezTo>
                    <a:pt x="4237663" y="2716963"/>
                    <a:pt x="4223947" y="2691054"/>
                    <a:pt x="4199563" y="2668001"/>
                  </a:cubicBezTo>
                  <a:cubicBezTo>
                    <a:pt x="4170987" y="2640950"/>
                    <a:pt x="4138410" y="2612945"/>
                    <a:pt x="4126408" y="2571034"/>
                  </a:cubicBezTo>
                  <a:lnTo>
                    <a:pt x="4122194" y="2545007"/>
                  </a:lnTo>
                  <a:lnTo>
                    <a:pt x="4125838" y="2518265"/>
                  </a:lnTo>
                  <a:lnTo>
                    <a:pt x="4125839" y="2518262"/>
                  </a:lnTo>
                  <a:lnTo>
                    <a:pt x="4132419" y="2490551"/>
                  </a:lnTo>
                  <a:lnTo>
                    <a:pt x="4134481" y="2463018"/>
                  </a:lnTo>
                  <a:lnTo>
                    <a:pt x="4134481" y="2463017"/>
                  </a:lnTo>
                  <a:cubicBezTo>
                    <a:pt x="4133600" y="2444777"/>
                    <a:pt x="4127457" y="2426822"/>
                    <a:pt x="4111549" y="2409485"/>
                  </a:cubicBezTo>
                  <a:cubicBezTo>
                    <a:pt x="4094022" y="2390434"/>
                    <a:pt x="4082782" y="2364715"/>
                    <a:pt x="4087164" y="2334044"/>
                  </a:cubicBezTo>
                  <a:cubicBezTo>
                    <a:pt x="4092688" y="2295753"/>
                    <a:pt x="4078782" y="2260890"/>
                    <a:pt x="4058207" y="2228314"/>
                  </a:cubicBezTo>
                  <a:cubicBezTo>
                    <a:pt x="4050777" y="2216692"/>
                    <a:pt x="4046587" y="2202404"/>
                    <a:pt x="4042967" y="2188879"/>
                  </a:cubicBezTo>
                  <a:cubicBezTo>
                    <a:pt x="4034584" y="2157636"/>
                    <a:pt x="4027154" y="2126201"/>
                    <a:pt x="4020296" y="2094578"/>
                  </a:cubicBezTo>
                  <a:cubicBezTo>
                    <a:pt x="4014582" y="2068669"/>
                    <a:pt x="4010390" y="2042570"/>
                    <a:pt x="4005437" y="2016469"/>
                  </a:cubicBezTo>
                  <a:cubicBezTo>
                    <a:pt x="4000103" y="1987894"/>
                    <a:pt x="3987719" y="1965224"/>
                    <a:pt x="3958954" y="1953413"/>
                  </a:cubicBezTo>
                  <a:cubicBezTo>
                    <a:pt x="3949810" y="1949603"/>
                    <a:pt x="3942569" y="1940459"/>
                    <a:pt x="3934949" y="1933219"/>
                  </a:cubicBezTo>
                  <a:cubicBezTo>
                    <a:pt x="3929425" y="1928076"/>
                    <a:pt x="3925233" y="1921216"/>
                    <a:pt x="3919519" y="1916454"/>
                  </a:cubicBezTo>
                  <a:cubicBezTo>
                    <a:pt x="3889418" y="1891497"/>
                    <a:pt x="3859129" y="1866922"/>
                    <a:pt x="3829028" y="1842158"/>
                  </a:cubicBezTo>
                  <a:cubicBezTo>
                    <a:pt x="3826170" y="1839679"/>
                    <a:pt x="3822741" y="1837013"/>
                    <a:pt x="3821407" y="1833775"/>
                  </a:cubicBezTo>
                  <a:cubicBezTo>
                    <a:pt x="3807501" y="1800246"/>
                    <a:pt x="3794358" y="1766335"/>
                    <a:pt x="3779686" y="1733188"/>
                  </a:cubicBezTo>
                  <a:cubicBezTo>
                    <a:pt x="3773972" y="1720423"/>
                    <a:pt x="3766924" y="1707279"/>
                    <a:pt x="3757018" y="1697753"/>
                  </a:cubicBezTo>
                  <a:cubicBezTo>
                    <a:pt x="3734538" y="1676036"/>
                    <a:pt x="3710152" y="1656223"/>
                    <a:pt x="3700436" y="1624980"/>
                  </a:cubicBezTo>
                  <a:cubicBezTo>
                    <a:pt x="3697580" y="1615836"/>
                    <a:pt x="3696055" y="1604978"/>
                    <a:pt x="3698532" y="1596213"/>
                  </a:cubicBezTo>
                  <a:close/>
                  <a:moveTo>
                    <a:pt x="3745230" y="1459073"/>
                  </a:moveTo>
                  <a:lnTo>
                    <a:pt x="3745229" y="1459074"/>
                  </a:lnTo>
                  <a:lnTo>
                    <a:pt x="3736012" y="1481572"/>
                  </a:lnTo>
                  <a:close/>
                  <a:moveTo>
                    <a:pt x="3764423" y="1268758"/>
                  </a:moveTo>
                  <a:cubicBezTo>
                    <a:pt x="3764875" y="1275402"/>
                    <a:pt x="3766447" y="1281689"/>
                    <a:pt x="3769590" y="1286070"/>
                  </a:cubicBezTo>
                  <a:cubicBezTo>
                    <a:pt x="3784163" y="1306930"/>
                    <a:pt x="3790403" y="1328553"/>
                    <a:pt x="3791927" y="1350628"/>
                  </a:cubicBezTo>
                  <a:lnTo>
                    <a:pt x="3786333" y="1413840"/>
                  </a:lnTo>
                  <a:lnTo>
                    <a:pt x="3791928" y="1350627"/>
                  </a:lnTo>
                  <a:cubicBezTo>
                    <a:pt x="3790403" y="1328552"/>
                    <a:pt x="3784164" y="1306930"/>
                    <a:pt x="3769590" y="1286069"/>
                  </a:cubicBezTo>
                  <a:close/>
                  <a:moveTo>
                    <a:pt x="3706152" y="773035"/>
                  </a:moveTo>
                  <a:lnTo>
                    <a:pt x="3706152" y="773036"/>
                  </a:lnTo>
                  <a:cubicBezTo>
                    <a:pt x="3708438" y="800277"/>
                    <a:pt x="3711676" y="827330"/>
                    <a:pt x="3714152" y="854380"/>
                  </a:cubicBezTo>
                  <a:cubicBezTo>
                    <a:pt x="3716438" y="878957"/>
                    <a:pt x="3717200" y="903723"/>
                    <a:pt x="3745205" y="915344"/>
                  </a:cubicBezTo>
                  <a:cubicBezTo>
                    <a:pt x="3749587" y="917060"/>
                    <a:pt x="3752825" y="922774"/>
                    <a:pt x="3755683" y="927156"/>
                  </a:cubicBezTo>
                  <a:cubicBezTo>
                    <a:pt x="3799691" y="994786"/>
                    <a:pt x="3798547" y="1030981"/>
                    <a:pt x="3752063" y="1097088"/>
                  </a:cubicBezTo>
                  <a:cubicBezTo>
                    <a:pt x="3747301" y="1103946"/>
                    <a:pt x="3743871" y="1118614"/>
                    <a:pt x="3747681" y="1123186"/>
                  </a:cubicBezTo>
                  <a:cubicBezTo>
                    <a:pt x="3763493" y="1142618"/>
                    <a:pt x="3770542" y="1162954"/>
                    <a:pt x="3772400" y="1184029"/>
                  </a:cubicBezTo>
                  <a:cubicBezTo>
                    <a:pt x="3770542" y="1162954"/>
                    <a:pt x="3763494" y="1142617"/>
                    <a:pt x="3747682" y="1123185"/>
                  </a:cubicBezTo>
                  <a:cubicBezTo>
                    <a:pt x="3743872" y="1118613"/>
                    <a:pt x="3747302" y="1103945"/>
                    <a:pt x="3752064" y="1097087"/>
                  </a:cubicBezTo>
                  <a:cubicBezTo>
                    <a:pt x="3798548" y="1030980"/>
                    <a:pt x="3799692" y="994785"/>
                    <a:pt x="3755684" y="927155"/>
                  </a:cubicBezTo>
                  <a:cubicBezTo>
                    <a:pt x="3752826" y="922773"/>
                    <a:pt x="3749588" y="917059"/>
                    <a:pt x="3745206" y="915343"/>
                  </a:cubicBezTo>
                  <a:cubicBezTo>
                    <a:pt x="3717200" y="903722"/>
                    <a:pt x="3716438" y="878956"/>
                    <a:pt x="3714152" y="854379"/>
                  </a:cubicBezTo>
                  <a:close/>
                  <a:moveTo>
                    <a:pt x="3761553" y="517851"/>
                  </a:moveTo>
                  <a:lnTo>
                    <a:pt x="3752635" y="556048"/>
                  </a:lnTo>
                  <a:cubicBezTo>
                    <a:pt x="3750539" y="564049"/>
                    <a:pt x="3745015" y="572623"/>
                    <a:pt x="3746157" y="580051"/>
                  </a:cubicBezTo>
                  <a:cubicBezTo>
                    <a:pt x="3749491" y="601579"/>
                    <a:pt x="3747062" y="622201"/>
                    <a:pt x="3742776" y="642538"/>
                  </a:cubicBezTo>
                  <a:lnTo>
                    <a:pt x="3730253" y="694928"/>
                  </a:lnTo>
                  <a:lnTo>
                    <a:pt x="3742777" y="642537"/>
                  </a:lnTo>
                  <a:cubicBezTo>
                    <a:pt x="3747063" y="622201"/>
                    <a:pt x="3749492" y="601578"/>
                    <a:pt x="3746158" y="580050"/>
                  </a:cubicBezTo>
                  <a:cubicBezTo>
                    <a:pt x="3745016" y="572622"/>
                    <a:pt x="3750540" y="564048"/>
                    <a:pt x="3752636" y="556047"/>
                  </a:cubicBezTo>
                  <a:close/>
                  <a:moveTo>
                    <a:pt x="3774848" y="298169"/>
                  </a:moveTo>
                  <a:lnTo>
                    <a:pt x="3760065" y="313534"/>
                  </a:lnTo>
                  <a:cubicBezTo>
                    <a:pt x="3755873" y="316390"/>
                    <a:pt x="3758159" y="330299"/>
                    <a:pt x="3759493" y="338871"/>
                  </a:cubicBezTo>
                  <a:lnTo>
                    <a:pt x="3759500" y="338900"/>
                  </a:lnTo>
                  <a:lnTo>
                    <a:pt x="3769400" y="395640"/>
                  </a:lnTo>
                  <a:lnTo>
                    <a:pt x="3765590" y="367328"/>
                  </a:lnTo>
                  <a:lnTo>
                    <a:pt x="3759500" y="338900"/>
                  </a:lnTo>
                  <a:lnTo>
                    <a:pt x="3759494" y="338870"/>
                  </a:lnTo>
                  <a:cubicBezTo>
                    <a:pt x="3758160" y="330298"/>
                    <a:pt x="3755874" y="316389"/>
                    <a:pt x="3760066" y="313533"/>
                  </a:cubicBezTo>
                  <a:close/>
                  <a:moveTo>
                    <a:pt x="3782393" y="281568"/>
                  </a:moveTo>
                  <a:lnTo>
                    <a:pt x="3777498" y="295415"/>
                  </a:lnTo>
                  <a:lnTo>
                    <a:pt x="3777499" y="295415"/>
                  </a:lnTo>
                  <a:close/>
                  <a:moveTo>
                    <a:pt x="3769073" y="24486"/>
                  </a:moveTo>
                  <a:lnTo>
                    <a:pt x="3766810" y="74129"/>
                  </a:lnTo>
                  <a:cubicBezTo>
                    <a:pt x="3767733" y="91492"/>
                    <a:pt x="3770043" y="108703"/>
                    <a:pt x="3772734" y="125861"/>
                  </a:cubicBezTo>
                  <a:lnTo>
                    <a:pt x="3777129" y="153387"/>
                  </a:lnTo>
                  <a:lnTo>
                    <a:pt x="3785402" y="228944"/>
                  </a:lnTo>
                  <a:lnTo>
                    <a:pt x="3780943" y="177271"/>
                  </a:lnTo>
                  <a:lnTo>
                    <a:pt x="3777129" y="153387"/>
                  </a:lnTo>
                  <a:lnTo>
                    <a:pt x="3776930" y="151569"/>
                  </a:lnTo>
                  <a:cubicBezTo>
                    <a:pt x="3772700" y="125876"/>
                    <a:pt x="3768195" y="100174"/>
                    <a:pt x="3766811" y="74129"/>
                  </a:cubicBezTo>
                  <a:close/>
                  <a:moveTo>
                    <a:pt x="3766492" y="0"/>
                  </a:moveTo>
                  <a:lnTo>
                    <a:pt x="4230600" y="0"/>
                  </a:lnTo>
                  <a:lnTo>
                    <a:pt x="4229473" y="2817"/>
                  </a:lnTo>
                  <a:cubicBezTo>
                    <a:pt x="4221092" y="21486"/>
                    <a:pt x="4218423" y="43012"/>
                    <a:pt x="4215375" y="63587"/>
                  </a:cubicBezTo>
                  <a:cubicBezTo>
                    <a:pt x="4209851" y="101308"/>
                    <a:pt x="4206421" y="139219"/>
                    <a:pt x="4201468" y="176939"/>
                  </a:cubicBezTo>
                  <a:cubicBezTo>
                    <a:pt x="4200325" y="184941"/>
                    <a:pt x="4198231" y="194085"/>
                    <a:pt x="4193466" y="200182"/>
                  </a:cubicBezTo>
                  <a:cubicBezTo>
                    <a:pt x="4161461" y="241901"/>
                    <a:pt x="4152508" y="292579"/>
                    <a:pt x="4155554" y="340774"/>
                  </a:cubicBezTo>
                  <a:cubicBezTo>
                    <a:pt x="4157843" y="378686"/>
                    <a:pt x="4159557" y="415835"/>
                    <a:pt x="4156319" y="453364"/>
                  </a:cubicBezTo>
                  <a:cubicBezTo>
                    <a:pt x="4156127" y="456222"/>
                    <a:pt x="4156509" y="460032"/>
                    <a:pt x="4158033" y="462126"/>
                  </a:cubicBezTo>
                  <a:cubicBezTo>
                    <a:pt x="4168129" y="475081"/>
                    <a:pt x="4168891" y="488607"/>
                    <a:pt x="4170605" y="505182"/>
                  </a:cubicBezTo>
                  <a:cubicBezTo>
                    <a:pt x="4173083" y="528615"/>
                    <a:pt x="4171367" y="550141"/>
                    <a:pt x="4167177" y="571860"/>
                  </a:cubicBezTo>
                  <a:cubicBezTo>
                    <a:pt x="4164129" y="587672"/>
                    <a:pt x="4157843" y="603673"/>
                    <a:pt x="4149840" y="617772"/>
                  </a:cubicBezTo>
                  <a:cubicBezTo>
                    <a:pt x="4138600" y="637392"/>
                    <a:pt x="4134220" y="656255"/>
                    <a:pt x="4149078" y="674923"/>
                  </a:cubicBezTo>
                  <a:cubicBezTo>
                    <a:pt x="4164891" y="695116"/>
                    <a:pt x="4159367" y="717977"/>
                    <a:pt x="4159937" y="740268"/>
                  </a:cubicBezTo>
                  <a:cubicBezTo>
                    <a:pt x="4160129" y="749982"/>
                    <a:pt x="4159747" y="760270"/>
                    <a:pt x="4162223" y="769605"/>
                  </a:cubicBezTo>
                  <a:cubicBezTo>
                    <a:pt x="4169273" y="796655"/>
                    <a:pt x="4179941" y="822756"/>
                    <a:pt x="4184703" y="850189"/>
                  </a:cubicBezTo>
                  <a:cubicBezTo>
                    <a:pt x="4187370" y="865430"/>
                    <a:pt x="4182607" y="882384"/>
                    <a:pt x="4179179" y="898198"/>
                  </a:cubicBezTo>
                  <a:cubicBezTo>
                    <a:pt x="4175559" y="914200"/>
                    <a:pt x="4170035" y="930011"/>
                    <a:pt x="4164319" y="945444"/>
                  </a:cubicBezTo>
                  <a:cubicBezTo>
                    <a:pt x="4160509" y="955920"/>
                    <a:pt x="4156889" y="967350"/>
                    <a:pt x="4150030" y="975733"/>
                  </a:cubicBezTo>
                  <a:cubicBezTo>
                    <a:pt x="4134410" y="994785"/>
                    <a:pt x="4131742" y="1014406"/>
                    <a:pt x="4139934" y="1036887"/>
                  </a:cubicBezTo>
                  <a:cubicBezTo>
                    <a:pt x="4141268" y="1040315"/>
                    <a:pt x="4141268" y="1044315"/>
                    <a:pt x="4141458" y="1048125"/>
                  </a:cubicBezTo>
                  <a:cubicBezTo>
                    <a:pt x="4145458" y="1109091"/>
                    <a:pt x="4147936" y="1170051"/>
                    <a:pt x="4154032" y="1230633"/>
                  </a:cubicBezTo>
                  <a:cubicBezTo>
                    <a:pt x="4156509" y="1255206"/>
                    <a:pt x="4167367" y="1278829"/>
                    <a:pt x="4174225" y="1303024"/>
                  </a:cubicBezTo>
                  <a:cubicBezTo>
                    <a:pt x="4175559" y="1307978"/>
                    <a:pt x="4177655" y="1313504"/>
                    <a:pt x="4176701" y="1318456"/>
                  </a:cubicBezTo>
                  <a:cubicBezTo>
                    <a:pt x="4167177" y="1372368"/>
                    <a:pt x="4181083" y="1422854"/>
                    <a:pt x="4199372" y="1472575"/>
                  </a:cubicBezTo>
                  <a:cubicBezTo>
                    <a:pt x="4201278" y="1477717"/>
                    <a:pt x="4200706" y="1484004"/>
                    <a:pt x="4200325" y="1489720"/>
                  </a:cubicBezTo>
                  <a:cubicBezTo>
                    <a:pt x="4198993" y="1505724"/>
                    <a:pt x="4192324" y="1523059"/>
                    <a:pt x="4196324" y="1537537"/>
                  </a:cubicBezTo>
                  <a:cubicBezTo>
                    <a:pt x="4207374" y="1576019"/>
                    <a:pt x="4220709" y="1614120"/>
                    <a:pt x="4237474" y="1650317"/>
                  </a:cubicBezTo>
                  <a:cubicBezTo>
                    <a:pt x="4254428" y="1687086"/>
                    <a:pt x="4268716" y="1721185"/>
                    <a:pt x="4251572" y="1763287"/>
                  </a:cubicBezTo>
                  <a:cubicBezTo>
                    <a:pt x="4244332" y="1781194"/>
                    <a:pt x="4249476" y="1804816"/>
                    <a:pt x="4251380" y="1825393"/>
                  </a:cubicBezTo>
                  <a:cubicBezTo>
                    <a:pt x="4252904" y="1840441"/>
                    <a:pt x="4261478" y="1854920"/>
                    <a:pt x="4261478" y="1869780"/>
                  </a:cubicBezTo>
                  <a:cubicBezTo>
                    <a:pt x="4261478" y="1909408"/>
                    <a:pt x="4271574" y="1944649"/>
                    <a:pt x="4292149" y="1978940"/>
                  </a:cubicBezTo>
                  <a:cubicBezTo>
                    <a:pt x="4300150" y="1992279"/>
                    <a:pt x="4294815" y="2013043"/>
                    <a:pt x="4296911" y="2030378"/>
                  </a:cubicBezTo>
                  <a:cubicBezTo>
                    <a:pt x="4299388" y="2048668"/>
                    <a:pt x="4301673" y="2067525"/>
                    <a:pt x="4307201" y="2085054"/>
                  </a:cubicBezTo>
                  <a:cubicBezTo>
                    <a:pt x="4321679" y="2130393"/>
                    <a:pt x="4338062" y="2175163"/>
                    <a:pt x="4353302" y="2220312"/>
                  </a:cubicBezTo>
                  <a:cubicBezTo>
                    <a:pt x="4365877" y="2257459"/>
                    <a:pt x="4355970" y="2294039"/>
                    <a:pt x="4350636" y="2330806"/>
                  </a:cubicBezTo>
                  <a:cubicBezTo>
                    <a:pt x="4347205" y="2353859"/>
                    <a:pt x="4339013" y="2375383"/>
                    <a:pt x="4351206" y="2401292"/>
                  </a:cubicBezTo>
                  <a:cubicBezTo>
                    <a:pt x="4362828" y="2426059"/>
                    <a:pt x="4360160" y="2457492"/>
                    <a:pt x="4366446" y="2485307"/>
                  </a:cubicBezTo>
                  <a:cubicBezTo>
                    <a:pt x="4371781" y="2508742"/>
                    <a:pt x="4380354" y="2531409"/>
                    <a:pt x="4388736" y="2554079"/>
                  </a:cubicBezTo>
                  <a:cubicBezTo>
                    <a:pt x="4400168" y="2584942"/>
                    <a:pt x="4412167" y="2615421"/>
                    <a:pt x="4406453" y="2649143"/>
                  </a:cubicBezTo>
                  <a:cubicBezTo>
                    <a:pt x="4399976" y="2687436"/>
                    <a:pt x="4424359" y="2713723"/>
                    <a:pt x="4440554" y="2743826"/>
                  </a:cubicBezTo>
                  <a:cubicBezTo>
                    <a:pt x="4451603" y="2764590"/>
                    <a:pt x="4459795" y="2787259"/>
                    <a:pt x="4466653" y="2809930"/>
                  </a:cubicBezTo>
                  <a:cubicBezTo>
                    <a:pt x="4475607" y="2840219"/>
                    <a:pt x="4480941" y="2871462"/>
                    <a:pt x="4489705" y="2901943"/>
                  </a:cubicBezTo>
                  <a:cubicBezTo>
                    <a:pt x="4502848" y="2948047"/>
                    <a:pt x="4513137" y="2994722"/>
                    <a:pt x="4505897" y="3042728"/>
                  </a:cubicBezTo>
                  <a:cubicBezTo>
                    <a:pt x="4502659" y="3064827"/>
                    <a:pt x="4502848" y="3085403"/>
                    <a:pt x="4507613" y="3107500"/>
                  </a:cubicBezTo>
                  <a:cubicBezTo>
                    <a:pt x="4515422" y="3143695"/>
                    <a:pt x="4516376" y="3180844"/>
                    <a:pt x="4545521" y="3209993"/>
                  </a:cubicBezTo>
                  <a:cubicBezTo>
                    <a:pt x="4555811" y="3220280"/>
                    <a:pt x="4558477" y="3238758"/>
                    <a:pt x="4563811" y="3253809"/>
                  </a:cubicBezTo>
                  <a:cubicBezTo>
                    <a:pt x="4570099" y="3271145"/>
                    <a:pt x="4566858" y="3283908"/>
                    <a:pt x="4548570" y="3293244"/>
                  </a:cubicBezTo>
                  <a:cubicBezTo>
                    <a:pt x="4540379" y="3297434"/>
                    <a:pt x="4532378" y="3309437"/>
                    <a:pt x="4531043" y="3318771"/>
                  </a:cubicBezTo>
                  <a:cubicBezTo>
                    <a:pt x="4527043" y="3346776"/>
                    <a:pt x="4532950" y="3372495"/>
                    <a:pt x="4545904" y="3399546"/>
                  </a:cubicBezTo>
                  <a:cubicBezTo>
                    <a:pt x="4558096" y="3424883"/>
                    <a:pt x="4556762" y="3456508"/>
                    <a:pt x="4561524" y="3485275"/>
                  </a:cubicBezTo>
                  <a:cubicBezTo>
                    <a:pt x="4564954" y="3505657"/>
                    <a:pt x="4572002" y="3526042"/>
                    <a:pt x="4572002" y="3546617"/>
                  </a:cubicBezTo>
                  <a:cubicBezTo>
                    <a:pt x="4572002" y="3572146"/>
                    <a:pt x="4565907" y="3597482"/>
                    <a:pt x="4563620" y="3623201"/>
                  </a:cubicBezTo>
                  <a:cubicBezTo>
                    <a:pt x="4561716" y="3643204"/>
                    <a:pt x="4562478" y="3663589"/>
                    <a:pt x="4560192" y="3683591"/>
                  </a:cubicBezTo>
                  <a:cubicBezTo>
                    <a:pt x="4558477" y="3699976"/>
                    <a:pt x="4554096" y="3716168"/>
                    <a:pt x="4550476" y="3732361"/>
                  </a:cubicBezTo>
                  <a:cubicBezTo>
                    <a:pt x="4549142" y="3738267"/>
                    <a:pt x="4543998" y="3744173"/>
                    <a:pt x="4544759" y="3749506"/>
                  </a:cubicBezTo>
                  <a:cubicBezTo>
                    <a:pt x="4552953" y="3802467"/>
                    <a:pt x="4516376" y="3840569"/>
                    <a:pt x="4500182" y="3885338"/>
                  </a:cubicBezTo>
                  <a:cubicBezTo>
                    <a:pt x="4483035" y="3932394"/>
                    <a:pt x="4456748" y="3977925"/>
                    <a:pt x="4464557" y="4030503"/>
                  </a:cubicBezTo>
                  <a:cubicBezTo>
                    <a:pt x="4469319" y="4062318"/>
                    <a:pt x="4480369" y="4092989"/>
                    <a:pt x="4487039" y="4124614"/>
                  </a:cubicBezTo>
                  <a:cubicBezTo>
                    <a:pt x="4489324" y="4135854"/>
                    <a:pt x="4488943" y="4148427"/>
                    <a:pt x="4486656" y="4159667"/>
                  </a:cubicBezTo>
                  <a:cubicBezTo>
                    <a:pt x="4476177" y="4213961"/>
                    <a:pt x="4474653" y="4267493"/>
                    <a:pt x="4491801" y="4320837"/>
                  </a:cubicBezTo>
                  <a:cubicBezTo>
                    <a:pt x="4494659" y="4329979"/>
                    <a:pt x="4497325" y="4339695"/>
                    <a:pt x="4497325" y="4349222"/>
                  </a:cubicBezTo>
                  <a:cubicBezTo>
                    <a:pt x="4497325" y="4401419"/>
                    <a:pt x="4493324" y="4452665"/>
                    <a:pt x="4474653" y="4502579"/>
                  </a:cubicBezTo>
                  <a:cubicBezTo>
                    <a:pt x="4468368" y="4519343"/>
                    <a:pt x="4472368" y="4539728"/>
                    <a:pt x="4470844" y="4558207"/>
                  </a:cubicBezTo>
                  <a:cubicBezTo>
                    <a:pt x="4469511" y="4575351"/>
                    <a:pt x="4468940" y="4592878"/>
                    <a:pt x="4464557" y="4609452"/>
                  </a:cubicBezTo>
                  <a:cubicBezTo>
                    <a:pt x="4458082" y="4633647"/>
                    <a:pt x="4457320" y="4656126"/>
                    <a:pt x="4463033" y="4681083"/>
                  </a:cubicBezTo>
                  <a:cubicBezTo>
                    <a:pt x="4468368" y="4704895"/>
                    <a:pt x="4465702" y="4730614"/>
                    <a:pt x="4465891" y="4755381"/>
                  </a:cubicBezTo>
                  <a:cubicBezTo>
                    <a:pt x="4466082" y="4783004"/>
                    <a:pt x="4466272" y="4810627"/>
                    <a:pt x="4465319" y="4838250"/>
                  </a:cubicBezTo>
                  <a:cubicBezTo>
                    <a:pt x="4464940" y="4849300"/>
                    <a:pt x="4457320" y="4861873"/>
                    <a:pt x="4460367" y="4871019"/>
                  </a:cubicBezTo>
                  <a:cubicBezTo>
                    <a:pt x="4470653" y="4900546"/>
                    <a:pt x="4458271" y="4930075"/>
                    <a:pt x="4463795" y="4959602"/>
                  </a:cubicBezTo>
                  <a:cubicBezTo>
                    <a:pt x="4466653" y="4974082"/>
                    <a:pt x="4458844" y="4990465"/>
                    <a:pt x="4458082" y="5006086"/>
                  </a:cubicBezTo>
                  <a:cubicBezTo>
                    <a:pt x="4456748" y="5031614"/>
                    <a:pt x="4457320" y="5057141"/>
                    <a:pt x="4456937" y="5082670"/>
                  </a:cubicBezTo>
                  <a:cubicBezTo>
                    <a:pt x="4456748" y="5091052"/>
                    <a:pt x="4455986" y="5099245"/>
                    <a:pt x="4455603" y="5107627"/>
                  </a:cubicBezTo>
                  <a:cubicBezTo>
                    <a:pt x="4455223" y="5115057"/>
                    <a:pt x="4453508" y="5122867"/>
                    <a:pt x="4454840" y="5129916"/>
                  </a:cubicBezTo>
                  <a:cubicBezTo>
                    <a:pt x="4459605" y="5155445"/>
                    <a:pt x="4467415" y="5180591"/>
                    <a:pt x="4470464" y="5206308"/>
                  </a:cubicBezTo>
                  <a:cubicBezTo>
                    <a:pt x="4473130" y="5228597"/>
                    <a:pt x="4469511" y="5251650"/>
                    <a:pt x="4471415" y="5274129"/>
                  </a:cubicBezTo>
                  <a:cubicBezTo>
                    <a:pt x="4474653" y="5313754"/>
                    <a:pt x="4480369" y="5353379"/>
                    <a:pt x="4483990" y="5393005"/>
                  </a:cubicBezTo>
                  <a:cubicBezTo>
                    <a:pt x="4484752" y="5401579"/>
                    <a:pt x="4479988" y="5410531"/>
                    <a:pt x="4479607" y="5419295"/>
                  </a:cubicBezTo>
                  <a:cubicBezTo>
                    <a:pt x="4478656" y="5446728"/>
                    <a:pt x="4478464" y="5474161"/>
                    <a:pt x="4477894" y="5501594"/>
                  </a:cubicBezTo>
                  <a:cubicBezTo>
                    <a:pt x="4477702" y="5517215"/>
                    <a:pt x="4478273" y="5533027"/>
                    <a:pt x="4476560" y="5548460"/>
                  </a:cubicBezTo>
                  <a:cubicBezTo>
                    <a:pt x="4474273" y="5568842"/>
                    <a:pt x="4470844" y="5587321"/>
                    <a:pt x="4485703" y="5606372"/>
                  </a:cubicBezTo>
                  <a:cubicBezTo>
                    <a:pt x="4508755" y="5635711"/>
                    <a:pt x="4499801" y="5673050"/>
                    <a:pt x="4505134" y="5706959"/>
                  </a:cubicBezTo>
                  <a:cubicBezTo>
                    <a:pt x="4506468" y="5715723"/>
                    <a:pt x="4506659" y="5724678"/>
                    <a:pt x="4508183" y="5733440"/>
                  </a:cubicBezTo>
                  <a:cubicBezTo>
                    <a:pt x="4511041" y="5749634"/>
                    <a:pt x="4514279" y="5765635"/>
                    <a:pt x="4517519" y="5781830"/>
                  </a:cubicBezTo>
                  <a:cubicBezTo>
                    <a:pt x="4518089" y="5784686"/>
                    <a:pt x="4518281" y="5787924"/>
                    <a:pt x="4519234" y="5790592"/>
                  </a:cubicBezTo>
                  <a:cubicBezTo>
                    <a:pt x="4527233" y="5815169"/>
                    <a:pt x="4536378" y="5839361"/>
                    <a:pt x="4542855" y="5864318"/>
                  </a:cubicBezTo>
                  <a:cubicBezTo>
                    <a:pt x="4546095" y="5876511"/>
                    <a:pt x="4546476" y="5890037"/>
                    <a:pt x="4544759" y="5902610"/>
                  </a:cubicBezTo>
                  <a:cubicBezTo>
                    <a:pt x="4539808" y="5939377"/>
                    <a:pt x="4537712" y="5975764"/>
                    <a:pt x="4544951" y="6012723"/>
                  </a:cubicBezTo>
                  <a:cubicBezTo>
                    <a:pt x="4547808" y="6027392"/>
                    <a:pt x="4543045" y="6043776"/>
                    <a:pt x="4541332" y="6059397"/>
                  </a:cubicBezTo>
                  <a:cubicBezTo>
                    <a:pt x="4536759" y="6096736"/>
                    <a:pt x="4531805" y="6134075"/>
                    <a:pt x="4527426" y="6171605"/>
                  </a:cubicBezTo>
                  <a:cubicBezTo>
                    <a:pt x="4524758" y="6195037"/>
                    <a:pt x="4523234" y="6218660"/>
                    <a:pt x="4520568" y="6242093"/>
                  </a:cubicBezTo>
                  <a:cubicBezTo>
                    <a:pt x="4517327" y="6269144"/>
                    <a:pt x="4512375" y="6296005"/>
                    <a:pt x="4509706" y="6323058"/>
                  </a:cubicBezTo>
                  <a:cubicBezTo>
                    <a:pt x="4506659" y="6353919"/>
                    <a:pt x="4506089" y="6384972"/>
                    <a:pt x="4502848" y="6415833"/>
                  </a:cubicBezTo>
                  <a:cubicBezTo>
                    <a:pt x="4496563" y="6472225"/>
                    <a:pt x="4489132" y="6528424"/>
                    <a:pt x="4482084" y="6584812"/>
                  </a:cubicBezTo>
                  <a:cubicBezTo>
                    <a:pt x="4475226" y="6639488"/>
                    <a:pt x="4469129" y="6694164"/>
                    <a:pt x="4460557" y="6748458"/>
                  </a:cubicBezTo>
                  <a:cubicBezTo>
                    <a:pt x="4456937" y="6771319"/>
                    <a:pt x="4447030" y="6793035"/>
                    <a:pt x="4441507" y="6815516"/>
                  </a:cubicBezTo>
                  <a:lnTo>
                    <a:pt x="4431806" y="6858001"/>
                  </a:lnTo>
                  <a:lnTo>
                    <a:pt x="4259554" y="6858001"/>
                  </a:lnTo>
                  <a:lnTo>
                    <a:pt x="4259554" y="6858002"/>
                  </a:lnTo>
                  <a:lnTo>
                    <a:pt x="0" y="6858002"/>
                  </a:lnTo>
                  <a:lnTo>
                    <a:pt x="0" y="2"/>
                  </a:lnTo>
                  <a:lnTo>
                    <a:pt x="3766492" y="1"/>
                  </a:lnTo>
                  <a:lnTo>
                    <a:pt x="3769210" y="21486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BCD9601-1F44-4E40-998C-1B256DAE9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A1CA4E9-12FA-47EB-8471-25E8D55152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E13A9BF0-334C-4457-A635-9CA4877EAAF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FF05821A-8598-44E4-A18C-538D5331E45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8A4ECC81-E17F-4F87-9A0B-398363A864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3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1FBBD7D8-A895-40D0-A53D-DEDF495B2F1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BA602493-BC70-48CF-BDBA-88A8662274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D62C366B-658D-C6F5-8AAD-CA28296872A9}"/>
              </a:ext>
            </a:extLst>
          </p:cNvPr>
          <p:cNvSpPr txBox="1"/>
          <p:nvPr/>
        </p:nvSpPr>
        <p:spPr>
          <a:xfrm>
            <a:off x="200715" y="215722"/>
            <a:ext cx="273519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solidFill>
                  <a:schemeClr val="bg1"/>
                </a:solidFill>
              </a:rPr>
              <a:t>Groupe:</a:t>
            </a:r>
          </a:p>
          <a:p>
            <a:r>
              <a:rPr lang="fr-FR">
                <a:solidFill>
                  <a:schemeClr val="bg1"/>
                </a:solidFill>
              </a:rPr>
              <a:t>Gael</a:t>
            </a:r>
          </a:p>
          <a:p>
            <a:r>
              <a:rPr lang="fr-FR">
                <a:solidFill>
                  <a:schemeClr val="bg1"/>
                </a:solidFill>
              </a:rPr>
              <a:t>Nassim</a:t>
            </a:r>
          </a:p>
          <a:p>
            <a:r>
              <a:rPr lang="fr-FR" err="1">
                <a:solidFill>
                  <a:schemeClr val="bg1"/>
                </a:solidFill>
                <a:ea typeface="+mn-lt"/>
                <a:cs typeface="+mn-lt"/>
              </a:rPr>
              <a:t>Abdoulrazack</a:t>
            </a:r>
            <a:endParaRPr lang="fr-FR" err="1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9DF3D0-A038-CDA7-E15A-C33AB327E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617" y="100542"/>
            <a:ext cx="10515600" cy="1325563"/>
          </a:xfrm>
        </p:spPr>
        <p:txBody>
          <a:bodyPr/>
          <a:lstStyle/>
          <a:p>
            <a:r>
              <a:rPr lang="fr-FR"/>
              <a:t>Vision produit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A0029692-688B-5FC7-02D9-598F81F225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2571519"/>
              </p:ext>
            </p:extLst>
          </p:nvPr>
        </p:nvGraphicFramePr>
        <p:xfrm>
          <a:off x="838200" y="1201239"/>
          <a:ext cx="10515597" cy="483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9338">
                  <a:extLst>
                    <a:ext uri="{9D8B030D-6E8A-4147-A177-3AD203B41FA5}">
                      <a16:colId xmlns:a16="http://schemas.microsoft.com/office/drawing/2014/main" val="4207780134"/>
                    </a:ext>
                  </a:extLst>
                </a:gridCol>
                <a:gridCol w="7966259">
                  <a:extLst>
                    <a:ext uri="{9D8B030D-6E8A-4147-A177-3AD203B41FA5}">
                      <a16:colId xmlns:a16="http://schemas.microsoft.com/office/drawing/2014/main" val="3417338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Pilier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800" b="1" i="0" u="none" strike="noStrike" noProof="0">
                          <a:solidFill>
                            <a:schemeClr val="bg1"/>
                          </a:solidFill>
                          <a:latin typeface="Aptos"/>
                        </a:rPr>
                        <a:t>Description</a:t>
                      </a:r>
                      <a:endParaRPr lang="fr-FR" sz="1800" b="0" i="0" u="none" strike="noStrike" noProof="0">
                        <a:solidFill>
                          <a:schemeClr val="bg1"/>
                        </a:solidFill>
                        <a:latin typeface="Apto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5485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🎯 </a:t>
                      </a:r>
                      <a:r>
                        <a:rPr lang="fr-FR" sz="1400" b="1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Problématique</a:t>
                      </a:r>
                      <a:r>
                        <a:rPr lang="fr-FR" sz="14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 </a:t>
                      </a:r>
                      <a:endParaRPr lang="fr-FR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Lutter contre le gaspillage alimentaire et le manque d'inspiration en cuisine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5494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Utilisateurs cibles</a:t>
                      </a:r>
                      <a:r>
                        <a:rPr lang="fr-FR" sz="14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 </a:t>
                      </a:r>
                      <a:endParaRPr lang="fr-FR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Les personnes voulant cuisiner avec ce qu'elles ont tout en luttant contre le gaspillage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1650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   Besoin des utilisateurs</a:t>
                      </a:r>
                      <a:r>
                        <a:rPr lang="fr-FR" sz="14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0" i="0" u="none" strike="noStrike" noProof="0">
                          <a:latin typeface="Aptos"/>
                        </a:rPr>
                        <a:t>Besoins :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•"/>
                      </a:pPr>
                      <a:r>
                        <a:rPr lang="fr-FR" sz="1400" b="0" i="0" u="none" strike="noStrike" noProof="0">
                          <a:latin typeface="Aptos"/>
                        </a:rPr>
                        <a:t>Trouver des recettes avec des ingrédients donnés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•"/>
                      </a:pPr>
                      <a:r>
                        <a:rPr lang="fr-FR" sz="1400" b="0" i="0" u="none" strike="noStrike" noProof="0">
                          <a:latin typeface="Aptos"/>
                        </a:rPr>
                        <a:t>Voir les recettes existantes du site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•"/>
                      </a:pPr>
                      <a:r>
                        <a:rPr lang="fr-FR" sz="1400" b="0" i="0" u="none" strike="noStrike" noProof="0">
                          <a:latin typeface="Aptos"/>
                        </a:rPr>
                        <a:t>Filtrer les recherches avec des contraintes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•"/>
                      </a:pPr>
                      <a:r>
                        <a:rPr lang="fr-FR" sz="1400" b="0" i="0" u="none" strike="noStrike" noProof="0">
                          <a:latin typeface="Aptos"/>
                        </a:rPr>
                        <a:t>Avoir une liste des ingrédients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•"/>
                      </a:pPr>
                      <a:r>
                        <a:rPr lang="fr-FR" sz="1400" b="0" i="0" u="none" strike="noStrike" noProof="0">
                          <a:latin typeface="Aptos"/>
                        </a:rPr>
                        <a:t>Étapes de la recette claires et intuitives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•"/>
                      </a:pPr>
                      <a:r>
                        <a:rPr lang="fr-FR" sz="1400" b="0" i="0" u="none" strike="noStrike" noProof="0">
                          <a:latin typeface="Aptos"/>
                        </a:rPr>
                        <a:t>Interface intuitive </a:t>
                      </a:r>
                    </a:p>
                    <a:p>
                      <a:pPr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1400" b="0" i="0" u="none" strike="noStrike" noProof="0">
                          <a:latin typeface="Aptos"/>
                        </a:rPr>
                      </a:br>
                      <a:r>
                        <a:rPr lang="fr-FR" sz="1400" b="0" i="0" u="none" strike="noStrike" noProof="0">
                          <a:latin typeface="Aptos"/>
                        </a:rPr>
                        <a:t>Irritants :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•"/>
                      </a:pPr>
                      <a:r>
                        <a:rPr lang="fr-FR" sz="1400" b="0" i="0" u="none" strike="noStrike" noProof="0">
                          <a:latin typeface="Aptos"/>
                        </a:rPr>
                        <a:t>La barre de recherche doit trouver des résultats malgré des fautes de syntaxe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•"/>
                      </a:pPr>
                      <a:r>
                        <a:rPr lang="fr-FR" sz="1400" b="0" i="0" u="none" strike="noStrike" noProof="0">
                          <a:latin typeface="Aptos"/>
                        </a:rPr>
                        <a:t>Temps de réponse lent lors d’une recherche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•"/>
                      </a:pPr>
                      <a:r>
                        <a:rPr lang="fr-FR" sz="1400" b="0" i="0" u="none" strike="noStrike" noProof="0">
                          <a:latin typeface="Aptos"/>
                        </a:rPr>
                        <a:t>Les pubs invasives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•"/>
                      </a:pPr>
                      <a:r>
                        <a:rPr lang="fr-FR" sz="1400" b="0" i="0" u="none" strike="noStrike" noProof="0">
                          <a:latin typeface="Aptos"/>
                        </a:rPr>
                        <a:t>Mauvais fonctionnement de la barre de recherche ou des filtres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•"/>
                      </a:pPr>
                      <a:r>
                        <a:rPr lang="fr-FR" sz="1400" b="0" i="0" u="none" strike="noStrike" noProof="0">
                          <a:latin typeface="Aptos"/>
                        </a:rPr>
                        <a:t>Recettes sans visuel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•"/>
                      </a:pPr>
                      <a:r>
                        <a:rPr lang="fr-FR" sz="1400" b="0" i="0" u="none" strike="noStrike" noProof="0">
                          <a:latin typeface="Aptos"/>
                        </a:rPr>
                        <a:t>Interface esthétiquement banale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•"/>
                      </a:pPr>
                      <a:r>
                        <a:rPr lang="fr-FR" sz="1400" b="0" i="0" u="none" strike="noStrike" noProof="0">
                          <a:latin typeface="Aptos"/>
                        </a:rPr>
                        <a:t>Pas de sauvegarde automatique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•"/>
                      </a:pPr>
                      <a:r>
                        <a:rPr lang="fr-FR" sz="1400" b="0" i="0" u="none" strike="noStrike" noProof="0">
                          <a:latin typeface="Aptos"/>
                        </a:rPr>
                        <a:t>Pas de reconnaissance vocale ou scan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3268519"/>
                  </a:ext>
                </a:extLst>
              </a:tr>
            </a:tbl>
          </a:graphicData>
        </a:graphic>
      </p:graphicFrame>
      <p:pic>
        <p:nvPicPr>
          <p:cNvPr id="13" name="Image 12" descr="Image">
            <a:extLst>
              <a:ext uri="{FF2B5EF4-FFF2-40B4-BE49-F238E27FC236}">
                <a16:creationId xmlns:a16="http://schemas.microsoft.com/office/drawing/2014/main" id="{9908AD97-4B47-57D4-C14A-F26B2E447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155" y="1942235"/>
            <a:ext cx="365424" cy="365424"/>
          </a:xfrm>
          <a:prstGeom prst="rect">
            <a:avLst/>
          </a:prstGeom>
        </p:spPr>
      </p:pic>
      <p:pic>
        <p:nvPicPr>
          <p:cNvPr id="14" name="Image 13" descr="Image">
            <a:extLst>
              <a:ext uri="{FF2B5EF4-FFF2-40B4-BE49-F238E27FC236}">
                <a16:creationId xmlns:a16="http://schemas.microsoft.com/office/drawing/2014/main" id="{C87E71F5-BB58-070F-039B-A88063BE1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35711" y="3919568"/>
            <a:ext cx="368298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14220F9F-F812-09FF-077B-7FC50426A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020302"/>
              </p:ext>
            </p:extLst>
          </p:nvPr>
        </p:nvGraphicFramePr>
        <p:xfrm>
          <a:off x="858761" y="520095"/>
          <a:ext cx="10485676" cy="5881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5588">
                  <a:extLst>
                    <a:ext uri="{9D8B030D-6E8A-4147-A177-3AD203B41FA5}">
                      <a16:colId xmlns:a16="http://schemas.microsoft.com/office/drawing/2014/main" val="1136235499"/>
                    </a:ext>
                  </a:extLst>
                </a:gridCol>
                <a:gridCol w="7460088">
                  <a:extLst>
                    <a:ext uri="{9D8B030D-6E8A-4147-A177-3AD203B41FA5}">
                      <a16:colId xmlns:a16="http://schemas.microsoft.com/office/drawing/2014/main" val="2490908662"/>
                    </a:ext>
                  </a:extLst>
                </a:gridCol>
              </a:tblGrid>
              <a:tr h="189865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600" b="1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Fonctionnalités</a:t>
                      </a:r>
                      <a:r>
                        <a:rPr lang="fr-FR" sz="16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 </a:t>
                      </a:r>
                      <a:endParaRPr lang="fr-FR" sz="1600"/>
                    </a:p>
                  </a:txBody>
                  <a:tcPr anchor="ctr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ts val="1350"/>
                        </a:lnSpc>
                        <a:buClr>
                          <a:srgbClr val="FFFFFF"/>
                        </a:buClr>
                        <a:buFont typeface="Arial,Sans-Serif"/>
                        <a:buChar char="•"/>
                      </a:pPr>
                      <a:r>
                        <a:rPr lang="fr-FR" sz="16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Voir les recettes disponibles </a:t>
                      </a:r>
                      <a:endParaRPr lang="en-US" sz="1600" b="0" i="0" u="none" strike="noStrike" noProof="0">
                        <a:solidFill>
                          <a:srgbClr val="000000"/>
                        </a:solidFill>
                        <a:latin typeface="Aptos"/>
                      </a:endParaRPr>
                    </a:p>
                    <a:p>
                      <a:pPr marL="342900" lvl="0" indent="-342900" algn="l">
                        <a:lnSpc>
                          <a:spcPts val="1350"/>
                        </a:lnSpc>
                        <a:buClr>
                          <a:srgbClr val="FFFFFF"/>
                        </a:buClr>
                        <a:buFont typeface="Arial,Sans-Serif"/>
                        <a:buChar char="•"/>
                      </a:pPr>
                      <a:r>
                        <a:rPr lang="fr-FR" sz="16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Rechercher une recette précise </a:t>
                      </a:r>
                      <a:endParaRPr lang="en-US" sz="1600" b="0" i="0" u="none" strike="noStrike" noProof="0">
                        <a:solidFill>
                          <a:srgbClr val="000000"/>
                        </a:solidFill>
                        <a:latin typeface="Aptos"/>
                      </a:endParaRPr>
                    </a:p>
                    <a:p>
                      <a:pPr marL="342900" lvl="0" indent="-342900" algn="l">
                        <a:lnSpc>
                          <a:spcPts val="1350"/>
                        </a:lnSpc>
                        <a:buClr>
                          <a:srgbClr val="FFFFFF"/>
                        </a:buClr>
                        <a:buFont typeface="Arial,Sans-Serif"/>
                        <a:buChar char="•"/>
                      </a:pPr>
                      <a:r>
                        <a:rPr lang="fr-FR" sz="16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Rechercher une ou plusieurs recettes selon les ingrédients que nous avons </a:t>
                      </a:r>
                      <a:endParaRPr lang="en-US" sz="1600" b="0" i="0" u="none" strike="noStrike" noProof="0">
                        <a:solidFill>
                          <a:srgbClr val="000000"/>
                        </a:solidFill>
                        <a:latin typeface="Aptos"/>
                      </a:endParaRPr>
                    </a:p>
                    <a:p>
                      <a:pPr marL="342900" lvl="0" indent="-342900" algn="l">
                        <a:lnSpc>
                          <a:spcPts val="1350"/>
                        </a:lnSpc>
                        <a:buClr>
                          <a:srgbClr val="FFFFFF"/>
                        </a:buClr>
                        <a:buFont typeface="Arial,Sans-Serif"/>
                        <a:buChar char="•"/>
                      </a:pPr>
                      <a:r>
                        <a:rPr lang="fr-FR" sz="16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Ajouter ou modifier une recette </a:t>
                      </a:r>
                      <a:endParaRPr lang="en-US" sz="1600" b="0" i="0" u="none" strike="noStrike" noProof="0">
                        <a:solidFill>
                          <a:srgbClr val="000000"/>
                        </a:solidFill>
                        <a:latin typeface="Aptos"/>
                      </a:endParaRPr>
                    </a:p>
                    <a:p>
                      <a:pPr marL="342900" lvl="0" indent="-342900" algn="l">
                        <a:lnSpc>
                          <a:spcPts val="1350"/>
                        </a:lnSpc>
                        <a:buClr>
                          <a:srgbClr val="FFFFFF"/>
                        </a:buClr>
                        <a:buFont typeface="Arial,Sans-Serif"/>
                        <a:buChar char="•"/>
                      </a:pPr>
                      <a:r>
                        <a:rPr lang="fr-FR" sz="16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Créer une base de données d’ingrédients pour faciliter l’expérience utilisateur </a:t>
                      </a:r>
                      <a:endParaRPr lang="en-US" sz="1600" b="0" i="0" u="none" strike="noStrike" noProof="0">
                        <a:solidFill>
                          <a:srgbClr val="000000"/>
                        </a:solidFill>
                        <a:latin typeface="Aptos"/>
                      </a:endParaRPr>
                    </a:p>
                    <a:p>
                      <a:pPr marL="342900" lvl="0" indent="-342900" algn="l">
                        <a:lnSpc>
                          <a:spcPts val="1350"/>
                        </a:lnSpc>
                        <a:buClr>
                          <a:srgbClr val="FFFFFF"/>
                        </a:buClr>
                        <a:buFont typeface="Arial,Sans-Serif"/>
                        <a:buChar char="•"/>
                      </a:pPr>
                      <a:r>
                        <a:rPr lang="fr-FR" sz="16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Indiquer la quantité exacte d’un ingrédient d’une recette </a:t>
                      </a:r>
                      <a:endParaRPr lang="fr-FR" sz="1600"/>
                    </a:p>
                  </a:txBody>
                  <a:tcPr anchor="ctr"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929523"/>
                  </a:ext>
                </a:extLst>
              </a:tr>
              <a:tr h="1296641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🧠 </a:t>
                      </a:r>
                      <a:r>
                        <a:rPr lang="fr-FR" sz="1600" b="1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Proposition de Valeur</a:t>
                      </a:r>
                      <a:r>
                        <a:rPr lang="fr-FR" sz="16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 </a:t>
                      </a:r>
                      <a:endParaRPr lang="fr-FR" sz="1600"/>
                    </a:p>
                    <a:p>
                      <a:pPr lvl="0" algn="ctr">
                        <a:buNone/>
                      </a:pPr>
                      <a:endParaRPr lang="fr-FR" sz="1600"/>
                    </a:p>
                  </a:txBody>
                  <a:tcPr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ts val="1350"/>
                        </a:lnSpc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fr-FR" sz="16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Proposer des recettes personnalisées en fonction des ingrédients, des goûts, des habitudes </a:t>
                      </a:r>
                      <a:endParaRPr lang="en-US" sz="1600" b="0" i="0" u="none" strike="noStrike" noProof="0">
                        <a:solidFill>
                          <a:srgbClr val="000000"/>
                        </a:solidFill>
                        <a:latin typeface="Aptos"/>
                      </a:endParaRPr>
                    </a:p>
                    <a:p>
                      <a:pPr marL="342900" lvl="0" indent="-342900" algn="l">
                        <a:lnSpc>
                          <a:spcPts val="1350"/>
                        </a:lnSpc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fr-FR" sz="16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Valoriser la consommation responsable, simple et anti-gaspillage </a:t>
                      </a:r>
                      <a:endParaRPr lang="en-US" sz="1600" b="0" i="0" u="none" strike="noStrike" noProof="0">
                        <a:solidFill>
                          <a:srgbClr val="000000"/>
                        </a:solidFill>
                        <a:latin typeface="Aptos"/>
                      </a:endParaRPr>
                    </a:p>
                    <a:p>
                      <a:pPr marL="342900" lvl="0" indent="-342900" algn="l">
                        <a:lnSpc>
                          <a:spcPts val="1350"/>
                        </a:lnSpc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fr-FR" sz="16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Application fluide, intuitive, accessible à tous, même aux moins technophiles</a:t>
                      </a:r>
                    </a:p>
                  </a:txBody>
                  <a:tcPr anchor="ctr"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233279"/>
                  </a:ext>
                </a:extLst>
              </a:tr>
              <a:tr h="972481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📈 </a:t>
                      </a:r>
                      <a:r>
                        <a:rPr lang="fr-FR" sz="1600" b="1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Objectif et métrique</a:t>
                      </a:r>
                      <a:r>
                        <a:rPr lang="fr-FR" sz="16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 </a:t>
                      </a:r>
                      <a:endParaRPr lang="fr-FR" sz="1600"/>
                    </a:p>
                    <a:p>
                      <a:pPr lvl="0" algn="ctr">
                        <a:buNone/>
                      </a:pPr>
                      <a:endParaRPr lang="fr-FR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1350"/>
                        </a:lnSpc>
                        <a:buClr>
                          <a:srgbClr val="000000"/>
                        </a:buClr>
                        <a:buNone/>
                      </a:pPr>
                      <a:r>
                        <a:rPr lang="fr-FR" sz="1600" b="0" i="0" u="none" strike="noStrike" noProof="0">
                          <a:solidFill>
                            <a:srgbClr val="000000"/>
                          </a:solidFill>
                          <a:highlight>
                            <a:srgbClr val="E7EAED"/>
                          </a:highlight>
                          <a:latin typeface="Aptos"/>
                        </a:rPr>
                        <a:t>Une plateforme évolutive, ouverte à des services annexes (courses, nutrition, IA...)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30635202"/>
                  </a:ext>
                </a:extLst>
              </a:tr>
              <a:tr h="171342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b="0" i="0" u="none" strike="noStrike" noProof="0">
                          <a:solidFill>
                            <a:srgbClr val="212529"/>
                          </a:solidFill>
                          <a:latin typeface="Helvetica"/>
                        </a:rPr>
                        <a:t>☝</a:t>
                      </a:r>
                      <a:r>
                        <a:rPr lang="fr-FR" sz="16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 </a:t>
                      </a:r>
                      <a:r>
                        <a:rPr lang="fr-FR" sz="1600" b="1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Phrases de Client</a:t>
                      </a:r>
                      <a:r>
                        <a:rPr lang="fr-FR" sz="16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 </a:t>
                      </a:r>
                      <a:endParaRPr lang="fr-FR" sz="1600"/>
                    </a:p>
                    <a:p>
                      <a:pPr lvl="0" algn="ctr">
                        <a:buNone/>
                      </a:pPr>
                      <a:endParaRPr lang="fr-FR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350"/>
                        </a:lnSpc>
                        <a:buNone/>
                      </a:pPr>
                      <a:r>
                        <a:rPr lang="fr-FR" sz="16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“J’ai du riz, des œufs, un peu de poivron et du thon en boîte…</a:t>
                      </a:r>
                      <a:endParaRPr lang="fr-FR"/>
                    </a:p>
                    <a:p>
                      <a:pPr lvl="0" algn="l">
                        <a:lnSpc>
                          <a:spcPts val="1350"/>
                        </a:lnSpc>
                        <a:buNone/>
                      </a:pPr>
                      <a:r>
                        <a:rPr lang="fr-FR" sz="16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  qu’est-ce que je peux bien cuisiner avec ça ?” </a:t>
                      </a:r>
                      <a:endParaRPr lang="fr-FR"/>
                    </a:p>
                    <a:p>
                      <a:pPr lvl="0" algn="l">
                        <a:lnSpc>
                          <a:spcPts val="1350"/>
                        </a:lnSpc>
                        <a:buNone/>
                      </a:pPr>
                      <a:r>
                        <a:rPr lang="fr-FR" sz="1600" b="0" i="0" u="none" strike="noStrike" noProof="0">
                          <a:solidFill>
                            <a:srgbClr val="000000"/>
                          </a:solidFill>
                        </a:rPr>
                        <a:t>“Je veux faire un gâteau au chocolat, quels ingrédients dois-je prendre ?”</a:t>
                      </a:r>
                      <a:endParaRPr lang="fr-FR"/>
                    </a:p>
                    <a:p>
                      <a:pPr lvl="0" algn="l">
                        <a:lnSpc>
                          <a:spcPts val="1350"/>
                        </a:lnSpc>
                        <a:buNone/>
                      </a:pPr>
                      <a:r>
                        <a:rPr lang="fr-FR" sz="1600" b="0" i="0" u="none" strike="noStrike" noProof="0">
                          <a:solidFill>
                            <a:srgbClr val="000000"/>
                          </a:solidFill>
                        </a:rPr>
                        <a:t>“Je ne sais pas quoi manger, qu’est-ce qu’il y a sur ce site ?”</a:t>
                      </a:r>
                      <a:endParaRPr lang="fr-F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3052760"/>
                  </a:ext>
                </a:extLst>
              </a:tr>
            </a:tbl>
          </a:graphicData>
        </a:graphic>
      </p:graphicFrame>
      <p:pic>
        <p:nvPicPr>
          <p:cNvPr id="6" name="Image 5" descr="Image">
            <a:extLst>
              <a:ext uri="{FF2B5EF4-FFF2-40B4-BE49-F238E27FC236}">
                <a16:creationId xmlns:a16="http://schemas.microsoft.com/office/drawing/2014/main" id="{647C58C9-A252-0A92-B06E-20A5B27D1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911" y="1239185"/>
            <a:ext cx="330201" cy="35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706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1A9D8B-3117-4D9D-BDA4-DD8189509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467600" cy="6858000"/>
            <a:chOff x="7467600" y="0"/>
            <a:chExt cx="47244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7877B25-8C10-4C8D-BC88-BF3C557F8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F0DD86-96CD-4F5F-BA4D-FFC17F2D6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92035A-AA2F-4CD8-A556-1CE8BDEC7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69701" cy="6858000"/>
          </a:xfrm>
          <a:custGeom>
            <a:avLst/>
            <a:gdLst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7090188 w 7467600"/>
              <a:gd name="connsiteY3" fmla="*/ 6584365 h 6858000"/>
              <a:gd name="connsiteX4" fmla="*/ 7440138 w 7467600"/>
              <a:gd name="connsiteY4" fmla="*/ 6622648 h 6858000"/>
              <a:gd name="connsiteX5" fmla="*/ 7467600 w 7467600"/>
              <a:gd name="connsiteY5" fmla="*/ 6628217 h 6858000"/>
              <a:gd name="connsiteX6" fmla="*/ 7467600 w 7467600"/>
              <a:gd name="connsiteY6" fmla="*/ 6668575 h 6858000"/>
              <a:gd name="connsiteX7" fmla="*/ 7392322 w 7467600"/>
              <a:gd name="connsiteY7" fmla="*/ 6658238 h 6858000"/>
              <a:gd name="connsiteX8" fmla="*/ 7467600 w 7467600"/>
              <a:gd name="connsiteY8" fmla="*/ 6683873 h 6858000"/>
              <a:gd name="connsiteX9" fmla="*/ 7467600 w 7467600"/>
              <a:gd name="connsiteY9" fmla="*/ 6714215 h 6858000"/>
              <a:gd name="connsiteX10" fmla="*/ 7447383 w 7467600"/>
              <a:gd name="connsiteY10" fmla="*/ 6707202 h 6858000"/>
              <a:gd name="connsiteX11" fmla="*/ 7289862 w 7467600"/>
              <a:gd name="connsiteY11" fmla="*/ 6659827 h 6858000"/>
              <a:gd name="connsiteX12" fmla="*/ 7434024 w 7467600"/>
              <a:gd name="connsiteY12" fmla="*/ 6722130 h 6858000"/>
              <a:gd name="connsiteX13" fmla="*/ 7467600 w 7467600"/>
              <a:gd name="connsiteY13" fmla="*/ 6736157 h 6858000"/>
              <a:gd name="connsiteX14" fmla="*/ 7467600 w 7467600"/>
              <a:gd name="connsiteY14" fmla="*/ 6767913 h 6858000"/>
              <a:gd name="connsiteX15" fmla="*/ 7271814 w 7467600"/>
              <a:gd name="connsiteY15" fmla="*/ 6684601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7090188 w 7467600"/>
              <a:gd name="connsiteY21" fmla="*/ 6584365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61797 w 7467600"/>
              <a:gd name="connsiteY74" fmla="*/ 5419899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126431 w 7467600"/>
              <a:gd name="connsiteY88" fmla="*/ 5737872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6861797 w 7467600"/>
              <a:gd name="connsiteY101" fmla="*/ 5419899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7133363 w 7467600"/>
              <a:gd name="connsiteY125" fmla="*/ 5050246 h 6858000"/>
              <a:gd name="connsiteX126" fmla="*/ 7450656 w 7467600"/>
              <a:gd name="connsiteY126" fmla="*/ 5134750 h 6858000"/>
              <a:gd name="connsiteX127" fmla="*/ 7467600 w 7467600"/>
              <a:gd name="connsiteY127" fmla="*/ 5142496 h 6858000"/>
              <a:gd name="connsiteX128" fmla="*/ 7467600 w 7467600"/>
              <a:gd name="connsiteY128" fmla="*/ 5158623 h 6858000"/>
              <a:gd name="connsiteX129" fmla="*/ 7427076 w 7467600"/>
              <a:gd name="connsiteY129" fmla="*/ 5142684 h 6858000"/>
              <a:gd name="connsiteX130" fmla="*/ 7467600 w 7467600"/>
              <a:gd name="connsiteY130" fmla="*/ 5164774 h 6858000"/>
              <a:gd name="connsiteX131" fmla="*/ 7467600 w 7467600"/>
              <a:gd name="connsiteY131" fmla="*/ 5199146 h 6858000"/>
              <a:gd name="connsiteX132" fmla="*/ 7391022 w 7467600"/>
              <a:gd name="connsiteY132" fmla="*/ 5158141 h 6858000"/>
              <a:gd name="connsiteX133" fmla="*/ 7312201 w 7467600"/>
              <a:gd name="connsiteY133" fmla="*/ 5128278 h 6858000"/>
              <a:gd name="connsiteX134" fmla="*/ 7343603 w 7467600"/>
              <a:gd name="connsiteY134" fmla="*/ 5149746 h 6858000"/>
              <a:gd name="connsiteX135" fmla="*/ 7467600 w 7467600"/>
              <a:gd name="connsiteY135" fmla="*/ 5241225 h 6858000"/>
              <a:gd name="connsiteX136" fmla="*/ 7467600 w 7467600"/>
              <a:gd name="connsiteY136" fmla="*/ 5277736 h 6858000"/>
              <a:gd name="connsiteX137" fmla="*/ 7327465 w 7467600"/>
              <a:gd name="connsiteY137" fmla="*/ 5174181 h 6858000"/>
              <a:gd name="connsiteX138" fmla="*/ 7244057 w 7467600"/>
              <a:gd name="connsiteY138" fmla="*/ 5124233 h 6858000"/>
              <a:gd name="connsiteX139" fmla="*/ 7353035 w 7467600"/>
              <a:gd name="connsiteY139" fmla="*/ 5197318 h 6858000"/>
              <a:gd name="connsiteX140" fmla="*/ 7467600 w 7467600"/>
              <a:gd name="connsiteY140" fmla="*/ 5297634 h 6858000"/>
              <a:gd name="connsiteX141" fmla="*/ 7467600 w 7467600"/>
              <a:gd name="connsiteY141" fmla="*/ 5361850 h 6858000"/>
              <a:gd name="connsiteX142" fmla="*/ 7368569 w 7467600"/>
              <a:gd name="connsiteY142" fmla="*/ 5270182 h 6858000"/>
              <a:gd name="connsiteX143" fmla="*/ 7131946 w 7467600"/>
              <a:gd name="connsiteY143" fmla="*/ 5075653 h 6858000"/>
              <a:gd name="connsiteX144" fmla="*/ 7133363 w 7467600"/>
              <a:gd name="connsiteY144" fmla="*/ 5050246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7467600 w 7467600"/>
              <a:gd name="connsiteY834" fmla="*/ 163142 h 6858000"/>
              <a:gd name="connsiteX835" fmla="*/ 7467600 w 7467600"/>
              <a:gd name="connsiteY835" fmla="*/ 789215 h 6858000"/>
              <a:gd name="connsiteX836" fmla="*/ 7451412 w 7467600"/>
              <a:gd name="connsiteY836" fmla="*/ 799572 h 6858000"/>
              <a:gd name="connsiteX837" fmla="*/ 7419999 w 7467600"/>
              <a:gd name="connsiteY837" fmla="*/ 774360 h 6858000"/>
              <a:gd name="connsiteX838" fmla="*/ 7429067 w 7467600"/>
              <a:gd name="connsiteY838" fmla="*/ 402737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29067 w 7467600"/>
              <a:gd name="connsiteY844" fmla="*/ 402737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7429067 w 7467600"/>
              <a:gd name="connsiteY848" fmla="*/ 402737 h 6858000"/>
              <a:gd name="connsiteX849" fmla="*/ 5905192 w 7467600"/>
              <a:gd name="connsiteY849" fmla="*/ 163079 h 6858000"/>
              <a:gd name="connsiteX850" fmla="*/ 5865655 w 7467600"/>
              <a:gd name="connsiteY850" fmla="*/ 171901 h 6858000"/>
              <a:gd name="connsiteX851" fmla="*/ 5259740 w 7467600"/>
              <a:gd name="connsiteY851" fmla="*/ 257013 h 6858000"/>
              <a:gd name="connsiteX852" fmla="*/ 5208466 w 7467600"/>
              <a:gd name="connsiteY852" fmla="*/ 257550 h 6858000"/>
              <a:gd name="connsiteX853" fmla="*/ 4980204 w 7467600"/>
              <a:gd name="connsiteY853" fmla="*/ 271903 h 6858000"/>
              <a:gd name="connsiteX854" fmla="*/ 5068068 w 7467600"/>
              <a:gd name="connsiteY854" fmla="*/ 282244 h 6858000"/>
              <a:gd name="connsiteX855" fmla="*/ 5153231 w 7467600"/>
              <a:gd name="connsiteY855" fmla="*/ 292240 h 6858000"/>
              <a:gd name="connsiteX856" fmla="*/ 5426491 w 7467600"/>
              <a:gd name="connsiteY856" fmla="*/ 281128 h 6858000"/>
              <a:gd name="connsiteX857" fmla="*/ 5731212 w 7467600"/>
              <a:gd name="connsiteY857" fmla="*/ 231951 h 6858000"/>
              <a:gd name="connsiteX858" fmla="*/ 5905192 w 7467600"/>
              <a:gd name="connsiteY858" fmla="*/ 163079 h 6858000"/>
              <a:gd name="connsiteX859" fmla="*/ 5944437 w 7467600"/>
              <a:gd name="connsiteY859" fmla="*/ 113829 h 6858000"/>
              <a:gd name="connsiteX860" fmla="*/ 5825032 w 7467600"/>
              <a:gd name="connsiteY860" fmla="*/ 146405 h 6858000"/>
              <a:gd name="connsiteX861" fmla="*/ 4955599 w 7467600"/>
              <a:gd name="connsiteY861" fmla="*/ 247008 h 6858000"/>
              <a:gd name="connsiteX862" fmla="*/ 5210104 w 7467600"/>
              <a:gd name="connsiteY862" fmla="*/ 228123 h 6858000"/>
              <a:gd name="connsiteX863" fmla="*/ 5261015 w 7467600"/>
              <a:gd name="connsiteY863" fmla="*/ 227087 h 6858000"/>
              <a:gd name="connsiteX864" fmla="*/ 5861181 w 7467600"/>
              <a:gd name="connsiteY864" fmla="*/ 143093 h 6858000"/>
              <a:gd name="connsiteX865" fmla="*/ 5961252 w 7467600"/>
              <a:gd name="connsiteY865" fmla="*/ 114820 h 6858000"/>
              <a:gd name="connsiteX866" fmla="*/ 5944437 w 7467600"/>
              <a:gd name="connsiteY866" fmla="*/ 113829 h 6858000"/>
              <a:gd name="connsiteX867" fmla="*/ 3882765 w 7467600"/>
              <a:gd name="connsiteY867" fmla="*/ 0 h 6858000"/>
              <a:gd name="connsiteX868" fmla="*/ 3995099 w 7467600"/>
              <a:gd name="connsiteY868" fmla="*/ 0 h 6858000"/>
              <a:gd name="connsiteX869" fmla="*/ 4163818 w 7467600"/>
              <a:gd name="connsiteY869" fmla="*/ 234104 h 6858000"/>
              <a:gd name="connsiteX870" fmla="*/ 4172099 w 7467600"/>
              <a:gd name="connsiteY870" fmla="*/ 234207 h 6858000"/>
              <a:gd name="connsiteX871" fmla="*/ 4784282 w 7467600"/>
              <a:gd name="connsiteY871" fmla="*/ 276561 h 6858000"/>
              <a:gd name="connsiteX872" fmla="*/ 4801687 w 7467600"/>
              <a:gd name="connsiteY872" fmla="*/ 267764 h 6858000"/>
              <a:gd name="connsiteX873" fmla="*/ 6082788 w 7467600"/>
              <a:gd name="connsiteY873" fmla="*/ 64119 h 6858000"/>
              <a:gd name="connsiteX874" fmla="*/ 6099442 w 7467600"/>
              <a:gd name="connsiteY874" fmla="*/ 82568 h 6858000"/>
              <a:gd name="connsiteX875" fmla="*/ 4804137 w 7467600"/>
              <a:gd name="connsiteY875" fmla="*/ 320931 h 6858000"/>
              <a:gd name="connsiteX876" fmla="*/ 4227047 w 7467600"/>
              <a:gd name="connsiteY876" fmla="*/ 313415 h 6858000"/>
              <a:gd name="connsiteX877" fmla="*/ 4346041 w 7467600"/>
              <a:gd name="connsiteY877" fmla="*/ 456086 h 6858000"/>
              <a:gd name="connsiteX878" fmla="*/ 4870967 w 7467600"/>
              <a:gd name="connsiteY878" fmla="*/ 963061 h 6858000"/>
              <a:gd name="connsiteX879" fmla="*/ 4889647 w 7467600"/>
              <a:gd name="connsiteY879" fmla="*/ 957147 h 6858000"/>
              <a:gd name="connsiteX880" fmla="*/ 5422504 w 7467600"/>
              <a:gd name="connsiteY880" fmla="*/ 805191 h 6858000"/>
              <a:gd name="connsiteX881" fmla="*/ 6087656 w 7467600"/>
              <a:gd name="connsiteY881" fmla="*/ 826703 h 6858000"/>
              <a:gd name="connsiteX882" fmla="*/ 6058717 w 7467600"/>
              <a:gd name="connsiteY882" fmla="*/ 865992 h 6858000"/>
              <a:gd name="connsiteX883" fmla="*/ 4974153 w 7467600"/>
              <a:gd name="connsiteY883" fmla="*/ 1045456 h 6858000"/>
              <a:gd name="connsiteX884" fmla="*/ 5627835 w 7467600"/>
              <a:gd name="connsiteY884" fmla="*/ 1472077 h 6858000"/>
              <a:gd name="connsiteX885" fmla="*/ 5629817 w 7467600"/>
              <a:gd name="connsiteY885" fmla="*/ 1471412 h 6858000"/>
              <a:gd name="connsiteX886" fmla="*/ 5634124 w 7467600"/>
              <a:gd name="connsiteY886" fmla="*/ 1470572 h 6858000"/>
              <a:gd name="connsiteX887" fmla="*/ 5755832 w 7467600"/>
              <a:gd name="connsiteY887" fmla="*/ 1383886 h 6858000"/>
              <a:gd name="connsiteX888" fmla="*/ 6014186 w 7467600"/>
              <a:gd name="connsiteY888" fmla="*/ 1279799 h 6858000"/>
              <a:gd name="connsiteX889" fmla="*/ 6901619 w 7467600"/>
              <a:gd name="connsiteY889" fmla="*/ 1047874 h 6858000"/>
              <a:gd name="connsiteX890" fmla="*/ 6931566 w 7467600"/>
              <a:gd name="connsiteY890" fmla="*/ 1062034 h 6858000"/>
              <a:gd name="connsiteX891" fmla="*/ 5790982 w 7467600"/>
              <a:gd name="connsiteY891" fmla="*/ 1561380 h 6858000"/>
              <a:gd name="connsiteX892" fmla="*/ 6188971 w 7467600"/>
              <a:gd name="connsiteY892" fmla="*/ 1755168 h 6858000"/>
              <a:gd name="connsiteX893" fmla="*/ 6202446 w 7467600"/>
              <a:gd name="connsiteY893" fmla="*/ 1752268 h 6858000"/>
              <a:gd name="connsiteX894" fmla="*/ 7179560 w 7467600"/>
              <a:gd name="connsiteY894" fmla="*/ 1467551 h 6858000"/>
              <a:gd name="connsiteX895" fmla="*/ 7158730 w 7467600"/>
              <a:gd name="connsiteY895" fmla="*/ 1507835 h 6858000"/>
              <a:gd name="connsiteX896" fmla="*/ 6326959 w 7467600"/>
              <a:gd name="connsiteY896" fmla="*/ 1817686 h 6858000"/>
              <a:gd name="connsiteX897" fmla="*/ 6537433 w 7467600"/>
              <a:gd name="connsiteY897" fmla="*/ 1907790 h 6858000"/>
              <a:gd name="connsiteX898" fmla="*/ 6550221 w 7467600"/>
              <a:gd name="connsiteY898" fmla="*/ 1910729 h 6858000"/>
              <a:gd name="connsiteX899" fmla="*/ 6964438 w 7467600"/>
              <a:gd name="connsiteY899" fmla="*/ 2209505 h 6858000"/>
              <a:gd name="connsiteX900" fmla="*/ 7367862 w 7467600"/>
              <a:gd name="connsiteY900" fmla="*/ 2806833 h 6858000"/>
              <a:gd name="connsiteX901" fmla="*/ 7364329 w 7467600"/>
              <a:gd name="connsiteY901" fmla="*/ 2826907 h 6858000"/>
              <a:gd name="connsiteX902" fmla="*/ 7290545 w 7467600"/>
              <a:gd name="connsiteY902" fmla="*/ 2850663 h 6858000"/>
              <a:gd name="connsiteX903" fmla="*/ 6472036 w 7467600"/>
              <a:gd name="connsiteY903" fmla="*/ 1959003 h 6858000"/>
              <a:gd name="connsiteX904" fmla="*/ 5792897 w 7467600"/>
              <a:gd name="connsiteY904" fmla="*/ 1647747 h 6858000"/>
              <a:gd name="connsiteX905" fmla="*/ 5842751 w 7467600"/>
              <a:gd name="connsiteY905" fmla="*/ 1816112 h 6858000"/>
              <a:gd name="connsiteX906" fmla="*/ 5847424 w 7467600"/>
              <a:gd name="connsiteY906" fmla="*/ 1815776 h 6858000"/>
              <a:gd name="connsiteX907" fmla="*/ 6399821 w 7467600"/>
              <a:gd name="connsiteY907" fmla="*/ 2344799 h 6858000"/>
              <a:gd name="connsiteX908" fmla="*/ 6323232 w 7467600"/>
              <a:gd name="connsiteY908" fmla="*/ 2389634 h 6858000"/>
              <a:gd name="connsiteX909" fmla="*/ 5942958 w 7467600"/>
              <a:gd name="connsiteY909" fmla="*/ 2077708 h 6858000"/>
              <a:gd name="connsiteX910" fmla="*/ 5921559 w 7467600"/>
              <a:gd name="connsiteY910" fmla="*/ 2378596 h 6858000"/>
              <a:gd name="connsiteX911" fmla="*/ 5817651 w 7467600"/>
              <a:gd name="connsiteY911" fmla="*/ 3023919 h 6858000"/>
              <a:gd name="connsiteX912" fmla="*/ 5729634 w 7467600"/>
              <a:gd name="connsiteY912" fmla="*/ 3051849 h 6858000"/>
              <a:gd name="connsiteX913" fmla="*/ 5611018 w 7467600"/>
              <a:gd name="connsiteY913" fmla="*/ 2316769 h 6858000"/>
              <a:gd name="connsiteX914" fmla="*/ 5687608 w 7467600"/>
              <a:gd name="connsiteY914" fmla="*/ 2039972 h 6858000"/>
              <a:gd name="connsiteX915" fmla="*/ 5657554 w 7467600"/>
              <a:gd name="connsiteY915" fmla="*/ 1576445 h 6858000"/>
              <a:gd name="connsiteX916" fmla="*/ 5150475 w 7467600"/>
              <a:gd name="connsiteY916" fmla="*/ 1274012 h 6858000"/>
              <a:gd name="connsiteX917" fmla="*/ 5349142 w 7467600"/>
              <a:gd name="connsiteY917" fmla="*/ 2204405 h 6858000"/>
              <a:gd name="connsiteX918" fmla="*/ 5262214 w 7467600"/>
              <a:gd name="connsiteY918" fmla="*/ 2233836 h 6858000"/>
              <a:gd name="connsiteX919" fmla="*/ 4981539 w 7467600"/>
              <a:gd name="connsiteY919" fmla="*/ 1542201 h 6858000"/>
              <a:gd name="connsiteX920" fmla="*/ 4958461 w 7467600"/>
              <a:gd name="connsiteY920" fmla="*/ 1136957 h 6858000"/>
              <a:gd name="connsiteX921" fmla="*/ 4655015 w 7467600"/>
              <a:gd name="connsiteY921" fmla="*/ 891426 h 6858000"/>
              <a:gd name="connsiteX922" fmla="*/ 4348002 w 7467600"/>
              <a:gd name="connsiteY922" fmla="*/ 2205895 h 6858000"/>
              <a:gd name="connsiteX923" fmla="*/ 4262250 w 7467600"/>
              <a:gd name="connsiteY923" fmla="*/ 2219972 h 6858000"/>
              <a:gd name="connsiteX924" fmla="*/ 4550611 w 7467600"/>
              <a:gd name="connsiteY924" fmla="*/ 817540 h 6858000"/>
              <a:gd name="connsiteX925" fmla="*/ 4564418 w 7467600"/>
              <a:gd name="connsiteY925" fmla="*/ 808293 h 6858000"/>
              <a:gd name="connsiteX926" fmla="*/ 4266388 w 7467600"/>
              <a:gd name="connsiteY926" fmla="*/ 500083 h 6858000"/>
              <a:gd name="connsiteX927" fmla="*/ 4032842 w 7467600"/>
              <a:gd name="connsiteY927" fmla="*/ 211809 h 6858000"/>
              <a:gd name="connsiteX928" fmla="*/ 3882765 w 7467600"/>
              <a:gd name="connsiteY928" fmla="*/ 0 h 6858000"/>
              <a:gd name="connsiteX929" fmla="*/ 3721337 w 7467600"/>
              <a:gd name="connsiteY929" fmla="*/ 0 h 6858000"/>
              <a:gd name="connsiteX930" fmla="*/ 3797544 w 7467600"/>
              <a:gd name="connsiteY930" fmla="*/ 0 h 6858000"/>
              <a:gd name="connsiteX931" fmla="*/ 3775734 w 7467600"/>
              <a:gd name="connsiteY931" fmla="*/ 95131 h 6858000"/>
              <a:gd name="connsiteX932" fmla="*/ 3724807 w 7467600"/>
              <a:gd name="connsiteY932" fmla="*/ 272257 h 6858000"/>
              <a:gd name="connsiteX933" fmla="*/ 3726844 w 7467600"/>
              <a:gd name="connsiteY933" fmla="*/ 282988 h 6858000"/>
              <a:gd name="connsiteX934" fmla="*/ 3742664 w 7467600"/>
              <a:gd name="connsiteY934" fmla="*/ 279918 h 6858000"/>
              <a:gd name="connsiteX935" fmla="*/ 4103910 w 7467600"/>
              <a:gd name="connsiteY935" fmla="*/ 1161917 h 6858000"/>
              <a:gd name="connsiteX936" fmla="*/ 4020269 w 7467600"/>
              <a:gd name="connsiteY936" fmla="*/ 1200406 h 6858000"/>
              <a:gd name="connsiteX937" fmla="*/ 3674882 w 7467600"/>
              <a:gd name="connsiteY937" fmla="*/ 488524 h 6858000"/>
              <a:gd name="connsiteX938" fmla="*/ 3132682 w 7467600"/>
              <a:gd name="connsiteY938" fmla="*/ 1072284 h 6858000"/>
              <a:gd name="connsiteX939" fmla="*/ 2716346 w 7467600"/>
              <a:gd name="connsiteY939" fmla="*/ 1276376 h 6858000"/>
              <a:gd name="connsiteX940" fmla="*/ 2716772 w 7467600"/>
              <a:gd name="connsiteY940" fmla="*/ 1255462 h 6858000"/>
              <a:gd name="connsiteX941" fmla="*/ 3471096 w 7467600"/>
              <a:gd name="connsiteY941" fmla="*/ 437072 h 6858000"/>
              <a:gd name="connsiteX942" fmla="*/ 3639057 w 7467600"/>
              <a:gd name="connsiteY942" fmla="*/ 286334 h 6858000"/>
              <a:gd name="connsiteX943" fmla="*/ 3640309 w 7467600"/>
              <a:gd name="connsiteY943" fmla="*/ 284664 h 6858000"/>
              <a:gd name="connsiteX944" fmla="*/ 3646022 w 7467600"/>
              <a:gd name="connsiteY944" fmla="*/ 276711 h 6858000"/>
              <a:gd name="connsiteX945" fmla="*/ 3707943 w 7467600"/>
              <a:gd name="connsiteY945" fmla="*/ 65958 h 6858000"/>
              <a:gd name="connsiteX946" fmla="*/ 3721337 w 7467600"/>
              <a:gd name="connsiteY946" fmla="*/ 0 h 6858000"/>
              <a:gd name="connsiteX947" fmla="*/ 2867960 w 7467600"/>
              <a:gd name="connsiteY947" fmla="*/ 0 h 6858000"/>
              <a:gd name="connsiteX948" fmla="*/ 2926351 w 7467600"/>
              <a:gd name="connsiteY948" fmla="*/ 0 h 6858000"/>
              <a:gd name="connsiteX949" fmla="*/ 2902823 w 7467600"/>
              <a:gd name="connsiteY949" fmla="*/ 262929 h 6858000"/>
              <a:gd name="connsiteX950" fmla="*/ 2940663 w 7467600"/>
              <a:gd name="connsiteY950" fmla="*/ 140884 h 6858000"/>
              <a:gd name="connsiteX951" fmla="*/ 2947039 w 7467600"/>
              <a:gd name="connsiteY951" fmla="*/ 122524 h 6858000"/>
              <a:gd name="connsiteX952" fmla="*/ 2984316 w 7467600"/>
              <a:gd name="connsiteY952" fmla="*/ 0 h 6858000"/>
              <a:gd name="connsiteX953" fmla="*/ 3016114 w 7467600"/>
              <a:gd name="connsiteY953" fmla="*/ 0 h 6858000"/>
              <a:gd name="connsiteX954" fmla="*/ 2979949 w 7467600"/>
              <a:gd name="connsiteY954" fmla="*/ 119274 h 6858000"/>
              <a:gd name="connsiteX955" fmla="*/ 3023879 w 7467600"/>
              <a:gd name="connsiteY955" fmla="*/ 0 h 6858000"/>
              <a:gd name="connsiteX956" fmla="*/ 3105400 w 7467600"/>
              <a:gd name="connsiteY956" fmla="*/ 0 h 6858000"/>
              <a:gd name="connsiteX957" fmla="*/ 3094669 w 7467600"/>
              <a:gd name="connsiteY957" fmla="*/ 30308 h 6858000"/>
              <a:gd name="connsiteX958" fmla="*/ 2901945 w 7467600"/>
              <a:gd name="connsiteY958" fmla="*/ 466538 h 6858000"/>
              <a:gd name="connsiteX959" fmla="*/ 2815209 w 7467600"/>
              <a:gd name="connsiteY959" fmla="*/ 497361 h 6858000"/>
              <a:gd name="connsiteX960" fmla="*/ 2844845 w 7467600"/>
              <a:gd name="connsiteY960" fmla="*/ 127638 h 6858000"/>
              <a:gd name="connsiteX961" fmla="*/ 2867960 w 7467600"/>
              <a:gd name="connsiteY961" fmla="*/ 0 h 6858000"/>
              <a:gd name="connsiteX962" fmla="*/ 1057230 w 7467600"/>
              <a:gd name="connsiteY962" fmla="*/ 0 h 6858000"/>
              <a:gd name="connsiteX963" fmla="*/ 1111003 w 7467600"/>
              <a:gd name="connsiteY963" fmla="*/ 0 h 6858000"/>
              <a:gd name="connsiteX964" fmla="*/ 1125553 w 7467600"/>
              <a:gd name="connsiteY964" fmla="*/ 52588 h 6858000"/>
              <a:gd name="connsiteX965" fmla="*/ 1304276 w 7467600"/>
              <a:gd name="connsiteY965" fmla="*/ 476275 h 6858000"/>
              <a:gd name="connsiteX966" fmla="*/ 1492066 w 7467600"/>
              <a:gd name="connsiteY966" fmla="*/ 886333 h 6858000"/>
              <a:gd name="connsiteX967" fmla="*/ 1423698 w 7467600"/>
              <a:gd name="connsiteY967" fmla="*/ 710817 h 6858000"/>
              <a:gd name="connsiteX968" fmla="*/ 1357609 w 7467600"/>
              <a:gd name="connsiteY968" fmla="*/ 532892 h 6858000"/>
              <a:gd name="connsiteX969" fmla="*/ 1309550 w 7467600"/>
              <a:gd name="connsiteY969" fmla="*/ 374031 h 6858000"/>
              <a:gd name="connsiteX970" fmla="*/ 1193673 w 7467600"/>
              <a:gd name="connsiteY970" fmla="*/ 49533 h 6858000"/>
              <a:gd name="connsiteX971" fmla="*/ 1164391 w 7467600"/>
              <a:gd name="connsiteY971" fmla="*/ 0 h 6858000"/>
              <a:gd name="connsiteX972" fmla="*/ 1200666 w 7467600"/>
              <a:gd name="connsiteY972" fmla="*/ 0 h 6858000"/>
              <a:gd name="connsiteX973" fmla="*/ 1223408 w 7467600"/>
              <a:gd name="connsiteY973" fmla="*/ 38996 h 6858000"/>
              <a:gd name="connsiteX974" fmla="*/ 1339635 w 7467600"/>
              <a:gd name="connsiteY974" fmla="*/ 365517 h 6858000"/>
              <a:gd name="connsiteX975" fmla="*/ 1387469 w 7467600"/>
              <a:gd name="connsiteY975" fmla="*/ 523079 h 6858000"/>
              <a:gd name="connsiteX976" fmla="*/ 1452685 w 7467600"/>
              <a:gd name="connsiteY976" fmla="*/ 699806 h 6858000"/>
              <a:gd name="connsiteX977" fmla="*/ 1492092 w 7467600"/>
              <a:gd name="connsiteY977" fmla="*/ 800424 h 6858000"/>
              <a:gd name="connsiteX978" fmla="*/ 1455302 w 7467600"/>
              <a:gd name="connsiteY978" fmla="*/ 632913 h 6858000"/>
              <a:gd name="connsiteX979" fmla="*/ 1222336 w 7467600"/>
              <a:gd name="connsiteY979" fmla="*/ 9480 h 6858000"/>
              <a:gd name="connsiteX980" fmla="*/ 1214634 w 7467600"/>
              <a:gd name="connsiteY980" fmla="*/ 0 h 6858000"/>
              <a:gd name="connsiteX981" fmla="*/ 1289827 w 7467600"/>
              <a:gd name="connsiteY981" fmla="*/ 0 h 6858000"/>
              <a:gd name="connsiteX982" fmla="*/ 1321076 w 7467600"/>
              <a:gd name="connsiteY982" fmla="*/ 59722 h 6858000"/>
              <a:gd name="connsiteX983" fmla="*/ 1512579 w 7467600"/>
              <a:gd name="connsiteY983" fmla="*/ 626441 h 6858000"/>
              <a:gd name="connsiteX984" fmla="*/ 1506076 w 7467600"/>
              <a:gd name="connsiteY984" fmla="*/ 1089289 h 6858000"/>
              <a:gd name="connsiteX985" fmla="*/ 1486346 w 7467600"/>
              <a:gd name="connsiteY985" fmla="*/ 1079919 h 6858000"/>
              <a:gd name="connsiteX986" fmla="*/ 1070511 w 7467600"/>
              <a:gd name="connsiteY986" fmla="*/ 48609 h 6858000"/>
              <a:gd name="connsiteX987" fmla="*/ 1057230 w 7467600"/>
              <a:gd name="connsiteY987" fmla="*/ 0 h 6858000"/>
              <a:gd name="connsiteX988" fmla="*/ 43151 w 7467600"/>
              <a:gd name="connsiteY988" fmla="*/ 0 h 6858000"/>
              <a:gd name="connsiteX989" fmla="*/ 95283 w 7467600"/>
              <a:gd name="connsiteY989" fmla="*/ 0 h 6858000"/>
              <a:gd name="connsiteX990" fmla="*/ 300708 w 7467600"/>
              <a:gd name="connsiteY990" fmla="*/ 154571 h 6858000"/>
              <a:gd name="connsiteX991" fmla="*/ 530414 w 7467600"/>
              <a:gd name="connsiteY991" fmla="*/ 354673 h 6858000"/>
              <a:gd name="connsiteX992" fmla="*/ 333785 w 7467600"/>
              <a:gd name="connsiteY992" fmla="*/ 161564 h 6858000"/>
              <a:gd name="connsiteX993" fmla="*/ 147005 w 7467600"/>
              <a:gd name="connsiteY993" fmla="*/ 0 h 6858000"/>
              <a:gd name="connsiteX994" fmla="*/ 272509 w 7467600"/>
              <a:gd name="connsiteY994" fmla="*/ 0 h 6858000"/>
              <a:gd name="connsiteX995" fmla="*/ 326276 w 7467600"/>
              <a:gd name="connsiteY995" fmla="*/ 45847 h 6858000"/>
              <a:gd name="connsiteX996" fmla="*/ 823759 w 7467600"/>
              <a:gd name="connsiteY996" fmla="*/ 574145 h 6858000"/>
              <a:gd name="connsiteX997" fmla="*/ 811254 w 7467600"/>
              <a:gd name="connsiteY997" fmla="*/ 665546 h 6858000"/>
              <a:gd name="connsiteX998" fmla="*/ 154042 w 7467600"/>
              <a:gd name="connsiteY998" fmla="*/ 261522 h 6858000"/>
              <a:gd name="connsiteX999" fmla="*/ 13550 w 7467600"/>
              <a:gd name="connsiteY999" fmla="*/ 158423 h 6858000"/>
              <a:gd name="connsiteX1000" fmla="*/ 0 w 7467600"/>
              <a:gd name="connsiteY1000" fmla="*/ 146618 h 6858000"/>
              <a:gd name="connsiteX1001" fmla="*/ 0 w 7467600"/>
              <a:gd name="connsiteY1001" fmla="*/ 59161 h 6858000"/>
              <a:gd name="connsiteX1002" fmla="*/ 45427 w 7467600"/>
              <a:gd name="connsiteY1002" fmla="*/ 101078 h 6858000"/>
              <a:gd name="connsiteX1003" fmla="*/ 630103 w 7467600"/>
              <a:gd name="connsiteY1003" fmla="*/ 485885 h 6858000"/>
              <a:gd name="connsiteX1004" fmla="*/ 532040 w 7467600"/>
              <a:gd name="connsiteY1004" fmla="*/ 399359 h 6858000"/>
              <a:gd name="connsiteX1005" fmla="*/ 517618 w 7467600"/>
              <a:gd name="connsiteY1005" fmla="*/ 385726 h 6858000"/>
              <a:gd name="connsiteX1006" fmla="*/ 285074 w 7467600"/>
              <a:gd name="connsiteY1006" fmla="*/ 182755 h 6858000"/>
              <a:gd name="connsiteX1007" fmla="*/ 43151 w 7467600"/>
              <a:gd name="connsiteY100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19999 w 7467600"/>
              <a:gd name="connsiteY844" fmla="*/ 774360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5905192 w 7467600"/>
              <a:gd name="connsiteY848" fmla="*/ 163079 h 6858000"/>
              <a:gd name="connsiteX849" fmla="*/ 5865655 w 7467600"/>
              <a:gd name="connsiteY849" fmla="*/ 171901 h 6858000"/>
              <a:gd name="connsiteX850" fmla="*/ 5259740 w 7467600"/>
              <a:gd name="connsiteY850" fmla="*/ 257013 h 6858000"/>
              <a:gd name="connsiteX851" fmla="*/ 5208466 w 7467600"/>
              <a:gd name="connsiteY851" fmla="*/ 257550 h 6858000"/>
              <a:gd name="connsiteX852" fmla="*/ 4980204 w 7467600"/>
              <a:gd name="connsiteY852" fmla="*/ 271903 h 6858000"/>
              <a:gd name="connsiteX853" fmla="*/ 5068068 w 7467600"/>
              <a:gd name="connsiteY853" fmla="*/ 282244 h 6858000"/>
              <a:gd name="connsiteX854" fmla="*/ 5153231 w 7467600"/>
              <a:gd name="connsiteY854" fmla="*/ 292240 h 6858000"/>
              <a:gd name="connsiteX855" fmla="*/ 5426491 w 7467600"/>
              <a:gd name="connsiteY855" fmla="*/ 281128 h 6858000"/>
              <a:gd name="connsiteX856" fmla="*/ 5731212 w 7467600"/>
              <a:gd name="connsiteY856" fmla="*/ 231951 h 6858000"/>
              <a:gd name="connsiteX857" fmla="*/ 5905192 w 7467600"/>
              <a:gd name="connsiteY857" fmla="*/ 163079 h 6858000"/>
              <a:gd name="connsiteX858" fmla="*/ 5944437 w 7467600"/>
              <a:gd name="connsiteY858" fmla="*/ 113829 h 6858000"/>
              <a:gd name="connsiteX859" fmla="*/ 5825032 w 7467600"/>
              <a:gd name="connsiteY859" fmla="*/ 146405 h 6858000"/>
              <a:gd name="connsiteX860" fmla="*/ 4955599 w 7467600"/>
              <a:gd name="connsiteY860" fmla="*/ 247008 h 6858000"/>
              <a:gd name="connsiteX861" fmla="*/ 5210104 w 7467600"/>
              <a:gd name="connsiteY861" fmla="*/ 228123 h 6858000"/>
              <a:gd name="connsiteX862" fmla="*/ 5261015 w 7467600"/>
              <a:gd name="connsiteY862" fmla="*/ 227087 h 6858000"/>
              <a:gd name="connsiteX863" fmla="*/ 5861181 w 7467600"/>
              <a:gd name="connsiteY863" fmla="*/ 143093 h 6858000"/>
              <a:gd name="connsiteX864" fmla="*/ 5961252 w 7467600"/>
              <a:gd name="connsiteY864" fmla="*/ 114820 h 6858000"/>
              <a:gd name="connsiteX865" fmla="*/ 5944437 w 7467600"/>
              <a:gd name="connsiteY865" fmla="*/ 113829 h 6858000"/>
              <a:gd name="connsiteX866" fmla="*/ 3882765 w 7467600"/>
              <a:gd name="connsiteY866" fmla="*/ 0 h 6858000"/>
              <a:gd name="connsiteX867" fmla="*/ 3995099 w 7467600"/>
              <a:gd name="connsiteY867" fmla="*/ 0 h 6858000"/>
              <a:gd name="connsiteX868" fmla="*/ 4163818 w 7467600"/>
              <a:gd name="connsiteY868" fmla="*/ 234104 h 6858000"/>
              <a:gd name="connsiteX869" fmla="*/ 4172099 w 7467600"/>
              <a:gd name="connsiteY869" fmla="*/ 234207 h 6858000"/>
              <a:gd name="connsiteX870" fmla="*/ 4784282 w 7467600"/>
              <a:gd name="connsiteY870" fmla="*/ 276561 h 6858000"/>
              <a:gd name="connsiteX871" fmla="*/ 4801687 w 7467600"/>
              <a:gd name="connsiteY871" fmla="*/ 267764 h 6858000"/>
              <a:gd name="connsiteX872" fmla="*/ 6082788 w 7467600"/>
              <a:gd name="connsiteY872" fmla="*/ 64119 h 6858000"/>
              <a:gd name="connsiteX873" fmla="*/ 6099442 w 7467600"/>
              <a:gd name="connsiteY873" fmla="*/ 82568 h 6858000"/>
              <a:gd name="connsiteX874" fmla="*/ 4804137 w 7467600"/>
              <a:gd name="connsiteY874" fmla="*/ 320931 h 6858000"/>
              <a:gd name="connsiteX875" fmla="*/ 4227047 w 7467600"/>
              <a:gd name="connsiteY875" fmla="*/ 313415 h 6858000"/>
              <a:gd name="connsiteX876" fmla="*/ 4346041 w 7467600"/>
              <a:gd name="connsiteY876" fmla="*/ 456086 h 6858000"/>
              <a:gd name="connsiteX877" fmla="*/ 4870967 w 7467600"/>
              <a:gd name="connsiteY877" fmla="*/ 963061 h 6858000"/>
              <a:gd name="connsiteX878" fmla="*/ 4889647 w 7467600"/>
              <a:gd name="connsiteY878" fmla="*/ 957147 h 6858000"/>
              <a:gd name="connsiteX879" fmla="*/ 5422504 w 7467600"/>
              <a:gd name="connsiteY879" fmla="*/ 805191 h 6858000"/>
              <a:gd name="connsiteX880" fmla="*/ 6087656 w 7467600"/>
              <a:gd name="connsiteY880" fmla="*/ 826703 h 6858000"/>
              <a:gd name="connsiteX881" fmla="*/ 6058717 w 7467600"/>
              <a:gd name="connsiteY881" fmla="*/ 865992 h 6858000"/>
              <a:gd name="connsiteX882" fmla="*/ 4974153 w 7467600"/>
              <a:gd name="connsiteY882" fmla="*/ 1045456 h 6858000"/>
              <a:gd name="connsiteX883" fmla="*/ 5627835 w 7467600"/>
              <a:gd name="connsiteY883" fmla="*/ 1472077 h 6858000"/>
              <a:gd name="connsiteX884" fmla="*/ 5629817 w 7467600"/>
              <a:gd name="connsiteY884" fmla="*/ 1471412 h 6858000"/>
              <a:gd name="connsiteX885" fmla="*/ 5634124 w 7467600"/>
              <a:gd name="connsiteY885" fmla="*/ 1470572 h 6858000"/>
              <a:gd name="connsiteX886" fmla="*/ 5755832 w 7467600"/>
              <a:gd name="connsiteY886" fmla="*/ 1383886 h 6858000"/>
              <a:gd name="connsiteX887" fmla="*/ 6014186 w 7467600"/>
              <a:gd name="connsiteY887" fmla="*/ 1279799 h 6858000"/>
              <a:gd name="connsiteX888" fmla="*/ 6901619 w 7467600"/>
              <a:gd name="connsiteY888" fmla="*/ 1047874 h 6858000"/>
              <a:gd name="connsiteX889" fmla="*/ 6931566 w 7467600"/>
              <a:gd name="connsiteY889" fmla="*/ 1062034 h 6858000"/>
              <a:gd name="connsiteX890" fmla="*/ 5790982 w 7467600"/>
              <a:gd name="connsiteY890" fmla="*/ 1561380 h 6858000"/>
              <a:gd name="connsiteX891" fmla="*/ 6188971 w 7467600"/>
              <a:gd name="connsiteY891" fmla="*/ 1755168 h 6858000"/>
              <a:gd name="connsiteX892" fmla="*/ 6202446 w 7467600"/>
              <a:gd name="connsiteY892" fmla="*/ 1752268 h 6858000"/>
              <a:gd name="connsiteX893" fmla="*/ 7179560 w 7467600"/>
              <a:gd name="connsiteY893" fmla="*/ 1467551 h 6858000"/>
              <a:gd name="connsiteX894" fmla="*/ 7158730 w 7467600"/>
              <a:gd name="connsiteY894" fmla="*/ 1507835 h 6858000"/>
              <a:gd name="connsiteX895" fmla="*/ 6326959 w 7467600"/>
              <a:gd name="connsiteY895" fmla="*/ 1817686 h 6858000"/>
              <a:gd name="connsiteX896" fmla="*/ 6537433 w 7467600"/>
              <a:gd name="connsiteY896" fmla="*/ 1907790 h 6858000"/>
              <a:gd name="connsiteX897" fmla="*/ 6550221 w 7467600"/>
              <a:gd name="connsiteY897" fmla="*/ 1910729 h 6858000"/>
              <a:gd name="connsiteX898" fmla="*/ 6964438 w 7467600"/>
              <a:gd name="connsiteY898" fmla="*/ 2209505 h 6858000"/>
              <a:gd name="connsiteX899" fmla="*/ 7367862 w 7467600"/>
              <a:gd name="connsiteY899" fmla="*/ 2806833 h 6858000"/>
              <a:gd name="connsiteX900" fmla="*/ 7364329 w 7467600"/>
              <a:gd name="connsiteY900" fmla="*/ 2826907 h 6858000"/>
              <a:gd name="connsiteX901" fmla="*/ 7290545 w 7467600"/>
              <a:gd name="connsiteY901" fmla="*/ 2850663 h 6858000"/>
              <a:gd name="connsiteX902" fmla="*/ 6472036 w 7467600"/>
              <a:gd name="connsiteY902" fmla="*/ 1959003 h 6858000"/>
              <a:gd name="connsiteX903" fmla="*/ 5792897 w 7467600"/>
              <a:gd name="connsiteY903" fmla="*/ 1647747 h 6858000"/>
              <a:gd name="connsiteX904" fmla="*/ 5842751 w 7467600"/>
              <a:gd name="connsiteY904" fmla="*/ 1816112 h 6858000"/>
              <a:gd name="connsiteX905" fmla="*/ 5847424 w 7467600"/>
              <a:gd name="connsiteY905" fmla="*/ 1815776 h 6858000"/>
              <a:gd name="connsiteX906" fmla="*/ 6399821 w 7467600"/>
              <a:gd name="connsiteY906" fmla="*/ 2344799 h 6858000"/>
              <a:gd name="connsiteX907" fmla="*/ 6323232 w 7467600"/>
              <a:gd name="connsiteY907" fmla="*/ 2389634 h 6858000"/>
              <a:gd name="connsiteX908" fmla="*/ 5942958 w 7467600"/>
              <a:gd name="connsiteY908" fmla="*/ 2077708 h 6858000"/>
              <a:gd name="connsiteX909" fmla="*/ 5921559 w 7467600"/>
              <a:gd name="connsiteY909" fmla="*/ 2378596 h 6858000"/>
              <a:gd name="connsiteX910" fmla="*/ 5817651 w 7467600"/>
              <a:gd name="connsiteY910" fmla="*/ 3023919 h 6858000"/>
              <a:gd name="connsiteX911" fmla="*/ 5729634 w 7467600"/>
              <a:gd name="connsiteY911" fmla="*/ 3051849 h 6858000"/>
              <a:gd name="connsiteX912" fmla="*/ 5611018 w 7467600"/>
              <a:gd name="connsiteY912" fmla="*/ 2316769 h 6858000"/>
              <a:gd name="connsiteX913" fmla="*/ 5687608 w 7467600"/>
              <a:gd name="connsiteY913" fmla="*/ 2039972 h 6858000"/>
              <a:gd name="connsiteX914" fmla="*/ 5657554 w 7467600"/>
              <a:gd name="connsiteY914" fmla="*/ 1576445 h 6858000"/>
              <a:gd name="connsiteX915" fmla="*/ 5150475 w 7467600"/>
              <a:gd name="connsiteY915" fmla="*/ 1274012 h 6858000"/>
              <a:gd name="connsiteX916" fmla="*/ 5349142 w 7467600"/>
              <a:gd name="connsiteY916" fmla="*/ 2204405 h 6858000"/>
              <a:gd name="connsiteX917" fmla="*/ 5262214 w 7467600"/>
              <a:gd name="connsiteY917" fmla="*/ 2233836 h 6858000"/>
              <a:gd name="connsiteX918" fmla="*/ 4981539 w 7467600"/>
              <a:gd name="connsiteY918" fmla="*/ 1542201 h 6858000"/>
              <a:gd name="connsiteX919" fmla="*/ 4958461 w 7467600"/>
              <a:gd name="connsiteY919" fmla="*/ 1136957 h 6858000"/>
              <a:gd name="connsiteX920" fmla="*/ 4655015 w 7467600"/>
              <a:gd name="connsiteY920" fmla="*/ 891426 h 6858000"/>
              <a:gd name="connsiteX921" fmla="*/ 4348002 w 7467600"/>
              <a:gd name="connsiteY921" fmla="*/ 2205895 h 6858000"/>
              <a:gd name="connsiteX922" fmla="*/ 4262250 w 7467600"/>
              <a:gd name="connsiteY922" fmla="*/ 2219972 h 6858000"/>
              <a:gd name="connsiteX923" fmla="*/ 4550611 w 7467600"/>
              <a:gd name="connsiteY923" fmla="*/ 817540 h 6858000"/>
              <a:gd name="connsiteX924" fmla="*/ 4564418 w 7467600"/>
              <a:gd name="connsiteY924" fmla="*/ 808293 h 6858000"/>
              <a:gd name="connsiteX925" fmla="*/ 4266388 w 7467600"/>
              <a:gd name="connsiteY925" fmla="*/ 500083 h 6858000"/>
              <a:gd name="connsiteX926" fmla="*/ 4032842 w 7467600"/>
              <a:gd name="connsiteY926" fmla="*/ 211809 h 6858000"/>
              <a:gd name="connsiteX927" fmla="*/ 3882765 w 7467600"/>
              <a:gd name="connsiteY927" fmla="*/ 0 h 6858000"/>
              <a:gd name="connsiteX928" fmla="*/ 3721337 w 7467600"/>
              <a:gd name="connsiteY928" fmla="*/ 0 h 6858000"/>
              <a:gd name="connsiteX929" fmla="*/ 3797544 w 7467600"/>
              <a:gd name="connsiteY929" fmla="*/ 0 h 6858000"/>
              <a:gd name="connsiteX930" fmla="*/ 3775734 w 7467600"/>
              <a:gd name="connsiteY930" fmla="*/ 95131 h 6858000"/>
              <a:gd name="connsiteX931" fmla="*/ 3724807 w 7467600"/>
              <a:gd name="connsiteY931" fmla="*/ 272257 h 6858000"/>
              <a:gd name="connsiteX932" fmla="*/ 3726844 w 7467600"/>
              <a:gd name="connsiteY932" fmla="*/ 282988 h 6858000"/>
              <a:gd name="connsiteX933" fmla="*/ 3742664 w 7467600"/>
              <a:gd name="connsiteY933" fmla="*/ 279918 h 6858000"/>
              <a:gd name="connsiteX934" fmla="*/ 4103910 w 7467600"/>
              <a:gd name="connsiteY934" fmla="*/ 1161917 h 6858000"/>
              <a:gd name="connsiteX935" fmla="*/ 4020269 w 7467600"/>
              <a:gd name="connsiteY935" fmla="*/ 1200406 h 6858000"/>
              <a:gd name="connsiteX936" fmla="*/ 3674882 w 7467600"/>
              <a:gd name="connsiteY936" fmla="*/ 488524 h 6858000"/>
              <a:gd name="connsiteX937" fmla="*/ 3132682 w 7467600"/>
              <a:gd name="connsiteY937" fmla="*/ 1072284 h 6858000"/>
              <a:gd name="connsiteX938" fmla="*/ 2716346 w 7467600"/>
              <a:gd name="connsiteY938" fmla="*/ 1276376 h 6858000"/>
              <a:gd name="connsiteX939" fmla="*/ 2716772 w 7467600"/>
              <a:gd name="connsiteY939" fmla="*/ 1255462 h 6858000"/>
              <a:gd name="connsiteX940" fmla="*/ 3471096 w 7467600"/>
              <a:gd name="connsiteY940" fmla="*/ 437072 h 6858000"/>
              <a:gd name="connsiteX941" fmla="*/ 3639057 w 7467600"/>
              <a:gd name="connsiteY941" fmla="*/ 286334 h 6858000"/>
              <a:gd name="connsiteX942" fmla="*/ 3640309 w 7467600"/>
              <a:gd name="connsiteY942" fmla="*/ 284664 h 6858000"/>
              <a:gd name="connsiteX943" fmla="*/ 3646022 w 7467600"/>
              <a:gd name="connsiteY943" fmla="*/ 276711 h 6858000"/>
              <a:gd name="connsiteX944" fmla="*/ 3707943 w 7467600"/>
              <a:gd name="connsiteY944" fmla="*/ 65958 h 6858000"/>
              <a:gd name="connsiteX945" fmla="*/ 3721337 w 7467600"/>
              <a:gd name="connsiteY945" fmla="*/ 0 h 6858000"/>
              <a:gd name="connsiteX946" fmla="*/ 2867960 w 7467600"/>
              <a:gd name="connsiteY946" fmla="*/ 0 h 6858000"/>
              <a:gd name="connsiteX947" fmla="*/ 2926351 w 7467600"/>
              <a:gd name="connsiteY947" fmla="*/ 0 h 6858000"/>
              <a:gd name="connsiteX948" fmla="*/ 2902823 w 7467600"/>
              <a:gd name="connsiteY948" fmla="*/ 262929 h 6858000"/>
              <a:gd name="connsiteX949" fmla="*/ 2940663 w 7467600"/>
              <a:gd name="connsiteY949" fmla="*/ 140884 h 6858000"/>
              <a:gd name="connsiteX950" fmla="*/ 2947039 w 7467600"/>
              <a:gd name="connsiteY950" fmla="*/ 122524 h 6858000"/>
              <a:gd name="connsiteX951" fmla="*/ 2984316 w 7467600"/>
              <a:gd name="connsiteY951" fmla="*/ 0 h 6858000"/>
              <a:gd name="connsiteX952" fmla="*/ 3016114 w 7467600"/>
              <a:gd name="connsiteY952" fmla="*/ 0 h 6858000"/>
              <a:gd name="connsiteX953" fmla="*/ 2979949 w 7467600"/>
              <a:gd name="connsiteY953" fmla="*/ 119274 h 6858000"/>
              <a:gd name="connsiteX954" fmla="*/ 3023879 w 7467600"/>
              <a:gd name="connsiteY954" fmla="*/ 0 h 6858000"/>
              <a:gd name="connsiteX955" fmla="*/ 3105400 w 7467600"/>
              <a:gd name="connsiteY955" fmla="*/ 0 h 6858000"/>
              <a:gd name="connsiteX956" fmla="*/ 3094669 w 7467600"/>
              <a:gd name="connsiteY956" fmla="*/ 30308 h 6858000"/>
              <a:gd name="connsiteX957" fmla="*/ 2901945 w 7467600"/>
              <a:gd name="connsiteY957" fmla="*/ 466538 h 6858000"/>
              <a:gd name="connsiteX958" fmla="*/ 2815209 w 7467600"/>
              <a:gd name="connsiteY958" fmla="*/ 497361 h 6858000"/>
              <a:gd name="connsiteX959" fmla="*/ 2844845 w 7467600"/>
              <a:gd name="connsiteY959" fmla="*/ 127638 h 6858000"/>
              <a:gd name="connsiteX960" fmla="*/ 2867960 w 7467600"/>
              <a:gd name="connsiteY960" fmla="*/ 0 h 6858000"/>
              <a:gd name="connsiteX961" fmla="*/ 1057230 w 7467600"/>
              <a:gd name="connsiteY961" fmla="*/ 0 h 6858000"/>
              <a:gd name="connsiteX962" fmla="*/ 1111003 w 7467600"/>
              <a:gd name="connsiteY962" fmla="*/ 0 h 6858000"/>
              <a:gd name="connsiteX963" fmla="*/ 1125553 w 7467600"/>
              <a:gd name="connsiteY963" fmla="*/ 52588 h 6858000"/>
              <a:gd name="connsiteX964" fmla="*/ 1304276 w 7467600"/>
              <a:gd name="connsiteY964" fmla="*/ 476275 h 6858000"/>
              <a:gd name="connsiteX965" fmla="*/ 1492066 w 7467600"/>
              <a:gd name="connsiteY965" fmla="*/ 886333 h 6858000"/>
              <a:gd name="connsiteX966" fmla="*/ 1423698 w 7467600"/>
              <a:gd name="connsiteY966" fmla="*/ 710817 h 6858000"/>
              <a:gd name="connsiteX967" fmla="*/ 1357609 w 7467600"/>
              <a:gd name="connsiteY967" fmla="*/ 532892 h 6858000"/>
              <a:gd name="connsiteX968" fmla="*/ 1309550 w 7467600"/>
              <a:gd name="connsiteY968" fmla="*/ 374031 h 6858000"/>
              <a:gd name="connsiteX969" fmla="*/ 1193673 w 7467600"/>
              <a:gd name="connsiteY969" fmla="*/ 49533 h 6858000"/>
              <a:gd name="connsiteX970" fmla="*/ 1164391 w 7467600"/>
              <a:gd name="connsiteY970" fmla="*/ 0 h 6858000"/>
              <a:gd name="connsiteX971" fmla="*/ 1200666 w 7467600"/>
              <a:gd name="connsiteY971" fmla="*/ 0 h 6858000"/>
              <a:gd name="connsiteX972" fmla="*/ 1223408 w 7467600"/>
              <a:gd name="connsiteY972" fmla="*/ 38996 h 6858000"/>
              <a:gd name="connsiteX973" fmla="*/ 1339635 w 7467600"/>
              <a:gd name="connsiteY973" fmla="*/ 365517 h 6858000"/>
              <a:gd name="connsiteX974" fmla="*/ 1387469 w 7467600"/>
              <a:gd name="connsiteY974" fmla="*/ 523079 h 6858000"/>
              <a:gd name="connsiteX975" fmla="*/ 1452685 w 7467600"/>
              <a:gd name="connsiteY975" fmla="*/ 699806 h 6858000"/>
              <a:gd name="connsiteX976" fmla="*/ 1492092 w 7467600"/>
              <a:gd name="connsiteY976" fmla="*/ 800424 h 6858000"/>
              <a:gd name="connsiteX977" fmla="*/ 1455302 w 7467600"/>
              <a:gd name="connsiteY977" fmla="*/ 632913 h 6858000"/>
              <a:gd name="connsiteX978" fmla="*/ 1222336 w 7467600"/>
              <a:gd name="connsiteY978" fmla="*/ 9480 h 6858000"/>
              <a:gd name="connsiteX979" fmla="*/ 1214634 w 7467600"/>
              <a:gd name="connsiteY979" fmla="*/ 0 h 6858000"/>
              <a:gd name="connsiteX980" fmla="*/ 1289827 w 7467600"/>
              <a:gd name="connsiteY980" fmla="*/ 0 h 6858000"/>
              <a:gd name="connsiteX981" fmla="*/ 1321076 w 7467600"/>
              <a:gd name="connsiteY981" fmla="*/ 59722 h 6858000"/>
              <a:gd name="connsiteX982" fmla="*/ 1512579 w 7467600"/>
              <a:gd name="connsiteY982" fmla="*/ 626441 h 6858000"/>
              <a:gd name="connsiteX983" fmla="*/ 1506076 w 7467600"/>
              <a:gd name="connsiteY983" fmla="*/ 1089289 h 6858000"/>
              <a:gd name="connsiteX984" fmla="*/ 1486346 w 7467600"/>
              <a:gd name="connsiteY984" fmla="*/ 1079919 h 6858000"/>
              <a:gd name="connsiteX985" fmla="*/ 1070511 w 7467600"/>
              <a:gd name="connsiteY985" fmla="*/ 48609 h 6858000"/>
              <a:gd name="connsiteX986" fmla="*/ 1057230 w 7467600"/>
              <a:gd name="connsiteY986" fmla="*/ 0 h 6858000"/>
              <a:gd name="connsiteX987" fmla="*/ 43151 w 7467600"/>
              <a:gd name="connsiteY987" fmla="*/ 0 h 6858000"/>
              <a:gd name="connsiteX988" fmla="*/ 95283 w 7467600"/>
              <a:gd name="connsiteY988" fmla="*/ 0 h 6858000"/>
              <a:gd name="connsiteX989" fmla="*/ 300708 w 7467600"/>
              <a:gd name="connsiteY989" fmla="*/ 154571 h 6858000"/>
              <a:gd name="connsiteX990" fmla="*/ 530414 w 7467600"/>
              <a:gd name="connsiteY990" fmla="*/ 354673 h 6858000"/>
              <a:gd name="connsiteX991" fmla="*/ 333785 w 7467600"/>
              <a:gd name="connsiteY991" fmla="*/ 161564 h 6858000"/>
              <a:gd name="connsiteX992" fmla="*/ 147005 w 7467600"/>
              <a:gd name="connsiteY992" fmla="*/ 0 h 6858000"/>
              <a:gd name="connsiteX993" fmla="*/ 272509 w 7467600"/>
              <a:gd name="connsiteY993" fmla="*/ 0 h 6858000"/>
              <a:gd name="connsiteX994" fmla="*/ 326276 w 7467600"/>
              <a:gd name="connsiteY994" fmla="*/ 45847 h 6858000"/>
              <a:gd name="connsiteX995" fmla="*/ 823759 w 7467600"/>
              <a:gd name="connsiteY995" fmla="*/ 574145 h 6858000"/>
              <a:gd name="connsiteX996" fmla="*/ 811254 w 7467600"/>
              <a:gd name="connsiteY996" fmla="*/ 665546 h 6858000"/>
              <a:gd name="connsiteX997" fmla="*/ 154042 w 7467600"/>
              <a:gd name="connsiteY997" fmla="*/ 261522 h 6858000"/>
              <a:gd name="connsiteX998" fmla="*/ 13550 w 7467600"/>
              <a:gd name="connsiteY998" fmla="*/ 158423 h 6858000"/>
              <a:gd name="connsiteX999" fmla="*/ 0 w 7467600"/>
              <a:gd name="connsiteY999" fmla="*/ 146618 h 6858000"/>
              <a:gd name="connsiteX1000" fmla="*/ 0 w 7467600"/>
              <a:gd name="connsiteY1000" fmla="*/ 59161 h 6858000"/>
              <a:gd name="connsiteX1001" fmla="*/ 45427 w 7467600"/>
              <a:gd name="connsiteY1001" fmla="*/ 101078 h 6858000"/>
              <a:gd name="connsiteX1002" fmla="*/ 630103 w 7467600"/>
              <a:gd name="connsiteY1002" fmla="*/ 485885 h 6858000"/>
              <a:gd name="connsiteX1003" fmla="*/ 532040 w 7467600"/>
              <a:gd name="connsiteY1003" fmla="*/ 399359 h 6858000"/>
              <a:gd name="connsiteX1004" fmla="*/ 517618 w 7467600"/>
              <a:gd name="connsiteY1004" fmla="*/ 385726 h 6858000"/>
              <a:gd name="connsiteX1005" fmla="*/ 285074 w 7467600"/>
              <a:gd name="connsiteY1005" fmla="*/ 182755 h 6858000"/>
              <a:gd name="connsiteX1006" fmla="*/ 43151 w 7467600"/>
              <a:gd name="connsiteY100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51412 w 7467600"/>
              <a:gd name="connsiteY844" fmla="*/ 799572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5905192 w 7467600"/>
              <a:gd name="connsiteY847" fmla="*/ 163079 h 6858000"/>
              <a:gd name="connsiteX848" fmla="*/ 5865655 w 7467600"/>
              <a:gd name="connsiteY848" fmla="*/ 171901 h 6858000"/>
              <a:gd name="connsiteX849" fmla="*/ 5259740 w 7467600"/>
              <a:gd name="connsiteY849" fmla="*/ 257013 h 6858000"/>
              <a:gd name="connsiteX850" fmla="*/ 5208466 w 7467600"/>
              <a:gd name="connsiteY850" fmla="*/ 257550 h 6858000"/>
              <a:gd name="connsiteX851" fmla="*/ 4980204 w 7467600"/>
              <a:gd name="connsiteY851" fmla="*/ 271903 h 6858000"/>
              <a:gd name="connsiteX852" fmla="*/ 5068068 w 7467600"/>
              <a:gd name="connsiteY852" fmla="*/ 282244 h 6858000"/>
              <a:gd name="connsiteX853" fmla="*/ 5153231 w 7467600"/>
              <a:gd name="connsiteY853" fmla="*/ 292240 h 6858000"/>
              <a:gd name="connsiteX854" fmla="*/ 5426491 w 7467600"/>
              <a:gd name="connsiteY854" fmla="*/ 281128 h 6858000"/>
              <a:gd name="connsiteX855" fmla="*/ 5731212 w 7467600"/>
              <a:gd name="connsiteY855" fmla="*/ 231951 h 6858000"/>
              <a:gd name="connsiteX856" fmla="*/ 5905192 w 7467600"/>
              <a:gd name="connsiteY856" fmla="*/ 163079 h 6858000"/>
              <a:gd name="connsiteX857" fmla="*/ 5944437 w 7467600"/>
              <a:gd name="connsiteY857" fmla="*/ 113829 h 6858000"/>
              <a:gd name="connsiteX858" fmla="*/ 5825032 w 7467600"/>
              <a:gd name="connsiteY858" fmla="*/ 146405 h 6858000"/>
              <a:gd name="connsiteX859" fmla="*/ 4955599 w 7467600"/>
              <a:gd name="connsiteY859" fmla="*/ 247008 h 6858000"/>
              <a:gd name="connsiteX860" fmla="*/ 5210104 w 7467600"/>
              <a:gd name="connsiteY860" fmla="*/ 228123 h 6858000"/>
              <a:gd name="connsiteX861" fmla="*/ 5261015 w 7467600"/>
              <a:gd name="connsiteY861" fmla="*/ 227087 h 6858000"/>
              <a:gd name="connsiteX862" fmla="*/ 5861181 w 7467600"/>
              <a:gd name="connsiteY862" fmla="*/ 143093 h 6858000"/>
              <a:gd name="connsiteX863" fmla="*/ 5961252 w 7467600"/>
              <a:gd name="connsiteY863" fmla="*/ 114820 h 6858000"/>
              <a:gd name="connsiteX864" fmla="*/ 5944437 w 7467600"/>
              <a:gd name="connsiteY864" fmla="*/ 113829 h 6858000"/>
              <a:gd name="connsiteX865" fmla="*/ 3882765 w 7467600"/>
              <a:gd name="connsiteY865" fmla="*/ 0 h 6858000"/>
              <a:gd name="connsiteX866" fmla="*/ 3995099 w 7467600"/>
              <a:gd name="connsiteY866" fmla="*/ 0 h 6858000"/>
              <a:gd name="connsiteX867" fmla="*/ 4163818 w 7467600"/>
              <a:gd name="connsiteY867" fmla="*/ 234104 h 6858000"/>
              <a:gd name="connsiteX868" fmla="*/ 4172099 w 7467600"/>
              <a:gd name="connsiteY868" fmla="*/ 234207 h 6858000"/>
              <a:gd name="connsiteX869" fmla="*/ 4784282 w 7467600"/>
              <a:gd name="connsiteY869" fmla="*/ 276561 h 6858000"/>
              <a:gd name="connsiteX870" fmla="*/ 4801687 w 7467600"/>
              <a:gd name="connsiteY870" fmla="*/ 267764 h 6858000"/>
              <a:gd name="connsiteX871" fmla="*/ 6082788 w 7467600"/>
              <a:gd name="connsiteY871" fmla="*/ 64119 h 6858000"/>
              <a:gd name="connsiteX872" fmla="*/ 6099442 w 7467600"/>
              <a:gd name="connsiteY872" fmla="*/ 82568 h 6858000"/>
              <a:gd name="connsiteX873" fmla="*/ 4804137 w 7467600"/>
              <a:gd name="connsiteY873" fmla="*/ 320931 h 6858000"/>
              <a:gd name="connsiteX874" fmla="*/ 4227047 w 7467600"/>
              <a:gd name="connsiteY874" fmla="*/ 313415 h 6858000"/>
              <a:gd name="connsiteX875" fmla="*/ 4346041 w 7467600"/>
              <a:gd name="connsiteY875" fmla="*/ 456086 h 6858000"/>
              <a:gd name="connsiteX876" fmla="*/ 4870967 w 7467600"/>
              <a:gd name="connsiteY876" fmla="*/ 963061 h 6858000"/>
              <a:gd name="connsiteX877" fmla="*/ 4889647 w 7467600"/>
              <a:gd name="connsiteY877" fmla="*/ 957147 h 6858000"/>
              <a:gd name="connsiteX878" fmla="*/ 5422504 w 7467600"/>
              <a:gd name="connsiteY878" fmla="*/ 805191 h 6858000"/>
              <a:gd name="connsiteX879" fmla="*/ 6087656 w 7467600"/>
              <a:gd name="connsiteY879" fmla="*/ 826703 h 6858000"/>
              <a:gd name="connsiteX880" fmla="*/ 6058717 w 7467600"/>
              <a:gd name="connsiteY880" fmla="*/ 865992 h 6858000"/>
              <a:gd name="connsiteX881" fmla="*/ 4974153 w 7467600"/>
              <a:gd name="connsiteY881" fmla="*/ 1045456 h 6858000"/>
              <a:gd name="connsiteX882" fmla="*/ 5627835 w 7467600"/>
              <a:gd name="connsiteY882" fmla="*/ 1472077 h 6858000"/>
              <a:gd name="connsiteX883" fmla="*/ 5629817 w 7467600"/>
              <a:gd name="connsiteY883" fmla="*/ 1471412 h 6858000"/>
              <a:gd name="connsiteX884" fmla="*/ 5634124 w 7467600"/>
              <a:gd name="connsiteY884" fmla="*/ 1470572 h 6858000"/>
              <a:gd name="connsiteX885" fmla="*/ 5755832 w 7467600"/>
              <a:gd name="connsiteY885" fmla="*/ 1383886 h 6858000"/>
              <a:gd name="connsiteX886" fmla="*/ 6014186 w 7467600"/>
              <a:gd name="connsiteY886" fmla="*/ 1279799 h 6858000"/>
              <a:gd name="connsiteX887" fmla="*/ 6901619 w 7467600"/>
              <a:gd name="connsiteY887" fmla="*/ 1047874 h 6858000"/>
              <a:gd name="connsiteX888" fmla="*/ 6931566 w 7467600"/>
              <a:gd name="connsiteY888" fmla="*/ 1062034 h 6858000"/>
              <a:gd name="connsiteX889" fmla="*/ 5790982 w 7467600"/>
              <a:gd name="connsiteY889" fmla="*/ 1561380 h 6858000"/>
              <a:gd name="connsiteX890" fmla="*/ 6188971 w 7467600"/>
              <a:gd name="connsiteY890" fmla="*/ 1755168 h 6858000"/>
              <a:gd name="connsiteX891" fmla="*/ 6202446 w 7467600"/>
              <a:gd name="connsiteY891" fmla="*/ 1752268 h 6858000"/>
              <a:gd name="connsiteX892" fmla="*/ 7179560 w 7467600"/>
              <a:gd name="connsiteY892" fmla="*/ 1467551 h 6858000"/>
              <a:gd name="connsiteX893" fmla="*/ 7158730 w 7467600"/>
              <a:gd name="connsiteY893" fmla="*/ 1507835 h 6858000"/>
              <a:gd name="connsiteX894" fmla="*/ 6326959 w 7467600"/>
              <a:gd name="connsiteY894" fmla="*/ 1817686 h 6858000"/>
              <a:gd name="connsiteX895" fmla="*/ 6537433 w 7467600"/>
              <a:gd name="connsiteY895" fmla="*/ 1907790 h 6858000"/>
              <a:gd name="connsiteX896" fmla="*/ 6550221 w 7467600"/>
              <a:gd name="connsiteY896" fmla="*/ 1910729 h 6858000"/>
              <a:gd name="connsiteX897" fmla="*/ 6964438 w 7467600"/>
              <a:gd name="connsiteY897" fmla="*/ 2209505 h 6858000"/>
              <a:gd name="connsiteX898" fmla="*/ 7367862 w 7467600"/>
              <a:gd name="connsiteY898" fmla="*/ 2806833 h 6858000"/>
              <a:gd name="connsiteX899" fmla="*/ 7364329 w 7467600"/>
              <a:gd name="connsiteY899" fmla="*/ 2826907 h 6858000"/>
              <a:gd name="connsiteX900" fmla="*/ 7290545 w 7467600"/>
              <a:gd name="connsiteY900" fmla="*/ 2850663 h 6858000"/>
              <a:gd name="connsiteX901" fmla="*/ 6472036 w 7467600"/>
              <a:gd name="connsiteY901" fmla="*/ 1959003 h 6858000"/>
              <a:gd name="connsiteX902" fmla="*/ 5792897 w 7467600"/>
              <a:gd name="connsiteY902" fmla="*/ 1647747 h 6858000"/>
              <a:gd name="connsiteX903" fmla="*/ 5842751 w 7467600"/>
              <a:gd name="connsiteY903" fmla="*/ 1816112 h 6858000"/>
              <a:gd name="connsiteX904" fmla="*/ 5847424 w 7467600"/>
              <a:gd name="connsiteY904" fmla="*/ 1815776 h 6858000"/>
              <a:gd name="connsiteX905" fmla="*/ 6399821 w 7467600"/>
              <a:gd name="connsiteY905" fmla="*/ 2344799 h 6858000"/>
              <a:gd name="connsiteX906" fmla="*/ 6323232 w 7467600"/>
              <a:gd name="connsiteY906" fmla="*/ 2389634 h 6858000"/>
              <a:gd name="connsiteX907" fmla="*/ 5942958 w 7467600"/>
              <a:gd name="connsiteY907" fmla="*/ 2077708 h 6858000"/>
              <a:gd name="connsiteX908" fmla="*/ 5921559 w 7467600"/>
              <a:gd name="connsiteY908" fmla="*/ 2378596 h 6858000"/>
              <a:gd name="connsiteX909" fmla="*/ 5817651 w 7467600"/>
              <a:gd name="connsiteY909" fmla="*/ 3023919 h 6858000"/>
              <a:gd name="connsiteX910" fmla="*/ 5729634 w 7467600"/>
              <a:gd name="connsiteY910" fmla="*/ 3051849 h 6858000"/>
              <a:gd name="connsiteX911" fmla="*/ 5611018 w 7467600"/>
              <a:gd name="connsiteY911" fmla="*/ 2316769 h 6858000"/>
              <a:gd name="connsiteX912" fmla="*/ 5687608 w 7467600"/>
              <a:gd name="connsiteY912" fmla="*/ 2039972 h 6858000"/>
              <a:gd name="connsiteX913" fmla="*/ 5657554 w 7467600"/>
              <a:gd name="connsiteY913" fmla="*/ 1576445 h 6858000"/>
              <a:gd name="connsiteX914" fmla="*/ 5150475 w 7467600"/>
              <a:gd name="connsiteY914" fmla="*/ 1274012 h 6858000"/>
              <a:gd name="connsiteX915" fmla="*/ 5349142 w 7467600"/>
              <a:gd name="connsiteY915" fmla="*/ 2204405 h 6858000"/>
              <a:gd name="connsiteX916" fmla="*/ 5262214 w 7467600"/>
              <a:gd name="connsiteY916" fmla="*/ 2233836 h 6858000"/>
              <a:gd name="connsiteX917" fmla="*/ 4981539 w 7467600"/>
              <a:gd name="connsiteY917" fmla="*/ 1542201 h 6858000"/>
              <a:gd name="connsiteX918" fmla="*/ 4958461 w 7467600"/>
              <a:gd name="connsiteY918" fmla="*/ 1136957 h 6858000"/>
              <a:gd name="connsiteX919" fmla="*/ 4655015 w 7467600"/>
              <a:gd name="connsiteY919" fmla="*/ 891426 h 6858000"/>
              <a:gd name="connsiteX920" fmla="*/ 4348002 w 7467600"/>
              <a:gd name="connsiteY920" fmla="*/ 2205895 h 6858000"/>
              <a:gd name="connsiteX921" fmla="*/ 4262250 w 7467600"/>
              <a:gd name="connsiteY921" fmla="*/ 2219972 h 6858000"/>
              <a:gd name="connsiteX922" fmla="*/ 4550611 w 7467600"/>
              <a:gd name="connsiteY922" fmla="*/ 817540 h 6858000"/>
              <a:gd name="connsiteX923" fmla="*/ 4564418 w 7467600"/>
              <a:gd name="connsiteY923" fmla="*/ 808293 h 6858000"/>
              <a:gd name="connsiteX924" fmla="*/ 4266388 w 7467600"/>
              <a:gd name="connsiteY924" fmla="*/ 500083 h 6858000"/>
              <a:gd name="connsiteX925" fmla="*/ 4032842 w 7467600"/>
              <a:gd name="connsiteY925" fmla="*/ 211809 h 6858000"/>
              <a:gd name="connsiteX926" fmla="*/ 3882765 w 7467600"/>
              <a:gd name="connsiteY926" fmla="*/ 0 h 6858000"/>
              <a:gd name="connsiteX927" fmla="*/ 3721337 w 7467600"/>
              <a:gd name="connsiteY927" fmla="*/ 0 h 6858000"/>
              <a:gd name="connsiteX928" fmla="*/ 3797544 w 7467600"/>
              <a:gd name="connsiteY928" fmla="*/ 0 h 6858000"/>
              <a:gd name="connsiteX929" fmla="*/ 3775734 w 7467600"/>
              <a:gd name="connsiteY929" fmla="*/ 95131 h 6858000"/>
              <a:gd name="connsiteX930" fmla="*/ 3724807 w 7467600"/>
              <a:gd name="connsiteY930" fmla="*/ 272257 h 6858000"/>
              <a:gd name="connsiteX931" fmla="*/ 3726844 w 7467600"/>
              <a:gd name="connsiteY931" fmla="*/ 282988 h 6858000"/>
              <a:gd name="connsiteX932" fmla="*/ 3742664 w 7467600"/>
              <a:gd name="connsiteY932" fmla="*/ 279918 h 6858000"/>
              <a:gd name="connsiteX933" fmla="*/ 4103910 w 7467600"/>
              <a:gd name="connsiteY933" fmla="*/ 1161917 h 6858000"/>
              <a:gd name="connsiteX934" fmla="*/ 4020269 w 7467600"/>
              <a:gd name="connsiteY934" fmla="*/ 1200406 h 6858000"/>
              <a:gd name="connsiteX935" fmla="*/ 3674882 w 7467600"/>
              <a:gd name="connsiteY935" fmla="*/ 488524 h 6858000"/>
              <a:gd name="connsiteX936" fmla="*/ 3132682 w 7467600"/>
              <a:gd name="connsiteY936" fmla="*/ 1072284 h 6858000"/>
              <a:gd name="connsiteX937" fmla="*/ 2716346 w 7467600"/>
              <a:gd name="connsiteY937" fmla="*/ 1276376 h 6858000"/>
              <a:gd name="connsiteX938" fmla="*/ 2716772 w 7467600"/>
              <a:gd name="connsiteY938" fmla="*/ 1255462 h 6858000"/>
              <a:gd name="connsiteX939" fmla="*/ 3471096 w 7467600"/>
              <a:gd name="connsiteY939" fmla="*/ 437072 h 6858000"/>
              <a:gd name="connsiteX940" fmla="*/ 3639057 w 7467600"/>
              <a:gd name="connsiteY940" fmla="*/ 286334 h 6858000"/>
              <a:gd name="connsiteX941" fmla="*/ 3640309 w 7467600"/>
              <a:gd name="connsiteY941" fmla="*/ 284664 h 6858000"/>
              <a:gd name="connsiteX942" fmla="*/ 3646022 w 7467600"/>
              <a:gd name="connsiteY942" fmla="*/ 276711 h 6858000"/>
              <a:gd name="connsiteX943" fmla="*/ 3707943 w 7467600"/>
              <a:gd name="connsiteY943" fmla="*/ 65958 h 6858000"/>
              <a:gd name="connsiteX944" fmla="*/ 3721337 w 7467600"/>
              <a:gd name="connsiteY944" fmla="*/ 0 h 6858000"/>
              <a:gd name="connsiteX945" fmla="*/ 2867960 w 7467600"/>
              <a:gd name="connsiteY945" fmla="*/ 0 h 6858000"/>
              <a:gd name="connsiteX946" fmla="*/ 2926351 w 7467600"/>
              <a:gd name="connsiteY946" fmla="*/ 0 h 6858000"/>
              <a:gd name="connsiteX947" fmla="*/ 2902823 w 7467600"/>
              <a:gd name="connsiteY947" fmla="*/ 262929 h 6858000"/>
              <a:gd name="connsiteX948" fmla="*/ 2940663 w 7467600"/>
              <a:gd name="connsiteY948" fmla="*/ 140884 h 6858000"/>
              <a:gd name="connsiteX949" fmla="*/ 2947039 w 7467600"/>
              <a:gd name="connsiteY949" fmla="*/ 122524 h 6858000"/>
              <a:gd name="connsiteX950" fmla="*/ 2984316 w 7467600"/>
              <a:gd name="connsiteY950" fmla="*/ 0 h 6858000"/>
              <a:gd name="connsiteX951" fmla="*/ 3016114 w 7467600"/>
              <a:gd name="connsiteY951" fmla="*/ 0 h 6858000"/>
              <a:gd name="connsiteX952" fmla="*/ 2979949 w 7467600"/>
              <a:gd name="connsiteY952" fmla="*/ 119274 h 6858000"/>
              <a:gd name="connsiteX953" fmla="*/ 3023879 w 7467600"/>
              <a:gd name="connsiteY953" fmla="*/ 0 h 6858000"/>
              <a:gd name="connsiteX954" fmla="*/ 3105400 w 7467600"/>
              <a:gd name="connsiteY954" fmla="*/ 0 h 6858000"/>
              <a:gd name="connsiteX955" fmla="*/ 3094669 w 7467600"/>
              <a:gd name="connsiteY955" fmla="*/ 30308 h 6858000"/>
              <a:gd name="connsiteX956" fmla="*/ 2901945 w 7467600"/>
              <a:gd name="connsiteY956" fmla="*/ 466538 h 6858000"/>
              <a:gd name="connsiteX957" fmla="*/ 2815209 w 7467600"/>
              <a:gd name="connsiteY957" fmla="*/ 497361 h 6858000"/>
              <a:gd name="connsiteX958" fmla="*/ 2844845 w 7467600"/>
              <a:gd name="connsiteY958" fmla="*/ 127638 h 6858000"/>
              <a:gd name="connsiteX959" fmla="*/ 2867960 w 7467600"/>
              <a:gd name="connsiteY959" fmla="*/ 0 h 6858000"/>
              <a:gd name="connsiteX960" fmla="*/ 1057230 w 7467600"/>
              <a:gd name="connsiteY960" fmla="*/ 0 h 6858000"/>
              <a:gd name="connsiteX961" fmla="*/ 1111003 w 7467600"/>
              <a:gd name="connsiteY961" fmla="*/ 0 h 6858000"/>
              <a:gd name="connsiteX962" fmla="*/ 1125553 w 7467600"/>
              <a:gd name="connsiteY962" fmla="*/ 52588 h 6858000"/>
              <a:gd name="connsiteX963" fmla="*/ 1304276 w 7467600"/>
              <a:gd name="connsiteY963" fmla="*/ 476275 h 6858000"/>
              <a:gd name="connsiteX964" fmla="*/ 1492066 w 7467600"/>
              <a:gd name="connsiteY964" fmla="*/ 886333 h 6858000"/>
              <a:gd name="connsiteX965" fmla="*/ 1423698 w 7467600"/>
              <a:gd name="connsiteY965" fmla="*/ 710817 h 6858000"/>
              <a:gd name="connsiteX966" fmla="*/ 1357609 w 7467600"/>
              <a:gd name="connsiteY966" fmla="*/ 532892 h 6858000"/>
              <a:gd name="connsiteX967" fmla="*/ 1309550 w 7467600"/>
              <a:gd name="connsiteY967" fmla="*/ 374031 h 6858000"/>
              <a:gd name="connsiteX968" fmla="*/ 1193673 w 7467600"/>
              <a:gd name="connsiteY968" fmla="*/ 49533 h 6858000"/>
              <a:gd name="connsiteX969" fmla="*/ 1164391 w 7467600"/>
              <a:gd name="connsiteY969" fmla="*/ 0 h 6858000"/>
              <a:gd name="connsiteX970" fmla="*/ 1200666 w 7467600"/>
              <a:gd name="connsiteY970" fmla="*/ 0 h 6858000"/>
              <a:gd name="connsiteX971" fmla="*/ 1223408 w 7467600"/>
              <a:gd name="connsiteY971" fmla="*/ 38996 h 6858000"/>
              <a:gd name="connsiteX972" fmla="*/ 1339635 w 7467600"/>
              <a:gd name="connsiteY972" fmla="*/ 365517 h 6858000"/>
              <a:gd name="connsiteX973" fmla="*/ 1387469 w 7467600"/>
              <a:gd name="connsiteY973" fmla="*/ 523079 h 6858000"/>
              <a:gd name="connsiteX974" fmla="*/ 1452685 w 7467600"/>
              <a:gd name="connsiteY974" fmla="*/ 699806 h 6858000"/>
              <a:gd name="connsiteX975" fmla="*/ 1492092 w 7467600"/>
              <a:gd name="connsiteY975" fmla="*/ 800424 h 6858000"/>
              <a:gd name="connsiteX976" fmla="*/ 1455302 w 7467600"/>
              <a:gd name="connsiteY976" fmla="*/ 632913 h 6858000"/>
              <a:gd name="connsiteX977" fmla="*/ 1222336 w 7467600"/>
              <a:gd name="connsiteY977" fmla="*/ 9480 h 6858000"/>
              <a:gd name="connsiteX978" fmla="*/ 1214634 w 7467600"/>
              <a:gd name="connsiteY978" fmla="*/ 0 h 6858000"/>
              <a:gd name="connsiteX979" fmla="*/ 1289827 w 7467600"/>
              <a:gd name="connsiteY979" fmla="*/ 0 h 6858000"/>
              <a:gd name="connsiteX980" fmla="*/ 1321076 w 7467600"/>
              <a:gd name="connsiteY980" fmla="*/ 59722 h 6858000"/>
              <a:gd name="connsiteX981" fmla="*/ 1512579 w 7467600"/>
              <a:gd name="connsiteY981" fmla="*/ 626441 h 6858000"/>
              <a:gd name="connsiteX982" fmla="*/ 1506076 w 7467600"/>
              <a:gd name="connsiteY982" fmla="*/ 1089289 h 6858000"/>
              <a:gd name="connsiteX983" fmla="*/ 1486346 w 7467600"/>
              <a:gd name="connsiteY983" fmla="*/ 1079919 h 6858000"/>
              <a:gd name="connsiteX984" fmla="*/ 1070511 w 7467600"/>
              <a:gd name="connsiteY984" fmla="*/ 48609 h 6858000"/>
              <a:gd name="connsiteX985" fmla="*/ 1057230 w 7467600"/>
              <a:gd name="connsiteY985" fmla="*/ 0 h 6858000"/>
              <a:gd name="connsiteX986" fmla="*/ 43151 w 7467600"/>
              <a:gd name="connsiteY986" fmla="*/ 0 h 6858000"/>
              <a:gd name="connsiteX987" fmla="*/ 95283 w 7467600"/>
              <a:gd name="connsiteY987" fmla="*/ 0 h 6858000"/>
              <a:gd name="connsiteX988" fmla="*/ 300708 w 7467600"/>
              <a:gd name="connsiteY988" fmla="*/ 154571 h 6858000"/>
              <a:gd name="connsiteX989" fmla="*/ 530414 w 7467600"/>
              <a:gd name="connsiteY989" fmla="*/ 354673 h 6858000"/>
              <a:gd name="connsiteX990" fmla="*/ 333785 w 7467600"/>
              <a:gd name="connsiteY990" fmla="*/ 161564 h 6858000"/>
              <a:gd name="connsiteX991" fmla="*/ 147005 w 7467600"/>
              <a:gd name="connsiteY991" fmla="*/ 0 h 6858000"/>
              <a:gd name="connsiteX992" fmla="*/ 272509 w 7467600"/>
              <a:gd name="connsiteY992" fmla="*/ 0 h 6858000"/>
              <a:gd name="connsiteX993" fmla="*/ 326276 w 7467600"/>
              <a:gd name="connsiteY993" fmla="*/ 45847 h 6858000"/>
              <a:gd name="connsiteX994" fmla="*/ 823759 w 7467600"/>
              <a:gd name="connsiteY994" fmla="*/ 574145 h 6858000"/>
              <a:gd name="connsiteX995" fmla="*/ 811254 w 7467600"/>
              <a:gd name="connsiteY995" fmla="*/ 665546 h 6858000"/>
              <a:gd name="connsiteX996" fmla="*/ 154042 w 7467600"/>
              <a:gd name="connsiteY996" fmla="*/ 261522 h 6858000"/>
              <a:gd name="connsiteX997" fmla="*/ 13550 w 7467600"/>
              <a:gd name="connsiteY997" fmla="*/ 158423 h 6858000"/>
              <a:gd name="connsiteX998" fmla="*/ 0 w 7467600"/>
              <a:gd name="connsiteY998" fmla="*/ 146618 h 6858000"/>
              <a:gd name="connsiteX999" fmla="*/ 0 w 7467600"/>
              <a:gd name="connsiteY999" fmla="*/ 59161 h 6858000"/>
              <a:gd name="connsiteX1000" fmla="*/ 45427 w 7467600"/>
              <a:gd name="connsiteY1000" fmla="*/ 101078 h 6858000"/>
              <a:gd name="connsiteX1001" fmla="*/ 630103 w 7467600"/>
              <a:gd name="connsiteY1001" fmla="*/ 485885 h 6858000"/>
              <a:gd name="connsiteX1002" fmla="*/ 532040 w 7467600"/>
              <a:gd name="connsiteY1002" fmla="*/ 399359 h 6858000"/>
              <a:gd name="connsiteX1003" fmla="*/ 517618 w 7467600"/>
              <a:gd name="connsiteY1003" fmla="*/ 385726 h 6858000"/>
              <a:gd name="connsiteX1004" fmla="*/ 285074 w 7467600"/>
              <a:gd name="connsiteY1004" fmla="*/ 182755 h 6858000"/>
              <a:gd name="connsiteX1005" fmla="*/ 43151 w 7467600"/>
              <a:gd name="connsiteY100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5905192 w 7467600"/>
              <a:gd name="connsiteY844" fmla="*/ 163079 h 6858000"/>
              <a:gd name="connsiteX845" fmla="*/ 5865655 w 7467600"/>
              <a:gd name="connsiteY845" fmla="*/ 171901 h 6858000"/>
              <a:gd name="connsiteX846" fmla="*/ 5259740 w 7467600"/>
              <a:gd name="connsiteY846" fmla="*/ 257013 h 6858000"/>
              <a:gd name="connsiteX847" fmla="*/ 5208466 w 7467600"/>
              <a:gd name="connsiteY847" fmla="*/ 257550 h 6858000"/>
              <a:gd name="connsiteX848" fmla="*/ 4980204 w 7467600"/>
              <a:gd name="connsiteY848" fmla="*/ 271903 h 6858000"/>
              <a:gd name="connsiteX849" fmla="*/ 5068068 w 7467600"/>
              <a:gd name="connsiteY849" fmla="*/ 282244 h 6858000"/>
              <a:gd name="connsiteX850" fmla="*/ 5153231 w 7467600"/>
              <a:gd name="connsiteY850" fmla="*/ 292240 h 6858000"/>
              <a:gd name="connsiteX851" fmla="*/ 5426491 w 7467600"/>
              <a:gd name="connsiteY851" fmla="*/ 281128 h 6858000"/>
              <a:gd name="connsiteX852" fmla="*/ 5731212 w 7467600"/>
              <a:gd name="connsiteY852" fmla="*/ 231951 h 6858000"/>
              <a:gd name="connsiteX853" fmla="*/ 5905192 w 7467600"/>
              <a:gd name="connsiteY853" fmla="*/ 163079 h 6858000"/>
              <a:gd name="connsiteX854" fmla="*/ 5944437 w 7467600"/>
              <a:gd name="connsiteY854" fmla="*/ 113829 h 6858000"/>
              <a:gd name="connsiteX855" fmla="*/ 5825032 w 7467600"/>
              <a:gd name="connsiteY855" fmla="*/ 146405 h 6858000"/>
              <a:gd name="connsiteX856" fmla="*/ 4955599 w 7467600"/>
              <a:gd name="connsiteY856" fmla="*/ 247008 h 6858000"/>
              <a:gd name="connsiteX857" fmla="*/ 5210104 w 7467600"/>
              <a:gd name="connsiteY857" fmla="*/ 228123 h 6858000"/>
              <a:gd name="connsiteX858" fmla="*/ 5261015 w 7467600"/>
              <a:gd name="connsiteY858" fmla="*/ 227087 h 6858000"/>
              <a:gd name="connsiteX859" fmla="*/ 5861181 w 7467600"/>
              <a:gd name="connsiteY859" fmla="*/ 143093 h 6858000"/>
              <a:gd name="connsiteX860" fmla="*/ 5961252 w 7467600"/>
              <a:gd name="connsiteY860" fmla="*/ 114820 h 6858000"/>
              <a:gd name="connsiteX861" fmla="*/ 5944437 w 7467600"/>
              <a:gd name="connsiteY861" fmla="*/ 113829 h 6858000"/>
              <a:gd name="connsiteX862" fmla="*/ 3882765 w 7467600"/>
              <a:gd name="connsiteY862" fmla="*/ 0 h 6858000"/>
              <a:gd name="connsiteX863" fmla="*/ 3995099 w 7467600"/>
              <a:gd name="connsiteY863" fmla="*/ 0 h 6858000"/>
              <a:gd name="connsiteX864" fmla="*/ 4163818 w 7467600"/>
              <a:gd name="connsiteY864" fmla="*/ 234104 h 6858000"/>
              <a:gd name="connsiteX865" fmla="*/ 4172099 w 7467600"/>
              <a:gd name="connsiteY865" fmla="*/ 234207 h 6858000"/>
              <a:gd name="connsiteX866" fmla="*/ 4784282 w 7467600"/>
              <a:gd name="connsiteY866" fmla="*/ 276561 h 6858000"/>
              <a:gd name="connsiteX867" fmla="*/ 4801687 w 7467600"/>
              <a:gd name="connsiteY867" fmla="*/ 267764 h 6858000"/>
              <a:gd name="connsiteX868" fmla="*/ 6082788 w 7467600"/>
              <a:gd name="connsiteY868" fmla="*/ 64119 h 6858000"/>
              <a:gd name="connsiteX869" fmla="*/ 6099442 w 7467600"/>
              <a:gd name="connsiteY869" fmla="*/ 82568 h 6858000"/>
              <a:gd name="connsiteX870" fmla="*/ 4804137 w 7467600"/>
              <a:gd name="connsiteY870" fmla="*/ 320931 h 6858000"/>
              <a:gd name="connsiteX871" fmla="*/ 4227047 w 7467600"/>
              <a:gd name="connsiteY871" fmla="*/ 313415 h 6858000"/>
              <a:gd name="connsiteX872" fmla="*/ 4346041 w 7467600"/>
              <a:gd name="connsiteY872" fmla="*/ 456086 h 6858000"/>
              <a:gd name="connsiteX873" fmla="*/ 4870967 w 7467600"/>
              <a:gd name="connsiteY873" fmla="*/ 963061 h 6858000"/>
              <a:gd name="connsiteX874" fmla="*/ 4889647 w 7467600"/>
              <a:gd name="connsiteY874" fmla="*/ 957147 h 6858000"/>
              <a:gd name="connsiteX875" fmla="*/ 5422504 w 7467600"/>
              <a:gd name="connsiteY875" fmla="*/ 805191 h 6858000"/>
              <a:gd name="connsiteX876" fmla="*/ 6087656 w 7467600"/>
              <a:gd name="connsiteY876" fmla="*/ 826703 h 6858000"/>
              <a:gd name="connsiteX877" fmla="*/ 6058717 w 7467600"/>
              <a:gd name="connsiteY877" fmla="*/ 865992 h 6858000"/>
              <a:gd name="connsiteX878" fmla="*/ 4974153 w 7467600"/>
              <a:gd name="connsiteY878" fmla="*/ 1045456 h 6858000"/>
              <a:gd name="connsiteX879" fmla="*/ 5627835 w 7467600"/>
              <a:gd name="connsiteY879" fmla="*/ 1472077 h 6858000"/>
              <a:gd name="connsiteX880" fmla="*/ 5629817 w 7467600"/>
              <a:gd name="connsiteY880" fmla="*/ 1471412 h 6858000"/>
              <a:gd name="connsiteX881" fmla="*/ 5634124 w 7467600"/>
              <a:gd name="connsiteY881" fmla="*/ 1470572 h 6858000"/>
              <a:gd name="connsiteX882" fmla="*/ 5755832 w 7467600"/>
              <a:gd name="connsiteY882" fmla="*/ 1383886 h 6858000"/>
              <a:gd name="connsiteX883" fmla="*/ 6014186 w 7467600"/>
              <a:gd name="connsiteY883" fmla="*/ 1279799 h 6858000"/>
              <a:gd name="connsiteX884" fmla="*/ 6901619 w 7467600"/>
              <a:gd name="connsiteY884" fmla="*/ 1047874 h 6858000"/>
              <a:gd name="connsiteX885" fmla="*/ 6931566 w 7467600"/>
              <a:gd name="connsiteY885" fmla="*/ 1062034 h 6858000"/>
              <a:gd name="connsiteX886" fmla="*/ 5790982 w 7467600"/>
              <a:gd name="connsiteY886" fmla="*/ 1561380 h 6858000"/>
              <a:gd name="connsiteX887" fmla="*/ 6188971 w 7467600"/>
              <a:gd name="connsiteY887" fmla="*/ 1755168 h 6858000"/>
              <a:gd name="connsiteX888" fmla="*/ 6202446 w 7467600"/>
              <a:gd name="connsiteY888" fmla="*/ 1752268 h 6858000"/>
              <a:gd name="connsiteX889" fmla="*/ 7179560 w 7467600"/>
              <a:gd name="connsiteY889" fmla="*/ 1467551 h 6858000"/>
              <a:gd name="connsiteX890" fmla="*/ 7158730 w 7467600"/>
              <a:gd name="connsiteY890" fmla="*/ 1507835 h 6858000"/>
              <a:gd name="connsiteX891" fmla="*/ 6326959 w 7467600"/>
              <a:gd name="connsiteY891" fmla="*/ 1817686 h 6858000"/>
              <a:gd name="connsiteX892" fmla="*/ 6537433 w 7467600"/>
              <a:gd name="connsiteY892" fmla="*/ 1907790 h 6858000"/>
              <a:gd name="connsiteX893" fmla="*/ 6550221 w 7467600"/>
              <a:gd name="connsiteY893" fmla="*/ 1910729 h 6858000"/>
              <a:gd name="connsiteX894" fmla="*/ 6964438 w 7467600"/>
              <a:gd name="connsiteY894" fmla="*/ 2209505 h 6858000"/>
              <a:gd name="connsiteX895" fmla="*/ 7367862 w 7467600"/>
              <a:gd name="connsiteY895" fmla="*/ 2806833 h 6858000"/>
              <a:gd name="connsiteX896" fmla="*/ 7364329 w 7467600"/>
              <a:gd name="connsiteY896" fmla="*/ 2826907 h 6858000"/>
              <a:gd name="connsiteX897" fmla="*/ 7290545 w 7467600"/>
              <a:gd name="connsiteY897" fmla="*/ 2850663 h 6858000"/>
              <a:gd name="connsiteX898" fmla="*/ 6472036 w 7467600"/>
              <a:gd name="connsiteY898" fmla="*/ 1959003 h 6858000"/>
              <a:gd name="connsiteX899" fmla="*/ 5792897 w 7467600"/>
              <a:gd name="connsiteY899" fmla="*/ 1647747 h 6858000"/>
              <a:gd name="connsiteX900" fmla="*/ 5842751 w 7467600"/>
              <a:gd name="connsiteY900" fmla="*/ 1816112 h 6858000"/>
              <a:gd name="connsiteX901" fmla="*/ 5847424 w 7467600"/>
              <a:gd name="connsiteY901" fmla="*/ 1815776 h 6858000"/>
              <a:gd name="connsiteX902" fmla="*/ 6399821 w 7467600"/>
              <a:gd name="connsiteY902" fmla="*/ 2344799 h 6858000"/>
              <a:gd name="connsiteX903" fmla="*/ 6323232 w 7467600"/>
              <a:gd name="connsiteY903" fmla="*/ 2389634 h 6858000"/>
              <a:gd name="connsiteX904" fmla="*/ 5942958 w 7467600"/>
              <a:gd name="connsiteY904" fmla="*/ 2077708 h 6858000"/>
              <a:gd name="connsiteX905" fmla="*/ 5921559 w 7467600"/>
              <a:gd name="connsiteY905" fmla="*/ 2378596 h 6858000"/>
              <a:gd name="connsiteX906" fmla="*/ 5817651 w 7467600"/>
              <a:gd name="connsiteY906" fmla="*/ 3023919 h 6858000"/>
              <a:gd name="connsiteX907" fmla="*/ 5729634 w 7467600"/>
              <a:gd name="connsiteY907" fmla="*/ 3051849 h 6858000"/>
              <a:gd name="connsiteX908" fmla="*/ 5611018 w 7467600"/>
              <a:gd name="connsiteY908" fmla="*/ 2316769 h 6858000"/>
              <a:gd name="connsiteX909" fmla="*/ 5687608 w 7467600"/>
              <a:gd name="connsiteY909" fmla="*/ 2039972 h 6858000"/>
              <a:gd name="connsiteX910" fmla="*/ 5657554 w 7467600"/>
              <a:gd name="connsiteY910" fmla="*/ 1576445 h 6858000"/>
              <a:gd name="connsiteX911" fmla="*/ 5150475 w 7467600"/>
              <a:gd name="connsiteY911" fmla="*/ 1274012 h 6858000"/>
              <a:gd name="connsiteX912" fmla="*/ 5349142 w 7467600"/>
              <a:gd name="connsiteY912" fmla="*/ 2204405 h 6858000"/>
              <a:gd name="connsiteX913" fmla="*/ 5262214 w 7467600"/>
              <a:gd name="connsiteY913" fmla="*/ 2233836 h 6858000"/>
              <a:gd name="connsiteX914" fmla="*/ 4981539 w 7467600"/>
              <a:gd name="connsiteY914" fmla="*/ 1542201 h 6858000"/>
              <a:gd name="connsiteX915" fmla="*/ 4958461 w 7467600"/>
              <a:gd name="connsiteY915" fmla="*/ 1136957 h 6858000"/>
              <a:gd name="connsiteX916" fmla="*/ 4655015 w 7467600"/>
              <a:gd name="connsiteY916" fmla="*/ 891426 h 6858000"/>
              <a:gd name="connsiteX917" fmla="*/ 4348002 w 7467600"/>
              <a:gd name="connsiteY917" fmla="*/ 2205895 h 6858000"/>
              <a:gd name="connsiteX918" fmla="*/ 4262250 w 7467600"/>
              <a:gd name="connsiteY918" fmla="*/ 2219972 h 6858000"/>
              <a:gd name="connsiteX919" fmla="*/ 4550611 w 7467600"/>
              <a:gd name="connsiteY919" fmla="*/ 817540 h 6858000"/>
              <a:gd name="connsiteX920" fmla="*/ 4564418 w 7467600"/>
              <a:gd name="connsiteY920" fmla="*/ 808293 h 6858000"/>
              <a:gd name="connsiteX921" fmla="*/ 4266388 w 7467600"/>
              <a:gd name="connsiteY921" fmla="*/ 500083 h 6858000"/>
              <a:gd name="connsiteX922" fmla="*/ 4032842 w 7467600"/>
              <a:gd name="connsiteY922" fmla="*/ 211809 h 6858000"/>
              <a:gd name="connsiteX923" fmla="*/ 3882765 w 7467600"/>
              <a:gd name="connsiteY923" fmla="*/ 0 h 6858000"/>
              <a:gd name="connsiteX924" fmla="*/ 3721337 w 7467600"/>
              <a:gd name="connsiteY924" fmla="*/ 0 h 6858000"/>
              <a:gd name="connsiteX925" fmla="*/ 3797544 w 7467600"/>
              <a:gd name="connsiteY925" fmla="*/ 0 h 6858000"/>
              <a:gd name="connsiteX926" fmla="*/ 3775734 w 7467600"/>
              <a:gd name="connsiteY926" fmla="*/ 95131 h 6858000"/>
              <a:gd name="connsiteX927" fmla="*/ 3724807 w 7467600"/>
              <a:gd name="connsiteY927" fmla="*/ 272257 h 6858000"/>
              <a:gd name="connsiteX928" fmla="*/ 3726844 w 7467600"/>
              <a:gd name="connsiteY928" fmla="*/ 282988 h 6858000"/>
              <a:gd name="connsiteX929" fmla="*/ 3742664 w 7467600"/>
              <a:gd name="connsiteY929" fmla="*/ 279918 h 6858000"/>
              <a:gd name="connsiteX930" fmla="*/ 4103910 w 7467600"/>
              <a:gd name="connsiteY930" fmla="*/ 1161917 h 6858000"/>
              <a:gd name="connsiteX931" fmla="*/ 4020269 w 7467600"/>
              <a:gd name="connsiteY931" fmla="*/ 1200406 h 6858000"/>
              <a:gd name="connsiteX932" fmla="*/ 3674882 w 7467600"/>
              <a:gd name="connsiteY932" fmla="*/ 488524 h 6858000"/>
              <a:gd name="connsiteX933" fmla="*/ 3132682 w 7467600"/>
              <a:gd name="connsiteY933" fmla="*/ 1072284 h 6858000"/>
              <a:gd name="connsiteX934" fmla="*/ 2716346 w 7467600"/>
              <a:gd name="connsiteY934" fmla="*/ 1276376 h 6858000"/>
              <a:gd name="connsiteX935" fmla="*/ 2716772 w 7467600"/>
              <a:gd name="connsiteY935" fmla="*/ 1255462 h 6858000"/>
              <a:gd name="connsiteX936" fmla="*/ 3471096 w 7467600"/>
              <a:gd name="connsiteY936" fmla="*/ 437072 h 6858000"/>
              <a:gd name="connsiteX937" fmla="*/ 3639057 w 7467600"/>
              <a:gd name="connsiteY937" fmla="*/ 286334 h 6858000"/>
              <a:gd name="connsiteX938" fmla="*/ 3640309 w 7467600"/>
              <a:gd name="connsiteY938" fmla="*/ 284664 h 6858000"/>
              <a:gd name="connsiteX939" fmla="*/ 3646022 w 7467600"/>
              <a:gd name="connsiteY939" fmla="*/ 276711 h 6858000"/>
              <a:gd name="connsiteX940" fmla="*/ 3707943 w 7467600"/>
              <a:gd name="connsiteY940" fmla="*/ 65958 h 6858000"/>
              <a:gd name="connsiteX941" fmla="*/ 3721337 w 7467600"/>
              <a:gd name="connsiteY941" fmla="*/ 0 h 6858000"/>
              <a:gd name="connsiteX942" fmla="*/ 2867960 w 7467600"/>
              <a:gd name="connsiteY942" fmla="*/ 0 h 6858000"/>
              <a:gd name="connsiteX943" fmla="*/ 2926351 w 7467600"/>
              <a:gd name="connsiteY943" fmla="*/ 0 h 6858000"/>
              <a:gd name="connsiteX944" fmla="*/ 2902823 w 7467600"/>
              <a:gd name="connsiteY944" fmla="*/ 262929 h 6858000"/>
              <a:gd name="connsiteX945" fmla="*/ 2940663 w 7467600"/>
              <a:gd name="connsiteY945" fmla="*/ 140884 h 6858000"/>
              <a:gd name="connsiteX946" fmla="*/ 2947039 w 7467600"/>
              <a:gd name="connsiteY946" fmla="*/ 122524 h 6858000"/>
              <a:gd name="connsiteX947" fmla="*/ 2984316 w 7467600"/>
              <a:gd name="connsiteY947" fmla="*/ 0 h 6858000"/>
              <a:gd name="connsiteX948" fmla="*/ 3016114 w 7467600"/>
              <a:gd name="connsiteY948" fmla="*/ 0 h 6858000"/>
              <a:gd name="connsiteX949" fmla="*/ 2979949 w 7467600"/>
              <a:gd name="connsiteY949" fmla="*/ 119274 h 6858000"/>
              <a:gd name="connsiteX950" fmla="*/ 3023879 w 7467600"/>
              <a:gd name="connsiteY950" fmla="*/ 0 h 6858000"/>
              <a:gd name="connsiteX951" fmla="*/ 3105400 w 7467600"/>
              <a:gd name="connsiteY951" fmla="*/ 0 h 6858000"/>
              <a:gd name="connsiteX952" fmla="*/ 3094669 w 7467600"/>
              <a:gd name="connsiteY952" fmla="*/ 30308 h 6858000"/>
              <a:gd name="connsiteX953" fmla="*/ 2901945 w 7467600"/>
              <a:gd name="connsiteY953" fmla="*/ 466538 h 6858000"/>
              <a:gd name="connsiteX954" fmla="*/ 2815209 w 7467600"/>
              <a:gd name="connsiteY954" fmla="*/ 497361 h 6858000"/>
              <a:gd name="connsiteX955" fmla="*/ 2844845 w 7467600"/>
              <a:gd name="connsiteY955" fmla="*/ 127638 h 6858000"/>
              <a:gd name="connsiteX956" fmla="*/ 2867960 w 7467600"/>
              <a:gd name="connsiteY956" fmla="*/ 0 h 6858000"/>
              <a:gd name="connsiteX957" fmla="*/ 1057230 w 7467600"/>
              <a:gd name="connsiteY957" fmla="*/ 0 h 6858000"/>
              <a:gd name="connsiteX958" fmla="*/ 1111003 w 7467600"/>
              <a:gd name="connsiteY958" fmla="*/ 0 h 6858000"/>
              <a:gd name="connsiteX959" fmla="*/ 1125553 w 7467600"/>
              <a:gd name="connsiteY959" fmla="*/ 52588 h 6858000"/>
              <a:gd name="connsiteX960" fmla="*/ 1304276 w 7467600"/>
              <a:gd name="connsiteY960" fmla="*/ 476275 h 6858000"/>
              <a:gd name="connsiteX961" fmla="*/ 1492066 w 7467600"/>
              <a:gd name="connsiteY961" fmla="*/ 886333 h 6858000"/>
              <a:gd name="connsiteX962" fmla="*/ 1423698 w 7467600"/>
              <a:gd name="connsiteY962" fmla="*/ 710817 h 6858000"/>
              <a:gd name="connsiteX963" fmla="*/ 1357609 w 7467600"/>
              <a:gd name="connsiteY963" fmla="*/ 532892 h 6858000"/>
              <a:gd name="connsiteX964" fmla="*/ 1309550 w 7467600"/>
              <a:gd name="connsiteY964" fmla="*/ 374031 h 6858000"/>
              <a:gd name="connsiteX965" fmla="*/ 1193673 w 7467600"/>
              <a:gd name="connsiteY965" fmla="*/ 49533 h 6858000"/>
              <a:gd name="connsiteX966" fmla="*/ 1164391 w 7467600"/>
              <a:gd name="connsiteY966" fmla="*/ 0 h 6858000"/>
              <a:gd name="connsiteX967" fmla="*/ 1200666 w 7467600"/>
              <a:gd name="connsiteY967" fmla="*/ 0 h 6858000"/>
              <a:gd name="connsiteX968" fmla="*/ 1223408 w 7467600"/>
              <a:gd name="connsiteY968" fmla="*/ 38996 h 6858000"/>
              <a:gd name="connsiteX969" fmla="*/ 1339635 w 7467600"/>
              <a:gd name="connsiteY969" fmla="*/ 365517 h 6858000"/>
              <a:gd name="connsiteX970" fmla="*/ 1387469 w 7467600"/>
              <a:gd name="connsiteY970" fmla="*/ 523079 h 6858000"/>
              <a:gd name="connsiteX971" fmla="*/ 1452685 w 7467600"/>
              <a:gd name="connsiteY971" fmla="*/ 699806 h 6858000"/>
              <a:gd name="connsiteX972" fmla="*/ 1492092 w 7467600"/>
              <a:gd name="connsiteY972" fmla="*/ 800424 h 6858000"/>
              <a:gd name="connsiteX973" fmla="*/ 1455302 w 7467600"/>
              <a:gd name="connsiteY973" fmla="*/ 632913 h 6858000"/>
              <a:gd name="connsiteX974" fmla="*/ 1222336 w 7467600"/>
              <a:gd name="connsiteY974" fmla="*/ 9480 h 6858000"/>
              <a:gd name="connsiteX975" fmla="*/ 1214634 w 7467600"/>
              <a:gd name="connsiteY975" fmla="*/ 0 h 6858000"/>
              <a:gd name="connsiteX976" fmla="*/ 1289827 w 7467600"/>
              <a:gd name="connsiteY976" fmla="*/ 0 h 6858000"/>
              <a:gd name="connsiteX977" fmla="*/ 1321076 w 7467600"/>
              <a:gd name="connsiteY977" fmla="*/ 59722 h 6858000"/>
              <a:gd name="connsiteX978" fmla="*/ 1512579 w 7467600"/>
              <a:gd name="connsiteY978" fmla="*/ 626441 h 6858000"/>
              <a:gd name="connsiteX979" fmla="*/ 1506076 w 7467600"/>
              <a:gd name="connsiteY979" fmla="*/ 1089289 h 6858000"/>
              <a:gd name="connsiteX980" fmla="*/ 1486346 w 7467600"/>
              <a:gd name="connsiteY980" fmla="*/ 1079919 h 6858000"/>
              <a:gd name="connsiteX981" fmla="*/ 1070511 w 7467600"/>
              <a:gd name="connsiteY981" fmla="*/ 48609 h 6858000"/>
              <a:gd name="connsiteX982" fmla="*/ 1057230 w 7467600"/>
              <a:gd name="connsiteY982" fmla="*/ 0 h 6858000"/>
              <a:gd name="connsiteX983" fmla="*/ 43151 w 7467600"/>
              <a:gd name="connsiteY983" fmla="*/ 0 h 6858000"/>
              <a:gd name="connsiteX984" fmla="*/ 95283 w 7467600"/>
              <a:gd name="connsiteY984" fmla="*/ 0 h 6858000"/>
              <a:gd name="connsiteX985" fmla="*/ 300708 w 7467600"/>
              <a:gd name="connsiteY985" fmla="*/ 154571 h 6858000"/>
              <a:gd name="connsiteX986" fmla="*/ 530414 w 7467600"/>
              <a:gd name="connsiteY986" fmla="*/ 354673 h 6858000"/>
              <a:gd name="connsiteX987" fmla="*/ 333785 w 7467600"/>
              <a:gd name="connsiteY987" fmla="*/ 161564 h 6858000"/>
              <a:gd name="connsiteX988" fmla="*/ 147005 w 7467600"/>
              <a:gd name="connsiteY988" fmla="*/ 0 h 6858000"/>
              <a:gd name="connsiteX989" fmla="*/ 272509 w 7467600"/>
              <a:gd name="connsiteY989" fmla="*/ 0 h 6858000"/>
              <a:gd name="connsiteX990" fmla="*/ 326276 w 7467600"/>
              <a:gd name="connsiteY990" fmla="*/ 45847 h 6858000"/>
              <a:gd name="connsiteX991" fmla="*/ 823759 w 7467600"/>
              <a:gd name="connsiteY991" fmla="*/ 574145 h 6858000"/>
              <a:gd name="connsiteX992" fmla="*/ 811254 w 7467600"/>
              <a:gd name="connsiteY992" fmla="*/ 665546 h 6858000"/>
              <a:gd name="connsiteX993" fmla="*/ 154042 w 7467600"/>
              <a:gd name="connsiteY993" fmla="*/ 261522 h 6858000"/>
              <a:gd name="connsiteX994" fmla="*/ 13550 w 7467600"/>
              <a:gd name="connsiteY994" fmla="*/ 158423 h 6858000"/>
              <a:gd name="connsiteX995" fmla="*/ 0 w 7467600"/>
              <a:gd name="connsiteY995" fmla="*/ 146618 h 6858000"/>
              <a:gd name="connsiteX996" fmla="*/ 0 w 7467600"/>
              <a:gd name="connsiteY996" fmla="*/ 59161 h 6858000"/>
              <a:gd name="connsiteX997" fmla="*/ 45427 w 7467600"/>
              <a:gd name="connsiteY997" fmla="*/ 101078 h 6858000"/>
              <a:gd name="connsiteX998" fmla="*/ 630103 w 7467600"/>
              <a:gd name="connsiteY998" fmla="*/ 485885 h 6858000"/>
              <a:gd name="connsiteX999" fmla="*/ 532040 w 7467600"/>
              <a:gd name="connsiteY999" fmla="*/ 399359 h 6858000"/>
              <a:gd name="connsiteX1000" fmla="*/ 517618 w 7467600"/>
              <a:gd name="connsiteY1000" fmla="*/ 385726 h 6858000"/>
              <a:gd name="connsiteX1001" fmla="*/ 285074 w 7467600"/>
              <a:gd name="connsiteY1001" fmla="*/ 182755 h 6858000"/>
              <a:gd name="connsiteX1002" fmla="*/ 43151 w 7467600"/>
              <a:gd name="connsiteY100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1946 w 7467600"/>
              <a:gd name="connsiteY127" fmla="*/ 5075653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1903353 w 7467600"/>
              <a:gd name="connsiteY146" fmla="*/ 5044827 h 6858000"/>
              <a:gd name="connsiteX147" fmla="*/ 1936931 w 7467600"/>
              <a:gd name="connsiteY147" fmla="*/ 5093954 h 6858000"/>
              <a:gd name="connsiteX148" fmla="*/ 2195868 w 7467600"/>
              <a:gd name="connsiteY148" fmla="*/ 5396574 h 6858000"/>
              <a:gd name="connsiteX149" fmla="*/ 2088852 w 7467600"/>
              <a:gd name="connsiteY149" fmla="*/ 5166123 h 6858000"/>
              <a:gd name="connsiteX150" fmla="*/ 1958241 w 7467600"/>
              <a:gd name="connsiteY150" fmla="*/ 5067955 h 6858000"/>
              <a:gd name="connsiteX151" fmla="*/ 1903353 w 7467600"/>
              <a:gd name="connsiteY151" fmla="*/ 5044827 h 6858000"/>
              <a:gd name="connsiteX152" fmla="*/ 1979378 w 7467600"/>
              <a:gd name="connsiteY152" fmla="*/ 4769504 h 6858000"/>
              <a:gd name="connsiteX153" fmla="*/ 2882120 w 7467600"/>
              <a:gd name="connsiteY153" fmla="*/ 5064547 h 6858000"/>
              <a:gd name="connsiteX154" fmla="*/ 2793103 w 7467600"/>
              <a:gd name="connsiteY154" fmla="*/ 5039699 h 6858000"/>
              <a:gd name="connsiteX155" fmla="*/ 2770041 w 7467600"/>
              <a:gd name="connsiteY155" fmla="*/ 5033634 h 6858000"/>
              <a:gd name="connsiteX156" fmla="*/ 1979378 w 7467600"/>
              <a:gd name="connsiteY156" fmla="*/ 4769504 h 6858000"/>
              <a:gd name="connsiteX157" fmla="*/ 1927410 w 7467600"/>
              <a:gd name="connsiteY157" fmla="*/ 4716164 h 6858000"/>
              <a:gd name="connsiteX158" fmla="*/ 1959587 w 7467600"/>
              <a:gd name="connsiteY158" fmla="*/ 4728849 h 6858000"/>
              <a:gd name="connsiteX159" fmla="*/ 2777707 w 7467600"/>
              <a:gd name="connsiteY159" fmla="*/ 5003991 h 6858000"/>
              <a:gd name="connsiteX160" fmla="*/ 2800768 w 7467600"/>
              <a:gd name="connsiteY160" fmla="*/ 5010056 h 6858000"/>
              <a:gd name="connsiteX161" fmla="*/ 2879408 w 7467600"/>
              <a:gd name="connsiteY161" fmla="*/ 5031590 h 6858000"/>
              <a:gd name="connsiteX162" fmla="*/ 2862295 w 7467600"/>
              <a:gd name="connsiteY162" fmla="*/ 5022958 h 6858000"/>
              <a:gd name="connsiteX163" fmla="*/ 2813343 w 7467600"/>
              <a:gd name="connsiteY163" fmla="*/ 4998369 h 6858000"/>
              <a:gd name="connsiteX164" fmla="*/ 2646245 w 7467600"/>
              <a:gd name="connsiteY164" fmla="*/ 4930999 h 6858000"/>
              <a:gd name="connsiteX165" fmla="*/ 1999243 w 7467600"/>
              <a:gd name="connsiteY165" fmla="*/ 4730524 h 6858000"/>
              <a:gd name="connsiteX166" fmla="*/ 1979527 w 7467600"/>
              <a:gd name="connsiteY166" fmla="*/ 4726651 h 6858000"/>
              <a:gd name="connsiteX167" fmla="*/ 1927410 w 7467600"/>
              <a:gd name="connsiteY167" fmla="*/ 4716164 h 6858000"/>
              <a:gd name="connsiteX168" fmla="*/ 1997014 w 7467600"/>
              <a:gd name="connsiteY168" fmla="*/ 4698007 h 6858000"/>
              <a:gd name="connsiteX169" fmla="*/ 2005458 w 7467600"/>
              <a:gd name="connsiteY169" fmla="*/ 4699540 h 6858000"/>
              <a:gd name="connsiteX170" fmla="*/ 2657186 w 7467600"/>
              <a:gd name="connsiteY170" fmla="*/ 4901687 h 6858000"/>
              <a:gd name="connsiteX171" fmla="*/ 2826662 w 7467600"/>
              <a:gd name="connsiteY171" fmla="*/ 4970362 h 6858000"/>
              <a:gd name="connsiteX172" fmla="*/ 2876100 w 7467600"/>
              <a:gd name="connsiteY172" fmla="*/ 4995397 h 6858000"/>
              <a:gd name="connsiteX173" fmla="*/ 3042600 w 7467600"/>
              <a:gd name="connsiteY173" fmla="*/ 5059532 h 6858000"/>
              <a:gd name="connsiteX174" fmla="*/ 1997014 w 7467600"/>
              <a:gd name="connsiteY174" fmla="*/ 4698007 h 6858000"/>
              <a:gd name="connsiteX175" fmla="*/ 2305292 w 7467600"/>
              <a:gd name="connsiteY175" fmla="*/ 4219492 h 6858000"/>
              <a:gd name="connsiteX176" fmla="*/ 3360922 w 7467600"/>
              <a:gd name="connsiteY176" fmla="*/ 4529373 h 6858000"/>
              <a:gd name="connsiteX177" fmla="*/ 3492420 w 7467600"/>
              <a:gd name="connsiteY177" fmla="*/ 4510145 h 6858000"/>
              <a:gd name="connsiteX178" fmla="*/ 3364086 w 7467600"/>
              <a:gd name="connsiteY178" fmla="*/ 4480340 h 6858000"/>
              <a:gd name="connsiteX179" fmla="*/ 3225818 w 7467600"/>
              <a:gd name="connsiteY179" fmla="*/ 4411822 h 6858000"/>
              <a:gd name="connsiteX180" fmla="*/ 3129696 w 7467600"/>
              <a:gd name="connsiteY180" fmla="*/ 4360704 h 6858000"/>
              <a:gd name="connsiteX181" fmla="*/ 2814545 w 7467600"/>
              <a:gd name="connsiteY181" fmla="*/ 4282955 h 6858000"/>
              <a:gd name="connsiteX182" fmla="*/ 2305292 w 7467600"/>
              <a:gd name="connsiteY182" fmla="*/ 4219492 h 6858000"/>
              <a:gd name="connsiteX183" fmla="*/ 2626982 w 7467600"/>
              <a:gd name="connsiteY183" fmla="*/ 4206450 h 6858000"/>
              <a:gd name="connsiteX184" fmla="*/ 2490617 w 7467600"/>
              <a:gd name="connsiteY184" fmla="*/ 4206951 h 6858000"/>
              <a:gd name="connsiteX185" fmla="*/ 2819869 w 7467600"/>
              <a:gd name="connsiteY185" fmla="*/ 4252936 h 6858000"/>
              <a:gd name="connsiteX186" fmla="*/ 3143018 w 7467600"/>
              <a:gd name="connsiteY186" fmla="*/ 4332698 h 6858000"/>
              <a:gd name="connsiteX187" fmla="*/ 3241520 w 7467600"/>
              <a:gd name="connsiteY187" fmla="*/ 4385112 h 6858000"/>
              <a:gd name="connsiteX188" fmla="*/ 3374575 w 7467600"/>
              <a:gd name="connsiteY188" fmla="*/ 4451517 h 6858000"/>
              <a:gd name="connsiteX189" fmla="*/ 3505221 w 7467600"/>
              <a:gd name="connsiteY189" fmla="*/ 4480757 h 6858000"/>
              <a:gd name="connsiteX190" fmla="*/ 2626982 w 7467600"/>
              <a:gd name="connsiteY190" fmla="*/ 4206450 h 6858000"/>
              <a:gd name="connsiteX191" fmla="*/ 1310106 w 7467600"/>
              <a:gd name="connsiteY191" fmla="*/ 3943217 h 6858000"/>
              <a:gd name="connsiteX192" fmla="*/ 854994 w 7467600"/>
              <a:gd name="connsiteY192" fmla="*/ 4399136 h 6858000"/>
              <a:gd name="connsiteX193" fmla="*/ 742462 w 7467600"/>
              <a:gd name="connsiteY193" fmla="*/ 4594648 h 6858000"/>
              <a:gd name="connsiteX194" fmla="*/ 820602 w 7467600"/>
              <a:gd name="connsiteY194" fmla="*/ 4485915 h 6858000"/>
              <a:gd name="connsiteX195" fmla="*/ 878295 w 7467600"/>
              <a:gd name="connsiteY195" fmla="*/ 4403594 h 6858000"/>
              <a:gd name="connsiteX196" fmla="*/ 1240607 w 7467600"/>
              <a:gd name="connsiteY196" fmla="*/ 4010401 h 6858000"/>
              <a:gd name="connsiteX197" fmla="*/ 1310106 w 7467600"/>
              <a:gd name="connsiteY197" fmla="*/ 3943217 h 6858000"/>
              <a:gd name="connsiteX198" fmla="*/ 1423113 w 7467600"/>
              <a:gd name="connsiteY198" fmla="*/ 3874565 h 6858000"/>
              <a:gd name="connsiteX199" fmla="*/ 1260565 w 7467600"/>
              <a:gd name="connsiteY199" fmla="*/ 4031982 h 6858000"/>
              <a:gd name="connsiteX200" fmla="*/ 901900 w 7467600"/>
              <a:gd name="connsiteY200" fmla="*/ 4421236 h 6858000"/>
              <a:gd name="connsiteX201" fmla="*/ 845044 w 7467600"/>
              <a:gd name="connsiteY201" fmla="*/ 4502436 h 6858000"/>
              <a:gd name="connsiteX202" fmla="*/ 685926 w 7467600"/>
              <a:gd name="connsiteY202" fmla="*/ 4703069 h 6858000"/>
              <a:gd name="connsiteX203" fmla="*/ 684248 w 7467600"/>
              <a:gd name="connsiteY203" fmla="*/ 4706721 h 6858000"/>
              <a:gd name="connsiteX204" fmla="*/ 1423113 w 7467600"/>
              <a:gd name="connsiteY204" fmla="*/ 3874565 h 6858000"/>
              <a:gd name="connsiteX205" fmla="*/ 3316479 w 7467600"/>
              <a:gd name="connsiteY205" fmla="*/ 3872136 h 6858000"/>
              <a:gd name="connsiteX206" fmla="*/ 3546806 w 7467600"/>
              <a:gd name="connsiteY206" fmla="*/ 4356139 h 6858000"/>
              <a:gd name="connsiteX207" fmla="*/ 3364433 w 7467600"/>
              <a:gd name="connsiteY207" fmla="*/ 3953121 h 6858000"/>
              <a:gd name="connsiteX208" fmla="*/ 3316479 w 7467600"/>
              <a:gd name="connsiteY208" fmla="*/ 3872136 h 6858000"/>
              <a:gd name="connsiteX209" fmla="*/ 3291335 w 7467600"/>
              <a:gd name="connsiteY209" fmla="*/ 3767420 h 6858000"/>
              <a:gd name="connsiteX210" fmla="*/ 3390805 w 7467600"/>
              <a:gd name="connsiteY210" fmla="*/ 3937163 h 6858000"/>
              <a:gd name="connsiteX211" fmla="*/ 3579062 w 7467600"/>
              <a:gd name="connsiteY211" fmla="*/ 4359040 h 6858000"/>
              <a:gd name="connsiteX212" fmla="*/ 3467355 w 7467600"/>
              <a:gd name="connsiteY212" fmla="*/ 3988130 h 6858000"/>
              <a:gd name="connsiteX213" fmla="*/ 3310753 w 7467600"/>
              <a:gd name="connsiteY213" fmla="*/ 3787140 h 6858000"/>
              <a:gd name="connsiteX214" fmla="*/ 3291335 w 7467600"/>
              <a:gd name="connsiteY214" fmla="*/ 3767420 h 6858000"/>
              <a:gd name="connsiteX215" fmla="*/ 1635889 w 7467600"/>
              <a:gd name="connsiteY215" fmla="*/ 3709494 h 6858000"/>
              <a:gd name="connsiteX216" fmla="*/ 1634800 w 7467600"/>
              <a:gd name="connsiteY216" fmla="*/ 3731111 h 6858000"/>
              <a:gd name="connsiteX217" fmla="*/ 1635889 w 7467600"/>
              <a:gd name="connsiteY217" fmla="*/ 3709494 h 6858000"/>
              <a:gd name="connsiteX218" fmla="*/ 1510397 w 7467600"/>
              <a:gd name="connsiteY218" fmla="*/ 3684705 h 6858000"/>
              <a:gd name="connsiteX219" fmla="*/ 1146550 w 7467600"/>
              <a:gd name="connsiteY219" fmla="*/ 3802012 h 6858000"/>
              <a:gd name="connsiteX220" fmla="*/ 698834 w 7467600"/>
              <a:gd name="connsiteY220" fmla="*/ 3952272 h 6858000"/>
              <a:gd name="connsiteX221" fmla="*/ 34256 w 7467600"/>
              <a:gd name="connsiteY221" fmla="*/ 4347603 h 6858000"/>
              <a:gd name="connsiteX222" fmla="*/ 527241 w 7467600"/>
              <a:gd name="connsiteY222" fmla="*/ 4065078 h 6858000"/>
              <a:gd name="connsiteX223" fmla="*/ 1510397 w 7467600"/>
              <a:gd name="connsiteY223" fmla="*/ 3684705 h 6858000"/>
              <a:gd name="connsiteX224" fmla="*/ 1313114 w 7467600"/>
              <a:gd name="connsiteY224" fmla="*/ 3655216 h 6858000"/>
              <a:gd name="connsiteX225" fmla="*/ 1109304 w 7467600"/>
              <a:gd name="connsiteY225" fmla="*/ 3669030 h 6858000"/>
              <a:gd name="connsiteX226" fmla="*/ 8129 w 7467600"/>
              <a:gd name="connsiteY226" fmla="*/ 4330519 h 6858000"/>
              <a:gd name="connsiteX227" fmla="*/ 687572 w 7467600"/>
              <a:gd name="connsiteY227" fmla="*/ 3925629 h 6858000"/>
              <a:gd name="connsiteX228" fmla="*/ 1138365 w 7467600"/>
              <a:gd name="connsiteY228" fmla="*/ 3774515 h 6858000"/>
              <a:gd name="connsiteX229" fmla="*/ 1505579 w 7467600"/>
              <a:gd name="connsiteY229" fmla="*/ 3655526 h 6858000"/>
              <a:gd name="connsiteX230" fmla="*/ 1313114 w 7467600"/>
              <a:gd name="connsiteY230" fmla="*/ 3655216 h 6858000"/>
              <a:gd name="connsiteX231" fmla="*/ 3655073 w 7467600"/>
              <a:gd name="connsiteY231" fmla="*/ 3650884 h 6858000"/>
              <a:gd name="connsiteX232" fmla="*/ 3989938 w 7467600"/>
              <a:gd name="connsiteY232" fmla="*/ 3991685 h 6858000"/>
              <a:gd name="connsiteX233" fmla="*/ 4393907 w 7467600"/>
              <a:gd name="connsiteY233" fmla="*/ 4261258 h 6858000"/>
              <a:gd name="connsiteX234" fmla="*/ 4648051 w 7467600"/>
              <a:gd name="connsiteY234" fmla="*/ 4374051 h 6858000"/>
              <a:gd name="connsiteX235" fmla="*/ 4383389 w 7467600"/>
              <a:gd name="connsiteY235" fmla="*/ 4184369 h 6858000"/>
              <a:gd name="connsiteX236" fmla="*/ 4165508 w 7467600"/>
              <a:gd name="connsiteY236" fmla="*/ 4035196 h 6858000"/>
              <a:gd name="connsiteX237" fmla="*/ 4068162 w 7467600"/>
              <a:gd name="connsiteY237" fmla="*/ 3953394 h 6858000"/>
              <a:gd name="connsiteX238" fmla="*/ 3981416 w 7467600"/>
              <a:gd name="connsiteY238" fmla="*/ 3880482 h 6858000"/>
              <a:gd name="connsiteX239" fmla="*/ 3800147 w 7467600"/>
              <a:gd name="connsiteY239" fmla="*/ 3749872 h 6858000"/>
              <a:gd name="connsiteX240" fmla="*/ 3655073 w 7467600"/>
              <a:gd name="connsiteY240" fmla="*/ 3650884 h 6858000"/>
              <a:gd name="connsiteX241" fmla="*/ 3670252 w 7467600"/>
              <a:gd name="connsiteY241" fmla="*/ 3622798 h 6858000"/>
              <a:gd name="connsiteX242" fmla="*/ 3817258 w 7467600"/>
              <a:gd name="connsiteY242" fmla="*/ 3723577 h 6858000"/>
              <a:gd name="connsiteX243" fmla="*/ 4000461 w 7467600"/>
              <a:gd name="connsiteY243" fmla="*/ 3855966 h 6858000"/>
              <a:gd name="connsiteX244" fmla="*/ 4088180 w 7467600"/>
              <a:gd name="connsiteY244" fmla="*/ 3929774 h 6858000"/>
              <a:gd name="connsiteX245" fmla="*/ 4184555 w 7467600"/>
              <a:gd name="connsiteY245" fmla="*/ 4010683 h 6858000"/>
              <a:gd name="connsiteX246" fmla="*/ 4399563 w 7467600"/>
              <a:gd name="connsiteY246" fmla="*/ 4158106 h 6858000"/>
              <a:gd name="connsiteX247" fmla="*/ 4684469 w 7467600"/>
              <a:gd name="connsiteY247" fmla="*/ 4364680 h 6858000"/>
              <a:gd name="connsiteX248" fmla="*/ 4690271 w 7467600"/>
              <a:gd name="connsiteY248" fmla="*/ 4370034 h 6858000"/>
              <a:gd name="connsiteX249" fmla="*/ 4136093 w 7467600"/>
              <a:gd name="connsiteY249" fmla="*/ 3858466 h 6858000"/>
              <a:gd name="connsiteX250" fmla="*/ 3670252 w 7467600"/>
              <a:gd name="connsiteY250" fmla="*/ 3622798 h 6858000"/>
              <a:gd name="connsiteX251" fmla="*/ 4440129 w 7467600"/>
              <a:gd name="connsiteY251" fmla="*/ 3448571 h 6858000"/>
              <a:gd name="connsiteX252" fmla="*/ 4856525 w 7467600"/>
              <a:gd name="connsiteY252" fmla="*/ 3915351 h 6858000"/>
              <a:gd name="connsiteX253" fmla="*/ 5059055 w 7467600"/>
              <a:gd name="connsiteY253" fmla="*/ 4108918 h 6858000"/>
              <a:gd name="connsiteX254" fmla="*/ 5290070 w 7467600"/>
              <a:gd name="connsiteY254" fmla="*/ 4263619 h 6858000"/>
              <a:gd name="connsiteX255" fmla="*/ 4834991 w 7467600"/>
              <a:gd name="connsiteY255" fmla="*/ 3830985 h 6858000"/>
              <a:gd name="connsiteX256" fmla="*/ 4440129 w 7467600"/>
              <a:gd name="connsiteY256" fmla="*/ 3448571 h 6858000"/>
              <a:gd name="connsiteX257" fmla="*/ 4441737 w 7467600"/>
              <a:gd name="connsiteY257" fmla="*/ 3399734 h 6858000"/>
              <a:gd name="connsiteX258" fmla="*/ 4431236 w 7467600"/>
              <a:gd name="connsiteY258" fmla="*/ 3400954 h 6858000"/>
              <a:gd name="connsiteX259" fmla="*/ 4557150 w 7467600"/>
              <a:gd name="connsiteY259" fmla="*/ 3510023 h 6858000"/>
              <a:gd name="connsiteX260" fmla="*/ 4856936 w 7467600"/>
              <a:gd name="connsiteY260" fmla="*/ 3809146 h 6858000"/>
              <a:gd name="connsiteX261" fmla="*/ 5111996 w 7467600"/>
              <a:gd name="connsiteY261" fmla="*/ 4065759 h 6858000"/>
              <a:gd name="connsiteX262" fmla="*/ 5388878 w 7467600"/>
              <a:gd name="connsiteY262" fmla="*/ 4300185 h 6858000"/>
              <a:gd name="connsiteX263" fmla="*/ 5425556 w 7467600"/>
              <a:gd name="connsiteY263" fmla="*/ 4308967 h 6858000"/>
              <a:gd name="connsiteX264" fmla="*/ 4943646 w 7467600"/>
              <a:gd name="connsiteY264" fmla="*/ 3822916 h 6858000"/>
              <a:gd name="connsiteX265" fmla="*/ 4594837 w 7467600"/>
              <a:gd name="connsiteY265" fmla="*/ 3532274 h 6858000"/>
              <a:gd name="connsiteX266" fmla="*/ 4441737 w 7467600"/>
              <a:gd name="connsiteY266" fmla="*/ 3399734 h 6858000"/>
              <a:gd name="connsiteX267" fmla="*/ 5425834 w 7467600"/>
              <a:gd name="connsiteY267" fmla="*/ 3162785 h 6858000"/>
              <a:gd name="connsiteX268" fmla="*/ 5401644 w 7467600"/>
              <a:gd name="connsiteY268" fmla="*/ 3617847 h 6858000"/>
              <a:gd name="connsiteX269" fmla="*/ 5467256 w 7467600"/>
              <a:gd name="connsiteY269" fmla="*/ 4175494 h 6858000"/>
              <a:gd name="connsiteX270" fmla="*/ 5448069 w 7467600"/>
              <a:gd name="connsiteY270" fmla="*/ 3567554 h 6858000"/>
              <a:gd name="connsiteX271" fmla="*/ 5425834 w 7467600"/>
              <a:gd name="connsiteY271" fmla="*/ 3162785 h 6858000"/>
              <a:gd name="connsiteX272" fmla="*/ 1318687 w 7467600"/>
              <a:gd name="connsiteY272" fmla="*/ 3113840 h 6858000"/>
              <a:gd name="connsiteX273" fmla="*/ 1066793 w 7467600"/>
              <a:gd name="connsiteY273" fmla="*/ 3212171 h 6858000"/>
              <a:gd name="connsiteX274" fmla="*/ 993319 w 7467600"/>
              <a:gd name="connsiteY274" fmla="*/ 3247648 h 6858000"/>
              <a:gd name="connsiteX275" fmla="*/ 853081 w 7467600"/>
              <a:gd name="connsiteY275" fmla="*/ 3312410 h 6858000"/>
              <a:gd name="connsiteX276" fmla="*/ 805957 w 7467600"/>
              <a:gd name="connsiteY276" fmla="*/ 3330443 h 6858000"/>
              <a:gd name="connsiteX277" fmla="*/ 1318687 w 7467600"/>
              <a:gd name="connsiteY277" fmla="*/ 3113840 h 6858000"/>
              <a:gd name="connsiteX278" fmla="*/ 5453702 w 7467600"/>
              <a:gd name="connsiteY278" fmla="*/ 3090882 h 6858000"/>
              <a:gd name="connsiteX279" fmla="*/ 5480135 w 7467600"/>
              <a:gd name="connsiteY279" fmla="*/ 3565802 h 6858000"/>
              <a:gd name="connsiteX280" fmla="*/ 5499023 w 7467600"/>
              <a:gd name="connsiteY280" fmla="*/ 4166310 h 6858000"/>
              <a:gd name="connsiteX281" fmla="*/ 5547022 w 7467600"/>
              <a:gd name="connsiteY281" fmla="*/ 3607838 h 6858000"/>
              <a:gd name="connsiteX282" fmla="*/ 5515964 w 7467600"/>
              <a:gd name="connsiteY282" fmla="*/ 3378541 h 6858000"/>
              <a:gd name="connsiteX283" fmla="*/ 5453702 w 7467600"/>
              <a:gd name="connsiteY283" fmla="*/ 3090882 h 6858000"/>
              <a:gd name="connsiteX284" fmla="*/ 1238695 w 7467600"/>
              <a:gd name="connsiteY284" fmla="*/ 3076820 h 6858000"/>
              <a:gd name="connsiteX285" fmla="*/ 716371 w 7467600"/>
              <a:gd name="connsiteY285" fmla="*/ 3293249 h 6858000"/>
              <a:gd name="connsiteX286" fmla="*/ 579522 w 7467600"/>
              <a:gd name="connsiteY286" fmla="*/ 3371759 h 6858000"/>
              <a:gd name="connsiteX287" fmla="*/ 600288 w 7467600"/>
              <a:gd name="connsiteY287" fmla="*/ 3365555 h 6858000"/>
              <a:gd name="connsiteX288" fmla="*/ 840692 w 7467600"/>
              <a:gd name="connsiteY288" fmla="*/ 3284921 h 6858000"/>
              <a:gd name="connsiteX289" fmla="*/ 979248 w 7467600"/>
              <a:gd name="connsiteY289" fmla="*/ 3221003 h 6858000"/>
              <a:gd name="connsiteX290" fmla="*/ 1053282 w 7467600"/>
              <a:gd name="connsiteY290" fmla="*/ 3185247 h 6858000"/>
              <a:gd name="connsiteX291" fmla="*/ 1320603 w 7467600"/>
              <a:gd name="connsiteY291" fmla="*/ 3081281 h 6858000"/>
              <a:gd name="connsiteX292" fmla="*/ 1238695 w 7467600"/>
              <a:gd name="connsiteY292" fmla="*/ 3076820 h 6858000"/>
              <a:gd name="connsiteX293" fmla="*/ 5425627 w 7467600"/>
              <a:gd name="connsiteY293" fmla="*/ 2954192 h 6858000"/>
              <a:gd name="connsiteX294" fmla="*/ 5470770 w 7467600"/>
              <a:gd name="connsiteY294" fmla="*/ 3005435 h 6858000"/>
              <a:gd name="connsiteX295" fmla="*/ 5519779 w 7467600"/>
              <a:gd name="connsiteY295" fmla="*/ 4359223 h 6858000"/>
              <a:gd name="connsiteX296" fmla="*/ 5520293 w 7467600"/>
              <a:gd name="connsiteY296" fmla="*/ 4360602 h 6858000"/>
              <a:gd name="connsiteX297" fmla="*/ 5767221 w 7467600"/>
              <a:gd name="connsiteY297" fmla="*/ 4665564 h 6858000"/>
              <a:gd name="connsiteX298" fmla="*/ 6937169 w 7467600"/>
              <a:gd name="connsiteY298" fmla="*/ 4815941 h 6858000"/>
              <a:gd name="connsiteX299" fmla="*/ 6953922 w 7467600"/>
              <a:gd name="connsiteY299" fmla="*/ 4890068 h 6858000"/>
              <a:gd name="connsiteX300" fmla="*/ 6071359 w 7467600"/>
              <a:gd name="connsiteY300" fmla="*/ 4770770 h 6858000"/>
              <a:gd name="connsiteX301" fmla="*/ 6038839 w 7467600"/>
              <a:gd name="connsiteY301" fmla="*/ 4764474 h 6858000"/>
              <a:gd name="connsiteX302" fmla="*/ 6038706 w 7467600"/>
              <a:gd name="connsiteY302" fmla="*/ 4763847 h 6858000"/>
              <a:gd name="connsiteX303" fmla="*/ 6037784 w 7467600"/>
              <a:gd name="connsiteY303" fmla="*/ 4764270 h 6858000"/>
              <a:gd name="connsiteX304" fmla="*/ 6038839 w 7467600"/>
              <a:gd name="connsiteY304" fmla="*/ 4764474 h 6858000"/>
              <a:gd name="connsiteX305" fmla="*/ 6040338 w 7467600"/>
              <a:gd name="connsiteY305" fmla="*/ 4771418 h 6858000"/>
              <a:gd name="connsiteX306" fmla="*/ 6024488 w 7467600"/>
              <a:gd name="connsiteY306" fmla="*/ 4809903 h 6858000"/>
              <a:gd name="connsiteX307" fmla="*/ 5599771 w 7467600"/>
              <a:gd name="connsiteY307" fmla="*/ 5509652 h 6858000"/>
              <a:gd name="connsiteX308" fmla="*/ 5548843 w 7467600"/>
              <a:gd name="connsiteY308" fmla="*/ 5563845 h 6858000"/>
              <a:gd name="connsiteX309" fmla="*/ 5940952 w 7467600"/>
              <a:gd name="connsiteY309" fmla="*/ 6250028 h 6858000"/>
              <a:gd name="connsiteX310" fmla="*/ 6043441 w 7467600"/>
              <a:gd name="connsiteY310" fmla="*/ 6665847 h 6858000"/>
              <a:gd name="connsiteX311" fmla="*/ 6093432 w 7467600"/>
              <a:gd name="connsiteY311" fmla="*/ 6858000 h 6858000"/>
              <a:gd name="connsiteX312" fmla="*/ 6034344 w 7467600"/>
              <a:gd name="connsiteY312" fmla="*/ 6858000 h 6858000"/>
              <a:gd name="connsiteX313" fmla="*/ 6026679 w 7467600"/>
              <a:gd name="connsiteY313" fmla="*/ 6836959 h 6858000"/>
              <a:gd name="connsiteX314" fmla="*/ 5800441 w 7467600"/>
              <a:gd name="connsiteY314" fmla="*/ 6335286 h 6858000"/>
              <a:gd name="connsiteX315" fmla="*/ 5526562 w 7467600"/>
              <a:gd name="connsiteY315" fmla="*/ 5705388 h 6858000"/>
              <a:gd name="connsiteX316" fmla="*/ 5519640 w 7467600"/>
              <a:gd name="connsiteY316" fmla="*/ 5683774 h 6858000"/>
              <a:gd name="connsiteX317" fmla="*/ 5844559 w 7467600"/>
              <a:gd name="connsiteY317" fmla="*/ 6553349 h 6858000"/>
              <a:gd name="connsiteX318" fmla="*/ 5975994 w 7467600"/>
              <a:gd name="connsiteY318" fmla="*/ 6858000 h 6858000"/>
              <a:gd name="connsiteX319" fmla="*/ 5898547 w 7467600"/>
              <a:gd name="connsiteY319" fmla="*/ 6858000 h 6858000"/>
              <a:gd name="connsiteX320" fmla="*/ 5682041 w 7467600"/>
              <a:gd name="connsiteY320" fmla="*/ 6355860 h 6858000"/>
              <a:gd name="connsiteX321" fmla="*/ 5461758 w 7467600"/>
              <a:gd name="connsiteY321" fmla="*/ 5820220 h 6858000"/>
              <a:gd name="connsiteX322" fmla="*/ 5237282 w 7467600"/>
              <a:gd name="connsiteY322" fmla="*/ 6579086 h 6858000"/>
              <a:gd name="connsiteX323" fmla="*/ 5115009 w 7467600"/>
              <a:gd name="connsiteY323" fmla="*/ 6858000 h 6858000"/>
              <a:gd name="connsiteX324" fmla="*/ 5028074 w 7467600"/>
              <a:gd name="connsiteY324" fmla="*/ 6858000 h 6858000"/>
              <a:gd name="connsiteX325" fmla="*/ 5079508 w 7467600"/>
              <a:gd name="connsiteY325" fmla="*/ 6749074 h 6858000"/>
              <a:gd name="connsiteX326" fmla="*/ 5371846 w 7467600"/>
              <a:gd name="connsiteY326" fmla="*/ 5924413 h 6858000"/>
              <a:gd name="connsiteX327" fmla="*/ 5270512 w 7467600"/>
              <a:gd name="connsiteY327" fmla="*/ 6138975 h 6858000"/>
              <a:gd name="connsiteX328" fmla="*/ 5062409 w 7467600"/>
              <a:gd name="connsiteY328" fmla="*/ 6653544 h 6858000"/>
              <a:gd name="connsiteX329" fmla="*/ 5036628 w 7467600"/>
              <a:gd name="connsiteY329" fmla="*/ 6754247 h 6858000"/>
              <a:gd name="connsiteX330" fmla="*/ 5009112 w 7467600"/>
              <a:gd name="connsiteY330" fmla="*/ 6858000 h 6858000"/>
              <a:gd name="connsiteX331" fmla="*/ 4976679 w 7467600"/>
              <a:gd name="connsiteY331" fmla="*/ 6858000 h 6858000"/>
              <a:gd name="connsiteX332" fmla="*/ 5006537 w 7467600"/>
              <a:gd name="connsiteY332" fmla="*/ 6747068 h 6858000"/>
              <a:gd name="connsiteX333" fmla="*/ 5032723 w 7467600"/>
              <a:gd name="connsiteY333" fmla="*/ 6644957 h 6858000"/>
              <a:gd name="connsiteX334" fmla="*/ 5242949 w 7467600"/>
              <a:gd name="connsiteY334" fmla="*/ 6125175 h 6858000"/>
              <a:gd name="connsiteX335" fmla="*/ 5286321 w 7467600"/>
              <a:gd name="connsiteY335" fmla="*/ 6033555 h 6858000"/>
              <a:gd name="connsiteX336" fmla="*/ 5008210 w 7467600"/>
              <a:gd name="connsiteY336" fmla="*/ 6649194 h 6858000"/>
              <a:gd name="connsiteX337" fmla="*/ 4986321 w 7467600"/>
              <a:gd name="connsiteY337" fmla="*/ 6765687 h 6858000"/>
              <a:gd name="connsiteX338" fmla="*/ 4973474 w 7467600"/>
              <a:gd name="connsiteY338" fmla="*/ 6858000 h 6858000"/>
              <a:gd name="connsiteX339" fmla="*/ 4907178 w 7467600"/>
              <a:gd name="connsiteY339" fmla="*/ 6858000 h 6858000"/>
              <a:gd name="connsiteX340" fmla="*/ 4910810 w 7467600"/>
              <a:gd name="connsiteY340" fmla="*/ 6829660 h 6858000"/>
              <a:gd name="connsiteX341" fmla="*/ 4987461 w 7467600"/>
              <a:gd name="connsiteY341" fmla="*/ 6432994 h 6858000"/>
              <a:gd name="connsiteX342" fmla="*/ 5179262 w 7467600"/>
              <a:gd name="connsiteY342" fmla="*/ 6035044 h 6858000"/>
              <a:gd name="connsiteX343" fmla="*/ 4689678 w 7467600"/>
              <a:gd name="connsiteY343" fmla="*/ 6440241 h 6858000"/>
              <a:gd name="connsiteX344" fmla="*/ 4477543 w 7467600"/>
              <a:gd name="connsiteY344" fmla="*/ 6674836 h 6858000"/>
              <a:gd name="connsiteX345" fmla="*/ 4329957 w 7467600"/>
              <a:gd name="connsiteY345" fmla="*/ 6858000 h 6858000"/>
              <a:gd name="connsiteX346" fmla="*/ 4218595 w 7467600"/>
              <a:gd name="connsiteY346" fmla="*/ 6858000 h 6858000"/>
              <a:gd name="connsiteX347" fmla="*/ 4368888 w 7467600"/>
              <a:gd name="connsiteY347" fmla="*/ 6668412 h 6858000"/>
              <a:gd name="connsiteX348" fmla="*/ 4563091 w 7467600"/>
              <a:gd name="connsiteY348" fmla="*/ 6442508 h 6858000"/>
              <a:gd name="connsiteX349" fmla="*/ 5387324 w 7467600"/>
              <a:gd name="connsiteY349" fmla="*/ 5705830 h 6858000"/>
              <a:gd name="connsiteX350" fmla="*/ 5073620 w 7467600"/>
              <a:gd name="connsiteY350" fmla="*/ 5955437 h 6858000"/>
              <a:gd name="connsiteX351" fmla="*/ 4689789 w 7467600"/>
              <a:gd name="connsiteY351" fmla="*/ 6268382 h 6858000"/>
              <a:gd name="connsiteX352" fmla="*/ 4418722 w 7467600"/>
              <a:gd name="connsiteY352" fmla="*/ 6570886 h 6858000"/>
              <a:gd name="connsiteX353" fmla="*/ 4214944 w 7467600"/>
              <a:gd name="connsiteY353" fmla="*/ 6858000 h 6858000"/>
              <a:gd name="connsiteX354" fmla="*/ 4177898 w 7467600"/>
              <a:gd name="connsiteY354" fmla="*/ 6858000 h 6858000"/>
              <a:gd name="connsiteX355" fmla="*/ 4391597 w 7467600"/>
              <a:gd name="connsiteY355" fmla="*/ 6556370 h 6858000"/>
              <a:gd name="connsiteX356" fmla="*/ 4668889 w 7467600"/>
              <a:gd name="connsiteY356" fmla="*/ 6246399 h 6858000"/>
              <a:gd name="connsiteX357" fmla="*/ 5055427 w 7467600"/>
              <a:gd name="connsiteY357" fmla="*/ 5931476 h 6858000"/>
              <a:gd name="connsiteX358" fmla="*/ 5371814 w 7467600"/>
              <a:gd name="connsiteY358" fmla="*/ 5678975 h 6858000"/>
              <a:gd name="connsiteX359" fmla="*/ 4987918 w 7467600"/>
              <a:gd name="connsiteY359" fmla="*/ 5838701 h 6858000"/>
              <a:gd name="connsiteX360" fmla="*/ 4317146 w 7467600"/>
              <a:gd name="connsiteY360" fmla="*/ 6587716 h 6858000"/>
              <a:gd name="connsiteX361" fmla="*/ 4171627 w 7467600"/>
              <a:gd name="connsiteY361" fmla="*/ 6858000 h 6858000"/>
              <a:gd name="connsiteX362" fmla="*/ 4081585 w 7467600"/>
              <a:gd name="connsiteY362" fmla="*/ 6858000 h 6858000"/>
              <a:gd name="connsiteX363" fmla="*/ 4238603 w 7467600"/>
              <a:gd name="connsiteY363" fmla="*/ 6559341 h 6858000"/>
              <a:gd name="connsiteX364" fmla="*/ 4778333 w 7467600"/>
              <a:gd name="connsiteY364" fmla="*/ 5873626 h 6858000"/>
              <a:gd name="connsiteX365" fmla="*/ 5414185 w 7467600"/>
              <a:gd name="connsiteY365" fmla="*/ 5573882 h 6858000"/>
              <a:gd name="connsiteX366" fmla="*/ 5959648 w 7467600"/>
              <a:gd name="connsiteY366" fmla="*/ 4760797 h 6858000"/>
              <a:gd name="connsiteX367" fmla="*/ 5355019 w 7467600"/>
              <a:gd name="connsiteY367" fmla="*/ 4734672 h 6858000"/>
              <a:gd name="connsiteX368" fmla="*/ 5083565 w 7467600"/>
              <a:gd name="connsiteY368" fmla="*/ 5179121 h 6858000"/>
              <a:gd name="connsiteX369" fmla="*/ 4713577 w 7467600"/>
              <a:gd name="connsiteY369" fmla="*/ 5616803 h 6858000"/>
              <a:gd name="connsiteX370" fmla="*/ 3989559 w 7467600"/>
              <a:gd name="connsiteY370" fmla="*/ 6145945 h 6858000"/>
              <a:gd name="connsiteX371" fmla="*/ 3939824 w 7467600"/>
              <a:gd name="connsiteY371" fmla="*/ 6066900 h 6858000"/>
              <a:gd name="connsiteX372" fmla="*/ 4584537 w 7467600"/>
              <a:gd name="connsiteY372" fmla="*/ 5324826 h 6858000"/>
              <a:gd name="connsiteX373" fmla="*/ 5037105 w 7467600"/>
              <a:gd name="connsiteY373" fmla="*/ 5088765 h 6858000"/>
              <a:gd name="connsiteX374" fmla="*/ 5039930 w 7467600"/>
              <a:gd name="connsiteY374" fmla="*/ 5089585 h 6858000"/>
              <a:gd name="connsiteX375" fmla="*/ 5263764 w 7467600"/>
              <a:gd name="connsiteY375" fmla="*/ 4735525 h 6858000"/>
              <a:gd name="connsiteX376" fmla="*/ 4086300 w 7467600"/>
              <a:gd name="connsiteY376" fmla="*/ 4884599 h 6858000"/>
              <a:gd name="connsiteX377" fmla="*/ 4085485 w 7467600"/>
              <a:gd name="connsiteY377" fmla="*/ 4899070 h 6858000"/>
              <a:gd name="connsiteX378" fmla="*/ 3871915 w 7467600"/>
              <a:gd name="connsiteY378" fmla="*/ 5253645 h 6858000"/>
              <a:gd name="connsiteX379" fmla="*/ 3799374 w 7467600"/>
              <a:gd name="connsiteY379" fmla="*/ 5466127 h 6858000"/>
              <a:gd name="connsiteX380" fmla="*/ 3498850 w 7467600"/>
              <a:gd name="connsiteY380" fmla="*/ 6661888 h 6858000"/>
              <a:gd name="connsiteX381" fmla="*/ 3399216 w 7467600"/>
              <a:gd name="connsiteY381" fmla="*/ 6858000 h 6858000"/>
              <a:gd name="connsiteX382" fmla="*/ 3303688 w 7467600"/>
              <a:gd name="connsiteY382" fmla="*/ 6858000 h 6858000"/>
              <a:gd name="connsiteX383" fmla="*/ 3391774 w 7467600"/>
              <a:gd name="connsiteY383" fmla="*/ 6697181 h 6858000"/>
              <a:gd name="connsiteX384" fmla="*/ 3735540 w 7467600"/>
              <a:gd name="connsiteY384" fmla="*/ 5546923 h 6858000"/>
              <a:gd name="connsiteX385" fmla="*/ 3729438 w 7467600"/>
              <a:gd name="connsiteY385" fmla="*/ 5569058 h 6858000"/>
              <a:gd name="connsiteX386" fmla="*/ 3707782 w 7467600"/>
              <a:gd name="connsiteY386" fmla="*/ 5644908 h 6858000"/>
              <a:gd name="connsiteX387" fmla="*/ 3583827 w 7467600"/>
              <a:gd name="connsiteY387" fmla="*/ 6039215 h 6858000"/>
              <a:gd name="connsiteX388" fmla="*/ 3547861 w 7467600"/>
              <a:gd name="connsiteY388" fmla="*/ 6129609 h 6858000"/>
              <a:gd name="connsiteX389" fmla="*/ 3490905 w 7467600"/>
              <a:gd name="connsiteY389" fmla="*/ 6277660 h 6858000"/>
              <a:gd name="connsiteX390" fmla="*/ 3455859 w 7467600"/>
              <a:gd name="connsiteY390" fmla="*/ 6391301 h 6858000"/>
              <a:gd name="connsiteX391" fmla="*/ 3429112 w 7467600"/>
              <a:gd name="connsiteY391" fmla="*/ 6479469 h 6858000"/>
              <a:gd name="connsiteX392" fmla="*/ 3304862 w 7467600"/>
              <a:gd name="connsiteY392" fmla="*/ 6796476 h 6858000"/>
              <a:gd name="connsiteX393" fmla="*/ 3276071 w 7467600"/>
              <a:gd name="connsiteY393" fmla="*/ 6858000 h 6858000"/>
              <a:gd name="connsiteX394" fmla="*/ 3240805 w 7467600"/>
              <a:gd name="connsiteY394" fmla="*/ 6858000 h 6858000"/>
              <a:gd name="connsiteX395" fmla="*/ 3275917 w 7467600"/>
              <a:gd name="connsiteY395" fmla="*/ 6783192 h 6858000"/>
              <a:gd name="connsiteX396" fmla="*/ 3399358 w 7467600"/>
              <a:gd name="connsiteY396" fmla="*/ 6469011 h 6858000"/>
              <a:gd name="connsiteX397" fmla="*/ 3425650 w 7467600"/>
              <a:gd name="connsiteY397" fmla="*/ 6381333 h 6858000"/>
              <a:gd name="connsiteX398" fmla="*/ 3460661 w 7467600"/>
              <a:gd name="connsiteY398" fmla="*/ 6266763 h 6858000"/>
              <a:gd name="connsiteX399" fmla="*/ 3518021 w 7467600"/>
              <a:gd name="connsiteY399" fmla="*/ 6117298 h 6858000"/>
              <a:gd name="connsiteX400" fmla="*/ 3554035 w 7467600"/>
              <a:gd name="connsiteY400" fmla="*/ 6027832 h 6858000"/>
              <a:gd name="connsiteX401" fmla="*/ 3677174 w 7467600"/>
              <a:gd name="connsiteY401" fmla="*/ 5636351 h 6858000"/>
              <a:gd name="connsiteX402" fmla="*/ 3698819 w 7467600"/>
              <a:gd name="connsiteY402" fmla="*/ 5560503 h 6858000"/>
              <a:gd name="connsiteX403" fmla="*/ 3702094 w 7467600"/>
              <a:gd name="connsiteY403" fmla="*/ 5549194 h 6858000"/>
              <a:gd name="connsiteX404" fmla="*/ 3398355 w 7467600"/>
              <a:gd name="connsiteY404" fmla="*/ 6094603 h 6858000"/>
              <a:gd name="connsiteX405" fmla="*/ 3193941 w 7467600"/>
              <a:gd name="connsiteY405" fmla="*/ 6798775 h 6858000"/>
              <a:gd name="connsiteX406" fmla="*/ 3184140 w 7467600"/>
              <a:gd name="connsiteY406" fmla="*/ 6858000 h 6858000"/>
              <a:gd name="connsiteX407" fmla="*/ 3099978 w 7467600"/>
              <a:gd name="connsiteY407" fmla="*/ 6858000 h 6858000"/>
              <a:gd name="connsiteX408" fmla="*/ 3101556 w 7467600"/>
              <a:gd name="connsiteY408" fmla="*/ 6843337 h 6858000"/>
              <a:gd name="connsiteX409" fmla="*/ 3370162 w 7467600"/>
              <a:gd name="connsiteY409" fmla="*/ 5785550 h 6858000"/>
              <a:gd name="connsiteX410" fmla="*/ 3746477 w 7467600"/>
              <a:gd name="connsiteY410" fmla="*/ 5377889 h 6858000"/>
              <a:gd name="connsiteX411" fmla="*/ 3863399 w 7467600"/>
              <a:gd name="connsiteY411" fmla="*/ 5087257 h 6858000"/>
              <a:gd name="connsiteX412" fmla="*/ 3968712 w 7467600"/>
              <a:gd name="connsiteY412" fmla="*/ 4913989 h 6858000"/>
              <a:gd name="connsiteX413" fmla="*/ 2792390 w 7467600"/>
              <a:gd name="connsiteY413" fmla="*/ 5382974 h 6858000"/>
              <a:gd name="connsiteX414" fmla="*/ 2714982 w 7467600"/>
              <a:gd name="connsiteY414" fmla="*/ 5427051 h 6858000"/>
              <a:gd name="connsiteX415" fmla="*/ 2813361 w 7467600"/>
              <a:gd name="connsiteY415" fmla="*/ 6023912 h 6858000"/>
              <a:gd name="connsiteX416" fmla="*/ 2688430 w 7467600"/>
              <a:gd name="connsiteY416" fmla="*/ 6801564 h 6858000"/>
              <a:gd name="connsiteX417" fmla="*/ 2629626 w 7467600"/>
              <a:gd name="connsiteY417" fmla="*/ 6763394 h 6858000"/>
              <a:gd name="connsiteX418" fmla="*/ 2565328 w 7467600"/>
              <a:gd name="connsiteY418" fmla="*/ 5516399 h 6858000"/>
              <a:gd name="connsiteX419" fmla="*/ 1922999 w 7467600"/>
              <a:gd name="connsiteY419" fmla="*/ 5980343 h 6858000"/>
              <a:gd name="connsiteX420" fmla="*/ 1950261 w 7467600"/>
              <a:gd name="connsiteY420" fmla="*/ 6405858 h 6858000"/>
              <a:gd name="connsiteX421" fmla="*/ 2365554 w 7467600"/>
              <a:gd name="connsiteY421" fmla="*/ 6759107 h 6858000"/>
              <a:gd name="connsiteX422" fmla="*/ 2424142 w 7467600"/>
              <a:gd name="connsiteY422" fmla="*/ 6858000 h 6858000"/>
              <a:gd name="connsiteX423" fmla="*/ 2395994 w 7467600"/>
              <a:gd name="connsiteY423" fmla="*/ 6858000 h 6858000"/>
              <a:gd name="connsiteX424" fmla="*/ 2392863 w 7467600"/>
              <a:gd name="connsiteY424" fmla="*/ 6852964 h 6858000"/>
              <a:gd name="connsiteX425" fmla="*/ 2017589 w 7467600"/>
              <a:gd name="connsiteY425" fmla="*/ 6493982 h 6858000"/>
              <a:gd name="connsiteX426" fmla="*/ 2147336 w 7467600"/>
              <a:gd name="connsiteY426" fmla="*/ 6594052 h 6858000"/>
              <a:gd name="connsiteX427" fmla="*/ 2207047 w 7467600"/>
              <a:gd name="connsiteY427" fmla="*/ 6654540 h 6858000"/>
              <a:gd name="connsiteX428" fmla="*/ 2299106 w 7467600"/>
              <a:gd name="connsiteY428" fmla="*/ 6778931 h 6858000"/>
              <a:gd name="connsiteX429" fmla="*/ 2314430 w 7467600"/>
              <a:gd name="connsiteY429" fmla="*/ 6801144 h 6858000"/>
              <a:gd name="connsiteX430" fmla="*/ 2352406 w 7467600"/>
              <a:gd name="connsiteY430" fmla="*/ 6858000 h 6858000"/>
              <a:gd name="connsiteX431" fmla="*/ 2314492 w 7467600"/>
              <a:gd name="connsiteY431" fmla="*/ 6858000 h 6858000"/>
              <a:gd name="connsiteX432" fmla="*/ 2288095 w 7467600"/>
              <a:gd name="connsiteY432" fmla="*/ 6818030 h 6858000"/>
              <a:gd name="connsiteX433" fmla="*/ 2272768 w 7467600"/>
              <a:gd name="connsiteY433" fmla="*/ 6795822 h 6858000"/>
              <a:gd name="connsiteX434" fmla="*/ 2182715 w 7467600"/>
              <a:gd name="connsiteY434" fmla="*/ 6675071 h 6858000"/>
              <a:gd name="connsiteX435" fmla="*/ 2032061 w 7467600"/>
              <a:gd name="connsiteY435" fmla="*/ 6541380 h 6858000"/>
              <a:gd name="connsiteX436" fmla="*/ 2257220 w 7467600"/>
              <a:gd name="connsiteY436" fmla="*/ 6826257 h 6858000"/>
              <a:gd name="connsiteX437" fmla="*/ 2281324 w 7467600"/>
              <a:gd name="connsiteY437" fmla="*/ 6858000 h 6858000"/>
              <a:gd name="connsiteX438" fmla="*/ 2242860 w 7467600"/>
              <a:gd name="connsiteY438" fmla="*/ 6858000 h 6858000"/>
              <a:gd name="connsiteX439" fmla="*/ 2232818 w 7467600"/>
              <a:gd name="connsiteY439" fmla="*/ 6844926 h 6858000"/>
              <a:gd name="connsiteX440" fmla="*/ 1990172 w 7467600"/>
              <a:gd name="connsiteY440" fmla="*/ 6542121 h 6858000"/>
              <a:gd name="connsiteX441" fmla="*/ 2124090 w 7467600"/>
              <a:gd name="connsiteY441" fmla="*/ 6761017 h 6858000"/>
              <a:gd name="connsiteX442" fmla="*/ 2200380 w 7467600"/>
              <a:gd name="connsiteY442" fmla="*/ 6858000 h 6858000"/>
              <a:gd name="connsiteX443" fmla="*/ 2147507 w 7467600"/>
              <a:gd name="connsiteY443" fmla="*/ 6858000 h 6858000"/>
              <a:gd name="connsiteX444" fmla="*/ 2070668 w 7467600"/>
              <a:gd name="connsiteY444" fmla="*/ 6761520 h 6858000"/>
              <a:gd name="connsiteX445" fmla="*/ 1975142 w 7467600"/>
              <a:gd name="connsiteY445" fmla="*/ 6585570 h 6858000"/>
              <a:gd name="connsiteX446" fmla="*/ 2050035 w 7467600"/>
              <a:gd name="connsiteY446" fmla="*/ 6813345 h 6858000"/>
              <a:gd name="connsiteX447" fmla="*/ 2063025 w 7467600"/>
              <a:gd name="connsiteY447" fmla="*/ 6858000 h 6858000"/>
              <a:gd name="connsiteX448" fmla="*/ 2021675 w 7467600"/>
              <a:gd name="connsiteY448" fmla="*/ 6858000 h 6858000"/>
              <a:gd name="connsiteX449" fmla="*/ 2019308 w 7467600"/>
              <a:gd name="connsiteY449" fmla="*/ 6847118 h 6858000"/>
              <a:gd name="connsiteX450" fmla="*/ 1938835 w 7467600"/>
              <a:gd name="connsiteY450" fmla="*/ 6551160 h 6858000"/>
              <a:gd name="connsiteX451" fmla="*/ 1953230 w 7467600"/>
              <a:gd name="connsiteY451" fmla="*/ 6759699 h 6858000"/>
              <a:gd name="connsiteX452" fmla="*/ 1956763 w 7467600"/>
              <a:gd name="connsiteY452" fmla="*/ 6778191 h 6858000"/>
              <a:gd name="connsiteX453" fmla="*/ 1967925 w 7467600"/>
              <a:gd name="connsiteY453" fmla="*/ 6858000 h 6858000"/>
              <a:gd name="connsiteX454" fmla="*/ 1936622 w 7467600"/>
              <a:gd name="connsiteY454" fmla="*/ 6858000 h 6858000"/>
              <a:gd name="connsiteX455" fmla="*/ 1926261 w 7467600"/>
              <a:gd name="connsiteY455" fmla="*/ 6784064 h 6858000"/>
              <a:gd name="connsiteX456" fmla="*/ 1922724 w 7467600"/>
              <a:gd name="connsiteY456" fmla="*/ 6765577 h 6858000"/>
              <a:gd name="connsiteX457" fmla="*/ 1904650 w 7467600"/>
              <a:gd name="connsiteY457" fmla="*/ 6639616 h 6858000"/>
              <a:gd name="connsiteX458" fmla="*/ 1885273 w 7467600"/>
              <a:gd name="connsiteY458" fmla="*/ 6858000 h 6858000"/>
              <a:gd name="connsiteX459" fmla="*/ 1854363 w 7467600"/>
              <a:gd name="connsiteY459" fmla="*/ 6858000 h 6858000"/>
              <a:gd name="connsiteX460" fmla="*/ 1880391 w 7467600"/>
              <a:gd name="connsiteY460" fmla="*/ 6603796 h 6858000"/>
              <a:gd name="connsiteX461" fmla="*/ 1818273 w 7467600"/>
              <a:gd name="connsiteY461" fmla="*/ 6715729 h 6858000"/>
              <a:gd name="connsiteX462" fmla="*/ 1794691 w 7467600"/>
              <a:gd name="connsiteY462" fmla="*/ 6843239 h 6858000"/>
              <a:gd name="connsiteX463" fmla="*/ 1794914 w 7467600"/>
              <a:gd name="connsiteY463" fmla="*/ 6858000 h 6858000"/>
              <a:gd name="connsiteX464" fmla="*/ 1746128 w 7467600"/>
              <a:gd name="connsiteY464" fmla="*/ 6858000 h 6858000"/>
              <a:gd name="connsiteX465" fmla="*/ 1753934 w 7467600"/>
              <a:gd name="connsiteY465" fmla="*/ 6724796 h 6858000"/>
              <a:gd name="connsiteX466" fmla="*/ 1792053 w 7467600"/>
              <a:gd name="connsiteY466" fmla="*/ 6572396 h 6858000"/>
              <a:gd name="connsiteX467" fmla="*/ 1862248 w 7467600"/>
              <a:gd name="connsiteY467" fmla="*/ 6266397 h 6858000"/>
              <a:gd name="connsiteX468" fmla="*/ 1862250 w 7467600"/>
              <a:gd name="connsiteY468" fmla="*/ 6033531 h 6858000"/>
              <a:gd name="connsiteX469" fmla="*/ 1211999 w 7467600"/>
              <a:gd name="connsiteY469" fmla="*/ 6683610 h 6858000"/>
              <a:gd name="connsiteX470" fmla="*/ 1213266 w 7467600"/>
              <a:gd name="connsiteY470" fmla="*/ 6691947 h 6858000"/>
              <a:gd name="connsiteX471" fmla="*/ 1203370 w 7467600"/>
              <a:gd name="connsiteY471" fmla="*/ 6850676 h 6858000"/>
              <a:gd name="connsiteX472" fmla="*/ 1203671 w 7467600"/>
              <a:gd name="connsiteY472" fmla="*/ 6858000 h 6858000"/>
              <a:gd name="connsiteX473" fmla="*/ 1143180 w 7467600"/>
              <a:gd name="connsiteY473" fmla="*/ 6858000 h 6858000"/>
              <a:gd name="connsiteX474" fmla="*/ 1142176 w 7467600"/>
              <a:gd name="connsiteY474" fmla="*/ 6766045 h 6858000"/>
              <a:gd name="connsiteX475" fmla="*/ 1067484 w 7467600"/>
              <a:gd name="connsiteY475" fmla="*/ 6858000 h 6858000"/>
              <a:gd name="connsiteX476" fmla="*/ 953928 w 7467600"/>
              <a:gd name="connsiteY476" fmla="*/ 6858000 h 6858000"/>
              <a:gd name="connsiteX477" fmla="*/ 959715 w 7467600"/>
              <a:gd name="connsiteY477" fmla="*/ 6850185 h 6858000"/>
              <a:gd name="connsiteX478" fmla="*/ 1483788 w 7467600"/>
              <a:gd name="connsiteY478" fmla="*/ 6259174 h 6858000"/>
              <a:gd name="connsiteX479" fmla="*/ 1100671 w 7467600"/>
              <a:gd name="connsiteY479" fmla="*/ 6252137 h 6858000"/>
              <a:gd name="connsiteX480" fmla="*/ 1090144 w 7467600"/>
              <a:gd name="connsiteY480" fmla="*/ 6256748 h 6858000"/>
              <a:gd name="connsiteX481" fmla="*/ 1095872 w 7467600"/>
              <a:gd name="connsiteY481" fmla="*/ 6271892 h 6858000"/>
              <a:gd name="connsiteX482" fmla="*/ 262785 w 7467600"/>
              <a:gd name="connsiteY482" fmla="*/ 6845450 h 6858000"/>
              <a:gd name="connsiteX483" fmla="*/ 209968 w 7467600"/>
              <a:gd name="connsiteY483" fmla="*/ 6770713 h 6858000"/>
              <a:gd name="connsiteX484" fmla="*/ 873460 w 7467600"/>
              <a:gd name="connsiteY484" fmla="*/ 6253768 h 6858000"/>
              <a:gd name="connsiteX485" fmla="*/ 192686 w 7467600"/>
              <a:gd name="connsiteY485" fmla="*/ 5849257 h 6858000"/>
              <a:gd name="connsiteX486" fmla="*/ 4696 w 7467600"/>
              <a:gd name="connsiteY486" fmla="*/ 5697668 h 6858000"/>
              <a:gd name="connsiteX487" fmla="*/ 0 w 7467600"/>
              <a:gd name="connsiteY487" fmla="*/ 5689984 h 6858000"/>
              <a:gd name="connsiteX488" fmla="*/ 0 w 7467600"/>
              <a:gd name="connsiteY488" fmla="*/ 5513472 h 6858000"/>
              <a:gd name="connsiteX489" fmla="*/ 174101 w 7467600"/>
              <a:gd name="connsiteY489" fmla="*/ 5620277 h 6858000"/>
              <a:gd name="connsiteX490" fmla="*/ 891800 w 7467600"/>
              <a:gd name="connsiteY490" fmla="*/ 6036935 h 6858000"/>
              <a:gd name="connsiteX491" fmla="*/ 1072219 w 7467600"/>
              <a:gd name="connsiteY491" fmla="*/ 6169443 h 6858000"/>
              <a:gd name="connsiteX492" fmla="*/ 1074117 w 7467600"/>
              <a:gd name="connsiteY492" fmla="*/ 6170301 h 6858000"/>
              <a:gd name="connsiteX493" fmla="*/ 1083114 w 7467600"/>
              <a:gd name="connsiteY493" fmla="*/ 6174131 h 6858000"/>
              <a:gd name="connsiteX494" fmla="*/ 1543010 w 7467600"/>
              <a:gd name="connsiteY494" fmla="*/ 6191140 h 6858000"/>
              <a:gd name="connsiteX495" fmla="*/ 1551080 w 7467600"/>
              <a:gd name="connsiteY495" fmla="*/ 6195006 h 6858000"/>
              <a:gd name="connsiteX496" fmla="*/ 2345443 w 7467600"/>
              <a:gd name="connsiteY496" fmla="*/ 5549882 h 6858000"/>
              <a:gd name="connsiteX497" fmla="*/ 1721499 w 7467600"/>
              <a:gd name="connsiteY497" fmla="*/ 5599969 h 6858000"/>
              <a:gd name="connsiteX498" fmla="*/ 767716 w 7467600"/>
              <a:gd name="connsiteY498" fmla="*/ 5472768 h 6858000"/>
              <a:gd name="connsiteX499" fmla="*/ 722147 w 7467600"/>
              <a:gd name="connsiteY499" fmla="*/ 5393091 h 6858000"/>
              <a:gd name="connsiteX500" fmla="*/ 1485552 w 7467600"/>
              <a:gd name="connsiteY500" fmla="*/ 5313202 h 6858000"/>
              <a:gd name="connsiteX501" fmla="*/ 2143004 w 7467600"/>
              <a:gd name="connsiteY501" fmla="*/ 5402420 h 6858000"/>
              <a:gd name="connsiteX502" fmla="*/ 1933391 w 7467600"/>
              <a:gd name="connsiteY502" fmla="*/ 5156971 h 6858000"/>
              <a:gd name="connsiteX503" fmla="*/ 1827118 w 7467600"/>
              <a:gd name="connsiteY503" fmla="*/ 4968410 h 6858000"/>
              <a:gd name="connsiteX504" fmla="*/ 1837349 w 7467600"/>
              <a:gd name="connsiteY504" fmla="*/ 4956357 h 6858000"/>
              <a:gd name="connsiteX505" fmla="*/ 2162835 w 7467600"/>
              <a:gd name="connsiteY505" fmla="*/ 5187853 h 6858000"/>
              <a:gd name="connsiteX506" fmla="*/ 2257167 w 7467600"/>
              <a:gd name="connsiteY506" fmla="*/ 5462123 h 6858000"/>
              <a:gd name="connsiteX507" fmla="*/ 2261598 w 7467600"/>
              <a:gd name="connsiteY507" fmla="*/ 5467998 h 6858000"/>
              <a:gd name="connsiteX508" fmla="*/ 2437177 w 7467600"/>
              <a:gd name="connsiteY508" fmla="*/ 5479608 h 6858000"/>
              <a:gd name="connsiteX509" fmla="*/ 2445247 w 7467600"/>
              <a:gd name="connsiteY509" fmla="*/ 5483476 h 6858000"/>
              <a:gd name="connsiteX510" fmla="*/ 2743626 w 7467600"/>
              <a:gd name="connsiteY510" fmla="*/ 5304819 h 6858000"/>
              <a:gd name="connsiteX511" fmla="*/ 3048102 w 7467600"/>
              <a:gd name="connsiteY511" fmla="*/ 5150595 h 6858000"/>
              <a:gd name="connsiteX512" fmla="*/ 1799414 w 7467600"/>
              <a:gd name="connsiteY512" fmla="*/ 4694732 h 6858000"/>
              <a:gd name="connsiteX513" fmla="*/ 1771735 w 7467600"/>
              <a:gd name="connsiteY513" fmla="*/ 4619929 h 6858000"/>
              <a:gd name="connsiteX514" fmla="*/ 3104273 w 7467600"/>
              <a:gd name="connsiteY514" fmla="*/ 5076159 h 6858000"/>
              <a:gd name="connsiteX515" fmla="*/ 3113245 w 7467600"/>
              <a:gd name="connsiteY515" fmla="*/ 5090705 h 6858000"/>
              <a:gd name="connsiteX516" fmla="*/ 3126294 w 7467600"/>
              <a:gd name="connsiteY516" fmla="*/ 5114400 h 6858000"/>
              <a:gd name="connsiteX517" fmla="*/ 3937433 w 7467600"/>
              <a:gd name="connsiteY517" fmla="*/ 4830473 h 6858000"/>
              <a:gd name="connsiteX518" fmla="*/ 3590475 w 7467600"/>
              <a:gd name="connsiteY518" fmla="*/ 4597974 h 6858000"/>
              <a:gd name="connsiteX519" fmla="*/ 3100264 w 7467600"/>
              <a:gd name="connsiteY519" fmla="*/ 4579845 h 6858000"/>
              <a:gd name="connsiteX520" fmla="*/ 2183576 w 7467600"/>
              <a:gd name="connsiteY520" fmla="*/ 4227150 h 6858000"/>
              <a:gd name="connsiteX521" fmla="*/ 2151029 w 7467600"/>
              <a:gd name="connsiteY521" fmla="*/ 4146947 h 6858000"/>
              <a:gd name="connsiteX522" fmla="*/ 3563434 w 7467600"/>
              <a:gd name="connsiteY522" fmla="*/ 4469115 h 6858000"/>
              <a:gd name="connsiteX523" fmla="*/ 3177952 w 7467600"/>
              <a:gd name="connsiteY523" fmla="*/ 3657386 h 6858000"/>
              <a:gd name="connsiteX524" fmla="*/ 3189263 w 7467600"/>
              <a:gd name="connsiteY524" fmla="*/ 3625726 h 6858000"/>
              <a:gd name="connsiteX525" fmla="*/ 3560912 w 7467600"/>
              <a:gd name="connsiteY525" fmla="*/ 4079863 h 6858000"/>
              <a:gd name="connsiteX526" fmla="*/ 3626636 w 7467600"/>
              <a:gd name="connsiteY526" fmla="*/ 4512230 h 6858000"/>
              <a:gd name="connsiteX527" fmla="*/ 3653088 w 7467600"/>
              <a:gd name="connsiteY527" fmla="*/ 4521417 h 6858000"/>
              <a:gd name="connsiteX528" fmla="*/ 3988128 w 7467600"/>
              <a:gd name="connsiteY528" fmla="*/ 4817267 h 6858000"/>
              <a:gd name="connsiteX529" fmla="*/ 4830582 w 7467600"/>
              <a:gd name="connsiteY529" fmla="*/ 4676000 h 6858000"/>
              <a:gd name="connsiteX530" fmla="*/ 4830100 w 7467600"/>
              <a:gd name="connsiteY530" fmla="*/ 4675554 h 6858000"/>
              <a:gd name="connsiteX531" fmla="*/ 4036318 w 7467600"/>
              <a:gd name="connsiteY531" fmla="*/ 4147013 h 6858000"/>
              <a:gd name="connsiteX532" fmla="*/ 3432098 w 7467600"/>
              <a:gd name="connsiteY532" fmla="*/ 3537312 h 6858000"/>
              <a:gd name="connsiteX533" fmla="*/ 3446761 w 7467600"/>
              <a:gd name="connsiteY533" fmla="*/ 3461278 h 6858000"/>
              <a:gd name="connsiteX534" fmla="*/ 4419733 w 7467600"/>
              <a:gd name="connsiteY534" fmla="*/ 3963555 h 6858000"/>
              <a:gd name="connsiteX535" fmla="*/ 4781371 w 7467600"/>
              <a:gd name="connsiteY535" fmla="*/ 4458604 h 6858000"/>
              <a:gd name="connsiteX536" fmla="*/ 4780440 w 7467600"/>
              <a:gd name="connsiteY536" fmla="*/ 4470290 h 6858000"/>
              <a:gd name="connsiteX537" fmla="*/ 4898954 w 7467600"/>
              <a:gd name="connsiteY537" fmla="*/ 4662092 h 6858000"/>
              <a:gd name="connsiteX538" fmla="*/ 4900699 w 7467600"/>
              <a:gd name="connsiteY538" fmla="*/ 4670867 h 6858000"/>
              <a:gd name="connsiteX539" fmla="*/ 5714511 w 7467600"/>
              <a:gd name="connsiteY539" fmla="*/ 4663483 h 6858000"/>
              <a:gd name="connsiteX540" fmla="*/ 5464793 w 7467600"/>
              <a:gd name="connsiteY540" fmla="*/ 4393556 h 6858000"/>
              <a:gd name="connsiteX541" fmla="*/ 5461897 w 7467600"/>
              <a:gd name="connsiteY541" fmla="*/ 4390879 h 6858000"/>
              <a:gd name="connsiteX542" fmla="*/ 4294126 w 7467600"/>
              <a:gd name="connsiteY542" fmla="*/ 3303048 h 6858000"/>
              <a:gd name="connsiteX543" fmla="*/ 4305321 w 7467600"/>
              <a:gd name="connsiteY543" fmla="*/ 3256953 h 6858000"/>
              <a:gd name="connsiteX544" fmla="*/ 4949299 w 7467600"/>
              <a:gd name="connsiteY544" fmla="*/ 3766336 h 6858000"/>
              <a:gd name="connsiteX545" fmla="*/ 5291452 w 7467600"/>
              <a:gd name="connsiteY545" fmla="*/ 4076801 h 6858000"/>
              <a:gd name="connsiteX546" fmla="*/ 5434998 w 7467600"/>
              <a:gd name="connsiteY546" fmla="*/ 4254100 h 6858000"/>
              <a:gd name="connsiteX547" fmla="*/ 5351015 w 7467600"/>
              <a:gd name="connsiteY547" fmla="*/ 3760989 h 6858000"/>
              <a:gd name="connsiteX548" fmla="*/ 5413780 w 7467600"/>
              <a:gd name="connsiteY548" fmla="*/ 2966265 h 6858000"/>
              <a:gd name="connsiteX549" fmla="*/ 5425627 w 7467600"/>
              <a:gd name="connsiteY549" fmla="*/ 2954192 h 6858000"/>
              <a:gd name="connsiteX550" fmla="*/ 6604735 w 7467600"/>
              <a:gd name="connsiteY550" fmla="*/ 2041381 h 6858000"/>
              <a:gd name="connsiteX551" fmla="*/ 7204487 w 7467600"/>
              <a:gd name="connsiteY551" fmla="*/ 2742112 h 6858000"/>
              <a:gd name="connsiteX552" fmla="*/ 7131592 w 7467600"/>
              <a:gd name="connsiteY552" fmla="*/ 2672096 h 6858000"/>
              <a:gd name="connsiteX553" fmla="*/ 6996344 w 7467600"/>
              <a:gd name="connsiteY553" fmla="*/ 2518310 h 6858000"/>
              <a:gd name="connsiteX554" fmla="*/ 6735495 w 7467600"/>
              <a:gd name="connsiteY554" fmla="*/ 2196890 h 6858000"/>
              <a:gd name="connsiteX555" fmla="*/ 6721901 w 7467600"/>
              <a:gd name="connsiteY555" fmla="*/ 2179274 h 6858000"/>
              <a:gd name="connsiteX556" fmla="*/ 6604735 w 7467600"/>
              <a:gd name="connsiteY556" fmla="*/ 2041381 h 6858000"/>
              <a:gd name="connsiteX557" fmla="*/ 6591670 w 7467600"/>
              <a:gd name="connsiteY557" fmla="*/ 1988277 h 6858000"/>
              <a:gd name="connsiteX558" fmla="*/ 6747349 w 7467600"/>
              <a:gd name="connsiteY558" fmla="*/ 2160069 h 6858000"/>
              <a:gd name="connsiteX559" fmla="*/ 6760943 w 7467600"/>
              <a:gd name="connsiteY559" fmla="*/ 2177686 h 6858000"/>
              <a:gd name="connsiteX560" fmla="*/ 7021065 w 7467600"/>
              <a:gd name="connsiteY560" fmla="*/ 2498102 h 6858000"/>
              <a:gd name="connsiteX561" fmla="*/ 7155223 w 7467600"/>
              <a:gd name="connsiteY561" fmla="*/ 2650386 h 6858000"/>
              <a:gd name="connsiteX562" fmla="*/ 7203167 w 7467600"/>
              <a:gd name="connsiteY562" fmla="*/ 2697288 h 6858000"/>
              <a:gd name="connsiteX563" fmla="*/ 6937703 w 7467600"/>
              <a:gd name="connsiteY563" fmla="*/ 2321981 h 6858000"/>
              <a:gd name="connsiteX564" fmla="*/ 6591670 w 7467600"/>
              <a:gd name="connsiteY564" fmla="*/ 1988277 h 6858000"/>
              <a:gd name="connsiteX565" fmla="*/ 5798671 w 7467600"/>
              <a:gd name="connsiteY565" fmla="*/ 1981601 h 6858000"/>
              <a:gd name="connsiteX566" fmla="*/ 5754709 w 7467600"/>
              <a:gd name="connsiteY566" fmla="*/ 2071454 h 6858000"/>
              <a:gd name="connsiteX567" fmla="*/ 5763044 w 7467600"/>
              <a:gd name="connsiteY567" fmla="*/ 2842206 h 6858000"/>
              <a:gd name="connsiteX568" fmla="*/ 5764974 w 7467600"/>
              <a:gd name="connsiteY568" fmla="*/ 2799609 h 6858000"/>
              <a:gd name="connsiteX569" fmla="*/ 5767665 w 7467600"/>
              <a:gd name="connsiteY569" fmla="*/ 2666409 h 6858000"/>
              <a:gd name="connsiteX570" fmla="*/ 5763055 w 7467600"/>
              <a:gd name="connsiteY570" fmla="*/ 2579705 h 6858000"/>
              <a:gd name="connsiteX571" fmla="*/ 5758079 w 7467600"/>
              <a:gd name="connsiteY571" fmla="*/ 2492508 h 6858000"/>
              <a:gd name="connsiteX572" fmla="*/ 5779325 w 7467600"/>
              <a:gd name="connsiteY572" fmla="*/ 2197069 h 6858000"/>
              <a:gd name="connsiteX573" fmla="*/ 5798671 w 7467600"/>
              <a:gd name="connsiteY573" fmla="*/ 1981601 h 6858000"/>
              <a:gd name="connsiteX574" fmla="*/ 5829202 w 7467600"/>
              <a:gd name="connsiteY574" fmla="*/ 1971679 h 6858000"/>
              <a:gd name="connsiteX575" fmla="*/ 5809558 w 7467600"/>
              <a:gd name="connsiteY575" fmla="*/ 2198043 h 6858000"/>
              <a:gd name="connsiteX576" fmla="*/ 5788653 w 7467600"/>
              <a:gd name="connsiteY576" fmla="*/ 2489430 h 6858000"/>
              <a:gd name="connsiteX577" fmla="*/ 5793439 w 7467600"/>
              <a:gd name="connsiteY577" fmla="*/ 2575235 h 6858000"/>
              <a:gd name="connsiteX578" fmla="*/ 5796837 w 7467600"/>
              <a:gd name="connsiteY578" fmla="*/ 2637633 h 6858000"/>
              <a:gd name="connsiteX579" fmla="*/ 5818614 w 7467600"/>
              <a:gd name="connsiteY579" fmla="*/ 2473055 h 6858000"/>
              <a:gd name="connsiteX580" fmla="*/ 5829202 w 7467600"/>
              <a:gd name="connsiteY580" fmla="*/ 1971679 h 6858000"/>
              <a:gd name="connsiteX581" fmla="*/ 5911389 w 7467600"/>
              <a:gd name="connsiteY581" fmla="*/ 1898371 h 6858000"/>
              <a:gd name="connsiteX582" fmla="*/ 6237627 w 7467600"/>
              <a:gd name="connsiteY582" fmla="*/ 2231921 h 6858000"/>
              <a:gd name="connsiteX583" fmla="*/ 5911389 w 7467600"/>
              <a:gd name="connsiteY583" fmla="*/ 1898371 h 6858000"/>
              <a:gd name="connsiteX584" fmla="*/ 6944437 w 7467600"/>
              <a:gd name="connsiteY584" fmla="*/ 1575402 h 6858000"/>
              <a:gd name="connsiteX585" fmla="*/ 6304730 w 7467600"/>
              <a:gd name="connsiteY585" fmla="*/ 1766654 h 6858000"/>
              <a:gd name="connsiteX586" fmla="*/ 6944437 w 7467600"/>
              <a:gd name="connsiteY586" fmla="*/ 1575402 h 6858000"/>
              <a:gd name="connsiteX587" fmla="*/ 7019523 w 7467600"/>
              <a:gd name="connsiteY587" fmla="*/ 1519450 h 6858000"/>
              <a:gd name="connsiteX588" fmla="*/ 6298091 w 7467600"/>
              <a:gd name="connsiteY588" fmla="*/ 1737122 h 6858000"/>
              <a:gd name="connsiteX589" fmla="*/ 7019523 w 7467600"/>
              <a:gd name="connsiteY589" fmla="*/ 1519450 h 6858000"/>
              <a:gd name="connsiteX590" fmla="*/ 2399523 w 7467600"/>
              <a:gd name="connsiteY590" fmla="*/ 1428234 h 6858000"/>
              <a:gd name="connsiteX591" fmla="*/ 2224982 w 7467600"/>
              <a:gd name="connsiteY591" fmla="*/ 1826201 h 6858000"/>
              <a:gd name="connsiteX592" fmla="*/ 2096099 w 7467600"/>
              <a:gd name="connsiteY592" fmla="*/ 2345900 h 6858000"/>
              <a:gd name="connsiteX593" fmla="*/ 2283317 w 7467600"/>
              <a:gd name="connsiteY593" fmla="*/ 1796925 h 6858000"/>
              <a:gd name="connsiteX594" fmla="*/ 2399523 w 7467600"/>
              <a:gd name="connsiteY594" fmla="*/ 1428234 h 6858000"/>
              <a:gd name="connsiteX595" fmla="*/ 2448558 w 7467600"/>
              <a:gd name="connsiteY595" fmla="*/ 1373435 h 6858000"/>
              <a:gd name="connsiteX596" fmla="*/ 2312521 w 7467600"/>
              <a:gd name="connsiteY596" fmla="*/ 1806140 h 6858000"/>
              <a:gd name="connsiteX597" fmla="*/ 2127533 w 7467600"/>
              <a:gd name="connsiteY597" fmla="*/ 2348380 h 6858000"/>
              <a:gd name="connsiteX598" fmla="*/ 2358080 w 7467600"/>
              <a:gd name="connsiteY598" fmla="*/ 1866134 h 6858000"/>
              <a:gd name="connsiteX599" fmla="*/ 2407436 w 7467600"/>
              <a:gd name="connsiteY599" fmla="*/ 1651070 h 6858000"/>
              <a:gd name="connsiteX600" fmla="*/ 2448558 w 7467600"/>
              <a:gd name="connsiteY600" fmla="*/ 1373435 h 6858000"/>
              <a:gd name="connsiteX601" fmla="*/ 278707 w 7467600"/>
              <a:gd name="connsiteY601" fmla="*/ 1352270 h 6858000"/>
              <a:gd name="connsiteX602" fmla="*/ 321570 w 7467600"/>
              <a:gd name="connsiteY602" fmla="*/ 1861610 h 6858000"/>
              <a:gd name="connsiteX603" fmla="*/ 294281 w 7467600"/>
              <a:gd name="connsiteY603" fmla="*/ 1440658 h 6858000"/>
              <a:gd name="connsiteX604" fmla="*/ 278707 w 7467600"/>
              <a:gd name="connsiteY604" fmla="*/ 1352270 h 6858000"/>
              <a:gd name="connsiteX605" fmla="*/ 1423821 w 7467600"/>
              <a:gd name="connsiteY605" fmla="*/ 1351958 h 6858000"/>
              <a:gd name="connsiteX606" fmla="*/ 1638521 w 7467600"/>
              <a:gd name="connsiteY606" fmla="*/ 1908470 h 6858000"/>
              <a:gd name="connsiteX607" fmla="*/ 1754199 w 7467600"/>
              <a:gd name="connsiteY607" fmla="*/ 2149284 h 6858000"/>
              <a:gd name="connsiteX608" fmla="*/ 1908359 w 7467600"/>
              <a:gd name="connsiteY608" fmla="*/ 2364988 h 6858000"/>
              <a:gd name="connsiteX609" fmla="*/ 1647661 w 7467600"/>
              <a:gd name="connsiteY609" fmla="*/ 1825945 h 6858000"/>
              <a:gd name="connsiteX610" fmla="*/ 1423821 w 7467600"/>
              <a:gd name="connsiteY610" fmla="*/ 1351958 h 6858000"/>
              <a:gd name="connsiteX611" fmla="*/ 1431890 w 7467600"/>
              <a:gd name="connsiteY611" fmla="*/ 1306475 h 6858000"/>
              <a:gd name="connsiteX612" fmla="*/ 1507597 w 7467600"/>
              <a:gd name="connsiteY612" fmla="*/ 1446132 h 6858000"/>
              <a:gd name="connsiteX613" fmla="*/ 1674586 w 7467600"/>
              <a:gd name="connsiteY613" fmla="*/ 1813832 h 6858000"/>
              <a:gd name="connsiteX614" fmla="*/ 1815950 w 7467600"/>
              <a:gd name="connsiteY614" fmla="*/ 2128564 h 6858000"/>
              <a:gd name="connsiteX615" fmla="*/ 1984242 w 7467600"/>
              <a:gd name="connsiteY615" fmla="*/ 2430829 h 6858000"/>
              <a:gd name="connsiteX616" fmla="*/ 2014023 w 7467600"/>
              <a:gd name="connsiteY616" fmla="*/ 2450995 h 6858000"/>
              <a:gd name="connsiteX617" fmla="*/ 1747337 w 7467600"/>
              <a:gd name="connsiteY617" fmla="*/ 1855264 h 6858000"/>
              <a:gd name="connsiteX618" fmla="*/ 1533749 w 7467600"/>
              <a:gd name="connsiteY618" fmla="*/ 1478656 h 6858000"/>
              <a:gd name="connsiteX619" fmla="*/ 1431890 w 7467600"/>
              <a:gd name="connsiteY619" fmla="*/ 1306475 h 6858000"/>
              <a:gd name="connsiteX620" fmla="*/ 5052692 w 7467600"/>
              <a:gd name="connsiteY620" fmla="*/ 1292994 h 6858000"/>
              <a:gd name="connsiteX621" fmla="*/ 5200661 w 7467600"/>
              <a:gd name="connsiteY621" fmla="*/ 1635186 h 6858000"/>
              <a:gd name="connsiteX622" fmla="*/ 5297138 w 7467600"/>
              <a:gd name="connsiteY622" fmla="*/ 1906351 h 6858000"/>
              <a:gd name="connsiteX623" fmla="*/ 5052692 w 7467600"/>
              <a:gd name="connsiteY623" fmla="*/ 1292994 h 6858000"/>
              <a:gd name="connsiteX624" fmla="*/ 5009948 w 7467600"/>
              <a:gd name="connsiteY624" fmla="*/ 1273619 h 6858000"/>
              <a:gd name="connsiteX625" fmla="*/ 5121777 w 7467600"/>
              <a:gd name="connsiteY625" fmla="*/ 1654213 h 6858000"/>
              <a:gd name="connsiteX626" fmla="*/ 5293545 w 7467600"/>
              <a:gd name="connsiteY626" fmla="*/ 2072247 h 6858000"/>
              <a:gd name="connsiteX627" fmla="*/ 5294042 w 7467600"/>
              <a:gd name="connsiteY627" fmla="*/ 2065019 h 6858000"/>
              <a:gd name="connsiteX628" fmla="*/ 5171936 w 7467600"/>
              <a:gd name="connsiteY628" fmla="*/ 1647613 h 6858000"/>
              <a:gd name="connsiteX629" fmla="*/ 5009948 w 7467600"/>
              <a:gd name="connsiteY629" fmla="*/ 1273619 h 6858000"/>
              <a:gd name="connsiteX630" fmla="*/ 655236 w 7467600"/>
              <a:gd name="connsiteY630" fmla="*/ 1268632 h 6858000"/>
              <a:gd name="connsiteX631" fmla="*/ 839521 w 7467600"/>
              <a:gd name="connsiteY631" fmla="*/ 1685315 h 6858000"/>
              <a:gd name="connsiteX632" fmla="*/ 1109416 w 7467600"/>
              <a:gd name="connsiteY632" fmla="*/ 2061663 h 6858000"/>
              <a:gd name="connsiteX633" fmla="*/ 1298300 w 7467600"/>
              <a:gd name="connsiteY633" fmla="*/ 2247742 h 6858000"/>
              <a:gd name="connsiteX634" fmla="*/ 1125871 w 7467600"/>
              <a:gd name="connsiteY634" fmla="*/ 1989513 h 6858000"/>
              <a:gd name="connsiteX635" fmla="*/ 981574 w 7467600"/>
              <a:gd name="connsiteY635" fmla="*/ 1783157 h 6858000"/>
              <a:gd name="connsiteX636" fmla="*/ 922198 w 7467600"/>
              <a:gd name="connsiteY636" fmla="*/ 1677437 h 6858000"/>
              <a:gd name="connsiteX637" fmla="*/ 869293 w 7467600"/>
              <a:gd name="connsiteY637" fmla="*/ 1583214 h 6858000"/>
              <a:gd name="connsiteX638" fmla="*/ 751431 w 7467600"/>
              <a:gd name="connsiteY638" fmla="*/ 1405731 h 6858000"/>
              <a:gd name="connsiteX639" fmla="*/ 655236 w 7467600"/>
              <a:gd name="connsiteY639" fmla="*/ 1268632 h 6858000"/>
              <a:gd name="connsiteX640" fmla="*/ 6516292 w 7467600"/>
              <a:gd name="connsiteY640" fmla="*/ 1263064 h 6858000"/>
              <a:gd name="connsiteX641" fmla="*/ 5736320 w 7467600"/>
              <a:gd name="connsiteY641" fmla="*/ 1501803 h 6858000"/>
              <a:gd name="connsiteX642" fmla="*/ 6516292 w 7467600"/>
              <a:gd name="connsiteY642" fmla="*/ 1263064 h 6858000"/>
              <a:gd name="connsiteX643" fmla="*/ 291466 w 7467600"/>
              <a:gd name="connsiteY643" fmla="*/ 1250369 h 6858000"/>
              <a:gd name="connsiteX644" fmla="*/ 323180 w 7467600"/>
              <a:gd name="connsiteY644" fmla="*/ 1435283 h 6858000"/>
              <a:gd name="connsiteX645" fmla="*/ 349381 w 7467600"/>
              <a:gd name="connsiteY645" fmla="*/ 1875041 h 6858000"/>
              <a:gd name="connsiteX646" fmla="*/ 374363 w 7467600"/>
              <a:gd name="connsiteY646" fmla="*/ 1506494 h 6858000"/>
              <a:gd name="connsiteX647" fmla="*/ 302168 w 7467600"/>
              <a:gd name="connsiteY647" fmla="*/ 1274495 h 6858000"/>
              <a:gd name="connsiteX648" fmla="*/ 291466 w 7467600"/>
              <a:gd name="connsiteY648" fmla="*/ 1250369 h 6858000"/>
              <a:gd name="connsiteX649" fmla="*/ 678222 w 7467600"/>
              <a:gd name="connsiteY649" fmla="*/ 1248670 h 6858000"/>
              <a:gd name="connsiteX650" fmla="*/ 775536 w 7467600"/>
              <a:gd name="connsiteY650" fmla="*/ 1388015 h 6858000"/>
              <a:gd name="connsiteX651" fmla="*/ 894529 w 7467600"/>
              <a:gd name="connsiteY651" fmla="*/ 1567739 h 6858000"/>
              <a:gd name="connsiteX652" fmla="*/ 948000 w 7467600"/>
              <a:gd name="connsiteY652" fmla="*/ 1663088 h 6858000"/>
              <a:gd name="connsiteX653" fmla="*/ 1006812 w 7467600"/>
              <a:gd name="connsiteY653" fmla="*/ 1767683 h 6858000"/>
              <a:gd name="connsiteX654" fmla="*/ 1149133 w 7467600"/>
              <a:gd name="connsiteY654" fmla="*/ 1971513 h 6858000"/>
              <a:gd name="connsiteX655" fmla="*/ 1333952 w 7467600"/>
              <a:gd name="connsiteY655" fmla="*/ 2251620 h 6858000"/>
              <a:gd name="connsiteX656" fmla="*/ 1337329 w 7467600"/>
              <a:gd name="connsiteY656" fmla="*/ 2258350 h 6858000"/>
              <a:gd name="connsiteX657" fmla="*/ 1014726 w 7467600"/>
              <a:gd name="connsiteY657" fmla="*/ 1615556 h 6858000"/>
              <a:gd name="connsiteX658" fmla="*/ 678222 w 7467600"/>
              <a:gd name="connsiteY658" fmla="*/ 1248670 h 6858000"/>
              <a:gd name="connsiteX659" fmla="*/ 6691602 w 7467600"/>
              <a:gd name="connsiteY659" fmla="*/ 1140573 h 6858000"/>
              <a:gd name="connsiteX660" fmla="*/ 6571100 w 7467600"/>
              <a:gd name="connsiteY660" fmla="*/ 1183662 h 6858000"/>
              <a:gd name="connsiteX661" fmla="*/ 6241687 w 7467600"/>
              <a:gd name="connsiteY661" fmla="*/ 1257600 h 6858000"/>
              <a:gd name="connsiteX662" fmla="*/ 5693009 w 7467600"/>
              <a:gd name="connsiteY662" fmla="*/ 1478256 h 6858000"/>
              <a:gd name="connsiteX663" fmla="*/ 6548420 w 7467600"/>
              <a:gd name="connsiteY663" fmla="*/ 1214599 h 6858000"/>
              <a:gd name="connsiteX664" fmla="*/ 6605473 w 7467600"/>
              <a:gd name="connsiteY664" fmla="*/ 1184686 h 6858000"/>
              <a:gd name="connsiteX665" fmla="*/ 6691602 w 7467600"/>
              <a:gd name="connsiteY665" fmla="*/ 1140573 h 6858000"/>
              <a:gd name="connsiteX666" fmla="*/ 4002475 w 7467600"/>
              <a:gd name="connsiteY666" fmla="*/ 1037802 h 6858000"/>
              <a:gd name="connsiteX667" fmla="*/ 4000324 w 7467600"/>
              <a:gd name="connsiteY667" fmla="*/ 1039362 h 6858000"/>
              <a:gd name="connsiteX668" fmla="*/ 4002862 w 7467600"/>
              <a:gd name="connsiteY668" fmla="*/ 1042866 h 6858000"/>
              <a:gd name="connsiteX669" fmla="*/ 4002475 w 7467600"/>
              <a:gd name="connsiteY669" fmla="*/ 1037802 h 6858000"/>
              <a:gd name="connsiteX670" fmla="*/ 506322 w 7467600"/>
              <a:gd name="connsiteY670" fmla="*/ 1020997 h 6858000"/>
              <a:gd name="connsiteX671" fmla="*/ 533068 w 7467600"/>
              <a:gd name="connsiteY671" fmla="*/ 1029409 h 6858000"/>
              <a:gd name="connsiteX672" fmla="*/ 1232525 w 7467600"/>
              <a:gd name="connsiteY672" fmla="*/ 1804675 h 6858000"/>
              <a:gd name="connsiteX673" fmla="*/ 1388858 w 7467600"/>
              <a:gd name="connsiteY673" fmla="*/ 2368011 h 6858000"/>
              <a:gd name="connsiteX674" fmla="*/ 1384098 w 7467600"/>
              <a:gd name="connsiteY674" fmla="*/ 2378125 h 6858000"/>
              <a:gd name="connsiteX675" fmla="*/ 1425393 w 7467600"/>
              <a:gd name="connsiteY675" fmla="*/ 2589124 h 6858000"/>
              <a:gd name="connsiteX676" fmla="*/ 1424001 w 7467600"/>
              <a:gd name="connsiteY676" fmla="*/ 2597541 h 6858000"/>
              <a:gd name="connsiteX677" fmla="*/ 2152729 w 7467600"/>
              <a:gd name="connsiteY677" fmla="*/ 2864487 h 6858000"/>
              <a:gd name="connsiteX678" fmla="*/ 2020609 w 7467600"/>
              <a:gd name="connsiteY678" fmla="*/ 2539671 h 6858000"/>
              <a:gd name="connsiteX679" fmla="*/ 2018920 w 7467600"/>
              <a:gd name="connsiteY679" fmla="*/ 2536309 h 6858000"/>
              <a:gd name="connsiteX680" fmla="*/ 1342441 w 7467600"/>
              <a:gd name="connsiteY680" fmla="*/ 1173017 h 6858000"/>
              <a:gd name="connsiteX681" fmla="*/ 1367925 w 7467600"/>
              <a:gd name="connsiteY681" fmla="*/ 1135648 h 6858000"/>
              <a:gd name="connsiteX682" fmla="*/ 1771401 w 7467600"/>
              <a:gd name="connsiteY682" fmla="*/ 1806673 h 6858000"/>
              <a:gd name="connsiteX683" fmla="*/ 1972385 w 7467600"/>
              <a:gd name="connsiteY683" fmla="*/ 2198735 h 6858000"/>
              <a:gd name="connsiteX684" fmla="*/ 2040892 w 7467600"/>
              <a:gd name="connsiteY684" fmla="*/ 2405205 h 6858000"/>
              <a:gd name="connsiteX685" fmla="*/ 2131689 w 7467600"/>
              <a:gd name="connsiteY685" fmla="*/ 1936926 h 6858000"/>
              <a:gd name="connsiteX686" fmla="*/ 2454820 w 7467600"/>
              <a:gd name="connsiteY686" fmla="*/ 1248808 h 6858000"/>
              <a:gd name="connsiteX687" fmla="*/ 2492512 w 7467600"/>
              <a:gd name="connsiteY687" fmla="*/ 1302920 h 6858000"/>
              <a:gd name="connsiteX688" fmla="*/ 2081216 w 7467600"/>
              <a:gd name="connsiteY688" fmla="*/ 2527513 h 6858000"/>
              <a:gd name="connsiteX689" fmla="*/ 2081211 w 7467600"/>
              <a:gd name="connsiteY689" fmla="*/ 2528916 h 6858000"/>
              <a:gd name="connsiteX690" fmla="*/ 2199067 w 7467600"/>
              <a:gd name="connsiteY690" fmla="*/ 2884061 h 6858000"/>
              <a:gd name="connsiteX691" fmla="*/ 3192586 w 7467600"/>
              <a:gd name="connsiteY691" fmla="*/ 3411496 h 6858000"/>
              <a:gd name="connsiteX692" fmla="*/ 3182620 w 7467600"/>
              <a:gd name="connsiteY692" fmla="*/ 3483279 h 6858000"/>
              <a:gd name="connsiteX693" fmla="*/ 2435119 w 7467600"/>
              <a:gd name="connsiteY693" fmla="*/ 3080173 h 6858000"/>
              <a:gd name="connsiteX694" fmla="*/ 2410152 w 7467600"/>
              <a:gd name="connsiteY694" fmla="*/ 3063751 h 6858000"/>
              <a:gd name="connsiteX695" fmla="*/ 2408099 w 7467600"/>
              <a:gd name="connsiteY695" fmla="*/ 3064403 h 6858000"/>
              <a:gd name="connsiteX696" fmla="*/ 2407218 w 7467600"/>
              <a:gd name="connsiteY696" fmla="*/ 3070324 h 6858000"/>
              <a:gd name="connsiteX697" fmla="*/ 2380138 w 7467600"/>
              <a:gd name="connsiteY697" fmla="*/ 3099341 h 6858000"/>
              <a:gd name="connsiteX698" fmla="*/ 1765923 w 7467600"/>
              <a:gd name="connsiteY698" fmla="*/ 3581043 h 6858000"/>
              <a:gd name="connsiteX699" fmla="*/ 1702258 w 7467600"/>
              <a:gd name="connsiteY699" fmla="*/ 3612286 h 6858000"/>
              <a:gd name="connsiteX700" fmla="*/ 1538370 w 7467600"/>
              <a:gd name="connsiteY700" fmla="*/ 3811804 h 6858000"/>
              <a:gd name="connsiteX701" fmla="*/ 542867 w 7467600"/>
              <a:gd name="connsiteY701" fmla="*/ 4944092 h 6858000"/>
              <a:gd name="connsiteX702" fmla="*/ 515800 w 7467600"/>
              <a:gd name="connsiteY702" fmla="*/ 4862180 h 6858000"/>
              <a:gd name="connsiteX703" fmla="*/ 909145 w 7467600"/>
              <a:gd name="connsiteY703" fmla="*/ 4199225 h 6858000"/>
              <a:gd name="connsiteX704" fmla="*/ 1214067 w 7467600"/>
              <a:gd name="connsiteY704" fmla="*/ 3908561 h 6858000"/>
              <a:gd name="connsiteX705" fmla="*/ 640967 w 7467600"/>
              <a:gd name="connsiteY705" fmla="*/ 4105601 h 6858000"/>
              <a:gd name="connsiteX706" fmla="*/ 112563 w 7467600"/>
              <a:gd name="connsiteY706" fmla="*/ 4396952 h 6858000"/>
              <a:gd name="connsiteX707" fmla="*/ 0 w 7467600"/>
              <a:gd name="connsiteY707" fmla="*/ 4466006 h 6858000"/>
              <a:gd name="connsiteX708" fmla="*/ 0 w 7467600"/>
              <a:gd name="connsiteY708" fmla="*/ 4233763 h 6858000"/>
              <a:gd name="connsiteX709" fmla="*/ 36881 w 7467600"/>
              <a:gd name="connsiteY709" fmla="*/ 4200118 h 6858000"/>
              <a:gd name="connsiteX710" fmla="*/ 910534 w 7467600"/>
              <a:gd name="connsiteY710" fmla="*/ 3629753 h 6858000"/>
              <a:gd name="connsiteX711" fmla="*/ 1578717 w 7467600"/>
              <a:gd name="connsiteY711" fmla="*/ 3575982 h 6858000"/>
              <a:gd name="connsiteX712" fmla="*/ 2338780 w 7467600"/>
              <a:gd name="connsiteY712" fmla="*/ 3033725 h 6858000"/>
              <a:gd name="connsiteX713" fmla="*/ 1807991 w 7467600"/>
              <a:gd name="connsiteY713" fmla="*/ 2807184 h 6858000"/>
              <a:gd name="connsiteX714" fmla="*/ 1416358 w 7467600"/>
              <a:gd name="connsiteY714" fmla="*/ 3112571 h 6858000"/>
              <a:gd name="connsiteX715" fmla="*/ 939066 w 7467600"/>
              <a:gd name="connsiteY715" fmla="*/ 3378798 h 6858000"/>
              <a:gd name="connsiteX716" fmla="*/ 115099 w 7467600"/>
              <a:gd name="connsiteY716" fmla="*/ 3607650 h 6858000"/>
              <a:gd name="connsiteX717" fmla="*/ 97284 w 7467600"/>
              <a:gd name="connsiteY717" fmla="*/ 3520393 h 6858000"/>
              <a:gd name="connsiteX718" fmla="*/ 922050 w 7467600"/>
              <a:gd name="connsiteY718" fmla="*/ 3074867 h 6858000"/>
              <a:gd name="connsiteX719" fmla="*/ 1405265 w 7467600"/>
              <a:gd name="connsiteY719" fmla="*/ 3016319 h 6858000"/>
              <a:gd name="connsiteX720" fmla="*/ 1407512 w 7467600"/>
              <a:gd name="connsiteY720" fmla="*/ 3018001 h 6858000"/>
              <a:gd name="connsiteX721" fmla="*/ 1726266 w 7467600"/>
              <a:gd name="connsiteY721" fmla="*/ 2777274 h 6858000"/>
              <a:gd name="connsiteX722" fmla="*/ 625390 w 7467600"/>
              <a:gd name="connsiteY722" fmla="*/ 2514541 h 6858000"/>
              <a:gd name="connsiteX723" fmla="*/ 619799 w 7467600"/>
              <a:gd name="connsiteY723" fmla="*/ 2527180 h 6858000"/>
              <a:gd name="connsiteX724" fmla="*/ 310030 w 7467600"/>
              <a:gd name="connsiteY724" fmla="*/ 2771818 h 6858000"/>
              <a:gd name="connsiteX725" fmla="*/ 173877 w 7467600"/>
              <a:gd name="connsiteY725" fmla="*/ 2937056 h 6858000"/>
              <a:gd name="connsiteX726" fmla="*/ 77889 w 7467600"/>
              <a:gd name="connsiteY726" fmla="*/ 3138440 h 6858000"/>
              <a:gd name="connsiteX727" fmla="*/ 0 w 7467600"/>
              <a:gd name="connsiteY727" fmla="*/ 3271395 h 6858000"/>
              <a:gd name="connsiteX728" fmla="*/ 0 w 7467600"/>
              <a:gd name="connsiteY728" fmla="*/ 3153002 h 6858000"/>
              <a:gd name="connsiteX729" fmla="*/ 2386 w 7467600"/>
              <a:gd name="connsiteY729" fmla="*/ 3149203 h 6858000"/>
              <a:gd name="connsiteX730" fmla="*/ 89753 w 7467600"/>
              <a:gd name="connsiteY730" fmla="*/ 2987702 h 6858000"/>
              <a:gd name="connsiteX731" fmla="*/ 76869 w 7467600"/>
              <a:gd name="connsiteY731" fmla="*/ 3005404 h 6858000"/>
              <a:gd name="connsiteX732" fmla="*/ 32049 w 7467600"/>
              <a:gd name="connsiteY732" fmla="*/ 3065814 h 6858000"/>
              <a:gd name="connsiteX733" fmla="*/ 0 w 7467600"/>
              <a:gd name="connsiteY733" fmla="*/ 3108744 h 6858000"/>
              <a:gd name="connsiteX734" fmla="*/ 0 w 7467600"/>
              <a:gd name="connsiteY734" fmla="*/ 3058059 h 6858000"/>
              <a:gd name="connsiteX735" fmla="*/ 7610 w 7467600"/>
              <a:gd name="connsiteY735" fmla="*/ 3047889 h 6858000"/>
              <a:gd name="connsiteX736" fmla="*/ 52419 w 7467600"/>
              <a:gd name="connsiteY736" fmla="*/ 2987479 h 6858000"/>
              <a:gd name="connsiteX737" fmla="*/ 59142 w 7467600"/>
              <a:gd name="connsiteY737" fmla="*/ 2978488 h 6858000"/>
              <a:gd name="connsiteX738" fmla="*/ 0 w 7467600"/>
              <a:gd name="connsiteY738" fmla="*/ 3015334 h 6858000"/>
              <a:gd name="connsiteX739" fmla="*/ 0 w 7467600"/>
              <a:gd name="connsiteY739" fmla="*/ 2914286 h 6858000"/>
              <a:gd name="connsiteX740" fmla="*/ 36383 w 7467600"/>
              <a:gd name="connsiteY740" fmla="*/ 2901128 h 6858000"/>
              <a:gd name="connsiteX741" fmla="*/ 156329 w 7467600"/>
              <a:gd name="connsiteY741" fmla="*/ 2840533 h 6858000"/>
              <a:gd name="connsiteX742" fmla="*/ 358355 w 7467600"/>
              <a:gd name="connsiteY742" fmla="*/ 2620471 h 6858000"/>
              <a:gd name="connsiteX743" fmla="*/ 510577 w 7467600"/>
              <a:gd name="connsiteY743" fmla="*/ 2501244 h 6858000"/>
              <a:gd name="connsiteX744" fmla="*/ 211967 w 7467600"/>
              <a:gd name="connsiteY744" fmla="*/ 2479171 h 6858000"/>
              <a:gd name="connsiteX745" fmla="*/ 0 w 7467600"/>
              <a:gd name="connsiteY745" fmla="*/ 2476398 h 6858000"/>
              <a:gd name="connsiteX746" fmla="*/ 0 w 7467600"/>
              <a:gd name="connsiteY746" fmla="*/ 2389189 h 6858000"/>
              <a:gd name="connsiteX747" fmla="*/ 103062 w 7467600"/>
              <a:gd name="connsiteY747" fmla="*/ 2389518 h 6858000"/>
              <a:gd name="connsiteX748" fmla="*/ 510734 w 7467600"/>
              <a:gd name="connsiteY748" fmla="*/ 2416201 h 6858000"/>
              <a:gd name="connsiteX749" fmla="*/ 279257 w 7467600"/>
              <a:gd name="connsiteY749" fmla="*/ 2092102 h 6858000"/>
              <a:gd name="connsiteX750" fmla="*/ 65265 w 7467600"/>
              <a:gd name="connsiteY750" fmla="*/ 2006049 h 6858000"/>
              <a:gd name="connsiteX751" fmla="*/ 0 w 7467600"/>
              <a:gd name="connsiteY751" fmla="*/ 1982532 h 6858000"/>
              <a:gd name="connsiteX752" fmla="*/ 0 w 7467600"/>
              <a:gd name="connsiteY752" fmla="*/ 1912789 h 6858000"/>
              <a:gd name="connsiteX753" fmla="*/ 97460 w 7467600"/>
              <a:gd name="connsiteY753" fmla="*/ 1953725 h 6858000"/>
              <a:gd name="connsiteX754" fmla="*/ 221272 w 7467600"/>
              <a:gd name="connsiteY754" fmla="*/ 1980766 h 6858000"/>
              <a:gd name="connsiteX755" fmla="*/ 116765 w 7467600"/>
              <a:gd name="connsiteY755" fmla="*/ 1911033 h 6858000"/>
              <a:gd name="connsiteX756" fmla="*/ 16405 w 7467600"/>
              <a:gd name="connsiteY756" fmla="*/ 1803412 h 6858000"/>
              <a:gd name="connsiteX757" fmla="*/ 0 w 7467600"/>
              <a:gd name="connsiteY757" fmla="*/ 1784777 h 6858000"/>
              <a:gd name="connsiteX758" fmla="*/ 0 w 7467600"/>
              <a:gd name="connsiteY758" fmla="*/ 1740082 h 6858000"/>
              <a:gd name="connsiteX759" fmla="*/ 39394 w 7467600"/>
              <a:gd name="connsiteY759" fmla="*/ 1784856 h 6858000"/>
              <a:gd name="connsiteX760" fmla="*/ 135813 w 7467600"/>
              <a:gd name="connsiteY760" fmla="*/ 1888838 h 6858000"/>
              <a:gd name="connsiteX761" fmla="*/ 242575 w 7467600"/>
              <a:gd name="connsiteY761" fmla="*/ 1958841 h 6858000"/>
              <a:gd name="connsiteX762" fmla="*/ 82197 w 7467600"/>
              <a:gd name="connsiteY762" fmla="*/ 1754826 h 6858000"/>
              <a:gd name="connsiteX763" fmla="*/ 0 w 7467600"/>
              <a:gd name="connsiteY763" fmla="*/ 1679650 h 6858000"/>
              <a:gd name="connsiteX764" fmla="*/ 0 w 7467600"/>
              <a:gd name="connsiteY764" fmla="*/ 1602463 h 6858000"/>
              <a:gd name="connsiteX765" fmla="*/ 84689 w 7467600"/>
              <a:gd name="connsiteY765" fmla="*/ 1677442 h 6858000"/>
              <a:gd name="connsiteX766" fmla="*/ 298437 w 7467600"/>
              <a:gd name="connsiteY766" fmla="*/ 1968019 h 6858000"/>
              <a:gd name="connsiteX767" fmla="*/ 227269 w 7467600"/>
              <a:gd name="connsiteY767" fmla="*/ 1114064 h 6858000"/>
              <a:gd name="connsiteX768" fmla="*/ 248003 w 7467600"/>
              <a:gd name="connsiteY768" fmla="*/ 1089613 h 6858000"/>
              <a:gd name="connsiteX769" fmla="*/ 427020 w 7467600"/>
              <a:gd name="connsiteY769" fmla="*/ 1619803 h 6858000"/>
              <a:gd name="connsiteX770" fmla="*/ 340345 w 7467600"/>
              <a:gd name="connsiteY770" fmla="*/ 2027739 h 6858000"/>
              <a:gd name="connsiteX771" fmla="*/ 360865 w 7467600"/>
              <a:gd name="connsiteY771" fmla="*/ 2044827 h 6858000"/>
              <a:gd name="connsiteX772" fmla="*/ 560414 w 7467600"/>
              <a:gd name="connsiteY772" fmla="*/ 2421457 h 6858000"/>
              <a:gd name="connsiteX773" fmla="*/ 1359703 w 7467600"/>
              <a:gd name="connsiteY773" fmla="*/ 2578554 h 6858000"/>
              <a:gd name="connsiteX774" fmla="*/ 1359422 w 7467600"/>
              <a:gd name="connsiteY774" fmla="*/ 2577994 h 6858000"/>
              <a:gd name="connsiteX775" fmla="*/ 828701 w 7467600"/>
              <a:gd name="connsiteY775" fmla="*/ 1839520 h 6858000"/>
              <a:gd name="connsiteX776" fmla="*/ 494427 w 7467600"/>
              <a:gd name="connsiteY776" fmla="*/ 1092333 h 6858000"/>
              <a:gd name="connsiteX777" fmla="*/ 506322 w 7467600"/>
              <a:gd name="connsiteY777" fmla="*/ 1020997 h 6858000"/>
              <a:gd name="connsiteX778" fmla="*/ 4570198 w 7467600"/>
              <a:gd name="connsiteY778" fmla="*/ 978081 h 6858000"/>
              <a:gd name="connsiteX779" fmla="*/ 4523691 w 7467600"/>
              <a:gd name="connsiteY779" fmla="*/ 1127776 h 6858000"/>
              <a:gd name="connsiteX780" fmla="*/ 4509875 w 7467600"/>
              <a:gd name="connsiteY780" fmla="*/ 1167552 h 6858000"/>
              <a:gd name="connsiteX781" fmla="*/ 4478168 w 7467600"/>
              <a:gd name="connsiteY781" fmla="*/ 1260735 h 6858000"/>
              <a:gd name="connsiteX782" fmla="*/ 4409309 w 7467600"/>
              <a:gd name="connsiteY782" fmla="*/ 1666996 h 6858000"/>
              <a:gd name="connsiteX783" fmla="*/ 4370031 w 7467600"/>
              <a:gd name="connsiteY783" fmla="*/ 1955666 h 6858000"/>
              <a:gd name="connsiteX784" fmla="*/ 4570198 w 7467600"/>
              <a:gd name="connsiteY784" fmla="*/ 978081 h 6858000"/>
              <a:gd name="connsiteX785" fmla="*/ 4557898 w 7467600"/>
              <a:gd name="connsiteY785" fmla="*/ 900011 h 6858000"/>
              <a:gd name="connsiteX786" fmla="*/ 4344840 w 7467600"/>
              <a:gd name="connsiteY786" fmla="*/ 1922038 h 6858000"/>
              <a:gd name="connsiteX787" fmla="*/ 4378710 w 7467600"/>
              <a:gd name="connsiteY787" fmla="*/ 1665516 h 6858000"/>
              <a:gd name="connsiteX788" fmla="*/ 4448798 w 7467600"/>
              <a:gd name="connsiteY788" fmla="*/ 1253024 h 6858000"/>
              <a:gd name="connsiteX789" fmla="*/ 4480315 w 7467600"/>
              <a:gd name="connsiteY789" fmla="*/ 1158454 h 6858000"/>
              <a:gd name="connsiteX790" fmla="*/ 4494133 w 7467600"/>
              <a:gd name="connsiteY790" fmla="*/ 1118676 h 6858000"/>
              <a:gd name="connsiteX791" fmla="*/ 4557898 w 7467600"/>
              <a:gd name="connsiteY791" fmla="*/ 900011 h 6858000"/>
              <a:gd name="connsiteX792" fmla="*/ 5870151 w 7467600"/>
              <a:gd name="connsiteY792" fmla="*/ 898890 h 6858000"/>
              <a:gd name="connsiteX793" fmla="*/ 5861335 w 7467600"/>
              <a:gd name="connsiteY793" fmla="*/ 899177 h 6858000"/>
              <a:gd name="connsiteX794" fmla="*/ 5843702 w 7467600"/>
              <a:gd name="connsiteY794" fmla="*/ 899748 h 6858000"/>
              <a:gd name="connsiteX795" fmla="*/ 5651107 w 7467600"/>
              <a:gd name="connsiteY795" fmla="*/ 920306 h 6858000"/>
              <a:gd name="connsiteX796" fmla="*/ 5459407 w 7467600"/>
              <a:gd name="connsiteY796" fmla="*/ 940975 h 6858000"/>
              <a:gd name="connsiteX797" fmla="*/ 5374846 w 7467600"/>
              <a:gd name="connsiteY797" fmla="*/ 941988 h 6858000"/>
              <a:gd name="connsiteX798" fmla="*/ 5256105 w 7467600"/>
              <a:gd name="connsiteY798" fmla="*/ 945632 h 6858000"/>
              <a:gd name="connsiteX799" fmla="*/ 5107071 w 7467600"/>
              <a:gd name="connsiteY799" fmla="*/ 969720 h 6858000"/>
              <a:gd name="connsiteX800" fmla="*/ 4998681 w 7467600"/>
              <a:gd name="connsiteY800" fmla="*/ 988771 h 6858000"/>
              <a:gd name="connsiteX801" fmla="*/ 5870151 w 7467600"/>
              <a:gd name="connsiteY801" fmla="*/ 898890 h 6858000"/>
              <a:gd name="connsiteX802" fmla="*/ 5504425 w 7467600"/>
              <a:gd name="connsiteY802" fmla="*/ 848067 h 6858000"/>
              <a:gd name="connsiteX803" fmla="*/ 4968849 w 7467600"/>
              <a:gd name="connsiteY803" fmla="*/ 962318 h 6858000"/>
              <a:gd name="connsiteX804" fmla="*/ 5104039 w 7467600"/>
              <a:gd name="connsiteY804" fmla="*/ 940634 h 6858000"/>
              <a:gd name="connsiteX805" fmla="*/ 5256311 w 7467600"/>
              <a:gd name="connsiteY805" fmla="*/ 916490 h 6858000"/>
              <a:gd name="connsiteX806" fmla="*/ 5377381 w 7467600"/>
              <a:gd name="connsiteY806" fmla="*/ 912671 h 6858000"/>
              <a:gd name="connsiteX807" fmla="*/ 5460148 w 7467600"/>
              <a:gd name="connsiteY807" fmla="*/ 911442 h 6858000"/>
              <a:gd name="connsiteX808" fmla="*/ 5648971 w 7467600"/>
              <a:gd name="connsiteY808" fmla="*/ 891331 h 6858000"/>
              <a:gd name="connsiteX809" fmla="*/ 5844807 w 7467600"/>
              <a:gd name="connsiteY809" fmla="*/ 870718 h 6858000"/>
              <a:gd name="connsiteX810" fmla="*/ 5862975 w 7467600"/>
              <a:gd name="connsiteY810" fmla="*/ 869756 h 6858000"/>
              <a:gd name="connsiteX811" fmla="*/ 5920887 w 7467600"/>
              <a:gd name="connsiteY811" fmla="*/ 865929 h 6858000"/>
              <a:gd name="connsiteX812" fmla="*/ 5504425 w 7467600"/>
              <a:gd name="connsiteY812" fmla="*/ 848067 h 6858000"/>
              <a:gd name="connsiteX813" fmla="*/ 3607114 w 7467600"/>
              <a:gd name="connsiteY813" fmla="*/ 467441 h 6858000"/>
              <a:gd name="connsiteX814" fmla="*/ 3296242 w 7467600"/>
              <a:gd name="connsiteY814" fmla="*/ 807991 h 6858000"/>
              <a:gd name="connsiteX815" fmla="*/ 3174674 w 7467600"/>
              <a:gd name="connsiteY815" fmla="*/ 919759 h 6858000"/>
              <a:gd name="connsiteX816" fmla="*/ 3042978 w 7467600"/>
              <a:gd name="connsiteY816" fmla="*/ 1054894 h 6858000"/>
              <a:gd name="connsiteX817" fmla="*/ 2968914 w 7467600"/>
              <a:gd name="connsiteY817" fmla="*/ 1133756 h 6858000"/>
              <a:gd name="connsiteX818" fmla="*/ 3103823 w 7467600"/>
              <a:gd name="connsiteY818" fmla="*/ 1026814 h 6858000"/>
              <a:gd name="connsiteX819" fmla="*/ 3607114 w 7467600"/>
              <a:gd name="connsiteY819" fmla="*/ 467441 h 6858000"/>
              <a:gd name="connsiteX820" fmla="*/ 3744487 w 7467600"/>
              <a:gd name="connsiteY820" fmla="*/ 383136 h 6858000"/>
              <a:gd name="connsiteX821" fmla="*/ 3970213 w 7467600"/>
              <a:gd name="connsiteY821" fmla="*/ 995559 h 6858000"/>
              <a:gd name="connsiteX822" fmla="*/ 3744487 w 7467600"/>
              <a:gd name="connsiteY822" fmla="*/ 383136 h 6858000"/>
              <a:gd name="connsiteX823" fmla="*/ 3624562 w 7467600"/>
              <a:gd name="connsiteY823" fmla="*/ 367041 h 6858000"/>
              <a:gd name="connsiteX824" fmla="*/ 3489712 w 7467600"/>
              <a:gd name="connsiteY824" fmla="*/ 485386 h 6858000"/>
              <a:gd name="connsiteX825" fmla="*/ 3182994 w 7467600"/>
              <a:gd name="connsiteY825" fmla="*/ 828265 h 6858000"/>
              <a:gd name="connsiteX826" fmla="*/ 2892114 w 7467600"/>
              <a:gd name="connsiteY826" fmla="*/ 1172635 h 6858000"/>
              <a:gd name="connsiteX827" fmla="*/ 3021459 w 7467600"/>
              <a:gd name="connsiteY827" fmla="*/ 1035385 h 6858000"/>
              <a:gd name="connsiteX828" fmla="*/ 3153873 w 7467600"/>
              <a:gd name="connsiteY828" fmla="*/ 898971 h 6858000"/>
              <a:gd name="connsiteX829" fmla="*/ 3276511 w 7467600"/>
              <a:gd name="connsiteY829" fmla="*/ 786423 h 6858000"/>
              <a:gd name="connsiteX830" fmla="*/ 3584154 w 7467600"/>
              <a:gd name="connsiteY830" fmla="*/ 448218 h 6858000"/>
              <a:gd name="connsiteX831" fmla="*/ 3624562 w 7467600"/>
              <a:gd name="connsiteY831" fmla="*/ 367041 h 6858000"/>
              <a:gd name="connsiteX832" fmla="*/ 3766672 w 7467600"/>
              <a:gd name="connsiteY832" fmla="*/ 359429 h 6858000"/>
              <a:gd name="connsiteX833" fmla="*/ 3996338 w 7467600"/>
              <a:gd name="connsiteY833" fmla="*/ 968237 h 6858000"/>
              <a:gd name="connsiteX834" fmla="*/ 3766672 w 7467600"/>
              <a:gd name="connsiteY834" fmla="*/ 359429 h 6858000"/>
              <a:gd name="connsiteX835" fmla="*/ 5805386 w 7467600"/>
              <a:gd name="connsiteY835" fmla="*/ 239240 h 6858000"/>
              <a:gd name="connsiteX836" fmla="*/ 5736947 w 7467600"/>
              <a:gd name="connsiteY836" fmla="*/ 261367 h 6858000"/>
              <a:gd name="connsiteX837" fmla="*/ 5427012 w 7467600"/>
              <a:gd name="connsiteY837" fmla="*/ 311272 h 6858000"/>
              <a:gd name="connsiteX838" fmla="*/ 5147818 w 7467600"/>
              <a:gd name="connsiteY838" fmla="*/ 322112 h 6858000"/>
              <a:gd name="connsiteX839" fmla="*/ 5060854 w 7467600"/>
              <a:gd name="connsiteY839" fmla="*/ 311882 h 6858000"/>
              <a:gd name="connsiteX840" fmla="*/ 4945989 w 7467600"/>
              <a:gd name="connsiteY840" fmla="*/ 300516 h 6858000"/>
              <a:gd name="connsiteX841" fmla="*/ 5410479 w 7467600"/>
              <a:gd name="connsiteY841" fmla="*/ 348434 h 6858000"/>
              <a:gd name="connsiteX842" fmla="*/ 5805386 w 7467600"/>
              <a:gd name="connsiteY842" fmla="*/ 239240 h 6858000"/>
              <a:gd name="connsiteX843" fmla="*/ 5905192 w 7467600"/>
              <a:gd name="connsiteY843" fmla="*/ 163079 h 6858000"/>
              <a:gd name="connsiteX844" fmla="*/ 5865655 w 7467600"/>
              <a:gd name="connsiteY844" fmla="*/ 171901 h 6858000"/>
              <a:gd name="connsiteX845" fmla="*/ 5259740 w 7467600"/>
              <a:gd name="connsiteY845" fmla="*/ 257013 h 6858000"/>
              <a:gd name="connsiteX846" fmla="*/ 5208466 w 7467600"/>
              <a:gd name="connsiteY846" fmla="*/ 257550 h 6858000"/>
              <a:gd name="connsiteX847" fmla="*/ 4980204 w 7467600"/>
              <a:gd name="connsiteY847" fmla="*/ 271903 h 6858000"/>
              <a:gd name="connsiteX848" fmla="*/ 5068068 w 7467600"/>
              <a:gd name="connsiteY848" fmla="*/ 282244 h 6858000"/>
              <a:gd name="connsiteX849" fmla="*/ 5153231 w 7467600"/>
              <a:gd name="connsiteY849" fmla="*/ 292240 h 6858000"/>
              <a:gd name="connsiteX850" fmla="*/ 5426491 w 7467600"/>
              <a:gd name="connsiteY850" fmla="*/ 281128 h 6858000"/>
              <a:gd name="connsiteX851" fmla="*/ 5731212 w 7467600"/>
              <a:gd name="connsiteY851" fmla="*/ 231951 h 6858000"/>
              <a:gd name="connsiteX852" fmla="*/ 5905192 w 7467600"/>
              <a:gd name="connsiteY852" fmla="*/ 163079 h 6858000"/>
              <a:gd name="connsiteX853" fmla="*/ 5944437 w 7467600"/>
              <a:gd name="connsiteY853" fmla="*/ 113829 h 6858000"/>
              <a:gd name="connsiteX854" fmla="*/ 5825032 w 7467600"/>
              <a:gd name="connsiteY854" fmla="*/ 146405 h 6858000"/>
              <a:gd name="connsiteX855" fmla="*/ 4955599 w 7467600"/>
              <a:gd name="connsiteY855" fmla="*/ 247008 h 6858000"/>
              <a:gd name="connsiteX856" fmla="*/ 5210104 w 7467600"/>
              <a:gd name="connsiteY856" fmla="*/ 228123 h 6858000"/>
              <a:gd name="connsiteX857" fmla="*/ 5261015 w 7467600"/>
              <a:gd name="connsiteY857" fmla="*/ 227087 h 6858000"/>
              <a:gd name="connsiteX858" fmla="*/ 5861181 w 7467600"/>
              <a:gd name="connsiteY858" fmla="*/ 143093 h 6858000"/>
              <a:gd name="connsiteX859" fmla="*/ 5961252 w 7467600"/>
              <a:gd name="connsiteY859" fmla="*/ 114820 h 6858000"/>
              <a:gd name="connsiteX860" fmla="*/ 5944437 w 7467600"/>
              <a:gd name="connsiteY860" fmla="*/ 113829 h 6858000"/>
              <a:gd name="connsiteX861" fmla="*/ 3882765 w 7467600"/>
              <a:gd name="connsiteY861" fmla="*/ 0 h 6858000"/>
              <a:gd name="connsiteX862" fmla="*/ 3995099 w 7467600"/>
              <a:gd name="connsiteY862" fmla="*/ 0 h 6858000"/>
              <a:gd name="connsiteX863" fmla="*/ 4163818 w 7467600"/>
              <a:gd name="connsiteY863" fmla="*/ 234104 h 6858000"/>
              <a:gd name="connsiteX864" fmla="*/ 4172099 w 7467600"/>
              <a:gd name="connsiteY864" fmla="*/ 234207 h 6858000"/>
              <a:gd name="connsiteX865" fmla="*/ 4784282 w 7467600"/>
              <a:gd name="connsiteY865" fmla="*/ 276561 h 6858000"/>
              <a:gd name="connsiteX866" fmla="*/ 4801687 w 7467600"/>
              <a:gd name="connsiteY866" fmla="*/ 267764 h 6858000"/>
              <a:gd name="connsiteX867" fmla="*/ 6082788 w 7467600"/>
              <a:gd name="connsiteY867" fmla="*/ 64119 h 6858000"/>
              <a:gd name="connsiteX868" fmla="*/ 6099442 w 7467600"/>
              <a:gd name="connsiteY868" fmla="*/ 82568 h 6858000"/>
              <a:gd name="connsiteX869" fmla="*/ 4804137 w 7467600"/>
              <a:gd name="connsiteY869" fmla="*/ 320931 h 6858000"/>
              <a:gd name="connsiteX870" fmla="*/ 4227047 w 7467600"/>
              <a:gd name="connsiteY870" fmla="*/ 313415 h 6858000"/>
              <a:gd name="connsiteX871" fmla="*/ 4346041 w 7467600"/>
              <a:gd name="connsiteY871" fmla="*/ 456086 h 6858000"/>
              <a:gd name="connsiteX872" fmla="*/ 4870967 w 7467600"/>
              <a:gd name="connsiteY872" fmla="*/ 963061 h 6858000"/>
              <a:gd name="connsiteX873" fmla="*/ 4889647 w 7467600"/>
              <a:gd name="connsiteY873" fmla="*/ 957147 h 6858000"/>
              <a:gd name="connsiteX874" fmla="*/ 5422504 w 7467600"/>
              <a:gd name="connsiteY874" fmla="*/ 805191 h 6858000"/>
              <a:gd name="connsiteX875" fmla="*/ 6087656 w 7467600"/>
              <a:gd name="connsiteY875" fmla="*/ 826703 h 6858000"/>
              <a:gd name="connsiteX876" fmla="*/ 6058717 w 7467600"/>
              <a:gd name="connsiteY876" fmla="*/ 865992 h 6858000"/>
              <a:gd name="connsiteX877" fmla="*/ 4974153 w 7467600"/>
              <a:gd name="connsiteY877" fmla="*/ 1045456 h 6858000"/>
              <a:gd name="connsiteX878" fmla="*/ 5627835 w 7467600"/>
              <a:gd name="connsiteY878" fmla="*/ 1472077 h 6858000"/>
              <a:gd name="connsiteX879" fmla="*/ 5629817 w 7467600"/>
              <a:gd name="connsiteY879" fmla="*/ 1471412 h 6858000"/>
              <a:gd name="connsiteX880" fmla="*/ 5634124 w 7467600"/>
              <a:gd name="connsiteY880" fmla="*/ 1470572 h 6858000"/>
              <a:gd name="connsiteX881" fmla="*/ 5755832 w 7467600"/>
              <a:gd name="connsiteY881" fmla="*/ 1383886 h 6858000"/>
              <a:gd name="connsiteX882" fmla="*/ 6014186 w 7467600"/>
              <a:gd name="connsiteY882" fmla="*/ 1279799 h 6858000"/>
              <a:gd name="connsiteX883" fmla="*/ 6901619 w 7467600"/>
              <a:gd name="connsiteY883" fmla="*/ 1047874 h 6858000"/>
              <a:gd name="connsiteX884" fmla="*/ 6931566 w 7467600"/>
              <a:gd name="connsiteY884" fmla="*/ 1062034 h 6858000"/>
              <a:gd name="connsiteX885" fmla="*/ 5790982 w 7467600"/>
              <a:gd name="connsiteY885" fmla="*/ 1561380 h 6858000"/>
              <a:gd name="connsiteX886" fmla="*/ 6188971 w 7467600"/>
              <a:gd name="connsiteY886" fmla="*/ 1755168 h 6858000"/>
              <a:gd name="connsiteX887" fmla="*/ 6202446 w 7467600"/>
              <a:gd name="connsiteY887" fmla="*/ 1752268 h 6858000"/>
              <a:gd name="connsiteX888" fmla="*/ 7179560 w 7467600"/>
              <a:gd name="connsiteY888" fmla="*/ 1467551 h 6858000"/>
              <a:gd name="connsiteX889" fmla="*/ 7158730 w 7467600"/>
              <a:gd name="connsiteY889" fmla="*/ 1507835 h 6858000"/>
              <a:gd name="connsiteX890" fmla="*/ 6326959 w 7467600"/>
              <a:gd name="connsiteY890" fmla="*/ 1817686 h 6858000"/>
              <a:gd name="connsiteX891" fmla="*/ 6537433 w 7467600"/>
              <a:gd name="connsiteY891" fmla="*/ 1907790 h 6858000"/>
              <a:gd name="connsiteX892" fmla="*/ 6550221 w 7467600"/>
              <a:gd name="connsiteY892" fmla="*/ 1910729 h 6858000"/>
              <a:gd name="connsiteX893" fmla="*/ 6964438 w 7467600"/>
              <a:gd name="connsiteY893" fmla="*/ 2209505 h 6858000"/>
              <a:gd name="connsiteX894" fmla="*/ 7367862 w 7467600"/>
              <a:gd name="connsiteY894" fmla="*/ 2806833 h 6858000"/>
              <a:gd name="connsiteX895" fmla="*/ 7364329 w 7467600"/>
              <a:gd name="connsiteY895" fmla="*/ 2826907 h 6858000"/>
              <a:gd name="connsiteX896" fmla="*/ 7290545 w 7467600"/>
              <a:gd name="connsiteY896" fmla="*/ 2850663 h 6858000"/>
              <a:gd name="connsiteX897" fmla="*/ 6472036 w 7467600"/>
              <a:gd name="connsiteY897" fmla="*/ 1959003 h 6858000"/>
              <a:gd name="connsiteX898" fmla="*/ 5792897 w 7467600"/>
              <a:gd name="connsiteY898" fmla="*/ 1647747 h 6858000"/>
              <a:gd name="connsiteX899" fmla="*/ 5842751 w 7467600"/>
              <a:gd name="connsiteY899" fmla="*/ 1816112 h 6858000"/>
              <a:gd name="connsiteX900" fmla="*/ 5847424 w 7467600"/>
              <a:gd name="connsiteY900" fmla="*/ 1815776 h 6858000"/>
              <a:gd name="connsiteX901" fmla="*/ 6399821 w 7467600"/>
              <a:gd name="connsiteY901" fmla="*/ 2344799 h 6858000"/>
              <a:gd name="connsiteX902" fmla="*/ 6323232 w 7467600"/>
              <a:gd name="connsiteY902" fmla="*/ 2389634 h 6858000"/>
              <a:gd name="connsiteX903" fmla="*/ 5942958 w 7467600"/>
              <a:gd name="connsiteY903" fmla="*/ 2077708 h 6858000"/>
              <a:gd name="connsiteX904" fmla="*/ 5921559 w 7467600"/>
              <a:gd name="connsiteY904" fmla="*/ 2378596 h 6858000"/>
              <a:gd name="connsiteX905" fmla="*/ 5817651 w 7467600"/>
              <a:gd name="connsiteY905" fmla="*/ 3023919 h 6858000"/>
              <a:gd name="connsiteX906" fmla="*/ 5729634 w 7467600"/>
              <a:gd name="connsiteY906" fmla="*/ 3051849 h 6858000"/>
              <a:gd name="connsiteX907" fmla="*/ 5611018 w 7467600"/>
              <a:gd name="connsiteY907" fmla="*/ 2316769 h 6858000"/>
              <a:gd name="connsiteX908" fmla="*/ 5687608 w 7467600"/>
              <a:gd name="connsiteY908" fmla="*/ 2039972 h 6858000"/>
              <a:gd name="connsiteX909" fmla="*/ 5657554 w 7467600"/>
              <a:gd name="connsiteY909" fmla="*/ 1576445 h 6858000"/>
              <a:gd name="connsiteX910" fmla="*/ 5150475 w 7467600"/>
              <a:gd name="connsiteY910" fmla="*/ 1274012 h 6858000"/>
              <a:gd name="connsiteX911" fmla="*/ 5349142 w 7467600"/>
              <a:gd name="connsiteY911" fmla="*/ 2204405 h 6858000"/>
              <a:gd name="connsiteX912" fmla="*/ 5262214 w 7467600"/>
              <a:gd name="connsiteY912" fmla="*/ 2233836 h 6858000"/>
              <a:gd name="connsiteX913" fmla="*/ 4981539 w 7467600"/>
              <a:gd name="connsiteY913" fmla="*/ 1542201 h 6858000"/>
              <a:gd name="connsiteX914" fmla="*/ 4958461 w 7467600"/>
              <a:gd name="connsiteY914" fmla="*/ 1136957 h 6858000"/>
              <a:gd name="connsiteX915" fmla="*/ 4655015 w 7467600"/>
              <a:gd name="connsiteY915" fmla="*/ 891426 h 6858000"/>
              <a:gd name="connsiteX916" fmla="*/ 4348002 w 7467600"/>
              <a:gd name="connsiteY916" fmla="*/ 2205895 h 6858000"/>
              <a:gd name="connsiteX917" fmla="*/ 4262250 w 7467600"/>
              <a:gd name="connsiteY917" fmla="*/ 2219972 h 6858000"/>
              <a:gd name="connsiteX918" fmla="*/ 4550611 w 7467600"/>
              <a:gd name="connsiteY918" fmla="*/ 817540 h 6858000"/>
              <a:gd name="connsiteX919" fmla="*/ 4564418 w 7467600"/>
              <a:gd name="connsiteY919" fmla="*/ 808293 h 6858000"/>
              <a:gd name="connsiteX920" fmla="*/ 4266388 w 7467600"/>
              <a:gd name="connsiteY920" fmla="*/ 500083 h 6858000"/>
              <a:gd name="connsiteX921" fmla="*/ 4032842 w 7467600"/>
              <a:gd name="connsiteY921" fmla="*/ 211809 h 6858000"/>
              <a:gd name="connsiteX922" fmla="*/ 3882765 w 7467600"/>
              <a:gd name="connsiteY922" fmla="*/ 0 h 6858000"/>
              <a:gd name="connsiteX923" fmla="*/ 3721337 w 7467600"/>
              <a:gd name="connsiteY923" fmla="*/ 0 h 6858000"/>
              <a:gd name="connsiteX924" fmla="*/ 3797544 w 7467600"/>
              <a:gd name="connsiteY924" fmla="*/ 0 h 6858000"/>
              <a:gd name="connsiteX925" fmla="*/ 3775734 w 7467600"/>
              <a:gd name="connsiteY925" fmla="*/ 95131 h 6858000"/>
              <a:gd name="connsiteX926" fmla="*/ 3724807 w 7467600"/>
              <a:gd name="connsiteY926" fmla="*/ 272257 h 6858000"/>
              <a:gd name="connsiteX927" fmla="*/ 3726844 w 7467600"/>
              <a:gd name="connsiteY927" fmla="*/ 282988 h 6858000"/>
              <a:gd name="connsiteX928" fmla="*/ 3742664 w 7467600"/>
              <a:gd name="connsiteY928" fmla="*/ 279918 h 6858000"/>
              <a:gd name="connsiteX929" fmla="*/ 4103910 w 7467600"/>
              <a:gd name="connsiteY929" fmla="*/ 1161917 h 6858000"/>
              <a:gd name="connsiteX930" fmla="*/ 4020269 w 7467600"/>
              <a:gd name="connsiteY930" fmla="*/ 1200406 h 6858000"/>
              <a:gd name="connsiteX931" fmla="*/ 3674882 w 7467600"/>
              <a:gd name="connsiteY931" fmla="*/ 488524 h 6858000"/>
              <a:gd name="connsiteX932" fmla="*/ 3132682 w 7467600"/>
              <a:gd name="connsiteY932" fmla="*/ 1072284 h 6858000"/>
              <a:gd name="connsiteX933" fmla="*/ 2716346 w 7467600"/>
              <a:gd name="connsiteY933" fmla="*/ 1276376 h 6858000"/>
              <a:gd name="connsiteX934" fmla="*/ 2716772 w 7467600"/>
              <a:gd name="connsiteY934" fmla="*/ 1255462 h 6858000"/>
              <a:gd name="connsiteX935" fmla="*/ 3471096 w 7467600"/>
              <a:gd name="connsiteY935" fmla="*/ 437072 h 6858000"/>
              <a:gd name="connsiteX936" fmla="*/ 3639057 w 7467600"/>
              <a:gd name="connsiteY936" fmla="*/ 286334 h 6858000"/>
              <a:gd name="connsiteX937" fmla="*/ 3640309 w 7467600"/>
              <a:gd name="connsiteY937" fmla="*/ 284664 h 6858000"/>
              <a:gd name="connsiteX938" fmla="*/ 3646022 w 7467600"/>
              <a:gd name="connsiteY938" fmla="*/ 276711 h 6858000"/>
              <a:gd name="connsiteX939" fmla="*/ 3707943 w 7467600"/>
              <a:gd name="connsiteY939" fmla="*/ 65958 h 6858000"/>
              <a:gd name="connsiteX940" fmla="*/ 3721337 w 7467600"/>
              <a:gd name="connsiteY940" fmla="*/ 0 h 6858000"/>
              <a:gd name="connsiteX941" fmla="*/ 2867960 w 7467600"/>
              <a:gd name="connsiteY941" fmla="*/ 0 h 6858000"/>
              <a:gd name="connsiteX942" fmla="*/ 2926351 w 7467600"/>
              <a:gd name="connsiteY942" fmla="*/ 0 h 6858000"/>
              <a:gd name="connsiteX943" fmla="*/ 2902823 w 7467600"/>
              <a:gd name="connsiteY943" fmla="*/ 262929 h 6858000"/>
              <a:gd name="connsiteX944" fmla="*/ 2940663 w 7467600"/>
              <a:gd name="connsiteY944" fmla="*/ 140884 h 6858000"/>
              <a:gd name="connsiteX945" fmla="*/ 2947039 w 7467600"/>
              <a:gd name="connsiteY945" fmla="*/ 122524 h 6858000"/>
              <a:gd name="connsiteX946" fmla="*/ 2984316 w 7467600"/>
              <a:gd name="connsiteY946" fmla="*/ 0 h 6858000"/>
              <a:gd name="connsiteX947" fmla="*/ 3016114 w 7467600"/>
              <a:gd name="connsiteY947" fmla="*/ 0 h 6858000"/>
              <a:gd name="connsiteX948" fmla="*/ 2979949 w 7467600"/>
              <a:gd name="connsiteY948" fmla="*/ 119274 h 6858000"/>
              <a:gd name="connsiteX949" fmla="*/ 3023879 w 7467600"/>
              <a:gd name="connsiteY949" fmla="*/ 0 h 6858000"/>
              <a:gd name="connsiteX950" fmla="*/ 3105400 w 7467600"/>
              <a:gd name="connsiteY950" fmla="*/ 0 h 6858000"/>
              <a:gd name="connsiteX951" fmla="*/ 3094669 w 7467600"/>
              <a:gd name="connsiteY951" fmla="*/ 30308 h 6858000"/>
              <a:gd name="connsiteX952" fmla="*/ 2901945 w 7467600"/>
              <a:gd name="connsiteY952" fmla="*/ 466538 h 6858000"/>
              <a:gd name="connsiteX953" fmla="*/ 2815209 w 7467600"/>
              <a:gd name="connsiteY953" fmla="*/ 497361 h 6858000"/>
              <a:gd name="connsiteX954" fmla="*/ 2844845 w 7467600"/>
              <a:gd name="connsiteY954" fmla="*/ 127638 h 6858000"/>
              <a:gd name="connsiteX955" fmla="*/ 2867960 w 7467600"/>
              <a:gd name="connsiteY955" fmla="*/ 0 h 6858000"/>
              <a:gd name="connsiteX956" fmla="*/ 1057230 w 7467600"/>
              <a:gd name="connsiteY956" fmla="*/ 0 h 6858000"/>
              <a:gd name="connsiteX957" fmla="*/ 1111003 w 7467600"/>
              <a:gd name="connsiteY957" fmla="*/ 0 h 6858000"/>
              <a:gd name="connsiteX958" fmla="*/ 1125553 w 7467600"/>
              <a:gd name="connsiteY958" fmla="*/ 52588 h 6858000"/>
              <a:gd name="connsiteX959" fmla="*/ 1304276 w 7467600"/>
              <a:gd name="connsiteY959" fmla="*/ 476275 h 6858000"/>
              <a:gd name="connsiteX960" fmla="*/ 1492066 w 7467600"/>
              <a:gd name="connsiteY960" fmla="*/ 886333 h 6858000"/>
              <a:gd name="connsiteX961" fmla="*/ 1423698 w 7467600"/>
              <a:gd name="connsiteY961" fmla="*/ 710817 h 6858000"/>
              <a:gd name="connsiteX962" fmla="*/ 1357609 w 7467600"/>
              <a:gd name="connsiteY962" fmla="*/ 532892 h 6858000"/>
              <a:gd name="connsiteX963" fmla="*/ 1309550 w 7467600"/>
              <a:gd name="connsiteY963" fmla="*/ 374031 h 6858000"/>
              <a:gd name="connsiteX964" fmla="*/ 1193673 w 7467600"/>
              <a:gd name="connsiteY964" fmla="*/ 49533 h 6858000"/>
              <a:gd name="connsiteX965" fmla="*/ 1164391 w 7467600"/>
              <a:gd name="connsiteY965" fmla="*/ 0 h 6858000"/>
              <a:gd name="connsiteX966" fmla="*/ 1200666 w 7467600"/>
              <a:gd name="connsiteY966" fmla="*/ 0 h 6858000"/>
              <a:gd name="connsiteX967" fmla="*/ 1223408 w 7467600"/>
              <a:gd name="connsiteY967" fmla="*/ 38996 h 6858000"/>
              <a:gd name="connsiteX968" fmla="*/ 1339635 w 7467600"/>
              <a:gd name="connsiteY968" fmla="*/ 365517 h 6858000"/>
              <a:gd name="connsiteX969" fmla="*/ 1387469 w 7467600"/>
              <a:gd name="connsiteY969" fmla="*/ 523079 h 6858000"/>
              <a:gd name="connsiteX970" fmla="*/ 1452685 w 7467600"/>
              <a:gd name="connsiteY970" fmla="*/ 699806 h 6858000"/>
              <a:gd name="connsiteX971" fmla="*/ 1492092 w 7467600"/>
              <a:gd name="connsiteY971" fmla="*/ 800424 h 6858000"/>
              <a:gd name="connsiteX972" fmla="*/ 1455302 w 7467600"/>
              <a:gd name="connsiteY972" fmla="*/ 632913 h 6858000"/>
              <a:gd name="connsiteX973" fmla="*/ 1222336 w 7467600"/>
              <a:gd name="connsiteY973" fmla="*/ 9480 h 6858000"/>
              <a:gd name="connsiteX974" fmla="*/ 1214634 w 7467600"/>
              <a:gd name="connsiteY974" fmla="*/ 0 h 6858000"/>
              <a:gd name="connsiteX975" fmla="*/ 1289827 w 7467600"/>
              <a:gd name="connsiteY975" fmla="*/ 0 h 6858000"/>
              <a:gd name="connsiteX976" fmla="*/ 1321076 w 7467600"/>
              <a:gd name="connsiteY976" fmla="*/ 59722 h 6858000"/>
              <a:gd name="connsiteX977" fmla="*/ 1512579 w 7467600"/>
              <a:gd name="connsiteY977" fmla="*/ 626441 h 6858000"/>
              <a:gd name="connsiteX978" fmla="*/ 1506076 w 7467600"/>
              <a:gd name="connsiteY978" fmla="*/ 1089289 h 6858000"/>
              <a:gd name="connsiteX979" fmla="*/ 1486346 w 7467600"/>
              <a:gd name="connsiteY979" fmla="*/ 1079919 h 6858000"/>
              <a:gd name="connsiteX980" fmla="*/ 1070511 w 7467600"/>
              <a:gd name="connsiteY980" fmla="*/ 48609 h 6858000"/>
              <a:gd name="connsiteX981" fmla="*/ 1057230 w 7467600"/>
              <a:gd name="connsiteY981" fmla="*/ 0 h 6858000"/>
              <a:gd name="connsiteX982" fmla="*/ 43151 w 7467600"/>
              <a:gd name="connsiteY982" fmla="*/ 0 h 6858000"/>
              <a:gd name="connsiteX983" fmla="*/ 95283 w 7467600"/>
              <a:gd name="connsiteY983" fmla="*/ 0 h 6858000"/>
              <a:gd name="connsiteX984" fmla="*/ 300708 w 7467600"/>
              <a:gd name="connsiteY984" fmla="*/ 154571 h 6858000"/>
              <a:gd name="connsiteX985" fmla="*/ 530414 w 7467600"/>
              <a:gd name="connsiteY985" fmla="*/ 354673 h 6858000"/>
              <a:gd name="connsiteX986" fmla="*/ 333785 w 7467600"/>
              <a:gd name="connsiteY986" fmla="*/ 161564 h 6858000"/>
              <a:gd name="connsiteX987" fmla="*/ 147005 w 7467600"/>
              <a:gd name="connsiteY987" fmla="*/ 0 h 6858000"/>
              <a:gd name="connsiteX988" fmla="*/ 272509 w 7467600"/>
              <a:gd name="connsiteY988" fmla="*/ 0 h 6858000"/>
              <a:gd name="connsiteX989" fmla="*/ 326276 w 7467600"/>
              <a:gd name="connsiteY989" fmla="*/ 45847 h 6858000"/>
              <a:gd name="connsiteX990" fmla="*/ 823759 w 7467600"/>
              <a:gd name="connsiteY990" fmla="*/ 574145 h 6858000"/>
              <a:gd name="connsiteX991" fmla="*/ 811254 w 7467600"/>
              <a:gd name="connsiteY991" fmla="*/ 665546 h 6858000"/>
              <a:gd name="connsiteX992" fmla="*/ 154042 w 7467600"/>
              <a:gd name="connsiteY992" fmla="*/ 261522 h 6858000"/>
              <a:gd name="connsiteX993" fmla="*/ 13550 w 7467600"/>
              <a:gd name="connsiteY993" fmla="*/ 158423 h 6858000"/>
              <a:gd name="connsiteX994" fmla="*/ 0 w 7467600"/>
              <a:gd name="connsiteY994" fmla="*/ 146618 h 6858000"/>
              <a:gd name="connsiteX995" fmla="*/ 0 w 7467600"/>
              <a:gd name="connsiteY995" fmla="*/ 59161 h 6858000"/>
              <a:gd name="connsiteX996" fmla="*/ 45427 w 7467600"/>
              <a:gd name="connsiteY996" fmla="*/ 101078 h 6858000"/>
              <a:gd name="connsiteX997" fmla="*/ 630103 w 7467600"/>
              <a:gd name="connsiteY997" fmla="*/ 485885 h 6858000"/>
              <a:gd name="connsiteX998" fmla="*/ 532040 w 7467600"/>
              <a:gd name="connsiteY998" fmla="*/ 399359 h 6858000"/>
              <a:gd name="connsiteX999" fmla="*/ 517618 w 7467600"/>
              <a:gd name="connsiteY999" fmla="*/ 385726 h 6858000"/>
              <a:gd name="connsiteX1000" fmla="*/ 285074 w 7467600"/>
              <a:gd name="connsiteY1000" fmla="*/ 182755 h 6858000"/>
              <a:gd name="connsiteX1001" fmla="*/ 43151 w 7467600"/>
              <a:gd name="connsiteY100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27410 w 7467600"/>
              <a:gd name="connsiteY166" fmla="*/ 4716164 h 6858000"/>
              <a:gd name="connsiteX167" fmla="*/ 1997014 w 7467600"/>
              <a:gd name="connsiteY167" fmla="*/ 4698007 h 6858000"/>
              <a:gd name="connsiteX168" fmla="*/ 2005458 w 7467600"/>
              <a:gd name="connsiteY168" fmla="*/ 4699540 h 6858000"/>
              <a:gd name="connsiteX169" fmla="*/ 2657186 w 7467600"/>
              <a:gd name="connsiteY169" fmla="*/ 4901687 h 6858000"/>
              <a:gd name="connsiteX170" fmla="*/ 2826662 w 7467600"/>
              <a:gd name="connsiteY170" fmla="*/ 4970362 h 6858000"/>
              <a:gd name="connsiteX171" fmla="*/ 2876100 w 7467600"/>
              <a:gd name="connsiteY171" fmla="*/ 4995397 h 6858000"/>
              <a:gd name="connsiteX172" fmla="*/ 3042600 w 7467600"/>
              <a:gd name="connsiteY172" fmla="*/ 5059532 h 6858000"/>
              <a:gd name="connsiteX173" fmla="*/ 1997014 w 7467600"/>
              <a:gd name="connsiteY173" fmla="*/ 4698007 h 6858000"/>
              <a:gd name="connsiteX174" fmla="*/ 2305292 w 7467600"/>
              <a:gd name="connsiteY174" fmla="*/ 4219492 h 6858000"/>
              <a:gd name="connsiteX175" fmla="*/ 3360922 w 7467600"/>
              <a:gd name="connsiteY175" fmla="*/ 4529373 h 6858000"/>
              <a:gd name="connsiteX176" fmla="*/ 3492420 w 7467600"/>
              <a:gd name="connsiteY176" fmla="*/ 4510145 h 6858000"/>
              <a:gd name="connsiteX177" fmla="*/ 3364086 w 7467600"/>
              <a:gd name="connsiteY177" fmla="*/ 4480340 h 6858000"/>
              <a:gd name="connsiteX178" fmla="*/ 3225818 w 7467600"/>
              <a:gd name="connsiteY178" fmla="*/ 4411822 h 6858000"/>
              <a:gd name="connsiteX179" fmla="*/ 3129696 w 7467600"/>
              <a:gd name="connsiteY179" fmla="*/ 4360704 h 6858000"/>
              <a:gd name="connsiteX180" fmla="*/ 2814545 w 7467600"/>
              <a:gd name="connsiteY180" fmla="*/ 4282955 h 6858000"/>
              <a:gd name="connsiteX181" fmla="*/ 2305292 w 7467600"/>
              <a:gd name="connsiteY181" fmla="*/ 4219492 h 6858000"/>
              <a:gd name="connsiteX182" fmla="*/ 2626982 w 7467600"/>
              <a:gd name="connsiteY182" fmla="*/ 4206450 h 6858000"/>
              <a:gd name="connsiteX183" fmla="*/ 2490617 w 7467600"/>
              <a:gd name="connsiteY183" fmla="*/ 4206951 h 6858000"/>
              <a:gd name="connsiteX184" fmla="*/ 2819869 w 7467600"/>
              <a:gd name="connsiteY184" fmla="*/ 4252936 h 6858000"/>
              <a:gd name="connsiteX185" fmla="*/ 3143018 w 7467600"/>
              <a:gd name="connsiteY185" fmla="*/ 4332698 h 6858000"/>
              <a:gd name="connsiteX186" fmla="*/ 3241520 w 7467600"/>
              <a:gd name="connsiteY186" fmla="*/ 4385112 h 6858000"/>
              <a:gd name="connsiteX187" fmla="*/ 3374575 w 7467600"/>
              <a:gd name="connsiteY187" fmla="*/ 4451517 h 6858000"/>
              <a:gd name="connsiteX188" fmla="*/ 3505221 w 7467600"/>
              <a:gd name="connsiteY188" fmla="*/ 4480757 h 6858000"/>
              <a:gd name="connsiteX189" fmla="*/ 2626982 w 7467600"/>
              <a:gd name="connsiteY189" fmla="*/ 4206450 h 6858000"/>
              <a:gd name="connsiteX190" fmla="*/ 1310106 w 7467600"/>
              <a:gd name="connsiteY190" fmla="*/ 3943217 h 6858000"/>
              <a:gd name="connsiteX191" fmla="*/ 854994 w 7467600"/>
              <a:gd name="connsiteY191" fmla="*/ 4399136 h 6858000"/>
              <a:gd name="connsiteX192" fmla="*/ 742462 w 7467600"/>
              <a:gd name="connsiteY192" fmla="*/ 4594648 h 6858000"/>
              <a:gd name="connsiteX193" fmla="*/ 820602 w 7467600"/>
              <a:gd name="connsiteY193" fmla="*/ 4485915 h 6858000"/>
              <a:gd name="connsiteX194" fmla="*/ 878295 w 7467600"/>
              <a:gd name="connsiteY194" fmla="*/ 4403594 h 6858000"/>
              <a:gd name="connsiteX195" fmla="*/ 1240607 w 7467600"/>
              <a:gd name="connsiteY195" fmla="*/ 4010401 h 6858000"/>
              <a:gd name="connsiteX196" fmla="*/ 1310106 w 7467600"/>
              <a:gd name="connsiteY196" fmla="*/ 3943217 h 6858000"/>
              <a:gd name="connsiteX197" fmla="*/ 1423113 w 7467600"/>
              <a:gd name="connsiteY197" fmla="*/ 3874565 h 6858000"/>
              <a:gd name="connsiteX198" fmla="*/ 1260565 w 7467600"/>
              <a:gd name="connsiteY198" fmla="*/ 4031982 h 6858000"/>
              <a:gd name="connsiteX199" fmla="*/ 901900 w 7467600"/>
              <a:gd name="connsiteY199" fmla="*/ 4421236 h 6858000"/>
              <a:gd name="connsiteX200" fmla="*/ 845044 w 7467600"/>
              <a:gd name="connsiteY200" fmla="*/ 4502436 h 6858000"/>
              <a:gd name="connsiteX201" fmla="*/ 685926 w 7467600"/>
              <a:gd name="connsiteY201" fmla="*/ 4703069 h 6858000"/>
              <a:gd name="connsiteX202" fmla="*/ 684248 w 7467600"/>
              <a:gd name="connsiteY202" fmla="*/ 4706721 h 6858000"/>
              <a:gd name="connsiteX203" fmla="*/ 1423113 w 7467600"/>
              <a:gd name="connsiteY203" fmla="*/ 3874565 h 6858000"/>
              <a:gd name="connsiteX204" fmla="*/ 3316479 w 7467600"/>
              <a:gd name="connsiteY204" fmla="*/ 3872136 h 6858000"/>
              <a:gd name="connsiteX205" fmla="*/ 3546806 w 7467600"/>
              <a:gd name="connsiteY205" fmla="*/ 4356139 h 6858000"/>
              <a:gd name="connsiteX206" fmla="*/ 3364433 w 7467600"/>
              <a:gd name="connsiteY206" fmla="*/ 3953121 h 6858000"/>
              <a:gd name="connsiteX207" fmla="*/ 3316479 w 7467600"/>
              <a:gd name="connsiteY207" fmla="*/ 3872136 h 6858000"/>
              <a:gd name="connsiteX208" fmla="*/ 3291335 w 7467600"/>
              <a:gd name="connsiteY208" fmla="*/ 3767420 h 6858000"/>
              <a:gd name="connsiteX209" fmla="*/ 3390805 w 7467600"/>
              <a:gd name="connsiteY209" fmla="*/ 3937163 h 6858000"/>
              <a:gd name="connsiteX210" fmla="*/ 3579062 w 7467600"/>
              <a:gd name="connsiteY210" fmla="*/ 4359040 h 6858000"/>
              <a:gd name="connsiteX211" fmla="*/ 3467355 w 7467600"/>
              <a:gd name="connsiteY211" fmla="*/ 3988130 h 6858000"/>
              <a:gd name="connsiteX212" fmla="*/ 3310753 w 7467600"/>
              <a:gd name="connsiteY212" fmla="*/ 3787140 h 6858000"/>
              <a:gd name="connsiteX213" fmla="*/ 3291335 w 7467600"/>
              <a:gd name="connsiteY213" fmla="*/ 3767420 h 6858000"/>
              <a:gd name="connsiteX214" fmla="*/ 1635889 w 7467600"/>
              <a:gd name="connsiteY214" fmla="*/ 3709494 h 6858000"/>
              <a:gd name="connsiteX215" fmla="*/ 1634800 w 7467600"/>
              <a:gd name="connsiteY215" fmla="*/ 3731111 h 6858000"/>
              <a:gd name="connsiteX216" fmla="*/ 1635889 w 7467600"/>
              <a:gd name="connsiteY216" fmla="*/ 3709494 h 6858000"/>
              <a:gd name="connsiteX217" fmla="*/ 1510397 w 7467600"/>
              <a:gd name="connsiteY217" fmla="*/ 3684705 h 6858000"/>
              <a:gd name="connsiteX218" fmla="*/ 1146550 w 7467600"/>
              <a:gd name="connsiteY218" fmla="*/ 3802012 h 6858000"/>
              <a:gd name="connsiteX219" fmla="*/ 698834 w 7467600"/>
              <a:gd name="connsiteY219" fmla="*/ 3952272 h 6858000"/>
              <a:gd name="connsiteX220" fmla="*/ 34256 w 7467600"/>
              <a:gd name="connsiteY220" fmla="*/ 4347603 h 6858000"/>
              <a:gd name="connsiteX221" fmla="*/ 527241 w 7467600"/>
              <a:gd name="connsiteY221" fmla="*/ 4065078 h 6858000"/>
              <a:gd name="connsiteX222" fmla="*/ 1510397 w 7467600"/>
              <a:gd name="connsiteY222" fmla="*/ 3684705 h 6858000"/>
              <a:gd name="connsiteX223" fmla="*/ 1313114 w 7467600"/>
              <a:gd name="connsiteY223" fmla="*/ 3655216 h 6858000"/>
              <a:gd name="connsiteX224" fmla="*/ 1109304 w 7467600"/>
              <a:gd name="connsiteY224" fmla="*/ 3669030 h 6858000"/>
              <a:gd name="connsiteX225" fmla="*/ 8129 w 7467600"/>
              <a:gd name="connsiteY225" fmla="*/ 4330519 h 6858000"/>
              <a:gd name="connsiteX226" fmla="*/ 687572 w 7467600"/>
              <a:gd name="connsiteY226" fmla="*/ 3925629 h 6858000"/>
              <a:gd name="connsiteX227" fmla="*/ 1138365 w 7467600"/>
              <a:gd name="connsiteY227" fmla="*/ 3774515 h 6858000"/>
              <a:gd name="connsiteX228" fmla="*/ 1505579 w 7467600"/>
              <a:gd name="connsiteY228" fmla="*/ 3655526 h 6858000"/>
              <a:gd name="connsiteX229" fmla="*/ 1313114 w 7467600"/>
              <a:gd name="connsiteY229" fmla="*/ 3655216 h 6858000"/>
              <a:gd name="connsiteX230" fmla="*/ 3655073 w 7467600"/>
              <a:gd name="connsiteY230" fmla="*/ 3650884 h 6858000"/>
              <a:gd name="connsiteX231" fmla="*/ 3989938 w 7467600"/>
              <a:gd name="connsiteY231" fmla="*/ 3991685 h 6858000"/>
              <a:gd name="connsiteX232" fmla="*/ 4393907 w 7467600"/>
              <a:gd name="connsiteY232" fmla="*/ 4261258 h 6858000"/>
              <a:gd name="connsiteX233" fmla="*/ 4648051 w 7467600"/>
              <a:gd name="connsiteY233" fmla="*/ 4374051 h 6858000"/>
              <a:gd name="connsiteX234" fmla="*/ 4383389 w 7467600"/>
              <a:gd name="connsiteY234" fmla="*/ 4184369 h 6858000"/>
              <a:gd name="connsiteX235" fmla="*/ 4165508 w 7467600"/>
              <a:gd name="connsiteY235" fmla="*/ 4035196 h 6858000"/>
              <a:gd name="connsiteX236" fmla="*/ 4068162 w 7467600"/>
              <a:gd name="connsiteY236" fmla="*/ 3953394 h 6858000"/>
              <a:gd name="connsiteX237" fmla="*/ 3981416 w 7467600"/>
              <a:gd name="connsiteY237" fmla="*/ 3880482 h 6858000"/>
              <a:gd name="connsiteX238" fmla="*/ 3800147 w 7467600"/>
              <a:gd name="connsiteY238" fmla="*/ 3749872 h 6858000"/>
              <a:gd name="connsiteX239" fmla="*/ 3655073 w 7467600"/>
              <a:gd name="connsiteY239" fmla="*/ 3650884 h 6858000"/>
              <a:gd name="connsiteX240" fmla="*/ 3670252 w 7467600"/>
              <a:gd name="connsiteY240" fmla="*/ 3622798 h 6858000"/>
              <a:gd name="connsiteX241" fmla="*/ 3817258 w 7467600"/>
              <a:gd name="connsiteY241" fmla="*/ 3723577 h 6858000"/>
              <a:gd name="connsiteX242" fmla="*/ 4000461 w 7467600"/>
              <a:gd name="connsiteY242" fmla="*/ 3855966 h 6858000"/>
              <a:gd name="connsiteX243" fmla="*/ 4088180 w 7467600"/>
              <a:gd name="connsiteY243" fmla="*/ 3929774 h 6858000"/>
              <a:gd name="connsiteX244" fmla="*/ 4184555 w 7467600"/>
              <a:gd name="connsiteY244" fmla="*/ 4010683 h 6858000"/>
              <a:gd name="connsiteX245" fmla="*/ 4399563 w 7467600"/>
              <a:gd name="connsiteY245" fmla="*/ 4158106 h 6858000"/>
              <a:gd name="connsiteX246" fmla="*/ 4684469 w 7467600"/>
              <a:gd name="connsiteY246" fmla="*/ 4364680 h 6858000"/>
              <a:gd name="connsiteX247" fmla="*/ 4690271 w 7467600"/>
              <a:gd name="connsiteY247" fmla="*/ 4370034 h 6858000"/>
              <a:gd name="connsiteX248" fmla="*/ 4136093 w 7467600"/>
              <a:gd name="connsiteY248" fmla="*/ 3858466 h 6858000"/>
              <a:gd name="connsiteX249" fmla="*/ 3670252 w 7467600"/>
              <a:gd name="connsiteY249" fmla="*/ 3622798 h 6858000"/>
              <a:gd name="connsiteX250" fmla="*/ 4440129 w 7467600"/>
              <a:gd name="connsiteY250" fmla="*/ 3448571 h 6858000"/>
              <a:gd name="connsiteX251" fmla="*/ 4856525 w 7467600"/>
              <a:gd name="connsiteY251" fmla="*/ 3915351 h 6858000"/>
              <a:gd name="connsiteX252" fmla="*/ 5059055 w 7467600"/>
              <a:gd name="connsiteY252" fmla="*/ 4108918 h 6858000"/>
              <a:gd name="connsiteX253" fmla="*/ 5290070 w 7467600"/>
              <a:gd name="connsiteY253" fmla="*/ 4263619 h 6858000"/>
              <a:gd name="connsiteX254" fmla="*/ 4834991 w 7467600"/>
              <a:gd name="connsiteY254" fmla="*/ 3830985 h 6858000"/>
              <a:gd name="connsiteX255" fmla="*/ 4440129 w 7467600"/>
              <a:gd name="connsiteY255" fmla="*/ 3448571 h 6858000"/>
              <a:gd name="connsiteX256" fmla="*/ 4441737 w 7467600"/>
              <a:gd name="connsiteY256" fmla="*/ 3399734 h 6858000"/>
              <a:gd name="connsiteX257" fmla="*/ 4431236 w 7467600"/>
              <a:gd name="connsiteY257" fmla="*/ 3400954 h 6858000"/>
              <a:gd name="connsiteX258" fmla="*/ 4557150 w 7467600"/>
              <a:gd name="connsiteY258" fmla="*/ 3510023 h 6858000"/>
              <a:gd name="connsiteX259" fmla="*/ 4856936 w 7467600"/>
              <a:gd name="connsiteY259" fmla="*/ 3809146 h 6858000"/>
              <a:gd name="connsiteX260" fmla="*/ 5111996 w 7467600"/>
              <a:gd name="connsiteY260" fmla="*/ 4065759 h 6858000"/>
              <a:gd name="connsiteX261" fmla="*/ 5388878 w 7467600"/>
              <a:gd name="connsiteY261" fmla="*/ 4300185 h 6858000"/>
              <a:gd name="connsiteX262" fmla="*/ 5425556 w 7467600"/>
              <a:gd name="connsiteY262" fmla="*/ 4308967 h 6858000"/>
              <a:gd name="connsiteX263" fmla="*/ 4943646 w 7467600"/>
              <a:gd name="connsiteY263" fmla="*/ 3822916 h 6858000"/>
              <a:gd name="connsiteX264" fmla="*/ 4594837 w 7467600"/>
              <a:gd name="connsiteY264" fmla="*/ 3532274 h 6858000"/>
              <a:gd name="connsiteX265" fmla="*/ 4441737 w 7467600"/>
              <a:gd name="connsiteY265" fmla="*/ 3399734 h 6858000"/>
              <a:gd name="connsiteX266" fmla="*/ 5425834 w 7467600"/>
              <a:gd name="connsiteY266" fmla="*/ 3162785 h 6858000"/>
              <a:gd name="connsiteX267" fmla="*/ 5401644 w 7467600"/>
              <a:gd name="connsiteY267" fmla="*/ 3617847 h 6858000"/>
              <a:gd name="connsiteX268" fmla="*/ 5467256 w 7467600"/>
              <a:gd name="connsiteY268" fmla="*/ 4175494 h 6858000"/>
              <a:gd name="connsiteX269" fmla="*/ 5448069 w 7467600"/>
              <a:gd name="connsiteY269" fmla="*/ 3567554 h 6858000"/>
              <a:gd name="connsiteX270" fmla="*/ 5425834 w 7467600"/>
              <a:gd name="connsiteY270" fmla="*/ 3162785 h 6858000"/>
              <a:gd name="connsiteX271" fmla="*/ 1318687 w 7467600"/>
              <a:gd name="connsiteY271" fmla="*/ 3113840 h 6858000"/>
              <a:gd name="connsiteX272" fmla="*/ 1066793 w 7467600"/>
              <a:gd name="connsiteY272" fmla="*/ 3212171 h 6858000"/>
              <a:gd name="connsiteX273" fmla="*/ 993319 w 7467600"/>
              <a:gd name="connsiteY273" fmla="*/ 3247648 h 6858000"/>
              <a:gd name="connsiteX274" fmla="*/ 853081 w 7467600"/>
              <a:gd name="connsiteY274" fmla="*/ 3312410 h 6858000"/>
              <a:gd name="connsiteX275" fmla="*/ 805957 w 7467600"/>
              <a:gd name="connsiteY275" fmla="*/ 3330443 h 6858000"/>
              <a:gd name="connsiteX276" fmla="*/ 1318687 w 7467600"/>
              <a:gd name="connsiteY276" fmla="*/ 3113840 h 6858000"/>
              <a:gd name="connsiteX277" fmla="*/ 5453702 w 7467600"/>
              <a:gd name="connsiteY277" fmla="*/ 3090882 h 6858000"/>
              <a:gd name="connsiteX278" fmla="*/ 5480135 w 7467600"/>
              <a:gd name="connsiteY278" fmla="*/ 3565802 h 6858000"/>
              <a:gd name="connsiteX279" fmla="*/ 5499023 w 7467600"/>
              <a:gd name="connsiteY279" fmla="*/ 4166310 h 6858000"/>
              <a:gd name="connsiteX280" fmla="*/ 5547022 w 7467600"/>
              <a:gd name="connsiteY280" fmla="*/ 3607838 h 6858000"/>
              <a:gd name="connsiteX281" fmla="*/ 5515964 w 7467600"/>
              <a:gd name="connsiteY281" fmla="*/ 3378541 h 6858000"/>
              <a:gd name="connsiteX282" fmla="*/ 5453702 w 7467600"/>
              <a:gd name="connsiteY282" fmla="*/ 3090882 h 6858000"/>
              <a:gd name="connsiteX283" fmla="*/ 1238695 w 7467600"/>
              <a:gd name="connsiteY283" fmla="*/ 3076820 h 6858000"/>
              <a:gd name="connsiteX284" fmla="*/ 716371 w 7467600"/>
              <a:gd name="connsiteY284" fmla="*/ 3293249 h 6858000"/>
              <a:gd name="connsiteX285" fmla="*/ 579522 w 7467600"/>
              <a:gd name="connsiteY285" fmla="*/ 3371759 h 6858000"/>
              <a:gd name="connsiteX286" fmla="*/ 600288 w 7467600"/>
              <a:gd name="connsiteY286" fmla="*/ 3365555 h 6858000"/>
              <a:gd name="connsiteX287" fmla="*/ 840692 w 7467600"/>
              <a:gd name="connsiteY287" fmla="*/ 3284921 h 6858000"/>
              <a:gd name="connsiteX288" fmla="*/ 979248 w 7467600"/>
              <a:gd name="connsiteY288" fmla="*/ 3221003 h 6858000"/>
              <a:gd name="connsiteX289" fmla="*/ 1053282 w 7467600"/>
              <a:gd name="connsiteY289" fmla="*/ 3185247 h 6858000"/>
              <a:gd name="connsiteX290" fmla="*/ 1320603 w 7467600"/>
              <a:gd name="connsiteY290" fmla="*/ 3081281 h 6858000"/>
              <a:gd name="connsiteX291" fmla="*/ 1238695 w 7467600"/>
              <a:gd name="connsiteY291" fmla="*/ 3076820 h 6858000"/>
              <a:gd name="connsiteX292" fmla="*/ 5425627 w 7467600"/>
              <a:gd name="connsiteY292" fmla="*/ 2954192 h 6858000"/>
              <a:gd name="connsiteX293" fmla="*/ 5470770 w 7467600"/>
              <a:gd name="connsiteY293" fmla="*/ 3005435 h 6858000"/>
              <a:gd name="connsiteX294" fmla="*/ 5519779 w 7467600"/>
              <a:gd name="connsiteY294" fmla="*/ 4359223 h 6858000"/>
              <a:gd name="connsiteX295" fmla="*/ 5520293 w 7467600"/>
              <a:gd name="connsiteY295" fmla="*/ 4360602 h 6858000"/>
              <a:gd name="connsiteX296" fmla="*/ 5767221 w 7467600"/>
              <a:gd name="connsiteY296" fmla="*/ 4665564 h 6858000"/>
              <a:gd name="connsiteX297" fmla="*/ 6937169 w 7467600"/>
              <a:gd name="connsiteY297" fmla="*/ 4815941 h 6858000"/>
              <a:gd name="connsiteX298" fmla="*/ 6953922 w 7467600"/>
              <a:gd name="connsiteY298" fmla="*/ 4890068 h 6858000"/>
              <a:gd name="connsiteX299" fmla="*/ 6071359 w 7467600"/>
              <a:gd name="connsiteY299" fmla="*/ 4770770 h 6858000"/>
              <a:gd name="connsiteX300" fmla="*/ 6038839 w 7467600"/>
              <a:gd name="connsiteY300" fmla="*/ 4764474 h 6858000"/>
              <a:gd name="connsiteX301" fmla="*/ 6038706 w 7467600"/>
              <a:gd name="connsiteY301" fmla="*/ 4763847 h 6858000"/>
              <a:gd name="connsiteX302" fmla="*/ 6037784 w 7467600"/>
              <a:gd name="connsiteY302" fmla="*/ 4764270 h 6858000"/>
              <a:gd name="connsiteX303" fmla="*/ 6038839 w 7467600"/>
              <a:gd name="connsiteY303" fmla="*/ 4764474 h 6858000"/>
              <a:gd name="connsiteX304" fmla="*/ 6040338 w 7467600"/>
              <a:gd name="connsiteY304" fmla="*/ 4771418 h 6858000"/>
              <a:gd name="connsiteX305" fmla="*/ 6024488 w 7467600"/>
              <a:gd name="connsiteY305" fmla="*/ 4809903 h 6858000"/>
              <a:gd name="connsiteX306" fmla="*/ 5599771 w 7467600"/>
              <a:gd name="connsiteY306" fmla="*/ 5509652 h 6858000"/>
              <a:gd name="connsiteX307" fmla="*/ 5548843 w 7467600"/>
              <a:gd name="connsiteY307" fmla="*/ 5563845 h 6858000"/>
              <a:gd name="connsiteX308" fmla="*/ 5940952 w 7467600"/>
              <a:gd name="connsiteY308" fmla="*/ 6250028 h 6858000"/>
              <a:gd name="connsiteX309" fmla="*/ 6043441 w 7467600"/>
              <a:gd name="connsiteY309" fmla="*/ 6665847 h 6858000"/>
              <a:gd name="connsiteX310" fmla="*/ 6093432 w 7467600"/>
              <a:gd name="connsiteY310" fmla="*/ 6858000 h 6858000"/>
              <a:gd name="connsiteX311" fmla="*/ 6034344 w 7467600"/>
              <a:gd name="connsiteY311" fmla="*/ 6858000 h 6858000"/>
              <a:gd name="connsiteX312" fmla="*/ 6026679 w 7467600"/>
              <a:gd name="connsiteY312" fmla="*/ 6836959 h 6858000"/>
              <a:gd name="connsiteX313" fmla="*/ 5800441 w 7467600"/>
              <a:gd name="connsiteY313" fmla="*/ 6335286 h 6858000"/>
              <a:gd name="connsiteX314" fmla="*/ 5526562 w 7467600"/>
              <a:gd name="connsiteY314" fmla="*/ 5705388 h 6858000"/>
              <a:gd name="connsiteX315" fmla="*/ 5519640 w 7467600"/>
              <a:gd name="connsiteY315" fmla="*/ 5683774 h 6858000"/>
              <a:gd name="connsiteX316" fmla="*/ 5844559 w 7467600"/>
              <a:gd name="connsiteY316" fmla="*/ 6553349 h 6858000"/>
              <a:gd name="connsiteX317" fmla="*/ 5975994 w 7467600"/>
              <a:gd name="connsiteY317" fmla="*/ 6858000 h 6858000"/>
              <a:gd name="connsiteX318" fmla="*/ 5898547 w 7467600"/>
              <a:gd name="connsiteY318" fmla="*/ 6858000 h 6858000"/>
              <a:gd name="connsiteX319" fmla="*/ 5682041 w 7467600"/>
              <a:gd name="connsiteY319" fmla="*/ 6355860 h 6858000"/>
              <a:gd name="connsiteX320" fmla="*/ 5461758 w 7467600"/>
              <a:gd name="connsiteY320" fmla="*/ 5820220 h 6858000"/>
              <a:gd name="connsiteX321" fmla="*/ 5237282 w 7467600"/>
              <a:gd name="connsiteY321" fmla="*/ 6579086 h 6858000"/>
              <a:gd name="connsiteX322" fmla="*/ 5115009 w 7467600"/>
              <a:gd name="connsiteY322" fmla="*/ 6858000 h 6858000"/>
              <a:gd name="connsiteX323" fmla="*/ 5028074 w 7467600"/>
              <a:gd name="connsiteY323" fmla="*/ 6858000 h 6858000"/>
              <a:gd name="connsiteX324" fmla="*/ 5079508 w 7467600"/>
              <a:gd name="connsiteY324" fmla="*/ 6749074 h 6858000"/>
              <a:gd name="connsiteX325" fmla="*/ 5371846 w 7467600"/>
              <a:gd name="connsiteY325" fmla="*/ 5924413 h 6858000"/>
              <a:gd name="connsiteX326" fmla="*/ 5270512 w 7467600"/>
              <a:gd name="connsiteY326" fmla="*/ 6138975 h 6858000"/>
              <a:gd name="connsiteX327" fmla="*/ 5062409 w 7467600"/>
              <a:gd name="connsiteY327" fmla="*/ 6653544 h 6858000"/>
              <a:gd name="connsiteX328" fmla="*/ 5036628 w 7467600"/>
              <a:gd name="connsiteY328" fmla="*/ 6754247 h 6858000"/>
              <a:gd name="connsiteX329" fmla="*/ 5009112 w 7467600"/>
              <a:gd name="connsiteY329" fmla="*/ 6858000 h 6858000"/>
              <a:gd name="connsiteX330" fmla="*/ 4976679 w 7467600"/>
              <a:gd name="connsiteY330" fmla="*/ 6858000 h 6858000"/>
              <a:gd name="connsiteX331" fmla="*/ 5006537 w 7467600"/>
              <a:gd name="connsiteY331" fmla="*/ 6747068 h 6858000"/>
              <a:gd name="connsiteX332" fmla="*/ 5032723 w 7467600"/>
              <a:gd name="connsiteY332" fmla="*/ 6644957 h 6858000"/>
              <a:gd name="connsiteX333" fmla="*/ 5242949 w 7467600"/>
              <a:gd name="connsiteY333" fmla="*/ 6125175 h 6858000"/>
              <a:gd name="connsiteX334" fmla="*/ 5286321 w 7467600"/>
              <a:gd name="connsiteY334" fmla="*/ 6033555 h 6858000"/>
              <a:gd name="connsiteX335" fmla="*/ 5008210 w 7467600"/>
              <a:gd name="connsiteY335" fmla="*/ 6649194 h 6858000"/>
              <a:gd name="connsiteX336" fmla="*/ 4986321 w 7467600"/>
              <a:gd name="connsiteY336" fmla="*/ 6765687 h 6858000"/>
              <a:gd name="connsiteX337" fmla="*/ 4973474 w 7467600"/>
              <a:gd name="connsiteY337" fmla="*/ 6858000 h 6858000"/>
              <a:gd name="connsiteX338" fmla="*/ 4907178 w 7467600"/>
              <a:gd name="connsiteY338" fmla="*/ 6858000 h 6858000"/>
              <a:gd name="connsiteX339" fmla="*/ 4910810 w 7467600"/>
              <a:gd name="connsiteY339" fmla="*/ 6829660 h 6858000"/>
              <a:gd name="connsiteX340" fmla="*/ 4987461 w 7467600"/>
              <a:gd name="connsiteY340" fmla="*/ 6432994 h 6858000"/>
              <a:gd name="connsiteX341" fmla="*/ 5179262 w 7467600"/>
              <a:gd name="connsiteY341" fmla="*/ 6035044 h 6858000"/>
              <a:gd name="connsiteX342" fmla="*/ 4689678 w 7467600"/>
              <a:gd name="connsiteY342" fmla="*/ 6440241 h 6858000"/>
              <a:gd name="connsiteX343" fmla="*/ 4477543 w 7467600"/>
              <a:gd name="connsiteY343" fmla="*/ 6674836 h 6858000"/>
              <a:gd name="connsiteX344" fmla="*/ 4329957 w 7467600"/>
              <a:gd name="connsiteY344" fmla="*/ 6858000 h 6858000"/>
              <a:gd name="connsiteX345" fmla="*/ 4218595 w 7467600"/>
              <a:gd name="connsiteY345" fmla="*/ 6858000 h 6858000"/>
              <a:gd name="connsiteX346" fmla="*/ 4368888 w 7467600"/>
              <a:gd name="connsiteY346" fmla="*/ 6668412 h 6858000"/>
              <a:gd name="connsiteX347" fmla="*/ 4563091 w 7467600"/>
              <a:gd name="connsiteY347" fmla="*/ 6442508 h 6858000"/>
              <a:gd name="connsiteX348" fmla="*/ 5387324 w 7467600"/>
              <a:gd name="connsiteY348" fmla="*/ 5705830 h 6858000"/>
              <a:gd name="connsiteX349" fmla="*/ 5073620 w 7467600"/>
              <a:gd name="connsiteY349" fmla="*/ 5955437 h 6858000"/>
              <a:gd name="connsiteX350" fmla="*/ 4689789 w 7467600"/>
              <a:gd name="connsiteY350" fmla="*/ 6268382 h 6858000"/>
              <a:gd name="connsiteX351" fmla="*/ 4418722 w 7467600"/>
              <a:gd name="connsiteY351" fmla="*/ 6570886 h 6858000"/>
              <a:gd name="connsiteX352" fmla="*/ 4214944 w 7467600"/>
              <a:gd name="connsiteY352" fmla="*/ 6858000 h 6858000"/>
              <a:gd name="connsiteX353" fmla="*/ 4177898 w 7467600"/>
              <a:gd name="connsiteY353" fmla="*/ 6858000 h 6858000"/>
              <a:gd name="connsiteX354" fmla="*/ 4391597 w 7467600"/>
              <a:gd name="connsiteY354" fmla="*/ 6556370 h 6858000"/>
              <a:gd name="connsiteX355" fmla="*/ 4668889 w 7467600"/>
              <a:gd name="connsiteY355" fmla="*/ 6246399 h 6858000"/>
              <a:gd name="connsiteX356" fmla="*/ 5055427 w 7467600"/>
              <a:gd name="connsiteY356" fmla="*/ 5931476 h 6858000"/>
              <a:gd name="connsiteX357" fmla="*/ 5371814 w 7467600"/>
              <a:gd name="connsiteY357" fmla="*/ 5678975 h 6858000"/>
              <a:gd name="connsiteX358" fmla="*/ 4987918 w 7467600"/>
              <a:gd name="connsiteY358" fmla="*/ 5838701 h 6858000"/>
              <a:gd name="connsiteX359" fmla="*/ 4317146 w 7467600"/>
              <a:gd name="connsiteY359" fmla="*/ 6587716 h 6858000"/>
              <a:gd name="connsiteX360" fmla="*/ 4171627 w 7467600"/>
              <a:gd name="connsiteY360" fmla="*/ 6858000 h 6858000"/>
              <a:gd name="connsiteX361" fmla="*/ 4081585 w 7467600"/>
              <a:gd name="connsiteY361" fmla="*/ 6858000 h 6858000"/>
              <a:gd name="connsiteX362" fmla="*/ 4238603 w 7467600"/>
              <a:gd name="connsiteY362" fmla="*/ 6559341 h 6858000"/>
              <a:gd name="connsiteX363" fmla="*/ 4778333 w 7467600"/>
              <a:gd name="connsiteY363" fmla="*/ 5873626 h 6858000"/>
              <a:gd name="connsiteX364" fmla="*/ 5414185 w 7467600"/>
              <a:gd name="connsiteY364" fmla="*/ 5573882 h 6858000"/>
              <a:gd name="connsiteX365" fmla="*/ 5959648 w 7467600"/>
              <a:gd name="connsiteY365" fmla="*/ 4760797 h 6858000"/>
              <a:gd name="connsiteX366" fmla="*/ 5355019 w 7467600"/>
              <a:gd name="connsiteY366" fmla="*/ 4734672 h 6858000"/>
              <a:gd name="connsiteX367" fmla="*/ 5083565 w 7467600"/>
              <a:gd name="connsiteY367" fmla="*/ 5179121 h 6858000"/>
              <a:gd name="connsiteX368" fmla="*/ 4713577 w 7467600"/>
              <a:gd name="connsiteY368" fmla="*/ 5616803 h 6858000"/>
              <a:gd name="connsiteX369" fmla="*/ 3989559 w 7467600"/>
              <a:gd name="connsiteY369" fmla="*/ 6145945 h 6858000"/>
              <a:gd name="connsiteX370" fmla="*/ 3939824 w 7467600"/>
              <a:gd name="connsiteY370" fmla="*/ 6066900 h 6858000"/>
              <a:gd name="connsiteX371" fmla="*/ 4584537 w 7467600"/>
              <a:gd name="connsiteY371" fmla="*/ 5324826 h 6858000"/>
              <a:gd name="connsiteX372" fmla="*/ 5037105 w 7467600"/>
              <a:gd name="connsiteY372" fmla="*/ 5088765 h 6858000"/>
              <a:gd name="connsiteX373" fmla="*/ 5039930 w 7467600"/>
              <a:gd name="connsiteY373" fmla="*/ 5089585 h 6858000"/>
              <a:gd name="connsiteX374" fmla="*/ 5263764 w 7467600"/>
              <a:gd name="connsiteY374" fmla="*/ 4735525 h 6858000"/>
              <a:gd name="connsiteX375" fmla="*/ 4086300 w 7467600"/>
              <a:gd name="connsiteY375" fmla="*/ 4884599 h 6858000"/>
              <a:gd name="connsiteX376" fmla="*/ 4085485 w 7467600"/>
              <a:gd name="connsiteY376" fmla="*/ 4899070 h 6858000"/>
              <a:gd name="connsiteX377" fmla="*/ 3871915 w 7467600"/>
              <a:gd name="connsiteY377" fmla="*/ 5253645 h 6858000"/>
              <a:gd name="connsiteX378" fmla="*/ 3799374 w 7467600"/>
              <a:gd name="connsiteY378" fmla="*/ 5466127 h 6858000"/>
              <a:gd name="connsiteX379" fmla="*/ 3498850 w 7467600"/>
              <a:gd name="connsiteY379" fmla="*/ 6661888 h 6858000"/>
              <a:gd name="connsiteX380" fmla="*/ 3399216 w 7467600"/>
              <a:gd name="connsiteY380" fmla="*/ 6858000 h 6858000"/>
              <a:gd name="connsiteX381" fmla="*/ 3303688 w 7467600"/>
              <a:gd name="connsiteY381" fmla="*/ 6858000 h 6858000"/>
              <a:gd name="connsiteX382" fmla="*/ 3391774 w 7467600"/>
              <a:gd name="connsiteY382" fmla="*/ 6697181 h 6858000"/>
              <a:gd name="connsiteX383" fmla="*/ 3735540 w 7467600"/>
              <a:gd name="connsiteY383" fmla="*/ 5546923 h 6858000"/>
              <a:gd name="connsiteX384" fmla="*/ 3729438 w 7467600"/>
              <a:gd name="connsiteY384" fmla="*/ 5569058 h 6858000"/>
              <a:gd name="connsiteX385" fmla="*/ 3707782 w 7467600"/>
              <a:gd name="connsiteY385" fmla="*/ 5644908 h 6858000"/>
              <a:gd name="connsiteX386" fmla="*/ 3583827 w 7467600"/>
              <a:gd name="connsiteY386" fmla="*/ 6039215 h 6858000"/>
              <a:gd name="connsiteX387" fmla="*/ 3547861 w 7467600"/>
              <a:gd name="connsiteY387" fmla="*/ 6129609 h 6858000"/>
              <a:gd name="connsiteX388" fmla="*/ 3490905 w 7467600"/>
              <a:gd name="connsiteY388" fmla="*/ 6277660 h 6858000"/>
              <a:gd name="connsiteX389" fmla="*/ 3455859 w 7467600"/>
              <a:gd name="connsiteY389" fmla="*/ 6391301 h 6858000"/>
              <a:gd name="connsiteX390" fmla="*/ 3429112 w 7467600"/>
              <a:gd name="connsiteY390" fmla="*/ 6479469 h 6858000"/>
              <a:gd name="connsiteX391" fmla="*/ 3304862 w 7467600"/>
              <a:gd name="connsiteY391" fmla="*/ 6796476 h 6858000"/>
              <a:gd name="connsiteX392" fmla="*/ 3276071 w 7467600"/>
              <a:gd name="connsiteY392" fmla="*/ 6858000 h 6858000"/>
              <a:gd name="connsiteX393" fmla="*/ 3240805 w 7467600"/>
              <a:gd name="connsiteY393" fmla="*/ 6858000 h 6858000"/>
              <a:gd name="connsiteX394" fmla="*/ 3275917 w 7467600"/>
              <a:gd name="connsiteY394" fmla="*/ 6783192 h 6858000"/>
              <a:gd name="connsiteX395" fmla="*/ 3399358 w 7467600"/>
              <a:gd name="connsiteY395" fmla="*/ 6469011 h 6858000"/>
              <a:gd name="connsiteX396" fmla="*/ 3425650 w 7467600"/>
              <a:gd name="connsiteY396" fmla="*/ 6381333 h 6858000"/>
              <a:gd name="connsiteX397" fmla="*/ 3460661 w 7467600"/>
              <a:gd name="connsiteY397" fmla="*/ 6266763 h 6858000"/>
              <a:gd name="connsiteX398" fmla="*/ 3518021 w 7467600"/>
              <a:gd name="connsiteY398" fmla="*/ 6117298 h 6858000"/>
              <a:gd name="connsiteX399" fmla="*/ 3554035 w 7467600"/>
              <a:gd name="connsiteY399" fmla="*/ 6027832 h 6858000"/>
              <a:gd name="connsiteX400" fmla="*/ 3677174 w 7467600"/>
              <a:gd name="connsiteY400" fmla="*/ 5636351 h 6858000"/>
              <a:gd name="connsiteX401" fmla="*/ 3698819 w 7467600"/>
              <a:gd name="connsiteY401" fmla="*/ 5560503 h 6858000"/>
              <a:gd name="connsiteX402" fmla="*/ 3702094 w 7467600"/>
              <a:gd name="connsiteY402" fmla="*/ 5549194 h 6858000"/>
              <a:gd name="connsiteX403" fmla="*/ 3398355 w 7467600"/>
              <a:gd name="connsiteY403" fmla="*/ 6094603 h 6858000"/>
              <a:gd name="connsiteX404" fmla="*/ 3193941 w 7467600"/>
              <a:gd name="connsiteY404" fmla="*/ 6798775 h 6858000"/>
              <a:gd name="connsiteX405" fmla="*/ 3184140 w 7467600"/>
              <a:gd name="connsiteY405" fmla="*/ 6858000 h 6858000"/>
              <a:gd name="connsiteX406" fmla="*/ 3099978 w 7467600"/>
              <a:gd name="connsiteY406" fmla="*/ 6858000 h 6858000"/>
              <a:gd name="connsiteX407" fmla="*/ 3101556 w 7467600"/>
              <a:gd name="connsiteY407" fmla="*/ 6843337 h 6858000"/>
              <a:gd name="connsiteX408" fmla="*/ 3370162 w 7467600"/>
              <a:gd name="connsiteY408" fmla="*/ 5785550 h 6858000"/>
              <a:gd name="connsiteX409" fmla="*/ 3746477 w 7467600"/>
              <a:gd name="connsiteY409" fmla="*/ 5377889 h 6858000"/>
              <a:gd name="connsiteX410" fmla="*/ 3863399 w 7467600"/>
              <a:gd name="connsiteY410" fmla="*/ 5087257 h 6858000"/>
              <a:gd name="connsiteX411" fmla="*/ 3968712 w 7467600"/>
              <a:gd name="connsiteY411" fmla="*/ 4913989 h 6858000"/>
              <a:gd name="connsiteX412" fmla="*/ 2792390 w 7467600"/>
              <a:gd name="connsiteY412" fmla="*/ 5382974 h 6858000"/>
              <a:gd name="connsiteX413" fmla="*/ 2714982 w 7467600"/>
              <a:gd name="connsiteY413" fmla="*/ 5427051 h 6858000"/>
              <a:gd name="connsiteX414" fmla="*/ 2813361 w 7467600"/>
              <a:gd name="connsiteY414" fmla="*/ 6023912 h 6858000"/>
              <a:gd name="connsiteX415" fmla="*/ 2688430 w 7467600"/>
              <a:gd name="connsiteY415" fmla="*/ 6801564 h 6858000"/>
              <a:gd name="connsiteX416" fmla="*/ 2629626 w 7467600"/>
              <a:gd name="connsiteY416" fmla="*/ 6763394 h 6858000"/>
              <a:gd name="connsiteX417" fmla="*/ 2565328 w 7467600"/>
              <a:gd name="connsiteY417" fmla="*/ 5516399 h 6858000"/>
              <a:gd name="connsiteX418" fmla="*/ 1922999 w 7467600"/>
              <a:gd name="connsiteY418" fmla="*/ 5980343 h 6858000"/>
              <a:gd name="connsiteX419" fmla="*/ 1950261 w 7467600"/>
              <a:gd name="connsiteY419" fmla="*/ 6405858 h 6858000"/>
              <a:gd name="connsiteX420" fmla="*/ 2365554 w 7467600"/>
              <a:gd name="connsiteY420" fmla="*/ 6759107 h 6858000"/>
              <a:gd name="connsiteX421" fmla="*/ 2424142 w 7467600"/>
              <a:gd name="connsiteY421" fmla="*/ 6858000 h 6858000"/>
              <a:gd name="connsiteX422" fmla="*/ 2395994 w 7467600"/>
              <a:gd name="connsiteY422" fmla="*/ 6858000 h 6858000"/>
              <a:gd name="connsiteX423" fmla="*/ 2392863 w 7467600"/>
              <a:gd name="connsiteY423" fmla="*/ 6852964 h 6858000"/>
              <a:gd name="connsiteX424" fmla="*/ 2017589 w 7467600"/>
              <a:gd name="connsiteY424" fmla="*/ 6493982 h 6858000"/>
              <a:gd name="connsiteX425" fmla="*/ 2147336 w 7467600"/>
              <a:gd name="connsiteY425" fmla="*/ 6594052 h 6858000"/>
              <a:gd name="connsiteX426" fmla="*/ 2207047 w 7467600"/>
              <a:gd name="connsiteY426" fmla="*/ 6654540 h 6858000"/>
              <a:gd name="connsiteX427" fmla="*/ 2299106 w 7467600"/>
              <a:gd name="connsiteY427" fmla="*/ 6778931 h 6858000"/>
              <a:gd name="connsiteX428" fmla="*/ 2314430 w 7467600"/>
              <a:gd name="connsiteY428" fmla="*/ 6801144 h 6858000"/>
              <a:gd name="connsiteX429" fmla="*/ 2352406 w 7467600"/>
              <a:gd name="connsiteY429" fmla="*/ 6858000 h 6858000"/>
              <a:gd name="connsiteX430" fmla="*/ 2314492 w 7467600"/>
              <a:gd name="connsiteY430" fmla="*/ 6858000 h 6858000"/>
              <a:gd name="connsiteX431" fmla="*/ 2288095 w 7467600"/>
              <a:gd name="connsiteY431" fmla="*/ 6818030 h 6858000"/>
              <a:gd name="connsiteX432" fmla="*/ 2272768 w 7467600"/>
              <a:gd name="connsiteY432" fmla="*/ 6795822 h 6858000"/>
              <a:gd name="connsiteX433" fmla="*/ 2182715 w 7467600"/>
              <a:gd name="connsiteY433" fmla="*/ 6675071 h 6858000"/>
              <a:gd name="connsiteX434" fmla="*/ 2032061 w 7467600"/>
              <a:gd name="connsiteY434" fmla="*/ 6541380 h 6858000"/>
              <a:gd name="connsiteX435" fmla="*/ 2257220 w 7467600"/>
              <a:gd name="connsiteY435" fmla="*/ 6826257 h 6858000"/>
              <a:gd name="connsiteX436" fmla="*/ 2281324 w 7467600"/>
              <a:gd name="connsiteY436" fmla="*/ 6858000 h 6858000"/>
              <a:gd name="connsiteX437" fmla="*/ 2242860 w 7467600"/>
              <a:gd name="connsiteY437" fmla="*/ 6858000 h 6858000"/>
              <a:gd name="connsiteX438" fmla="*/ 2232818 w 7467600"/>
              <a:gd name="connsiteY438" fmla="*/ 6844926 h 6858000"/>
              <a:gd name="connsiteX439" fmla="*/ 1990172 w 7467600"/>
              <a:gd name="connsiteY439" fmla="*/ 6542121 h 6858000"/>
              <a:gd name="connsiteX440" fmla="*/ 2124090 w 7467600"/>
              <a:gd name="connsiteY440" fmla="*/ 6761017 h 6858000"/>
              <a:gd name="connsiteX441" fmla="*/ 2200380 w 7467600"/>
              <a:gd name="connsiteY441" fmla="*/ 6858000 h 6858000"/>
              <a:gd name="connsiteX442" fmla="*/ 2147507 w 7467600"/>
              <a:gd name="connsiteY442" fmla="*/ 6858000 h 6858000"/>
              <a:gd name="connsiteX443" fmla="*/ 2070668 w 7467600"/>
              <a:gd name="connsiteY443" fmla="*/ 6761520 h 6858000"/>
              <a:gd name="connsiteX444" fmla="*/ 1975142 w 7467600"/>
              <a:gd name="connsiteY444" fmla="*/ 6585570 h 6858000"/>
              <a:gd name="connsiteX445" fmla="*/ 2050035 w 7467600"/>
              <a:gd name="connsiteY445" fmla="*/ 6813345 h 6858000"/>
              <a:gd name="connsiteX446" fmla="*/ 2063025 w 7467600"/>
              <a:gd name="connsiteY446" fmla="*/ 6858000 h 6858000"/>
              <a:gd name="connsiteX447" fmla="*/ 2021675 w 7467600"/>
              <a:gd name="connsiteY447" fmla="*/ 6858000 h 6858000"/>
              <a:gd name="connsiteX448" fmla="*/ 2019308 w 7467600"/>
              <a:gd name="connsiteY448" fmla="*/ 6847118 h 6858000"/>
              <a:gd name="connsiteX449" fmla="*/ 1938835 w 7467600"/>
              <a:gd name="connsiteY449" fmla="*/ 6551160 h 6858000"/>
              <a:gd name="connsiteX450" fmla="*/ 1953230 w 7467600"/>
              <a:gd name="connsiteY450" fmla="*/ 6759699 h 6858000"/>
              <a:gd name="connsiteX451" fmla="*/ 1956763 w 7467600"/>
              <a:gd name="connsiteY451" fmla="*/ 6778191 h 6858000"/>
              <a:gd name="connsiteX452" fmla="*/ 1967925 w 7467600"/>
              <a:gd name="connsiteY452" fmla="*/ 6858000 h 6858000"/>
              <a:gd name="connsiteX453" fmla="*/ 1936622 w 7467600"/>
              <a:gd name="connsiteY453" fmla="*/ 6858000 h 6858000"/>
              <a:gd name="connsiteX454" fmla="*/ 1926261 w 7467600"/>
              <a:gd name="connsiteY454" fmla="*/ 6784064 h 6858000"/>
              <a:gd name="connsiteX455" fmla="*/ 1922724 w 7467600"/>
              <a:gd name="connsiteY455" fmla="*/ 6765577 h 6858000"/>
              <a:gd name="connsiteX456" fmla="*/ 1904650 w 7467600"/>
              <a:gd name="connsiteY456" fmla="*/ 6639616 h 6858000"/>
              <a:gd name="connsiteX457" fmla="*/ 1885273 w 7467600"/>
              <a:gd name="connsiteY457" fmla="*/ 6858000 h 6858000"/>
              <a:gd name="connsiteX458" fmla="*/ 1854363 w 7467600"/>
              <a:gd name="connsiteY458" fmla="*/ 6858000 h 6858000"/>
              <a:gd name="connsiteX459" fmla="*/ 1880391 w 7467600"/>
              <a:gd name="connsiteY459" fmla="*/ 6603796 h 6858000"/>
              <a:gd name="connsiteX460" fmla="*/ 1818273 w 7467600"/>
              <a:gd name="connsiteY460" fmla="*/ 6715729 h 6858000"/>
              <a:gd name="connsiteX461" fmla="*/ 1794691 w 7467600"/>
              <a:gd name="connsiteY461" fmla="*/ 6843239 h 6858000"/>
              <a:gd name="connsiteX462" fmla="*/ 1794914 w 7467600"/>
              <a:gd name="connsiteY462" fmla="*/ 6858000 h 6858000"/>
              <a:gd name="connsiteX463" fmla="*/ 1746128 w 7467600"/>
              <a:gd name="connsiteY463" fmla="*/ 6858000 h 6858000"/>
              <a:gd name="connsiteX464" fmla="*/ 1753934 w 7467600"/>
              <a:gd name="connsiteY464" fmla="*/ 6724796 h 6858000"/>
              <a:gd name="connsiteX465" fmla="*/ 1792053 w 7467600"/>
              <a:gd name="connsiteY465" fmla="*/ 6572396 h 6858000"/>
              <a:gd name="connsiteX466" fmla="*/ 1862248 w 7467600"/>
              <a:gd name="connsiteY466" fmla="*/ 6266397 h 6858000"/>
              <a:gd name="connsiteX467" fmla="*/ 1862250 w 7467600"/>
              <a:gd name="connsiteY467" fmla="*/ 6033531 h 6858000"/>
              <a:gd name="connsiteX468" fmla="*/ 1211999 w 7467600"/>
              <a:gd name="connsiteY468" fmla="*/ 6683610 h 6858000"/>
              <a:gd name="connsiteX469" fmla="*/ 1213266 w 7467600"/>
              <a:gd name="connsiteY469" fmla="*/ 6691947 h 6858000"/>
              <a:gd name="connsiteX470" fmla="*/ 1203370 w 7467600"/>
              <a:gd name="connsiteY470" fmla="*/ 6850676 h 6858000"/>
              <a:gd name="connsiteX471" fmla="*/ 1203671 w 7467600"/>
              <a:gd name="connsiteY471" fmla="*/ 6858000 h 6858000"/>
              <a:gd name="connsiteX472" fmla="*/ 1143180 w 7467600"/>
              <a:gd name="connsiteY472" fmla="*/ 6858000 h 6858000"/>
              <a:gd name="connsiteX473" fmla="*/ 1142176 w 7467600"/>
              <a:gd name="connsiteY473" fmla="*/ 6766045 h 6858000"/>
              <a:gd name="connsiteX474" fmla="*/ 1067484 w 7467600"/>
              <a:gd name="connsiteY474" fmla="*/ 6858000 h 6858000"/>
              <a:gd name="connsiteX475" fmla="*/ 953928 w 7467600"/>
              <a:gd name="connsiteY475" fmla="*/ 6858000 h 6858000"/>
              <a:gd name="connsiteX476" fmla="*/ 959715 w 7467600"/>
              <a:gd name="connsiteY476" fmla="*/ 6850185 h 6858000"/>
              <a:gd name="connsiteX477" fmla="*/ 1483788 w 7467600"/>
              <a:gd name="connsiteY477" fmla="*/ 6259174 h 6858000"/>
              <a:gd name="connsiteX478" fmla="*/ 1100671 w 7467600"/>
              <a:gd name="connsiteY478" fmla="*/ 6252137 h 6858000"/>
              <a:gd name="connsiteX479" fmla="*/ 1090144 w 7467600"/>
              <a:gd name="connsiteY479" fmla="*/ 6256748 h 6858000"/>
              <a:gd name="connsiteX480" fmla="*/ 1095872 w 7467600"/>
              <a:gd name="connsiteY480" fmla="*/ 6271892 h 6858000"/>
              <a:gd name="connsiteX481" fmla="*/ 262785 w 7467600"/>
              <a:gd name="connsiteY481" fmla="*/ 6845450 h 6858000"/>
              <a:gd name="connsiteX482" fmla="*/ 209968 w 7467600"/>
              <a:gd name="connsiteY482" fmla="*/ 6770713 h 6858000"/>
              <a:gd name="connsiteX483" fmla="*/ 873460 w 7467600"/>
              <a:gd name="connsiteY483" fmla="*/ 6253768 h 6858000"/>
              <a:gd name="connsiteX484" fmla="*/ 192686 w 7467600"/>
              <a:gd name="connsiteY484" fmla="*/ 5849257 h 6858000"/>
              <a:gd name="connsiteX485" fmla="*/ 4696 w 7467600"/>
              <a:gd name="connsiteY485" fmla="*/ 5697668 h 6858000"/>
              <a:gd name="connsiteX486" fmla="*/ 0 w 7467600"/>
              <a:gd name="connsiteY486" fmla="*/ 5689984 h 6858000"/>
              <a:gd name="connsiteX487" fmla="*/ 0 w 7467600"/>
              <a:gd name="connsiteY487" fmla="*/ 5513472 h 6858000"/>
              <a:gd name="connsiteX488" fmla="*/ 174101 w 7467600"/>
              <a:gd name="connsiteY488" fmla="*/ 5620277 h 6858000"/>
              <a:gd name="connsiteX489" fmla="*/ 891800 w 7467600"/>
              <a:gd name="connsiteY489" fmla="*/ 6036935 h 6858000"/>
              <a:gd name="connsiteX490" fmla="*/ 1072219 w 7467600"/>
              <a:gd name="connsiteY490" fmla="*/ 6169443 h 6858000"/>
              <a:gd name="connsiteX491" fmla="*/ 1074117 w 7467600"/>
              <a:gd name="connsiteY491" fmla="*/ 6170301 h 6858000"/>
              <a:gd name="connsiteX492" fmla="*/ 1083114 w 7467600"/>
              <a:gd name="connsiteY492" fmla="*/ 6174131 h 6858000"/>
              <a:gd name="connsiteX493" fmla="*/ 1543010 w 7467600"/>
              <a:gd name="connsiteY493" fmla="*/ 6191140 h 6858000"/>
              <a:gd name="connsiteX494" fmla="*/ 1551080 w 7467600"/>
              <a:gd name="connsiteY494" fmla="*/ 6195006 h 6858000"/>
              <a:gd name="connsiteX495" fmla="*/ 2345443 w 7467600"/>
              <a:gd name="connsiteY495" fmla="*/ 5549882 h 6858000"/>
              <a:gd name="connsiteX496" fmla="*/ 1721499 w 7467600"/>
              <a:gd name="connsiteY496" fmla="*/ 5599969 h 6858000"/>
              <a:gd name="connsiteX497" fmla="*/ 767716 w 7467600"/>
              <a:gd name="connsiteY497" fmla="*/ 5472768 h 6858000"/>
              <a:gd name="connsiteX498" fmla="*/ 722147 w 7467600"/>
              <a:gd name="connsiteY498" fmla="*/ 5393091 h 6858000"/>
              <a:gd name="connsiteX499" fmla="*/ 1485552 w 7467600"/>
              <a:gd name="connsiteY499" fmla="*/ 5313202 h 6858000"/>
              <a:gd name="connsiteX500" fmla="*/ 2143004 w 7467600"/>
              <a:gd name="connsiteY500" fmla="*/ 5402420 h 6858000"/>
              <a:gd name="connsiteX501" fmla="*/ 1933391 w 7467600"/>
              <a:gd name="connsiteY501" fmla="*/ 5156971 h 6858000"/>
              <a:gd name="connsiteX502" fmla="*/ 1827118 w 7467600"/>
              <a:gd name="connsiteY502" fmla="*/ 4968410 h 6858000"/>
              <a:gd name="connsiteX503" fmla="*/ 1837349 w 7467600"/>
              <a:gd name="connsiteY503" fmla="*/ 4956357 h 6858000"/>
              <a:gd name="connsiteX504" fmla="*/ 2162835 w 7467600"/>
              <a:gd name="connsiteY504" fmla="*/ 5187853 h 6858000"/>
              <a:gd name="connsiteX505" fmla="*/ 2257167 w 7467600"/>
              <a:gd name="connsiteY505" fmla="*/ 5462123 h 6858000"/>
              <a:gd name="connsiteX506" fmla="*/ 2261598 w 7467600"/>
              <a:gd name="connsiteY506" fmla="*/ 5467998 h 6858000"/>
              <a:gd name="connsiteX507" fmla="*/ 2437177 w 7467600"/>
              <a:gd name="connsiteY507" fmla="*/ 5479608 h 6858000"/>
              <a:gd name="connsiteX508" fmla="*/ 2445247 w 7467600"/>
              <a:gd name="connsiteY508" fmla="*/ 5483476 h 6858000"/>
              <a:gd name="connsiteX509" fmla="*/ 2743626 w 7467600"/>
              <a:gd name="connsiteY509" fmla="*/ 5304819 h 6858000"/>
              <a:gd name="connsiteX510" fmla="*/ 3048102 w 7467600"/>
              <a:gd name="connsiteY510" fmla="*/ 5150595 h 6858000"/>
              <a:gd name="connsiteX511" fmla="*/ 1799414 w 7467600"/>
              <a:gd name="connsiteY511" fmla="*/ 4694732 h 6858000"/>
              <a:gd name="connsiteX512" fmla="*/ 1771735 w 7467600"/>
              <a:gd name="connsiteY512" fmla="*/ 4619929 h 6858000"/>
              <a:gd name="connsiteX513" fmla="*/ 3104273 w 7467600"/>
              <a:gd name="connsiteY513" fmla="*/ 5076159 h 6858000"/>
              <a:gd name="connsiteX514" fmla="*/ 3113245 w 7467600"/>
              <a:gd name="connsiteY514" fmla="*/ 5090705 h 6858000"/>
              <a:gd name="connsiteX515" fmla="*/ 3126294 w 7467600"/>
              <a:gd name="connsiteY515" fmla="*/ 5114400 h 6858000"/>
              <a:gd name="connsiteX516" fmla="*/ 3937433 w 7467600"/>
              <a:gd name="connsiteY516" fmla="*/ 4830473 h 6858000"/>
              <a:gd name="connsiteX517" fmla="*/ 3590475 w 7467600"/>
              <a:gd name="connsiteY517" fmla="*/ 4597974 h 6858000"/>
              <a:gd name="connsiteX518" fmla="*/ 3100264 w 7467600"/>
              <a:gd name="connsiteY518" fmla="*/ 4579845 h 6858000"/>
              <a:gd name="connsiteX519" fmla="*/ 2183576 w 7467600"/>
              <a:gd name="connsiteY519" fmla="*/ 4227150 h 6858000"/>
              <a:gd name="connsiteX520" fmla="*/ 2151029 w 7467600"/>
              <a:gd name="connsiteY520" fmla="*/ 4146947 h 6858000"/>
              <a:gd name="connsiteX521" fmla="*/ 3563434 w 7467600"/>
              <a:gd name="connsiteY521" fmla="*/ 4469115 h 6858000"/>
              <a:gd name="connsiteX522" fmla="*/ 3177952 w 7467600"/>
              <a:gd name="connsiteY522" fmla="*/ 3657386 h 6858000"/>
              <a:gd name="connsiteX523" fmla="*/ 3189263 w 7467600"/>
              <a:gd name="connsiteY523" fmla="*/ 3625726 h 6858000"/>
              <a:gd name="connsiteX524" fmla="*/ 3560912 w 7467600"/>
              <a:gd name="connsiteY524" fmla="*/ 4079863 h 6858000"/>
              <a:gd name="connsiteX525" fmla="*/ 3626636 w 7467600"/>
              <a:gd name="connsiteY525" fmla="*/ 4512230 h 6858000"/>
              <a:gd name="connsiteX526" fmla="*/ 3653088 w 7467600"/>
              <a:gd name="connsiteY526" fmla="*/ 4521417 h 6858000"/>
              <a:gd name="connsiteX527" fmla="*/ 3988128 w 7467600"/>
              <a:gd name="connsiteY527" fmla="*/ 4817267 h 6858000"/>
              <a:gd name="connsiteX528" fmla="*/ 4830582 w 7467600"/>
              <a:gd name="connsiteY528" fmla="*/ 4676000 h 6858000"/>
              <a:gd name="connsiteX529" fmla="*/ 4830100 w 7467600"/>
              <a:gd name="connsiteY529" fmla="*/ 4675554 h 6858000"/>
              <a:gd name="connsiteX530" fmla="*/ 4036318 w 7467600"/>
              <a:gd name="connsiteY530" fmla="*/ 4147013 h 6858000"/>
              <a:gd name="connsiteX531" fmla="*/ 3432098 w 7467600"/>
              <a:gd name="connsiteY531" fmla="*/ 3537312 h 6858000"/>
              <a:gd name="connsiteX532" fmla="*/ 3446761 w 7467600"/>
              <a:gd name="connsiteY532" fmla="*/ 3461278 h 6858000"/>
              <a:gd name="connsiteX533" fmla="*/ 4419733 w 7467600"/>
              <a:gd name="connsiteY533" fmla="*/ 3963555 h 6858000"/>
              <a:gd name="connsiteX534" fmla="*/ 4781371 w 7467600"/>
              <a:gd name="connsiteY534" fmla="*/ 4458604 h 6858000"/>
              <a:gd name="connsiteX535" fmla="*/ 4780440 w 7467600"/>
              <a:gd name="connsiteY535" fmla="*/ 4470290 h 6858000"/>
              <a:gd name="connsiteX536" fmla="*/ 4898954 w 7467600"/>
              <a:gd name="connsiteY536" fmla="*/ 4662092 h 6858000"/>
              <a:gd name="connsiteX537" fmla="*/ 4900699 w 7467600"/>
              <a:gd name="connsiteY537" fmla="*/ 4670867 h 6858000"/>
              <a:gd name="connsiteX538" fmla="*/ 5714511 w 7467600"/>
              <a:gd name="connsiteY538" fmla="*/ 4663483 h 6858000"/>
              <a:gd name="connsiteX539" fmla="*/ 5464793 w 7467600"/>
              <a:gd name="connsiteY539" fmla="*/ 4393556 h 6858000"/>
              <a:gd name="connsiteX540" fmla="*/ 5461897 w 7467600"/>
              <a:gd name="connsiteY540" fmla="*/ 4390879 h 6858000"/>
              <a:gd name="connsiteX541" fmla="*/ 4294126 w 7467600"/>
              <a:gd name="connsiteY541" fmla="*/ 3303048 h 6858000"/>
              <a:gd name="connsiteX542" fmla="*/ 4305321 w 7467600"/>
              <a:gd name="connsiteY542" fmla="*/ 3256953 h 6858000"/>
              <a:gd name="connsiteX543" fmla="*/ 4949299 w 7467600"/>
              <a:gd name="connsiteY543" fmla="*/ 3766336 h 6858000"/>
              <a:gd name="connsiteX544" fmla="*/ 5291452 w 7467600"/>
              <a:gd name="connsiteY544" fmla="*/ 4076801 h 6858000"/>
              <a:gd name="connsiteX545" fmla="*/ 5434998 w 7467600"/>
              <a:gd name="connsiteY545" fmla="*/ 4254100 h 6858000"/>
              <a:gd name="connsiteX546" fmla="*/ 5351015 w 7467600"/>
              <a:gd name="connsiteY546" fmla="*/ 3760989 h 6858000"/>
              <a:gd name="connsiteX547" fmla="*/ 5413780 w 7467600"/>
              <a:gd name="connsiteY547" fmla="*/ 2966265 h 6858000"/>
              <a:gd name="connsiteX548" fmla="*/ 5425627 w 7467600"/>
              <a:gd name="connsiteY548" fmla="*/ 2954192 h 6858000"/>
              <a:gd name="connsiteX549" fmla="*/ 6604735 w 7467600"/>
              <a:gd name="connsiteY549" fmla="*/ 2041381 h 6858000"/>
              <a:gd name="connsiteX550" fmla="*/ 7204487 w 7467600"/>
              <a:gd name="connsiteY550" fmla="*/ 2742112 h 6858000"/>
              <a:gd name="connsiteX551" fmla="*/ 7131592 w 7467600"/>
              <a:gd name="connsiteY551" fmla="*/ 2672096 h 6858000"/>
              <a:gd name="connsiteX552" fmla="*/ 6996344 w 7467600"/>
              <a:gd name="connsiteY552" fmla="*/ 2518310 h 6858000"/>
              <a:gd name="connsiteX553" fmla="*/ 6735495 w 7467600"/>
              <a:gd name="connsiteY553" fmla="*/ 2196890 h 6858000"/>
              <a:gd name="connsiteX554" fmla="*/ 6721901 w 7467600"/>
              <a:gd name="connsiteY554" fmla="*/ 2179274 h 6858000"/>
              <a:gd name="connsiteX555" fmla="*/ 6604735 w 7467600"/>
              <a:gd name="connsiteY555" fmla="*/ 2041381 h 6858000"/>
              <a:gd name="connsiteX556" fmla="*/ 6591670 w 7467600"/>
              <a:gd name="connsiteY556" fmla="*/ 1988277 h 6858000"/>
              <a:gd name="connsiteX557" fmla="*/ 6747349 w 7467600"/>
              <a:gd name="connsiteY557" fmla="*/ 2160069 h 6858000"/>
              <a:gd name="connsiteX558" fmla="*/ 6760943 w 7467600"/>
              <a:gd name="connsiteY558" fmla="*/ 2177686 h 6858000"/>
              <a:gd name="connsiteX559" fmla="*/ 7021065 w 7467600"/>
              <a:gd name="connsiteY559" fmla="*/ 2498102 h 6858000"/>
              <a:gd name="connsiteX560" fmla="*/ 7155223 w 7467600"/>
              <a:gd name="connsiteY560" fmla="*/ 2650386 h 6858000"/>
              <a:gd name="connsiteX561" fmla="*/ 7203167 w 7467600"/>
              <a:gd name="connsiteY561" fmla="*/ 2697288 h 6858000"/>
              <a:gd name="connsiteX562" fmla="*/ 6937703 w 7467600"/>
              <a:gd name="connsiteY562" fmla="*/ 2321981 h 6858000"/>
              <a:gd name="connsiteX563" fmla="*/ 6591670 w 7467600"/>
              <a:gd name="connsiteY563" fmla="*/ 1988277 h 6858000"/>
              <a:gd name="connsiteX564" fmla="*/ 5798671 w 7467600"/>
              <a:gd name="connsiteY564" fmla="*/ 1981601 h 6858000"/>
              <a:gd name="connsiteX565" fmla="*/ 5754709 w 7467600"/>
              <a:gd name="connsiteY565" fmla="*/ 2071454 h 6858000"/>
              <a:gd name="connsiteX566" fmla="*/ 5763044 w 7467600"/>
              <a:gd name="connsiteY566" fmla="*/ 2842206 h 6858000"/>
              <a:gd name="connsiteX567" fmla="*/ 5764974 w 7467600"/>
              <a:gd name="connsiteY567" fmla="*/ 2799609 h 6858000"/>
              <a:gd name="connsiteX568" fmla="*/ 5767665 w 7467600"/>
              <a:gd name="connsiteY568" fmla="*/ 2666409 h 6858000"/>
              <a:gd name="connsiteX569" fmla="*/ 5763055 w 7467600"/>
              <a:gd name="connsiteY569" fmla="*/ 2579705 h 6858000"/>
              <a:gd name="connsiteX570" fmla="*/ 5758079 w 7467600"/>
              <a:gd name="connsiteY570" fmla="*/ 2492508 h 6858000"/>
              <a:gd name="connsiteX571" fmla="*/ 5779325 w 7467600"/>
              <a:gd name="connsiteY571" fmla="*/ 2197069 h 6858000"/>
              <a:gd name="connsiteX572" fmla="*/ 5798671 w 7467600"/>
              <a:gd name="connsiteY572" fmla="*/ 1981601 h 6858000"/>
              <a:gd name="connsiteX573" fmla="*/ 5829202 w 7467600"/>
              <a:gd name="connsiteY573" fmla="*/ 1971679 h 6858000"/>
              <a:gd name="connsiteX574" fmla="*/ 5809558 w 7467600"/>
              <a:gd name="connsiteY574" fmla="*/ 2198043 h 6858000"/>
              <a:gd name="connsiteX575" fmla="*/ 5788653 w 7467600"/>
              <a:gd name="connsiteY575" fmla="*/ 2489430 h 6858000"/>
              <a:gd name="connsiteX576" fmla="*/ 5793439 w 7467600"/>
              <a:gd name="connsiteY576" fmla="*/ 2575235 h 6858000"/>
              <a:gd name="connsiteX577" fmla="*/ 5796837 w 7467600"/>
              <a:gd name="connsiteY577" fmla="*/ 2637633 h 6858000"/>
              <a:gd name="connsiteX578" fmla="*/ 5818614 w 7467600"/>
              <a:gd name="connsiteY578" fmla="*/ 2473055 h 6858000"/>
              <a:gd name="connsiteX579" fmla="*/ 5829202 w 7467600"/>
              <a:gd name="connsiteY579" fmla="*/ 1971679 h 6858000"/>
              <a:gd name="connsiteX580" fmla="*/ 5911389 w 7467600"/>
              <a:gd name="connsiteY580" fmla="*/ 1898371 h 6858000"/>
              <a:gd name="connsiteX581" fmla="*/ 6237627 w 7467600"/>
              <a:gd name="connsiteY581" fmla="*/ 2231921 h 6858000"/>
              <a:gd name="connsiteX582" fmla="*/ 5911389 w 7467600"/>
              <a:gd name="connsiteY582" fmla="*/ 1898371 h 6858000"/>
              <a:gd name="connsiteX583" fmla="*/ 6944437 w 7467600"/>
              <a:gd name="connsiteY583" fmla="*/ 1575402 h 6858000"/>
              <a:gd name="connsiteX584" fmla="*/ 6304730 w 7467600"/>
              <a:gd name="connsiteY584" fmla="*/ 1766654 h 6858000"/>
              <a:gd name="connsiteX585" fmla="*/ 6944437 w 7467600"/>
              <a:gd name="connsiteY585" fmla="*/ 1575402 h 6858000"/>
              <a:gd name="connsiteX586" fmla="*/ 7019523 w 7467600"/>
              <a:gd name="connsiteY586" fmla="*/ 1519450 h 6858000"/>
              <a:gd name="connsiteX587" fmla="*/ 6298091 w 7467600"/>
              <a:gd name="connsiteY587" fmla="*/ 1737122 h 6858000"/>
              <a:gd name="connsiteX588" fmla="*/ 7019523 w 7467600"/>
              <a:gd name="connsiteY588" fmla="*/ 1519450 h 6858000"/>
              <a:gd name="connsiteX589" fmla="*/ 2399523 w 7467600"/>
              <a:gd name="connsiteY589" fmla="*/ 1428234 h 6858000"/>
              <a:gd name="connsiteX590" fmla="*/ 2224982 w 7467600"/>
              <a:gd name="connsiteY590" fmla="*/ 1826201 h 6858000"/>
              <a:gd name="connsiteX591" fmla="*/ 2096099 w 7467600"/>
              <a:gd name="connsiteY591" fmla="*/ 2345900 h 6858000"/>
              <a:gd name="connsiteX592" fmla="*/ 2283317 w 7467600"/>
              <a:gd name="connsiteY592" fmla="*/ 1796925 h 6858000"/>
              <a:gd name="connsiteX593" fmla="*/ 2399523 w 7467600"/>
              <a:gd name="connsiteY593" fmla="*/ 1428234 h 6858000"/>
              <a:gd name="connsiteX594" fmla="*/ 2448558 w 7467600"/>
              <a:gd name="connsiteY594" fmla="*/ 1373435 h 6858000"/>
              <a:gd name="connsiteX595" fmla="*/ 2312521 w 7467600"/>
              <a:gd name="connsiteY595" fmla="*/ 1806140 h 6858000"/>
              <a:gd name="connsiteX596" fmla="*/ 2127533 w 7467600"/>
              <a:gd name="connsiteY596" fmla="*/ 2348380 h 6858000"/>
              <a:gd name="connsiteX597" fmla="*/ 2358080 w 7467600"/>
              <a:gd name="connsiteY597" fmla="*/ 1866134 h 6858000"/>
              <a:gd name="connsiteX598" fmla="*/ 2407436 w 7467600"/>
              <a:gd name="connsiteY598" fmla="*/ 1651070 h 6858000"/>
              <a:gd name="connsiteX599" fmla="*/ 2448558 w 7467600"/>
              <a:gd name="connsiteY599" fmla="*/ 1373435 h 6858000"/>
              <a:gd name="connsiteX600" fmla="*/ 278707 w 7467600"/>
              <a:gd name="connsiteY600" fmla="*/ 1352270 h 6858000"/>
              <a:gd name="connsiteX601" fmla="*/ 321570 w 7467600"/>
              <a:gd name="connsiteY601" fmla="*/ 1861610 h 6858000"/>
              <a:gd name="connsiteX602" fmla="*/ 294281 w 7467600"/>
              <a:gd name="connsiteY602" fmla="*/ 1440658 h 6858000"/>
              <a:gd name="connsiteX603" fmla="*/ 278707 w 7467600"/>
              <a:gd name="connsiteY603" fmla="*/ 1352270 h 6858000"/>
              <a:gd name="connsiteX604" fmla="*/ 1423821 w 7467600"/>
              <a:gd name="connsiteY604" fmla="*/ 1351958 h 6858000"/>
              <a:gd name="connsiteX605" fmla="*/ 1638521 w 7467600"/>
              <a:gd name="connsiteY605" fmla="*/ 1908470 h 6858000"/>
              <a:gd name="connsiteX606" fmla="*/ 1754199 w 7467600"/>
              <a:gd name="connsiteY606" fmla="*/ 2149284 h 6858000"/>
              <a:gd name="connsiteX607" fmla="*/ 1908359 w 7467600"/>
              <a:gd name="connsiteY607" fmla="*/ 2364988 h 6858000"/>
              <a:gd name="connsiteX608" fmla="*/ 1647661 w 7467600"/>
              <a:gd name="connsiteY608" fmla="*/ 1825945 h 6858000"/>
              <a:gd name="connsiteX609" fmla="*/ 1423821 w 7467600"/>
              <a:gd name="connsiteY609" fmla="*/ 1351958 h 6858000"/>
              <a:gd name="connsiteX610" fmla="*/ 1431890 w 7467600"/>
              <a:gd name="connsiteY610" fmla="*/ 1306475 h 6858000"/>
              <a:gd name="connsiteX611" fmla="*/ 1507597 w 7467600"/>
              <a:gd name="connsiteY611" fmla="*/ 1446132 h 6858000"/>
              <a:gd name="connsiteX612" fmla="*/ 1674586 w 7467600"/>
              <a:gd name="connsiteY612" fmla="*/ 1813832 h 6858000"/>
              <a:gd name="connsiteX613" fmla="*/ 1815950 w 7467600"/>
              <a:gd name="connsiteY613" fmla="*/ 2128564 h 6858000"/>
              <a:gd name="connsiteX614" fmla="*/ 1984242 w 7467600"/>
              <a:gd name="connsiteY614" fmla="*/ 2430829 h 6858000"/>
              <a:gd name="connsiteX615" fmla="*/ 2014023 w 7467600"/>
              <a:gd name="connsiteY615" fmla="*/ 2450995 h 6858000"/>
              <a:gd name="connsiteX616" fmla="*/ 1747337 w 7467600"/>
              <a:gd name="connsiteY616" fmla="*/ 1855264 h 6858000"/>
              <a:gd name="connsiteX617" fmla="*/ 1533749 w 7467600"/>
              <a:gd name="connsiteY617" fmla="*/ 1478656 h 6858000"/>
              <a:gd name="connsiteX618" fmla="*/ 1431890 w 7467600"/>
              <a:gd name="connsiteY618" fmla="*/ 1306475 h 6858000"/>
              <a:gd name="connsiteX619" fmla="*/ 5052692 w 7467600"/>
              <a:gd name="connsiteY619" fmla="*/ 1292994 h 6858000"/>
              <a:gd name="connsiteX620" fmla="*/ 5200661 w 7467600"/>
              <a:gd name="connsiteY620" fmla="*/ 1635186 h 6858000"/>
              <a:gd name="connsiteX621" fmla="*/ 5297138 w 7467600"/>
              <a:gd name="connsiteY621" fmla="*/ 1906351 h 6858000"/>
              <a:gd name="connsiteX622" fmla="*/ 5052692 w 7467600"/>
              <a:gd name="connsiteY622" fmla="*/ 1292994 h 6858000"/>
              <a:gd name="connsiteX623" fmla="*/ 5009948 w 7467600"/>
              <a:gd name="connsiteY623" fmla="*/ 1273619 h 6858000"/>
              <a:gd name="connsiteX624" fmla="*/ 5121777 w 7467600"/>
              <a:gd name="connsiteY624" fmla="*/ 1654213 h 6858000"/>
              <a:gd name="connsiteX625" fmla="*/ 5293545 w 7467600"/>
              <a:gd name="connsiteY625" fmla="*/ 2072247 h 6858000"/>
              <a:gd name="connsiteX626" fmla="*/ 5294042 w 7467600"/>
              <a:gd name="connsiteY626" fmla="*/ 2065019 h 6858000"/>
              <a:gd name="connsiteX627" fmla="*/ 5171936 w 7467600"/>
              <a:gd name="connsiteY627" fmla="*/ 1647613 h 6858000"/>
              <a:gd name="connsiteX628" fmla="*/ 5009948 w 7467600"/>
              <a:gd name="connsiteY628" fmla="*/ 1273619 h 6858000"/>
              <a:gd name="connsiteX629" fmla="*/ 655236 w 7467600"/>
              <a:gd name="connsiteY629" fmla="*/ 1268632 h 6858000"/>
              <a:gd name="connsiteX630" fmla="*/ 839521 w 7467600"/>
              <a:gd name="connsiteY630" fmla="*/ 1685315 h 6858000"/>
              <a:gd name="connsiteX631" fmla="*/ 1109416 w 7467600"/>
              <a:gd name="connsiteY631" fmla="*/ 2061663 h 6858000"/>
              <a:gd name="connsiteX632" fmla="*/ 1298300 w 7467600"/>
              <a:gd name="connsiteY632" fmla="*/ 2247742 h 6858000"/>
              <a:gd name="connsiteX633" fmla="*/ 1125871 w 7467600"/>
              <a:gd name="connsiteY633" fmla="*/ 1989513 h 6858000"/>
              <a:gd name="connsiteX634" fmla="*/ 981574 w 7467600"/>
              <a:gd name="connsiteY634" fmla="*/ 1783157 h 6858000"/>
              <a:gd name="connsiteX635" fmla="*/ 922198 w 7467600"/>
              <a:gd name="connsiteY635" fmla="*/ 1677437 h 6858000"/>
              <a:gd name="connsiteX636" fmla="*/ 869293 w 7467600"/>
              <a:gd name="connsiteY636" fmla="*/ 1583214 h 6858000"/>
              <a:gd name="connsiteX637" fmla="*/ 751431 w 7467600"/>
              <a:gd name="connsiteY637" fmla="*/ 1405731 h 6858000"/>
              <a:gd name="connsiteX638" fmla="*/ 655236 w 7467600"/>
              <a:gd name="connsiteY638" fmla="*/ 1268632 h 6858000"/>
              <a:gd name="connsiteX639" fmla="*/ 6516292 w 7467600"/>
              <a:gd name="connsiteY639" fmla="*/ 1263064 h 6858000"/>
              <a:gd name="connsiteX640" fmla="*/ 5736320 w 7467600"/>
              <a:gd name="connsiteY640" fmla="*/ 1501803 h 6858000"/>
              <a:gd name="connsiteX641" fmla="*/ 6516292 w 7467600"/>
              <a:gd name="connsiteY641" fmla="*/ 1263064 h 6858000"/>
              <a:gd name="connsiteX642" fmla="*/ 291466 w 7467600"/>
              <a:gd name="connsiteY642" fmla="*/ 1250369 h 6858000"/>
              <a:gd name="connsiteX643" fmla="*/ 323180 w 7467600"/>
              <a:gd name="connsiteY643" fmla="*/ 1435283 h 6858000"/>
              <a:gd name="connsiteX644" fmla="*/ 349381 w 7467600"/>
              <a:gd name="connsiteY644" fmla="*/ 1875041 h 6858000"/>
              <a:gd name="connsiteX645" fmla="*/ 374363 w 7467600"/>
              <a:gd name="connsiteY645" fmla="*/ 1506494 h 6858000"/>
              <a:gd name="connsiteX646" fmla="*/ 302168 w 7467600"/>
              <a:gd name="connsiteY646" fmla="*/ 1274495 h 6858000"/>
              <a:gd name="connsiteX647" fmla="*/ 291466 w 7467600"/>
              <a:gd name="connsiteY647" fmla="*/ 1250369 h 6858000"/>
              <a:gd name="connsiteX648" fmla="*/ 678222 w 7467600"/>
              <a:gd name="connsiteY648" fmla="*/ 1248670 h 6858000"/>
              <a:gd name="connsiteX649" fmla="*/ 775536 w 7467600"/>
              <a:gd name="connsiteY649" fmla="*/ 1388015 h 6858000"/>
              <a:gd name="connsiteX650" fmla="*/ 894529 w 7467600"/>
              <a:gd name="connsiteY650" fmla="*/ 1567739 h 6858000"/>
              <a:gd name="connsiteX651" fmla="*/ 948000 w 7467600"/>
              <a:gd name="connsiteY651" fmla="*/ 1663088 h 6858000"/>
              <a:gd name="connsiteX652" fmla="*/ 1006812 w 7467600"/>
              <a:gd name="connsiteY652" fmla="*/ 1767683 h 6858000"/>
              <a:gd name="connsiteX653" fmla="*/ 1149133 w 7467600"/>
              <a:gd name="connsiteY653" fmla="*/ 1971513 h 6858000"/>
              <a:gd name="connsiteX654" fmla="*/ 1333952 w 7467600"/>
              <a:gd name="connsiteY654" fmla="*/ 2251620 h 6858000"/>
              <a:gd name="connsiteX655" fmla="*/ 1337329 w 7467600"/>
              <a:gd name="connsiteY655" fmla="*/ 2258350 h 6858000"/>
              <a:gd name="connsiteX656" fmla="*/ 1014726 w 7467600"/>
              <a:gd name="connsiteY656" fmla="*/ 1615556 h 6858000"/>
              <a:gd name="connsiteX657" fmla="*/ 678222 w 7467600"/>
              <a:gd name="connsiteY657" fmla="*/ 1248670 h 6858000"/>
              <a:gd name="connsiteX658" fmla="*/ 6691602 w 7467600"/>
              <a:gd name="connsiteY658" fmla="*/ 1140573 h 6858000"/>
              <a:gd name="connsiteX659" fmla="*/ 6571100 w 7467600"/>
              <a:gd name="connsiteY659" fmla="*/ 1183662 h 6858000"/>
              <a:gd name="connsiteX660" fmla="*/ 6241687 w 7467600"/>
              <a:gd name="connsiteY660" fmla="*/ 1257600 h 6858000"/>
              <a:gd name="connsiteX661" fmla="*/ 5693009 w 7467600"/>
              <a:gd name="connsiteY661" fmla="*/ 1478256 h 6858000"/>
              <a:gd name="connsiteX662" fmla="*/ 6548420 w 7467600"/>
              <a:gd name="connsiteY662" fmla="*/ 1214599 h 6858000"/>
              <a:gd name="connsiteX663" fmla="*/ 6605473 w 7467600"/>
              <a:gd name="connsiteY663" fmla="*/ 1184686 h 6858000"/>
              <a:gd name="connsiteX664" fmla="*/ 6691602 w 7467600"/>
              <a:gd name="connsiteY664" fmla="*/ 1140573 h 6858000"/>
              <a:gd name="connsiteX665" fmla="*/ 4002475 w 7467600"/>
              <a:gd name="connsiteY665" fmla="*/ 1037802 h 6858000"/>
              <a:gd name="connsiteX666" fmla="*/ 4000324 w 7467600"/>
              <a:gd name="connsiteY666" fmla="*/ 1039362 h 6858000"/>
              <a:gd name="connsiteX667" fmla="*/ 4002862 w 7467600"/>
              <a:gd name="connsiteY667" fmla="*/ 1042866 h 6858000"/>
              <a:gd name="connsiteX668" fmla="*/ 4002475 w 7467600"/>
              <a:gd name="connsiteY668" fmla="*/ 1037802 h 6858000"/>
              <a:gd name="connsiteX669" fmla="*/ 506322 w 7467600"/>
              <a:gd name="connsiteY669" fmla="*/ 1020997 h 6858000"/>
              <a:gd name="connsiteX670" fmla="*/ 533068 w 7467600"/>
              <a:gd name="connsiteY670" fmla="*/ 1029409 h 6858000"/>
              <a:gd name="connsiteX671" fmla="*/ 1232525 w 7467600"/>
              <a:gd name="connsiteY671" fmla="*/ 1804675 h 6858000"/>
              <a:gd name="connsiteX672" fmla="*/ 1388858 w 7467600"/>
              <a:gd name="connsiteY672" fmla="*/ 2368011 h 6858000"/>
              <a:gd name="connsiteX673" fmla="*/ 1384098 w 7467600"/>
              <a:gd name="connsiteY673" fmla="*/ 2378125 h 6858000"/>
              <a:gd name="connsiteX674" fmla="*/ 1425393 w 7467600"/>
              <a:gd name="connsiteY674" fmla="*/ 2589124 h 6858000"/>
              <a:gd name="connsiteX675" fmla="*/ 1424001 w 7467600"/>
              <a:gd name="connsiteY675" fmla="*/ 2597541 h 6858000"/>
              <a:gd name="connsiteX676" fmla="*/ 2152729 w 7467600"/>
              <a:gd name="connsiteY676" fmla="*/ 2864487 h 6858000"/>
              <a:gd name="connsiteX677" fmla="*/ 2020609 w 7467600"/>
              <a:gd name="connsiteY677" fmla="*/ 2539671 h 6858000"/>
              <a:gd name="connsiteX678" fmla="*/ 2018920 w 7467600"/>
              <a:gd name="connsiteY678" fmla="*/ 2536309 h 6858000"/>
              <a:gd name="connsiteX679" fmla="*/ 1342441 w 7467600"/>
              <a:gd name="connsiteY679" fmla="*/ 1173017 h 6858000"/>
              <a:gd name="connsiteX680" fmla="*/ 1367925 w 7467600"/>
              <a:gd name="connsiteY680" fmla="*/ 1135648 h 6858000"/>
              <a:gd name="connsiteX681" fmla="*/ 1771401 w 7467600"/>
              <a:gd name="connsiteY681" fmla="*/ 1806673 h 6858000"/>
              <a:gd name="connsiteX682" fmla="*/ 1972385 w 7467600"/>
              <a:gd name="connsiteY682" fmla="*/ 2198735 h 6858000"/>
              <a:gd name="connsiteX683" fmla="*/ 2040892 w 7467600"/>
              <a:gd name="connsiteY683" fmla="*/ 2405205 h 6858000"/>
              <a:gd name="connsiteX684" fmla="*/ 2131689 w 7467600"/>
              <a:gd name="connsiteY684" fmla="*/ 1936926 h 6858000"/>
              <a:gd name="connsiteX685" fmla="*/ 2454820 w 7467600"/>
              <a:gd name="connsiteY685" fmla="*/ 1248808 h 6858000"/>
              <a:gd name="connsiteX686" fmla="*/ 2492512 w 7467600"/>
              <a:gd name="connsiteY686" fmla="*/ 1302920 h 6858000"/>
              <a:gd name="connsiteX687" fmla="*/ 2081216 w 7467600"/>
              <a:gd name="connsiteY687" fmla="*/ 2527513 h 6858000"/>
              <a:gd name="connsiteX688" fmla="*/ 2081211 w 7467600"/>
              <a:gd name="connsiteY688" fmla="*/ 2528916 h 6858000"/>
              <a:gd name="connsiteX689" fmla="*/ 2199067 w 7467600"/>
              <a:gd name="connsiteY689" fmla="*/ 2884061 h 6858000"/>
              <a:gd name="connsiteX690" fmla="*/ 3192586 w 7467600"/>
              <a:gd name="connsiteY690" fmla="*/ 3411496 h 6858000"/>
              <a:gd name="connsiteX691" fmla="*/ 3182620 w 7467600"/>
              <a:gd name="connsiteY691" fmla="*/ 3483279 h 6858000"/>
              <a:gd name="connsiteX692" fmla="*/ 2435119 w 7467600"/>
              <a:gd name="connsiteY692" fmla="*/ 3080173 h 6858000"/>
              <a:gd name="connsiteX693" fmla="*/ 2410152 w 7467600"/>
              <a:gd name="connsiteY693" fmla="*/ 3063751 h 6858000"/>
              <a:gd name="connsiteX694" fmla="*/ 2408099 w 7467600"/>
              <a:gd name="connsiteY694" fmla="*/ 3064403 h 6858000"/>
              <a:gd name="connsiteX695" fmla="*/ 2407218 w 7467600"/>
              <a:gd name="connsiteY695" fmla="*/ 3070324 h 6858000"/>
              <a:gd name="connsiteX696" fmla="*/ 2380138 w 7467600"/>
              <a:gd name="connsiteY696" fmla="*/ 3099341 h 6858000"/>
              <a:gd name="connsiteX697" fmla="*/ 1765923 w 7467600"/>
              <a:gd name="connsiteY697" fmla="*/ 3581043 h 6858000"/>
              <a:gd name="connsiteX698" fmla="*/ 1702258 w 7467600"/>
              <a:gd name="connsiteY698" fmla="*/ 3612286 h 6858000"/>
              <a:gd name="connsiteX699" fmla="*/ 1538370 w 7467600"/>
              <a:gd name="connsiteY699" fmla="*/ 3811804 h 6858000"/>
              <a:gd name="connsiteX700" fmla="*/ 542867 w 7467600"/>
              <a:gd name="connsiteY700" fmla="*/ 4944092 h 6858000"/>
              <a:gd name="connsiteX701" fmla="*/ 515800 w 7467600"/>
              <a:gd name="connsiteY701" fmla="*/ 4862180 h 6858000"/>
              <a:gd name="connsiteX702" fmla="*/ 909145 w 7467600"/>
              <a:gd name="connsiteY702" fmla="*/ 4199225 h 6858000"/>
              <a:gd name="connsiteX703" fmla="*/ 1214067 w 7467600"/>
              <a:gd name="connsiteY703" fmla="*/ 3908561 h 6858000"/>
              <a:gd name="connsiteX704" fmla="*/ 640967 w 7467600"/>
              <a:gd name="connsiteY704" fmla="*/ 4105601 h 6858000"/>
              <a:gd name="connsiteX705" fmla="*/ 112563 w 7467600"/>
              <a:gd name="connsiteY705" fmla="*/ 4396952 h 6858000"/>
              <a:gd name="connsiteX706" fmla="*/ 0 w 7467600"/>
              <a:gd name="connsiteY706" fmla="*/ 4466006 h 6858000"/>
              <a:gd name="connsiteX707" fmla="*/ 0 w 7467600"/>
              <a:gd name="connsiteY707" fmla="*/ 4233763 h 6858000"/>
              <a:gd name="connsiteX708" fmla="*/ 36881 w 7467600"/>
              <a:gd name="connsiteY708" fmla="*/ 4200118 h 6858000"/>
              <a:gd name="connsiteX709" fmla="*/ 910534 w 7467600"/>
              <a:gd name="connsiteY709" fmla="*/ 3629753 h 6858000"/>
              <a:gd name="connsiteX710" fmla="*/ 1578717 w 7467600"/>
              <a:gd name="connsiteY710" fmla="*/ 3575982 h 6858000"/>
              <a:gd name="connsiteX711" fmla="*/ 2338780 w 7467600"/>
              <a:gd name="connsiteY711" fmla="*/ 3033725 h 6858000"/>
              <a:gd name="connsiteX712" fmla="*/ 1807991 w 7467600"/>
              <a:gd name="connsiteY712" fmla="*/ 2807184 h 6858000"/>
              <a:gd name="connsiteX713" fmla="*/ 1416358 w 7467600"/>
              <a:gd name="connsiteY713" fmla="*/ 3112571 h 6858000"/>
              <a:gd name="connsiteX714" fmla="*/ 939066 w 7467600"/>
              <a:gd name="connsiteY714" fmla="*/ 3378798 h 6858000"/>
              <a:gd name="connsiteX715" fmla="*/ 115099 w 7467600"/>
              <a:gd name="connsiteY715" fmla="*/ 3607650 h 6858000"/>
              <a:gd name="connsiteX716" fmla="*/ 97284 w 7467600"/>
              <a:gd name="connsiteY716" fmla="*/ 3520393 h 6858000"/>
              <a:gd name="connsiteX717" fmla="*/ 922050 w 7467600"/>
              <a:gd name="connsiteY717" fmla="*/ 3074867 h 6858000"/>
              <a:gd name="connsiteX718" fmla="*/ 1405265 w 7467600"/>
              <a:gd name="connsiteY718" fmla="*/ 3016319 h 6858000"/>
              <a:gd name="connsiteX719" fmla="*/ 1407512 w 7467600"/>
              <a:gd name="connsiteY719" fmla="*/ 3018001 h 6858000"/>
              <a:gd name="connsiteX720" fmla="*/ 1726266 w 7467600"/>
              <a:gd name="connsiteY720" fmla="*/ 2777274 h 6858000"/>
              <a:gd name="connsiteX721" fmla="*/ 625390 w 7467600"/>
              <a:gd name="connsiteY721" fmla="*/ 2514541 h 6858000"/>
              <a:gd name="connsiteX722" fmla="*/ 619799 w 7467600"/>
              <a:gd name="connsiteY722" fmla="*/ 2527180 h 6858000"/>
              <a:gd name="connsiteX723" fmla="*/ 310030 w 7467600"/>
              <a:gd name="connsiteY723" fmla="*/ 2771818 h 6858000"/>
              <a:gd name="connsiteX724" fmla="*/ 173877 w 7467600"/>
              <a:gd name="connsiteY724" fmla="*/ 2937056 h 6858000"/>
              <a:gd name="connsiteX725" fmla="*/ 77889 w 7467600"/>
              <a:gd name="connsiteY725" fmla="*/ 3138440 h 6858000"/>
              <a:gd name="connsiteX726" fmla="*/ 0 w 7467600"/>
              <a:gd name="connsiteY726" fmla="*/ 3271395 h 6858000"/>
              <a:gd name="connsiteX727" fmla="*/ 0 w 7467600"/>
              <a:gd name="connsiteY727" fmla="*/ 3153002 h 6858000"/>
              <a:gd name="connsiteX728" fmla="*/ 2386 w 7467600"/>
              <a:gd name="connsiteY728" fmla="*/ 3149203 h 6858000"/>
              <a:gd name="connsiteX729" fmla="*/ 89753 w 7467600"/>
              <a:gd name="connsiteY729" fmla="*/ 2987702 h 6858000"/>
              <a:gd name="connsiteX730" fmla="*/ 76869 w 7467600"/>
              <a:gd name="connsiteY730" fmla="*/ 3005404 h 6858000"/>
              <a:gd name="connsiteX731" fmla="*/ 32049 w 7467600"/>
              <a:gd name="connsiteY731" fmla="*/ 3065814 h 6858000"/>
              <a:gd name="connsiteX732" fmla="*/ 0 w 7467600"/>
              <a:gd name="connsiteY732" fmla="*/ 3108744 h 6858000"/>
              <a:gd name="connsiteX733" fmla="*/ 0 w 7467600"/>
              <a:gd name="connsiteY733" fmla="*/ 3058059 h 6858000"/>
              <a:gd name="connsiteX734" fmla="*/ 7610 w 7467600"/>
              <a:gd name="connsiteY734" fmla="*/ 3047889 h 6858000"/>
              <a:gd name="connsiteX735" fmla="*/ 52419 w 7467600"/>
              <a:gd name="connsiteY735" fmla="*/ 2987479 h 6858000"/>
              <a:gd name="connsiteX736" fmla="*/ 59142 w 7467600"/>
              <a:gd name="connsiteY736" fmla="*/ 2978488 h 6858000"/>
              <a:gd name="connsiteX737" fmla="*/ 0 w 7467600"/>
              <a:gd name="connsiteY737" fmla="*/ 3015334 h 6858000"/>
              <a:gd name="connsiteX738" fmla="*/ 0 w 7467600"/>
              <a:gd name="connsiteY738" fmla="*/ 2914286 h 6858000"/>
              <a:gd name="connsiteX739" fmla="*/ 36383 w 7467600"/>
              <a:gd name="connsiteY739" fmla="*/ 2901128 h 6858000"/>
              <a:gd name="connsiteX740" fmla="*/ 156329 w 7467600"/>
              <a:gd name="connsiteY740" fmla="*/ 2840533 h 6858000"/>
              <a:gd name="connsiteX741" fmla="*/ 358355 w 7467600"/>
              <a:gd name="connsiteY741" fmla="*/ 2620471 h 6858000"/>
              <a:gd name="connsiteX742" fmla="*/ 510577 w 7467600"/>
              <a:gd name="connsiteY742" fmla="*/ 2501244 h 6858000"/>
              <a:gd name="connsiteX743" fmla="*/ 211967 w 7467600"/>
              <a:gd name="connsiteY743" fmla="*/ 2479171 h 6858000"/>
              <a:gd name="connsiteX744" fmla="*/ 0 w 7467600"/>
              <a:gd name="connsiteY744" fmla="*/ 2476398 h 6858000"/>
              <a:gd name="connsiteX745" fmla="*/ 0 w 7467600"/>
              <a:gd name="connsiteY745" fmla="*/ 2389189 h 6858000"/>
              <a:gd name="connsiteX746" fmla="*/ 103062 w 7467600"/>
              <a:gd name="connsiteY746" fmla="*/ 2389518 h 6858000"/>
              <a:gd name="connsiteX747" fmla="*/ 510734 w 7467600"/>
              <a:gd name="connsiteY747" fmla="*/ 2416201 h 6858000"/>
              <a:gd name="connsiteX748" fmla="*/ 279257 w 7467600"/>
              <a:gd name="connsiteY748" fmla="*/ 2092102 h 6858000"/>
              <a:gd name="connsiteX749" fmla="*/ 65265 w 7467600"/>
              <a:gd name="connsiteY749" fmla="*/ 2006049 h 6858000"/>
              <a:gd name="connsiteX750" fmla="*/ 0 w 7467600"/>
              <a:gd name="connsiteY750" fmla="*/ 1982532 h 6858000"/>
              <a:gd name="connsiteX751" fmla="*/ 0 w 7467600"/>
              <a:gd name="connsiteY751" fmla="*/ 1912789 h 6858000"/>
              <a:gd name="connsiteX752" fmla="*/ 97460 w 7467600"/>
              <a:gd name="connsiteY752" fmla="*/ 1953725 h 6858000"/>
              <a:gd name="connsiteX753" fmla="*/ 221272 w 7467600"/>
              <a:gd name="connsiteY753" fmla="*/ 1980766 h 6858000"/>
              <a:gd name="connsiteX754" fmla="*/ 116765 w 7467600"/>
              <a:gd name="connsiteY754" fmla="*/ 1911033 h 6858000"/>
              <a:gd name="connsiteX755" fmla="*/ 16405 w 7467600"/>
              <a:gd name="connsiteY755" fmla="*/ 1803412 h 6858000"/>
              <a:gd name="connsiteX756" fmla="*/ 0 w 7467600"/>
              <a:gd name="connsiteY756" fmla="*/ 1784777 h 6858000"/>
              <a:gd name="connsiteX757" fmla="*/ 0 w 7467600"/>
              <a:gd name="connsiteY757" fmla="*/ 1740082 h 6858000"/>
              <a:gd name="connsiteX758" fmla="*/ 39394 w 7467600"/>
              <a:gd name="connsiteY758" fmla="*/ 1784856 h 6858000"/>
              <a:gd name="connsiteX759" fmla="*/ 135813 w 7467600"/>
              <a:gd name="connsiteY759" fmla="*/ 1888838 h 6858000"/>
              <a:gd name="connsiteX760" fmla="*/ 242575 w 7467600"/>
              <a:gd name="connsiteY760" fmla="*/ 1958841 h 6858000"/>
              <a:gd name="connsiteX761" fmla="*/ 82197 w 7467600"/>
              <a:gd name="connsiteY761" fmla="*/ 1754826 h 6858000"/>
              <a:gd name="connsiteX762" fmla="*/ 0 w 7467600"/>
              <a:gd name="connsiteY762" fmla="*/ 1679650 h 6858000"/>
              <a:gd name="connsiteX763" fmla="*/ 0 w 7467600"/>
              <a:gd name="connsiteY763" fmla="*/ 1602463 h 6858000"/>
              <a:gd name="connsiteX764" fmla="*/ 84689 w 7467600"/>
              <a:gd name="connsiteY764" fmla="*/ 1677442 h 6858000"/>
              <a:gd name="connsiteX765" fmla="*/ 298437 w 7467600"/>
              <a:gd name="connsiteY765" fmla="*/ 1968019 h 6858000"/>
              <a:gd name="connsiteX766" fmla="*/ 227269 w 7467600"/>
              <a:gd name="connsiteY766" fmla="*/ 1114064 h 6858000"/>
              <a:gd name="connsiteX767" fmla="*/ 248003 w 7467600"/>
              <a:gd name="connsiteY767" fmla="*/ 1089613 h 6858000"/>
              <a:gd name="connsiteX768" fmla="*/ 427020 w 7467600"/>
              <a:gd name="connsiteY768" fmla="*/ 1619803 h 6858000"/>
              <a:gd name="connsiteX769" fmla="*/ 340345 w 7467600"/>
              <a:gd name="connsiteY769" fmla="*/ 2027739 h 6858000"/>
              <a:gd name="connsiteX770" fmla="*/ 360865 w 7467600"/>
              <a:gd name="connsiteY770" fmla="*/ 2044827 h 6858000"/>
              <a:gd name="connsiteX771" fmla="*/ 560414 w 7467600"/>
              <a:gd name="connsiteY771" fmla="*/ 2421457 h 6858000"/>
              <a:gd name="connsiteX772" fmla="*/ 1359703 w 7467600"/>
              <a:gd name="connsiteY772" fmla="*/ 2578554 h 6858000"/>
              <a:gd name="connsiteX773" fmla="*/ 1359422 w 7467600"/>
              <a:gd name="connsiteY773" fmla="*/ 2577994 h 6858000"/>
              <a:gd name="connsiteX774" fmla="*/ 828701 w 7467600"/>
              <a:gd name="connsiteY774" fmla="*/ 1839520 h 6858000"/>
              <a:gd name="connsiteX775" fmla="*/ 494427 w 7467600"/>
              <a:gd name="connsiteY775" fmla="*/ 1092333 h 6858000"/>
              <a:gd name="connsiteX776" fmla="*/ 506322 w 7467600"/>
              <a:gd name="connsiteY776" fmla="*/ 1020997 h 6858000"/>
              <a:gd name="connsiteX777" fmla="*/ 4570198 w 7467600"/>
              <a:gd name="connsiteY777" fmla="*/ 978081 h 6858000"/>
              <a:gd name="connsiteX778" fmla="*/ 4523691 w 7467600"/>
              <a:gd name="connsiteY778" fmla="*/ 1127776 h 6858000"/>
              <a:gd name="connsiteX779" fmla="*/ 4509875 w 7467600"/>
              <a:gd name="connsiteY779" fmla="*/ 1167552 h 6858000"/>
              <a:gd name="connsiteX780" fmla="*/ 4478168 w 7467600"/>
              <a:gd name="connsiteY780" fmla="*/ 1260735 h 6858000"/>
              <a:gd name="connsiteX781" fmla="*/ 4409309 w 7467600"/>
              <a:gd name="connsiteY781" fmla="*/ 1666996 h 6858000"/>
              <a:gd name="connsiteX782" fmla="*/ 4370031 w 7467600"/>
              <a:gd name="connsiteY782" fmla="*/ 1955666 h 6858000"/>
              <a:gd name="connsiteX783" fmla="*/ 4570198 w 7467600"/>
              <a:gd name="connsiteY783" fmla="*/ 978081 h 6858000"/>
              <a:gd name="connsiteX784" fmla="*/ 4557898 w 7467600"/>
              <a:gd name="connsiteY784" fmla="*/ 900011 h 6858000"/>
              <a:gd name="connsiteX785" fmla="*/ 4344840 w 7467600"/>
              <a:gd name="connsiteY785" fmla="*/ 1922038 h 6858000"/>
              <a:gd name="connsiteX786" fmla="*/ 4378710 w 7467600"/>
              <a:gd name="connsiteY786" fmla="*/ 1665516 h 6858000"/>
              <a:gd name="connsiteX787" fmla="*/ 4448798 w 7467600"/>
              <a:gd name="connsiteY787" fmla="*/ 1253024 h 6858000"/>
              <a:gd name="connsiteX788" fmla="*/ 4480315 w 7467600"/>
              <a:gd name="connsiteY788" fmla="*/ 1158454 h 6858000"/>
              <a:gd name="connsiteX789" fmla="*/ 4494133 w 7467600"/>
              <a:gd name="connsiteY789" fmla="*/ 1118676 h 6858000"/>
              <a:gd name="connsiteX790" fmla="*/ 4557898 w 7467600"/>
              <a:gd name="connsiteY790" fmla="*/ 900011 h 6858000"/>
              <a:gd name="connsiteX791" fmla="*/ 5870151 w 7467600"/>
              <a:gd name="connsiteY791" fmla="*/ 898890 h 6858000"/>
              <a:gd name="connsiteX792" fmla="*/ 5861335 w 7467600"/>
              <a:gd name="connsiteY792" fmla="*/ 899177 h 6858000"/>
              <a:gd name="connsiteX793" fmla="*/ 5843702 w 7467600"/>
              <a:gd name="connsiteY793" fmla="*/ 899748 h 6858000"/>
              <a:gd name="connsiteX794" fmla="*/ 5651107 w 7467600"/>
              <a:gd name="connsiteY794" fmla="*/ 920306 h 6858000"/>
              <a:gd name="connsiteX795" fmla="*/ 5459407 w 7467600"/>
              <a:gd name="connsiteY795" fmla="*/ 940975 h 6858000"/>
              <a:gd name="connsiteX796" fmla="*/ 5374846 w 7467600"/>
              <a:gd name="connsiteY796" fmla="*/ 941988 h 6858000"/>
              <a:gd name="connsiteX797" fmla="*/ 5256105 w 7467600"/>
              <a:gd name="connsiteY797" fmla="*/ 945632 h 6858000"/>
              <a:gd name="connsiteX798" fmla="*/ 5107071 w 7467600"/>
              <a:gd name="connsiteY798" fmla="*/ 969720 h 6858000"/>
              <a:gd name="connsiteX799" fmla="*/ 4998681 w 7467600"/>
              <a:gd name="connsiteY799" fmla="*/ 988771 h 6858000"/>
              <a:gd name="connsiteX800" fmla="*/ 5870151 w 7467600"/>
              <a:gd name="connsiteY800" fmla="*/ 898890 h 6858000"/>
              <a:gd name="connsiteX801" fmla="*/ 5504425 w 7467600"/>
              <a:gd name="connsiteY801" fmla="*/ 848067 h 6858000"/>
              <a:gd name="connsiteX802" fmla="*/ 4968849 w 7467600"/>
              <a:gd name="connsiteY802" fmla="*/ 962318 h 6858000"/>
              <a:gd name="connsiteX803" fmla="*/ 5104039 w 7467600"/>
              <a:gd name="connsiteY803" fmla="*/ 940634 h 6858000"/>
              <a:gd name="connsiteX804" fmla="*/ 5256311 w 7467600"/>
              <a:gd name="connsiteY804" fmla="*/ 916490 h 6858000"/>
              <a:gd name="connsiteX805" fmla="*/ 5377381 w 7467600"/>
              <a:gd name="connsiteY805" fmla="*/ 912671 h 6858000"/>
              <a:gd name="connsiteX806" fmla="*/ 5460148 w 7467600"/>
              <a:gd name="connsiteY806" fmla="*/ 911442 h 6858000"/>
              <a:gd name="connsiteX807" fmla="*/ 5648971 w 7467600"/>
              <a:gd name="connsiteY807" fmla="*/ 891331 h 6858000"/>
              <a:gd name="connsiteX808" fmla="*/ 5844807 w 7467600"/>
              <a:gd name="connsiteY808" fmla="*/ 870718 h 6858000"/>
              <a:gd name="connsiteX809" fmla="*/ 5862975 w 7467600"/>
              <a:gd name="connsiteY809" fmla="*/ 869756 h 6858000"/>
              <a:gd name="connsiteX810" fmla="*/ 5920887 w 7467600"/>
              <a:gd name="connsiteY810" fmla="*/ 865929 h 6858000"/>
              <a:gd name="connsiteX811" fmla="*/ 5504425 w 7467600"/>
              <a:gd name="connsiteY811" fmla="*/ 848067 h 6858000"/>
              <a:gd name="connsiteX812" fmla="*/ 3607114 w 7467600"/>
              <a:gd name="connsiteY812" fmla="*/ 467441 h 6858000"/>
              <a:gd name="connsiteX813" fmla="*/ 3296242 w 7467600"/>
              <a:gd name="connsiteY813" fmla="*/ 807991 h 6858000"/>
              <a:gd name="connsiteX814" fmla="*/ 3174674 w 7467600"/>
              <a:gd name="connsiteY814" fmla="*/ 919759 h 6858000"/>
              <a:gd name="connsiteX815" fmla="*/ 3042978 w 7467600"/>
              <a:gd name="connsiteY815" fmla="*/ 1054894 h 6858000"/>
              <a:gd name="connsiteX816" fmla="*/ 2968914 w 7467600"/>
              <a:gd name="connsiteY816" fmla="*/ 1133756 h 6858000"/>
              <a:gd name="connsiteX817" fmla="*/ 3103823 w 7467600"/>
              <a:gd name="connsiteY817" fmla="*/ 1026814 h 6858000"/>
              <a:gd name="connsiteX818" fmla="*/ 3607114 w 7467600"/>
              <a:gd name="connsiteY818" fmla="*/ 467441 h 6858000"/>
              <a:gd name="connsiteX819" fmla="*/ 3744487 w 7467600"/>
              <a:gd name="connsiteY819" fmla="*/ 383136 h 6858000"/>
              <a:gd name="connsiteX820" fmla="*/ 3970213 w 7467600"/>
              <a:gd name="connsiteY820" fmla="*/ 995559 h 6858000"/>
              <a:gd name="connsiteX821" fmla="*/ 3744487 w 7467600"/>
              <a:gd name="connsiteY821" fmla="*/ 383136 h 6858000"/>
              <a:gd name="connsiteX822" fmla="*/ 3624562 w 7467600"/>
              <a:gd name="connsiteY822" fmla="*/ 367041 h 6858000"/>
              <a:gd name="connsiteX823" fmla="*/ 3489712 w 7467600"/>
              <a:gd name="connsiteY823" fmla="*/ 485386 h 6858000"/>
              <a:gd name="connsiteX824" fmla="*/ 3182994 w 7467600"/>
              <a:gd name="connsiteY824" fmla="*/ 828265 h 6858000"/>
              <a:gd name="connsiteX825" fmla="*/ 2892114 w 7467600"/>
              <a:gd name="connsiteY825" fmla="*/ 1172635 h 6858000"/>
              <a:gd name="connsiteX826" fmla="*/ 3021459 w 7467600"/>
              <a:gd name="connsiteY826" fmla="*/ 1035385 h 6858000"/>
              <a:gd name="connsiteX827" fmla="*/ 3153873 w 7467600"/>
              <a:gd name="connsiteY827" fmla="*/ 898971 h 6858000"/>
              <a:gd name="connsiteX828" fmla="*/ 3276511 w 7467600"/>
              <a:gd name="connsiteY828" fmla="*/ 786423 h 6858000"/>
              <a:gd name="connsiteX829" fmla="*/ 3584154 w 7467600"/>
              <a:gd name="connsiteY829" fmla="*/ 448218 h 6858000"/>
              <a:gd name="connsiteX830" fmla="*/ 3624562 w 7467600"/>
              <a:gd name="connsiteY830" fmla="*/ 367041 h 6858000"/>
              <a:gd name="connsiteX831" fmla="*/ 3766672 w 7467600"/>
              <a:gd name="connsiteY831" fmla="*/ 359429 h 6858000"/>
              <a:gd name="connsiteX832" fmla="*/ 3996338 w 7467600"/>
              <a:gd name="connsiteY832" fmla="*/ 968237 h 6858000"/>
              <a:gd name="connsiteX833" fmla="*/ 3766672 w 7467600"/>
              <a:gd name="connsiteY833" fmla="*/ 359429 h 6858000"/>
              <a:gd name="connsiteX834" fmla="*/ 5805386 w 7467600"/>
              <a:gd name="connsiteY834" fmla="*/ 239240 h 6858000"/>
              <a:gd name="connsiteX835" fmla="*/ 5736947 w 7467600"/>
              <a:gd name="connsiteY835" fmla="*/ 261367 h 6858000"/>
              <a:gd name="connsiteX836" fmla="*/ 5427012 w 7467600"/>
              <a:gd name="connsiteY836" fmla="*/ 311272 h 6858000"/>
              <a:gd name="connsiteX837" fmla="*/ 5147818 w 7467600"/>
              <a:gd name="connsiteY837" fmla="*/ 322112 h 6858000"/>
              <a:gd name="connsiteX838" fmla="*/ 5060854 w 7467600"/>
              <a:gd name="connsiteY838" fmla="*/ 311882 h 6858000"/>
              <a:gd name="connsiteX839" fmla="*/ 4945989 w 7467600"/>
              <a:gd name="connsiteY839" fmla="*/ 300516 h 6858000"/>
              <a:gd name="connsiteX840" fmla="*/ 5410479 w 7467600"/>
              <a:gd name="connsiteY840" fmla="*/ 348434 h 6858000"/>
              <a:gd name="connsiteX841" fmla="*/ 5805386 w 7467600"/>
              <a:gd name="connsiteY841" fmla="*/ 239240 h 6858000"/>
              <a:gd name="connsiteX842" fmla="*/ 5905192 w 7467600"/>
              <a:gd name="connsiteY842" fmla="*/ 163079 h 6858000"/>
              <a:gd name="connsiteX843" fmla="*/ 5865655 w 7467600"/>
              <a:gd name="connsiteY843" fmla="*/ 171901 h 6858000"/>
              <a:gd name="connsiteX844" fmla="*/ 5259740 w 7467600"/>
              <a:gd name="connsiteY844" fmla="*/ 257013 h 6858000"/>
              <a:gd name="connsiteX845" fmla="*/ 5208466 w 7467600"/>
              <a:gd name="connsiteY845" fmla="*/ 257550 h 6858000"/>
              <a:gd name="connsiteX846" fmla="*/ 4980204 w 7467600"/>
              <a:gd name="connsiteY846" fmla="*/ 271903 h 6858000"/>
              <a:gd name="connsiteX847" fmla="*/ 5068068 w 7467600"/>
              <a:gd name="connsiteY847" fmla="*/ 282244 h 6858000"/>
              <a:gd name="connsiteX848" fmla="*/ 5153231 w 7467600"/>
              <a:gd name="connsiteY848" fmla="*/ 292240 h 6858000"/>
              <a:gd name="connsiteX849" fmla="*/ 5426491 w 7467600"/>
              <a:gd name="connsiteY849" fmla="*/ 281128 h 6858000"/>
              <a:gd name="connsiteX850" fmla="*/ 5731212 w 7467600"/>
              <a:gd name="connsiteY850" fmla="*/ 231951 h 6858000"/>
              <a:gd name="connsiteX851" fmla="*/ 5905192 w 7467600"/>
              <a:gd name="connsiteY851" fmla="*/ 163079 h 6858000"/>
              <a:gd name="connsiteX852" fmla="*/ 5944437 w 7467600"/>
              <a:gd name="connsiteY852" fmla="*/ 113829 h 6858000"/>
              <a:gd name="connsiteX853" fmla="*/ 5825032 w 7467600"/>
              <a:gd name="connsiteY853" fmla="*/ 146405 h 6858000"/>
              <a:gd name="connsiteX854" fmla="*/ 4955599 w 7467600"/>
              <a:gd name="connsiteY854" fmla="*/ 247008 h 6858000"/>
              <a:gd name="connsiteX855" fmla="*/ 5210104 w 7467600"/>
              <a:gd name="connsiteY855" fmla="*/ 228123 h 6858000"/>
              <a:gd name="connsiteX856" fmla="*/ 5261015 w 7467600"/>
              <a:gd name="connsiteY856" fmla="*/ 227087 h 6858000"/>
              <a:gd name="connsiteX857" fmla="*/ 5861181 w 7467600"/>
              <a:gd name="connsiteY857" fmla="*/ 143093 h 6858000"/>
              <a:gd name="connsiteX858" fmla="*/ 5961252 w 7467600"/>
              <a:gd name="connsiteY858" fmla="*/ 114820 h 6858000"/>
              <a:gd name="connsiteX859" fmla="*/ 5944437 w 7467600"/>
              <a:gd name="connsiteY859" fmla="*/ 113829 h 6858000"/>
              <a:gd name="connsiteX860" fmla="*/ 3882765 w 7467600"/>
              <a:gd name="connsiteY860" fmla="*/ 0 h 6858000"/>
              <a:gd name="connsiteX861" fmla="*/ 3995099 w 7467600"/>
              <a:gd name="connsiteY861" fmla="*/ 0 h 6858000"/>
              <a:gd name="connsiteX862" fmla="*/ 4163818 w 7467600"/>
              <a:gd name="connsiteY862" fmla="*/ 234104 h 6858000"/>
              <a:gd name="connsiteX863" fmla="*/ 4172099 w 7467600"/>
              <a:gd name="connsiteY863" fmla="*/ 234207 h 6858000"/>
              <a:gd name="connsiteX864" fmla="*/ 4784282 w 7467600"/>
              <a:gd name="connsiteY864" fmla="*/ 276561 h 6858000"/>
              <a:gd name="connsiteX865" fmla="*/ 4801687 w 7467600"/>
              <a:gd name="connsiteY865" fmla="*/ 267764 h 6858000"/>
              <a:gd name="connsiteX866" fmla="*/ 6082788 w 7467600"/>
              <a:gd name="connsiteY866" fmla="*/ 64119 h 6858000"/>
              <a:gd name="connsiteX867" fmla="*/ 6099442 w 7467600"/>
              <a:gd name="connsiteY867" fmla="*/ 82568 h 6858000"/>
              <a:gd name="connsiteX868" fmla="*/ 4804137 w 7467600"/>
              <a:gd name="connsiteY868" fmla="*/ 320931 h 6858000"/>
              <a:gd name="connsiteX869" fmla="*/ 4227047 w 7467600"/>
              <a:gd name="connsiteY869" fmla="*/ 313415 h 6858000"/>
              <a:gd name="connsiteX870" fmla="*/ 4346041 w 7467600"/>
              <a:gd name="connsiteY870" fmla="*/ 456086 h 6858000"/>
              <a:gd name="connsiteX871" fmla="*/ 4870967 w 7467600"/>
              <a:gd name="connsiteY871" fmla="*/ 963061 h 6858000"/>
              <a:gd name="connsiteX872" fmla="*/ 4889647 w 7467600"/>
              <a:gd name="connsiteY872" fmla="*/ 957147 h 6858000"/>
              <a:gd name="connsiteX873" fmla="*/ 5422504 w 7467600"/>
              <a:gd name="connsiteY873" fmla="*/ 805191 h 6858000"/>
              <a:gd name="connsiteX874" fmla="*/ 6087656 w 7467600"/>
              <a:gd name="connsiteY874" fmla="*/ 826703 h 6858000"/>
              <a:gd name="connsiteX875" fmla="*/ 6058717 w 7467600"/>
              <a:gd name="connsiteY875" fmla="*/ 865992 h 6858000"/>
              <a:gd name="connsiteX876" fmla="*/ 4974153 w 7467600"/>
              <a:gd name="connsiteY876" fmla="*/ 1045456 h 6858000"/>
              <a:gd name="connsiteX877" fmla="*/ 5627835 w 7467600"/>
              <a:gd name="connsiteY877" fmla="*/ 1472077 h 6858000"/>
              <a:gd name="connsiteX878" fmla="*/ 5629817 w 7467600"/>
              <a:gd name="connsiteY878" fmla="*/ 1471412 h 6858000"/>
              <a:gd name="connsiteX879" fmla="*/ 5634124 w 7467600"/>
              <a:gd name="connsiteY879" fmla="*/ 1470572 h 6858000"/>
              <a:gd name="connsiteX880" fmla="*/ 5755832 w 7467600"/>
              <a:gd name="connsiteY880" fmla="*/ 1383886 h 6858000"/>
              <a:gd name="connsiteX881" fmla="*/ 6014186 w 7467600"/>
              <a:gd name="connsiteY881" fmla="*/ 1279799 h 6858000"/>
              <a:gd name="connsiteX882" fmla="*/ 6901619 w 7467600"/>
              <a:gd name="connsiteY882" fmla="*/ 1047874 h 6858000"/>
              <a:gd name="connsiteX883" fmla="*/ 6931566 w 7467600"/>
              <a:gd name="connsiteY883" fmla="*/ 1062034 h 6858000"/>
              <a:gd name="connsiteX884" fmla="*/ 5790982 w 7467600"/>
              <a:gd name="connsiteY884" fmla="*/ 1561380 h 6858000"/>
              <a:gd name="connsiteX885" fmla="*/ 6188971 w 7467600"/>
              <a:gd name="connsiteY885" fmla="*/ 1755168 h 6858000"/>
              <a:gd name="connsiteX886" fmla="*/ 6202446 w 7467600"/>
              <a:gd name="connsiteY886" fmla="*/ 1752268 h 6858000"/>
              <a:gd name="connsiteX887" fmla="*/ 7179560 w 7467600"/>
              <a:gd name="connsiteY887" fmla="*/ 1467551 h 6858000"/>
              <a:gd name="connsiteX888" fmla="*/ 7158730 w 7467600"/>
              <a:gd name="connsiteY888" fmla="*/ 1507835 h 6858000"/>
              <a:gd name="connsiteX889" fmla="*/ 6326959 w 7467600"/>
              <a:gd name="connsiteY889" fmla="*/ 1817686 h 6858000"/>
              <a:gd name="connsiteX890" fmla="*/ 6537433 w 7467600"/>
              <a:gd name="connsiteY890" fmla="*/ 1907790 h 6858000"/>
              <a:gd name="connsiteX891" fmla="*/ 6550221 w 7467600"/>
              <a:gd name="connsiteY891" fmla="*/ 1910729 h 6858000"/>
              <a:gd name="connsiteX892" fmla="*/ 6964438 w 7467600"/>
              <a:gd name="connsiteY892" fmla="*/ 2209505 h 6858000"/>
              <a:gd name="connsiteX893" fmla="*/ 7367862 w 7467600"/>
              <a:gd name="connsiteY893" fmla="*/ 2806833 h 6858000"/>
              <a:gd name="connsiteX894" fmla="*/ 7364329 w 7467600"/>
              <a:gd name="connsiteY894" fmla="*/ 2826907 h 6858000"/>
              <a:gd name="connsiteX895" fmla="*/ 7290545 w 7467600"/>
              <a:gd name="connsiteY895" fmla="*/ 2850663 h 6858000"/>
              <a:gd name="connsiteX896" fmla="*/ 6472036 w 7467600"/>
              <a:gd name="connsiteY896" fmla="*/ 1959003 h 6858000"/>
              <a:gd name="connsiteX897" fmla="*/ 5792897 w 7467600"/>
              <a:gd name="connsiteY897" fmla="*/ 1647747 h 6858000"/>
              <a:gd name="connsiteX898" fmla="*/ 5842751 w 7467600"/>
              <a:gd name="connsiteY898" fmla="*/ 1816112 h 6858000"/>
              <a:gd name="connsiteX899" fmla="*/ 5847424 w 7467600"/>
              <a:gd name="connsiteY899" fmla="*/ 1815776 h 6858000"/>
              <a:gd name="connsiteX900" fmla="*/ 6399821 w 7467600"/>
              <a:gd name="connsiteY900" fmla="*/ 2344799 h 6858000"/>
              <a:gd name="connsiteX901" fmla="*/ 6323232 w 7467600"/>
              <a:gd name="connsiteY901" fmla="*/ 2389634 h 6858000"/>
              <a:gd name="connsiteX902" fmla="*/ 5942958 w 7467600"/>
              <a:gd name="connsiteY902" fmla="*/ 2077708 h 6858000"/>
              <a:gd name="connsiteX903" fmla="*/ 5921559 w 7467600"/>
              <a:gd name="connsiteY903" fmla="*/ 2378596 h 6858000"/>
              <a:gd name="connsiteX904" fmla="*/ 5817651 w 7467600"/>
              <a:gd name="connsiteY904" fmla="*/ 3023919 h 6858000"/>
              <a:gd name="connsiteX905" fmla="*/ 5729634 w 7467600"/>
              <a:gd name="connsiteY905" fmla="*/ 3051849 h 6858000"/>
              <a:gd name="connsiteX906" fmla="*/ 5611018 w 7467600"/>
              <a:gd name="connsiteY906" fmla="*/ 2316769 h 6858000"/>
              <a:gd name="connsiteX907" fmla="*/ 5687608 w 7467600"/>
              <a:gd name="connsiteY907" fmla="*/ 2039972 h 6858000"/>
              <a:gd name="connsiteX908" fmla="*/ 5657554 w 7467600"/>
              <a:gd name="connsiteY908" fmla="*/ 1576445 h 6858000"/>
              <a:gd name="connsiteX909" fmla="*/ 5150475 w 7467600"/>
              <a:gd name="connsiteY909" fmla="*/ 1274012 h 6858000"/>
              <a:gd name="connsiteX910" fmla="*/ 5349142 w 7467600"/>
              <a:gd name="connsiteY910" fmla="*/ 2204405 h 6858000"/>
              <a:gd name="connsiteX911" fmla="*/ 5262214 w 7467600"/>
              <a:gd name="connsiteY911" fmla="*/ 2233836 h 6858000"/>
              <a:gd name="connsiteX912" fmla="*/ 4981539 w 7467600"/>
              <a:gd name="connsiteY912" fmla="*/ 1542201 h 6858000"/>
              <a:gd name="connsiteX913" fmla="*/ 4958461 w 7467600"/>
              <a:gd name="connsiteY913" fmla="*/ 1136957 h 6858000"/>
              <a:gd name="connsiteX914" fmla="*/ 4655015 w 7467600"/>
              <a:gd name="connsiteY914" fmla="*/ 891426 h 6858000"/>
              <a:gd name="connsiteX915" fmla="*/ 4348002 w 7467600"/>
              <a:gd name="connsiteY915" fmla="*/ 2205895 h 6858000"/>
              <a:gd name="connsiteX916" fmla="*/ 4262250 w 7467600"/>
              <a:gd name="connsiteY916" fmla="*/ 2219972 h 6858000"/>
              <a:gd name="connsiteX917" fmla="*/ 4550611 w 7467600"/>
              <a:gd name="connsiteY917" fmla="*/ 817540 h 6858000"/>
              <a:gd name="connsiteX918" fmla="*/ 4564418 w 7467600"/>
              <a:gd name="connsiteY918" fmla="*/ 808293 h 6858000"/>
              <a:gd name="connsiteX919" fmla="*/ 4266388 w 7467600"/>
              <a:gd name="connsiteY919" fmla="*/ 500083 h 6858000"/>
              <a:gd name="connsiteX920" fmla="*/ 4032842 w 7467600"/>
              <a:gd name="connsiteY920" fmla="*/ 211809 h 6858000"/>
              <a:gd name="connsiteX921" fmla="*/ 3882765 w 7467600"/>
              <a:gd name="connsiteY921" fmla="*/ 0 h 6858000"/>
              <a:gd name="connsiteX922" fmla="*/ 3721337 w 7467600"/>
              <a:gd name="connsiteY922" fmla="*/ 0 h 6858000"/>
              <a:gd name="connsiteX923" fmla="*/ 3797544 w 7467600"/>
              <a:gd name="connsiteY923" fmla="*/ 0 h 6858000"/>
              <a:gd name="connsiteX924" fmla="*/ 3775734 w 7467600"/>
              <a:gd name="connsiteY924" fmla="*/ 95131 h 6858000"/>
              <a:gd name="connsiteX925" fmla="*/ 3724807 w 7467600"/>
              <a:gd name="connsiteY925" fmla="*/ 272257 h 6858000"/>
              <a:gd name="connsiteX926" fmla="*/ 3726844 w 7467600"/>
              <a:gd name="connsiteY926" fmla="*/ 282988 h 6858000"/>
              <a:gd name="connsiteX927" fmla="*/ 3742664 w 7467600"/>
              <a:gd name="connsiteY927" fmla="*/ 279918 h 6858000"/>
              <a:gd name="connsiteX928" fmla="*/ 4103910 w 7467600"/>
              <a:gd name="connsiteY928" fmla="*/ 1161917 h 6858000"/>
              <a:gd name="connsiteX929" fmla="*/ 4020269 w 7467600"/>
              <a:gd name="connsiteY929" fmla="*/ 1200406 h 6858000"/>
              <a:gd name="connsiteX930" fmla="*/ 3674882 w 7467600"/>
              <a:gd name="connsiteY930" fmla="*/ 488524 h 6858000"/>
              <a:gd name="connsiteX931" fmla="*/ 3132682 w 7467600"/>
              <a:gd name="connsiteY931" fmla="*/ 1072284 h 6858000"/>
              <a:gd name="connsiteX932" fmla="*/ 2716346 w 7467600"/>
              <a:gd name="connsiteY932" fmla="*/ 1276376 h 6858000"/>
              <a:gd name="connsiteX933" fmla="*/ 2716772 w 7467600"/>
              <a:gd name="connsiteY933" fmla="*/ 1255462 h 6858000"/>
              <a:gd name="connsiteX934" fmla="*/ 3471096 w 7467600"/>
              <a:gd name="connsiteY934" fmla="*/ 437072 h 6858000"/>
              <a:gd name="connsiteX935" fmla="*/ 3639057 w 7467600"/>
              <a:gd name="connsiteY935" fmla="*/ 286334 h 6858000"/>
              <a:gd name="connsiteX936" fmla="*/ 3640309 w 7467600"/>
              <a:gd name="connsiteY936" fmla="*/ 284664 h 6858000"/>
              <a:gd name="connsiteX937" fmla="*/ 3646022 w 7467600"/>
              <a:gd name="connsiteY937" fmla="*/ 276711 h 6858000"/>
              <a:gd name="connsiteX938" fmla="*/ 3707943 w 7467600"/>
              <a:gd name="connsiteY938" fmla="*/ 65958 h 6858000"/>
              <a:gd name="connsiteX939" fmla="*/ 3721337 w 7467600"/>
              <a:gd name="connsiteY939" fmla="*/ 0 h 6858000"/>
              <a:gd name="connsiteX940" fmla="*/ 2867960 w 7467600"/>
              <a:gd name="connsiteY940" fmla="*/ 0 h 6858000"/>
              <a:gd name="connsiteX941" fmla="*/ 2926351 w 7467600"/>
              <a:gd name="connsiteY941" fmla="*/ 0 h 6858000"/>
              <a:gd name="connsiteX942" fmla="*/ 2902823 w 7467600"/>
              <a:gd name="connsiteY942" fmla="*/ 262929 h 6858000"/>
              <a:gd name="connsiteX943" fmla="*/ 2940663 w 7467600"/>
              <a:gd name="connsiteY943" fmla="*/ 140884 h 6858000"/>
              <a:gd name="connsiteX944" fmla="*/ 2947039 w 7467600"/>
              <a:gd name="connsiteY944" fmla="*/ 122524 h 6858000"/>
              <a:gd name="connsiteX945" fmla="*/ 2984316 w 7467600"/>
              <a:gd name="connsiteY945" fmla="*/ 0 h 6858000"/>
              <a:gd name="connsiteX946" fmla="*/ 3016114 w 7467600"/>
              <a:gd name="connsiteY946" fmla="*/ 0 h 6858000"/>
              <a:gd name="connsiteX947" fmla="*/ 2979949 w 7467600"/>
              <a:gd name="connsiteY947" fmla="*/ 119274 h 6858000"/>
              <a:gd name="connsiteX948" fmla="*/ 3023879 w 7467600"/>
              <a:gd name="connsiteY948" fmla="*/ 0 h 6858000"/>
              <a:gd name="connsiteX949" fmla="*/ 3105400 w 7467600"/>
              <a:gd name="connsiteY949" fmla="*/ 0 h 6858000"/>
              <a:gd name="connsiteX950" fmla="*/ 3094669 w 7467600"/>
              <a:gd name="connsiteY950" fmla="*/ 30308 h 6858000"/>
              <a:gd name="connsiteX951" fmla="*/ 2901945 w 7467600"/>
              <a:gd name="connsiteY951" fmla="*/ 466538 h 6858000"/>
              <a:gd name="connsiteX952" fmla="*/ 2815209 w 7467600"/>
              <a:gd name="connsiteY952" fmla="*/ 497361 h 6858000"/>
              <a:gd name="connsiteX953" fmla="*/ 2844845 w 7467600"/>
              <a:gd name="connsiteY953" fmla="*/ 127638 h 6858000"/>
              <a:gd name="connsiteX954" fmla="*/ 2867960 w 7467600"/>
              <a:gd name="connsiteY954" fmla="*/ 0 h 6858000"/>
              <a:gd name="connsiteX955" fmla="*/ 1057230 w 7467600"/>
              <a:gd name="connsiteY955" fmla="*/ 0 h 6858000"/>
              <a:gd name="connsiteX956" fmla="*/ 1111003 w 7467600"/>
              <a:gd name="connsiteY956" fmla="*/ 0 h 6858000"/>
              <a:gd name="connsiteX957" fmla="*/ 1125553 w 7467600"/>
              <a:gd name="connsiteY957" fmla="*/ 52588 h 6858000"/>
              <a:gd name="connsiteX958" fmla="*/ 1304276 w 7467600"/>
              <a:gd name="connsiteY958" fmla="*/ 476275 h 6858000"/>
              <a:gd name="connsiteX959" fmla="*/ 1492066 w 7467600"/>
              <a:gd name="connsiteY959" fmla="*/ 886333 h 6858000"/>
              <a:gd name="connsiteX960" fmla="*/ 1423698 w 7467600"/>
              <a:gd name="connsiteY960" fmla="*/ 710817 h 6858000"/>
              <a:gd name="connsiteX961" fmla="*/ 1357609 w 7467600"/>
              <a:gd name="connsiteY961" fmla="*/ 532892 h 6858000"/>
              <a:gd name="connsiteX962" fmla="*/ 1309550 w 7467600"/>
              <a:gd name="connsiteY962" fmla="*/ 374031 h 6858000"/>
              <a:gd name="connsiteX963" fmla="*/ 1193673 w 7467600"/>
              <a:gd name="connsiteY963" fmla="*/ 49533 h 6858000"/>
              <a:gd name="connsiteX964" fmla="*/ 1164391 w 7467600"/>
              <a:gd name="connsiteY964" fmla="*/ 0 h 6858000"/>
              <a:gd name="connsiteX965" fmla="*/ 1200666 w 7467600"/>
              <a:gd name="connsiteY965" fmla="*/ 0 h 6858000"/>
              <a:gd name="connsiteX966" fmla="*/ 1223408 w 7467600"/>
              <a:gd name="connsiteY966" fmla="*/ 38996 h 6858000"/>
              <a:gd name="connsiteX967" fmla="*/ 1339635 w 7467600"/>
              <a:gd name="connsiteY967" fmla="*/ 365517 h 6858000"/>
              <a:gd name="connsiteX968" fmla="*/ 1387469 w 7467600"/>
              <a:gd name="connsiteY968" fmla="*/ 523079 h 6858000"/>
              <a:gd name="connsiteX969" fmla="*/ 1452685 w 7467600"/>
              <a:gd name="connsiteY969" fmla="*/ 699806 h 6858000"/>
              <a:gd name="connsiteX970" fmla="*/ 1492092 w 7467600"/>
              <a:gd name="connsiteY970" fmla="*/ 800424 h 6858000"/>
              <a:gd name="connsiteX971" fmla="*/ 1455302 w 7467600"/>
              <a:gd name="connsiteY971" fmla="*/ 632913 h 6858000"/>
              <a:gd name="connsiteX972" fmla="*/ 1222336 w 7467600"/>
              <a:gd name="connsiteY972" fmla="*/ 9480 h 6858000"/>
              <a:gd name="connsiteX973" fmla="*/ 1214634 w 7467600"/>
              <a:gd name="connsiteY973" fmla="*/ 0 h 6858000"/>
              <a:gd name="connsiteX974" fmla="*/ 1289827 w 7467600"/>
              <a:gd name="connsiteY974" fmla="*/ 0 h 6858000"/>
              <a:gd name="connsiteX975" fmla="*/ 1321076 w 7467600"/>
              <a:gd name="connsiteY975" fmla="*/ 59722 h 6858000"/>
              <a:gd name="connsiteX976" fmla="*/ 1512579 w 7467600"/>
              <a:gd name="connsiteY976" fmla="*/ 626441 h 6858000"/>
              <a:gd name="connsiteX977" fmla="*/ 1506076 w 7467600"/>
              <a:gd name="connsiteY977" fmla="*/ 1089289 h 6858000"/>
              <a:gd name="connsiteX978" fmla="*/ 1486346 w 7467600"/>
              <a:gd name="connsiteY978" fmla="*/ 1079919 h 6858000"/>
              <a:gd name="connsiteX979" fmla="*/ 1070511 w 7467600"/>
              <a:gd name="connsiteY979" fmla="*/ 48609 h 6858000"/>
              <a:gd name="connsiteX980" fmla="*/ 1057230 w 7467600"/>
              <a:gd name="connsiteY980" fmla="*/ 0 h 6858000"/>
              <a:gd name="connsiteX981" fmla="*/ 43151 w 7467600"/>
              <a:gd name="connsiteY981" fmla="*/ 0 h 6858000"/>
              <a:gd name="connsiteX982" fmla="*/ 95283 w 7467600"/>
              <a:gd name="connsiteY982" fmla="*/ 0 h 6858000"/>
              <a:gd name="connsiteX983" fmla="*/ 300708 w 7467600"/>
              <a:gd name="connsiteY983" fmla="*/ 154571 h 6858000"/>
              <a:gd name="connsiteX984" fmla="*/ 530414 w 7467600"/>
              <a:gd name="connsiteY984" fmla="*/ 354673 h 6858000"/>
              <a:gd name="connsiteX985" fmla="*/ 333785 w 7467600"/>
              <a:gd name="connsiteY985" fmla="*/ 161564 h 6858000"/>
              <a:gd name="connsiteX986" fmla="*/ 147005 w 7467600"/>
              <a:gd name="connsiteY986" fmla="*/ 0 h 6858000"/>
              <a:gd name="connsiteX987" fmla="*/ 272509 w 7467600"/>
              <a:gd name="connsiteY987" fmla="*/ 0 h 6858000"/>
              <a:gd name="connsiteX988" fmla="*/ 326276 w 7467600"/>
              <a:gd name="connsiteY988" fmla="*/ 45847 h 6858000"/>
              <a:gd name="connsiteX989" fmla="*/ 823759 w 7467600"/>
              <a:gd name="connsiteY989" fmla="*/ 574145 h 6858000"/>
              <a:gd name="connsiteX990" fmla="*/ 811254 w 7467600"/>
              <a:gd name="connsiteY990" fmla="*/ 665546 h 6858000"/>
              <a:gd name="connsiteX991" fmla="*/ 154042 w 7467600"/>
              <a:gd name="connsiteY991" fmla="*/ 261522 h 6858000"/>
              <a:gd name="connsiteX992" fmla="*/ 13550 w 7467600"/>
              <a:gd name="connsiteY992" fmla="*/ 158423 h 6858000"/>
              <a:gd name="connsiteX993" fmla="*/ 0 w 7467600"/>
              <a:gd name="connsiteY993" fmla="*/ 146618 h 6858000"/>
              <a:gd name="connsiteX994" fmla="*/ 0 w 7467600"/>
              <a:gd name="connsiteY994" fmla="*/ 59161 h 6858000"/>
              <a:gd name="connsiteX995" fmla="*/ 45427 w 7467600"/>
              <a:gd name="connsiteY995" fmla="*/ 101078 h 6858000"/>
              <a:gd name="connsiteX996" fmla="*/ 630103 w 7467600"/>
              <a:gd name="connsiteY996" fmla="*/ 485885 h 6858000"/>
              <a:gd name="connsiteX997" fmla="*/ 532040 w 7467600"/>
              <a:gd name="connsiteY997" fmla="*/ 399359 h 6858000"/>
              <a:gd name="connsiteX998" fmla="*/ 517618 w 7467600"/>
              <a:gd name="connsiteY998" fmla="*/ 385726 h 6858000"/>
              <a:gd name="connsiteX999" fmla="*/ 285074 w 7467600"/>
              <a:gd name="connsiteY999" fmla="*/ 182755 h 6858000"/>
              <a:gd name="connsiteX1000" fmla="*/ 43151 w 7467600"/>
              <a:gd name="connsiteY100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7368569 w 7467600"/>
              <a:gd name="connsiteY143" fmla="*/ 5270182 h 6858000"/>
              <a:gd name="connsiteX144" fmla="*/ 1903353 w 7467600"/>
              <a:gd name="connsiteY144" fmla="*/ 5044827 h 6858000"/>
              <a:gd name="connsiteX145" fmla="*/ 1936931 w 7467600"/>
              <a:gd name="connsiteY145" fmla="*/ 5093954 h 6858000"/>
              <a:gd name="connsiteX146" fmla="*/ 2195868 w 7467600"/>
              <a:gd name="connsiteY146" fmla="*/ 5396574 h 6858000"/>
              <a:gd name="connsiteX147" fmla="*/ 2088852 w 7467600"/>
              <a:gd name="connsiteY147" fmla="*/ 5166123 h 6858000"/>
              <a:gd name="connsiteX148" fmla="*/ 1958241 w 7467600"/>
              <a:gd name="connsiteY148" fmla="*/ 5067955 h 6858000"/>
              <a:gd name="connsiteX149" fmla="*/ 1903353 w 7467600"/>
              <a:gd name="connsiteY149" fmla="*/ 5044827 h 6858000"/>
              <a:gd name="connsiteX150" fmla="*/ 1979378 w 7467600"/>
              <a:gd name="connsiteY150" fmla="*/ 4769504 h 6858000"/>
              <a:gd name="connsiteX151" fmla="*/ 2882120 w 7467600"/>
              <a:gd name="connsiteY151" fmla="*/ 5064547 h 6858000"/>
              <a:gd name="connsiteX152" fmla="*/ 2793103 w 7467600"/>
              <a:gd name="connsiteY152" fmla="*/ 5039699 h 6858000"/>
              <a:gd name="connsiteX153" fmla="*/ 2770041 w 7467600"/>
              <a:gd name="connsiteY153" fmla="*/ 5033634 h 6858000"/>
              <a:gd name="connsiteX154" fmla="*/ 1979378 w 7467600"/>
              <a:gd name="connsiteY154" fmla="*/ 4769504 h 6858000"/>
              <a:gd name="connsiteX155" fmla="*/ 1927410 w 7467600"/>
              <a:gd name="connsiteY155" fmla="*/ 4716164 h 6858000"/>
              <a:gd name="connsiteX156" fmla="*/ 1959587 w 7467600"/>
              <a:gd name="connsiteY156" fmla="*/ 4728849 h 6858000"/>
              <a:gd name="connsiteX157" fmla="*/ 2777707 w 7467600"/>
              <a:gd name="connsiteY157" fmla="*/ 5003991 h 6858000"/>
              <a:gd name="connsiteX158" fmla="*/ 2800768 w 7467600"/>
              <a:gd name="connsiteY158" fmla="*/ 5010056 h 6858000"/>
              <a:gd name="connsiteX159" fmla="*/ 2879408 w 7467600"/>
              <a:gd name="connsiteY159" fmla="*/ 5031590 h 6858000"/>
              <a:gd name="connsiteX160" fmla="*/ 2862295 w 7467600"/>
              <a:gd name="connsiteY160" fmla="*/ 5022958 h 6858000"/>
              <a:gd name="connsiteX161" fmla="*/ 2813343 w 7467600"/>
              <a:gd name="connsiteY161" fmla="*/ 4998369 h 6858000"/>
              <a:gd name="connsiteX162" fmla="*/ 2646245 w 7467600"/>
              <a:gd name="connsiteY162" fmla="*/ 4930999 h 6858000"/>
              <a:gd name="connsiteX163" fmla="*/ 1999243 w 7467600"/>
              <a:gd name="connsiteY163" fmla="*/ 4730524 h 6858000"/>
              <a:gd name="connsiteX164" fmla="*/ 1979527 w 7467600"/>
              <a:gd name="connsiteY164" fmla="*/ 4726651 h 6858000"/>
              <a:gd name="connsiteX165" fmla="*/ 1927410 w 7467600"/>
              <a:gd name="connsiteY165" fmla="*/ 4716164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310106 w 7467600"/>
              <a:gd name="connsiteY195" fmla="*/ 3943217 h 6858000"/>
              <a:gd name="connsiteX196" fmla="*/ 1423113 w 7467600"/>
              <a:gd name="connsiteY196" fmla="*/ 3874565 h 6858000"/>
              <a:gd name="connsiteX197" fmla="*/ 1260565 w 7467600"/>
              <a:gd name="connsiteY197" fmla="*/ 4031982 h 6858000"/>
              <a:gd name="connsiteX198" fmla="*/ 901900 w 7467600"/>
              <a:gd name="connsiteY198" fmla="*/ 4421236 h 6858000"/>
              <a:gd name="connsiteX199" fmla="*/ 845044 w 7467600"/>
              <a:gd name="connsiteY199" fmla="*/ 4502436 h 6858000"/>
              <a:gd name="connsiteX200" fmla="*/ 685926 w 7467600"/>
              <a:gd name="connsiteY200" fmla="*/ 4703069 h 6858000"/>
              <a:gd name="connsiteX201" fmla="*/ 684248 w 7467600"/>
              <a:gd name="connsiteY201" fmla="*/ 4706721 h 6858000"/>
              <a:gd name="connsiteX202" fmla="*/ 1423113 w 7467600"/>
              <a:gd name="connsiteY202" fmla="*/ 3874565 h 6858000"/>
              <a:gd name="connsiteX203" fmla="*/ 3316479 w 7467600"/>
              <a:gd name="connsiteY203" fmla="*/ 3872136 h 6858000"/>
              <a:gd name="connsiteX204" fmla="*/ 3546806 w 7467600"/>
              <a:gd name="connsiteY204" fmla="*/ 4356139 h 6858000"/>
              <a:gd name="connsiteX205" fmla="*/ 3364433 w 7467600"/>
              <a:gd name="connsiteY205" fmla="*/ 3953121 h 6858000"/>
              <a:gd name="connsiteX206" fmla="*/ 3316479 w 7467600"/>
              <a:gd name="connsiteY206" fmla="*/ 3872136 h 6858000"/>
              <a:gd name="connsiteX207" fmla="*/ 3291335 w 7467600"/>
              <a:gd name="connsiteY207" fmla="*/ 3767420 h 6858000"/>
              <a:gd name="connsiteX208" fmla="*/ 3390805 w 7467600"/>
              <a:gd name="connsiteY208" fmla="*/ 3937163 h 6858000"/>
              <a:gd name="connsiteX209" fmla="*/ 3579062 w 7467600"/>
              <a:gd name="connsiteY209" fmla="*/ 4359040 h 6858000"/>
              <a:gd name="connsiteX210" fmla="*/ 3467355 w 7467600"/>
              <a:gd name="connsiteY210" fmla="*/ 3988130 h 6858000"/>
              <a:gd name="connsiteX211" fmla="*/ 3310753 w 7467600"/>
              <a:gd name="connsiteY211" fmla="*/ 3787140 h 6858000"/>
              <a:gd name="connsiteX212" fmla="*/ 3291335 w 7467600"/>
              <a:gd name="connsiteY212" fmla="*/ 3767420 h 6858000"/>
              <a:gd name="connsiteX213" fmla="*/ 1635889 w 7467600"/>
              <a:gd name="connsiteY213" fmla="*/ 3709494 h 6858000"/>
              <a:gd name="connsiteX214" fmla="*/ 1634800 w 7467600"/>
              <a:gd name="connsiteY214" fmla="*/ 3731111 h 6858000"/>
              <a:gd name="connsiteX215" fmla="*/ 1635889 w 7467600"/>
              <a:gd name="connsiteY215" fmla="*/ 3709494 h 6858000"/>
              <a:gd name="connsiteX216" fmla="*/ 1510397 w 7467600"/>
              <a:gd name="connsiteY216" fmla="*/ 3684705 h 6858000"/>
              <a:gd name="connsiteX217" fmla="*/ 1146550 w 7467600"/>
              <a:gd name="connsiteY217" fmla="*/ 3802012 h 6858000"/>
              <a:gd name="connsiteX218" fmla="*/ 698834 w 7467600"/>
              <a:gd name="connsiteY218" fmla="*/ 3952272 h 6858000"/>
              <a:gd name="connsiteX219" fmla="*/ 34256 w 7467600"/>
              <a:gd name="connsiteY219" fmla="*/ 4347603 h 6858000"/>
              <a:gd name="connsiteX220" fmla="*/ 527241 w 7467600"/>
              <a:gd name="connsiteY220" fmla="*/ 4065078 h 6858000"/>
              <a:gd name="connsiteX221" fmla="*/ 1510397 w 7467600"/>
              <a:gd name="connsiteY221" fmla="*/ 3684705 h 6858000"/>
              <a:gd name="connsiteX222" fmla="*/ 1313114 w 7467600"/>
              <a:gd name="connsiteY222" fmla="*/ 3655216 h 6858000"/>
              <a:gd name="connsiteX223" fmla="*/ 1109304 w 7467600"/>
              <a:gd name="connsiteY223" fmla="*/ 3669030 h 6858000"/>
              <a:gd name="connsiteX224" fmla="*/ 8129 w 7467600"/>
              <a:gd name="connsiteY224" fmla="*/ 4330519 h 6858000"/>
              <a:gd name="connsiteX225" fmla="*/ 687572 w 7467600"/>
              <a:gd name="connsiteY225" fmla="*/ 3925629 h 6858000"/>
              <a:gd name="connsiteX226" fmla="*/ 1138365 w 7467600"/>
              <a:gd name="connsiteY226" fmla="*/ 3774515 h 6858000"/>
              <a:gd name="connsiteX227" fmla="*/ 1505579 w 7467600"/>
              <a:gd name="connsiteY227" fmla="*/ 3655526 h 6858000"/>
              <a:gd name="connsiteX228" fmla="*/ 1313114 w 7467600"/>
              <a:gd name="connsiteY228" fmla="*/ 3655216 h 6858000"/>
              <a:gd name="connsiteX229" fmla="*/ 3655073 w 7467600"/>
              <a:gd name="connsiteY229" fmla="*/ 3650884 h 6858000"/>
              <a:gd name="connsiteX230" fmla="*/ 3989938 w 7467600"/>
              <a:gd name="connsiteY230" fmla="*/ 3991685 h 6858000"/>
              <a:gd name="connsiteX231" fmla="*/ 4393907 w 7467600"/>
              <a:gd name="connsiteY231" fmla="*/ 4261258 h 6858000"/>
              <a:gd name="connsiteX232" fmla="*/ 4648051 w 7467600"/>
              <a:gd name="connsiteY232" fmla="*/ 4374051 h 6858000"/>
              <a:gd name="connsiteX233" fmla="*/ 4383389 w 7467600"/>
              <a:gd name="connsiteY233" fmla="*/ 4184369 h 6858000"/>
              <a:gd name="connsiteX234" fmla="*/ 4165508 w 7467600"/>
              <a:gd name="connsiteY234" fmla="*/ 4035196 h 6858000"/>
              <a:gd name="connsiteX235" fmla="*/ 4068162 w 7467600"/>
              <a:gd name="connsiteY235" fmla="*/ 3953394 h 6858000"/>
              <a:gd name="connsiteX236" fmla="*/ 3981416 w 7467600"/>
              <a:gd name="connsiteY236" fmla="*/ 3880482 h 6858000"/>
              <a:gd name="connsiteX237" fmla="*/ 3800147 w 7467600"/>
              <a:gd name="connsiteY237" fmla="*/ 3749872 h 6858000"/>
              <a:gd name="connsiteX238" fmla="*/ 3655073 w 7467600"/>
              <a:gd name="connsiteY238" fmla="*/ 3650884 h 6858000"/>
              <a:gd name="connsiteX239" fmla="*/ 3670252 w 7467600"/>
              <a:gd name="connsiteY239" fmla="*/ 3622798 h 6858000"/>
              <a:gd name="connsiteX240" fmla="*/ 3817258 w 7467600"/>
              <a:gd name="connsiteY240" fmla="*/ 3723577 h 6858000"/>
              <a:gd name="connsiteX241" fmla="*/ 4000461 w 7467600"/>
              <a:gd name="connsiteY241" fmla="*/ 3855966 h 6858000"/>
              <a:gd name="connsiteX242" fmla="*/ 4088180 w 7467600"/>
              <a:gd name="connsiteY242" fmla="*/ 3929774 h 6858000"/>
              <a:gd name="connsiteX243" fmla="*/ 4184555 w 7467600"/>
              <a:gd name="connsiteY243" fmla="*/ 4010683 h 6858000"/>
              <a:gd name="connsiteX244" fmla="*/ 4399563 w 7467600"/>
              <a:gd name="connsiteY244" fmla="*/ 4158106 h 6858000"/>
              <a:gd name="connsiteX245" fmla="*/ 4684469 w 7467600"/>
              <a:gd name="connsiteY245" fmla="*/ 4364680 h 6858000"/>
              <a:gd name="connsiteX246" fmla="*/ 4690271 w 7467600"/>
              <a:gd name="connsiteY246" fmla="*/ 4370034 h 6858000"/>
              <a:gd name="connsiteX247" fmla="*/ 4136093 w 7467600"/>
              <a:gd name="connsiteY247" fmla="*/ 3858466 h 6858000"/>
              <a:gd name="connsiteX248" fmla="*/ 3670252 w 7467600"/>
              <a:gd name="connsiteY248" fmla="*/ 3622798 h 6858000"/>
              <a:gd name="connsiteX249" fmla="*/ 4440129 w 7467600"/>
              <a:gd name="connsiteY249" fmla="*/ 3448571 h 6858000"/>
              <a:gd name="connsiteX250" fmla="*/ 4856525 w 7467600"/>
              <a:gd name="connsiteY250" fmla="*/ 3915351 h 6858000"/>
              <a:gd name="connsiteX251" fmla="*/ 5059055 w 7467600"/>
              <a:gd name="connsiteY251" fmla="*/ 4108918 h 6858000"/>
              <a:gd name="connsiteX252" fmla="*/ 5290070 w 7467600"/>
              <a:gd name="connsiteY252" fmla="*/ 4263619 h 6858000"/>
              <a:gd name="connsiteX253" fmla="*/ 4834991 w 7467600"/>
              <a:gd name="connsiteY253" fmla="*/ 3830985 h 6858000"/>
              <a:gd name="connsiteX254" fmla="*/ 4440129 w 7467600"/>
              <a:gd name="connsiteY254" fmla="*/ 3448571 h 6858000"/>
              <a:gd name="connsiteX255" fmla="*/ 4441737 w 7467600"/>
              <a:gd name="connsiteY255" fmla="*/ 3399734 h 6858000"/>
              <a:gd name="connsiteX256" fmla="*/ 4431236 w 7467600"/>
              <a:gd name="connsiteY256" fmla="*/ 3400954 h 6858000"/>
              <a:gd name="connsiteX257" fmla="*/ 4557150 w 7467600"/>
              <a:gd name="connsiteY257" fmla="*/ 3510023 h 6858000"/>
              <a:gd name="connsiteX258" fmla="*/ 4856936 w 7467600"/>
              <a:gd name="connsiteY258" fmla="*/ 3809146 h 6858000"/>
              <a:gd name="connsiteX259" fmla="*/ 5111996 w 7467600"/>
              <a:gd name="connsiteY259" fmla="*/ 4065759 h 6858000"/>
              <a:gd name="connsiteX260" fmla="*/ 5388878 w 7467600"/>
              <a:gd name="connsiteY260" fmla="*/ 4300185 h 6858000"/>
              <a:gd name="connsiteX261" fmla="*/ 5425556 w 7467600"/>
              <a:gd name="connsiteY261" fmla="*/ 4308967 h 6858000"/>
              <a:gd name="connsiteX262" fmla="*/ 4943646 w 7467600"/>
              <a:gd name="connsiteY262" fmla="*/ 3822916 h 6858000"/>
              <a:gd name="connsiteX263" fmla="*/ 4594837 w 7467600"/>
              <a:gd name="connsiteY263" fmla="*/ 3532274 h 6858000"/>
              <a:gd name="connsiteX264" fmla="*/ 4441737 w 7467600"/>
              <a:gd name="connsiteY264" fmla="*/ 3399734 h 6858000"/>
              <a:gd name="connsiteX265" fmla="*/ 5425834 w 7467600"/>
              <a:gd name="connsiteY265" fmla="*/ 3162785 h 6858000"/>
              <a:gd name="connsiteX266" fmla="*/ 5401644 w 7467600"/>
              <a:gd name="connsiteY266" fmla="*/ 3617847 h 6858000"/>
              <a:gd name="connsiteX267" fmla="*/ 5467256 w 7467600"/>
              <a:gd name="connsiteY267" fmla="*/ 4175494 h 6858000"/>
              <a:gd name="connsiteX268" fmla="*/ 5448069 w 7467600"/>
              <a:gd name="connsiteY268" fmla="*/ 3567554 h 6858000"/>
              <a:gd name="connsiteX269" fmla="*/ 5425834 w 7467600"/>
              <a:gd name="connsiteY269" fmla="*/ 3162785 h 6858000"/>
              <a:gd name="connsiteX270" fmla="*/ 1318687 w 7467600"/>
              <a:gd name="connsiteY270" fmla="*/ 3113840 h 6858000"/>
              <a:gd name="connsiteX271" fmla="*/ 1066793 w 7467600"/>
              <a:gd name="connsiteY271" fmla="*/ 3212171 h 6858000"/>
              <a:gd name="connsiteX272" fmla="*/ 993319 w 7467600"/>
              <a:gd name="connsiteY272" fmla="*/ 3247648 h 6858000"/>
              <a:gd name="connsiteX273" fmla="*/ 853081 w 7467600"/>
              <a:gd name="connsiteY273" fmla="*/ 3312410 h 6858000"/>
              <a:gd name="connsiteX274" fmla="*/ 805957 w 7467600"/>
              <a:gd name="connsiteY274" fmla="*/ 3330443 h 6858000"/>
              <a:gd name="connsiteX275" fmla="*/ 1318687 w 7467600"/>
              <a:gd name="connsiteY275" fmla="*/ 3113840 h 6858000"/>
              <a:gd name="connsiteX276" fmla="*/ 5453702 w 7467600"/>
              <a:gd name="connsiteY276" fmla="*/ 3090882 h 6858000"/>
              <a:gd name="connsiteX277" fmla="*/ 5480135 w 7467600"/>
              <a:gd name="connsiteY277" fmla="*/ 3565802 h 6858000"/>
              <a:gd name="connsiteX278" fmla="*/ 5499023 w 7467600"/>
              <a:gd name="connsiteY278" fmla="*/ 4166310 h 6858000"/>
              <a:gd name="connsiteX279" fmla="*/ 5547022 w 7467600"/>
              <a:gd name="connsiteY279" fmla="*/ 3607838 h 6858000"/>
              <a:gd name="connsiteX280" fmla="*/ 5515964 w 7467600"/>
              <a:gd name="connsiteY280" fmla="*/ 3378541 h 6858000"/>
              <a:gd name="connsiteX281" fmla="*/ 5453702 w 7467600"/>
              <a:gd name="connsiteY281" fmla="*/ 3090882 h 6858000"/>
              <a:gd name="connsiteX282" fmla="*/ 1238695 w 7467600"/>
              <a:gd name="connsiteY282" fmla="*/ 3076820 h 6858000"/>
              <a:gd name="connsiteX283" fmla="*/ 716371 w 7467600"/>
              <a:gd name="connsiteY283" fmla="*/ 3293249 h 6858000"/>
              <a:gd name="connsiteX284" fmla="*/ 579522 w 7467600"/>
              <a:gd name="connsiteY284" fmla="*/ 3371759 h 6858000"/>
              <a:gd name="connsiteX285" fmla="*/ 600288 w 7467600"/>
              <a:gd name="connsiteY285" fmla="*/ 3365555 h 6858000"/>
              <a:gd name="connsiteX286" fmla="*/ 840692 w 7467600"/>
              <a:gd name="connsiteY286" fmla="*/ 3284921 h 6858000"/>
              <a:gd name="connsiteX287" fmla="*/ 979248 w 7467600"/>
              <a:gd name="connsiteY287" fmla="*/ 3221003 h 6858000"/>
              <a:gd name="connsiteX288" fmla="*/ 1053282 w 7467600"/>
              <a:gd name="connsiteY288" fmla="*/ 3185247 h 6858000"/>
              <a:gd name="connsiteX289" fmla="*/ 1320603 w 7467600"/>
              <a:gd name="connsiteY289" fmla="*/ 3081281 h 6858000"/>
              <a:gd name="connsiteX290" fmla="*/ 1238695 w 7467600"/>
              <a:gd name="connsiteY290" fmla="*/ 3076820 h 6858000"/>
              <a:gd name="connsiteX291" fmla="*/ 5425627 w 7467600"/>
              <a:gd name="connsiteY291" fmla="*/ 2954192 h 6858000"/>
              <a:gd name="connsiteX292" fmla="*/ 5470770 w 7467600"/>
              <a:gd name="connsiteY292" fmla="*/ 3005435 h 6858000"/>
              <a:gd name="connsiteX293" fmla="*/ 5519779 w 7467600"/>
              <a:gd name="connsiteY293" fmla="*/ 4359223 h 6858000"/>
              <a:gd name="connsiteX294" fmla="*/ 5520293 w 7467600"/>
              <a:gd name="connsiteY294" fmla="*/ 4360602 h 6858000"/>
              <a:gd name="connsiteX295" fmla="*/ 5767221 w 7467600"/>
              <a:gd name="connsiteY295" fmla="*/ 4665564 h 6858000"/>
              <a:gd name="connsiteX296" fmla="*/ 6937169 w 7467600"/>
              <a:gd name="connsiteY296" fmla="*/ 4815941 h 6858000"/>
              <a:gd name="connsiteX297" fmla="*/ 6953922 w 7467600"/>
              <a:gd name="connsiteY297" fmla="*/ 4890068 h 6858000"/>
              <a:gd name="connsiteX298" fmla="*/ 6071359 w 7467600"/>
              <a:gd name="connsiteY298" fmla="*/ 4770770 h 6858000"/>
              <a:gd name="connsiteX299" fmla="*/ 6038839 w 7467600"/>
              <a:gd name="connsiteY299" fmla="*/ 4764474 h 6858000"/>
              <a:gd name="connsiteX300" fmla="*/ 6038706 w 7467600"/>
              <a:gd name="connsiteY300" fmla="*/ 4763847 h 6858000"/>
              <a:gd name="connsiteX301" fmla="*/ 6037784 w 7467600"/>
              <a:gd name="connsiteY301" fmla="*/ 4764270 h 6858000"/>
              <a:gd name="connsiteX302" fmla="*/ 6038839 w 7467600"/>
              <a:gd name="connsiteY302" fmla="*/ 4764474 h 6858000"/>
              <a:gd name="connsiteX303" fmla="*/ 6040338 w 7467600"/>
              <a:gd name="connsiteY303" fmla="*/ 4771418 h 6858000"/>
              <a:gd name="connsiteX304" fmla="*/ 6024488 w 7467600"/>
              <a:gd name="connsiteY304" fmla="*/ 4809903 h 6858000"/>
              <a:gd name="connsiteX305" fmla="*/ 5599771 w 7467600"/>
              <a:gd name="connsiteY305" fmla="*/ 5509652 h 6858000"/>
              <a:gd name="connsiteX306" fmla="*/ 5548843 w 7467600"/>
              <a:gd name="connsiteY306" fmla="*/ 5563845 h 6858000"/>
              <a:gd name="connsiteX307" fmla="*/ 5940952 w 7467600"/>
              <a:gd name="connsiteY307" fmla="*/ 6250028 h 6858000"/>
              <a:gd name="connsiteX308" fmla="*/ 6043441 w 7467600"/>
              <a:gd name="connsiteY308" fmla="*/ 6665847 h 6858000"/>
              <a:gd name="connsiteX309" fmla="*/ 6093432 w 7467600"/>
              <a:gd name="connsiteY309" fmla="*/ 6858000 h 6858000"/>
              <a:gd name="connsiteX310" fmla="*/ 6034344 w 7467600"/>
              <a:gd name="connsiteY310" fmla="*/ 6858000 h 6858000"/>
              <a:gd name="connsiteX311" fmla="*/ 6026679 w 7467600"/>
              <a:gd name="connsiteY311" fmla="*/ 6836959 h 6858000"/>
              <a:gd name="connsiteX312" fmla="*/ 5800441 w 7467600"/>
              <a:gd name="connsiteY312" fmla="*/ 6335286 h 6858000"/>
              <a:gd name="connsiteX313" fmla="*/ 5526562 w 7467600"/>
              <a:gd name="connsiteY313" fmla="*/ 5705388 h 6858000"/>
              <a:gd name="connsiteX314" fmla="*/ 5519640 w 7467600"/>
              <a:gd name="connsiteY314" fmla="*/ 5683774 h 6858000"/>
              <a:gd name="connsiteX315" fmla="*/ 5844559 w 7467600"/>
              <a:gd name="connsiteY315" fmla="*/ 6553349 h 6858000"/>
              <a:gd name="connsiteX316" fmla="*/ 5975994 w 7467600"/>
              <a:gd name="connsiteY316" fmla="*/ 6858000 h 6858000"/>
              <a:gd name="connsiteX317" fmla="*/ 5898547 w 7467600"/>
              <a:gd name="connsiteY317" fmla="*/ 6858000 h 6858000"/>
              <a:gd name="connsiteX318" fmla="*/ 5682041 w 7467600"/>
              <a:gd name="connsiteY318" fmla="*/ 6355860 h 6858000"/>
              <a:gd name="connsiteX319" fmla="*/ 5461758 w 7467600"/>
              <a:gd name="connsiteY319" fmla="*/ 5820220 h 6858000"/>
              <a:gd name="connsiteX320" fmla="*/ 5237282 w 7467600"/>
              <a:gd name="connsiteY320" fmla="*/ 6579086 h 6858000"/>
              <a:gd name="connsiteX321" fmla="*/ 5115009 w 7467600"/>
              <a:gd name="connsiteY321" fmla="*/ 6858000 h 6858000"/>
              <a:gd name="connsiteX322" fmla="*/ 5028074 w 7467600"/>
              <a:gd name="connsiteY322" fmla="*/ 6858000 h 6858000"/>
              <a:gd name="connsiteX323" fmla="*/ 5079508 w 7467600"/>
              <a:gd name="connsiteY323" fmla="*/ 6749074 h 6858000"/>
              <a:gd name="connsiteX324" fmla="*/ 5371846 w 7467600"/>
              <a:gd name="connsiteY324" fmla="*/ 5924413 h 6858000"/>
              <a:gd name="connsiteX325" fmla="*/ 5270512 w 7467600"/>
              <a:gd name="connsiteY325" fmla="*/ 6138975 h 6858000"/>
              <a:gd name="connsiteX326" fmla="*/ 5062409 w 7467600"/>
              <a:gd name="connsiteY326" fmla="*/ 6653544 h 6858000"/>
              <a:gd name="connsiteX327" fmla="*/ 5036628 w 7467600"/>
              <a:gd name="connsiteY327" fmla="*/ 6754247 h 6858000"/>
              <a:gd name="connsiteX328" fmla="*/ 5009112 w 7467600"/>
              <a:gd name="connsiteY328" fmla="*/ 6858000 h 6858000"/>
              <a:gd name="connsiteX329" fmla="*/ 4976679 w 7467600"/>
              <a:gd name="connsiteY329" fmla="*/ 6858000 h 6858000"/>
              <a:gd name="connsiteX330" fmla="*/ 5006537 w 7467600"/>
              <a:gd name="connsiteY330" fmla="*/ 6747068 h 6858000"/>
              <a:gd name="connsiteX331" fmla="*/ 5032723 w 7467600"/>
              <a:gd name="connsiteY331" fmla="*/ 6644957 h 6858000"/>
              <a:gd name="connsiteX332" fmla="*/ 5242949 w 7467600"/>
              <a:gd name="connsiteY332" fmla="*/ 6125175 h 6858000"/>
              <a:gd name="connsiteX333" fmla="*/ 5286321 w 7467600"/>
              <a:gd name="connsiteY333" fmla="*/ 6033555 h 6858000"/>
              <a:gd name="connsiteX334" fmla="*/ 5008210 w 7467600"/>
              <a:gd name="connsiteY334" fmla="*/ 6649194 h 6858000"/>
              <a:gd name="connsiteX335" fmla="*/ 4986321 w 7467600"/>
              <a:gd name="connsiteY335" fmla="*/ 6765687 h 6858000"/>
              <a:gd name="connsiteX336" fmla="*/ 4973474 w 7467600"/>
              <a:gd name="connsiteY336" fmla="*/ 6858000 h 6858000"/>
              <a:gd name="connsiteX337" fmla="*/ 4907178 w 7467600"/>
              <a:gd name="connsiteY337" fmla="*/ 6858000 h 6858000"/>
              <a:gd name="connsiteX338" fmla="*/ 4910810 w 7467600"/>
              <a:gd name="connsiteY338" fmla="*/ 6829660 h 6858000"/>
              <a:gd name="connsiteX339" fmla="*/ 4987461 w 7467600"/>
              <a:gd name="connsiteY339" fmla="*/ 6432994 h 6858000"/>
              <a:gd name="connsiteX340" fmla="*/ 5179262 w 7467600"/>
              <a:gd name="connsiteY340" fmla="*/ 6035044 h 6858000"/>
              <a:gd name="connsiteX341" fmla="*/ 4689678 w 7467600"/>
              <a:gd name="connsiteY341" fmla="*/ 6440241 h 6858000"/>
              <a:gd name="connsiteX342" fmla="*/ 4477543 w 7467600"/>
              <a:gd name="connsiteY342" fmla="*/ 6674836 h 6858000"/>
              <a:gd name="connsiteX343" fmla="*/ 4329957 w 7467600"/>
              <a:gd name="connsiteY343" fmla="*/ 6858000 h 6858000"/>
              <a:gd name="connsiteX344" fmla="*/ 4218595 w 7467600"/>
              <a:gd name="connsiteY344" fmla="*/ 6858000 h 6858000"/>
              <a:gd name="connsiteX345" fmla="*/ 4368888 w 7467600"/>
              <a:gd name="connsiteY345" fmla="*/ 6668412 h 6858000"/>
              <a:gd name="connsiteX346" fmla="*/ 4563091 w 7467600"/>
              <a:gd name="connsiteY346" fmla="*/ 6442508 h 6858000"/>
              <a:gd name="connsiteX347" fmla="*/ 5387324 w 7467600"/>
              <a:gd name="connsiteY347" fmla="*/ 5705830 h 6858000"/>
              <a:gd name="connsiteX348" fmla="*/ 5073620 w 7467600"/>
              <a:gd name="connsiteY348" fmla="*/ 5955437 h 6858000"/>
              <a:gd name="connsiteX349" fmla="*/ 4689789 w 7467600"/>
              <a:gd name="connsiteY349" fmla="*/ 6268382 h 6858000"/>
              <a:gd name="connsiteX350" fmla="*/ 4418722 w 7467600"/>
              <a:gd name="connsiteY350" fmla="*/ 6570886 h 6858000"/>
              <a:gd name="connsiteX351" fmla="*/ 4214944 w 7467600"/>
              <a:gd name="connsiteY351" fmla="*/ 6858000 h 6858000"/>
              <a:gd name="connsiteX352" fmla="*/ 4177898 w 7467600"/>
              <a:gd name="connsiteY352" fmla="*/ 6858000 h 6858000"/>
              <a:gd name="connsiteX353" fmla="*/ 4391597 w 7467600"/>
              <a:gd name="connsiteY353" fmla="*/ 6556370 h 6858000"/>
              <a:gd name="connsiteX354" fmla="*/ 4668889 w 7467600"/>
              <a:gd name="connsiteY354" fmla="*/ 6246399 h 6858000"/>
              <a:gd name="connsiteX355" fmla="*/ 5055427 w 7467600"/>
              <a:gd name="connsiteY355" fmla="*/ 5931476 h 6858000"/>
              <a:gd name="connsiteX356" fmla="*/ 5371814 w 7467600"/>
              <a:gd name="connsiteY356" fmla="*/ 5678975 h 6858000"/>
              <a:gd name="connsiteX357" fmla="*/ 4987918 w 7467600"/>
              <a:gd name="connsiteY357" fmla="*/ 5838701 h 6858000"/>
              <a:gd name="connsiteX358" fmla="*/ 4317146 w 7467600"/>
              <a:gd name="connsiteY358" fmla="*/ 6587716 h 6858000"/>
              <a:gd name="connsiteX359" fmla="*/ 4171627 w 7467600"/>
              <a:gd name="connsiteY359" fmla="*/ 6858000 h 6858000"/>
              <a:gd name="connsiteX360" fmla="*/ 4081585 w 7467600"/>
              <a:gd name="connsiteY360" fmla="*/ 6858000 h 6858000"/>
              <a:gd name="connsiteX361" fmla="*/ 4238603 w 7467600"/>
              <a:gd name="connsiteY361" fmla="*/ 6559341 h 6858000"/>
              <a:gd name="connsiteX362" fmla="*/ 4778333 w 7467600"/>
              <a:gd name="connsiteY362" fmla="*/ 5873626 h 6858000"/>
              <a:gd name="connsiteX363" fmla="*/ 5414185 w 7467600"/>
              <a:gd name="connsiteY363" fmla="*/ 5573882 h 6858000"/>
              <a:gd name="connsiteX364" fmla="*/ 5959648 w 7467600"/>
              <a:gd name="connsiteY364" fmla="*/ 4760797 h 6858000"/>
              <a:gd name="connsiteX365" fmla="*/ 5355019 w 7467600"/>
              <a:gd name="connsiteY365" fmla="*/ 4734672 h 6858000"/>
              <a:gd name="connsiteX366" fmla="*/ 5083565 w 7467600"/>
              <a:gd name="connsiteY366" fmla="*/ 5179121 h 6858000"/>
              <a:gd name="connsiteX367" fmla="*/ 4713577 w 7467600"/>
              <a:gd name="connsiteY367" fmla="*/ 5616803 h 6858000"/>
              <a:gd name="connsiteX368" fmla="*/ 3989559 w 7467600"/>
              <a:gd name="connsiteY368" fmla="*/ 6145945 h 6858000"/>
              <a:gd name="connsiteX369" fmla="*/ 3939824 w 7467600"/>
              <a:gd name="connsiteY369" fmla="*/ 6066900 h 6858000"/>
              <a:gd name="connsiteX370" fmla="*/ 4584537 w 7467600"/>
              <a:gd name="connsiteY370" fmla="*/ 5324826 h 6858000"/>
              <a:gd name="connsiteX371" fmla="*/ 5037105 w 7467600"/>
              <a:gd name="connsiteY371" fmla="*/ 5088765 h 6858000"/>
              <a:gd name="connsiteX372" fmla="*/ 5039930 w 7467600"/>
              <a:gd name="connsiteY372" fmla="*/ 5089585 h 6858000"/>
              <a:gd name="connsiteX373" fmla="*/ 5263764 w 7467600"/>
              <a:gd name="connsiteY373" fmla="*/ 4735525 h 6858000"/>
              <a:gd name="connsiteX374" fmla="*/ 4086300 w 7467600"/>
              <a:gd name="connsiteY374" fmla="*/ 4884599 h 6858000"/>
              <a:gd name="connsiteX375" fmla="*/ 4085485 w 7467600"/>
              <a:gd name="connsiteY375" fmla="*/ 4899070 h 6858000"/>
              <a:gd name="connsiteX376" fmla="*/ 3871915 w 7467600"/>
              <a:gd name="connsiteY376" fmla="*/ 5253645 h 6858000"/>
              <a:gd name="connsiteX377" fmla="*/ 3799374 w 7467600"/>
              <a:gd name="connsiteY377" fmla="*/ 5466127 h 6858000"/>
              <a:gd name="connsiteX378" fmla="*/ 3498850 w 7467600"/>
              <a:gd name="connsiteY378" fmla="*/ 6661888 h 6858000"/>
              <a:gd name="connsiteX379" fmla="*/ 3399216 w 7467600"/>
              <a:gd name="connsiteY379" fmla="*/ 6858000 h 6858000"/>
              <a:gd name="connsiteX380" fmla="*/ 3303688 w 7467600"/>
              <a:gd name="connsiteY380" fmla="*/ 6858000 h 6858000"/>
              <a:gd name="connsiteX381" fmla="*/ 3391774 w 7467600"/>
              <a:gd name="connsiteY381" fmla="*/ 6697181 h 6858000"/>
              <a:gd name="connsiteX382" fmla="*/ 3735540 w 7467600"/>
              <a:gd name="connsiteY382" fmla="*/ 5546923 h 6858000"/>
              <a:gd name="connsiteX383" fmla="*/ 3729438 w 7467600"/>
              <a:gd name="connsiteY383" fmla="*/ 5569058 h 6858000"/>
              <a:gd name="connsiteX384" fmla="*/ 3707782 w 7467600"/>
              <a:gd name="connsiteY384" fmla="*/ 5644908 h 6858000"/>
              <a:gd name="connsiteX385" fmla="*/ 3583827 w 7467600"/>
              <a:gd name="connsiteY385" fmla="*/ 6039215 h 6858000"/>
              <a:gd name="connsiteX386" fmla="*/ 3547861 w 7467600"/>
              <a:gd name="connsiteY386" fmla="*/ 6129609 h 6858000"/>
              <a:gd name="connsiteX387" fmla="*/ 3490905 w 7467600"/>
              <a:gd name="connsiteY387" fmla="*/ 6277660 h 6858000"/>
              <a:gd name="connsiteX388" fmla="*/ 3455859 w 7467600"/>
              <a:gd name="connsiteY388" fmla="*/ 6391301 h 6858000"/>
              <a:gd name="connsiteX389" fmla="*/ 3429112 w 7467600"/>
              <a:gd name="connsiteY389" fmla="*/ 6479469 h 6858000"/>
              <a:gd name="connsiteX390" fmla="*/ 3304862 w 7467600"/>
              <a:gd name="connsiteY390" fmla="*/ 6796476 h 6858000"/>
              <a:gd name="connsiteX391" fmla="*/ 3276071 w 7467600"/>
              <a:gd name="connsiteY391" fmla="*/ 6858000 h 6858000"/>
              <a:gd name="connsiteX392" fmla="*/ 3240805 w 7467600"/>
              <a:gd name="connsiteY392" fmla="*/ 6858000 h 6858000"/>
              <a:gd name="connsiteX393" fmla="*/ 3275917 w 7467600"/>
              <a:gd name="connsiteY393" fmla="*/ 6783192 h 6858000"/>
              <a:gd name="connsiteX394" fmla="*/ 3399358 w 7467600"/>
              <a:gd name="connsiteY394" fmla="*/ 6469011 h 6858000"/>
              <a:gd name="connsiteX395" fmla="*/ 3425650 w 7467600"/>
              <a:gd name="connsiteY395" fmla="*/ 6381333 h 6858000"/>
              <a:gd name="connsiteX396" fmla="*/ 3460661 w 7467600"/>
              <a:gd name="connsiteY396" fmla="*/ 6266763 h 6858000"/>
              <a:gd name="connsiteX397" fmla="*/ 3518021 w 7467600"/>
              <a:gd name="connsiteY397" fmla="*/ 6117298 h 6858000"/>
              <a:gd name="connsiteX398" fmla="*/ 3554035 w 7467600"/>
              <a:gd name="connsiteY398" fmla="*/ 6027832 h 6858000"/>
              <a:gd name="connsiteX399" fmla="*/ 3677174 w 7467600"/>
              <a:gd name="connsiteY399" fmla="*/ 5636351 h 6858000"/>
              <a:gd name="connsiteX400" fmla="*/ 3698819 w 7467600"/>
              <a:gd name="connsiteY400" fmla="*/ 5560503 h 6858000"/>
              <a:gd name="connsiteX401" fmla="*/ 3702094 w 7467600"/>
              <a:gd name="connsiteY401" fmla="*/ 5549194 h 6858000"/>
              <a:gd name="connsiteX402" fmla="*/ 3398355 w 7467600"/>
              <a:gd name="connsiteY402" fmla="*/ 6094603 h 6858000"/>
              <a:gd name="connsiteX403" fmla="*/ 3193941 w 7467600"/>
              <a:gd name="connsiteY403" fmla="*/ 6798775 h 6858000"/>
              <a:gd name="connsiteX404" fmla="*/ 3184140 w 7467600"/>
              <a:gd name="connsiteY404" fmla="*/ 6858000 h 6858000"/>
              <a:gd name="connsiteX405" fmla="*/ 3099978 w 7467600"/>
              <a:gd name="connsiteY405" fmla="*/ 6858000 h 6858000"/>
              <a:gd name="connsiteX406" fmla="*/ 3101556 w 7467600"/>
              <a:gd name="connsiteY406" fmla="*/ 6843337 h 6858000"/>
              <a:gd name="connsiteX407" fmla="*/ 3370162 w 7467600"/>
              <a:gd name="connsiteY407" fmla="*/ 5785550 h 6858000"/>
              <a:gd name="connsiteX408" fmla="*/ 3746477 w 7467600"/>
              <a:gd name="connsiteY408" fmla="*/ 5377889 h 6858000"/>
              <a:gd name="connsiteX409" fmla="*/ 3863399 w 7467600"/>
              <a:gd name="connsiteY409" fmla="*/ 5087257 h 6858000"/>
              <a:gd name="connsiteX410" fmla="*/ 3968712 w 7467600"/>
              <a:gd name="connsiteY410" fmla="*/ 4913989 h 6858000"/>
              <a:gd name="connsiteX411" fmla="*/ 2792390 w 7467600"/>
              <a:gd name="connsiteY411" fmla="*/ 5382974 h 6858000"/>
              <a:gd name="connsiteX412" fmla="*/ 2714982 w 7467600"/>
              <a:gd name="connsiteY412" fmla="*/ 5427051 h 6858000"/>
              <a:gd name="connsiteX413" fmla="*/ 2813361 w 7467600"/>
              <a:gd name="connsiteY413" fmla="*/ 6023912 h 6858000"/>
              <a:gd name="connsiteX414" fmla="*/ 2688430 w 7467600"/>
              <a:gd name="connsiteY414" fmla="*/ 6801564 h 6858000"/>
              <a:gd name="connsiteX415" fmla="*/ 2629626 w 7467600"/>
              <a:gd name="connsiteY415" fmla="*/ 6763394 h 6858000"/>
              <a:gd name="connsiteX416" fmla="*/ 2565328 w 7467600"/>
              <a:gd name="connsiteY416" fmla="*/ 5516399 h 6858000"/>
              <a:gd name="connsiteX417" fmla="*/ 1922999 w 7467600"/>
              <a:gd name="connsiteY417" fmla="*/ 5980343 h 6858000"/>
              <a:gd name="connsiteX418" fmla="*/ 1950261 w 7467600"/>
              <a:gd name="connsiteY418" fmla="*/ 6405858 h 6858000"/>
              <a:gd name="connsiteX419" fmla="*/ 2365554 w 7467600"/>
              <a:gd name="connsiteY419" fmla="*/ 6759107 h 6858000"/>
              <a:gd name="connsiteX420" fmla="*/ 2424142 w 7467600"/>
              <a:gd name="connsiteY420" fmla="*/ 6858000 h 6858000"/>
              <a:gd name="connsiteX421" fmla="*/ 2395994 w 7467600"/>
              <a:gd name="connsiteY421" fmla="*/ 6858000 h 6858000"/>
              <a:gd name="connsiteX422" fmla="*/ 2392863 w 7467600"/>
              <a:gd name="connsiteY422" fmla="*/ 6852964 h 6858000"/>
              <a:gd name="connsiteX423" fmla="*/ 2017589 w 7467600"/>
              <a:gd name="connsiteY423" fmla="*/ 6493982 h 6858000"/>
              <a:gd name="connsiteX424" fmla="*/ 2147336 w 7467600"/>
              <a:gd name="connsiteY424" fmla="*/ 6594052 h 6858000"/>
              <a:gd name="connsiteX425" fmla="*/ 2207047 w 7467600"/>
              <a:gd name="connsiteY425" fmla="*/ 6654540 h 6858000"/>
              <a:gd name="connsiteX426" fmla="*/ 2299106 w 7467600"/>
              <a:gd name="connsiteY426" fmla="*/ 6778931 h 6858000"/>
              <a:gd name="connsiteX427" fmla="*/ 2314430 w 7467600"/>
              <a:gd name="connsiteY427" fmla="*/ 6801144 h 6858000"/>
              <a:gd name="connsiteX428" fmla="*/ 2352406 w 7467600"/>
              <a:gd name="connsiteY428" fmla="*/ 6858000 h 6858000"/>
              <a:gd name="connsiteX429" fmla="*/ 2314492 w 7467600"/>
              <a:gd name="connsiteY429" fmla="*/ 6858000 h 6858000"/>
              <a:gd name="connsiteX430" fmla="*/ 2288095 w 7467600"/>
              <a:gd name="connsiteY430" fmla="*/ 6818030 h 6858000"/>
              <a:gd name="connsiteX431" fmla="*/ 2272768 w 7467600"/>
              <a:gd name="connsiteY431" fmla="*/ 6795822 h 6858000"/>
              <a:gd name="connsiteX432" fmla="*/ 2182715 w 7467600"/>
              <a:gd name="connsiteY432" fmla="*/ 6675071 h 6858000"/>
              <a:gd name="connsiteX433" fmla="*/ 2032061 w 7467600"/>
              <a:gd name="connsiteY433" fmla="*/ 6541380 h 6858000"/>
              <a:gd name="connsiteX434" fmla="*/ 2257220 w 7467600"/>
              <a:gd name="connsiteY434" fmla="*/ 6826257 h 6858000"/>
              <a:gd name="connsiteX435" fmla="*/ 2281324 w 7467600"/>
              <a:gd name="connsiteY435" fmla="*/ 6858000 h 6858000"/>
              <a:gd name="connsiteX436" fmla="*/ 2242860 w 7467600"/>
              <a:gd name="connsiteY436" fmla="*/ 6858000 h 6858000"/>
              <a:gd name="connsiteX437" fmla="*/ 2232818 w 7467600"/>
              <a:gd name="connsiteY437" fmla="*/ 6844926 h 6858000"/>
              <a:gd name="connsiteX438" fmla="*/ 1990172 w 7467600"/>
              <a:gd name="connsiteY438" fmla="*/ 6542121 h 6858000"/>
              <a:gd name="connsiteX439" fmla="*/ 2124090 w 7467600"/>
              <a:gd name="connsiteY439" fmla="*/ 6761017 h 6858000"/>
              <a:gd name="connsiteX440" fmla="*/ 2200380 w 7467600"/>
              <a:gd name="connsiteY440" fmla="*/ 6858000 h 6858000"/>
              <a:gd name="connsiteX441" fmla="*/ 2147507 w 7467600"/>
              <a:gd name="connsiteY441" fmla="*/ 6858000 h 6858000"/>
              <a:gd name="connsiteX442" fmla="*/ 2070668 w 7467600"/>
              <a:gd name="connsiteY442" fmla="*/ 6761520 h 6858000"/>
              <a:gd name="connsiteX443" fmla="*/ 1975142 w 7467600"/>
              <a:gd name="connsiteY443" fmla="*/ 6585570 h 6858000"/>
              <a:gd name="connsiteX444" fmla="*/ 2050035 w 7467600"/>
              <a:gd name="connsiteY444" fmla="*/ 6813345 h 6858000"/>
              <a:gd name="connsiteX445" fmla="*/ 2063025 w 7467600"/>
              <a:gd name="connsiteY445" fmla="*/ 6858000 h 6858000"/>
              <a:gd name="connsiteX446" fmla="*/ 2021675 w 7467600"/>
              <a:gd name="connsiteY446" fmla="*/ 6858000 h 6858000"/>
              <a:gd name="connsiteX447" fmla="*/ 2019308 w 7467600"/>
              <a:gd name="connsiteY447" fmla="*/ 6847118 h 6858000"/>
              <a:gd name="connsiteX448" fmla="*/ 1938835 w 7467600"/>
              <a:gd name="connsiteY448" fmla="*/ 6551160 h 6858000"/>
              <a:gd name="connsiteX449" fmla="*/ 1953230 w 7467600"/>
              <a:gd name="connsiteY449" fmla="*/ 6759699 h 6858000"/>
              <a:gd name="connsiteX450" fmla="*/ 1956763 w 7467600"/>
              <a:gd name="connsiteY450" fmla="*/ 6778191 h 6858000"/>
              <a:gd name="connsiteX451" fmla="*/ 1967925 w 7467600"/>
              <a:gd name="connsiteY451" fmla="*/ 6858000 h 6858000"/>
              <a:gd name="connsiteX452" fmla="*/ 1936622 w 7467600"/>
              <a:gd name="connsiteY452" fmla="*/ 6858000 h 6858000"/>
              <a:gd name="connsiteX453" fmla="*/ 1926261 w 7467600"/>
              <a:gd name="connsiteY453" fmla="*/ 6784064 h 6858000"/>
              <a:gd name="connsiteX454" fmla="*/ 1922724 w 7467600"/>
              <a:gd name="connsiteY454" fmla="*/ 6765577 h 6858000"/>
              <a:gd name="connsiteX455" fmla="*/ 1904650 w 7467600"/>
              <a:gd name="connsiteY455" fmla="*/ 6639616 h 6858000"/>
              <a:gd name="connsiteX456" fmla="*/ 1885273 w 7467600"/>
              <a:gd name="connsiteY456" fmla="*/ 6858000 h 6858000"/>
              <a:gd name="connsiteX457" fmla="*/ 1854363 w 7467600"/>
              <a:gd name="connsiteY457" fmla="*/ 6858000 h 6858000"/>
              <a:gd name="connsiteX458" fmla="*/ 1880391 w 7467600"/>
              <a:gd name="connsiteY458" fmla="*/ 6603796 h 6858000"/>
              <a:gd name="connsiteX459" fmla="*/ 1818273 w 7467600"/>
              <a:gd name="connsiteY459" fmla="*/ 6715729 h 6858000"/>
              <a:gd name="connsiteX460" fmla="*/ 1794691 w 7467600"/>
              <a:gd name="connsiteY460" fmla="*/ 6843239 h 6858000"/>
              <a:gd name="connsiteX461" fmla="*/ 1794914 w 7467600"/>
              <a:gd name="connsiteY461" fmla="*/ 6858000 h 6858000"/>
              <a:gd name="connsiteX462" fmla="*/ 1746128 w 7467600"/>
              <a:gd name="connsiteY462" fmla="*/ 6858000 h 6858000"/>
              <a:gd name="connsiteX463" fmla="*/ 1753934 w 7467600"/>
              <a:gd name="connsiteY463" fmla="*/ 6724796 h 6858000"/>
              <a:gd name="connsiteX464" fmla="*/ 1792053 w 7467600"/>
              <a:gd name="connsiteY464" fmla="*/ 6572396 h 6858000"/>
              <a:gd name="connsiteX465" fmla="*/ 1862248 w 7467600"/>
              <a:gd name="connsiteY465" fmla="*/ 6266397 h 6858000"/>
              <a:gd name="connsiteX466" fmla="*/ 1862250 w 7467600"/>
              <a:gd name="connsiteY466" fmla="*/ 6033531 h 6858000"/>
              <a:gd name="connsiteX467" fmla="*/ 1211999 w 7467600"/>
              <a:gd name="connsiteY467" fmla="*/ 6683610 h 6858000"/>
              <a:gd name="connsiteX468" fmla="*/ 1213266 w 7467600"/>
              <a:gd name="connsiteY468" fmla="*/ 6691947 h 6858000"/>
              <a:gd name="connsiteX469" fmla="*/ 1203370 w 7467600"/>
              <a:gd name="connsiteY469" fmla="*/ 6850676 h 6858000"/>
              <a:gd name="connsiteX470" fmla="*/ 1203671 w 7467600"/>
              <a:gd name="connsiteY470" fmla="*/ 6858000 h 6858000"/>
              <a:gd name="connsiteX471" fmla="*/ 1143180 w 7467600"/>
              <a:gd name="connsiteY471" fmla="*/ 6858000 h 6858000"/>
              <a:gd name="connsiteX472" fmla="*/ 1142176 w 7467600"/>
              <a:gd name="connsiteY472" fmla="*/ 6766045 h 6858000"/>
              <a:gd name="connsiteX473" fmla="*/ 1067484 w 7467600"/>
              <a:gd name="connsiteY473" fmla="*/ 6858000 h 6858000"/>
              <a:gd name="connsiteX474" fmla="*/ 953928 w 7467600"/>
              <a:gd name="connsiteY474" fmla="*/ 6858000 h 6858000"/>
              <a:gd name="connsiteX475" fmla="*/ 959715 w 7467600"/>
              <a:gd name="connsiteY475" fmla="*/ 6850185 h 6858000"/>
              <a:gd name="connsiteX476" fmla="*/ 1483788 w 7467600"/>
              <a:gd name="connsiteY476" fmla="*/ 6259174 h 6858000"/>
              <a:gd name="connsiteX477" fmla="*/ 1100671 w 7467600"/>
              <a:gd name="connsiteY477" fmla="*/ 6252137 h 6858000"/>
              <a:gd name="connsiteX478" fmla="*/ 1090144 w 7467600"/>
              <a:gd name="connsiteY478" fmla="*/ 6256748 h 6858000"/>
              <a:gd name="connsiteX479" fmla="*/ 1095872 w 7467600"/>
              <a:gd name="connsiteY479" fmla="*/ 6271892 h 6858000"/>
              <a:gd name="connsiteX480" fmla="*/ 262785 w 7467600"/>
              <a:gd name="connsiteY480" fmla="*/ 6845450 h 6858000"/>
              <a:gd name="connsiteX481" fmla="*/ 209968 w 7467600"/>
              <a:gd name="connsiteY481" fmla="*/ 6770713 h 6858000"/>
              <a:gd name="connsiteX482" fmla="*/ 873460 w 7467600"/>
              <a:gd name="connsiteY482" fmla="*/ 6253768 h 6858000"/>
              <a:gd name="connsiteX483" fmla="*/ 192686 w 7467600"/>
              <a:gd name="connsiteY483" fmla="*/ 5849257 h 6858000"/>
              <a:gd name="connsiteX484" fmla="*/ 4696 w 7467600"/>
              <a:gd name="connsiteY484" fmla="*/ 5697668 h 6858000"/>
              <a:gd name="connsiteX485" fmla="*/ 0 w 7467600"/>
              <a:gd name="connsiteY485" fmla="*/ 5689984 h 6858000"/>
              <a:gd name="connsiteX486" fmla="*/ 0 w 7467600"/>
              <a:gd name="connsiteY486" fmla="*/ 5513472 h 6858000"/>
              <a:gd name="connsiteX487" fmla="*/ 174101 w 7467600"/>
              <a:gd name="connsiteY487" fmla="*/ 5620277 h 6858000"/>
              <a:gd name="connsiteX488" fmla="*/ 891800 w 7467600"/>
              <a:gd name="connsiteY488" fmla="*/ 6036935 h 6858000"/>
              <a:gd name="connsiteX489" fmla="*/ 1072219 w 7467600"/>
              <a:gd name="connsiteY489" fmla="*/ 6169443 h 6858000"/>
              <a:gd name="connsiteX490" fmla="*/ 1074117 w 7467600"/>
              <a:gd name="connsiteY490" fmla="*/ 6170301 h 6858000"/>
              <a:gd name="connsiteX491" fmla="*/ 1083114 w 7467600"/>
              <a:gd name="connsiteY491" fmla="*/ 6174131 h 6858000"/>
              <a:gd name="connsiteX492" fmla="*/ 1543010 w 7467600"/>
              <a:gd name="connsiteY492" fmla="*/ 6191140 h 6858000"/>
              <a:gd name="connsiteX493" fmla="*/ 1551080 w 7467600"/>
              <a:gd name="connsiteY493" fmla="*/ 6195006 h 6858000"/>
              <a:gd name="connsiteX494" fmla="*/ 2345443 w 7467600"/>
              <a:gd name="connsiteY494" fmla="*/ 5549882 h 6858000"/>
              <a:gd name="connsiteX495" fmla="*/ 1721499 w 7467600"/>
              <a:gd name="connsiteY495" fmla="*/ 5599969 h 6858000"/>
              <a:gd name="connsiteX496" fmla="*/ 767716 w 7467600"/>
              <a:gd name="connsiteY496" fmla="*/ 5472768 h 6858000"/>
              <a:gd name="connsiteX497" fmla="*/ 722147 w 7467600"/>
              <a:gd name="connsiteY497" fmla="*/ 5393091 h 6858000"/>
              <a:gd name="connsiteX498" fmla="*/ 1485552 w 7467600"/>
              <a:gd name="connsiteY498" fmla="*/ 5313202 h 6858000"/>
              <a:gd name="connsiteX499" fmla="*/ 2143004 w 7467600"/>
              <a:gd name="connsiteY499" fmla="*/ 5402420 h 6858000"/>
              <a:gd name="connsiteX500" fmla="*/ 1933391 w 7467600"/>
              <a:gd name="connsiteY500" fmla="*/ 5156971 h 6858000"/>
              <a:gd name="connsiteX501" fmla="*/ 1827118 w 7467600"/>
              <a:gd name="connsiteY501" fmla="*/ 4968410 h 6858000"/>
              <a:gd name="connsiteX502" fmla="*/ 1837349 w 7467600"/>
              <a:gd name="connsiteY502" fmla="*/ 4956357 h 6858000"/>
              <a:gd name="connsiteX503" fmla="*/ 2162835 w 7467600"/>
              <a:gd name="connsiteY503" fmla="*/ 5187853 h 6858000"/>
              <a:gd name="connsiteX504" fmla="*/ 2257167 w 7467600"/>
              <a:gd name="connsiteY504" fmla="*/ 5462123 h 6858000"/>
              <a:gd name="connsiteX505" fmla="*/ 2261598 w 7467600"/>
              <a:gd name="connsiteY505" fmla="*/ 5467998 h 6858000"/>
              <a:gd name="connsiteX506" fmla="*/ 2437177 w 7467600"/>
              <a:gd name="connsiteY506" fmla="*/ 5479608 h 6858000"/>
              <a:gd name="connsiteX507" fmla="*/ 2445247 w 7467600"/>
              <a:gd name="connsiteY507" fmla="*/ 5483476 h 6858000"/>
              <a:gd name="connsiteX508" fmla="*/ 2743626 w 7467600"/>
              <a:gd name="connsiteY508" fmla="*/ 5304819 h 6858000"/>
              <a:gd name="connsiteX509" fmla="*/ 3048102 w 7467600"/>
              <a:gd name="connsiteY509" fmla="*/ 5150595 h 6858000"/>
              <a:gd name="connsiteX510" fmla="*/ 1799414 w 7467600"/>
              <a:gd name="connsiteY510" fmla="*/ 4694732 h 6858000"/>
              <a:gd name="connsiteX511" fmla="*/ 1771735 w 7467600"/>
              <a:gd name="connsiteY511" fmla="*/ 4619929 h 6858000"/>
              <a:gd name="connsiteX512" fmla="*/ 3104273 w 7467600"/>
              <a:gd name="connsiteY512" fmla="*/ 5076159 h 6858000"/>
              <a:gd name="connsiteX513" fmla="*/ 3113245 w 7467600"/>
              <a:gd name="connsiteY513" fmla="*/ 5090705 h 6858000"/>
              <a:gd name="connsiteX514" fmla="*/ 3126294 w 7467600"/>
              <a:gd name="connsiteY514" fmla="*/ 5114400 h 6858000"/>
              <a:gd name="connsiteX515" fmla="*/ 3937433 w 7467600"/>
              <a:gd name="connsiteY515" fmla="*/ 4830473 h 6858000"/>
              <a:gd name="connsiteX516" fmla="*/ 3590475 w 7467600"/>
              <a:gd name="connsiteY516" fmla="*/ 4597974 h 6858000"/>
              <a:gd name="connsiteX517" fmla="*/ 3100264 w 7467600"/>
              <a:gd name="connsiteY517" fmla="*/ 4579845 h 6858000"/>
              <a:gd name="connsiteX518" fmla="*/ 2183576 w 7467600"/>
              <a:gd name="connsiteY518" fmla="*/ 4227150 h 6858000"/>
              <a:gd name="connsiteX519" fmla="*/ 2151029 w 7467600"/>
              <a:gd name="connsiteY519" fmla="*/ 4146947 h 6858000"/>
              <a:gd name="connsiteX520" fmla="*/ 3563434 w 7467600"/>
              <a:gd name="connsiteY520" fmla="*/ 4469115 h 6858000"/>
              <a:gd name="connsiteX521" fmla="*/ 3177952 w 7467600"/>
              <a:gd name="connsiteY521" fmla="*/ 3657386 h 6858000"/>
              <a:gd name="connsiteX522" fmla="*/ 3189263 w 7467600"/>
              <a:gd name="connsiteY522" fmla="*/ 3625726 h 6858000"/>
              <a:gd name="connsiteX523" fmla="*/ 3560912 w 7467600"/>
              <a:gd name="connsiteY523" fmla="*/ 4079863 h 6858000"/>
              <a:gd name="connsiteX524" fmla="*/ 3626636 w 7467600"/>
              <a:gd name="connsiteY524" fmla="*/ 4512230 h 6858000"/>
              <a:gd name="connsiteX525" fmla="*/ 3653088 w 7467600"/>
              <a:gd name="connsiteY525" fmla="*/ 4521417 h 6858000"/>
              <a:gd name="connsiteX526" fmla="*/ 3988128 w 7467600"/>
              <a:gd name="connsiteY526" fmla="*/ 4817267 h 6858000"/>
              <a:gd name="connsiteX527" fmla="*/ 4830582 w 7467600"/>
              <a:gd name="connsiteY527" fmla="*/ 4676000 h 6858000"/>
              <a:gd name="connsiteX528" fmla="*/ 4830100 w 7467600"/>
              <a:gd name="connsiteY528" fmla="*/ 4675554 h 6858000"/>
              <a:gd name="connsiteX529" fmla="*/ 4036318 w 7467600"/>
              <a:gd name="connsiteY529" fmla="*/ 4147013 h 6858000"/>
              <a:gd name="connsiteX530" fmla="*/ 3432098 w 7467600"/>
              <a:gd name="connsiteY530" fmla="*/ 3537312 h 6858000"/>
              <a:gd name="connsiteX531" fmla="*/ 3446761 w 7467600"/>
              <a:gd name="connsiteY531" fmla="*/ 3461278 h 6858000"/>
              <a:gd name="connsiteX532" fmla="*/ 4419733 w 7467600"/>
              <a:gd name="connsiteY532" fmla="*/ 3963555 h 6858000"/>
              <a:gd name="connsiteX533" fmla="*/ 4781371 w 7467600"/>
              <a:gd name="connsiteY533" fmla="*/ 4458604 h 6858000"/>
              <a:gd name="connsiteX534" fmla="*/ 4780440 w 7467600"/>
              <a:gd name="connsiteY534" fmla="*/ 4470290 h 6858000"/>
              <a:gd name="connsiteX535" fmla="*/ 4898954 w 7467600"/>
              <a:gd name="connsiteY535" fmla="*/ 4662092 h 6858000"/>
              <a:gd name="connsiteX536" fmla="*/ 4900699 w 7467600"/>
              <a:gd name="connsiteY536" fmla="*/ 4670867 h 6858000"/>
              <a:gd name="connsiteX537" fmla="*/ 5714511 w 7467600"/>
              <a:gd name="connsiteY537" fmla="*/ 4663483 h 6858000"/>
              <a:gd name="connsiteX538" fmla="*/ 5464793 w 7467600"/>
              <a:gd name="connsiteY538" fmla="*/ 4393556 h 6858000"/>
              <a:gd name="connsiteX539" fmla="*/ 5461897 w 7467600"/>
              <a:gd name="connsiteY539" fmla="*/ 4390879 h 6858000"/>
              <a:gd name="connsiteX540" fmla="*/ 4294126 w 7467600"/>
              <a:gd name="connsiteY540" fmla="*/ 3303048 h 6858000"/>
              <a:gd name="connsiteX541" fmla="*/ 4305321 w 7467600"/>
              <a:gd name="connsiteY541" fmla="*/ 3256953 h 6858000"/>
              <a:gd name="connsiteX542" fmla="*/ 4949299 w 7467600"/>
              <a:gd name="connsiteY542" fmla="*/ 3766336 h 6858000"/>
              <a:gd name="connsiteX543" fmla="*/ 5291452 w 7467600"/>
              <a:gd name="connsiteY543" fmla="*/ 4076801 h 6858000"/>
              <a:gd name="connsiteX544" fmla="*/ 5434998 w 7467600"/>
              <a:gd name="connsiteY544" fmla="*/ 4254100 h 6858000"/>
              <a:gd name="connsiteX545" fmla="*/ 5351015 w 7467600"/>
              <a:gd name="connsiteY545" fmla="*/ 3760989 h 6858000"/>
              <a:gd name="connsiteX546" fmla="*/ 5413780 w 7467600"/>
              <a:gd name="connsiteY546" fmla="*/ 2966265 h 6858000"/>
              <a:gd name="connsiteX547" fmla="*/ 5425627 w 7467600"/>
              <a:gd name="connsiteY547" fmla="*/ 2954192 h 6858000"/>
              <a:gd name="connsiteX548" fmla="*/ 6604735 w 7467600"/>
              <a:gd name="connsiteY548" fmla="*/ 2041381 h 6858000"/>
              <a:gd name="connsiteX549" fmla="*/ 7204487 w 7467600"/>
              <a:gd name="connsiteY549" fmla="*/ 2742112 h 6858000"/>
              <a:gd name="connsiteX550" fmla="*/ 7131592 w 7467600"/>
              <a:gd name="connsiteY550" fmla="*/ 2672096 h 6858000"/>
              <a:gd name="connsiteX551" fmla="*/ 6996344 w 7467600"/>
              <a:gd name="connsiteY551" fmla="*/ 2518310 h 6858000"/>
              <a:gd name="connsiteX552" fmla="*/ 6735495 w 7467600"/>
              <a:gd name="connsiteY552" fmla="*/ 2196890 h 6858000"/>
              <a:gd name="connsiteX553" fmla="*/ 6721901 w 7467600"/>
              <a:gd name="connsiteY553" fmla="*/ 2179274 h 6858000"/>
              <a:gd name="connsiteX554" fmla="*/ 6604735 w 7467600"/>
              <a:gd name="connsiteY554" fmla="*/ 2041381 h 6858000"/>
              <a:gd name="connsiteX555" fmla="*/ 6591670 w 7467600"/>
              <a:gd name="connsiteY555" fmla="*/ 1988277 h 6858000"/>
              <a:gd name="connsiteX556" fmla="*/ 6747349 w 7467600"/>
              <a:gd name="connsiteY556" fmla="*/ 2160069 h 6858000"/>
              <a:gd name="connsiteX557" fmla="*/ 6760943 w 7467600"/>
              <a:gd name="connsiteY557" fmla="*/ 2177686 h 6858000"/>
              <a:gd name="connsiteX558" fmla="*/ 7021065 w 7467600"/>
              <a:gd name="connsiteY558" fmla="*/ 2498102 h 6858000"/>
              <a:gd name="connsiteX559" fmla="*/ 7155223 w 7467600"/>
              <a:gd name="connsiteY559" fmla="*/ 2650386 h 6858000"/>
              <a:gd name="connsiteX560" fmla="*/ 7203167 w 7467600"/>
              <a:gd name="connsiteY560" fmla="*/ 2697288 h 6858000"/>
              <a:gd name="connsiteX561" fmla="*/ 6937703 w 7467600"/>
              <a:gd name="connsiteY561" fmla="*/ 2321981 h 6858000"/>
              <a:gd name="connsiteX562" fmla="*/ 6591670 w 7467600"/>
              <a:gd name="connsiteY562" fmla="*/ 1988277 h 6858000"/>
              <a:gd name="connsiteX563" fmla="*/ 5798671 w 7467600"/>
              <a:gd name="connsiteY563" fmla="*/ 1981601 h 6858000"/>
              <a:gd name="connsiteX564" fmla="*/ 5754709 w 7467600"/>
              <a:gd name="connsiteY564" fmla="*/ 2071454 h 6858000"/>
              <a:gd name="connsiteX565" fmla="*/ 5763044 w 7467600"/>
              <a:gd name="connsiteY565" fmla="*/ 2842206 h 6858000"/>
              <a:gd name="connsiteX566" fmla="*/ 5764974 w 7467600"/>
              <a:gd name="connsiteY566" fmla="*/ 2799609 h 6858000"/>
              <a:gd name="connsiteX567" fmla="*/ 5767665 w 7467600"/>
              <a:gd name="connsiteY567" fmla="*/ 2666409 h 6858000"/>
              <a:gd name="connsiteX568" fmla="*/ 5763055 w 7467600"/>
              <a:gd name="connsiteY568" fmla="*/ 2579705 h 6858000"/>
              <a:gd name="connsiteX569" fmla="*/ 5758079 w 7467600"/>
              <a:gd name="connsiteY569" fmla="*/ 2492508 h 6858000"/>
              <a:gd name="connsiteX570" fmla="*/ 5779325 w 7467600"/>
              <a:gd name="connsiteY570" fmla="*/ 2197069 h 6858000"/>
              <a:gd name="connsiteX571" fmla="*/ 5798671 w 7467600"/>
              <a:gd name="connsiteY571" fmla="*/ 1981601 h 6858000"/>
              <a:gd name="connsiteX572" fmla="*/ 5829202 w 7467600"/>
              <a:gd name="connsiteY572" fmla="*/ 1971679 h 6858000"/>
              <a:gd name="connsiteX573" fmla="*/ 5809558 w 7467600"/>
              <a:gd name="connsiteY573" fmla="*/ 2198043 h 6858000"/>
              <a:gd name="connsiteX574" fmla="*/ 5788653 w 7467600"/>
              <a:gd name="connsiteY574" fmla="*/ 2489430 h 6858000"/>
              <a:gd name="connsiteX575" fmla="*/ 5793439 w 7467600"/>
              <a:gd name="connsiteY575" fmla="*/ 2575235 h 6858000"/>
              <a:gd name="connsiteX576" fmla="*/ 5796837 w 7467600"/>
              <a:gd name="connsiteY576" fmla="*/ 2637633 h 6858000"/>
              <a:gd name="connsiteX577" fmla="*/ 5818614 w 7467600"/>
              <a:gd name="connsiteY577" fmla="*/ 2473055 h 6858000"/>
              <a:gd name="connsiteX578" fmla="*/ 5829202 w 7467600"/>
              <a:gd name="connsiteY578" fmla="*/ 1971679 h 6858000"/>
              <a:gd name="connsiteX579" fmla="*/ 5911389 w 7467600"/>
              <a:gd name="connsiteY579" fmla="*/ 1898371 h 6858000"/>
              <a:gd name="connsiteX580" fmla="*/ 6237627 w 7467600"/>
              <a:gd name="connsiteY580" fmla="*/ 2231921 h 6858000"/>
              <a:gd name="connsiteX581" fmla="*/ 5911389 w 7467600"/>
              <a:gd name="connsiteY581" fmla="*/ 1898371 h 6858000"/>
              <a:gd name="connsiteX582" fmla="*/ 6944437 w 7467600"/>
              <a:gd name="connsiteY582" fmla="*/ 1575402 h 6858000"/>
              <a:gd name="connsiteX583" fmla="*/ 6304730 w 7467600"/>
              <a:gd name="connsiteY583" fmla="*/ 1766654 h 6858000"/>
              <a:gd name="connsiteX584" fmla="*/ 6944437 w 7467600"/>
              <a:gd name="connsiteY584" fmla="*/ 1575402 h 6858000"/>
              <a:gd name="connsiteX585" fmla="*/ 7019523 w 7467600"/>
              <a:gd name="connsiteY585" fmla="*/ 1519450 h 6858000"/>
              <a:gd name="connsiteX586" fmla="*/ 6298091 w 7467600"/>
              <a:gd name="connsiteY586" fmla="*/ 1737122 h 6858000"/>
              <a:gd name="connsiteX587" fmla="*/ 7019523 w 7467600"/>
              <a:gd name="connsiteY587" fmla="*/ 1519450 h 6858000"/>
              <a:gd name="connsiteX588" fmla="*/ 2399523 w 7467600"/>
              <a:gd name="connsiteY588" fmla="*/ 1428234 h 6858000"/>
              <a:gd name="connsiteX589" fmla="*/ 2224982 w 7467600"/>
              <a:gd name="connsiteY589" fmla="*/ 1826201 h 6858000"/>
              <a:gd name="connsiteX590" fmla="*/ 2096099 w 7467600"/>
              <a:gd name="connsiteY590" fmla="*/ 2345900 h 6858000"/>
              <a:gd name="connsiteX591" fmla="*/ 2283317 w 7467600"/>
              <a:gd name="connsiteY591" fmla="*/ 1796925 h 6858000"/>
              <a:gd name="connsiteX592" fmla="*/ 2399523 w 7467600"/>
              <a:gd name="connsiteY592" fmla="*/ 1428234 h 6858000"/>
              <a:gd name="connsiteX593" fmla="*/ 2448558 w 7467600"/>
              <a:gd name="connsiteY593" fmla="*/ 1373435 h 6858000"/>
              <a:gd name="connsiteX594" fmla="*/ 2312521 w 7467600"/>
              <a:gd name="connsiteY594" fmla="*/ 1806140 h 6858000"/>
              <a:gd name="connsiteX595" fmla="*/ 2127533 w 7467600"/>
              <a:gd name="connsiteY595" fmla="*/ 2348380 h 6858000"/>
              <a:gd name="connsiteX596" fmla="*/ 2358080 w 7467600"/>
              <a:gd name="connsiteY596" fmla="*/ 1866134 h 6858000"/>
              <a:gd name="connsiteX597" fmla="*/ 2407436 w 7467600"/>
              <a:gd name="connsiteY597" fmla="*/ 1651070 h 6858000"/>
              <a:gd name="connsiteX598" fmla="*/ 2448558 w 7467600"/>
              <a:gd name="connsiteY598" fmla="*/ 1373435 h 6858000"/>
              <a:gd name="connsiteX599" fmla="*/ 278707 w 7467600"/>
              <a:gd name="connsiteY599" fmla="*/ 1352270 h 6858000"/>
              <a:gd name="connsiteX600" fmla="*/ 321570 w 7467600"/>
              <a:gd name="connsiteY600" fmla="*/ 1861610 h 6858000"/>
              <a:gd name="connsiteX601" fmla="*/ 294281 w 7467600"/>
              <a:gd name="connsiteY601" fmla="*/ 1440658 h 6858000"/>
              <a:gd name="connsiteX602" fmla="*/ 278707 w 7467600"/>
              <a:gd name="connsiteY602" fmla="*/ 1352270 h 6858000"/>
              <a:gd name="connsiteX603" fmla="*/ 1423821 w 7467600"/>
              <a:gd name="connsiteY603" fmla="*/ 1351958 h 6858000"/>
              <a:gd name="connsiteX604" fmla="*/ 1638521 w 7467600"/>
              <a:gd name="connsiteY604" fmla="*/ 1908470 h 6858000"/>
              <a:gd name="connsiteX605" fmla="*/ 1754199 w 7467600"/>
              <a:gd name="connsiteY605" fmla="*/ 2149284 h 6858000"/>
              <a:gd name="connsiteX606" fmla="*/ 1908359 w 7467600"/>
              <a:gd name="connsiteY606" fmla="*/ 2364988 h 6858000"/>
              <a:gd name="connsiteX607" fmla="*/ 1647661 w 7467600"/>
              <a:gd name="connsiteY607" fmla="*/ 1825945 h 6858000"/>
              <a:gd name="connsiteX608" fmla="*/ 1423821 w 7467600"/>
              <a:gd name="connsiteY608" fmla="*/ 1351958 h 6858000"/>
              <a:gd name="connsiteX609" fmla="*/ 1431890 w 7467600"/>
              <a:gd name="connsiteY609" fmla="*/ 1306475 h 6858000"/>
              <a:gd name="connsiteX610" fmla="*/ 1507597 w 7467600"/>
              <a:gd name="connsiteY610" fmla="*/ 1446132 h 6858000"/>
              <a:gd name="connsiteX611" fmla="*/ 1674586 w 7467600"/>
              <a:gd name="connsiteY611" fmla="*/ 1813832 h 6858000"/>
              <a:gd name="connsiteX612" fmla="*/ 1815950 w 7467600"/>
              <a:gd name="connsiteY612" fmla="*/ 2128564 h 6858000"/>
              <a:gd name="connsiteX613" fmla="*/ 1984242 w 7467600"/>
              <a:gd name="connsiteY613" fmla="*/ 2430829 h 6858000"/>
              <a:gd name="connsiteX614" fmla="*/ 2014023 w 7467600"/>
              <a:gd name="connsiteY614" fmla="*/ 2450995 h 6858000"/>
              <a:gd name="connsiteX615" fmla="*/ 1747337 w 7467600"/>
              <a:gd name="connsiteY615" fmla="*/ 1855264 h 6858000"/>
              <a:gd name="connsiteX616" fmla="*/ 1533749 w 7467600"/>
              <a:gd name="connsiteY616" fmla="*/ 1478656 h 6858000"/>
              <a:gd name="connsiteX617" fmla="*/ 1431890 w 7467600"/>
              <a:gd name="connsiteY617" fmla="*/ 1306475 h 6858000"/>
              <a:gd name="connsiteX618" fmla="*/ 5052692 w 7467600"/>
              <a:gd name="connsiteY618" fmla="*/ 1292994 h 6858000"/>
              <a:gd name="connsiteX619" fmla="*/ 5200661 w 7467600"/>
              <a:gd name="connsiteY619" fmla="*/ 1635186 h 6858000"/>
              <a:gd name="connsiteX620" fmla="*/ 5297138 w 7467600"/>
              <a:gd name="connsiteY620" fmla="*/ 1906351 h 6858000"/>
              <a:gd name="connsiteX621" fmla="*/ 5052692 w 7467600"/>
              <a:gd name="connsiteY621" fmla="*/ 1292994 h 6858000"/>
              <a:gd name="connsiteX622" fmla="*/ 5009948 w 7467600"/>
              <a:gd name="connsiteY622" fmla="*/ 1273619 h 6858000"/>
              <a:gd name="connsiteX623" fmla="*/ 5121777 w 7467600"/>
              <a:gd name="connsiteY623" fmla="*/ 1654213 h 6858000"/>
              <a:gd name="connsiteX624" fmla="*/ 5293545 w 7467600"/>
              <a:gd name="connsiteY624" fmla="*/ 2072247 h 6858000"/>
              <a:gd name="connsiteX625" fmla="*/ 5294042 w 7467600"/>
              <a:gd name="connsiteY625" fmla="*/ 2065019 h 6858000"/>
              <a:gd name="connsiteX626" fmla="*/ 5171936 w 7467600"/>
              <a:gd name="connsiteY626" fmla="*/ 1647613 h 6858000"/>
              <a:gd name="connsiteX627" fmla="*/ 5009948 w 7467600"/>
              <a:gd name="connsiteY627" fmla="*/ 1273619 h 6858000"/>
              <a:gd name="connsiteX628" fmla="*/ 655236 w 7467600"/>
              <a:gd name="connsiteY628" fmla="*/ 1268632 h 6858000"/>
              <a:gd name="connsiteX629" fmla="*/ 839521 w 7467600"/>
              <a:gd name="connsiteY629" fmla="*/ 1685315 h 6858000"/>
              <a:gd name="connsiteX630" fmla="*/ 1109416 w 7467600"/>
              <a:gd name="connsiteY630" fmla="*/ 2061663 h 6858000"/>
              <a:gd name="connsiteX631" fmla="*/ 1298300 w 7467600"/>
              <a:gd name="connsiteY631" fmla="*/ 2247742 h 6858000"/>
              <a:gd name="connsiteX632" fmla="*/ 1125871 w 7467600"/>
              <a:gd name="connsiteY632" fmla="*/ 1989513 h 6858000"/>
              <a:gd name="connsiteX633" fmla="*/ 981574 w 7467600"/>
              <a:gd name="connsiteY633" fmla="*/ 1783157 h 6858000"/>
              <a:gd name="connsiteX634" fmla="*/ 922198 w 7467600"/>
              <a:gd name="connsiteY634" fmla="*/ 1677437 h 6858000"/>
              <a:gd name="connsiteX635" fmla="*/ 869293 w 7467600"/>
              <a:gd name="connsiteY635" fmla="*/ 1583214 h 6858000"/>
              <a:gd name="connsiteX636" fmla="*/ 751431 w 7467600"/>
              <a:gd name="connsiteY636" fmla="*/ 1405731 h 6858000"/>
              <a:gd name="connsiteX637" fmla="*/ 655236 w 7467600"/>
              <a:gd name="connsiteY637" fmla="*/ 1268632 h 6858000"/>
              <a:gd name="connsiteX638" fmla="*/ 6516292 w 7467600"/>
              <a:gd name="connsiteY638" fmla="*/ 1263064 h 6858000"/>
              <a:gd name="connsiteX639" fmla="*/ 5736320 w 7467600"/>
              <a:gd name="connsiteY639" fmla="*/ 1501803 h 6858000"/>
              <a:gd name="connsiteX640" fmla="*/ 6516292 w 7467600"/>
              <a:gd name="connsiteY640" fmla="*/ 1263064 h 6858000"/>
              <a:gd name="connsiteX641" fmla="*/ 291466 w 7467600"/>
              <a:gd name="connsiteY641" fmla="*/ 1250369 h 6858000"/>
              <a:gd name="connsiteX642" fmla="*/ 323180 w 7467600"/>
              <a:gd name="connsiteY642" fmla="*/ 1435283 h 6858000"/>
              <a:gd name="connsiteX643" fmla="*/ 349381 w 7467600"/>
              <a:gd name="connsiteY643" fmla="*/ 1875041 h 6858000"/>
              <a:gd name="connsiteX644" fmla="*/ 374363 w 7467600"/>
              <a:gd name="connsiteY644" fmla="*/ 1506494 h 6858000"/>
              <a:gd name="connsiteX645" fmla="*/ 302168 w 7467600"/>
              <a:gd name="connsiteY645" fmla="*/ 1274495 h 6858000"/>
              <a:gd name="connsiteX646" fmla="*/ 291466 w 7467600"/>
              <a:gd name="connsiteY646" fmla="*/ 1250369 h 6858000"/>
              <a:gd name="connsiteX647" fmla="*/ 678222 w 7467600"/>
              <a:gd name="connsiteY647" fmla="*/ 1248670 h 6858000"/>
              <a:gd name="connsiteX648" fmla="*/ 775536 w 7467600"/>
              <a:gd name="connsiteY648" fmla="*/ 1388015 h 6858000"/>
              <a:gd name="connsiteX649" fmla="*/ 894529 w 7467600"/>
              <a:gd name="connsiteY649" fmla="*/ 1567739 h 6858000"/>
              <a:gd name="connsiteX650" fmla="*/ 948000 w 7467600"/>
              <a:gd name="connsiteY650" fmla="*/ 1663088 h 6858000"/>
              <a:gd name="connsiteX651" fmla="*/ 1006812 w 7467600"/>
              <a:gd name="connsiteY651" fmla="*/ 1767683 h 6858000"/>
              <a:gd name="connsiteX652" fmla="*/ 1149133 w 7467600"/>
              <a:gd name="connsiteY652" fmla="*/ 1971513 h 6858000"/>
              <a:gd name="connsiteX653" fmla="*/ 1333952 w 7467600"/>
              <a:gd name="connsiteY653" fmla="*/ 2251620 h 6858000"/>
              <a:gd name="connsiteX654" fmla="*/ 1337329 w 7467600"/>
              <a:gd name="connsiteY654" fmla="*/ 2258350 h 6858000"/>
              <a:gd name="connsiteX655" fmla="*/ 1014726 w 7467600"/>
              <a:gd name="connsiteY655" fmla="*/ 1615556 h 6858000"/>
              <a:gd name="connsiteX656" fmla="*/ 678222 w 7467600"/>
              <a:gd name="connsiteY656" fmla="*/ 1248670 h 6858000"/>
              <a:gd name="connsiteX657" fmla="*/ 6691602 w 7467600"/>
              <a:gd name="connsiteY657" fmla="*/ 1140573 h 6858000"/>
              <a:gd name="connsiteX658" fmla="*/ 6571100 w 7467600"/>
              <a:gd name="connsiteY658" fmla="*/ 1183662 h 6858000"/>
              <a:gd name="connsiteX659" fmla="*/ 6241687 w 7467600"/>
              <a:gd name="connsiteY659" fmla="*/ 1257600 h 6858000"/>
              <a:gd name="connsiteX660" fmla="*/ 5693009 w 7467600"/>
              <a:gd name="connsiteY660" fmla="*/ 1478256 h 6858000"/>
              <a:gd name="connsiteX661" fmla="*/ 6548420 w 7467600"/>
              <a:gd name="connsiteY661" fmla="*/ 1214599 h 6858000"/>
              <a:gd name="connsiteX662" fmla="*/ 6605473 w 7467600"/>
              <a:gd name="connsiteY662" fmla="*/ 1184686 h 6858000"/>
              <a:gd name="connsiteX663" fmla="*/ 6691602 w 7467600"/>
              <a:gd name="connsiteY663" fmla="*/ 1140573 h 6858000"/>
              <a:gd name="connsiteX664" fmla="*/ 4002475 w 7467600"/>
              <a:gd name="connsiteY664" fmla="*/ 1037802 h 6858000"/>
              <a:gd name="connsiteX665" fmla="*/ 4000324 w 7467600"/>
              <a:gd name="connsiteY665" fmla="*/ 1039362 h 6858000"/>
              <a:gd name="connsiteX666" fmla="*/ 4002862 w 7467600"/>
              <a:gd name="connsiteY666" fmla="*/ 1042866 h 6858000"/>
              <a:gd name="connsiteX667" fmla="*/ 4002475 w 7467600"/>
              <a:gd name="connsiteY667" fmla="*/ 1037802 h 6858000"/>
              <a:gd name="connsiteX668" fmla="*/ 506322 w 7467600"/>
              <a:gd name="connsiteY668" fmla="*/ 1020997 h 6858000"/>
              <a:gd name="connsiteX669" fmla="*/ 533068 w 7467600"/>
              <a:gd name="connsiteY669" fmla="*/ 1029409 h 6858000"/>
              <a:gd name="connsiteX670" fmla="*/ 1232525 w 7467600"/>
              <a:gd name="connsiteY670" fmla="*/ 1804675 h 6858000"/>
              <a:gd name="connsiteX671" fmla="*/ 1388858 w 7467600"/>
              <a:gd name="connsiteY671" fmla="*/ 2368011 h 6858000"/>
              <a:gd name="connsiteX672" fmla="*/ 1384098 w 7467600"/>
              <a:gd name="connsiteY672" fmla="*/ 2378125 h 6858000"/>
              <a:gd name="connsiteX673" fmla="*/ 1425393 w 7467600"/>
              <a:gd name="connsiteY673" fmla="*/ 2589124 h 6858000"/>
              <a:gd name="connsiteX674" fmla="*/ 1424001 w 7467600"/>
              <a:gd name="connsiteY674" fmla="*/ 2597541 h 6858000"/>
              <a:gd name="connsiteX675" fmla="*/ 2152729 w 7467600"/>
              <a:gd name="connsiteY675" fmla="*/ 2864487 h 6858000"/>
              <a:gd name="connsiteX676" fmla="*/ 2020609 w 7467600"/>
              <a:gd name="connsiteY676" fmla="*/ 2539671 h 6858000"/>
              <a:gd name="connsiteX677" fmla="*/ 2018920 w 7467600"/>
              <a:gd name="connsiteY677" fmla="*/ 2536309 h 6858000"/>
              <a:gd name="connsiteX678" fmla="*/ 1342441 w 7467600"/>
              <a:gd name="connsiteY678" fmla="*/ 1173017 h 6858000"/>
              <a:gd name="connsiteX679" fmla="*/ 1367925 w 7467600"/>
              <a:gd name="connsiteY679" fmla="*/ 1135648 h 6858000"/>
              <a:gd name="connsiteX680" fmla="*/ 1771401 w 7467600"/>
              <a:gd name="connsiteY680" fmla="*/ 1806673 h 6858000"/>
              <a:gd name="connsiteX681" fmla="*/ 1972385 w 7467600"/>
              <a:gd name="connsiteY681" fmla="*/ 2198735 h 6858000"/>
              <a:gd name="connsiteX682" fmla="*/ 2040892 w 7467600"/>
              <a:gd name="connsiteY682" fmla="*/ 2405205 h 6858000"/>
              <a:gd name="connsiteX683" fmla="*/ 2131689 w 7467600"/>
              <a:gd name="connsiteY683" fmla="*/ 1936926 h 6858000"/>
              <a:gd name="connsiteX684" fmla="*/ 2454820 w 7467600"/>
              <a:gd name="connsiteY684" fmla="*/ 1248808 h 6858000"/>
              <a:gd name="connsiteX685" fmla="*/ 2492512 w 7467600"/>
              <a:gd name="connsiteY685" fmla="*/ 1302920 h 6858000"/>
              <a:gd name="connsiteX686" fmla="*/ 2081216 w 7467600"/>
              <a:gd name="connsiteY686" fmla="*/ 2527513 h 6858000"/>
              <a:gd name="connsiteX687" fmla="*/ 2081211 w 7467600"/>
              <a:gd name="connsiteY687" fmla="*/ 2528916 h 6858000"/>
              <a:gd name="connsiteX688" fmla="*/ 2199067 w 7467600"/>
              <a:gd name="connsiteY688" fmla="*/ 2884061 h 6858000"/>
              <a:gd name="connsiteX689" fmla="*/ 3192586 w 7467600"/>
              <a:gd name="connsiteY689" fmla="*/ 3411496 h 6858000"/>
              <a:gd name="connsiteX690" fmla="*/ 3182620 w 7467600"/>
              <a:gd name="connsiteY690" fmla="*/ 3483279 h 6858000"/>
              <a:gd name="connsiteX691" fmla="*/ 2435119 w 7467600"/>
              <a:gd name="connsiteY691" fmla="*/ 3080173 h 6858000"/>
              <a:gd name="connsiteX692" fmla="*/ 2410152 w 7467600"/>
              <a:gd name="connsiteY692" fmla="*/ 3063751 h 6858000"/>
              <a:gd name="connsiteX693" fmla="*/ 2408099 w 7467600"/>
              <a:gd name="connsiteY693" fmla="*/ 3064403 h 6858000"/>
              <a:gd name="connsiteX694" fmla="*/ 2407218 w 7467600"/>
              <a:gd name="connsiteY694" fmla="*/ 3070324 h 6858000"/>
              <a:gd name="connsiteX695" fmla="*/ 2380138 w 7467600"/>
              <a:gd name="connsiteY695" fmla="*/ 3099341 h 6858000"/>
              <a:gd name="connsiteX696" fmla="*/ 1765923 w 7467600"/>
              <a:gd name="connsiteY696" fmla="*/ 3581043 h 6858000"/>
              <a:gd name="connsiteX697" fmla="*/ 1702258 w 7467600"/>
              <a:gd name="connsiteY697" fmla="*/ 3612286 h 6858000"/>
              <a:gd name="connsiteX698" fmla="*/ 1538370 w 7467600"/>
              <a:gd name="connsiteY698" fmla="*/ 3811804 h 6858000"/>
              <a:gd name="connsiteX699" fmla="*/ 542867 w 7467600"/>
              <a:gd name="connsiteY699" fmla="*/ 4944092 h 6858000"/>
              <a:gd name="connsiteX700" fmla="*/ 515800 w 7467600"/>
              <a:gd name="connsiteY700" fmla="*/ 4862180 h 6858000"/>
              <a:gd name="connsiteX701" fmla="*/ 909145 w 7467600"/>
              <a:gd name="connsiteY701" fmla="*/ 4199225 h 6858000"/>
              <a:gd name="connsiteX702" fmla="*/ 1214067 w 7467600"/>
              <a:gd name="connsiteY702" fmla="*/ 3908561 h 6858000"/>
              <a:gd name="connsiteX703" fmla="*/ 640967 w 7467600"/>
              <a:gd name="connsiteY703" fmla="*/ 4105601 h 6858000"/>
              <a:gd name="connsiteX704" fmla="*/ 112563 w 7467600"/>
              <a:gd name="connsiteY704" fmla="*/ 4396952 h 6858000"/>
              <a:gd name="connsiteX705" fmla="*/ 0 w 7467600"/>
              <a:gd name="connsiteY705" fmla="*/ 4466006 h 6858000"/>
              <a:gd name="connsiteX706" fmla="*/ 0 w 7467600"/>
              <a:gd name="connsiteY706" fmla="*/ 4233763 h 6858000"/>
              <a:gd name="connsiteX707" fmla="*/ 36881 w 7467600"/>
              <a:gd name="connsiteY707" fmla="*/ 4200118 h 6858000"/>
              <a:gd name="connsiteX708" fmla="*/ 910534 w 7467600"/>
              <a:gd name="connsiteY708" fmla="*/ 3629753 h 6858000"/>
              <a:gd name="connsiteX709" fmla="*/ 1578717 w 7467600"/>
              <a:gd name="connsiteY709" fmla="*/ 3575982 h 6858000"/>
              <a:gd name="connsiteX710" fmla="*/ 2338780 w 7467600"/>
              <a:gd name="connsiteY710" fmla="*/ 3033725 h 6858000"/>
              <a:gd name="connsiteX711" fmla="*/ 1807991 w 7467600"/>
              <a:gd name="connsiteY711" fmla="*/ 2807184 h 6858000"/>
              <a:gd name="connsiteX712" fmla="*/ 1416358 w 7467600"/>
              <a:gd name="connsiteY712" fmla="*/ 3112571 h 6858000"/>
              <a:gd name="connsiteX713" fmla="*/ 939066 w 7467600"/>
              <a:gd name="connsiteY713" fmla="*/ 3378798 h 6858000"/>
              <a:gd name="connsiteX714" fmla="*/ 115099 w 7467600"/>
              <a:gd name="connsiteY714" fmla="*/ 3607650 h 6858000"/>
              <a:gd name="connsiteX715" fmla="*/ 97284 w 7467600"/>
              <a:gd name="connsiteY715" fmla="*/ 3520393 h 6858000"/>
              <a:gd name="connsiteX716" fmla="*/ 922050 w 7467600"/>
              <a:gd name="connsiteY716" fmla="*/ 3074867 h 6858000"/>
              <a:gd name="connsiteX717" fmla="*/ 1405265 w 7467600"/>
              <a:gd name="connsiteY717" fmla="*/ 3016319 h 6858000"/>
              <a:gd name="connsiteX718" fmla="*/ 1407512 w 7467600"/>
              <a:gd name="connsiteY718" fmla="*/ 3018001 h 6858000"/>
              <a:gd name="connsiteX719" fmla="*/ 1726266 w 7467600"/>
              <a:gd name="connsiteY719" fmla="*/ 2777274 h 6858000"/>
              <a:gd name="connsiteX720" fmla="*/ 625390 w 7467600"/>
              <a:gd name="connsiteY720" fmla="*/ 2514541 h 6858000"/>
              <a:gd name="connsiteX721" fmla="*/ 619799 w 7467600"/>
              <a:gd name="connsiteY721" fmla="*/ 2527180 h 6858000"/>
              <a:gd name="connsiteX722" fmla="*/ 310030 w 7467600"/>
              <a:gd name="connsiteY722" fmla="*/ 2771818 h 6858000"/>
              <a:gd name="connsiteX723" fmla="*/ 173877 w 7467600"/>
              <a:gd name="connsiteY723" fmla="*/ 2937056 h 6858000"/>
              <a:gd name="connsiteX724" fmla="*/ 77889 w 7467600"/>
              <a:gd name="connsiteY724" fmla="*/ 3138440 h 6858000"/>
              <a:gd name="connsiteX725" fmla="*/ 0 w 7467600"/>
              <a:gd name="connsiteY725" fmla="*/ 3271395 h 6858000"/>
              <a:gd name="connsiteX726" fmla="*/ 0 w 7467600"/>
              <a:gd name="connsiteY726" fmla="*/ 3153002 h 6858000"/>
              <a:gd name="connsiteX727" fmla="*/ 2386 w 7467600"/>
              <a:gd name="connsiteY727" fmla="*/ 3149203 h 6858000"/>
              <a:gd name="connsiteX728" fmla="*/ 89753 w 7467600"/>
              <a:gd name="connsiteY728" fmla="*/ 2987702 h 6858000"/>
              <a:gd name="connsiteX729" fmla="*/ 76869 w 7467600"/>
              <a:gd name="connsiteY729" fmla="*/ 3005404 h 6858000"/>
              <a:gd name="connsiteX730" fmla="*/ 32049 w 7467600"/>
              <a:gd name="connsiteY730" fmla="*/ 3065814 h 6858000"/>
              <a:gd name="connsiteX731" fmla="*/ 0 w 7467600"/>
              <a:gd name="connsiteY731" fmla="*/ 3108744 h 6858000"/>
              <a:gd name="connsiteX732" fmla="*/ 0 w 7467600"/>
              <a:gd name="connsiteY732" fmla="*/ 3058059 h 6858000"/>
              <a:gd name="connsiteX733" fmla="*/ 7610 w 7467600"/>
              <a:gd name="connsiteY733" fmla="*/ 3047889 h 6858000"/>
              <a:gd name="connsiteX734" fmla="*/ 52419 w 7467600"/>
              <a:gd name="connsiteY734" fmla="*/ 2987479 h 6858000"/>
              <a:gd name="connsiteX735" fmla="*/ 59142 w 7467600"/>
              <a:gd name="connsiteY735" fmla="*/ 2978488 h 6858000"/>
              <a:gd name="connsiteX736" fmla="*/ 0 w 7467600"/>
              <a:gd name="connsiteY736" fmla="*/ 3015334 h 6858000"/>
              <a:gd name="connsiteX737" fmla="*/ 0 w 7467600"/>
              <a:gd name="connsiteY737" fmla="*/ 2914286 h 6858000"/>
              <a:gd name="connsiteX738" fmla="*/ 36383 w 7467600"/>
              <a:gd name="connsiteY738" fmla="*/ 2901128 h 6858000"/>
              <a:gd name="connsiteX739" fmla="*/ 156329 w 7467600"/>
              <a:gd name="connsiteY739" fmla="*/ 2840533 h 6858000"/>
              <a:gd name="connsiteX740" fmla="*/ 358355 w 7467600"/>
              <a:gd name="connsiteY740" fmla="*/ 2620471 h 6858000"/>
              <a:gd name="connsiteX741" fmla="*/ 510577 w 7467600"/>
              <a:gd name="connsiteY741" fmla="*/ 2501244 h 6858000"/>
              <a:gd name="connsiteX742" fmla="*/ 211967 w 7467600"/>
              <a:gd name="connsiteY742" fmla="*/ 2479171 h 6858000"/>
              <a:gd name="connsiteX743" fmla="*/ 0 w 7467600"/>
              <a:gd name="connsiteY743" fmla="*/ 2476398 h 6858000"/>
              <a:gd name="connsiteX744" fmla="*/ 0 w 7467600"/>
              <a:gd name="connsiteY744" fmla="*/ 2389189 h 6858000"/>
              <a:gd name="connsiteX745" fmla="*/ 103062 w 7467600"/>
              <a:gd name="connsiteY745" fmla="*/ 2389518 h 6858000"/>
              <a:gd name="connsiteX746" fmla="*/ 510734 w 7467600"/>
              <a:gd name="connsiteY746" fmla="*/ 2416201 h 6858000"/>
              <a:gd name="connsiteX747" fmla="*/ 279257 w 7467600"/>
              <a:gd name="connsiteY747" fmla="*/ 2092102 h 6858000"/>
              <a:gd name="connsiteX748" fmla="*/ 65265 w 7467600"/>
              <a:gd name="connsiteY748" fmla="*/ 2006049 h 6858000"/>
              <a:gd name="connsiteX749" fmla="*/ 0 w 7467600"/>
              <a:gd name="connsiteY749" fmla="*/ 1982532 h 6858000"/>
              <a:gd name="connsiteX750" fmla="*/ 0 w 7467600"/>
              <a:gd name="connsiteY750" fmla="*/ 1912789 h 6858000"/>
              <a:gd name="connsiteX751" fmla="*/ 97460 w 7467600"/>
              <a:gd name="connsiteY751" fmla="*/ 1953725 h 6858000"/>
              <a:gd name="connsiteX752" fmla="*/ 221272 w 7467600"/>
              <a:gd name="connsiteY752" fmla="*/ 1980766 h 6858000"/>
              <a:gd name="connsiteX753" fmla="*/ 116765 w 7467600"/>
              <a:gd name="connsiteY753" fmla="*/ 1911033 h 6858000"/>
              <a:gd name="connsiteX754" fmla="*/ 16405 w 7467600"/>
              <a:gd name="connsiteY754" fmla="*/ 1803412 h 6858000"/>
              <a:gd name="connsiteX755" fmla="*/ 0 w 7467600"/>
              <a:gd name="connsiteY755" fmla="*/ 1784777 h 6858000"/>
              <a:gd name="connsiteX756" fmla="*/ 0 w 7467600"/>
              <a:gd name="connsiteY756" fmla="*/ 1740082 h 6858000"/>
              <a:gd name="connsiteX757" fmla="*/ 39394 w 7467600"/>
              <a:gd name="connsiteY757" fmla="*/ 1784856 h 6858000"/>
              <a:gd name="connsiteX758" fmla="*/ 135813 w 7467600"/>
              <a:gd name="connsiteY758" fmla="*/ 1888838 h 6858000"/>
              <a:gd name="connsiteX759" fmla="*/ 242575 w 7467600"/>
              <a:gd name="connsiteY759" fmla="*/ 1958841 h 6858000"/>
              <a:gd name="connsiteX760" fmla="*/ 82197 w 7467600"/>
              <a:gd name="connsiteY760" fmla="*/ 1754826 h 6858000"/>
              <a:gd name="connsiteX761" fmla="*/ 0 w 7467600"/>
              <a:gd name="connsiteY761" fmla="*/ 1679650 h 6858000"/>
              <a:gd name="connsiteX762" fmla="*/ 0 w 7467600"/>
              <a:gd name="connsiteY762" fmla="*/ 1602463 h 6858000"/>
              <a:gd name="connsiteX763" fmla="*/ 84689 w 7467600"/>
              <a:gd name="connsiteY763" fmla="*/ 1677442 h 6858000"/>
              <a:gd name="connsiteX764" fmla="*/ 298437 w 7467600"/>
              <a:gd name="connsiteY764" fmla="*/ 1968019 h 6858000"/>
              <a:gd name="connsiteX765" fmla="*/ 227269 w 7467600"/>
              <a:gd name="connsiteY765" fmla="*/ 1114064 h 6858000"/>
              <a:gd name="connsiteX766" fmla="*/ 248003 w 7467600"/>
              <a:gd name="connsiteY766" fmla="*/ 1089613 h 6858000"/>
              <a:gd name="connsiteX767" fmla="*/ 427020 w 7467600"/>
              <a:gd name="connsiteY767" fmla="*/ 1619803 h 6858000"/>
              <a:gd name="connsiteX768" fmla="*/ 340345 w 7467600"/>
              <a:gd name="connsiteY768" fmla="*/ 2027739 h 6858000"/>
              <a:gd name="connsiteX769" fmla="*/ 360865 w 7467600"/>
              <a:gd name="connsiteY769" fmla="*/ 2044827 h 6858000"/>
              <a:gd name="connsiteX770" fmla="*/ 560414 w 7467600"/>
              <a:gd name="connsiteY770" fmla="*/ 2421457 h 6858000"/>
              <a:gd name="connsiteX771" fmla="*/ 1359703 w 7467600"/>
              <a:gd name="connsiteY771" fmla="*/ 2578554 h 6858000"/>
              <a:gd name="connsiteX772" fmla="*/ 1359422 w 7467600"/>
              <a:gd name="connsiteY772" fmla="*/ 2577994 h 6858000"/>
              <a:gd name="connsiteX773" fmla="*/ 828701 w 7467600"/>
              <a:gd name="connsiteY773" fmla="*/ 1839520 h 6858000"/>
              <a:gd name="connsiteX774" fmla="*/ 494427 w 7467600"/>
              <a:gd name="connsiteY774" fmla="*/ 1092333 h 6858000"/>
              <a:gd name="connsiteX775" fmla="*/ 506322 w 7467600"/>
              <a:gd name="connsiteY775" fmla="*/ 1020997 h 6858000"/>
              <a:gd name="connsiteX776" fmla="*/ 4570198 w 7467600"/>
              <a:gd name="connsiteY776" fmla="*/ 978081 h 6858000"/>
              <a:gd name="connsiteX777" fmla="*/ 4523691 w 7467600"/>
              <a:gd name="connsiteY777" fmla="*/ 1127776 h 6858000"/>
              <a:gd name="connsiteX778" fmla="*/ 4509875 w 7467600"/>
              <a:gd name="connsiteY778" fmla="*/ 1167552 h 6858000"/>
              <a:gd name="connsiteX779" fmla="*/ 4478168 w 7467600"/>
              <a:gd name="connsiteY779" fmla="*/ 1260735 h 6858000"/>
              <a:gd name="connsiteX780" fmla="*/ 4409309 w 7467600"/>
              <a:gd name="connsiteY780" fmla="*/ 1666996 h 6858000"/>
              <a:gd name="connsiteX781" fmla="*/ 4370031 w 7467600"/>
              <a:gd name="connsiteY781" fmla="*/ 1955666 h 6858000"/>
              <a:gd name="connsiteX782" fmla="*/ 4570198 w 7467600"/>
              <a:gd name="connsiteY782" fmla="*/ 978081 h 6858000"/>
              <a:gd name="connsiteX783" fmla="*/ 4557898 w 7467600"/>
              <a:gd name="connsiteY783" fmla="*/ 900011 h 6858000"/>
              <a:gd name="connsiteX784" fmla="*/ 4344840 w 7467600"/>
              <a:gd name="connsiteY784" fmla="*/ 1922038 h 6858000"/>
              <a:gd name="connsiteX785" fmla="*/ 4378710 w 7467600"/>
              <a:gd name="connsiteY785" fmla="*/ 1665516 h 6858000"/>
              <a:gd name="connsiteX786" fmla="*/ 4448798 w 7467600"/>
              <a:gd name="connsiteY786" fmla="*/ 1253024 h 6858000"/>
              <a:gd name="connsiteX787" fmla="*/ 4480315 w 7467600"/>
              <a:gd name="connsiteY787" fmla="*/ 1158454 h 6858000"/>
              <a:gd name="connsiteX788" fmla="*/ 4494133 w 7467600"/>
              <a:gd name="connsiteY788" fmla="*/ 1118676 h 6858000"/>
              <a:gd name="connsiteX789" fmla="*/ 4557898 w 7467600"/>
              <a:gd name="connsiteY789" fmla="*/ 900011 h 6858000"/>
              <a:gd name="connsiteX790" fmla="*/ 5870151 w 7467600"/>
              <a:gd name="connsiteY790" fmla="*/ 898890 h 6858000"/>
              <a:gd name="connsiteX791" fmla="*/ 5861335 w 7467600"/>
              <a:gd name="connsiteY791" fmla="*/ 899177 h 6858000"/>
              <a:gd name="connsiteX792" fmla="*/ 5843702 w 7467600"/>
              <a:gd name="connsiteY792" fmla="*/ 899748 h 6858000"/>
              <a:gd name="connsiteX793" fmla="*/ 5651107 w 7467600"/>
              <a:gd name="connsiteY793" fmla="*/ 920306 h 6858000"/>
              <a:gd name="connsiteX794" fmla="*/ 5459407 w 7467600"/>
              <a:gd name="connsiteY794" fmla="*/ 940975 h 6858000"/>
              <a:gd name="connsiteX795" fmla="*/ 5374846 w 7467600"/>
              <a:gd name="connsiteY795" fmla="*/ 941988 h 6858000"/>
              <a:gd name="connsiteX796" fmla="*/ 5256105 w 7467600"/>
              <a:gd name="connsiteY796" fmla="*/ 945632 h 6858000"/>
              <a:gd name="connsiteX797" fmla="*/ 5107071 w 7467600"/>
              <a:gd name="connsiteY797" fmla="*/ 969720 h 6858000"/>
              <a:gd name="connsiteX798" fmla="*/ 4998681 w 7467600"/>
              <a:gd name="connsiteY798" fmla="*/ 988771 h 6858000"/>
              <a:gd name="connsiteX799" fmla="*/ 5870151 w 7467600"/>
              <a:gd name="connsiteY799" fmla="*/ 898890 h 6858000"/>
              <a:gd name="connsiteX800" fmla="*/ 5504425 w 7467600"/>
              <a:gd name="connsiteY800" fmla="*/ 848067 h 6858000"/>
              <a:gd name="connsiteX801" fmla="*/ 4968849 w 7467600"/>
              <a:gd name="connsiteY801" fmla="*/ 962318 h 6858000"/>
              <a:gd name="connsiteX802" fmla="*/ 5104039 w 7467600"/>
              <a:gd name="connsiteY802" fmla="*/ 940634 h 6858000"/>
              <a:gd name="connsiteX803" fmla="*/ 5256311 w 7467600"/>
              <a:gd name="connsiteY803" fmla="*/ 916490 h 6858000"/>
              <a:gd name="connsiteX804" fmla="*/ 5377381 w 7467600"/>
              <a:gd name="connsiteY804" fmla="*/ 912671 h 6858000"/>
              <a:gd name="connsiteX805" fmla="*/ 5460148 w 7467600"/>
              <a:gd name="connsiteY805" fmla="*/ 911442 h 6858000"/>
              <a:gd name="connsiteX806" fmla="*/ 5648971 w 7467600"/>
              <a:gd name="connsiteY806" fmla="*/ 891331 h 6858000"/>
              <a:gd name="connsiteX807" fmla="*/ 5844807 w 7467600"/>
              <a:gd name="connsiteY807" fmla="*/ 870718 h 6858000"/>
              <a:gd name="connsiteX808" fmla="*/ 5862975 w 7467600"/>
              <a:gd name="connsiteY808" fmla="*/ 869756 h 6858000"/>
              <a:gd name="connsiteX809" fmla="*/ 5920887 w 7467600"/>
              <a:gd name="connsiteY809" fmla="*/ 865929 h 6858000"/>
              <a:gd name="connsiteX810" fmla="*/ 5504425 w 7467600"/>
              <a:gd name="connsiteY810" fmla="*/ 848067 h 6858000"/>
              <a:gd name="connsiteX811" fmla="*/ 3607114 w 7467600"/>
              <a:gd name="connsiteY811" fmla="*/ 467441 h 6858000"/>
              <a:gd name="connsiteX812" fmla="*/ 3296242 w 7467600"/>
              <a:gd name="connsiteY812" fmla="*/ 807991 h 6858000"/>
              <a:gd name="connsiteX813" fmla="*/ 3174674 w 7467600"/>
              <a:gd name="connsiteY813" fmla="*/ 919759 h 6858000"/>
              <a:gd name="connsiteX814" fmla="*/ 3042978 w 7467600"/>
              <a:gd name="connsiteY814" fmla="*/ 1054894 h 6858000"/>
              <a:gd name="connsiteX815" fmla="*/ 2968914 w 7467600"/>
              <a:gd name="connsiteY815" fmla="*/ 1133756 h 6858000"/>
              <a:gd name="connsiteX816" fmla="*/ 3103823 w 7467600"/>
              <a:gd name="connsiteY816" fmla="*/ 1026814 h 6858000"/>
              <a:gd name="connsiteX817" fmla="*/ 3607114 w 7467600"/>
              <a:gd name="connsiteY817" fmla="*/ 467441 h 6858000"/>
              <a:gd name="connsiteX818" fmla="*/ 3744487 w 7467600"/>
              <a:gd name="connsiteY818" fmla="*/ 383136 h 6858000"/>
              <a:gd name="connsiteX819" fmla="*/ 3970213 w 7467600"/>
              <a:gd name="connsiteY819" fmla="*/ 995559 h 6858000"/>
              <a:gd name="connsiteX820" fmla="*/ 3744487 w 7467600"/>
              <a:gd name="connsiteY820" fmla="*/ 383136 h 6858000"/>
              <a:gd name="connsiteX821" fmla="*/ 3624562 w 7467600"/>
              <a:gd name="connsiteY821" fmla="*/ 367041 h 6858000"/>
              <a:gd name="connsiteX822" fmla="*/ 3489712 w 7467600"/>
              <a:gd name="connsiteY822" fmla="*/ 485386 h 6858000"/>
              <a:gd name="connsiteX823" fmla="*/ 3182994 w 7467600"/>
              <a:gd name="connsiteY823" fmla="*/ 828265 h 6858000"/>
              <a:gd name="connsiteX824" fmla="*/ 2892114 w 7467600"/>
              <a:gd name="connsiteY824" fmla="*/ 1172635 h 6858000"/>
              <a:gd name="connsiteX825" fmla="*/ 3021459 w 7467600"/>
              <a:gd name="connsiteY825" fmla="*/ 1035385 h 6858000"/>
              <a:gd name="connsiteX826" fmla="*/ 3153873 w 7467600"/>
              <a:gd name="connsiteY826" fmla="*/ 898971 h 6858000"/>
              <a:gd name="connsiteX827" fmla="*/ 3276511 w 7467600"/>
              <a:gd name="connsiteY827" fmla="*/ 786423 h 6858000"/>
              <a:gd name="connsiteX828" fmla="*/ 3584154 w 7467600"/>
              <a:gd name="connsiteY828" fmla="*/ 448218 h 6858000"/>
              <a:gd name="connsiteX829" fmla="*/ 3624562 w 7467600"/>
              <a:gd name="connsiteY829" fmla="*/ 367041 h 6858000"/>
              <a:gd name="connsiteX830" fmla="*/ 3766672 w 7467600"/>
              <a:gd name="connsiteY830" fmla="*/ 359429 h 6858000"/>
              <a:gd name="connsiteX831" fmla="*/ 3996338 w 7467600"/>
              <a:gd name="connsiteY831" fmla="*/ 968237 h 6858000"/>
              <a:gd name="connsiteX832" fmla="*/ 3766672 w 7467600"/>
              <a:gd name="connsiteY832" fmla="*/ 359429 h 6858000"/>
              <a:gd name="connsiteX833" fmla="*/ 5805386 w 7467600"/>
              <a:gd name="connsiteY833" fmla="*/ 239240 h 6858000"/>
              <a:gd name="connsiteX834" fmla="*/ 5736947 w 7467600"/>
              <a:gd name="connsiteY834" fmla="*/ 261367 h 6858000"/>
              <a:gd name="connsiteX835" fmla="*/ 5427012 w 7467600"/>
              <a:gd name="connsiteY835" fmla="*/ 311272 h 6858000"/>
              <a:gd name="connsiteX836" fmla="*/ 5147818 w 7467600"/>
              <a:gd name="connsiteY836" fmla="*/ 322112 h 6858000"/>
              <a:gd name="connsiteX837" fmla="*/ 5060854 w 7467600"/>
              <a:gd name="connsiteY837" fmla="*/ 311882 h 6858000"/>
              <a:gd name="connsiteX838" fmla="*/ 4945989 w 7467600"/>
              <a:gd name="connsiteY838" fmla="*/ 300516 h 6858000"/>
              <a:gd name="connsiteX839" fmla="*/ 5410479 w 7467600"/>
              <a:gd name="connsiteY839" fmla="*/ 348434 h 6858000"/>
              <a:gd name="connsiteX840" fmla="*/ 5805386 w 7467600"/>
              <a:gd name="connsiteY840" fmla="*/ 239240 h 6858000"/>
              <a:gd name="connsiteX841" fmla="*/ 5905192 w 7467600"/>
              <a:gd name="connsiteY841" fmla="*/ 163079 h 6858000"/>
              <a:gd name="connsiteX842" fmla="*/ 5865655 w 7467600"/>
              <a:gd name="connsiteY842" fmla="*/ 171901 h 6858000"/>
              <a:gd name="connsiteX843" fmla="*/ 5259740 w 7467600"/>
              <a:gd name="connsiteY843" fmla="*/ 257013 h 6858000"/>
              <a:gd name="connsiteX844" fmla="*/ 5208466 w 7467600"/>
              <a:gd name="connsiteY844" fmla="*/ 257550 h 6858000"/>
              <a:gd name="connsiteX845" fmla="*/ 4980204 w 7467600"/>
              <a:gd name="connsiteY845" fmla="*/ 271903 h 6858000"/>
              <a:gd name="connsiteX846" fmla="*/ 5068068 w 7467600"/>
              <a:gd name="connsiteY846" fmla="*/ 282244 h 6858000"/>
              <a:gd name="connsiteX847" fmla="*/ 5153231 w 7467600"/>
              <a:gd name="connsiteY847" fmla="*/ 292240 h 6858000"/>
              <a:gd name="connsiteX848" fmla="*/ 5426491 w 7467600"/>
              <a:gd name="connsiteY848" fmla="*/ 281128 h 6858000"/>
              <a:gd name="connsiteX849" fmla="*/ 5731212 w 7467600"/>
              <a:gd name="connsiteY849" fmla="*/ 231951 h 6858000"/>
              <a:gd name="connsiteX850" fmla="*/ 5905192 w 7467600"/>
              <a:gd name="connsiteY850" fmla="*/ 163079 h 6858000"/>
              <a:gd name="connsiteX851" fmla="*/ 5944437 w 7467600"/>
              <a:gd name="connsiteY851" fmla="*/ 113829 h 6858000"/>
              <a:gd name="connsiteX852" fmla="*/ 5825032 w 7467600"/>
              <a:gd name="connsiteY852" fmla="*/ 146405 h 6858000"/>
              <a:gd name="connsiteX853" fmla="*/ 4955599 w 7467600"/>
              <a:gd name="connsiteY853" fmla="*/ 247008 h 6858000"/>
              <a:gd name="connsiteX854" fmla="*/ 5210104 w 7467600"/>
              <a:gd name="connsiteY854" fmla="*/ 228123 h 6858000"/>
              <a:gd name="connsiteX855" fmla="*/ 5261015 w 7467600"/>
              <a:gd name="connsiteY855" fmla="*/ 227087 h 6858000"/>
              <a:gd name="connsiteX856" fmla="*/ 5861181 w 7467600"/>
              <a:gd name="connsiteY856" fmla="*/ 143093 h 6858000"/>
              <a:gd name="connsiteX857" fmla="*/ 5961252 w 7467600"/>
              <a:gd name="connsiteY857" fmla="*/ 114820 h 6858000"/>
              <a:gd name="connsiteX858" fmla="*/ 5944437 w 7467600"/>
              <a:gd name="connsiteY858" fmla="*/ 113829 h 6858000"/>
              <a:gd name="connsiteX859" fmla="*/ 3882765 w 7467600"/>
              <a:gd name="connsiteY859" fmla="*/ 0 h 6858000"/>
              <a:gd name="connsiteX860" fmla="*/ 3995099 w 7467600"/>
              <a:gd name="connsiteY860" fmla="*/ 0 h 6858000"/>
              <a:gd name="connsiteX861" fmla="*/ 4163818 w 7467600"/>
              <a:gd name="connsiteY861" fmla="*/ 234104 h 6858000"/>
              <a:gd name="connsiteX862" fmla="*/ 4172099 w 7467600"/>
              <a:gd name="connsiteY862" fmla="*/ 234207 h 6858000"/>
              <a:gd name="connsiteX863" fmla="*/ 4784282 w 7467600"/>
              <a:gd name="connsiteY863" fmla="*/ 276561 h 6858000"/>
              <a:gd name="connsiteX864" fmla="*/ 4801687 w 7467600"/>
              <a:gd name="connsiteY864" fmla="*/ 267764 h 6858000"/>
              <a:gd name="connsiteX865" fmla="*/ 6082788 w 7467600"/>
              <a:gd name="connsiteY865" fmla="*/ 64119 h 6858000"/>
              <a:gd name="connsiteX866" fmla="*/ 6099442 w 7467600"/>
              <a:gd name="connsiteY866" fmla="*/ 82568 h 6858000"/>
              <a:gd name="connsiteX867" fmla="*/ 4804137 w 7467600"/>
              <a:gd name="connsiteY867" fmla="*/ 320931 h 6858000"/>
              <a:gd name="connsiteX868" fmla="*/ 4227047 w 7467600"/>
              <a:gd name="connsiteY868" fmla="*/ 313415 h 6858000"/>
              <a:gd name="connsiteX869" fmla="*/ 4346041 w 7467600"/>
              <a:gd name="connsiteY869" fmla="*/ 456086 h 6858000"/>
              <a:gd name="connsiteX870" fmla="*/ 4870967 w 7467600"/>
              <a:gd name="connsiteY870" fmla="*/ 963061 h 6858000"/>
              <a:gd name="connsiteX871" fmla="*/ 4889647 w 7467600"/>
              <a:gd name="connsiteY871" fmla="*/ 957147 h 6858000"/>
              <a:gd name="connsiteX872" fmla="*/ 5422504 w 7467600"/>
              <a:gd name="connsiteY872" fmla="*/ 805191 h 6858000"/>
              <a:gd name="connsiteX873" fmla="*/ 6087656 w 7467600"/>
              <a:gd name="connsiteY873" fmla="*/ 826703 h 6858000"/>
              <a:gd name="connsiteX874" fmla="*/ 6058717 w 7467600"/>
              <a:gd name="connsiteY874" fmla="*/ 865992 h 6858000"/>
              <a:gd name="connsiteX875" fmla="*/ 4974153 w 7467600"/>
              <a:gd name="connsiteY875" fmla="*/ 1045456 h 6858000"/>
              <a:gd name="connsiteX876" fmla="*/ 5627835 w 7467600"/>
              <a:gd name="connsiteY876" fmla="*/ 1472077 h 6858000"/>
              <a:gd name="connsiteX877" fmla="*/ 5629817 w 7467600"/>
              <a:gd name="connsiteY877" fmla="*/ 1471412 h 6858000"/>
              <a:gd name="connsiteX878" fmla="*/ 5634124 w 7467600"/>
              <a:gd name="connsiteY878" fmla="*/ 1470572 h 6858000"/>
              <a:gd name="connsiteX879" fmla="*/ 5755832 w 7467600"/>
              <a:gd name="connsiteY879" fmla="*/ 1383886 h 6858000"/>
              <a:gd name="connsiteX880" fmla="*/ 6014186 w 7467600"/>
              <a:gd name="connsiteY880" fmla="*/ 1279799 h 6858000"/>
              <a:gd name="connsiteX881" fmla="*/ 6901619 w 7467600"/>
              <a:gd name="connsiteY881" fmla="*/ 1047874 h 6858000"/>
              <a:gd name="connsiteX882" fmla="*/ 6931566 w 7467600"/>
              <a:gd name="connsiteY882" fmla="*/ 1062034 h 6858000"/>
              <a:gd name="connsiteX883" fmla="*/ 5790982 w 7467600"/>
              <a:gd name="connsiteY883" fmla="*/ 1561380 h 6858000"/>
              <a:gd name="connsiteX884" fmla="*/ 6188971 w 7467600"/>
              <a:gd name="connsiteY884" fmla="*/ 1755168 h 6858000"/>
              <a:gd name="connsiteX885" fmla="*/ 6202446 w 7467600"/>
              <a:gd name="connsiteY885" fmla="*/ 1752268 h 6858000"/>
              <a:gd name="connsiteX886" fmla="*/ 7179560 w 7467600"/>
              <a:gd name="connsiteY886" fmla="*/ 1467551 h 6858000"/>
              <a:gd name="connsiteX887" fmla="*/ 7158730 w 7467600"/>
              <a:gd name="connsiteY887" fmla="*/ 1507835 h 6858000"/>
              <a:gd name="connsiteX888" fmla="*/ 6326959 w 7467600"/>
              <a:gd name="connsiteY888" fmla="*/ 1817686 h 6858000"/>
              <a:gd name="connsiteX889" fmla="*/ 6537433 w 7467600"/>
              <a:gd name="connsiteY889" fmla="*/ 1907790 h 6858000"/>
              <a:gd name="connsiteX890" fmla="*/ 6550221 w 7467600"/>
              <a:gd name="connsiteY890" fmla="*/ 1910729 h 6858000"/>
              <a:gd name="connsiteX891" fmla="*/ 6964438 w 7467600"/>
              <a:gd name="connsiteY891" fmla="*/ 2209505 h 6858000"/>
              <a:gd name="connsiteX892" fmla="*/ 7367862 w 7467600"/>
              <a:gd name="connsiteY892" fmla="*/ 2806833 h 6858000"/>
              <a:gd name="connsiteX893" fmla="*/ 7364329 w 7467600"/>
              <a:gd name="connsiteY893" fmla="*/ 2826907 h 6858000"/>
              <a:gd name="connsiteX894" fmla="*/ 7290545 w 7467600"/>
              <a:gd name="connsiteY894" fmla="*/ 2850663 h 6858000"/>
              <a:gd name="connsiteX895" fmla="*/ 6472036 w 7467600"/>
              <a:gd name="connsiteY895" fmla="*/ 1959003 h 6858000"/>
              <a:gd name="connsiteX896" fmla="*/ 5792897 w 7467600"/>
              <a:gd name="connsiteY896" fmla="*/ 1647747 h 6858000"/>
              <a:gd name="connsiteX897" fmla="*/ 5842751 w 7467600"/>
              <a:gd name="connsiteY897" fmla="*/ 1816112 h 6858000"/>
              <a:gd name="connsiteX898" fmla="*/ 5847424 w 7467600"/>
              <a:gd name="connsiteY898" fmla="*/ 1815776 h 6858000"/>
              <a:gd name="connsiteX899" fmla="*/ 6399821 w 7467600"/>
              <a:gd name="connsiteY899" fmla="*/ 2344799 h 6858000"/>
              <a:gd name="connsiteX900" fmla="*/ 6323232 w 7467600"/>
              <a:gd name="connsiteY900" fmla="*/ 2389634 h 6858000"/>
              <a:gd name="connsiteX901" fmla="*/ 5942958 w 7467600"/>
              <a:gd name="connsiteY901" fmla="*/ 2077708 h 6858000"/>
              <a:gd name="connsiteX902" fmla="*/ 5921559 w 7467600"/>
              <a:gd name="connsiteY902" fmla="*/ 2378596 h 6858000"/>
              <a:gd name="connsiteX903" fmla="*/ 5817651 w 7467600"/>
              <a:gd name="connsiteY903" fmla="*/ 3023919 h 6858000"/>
              <a:gd name="connsiteX904" fmla="*/ 5729634 w 7467600"/>
              <a:gd name="connsiteY904" fmla="*/ 3051849 h 6858000"/>
              <a:gd name="connsiteX905" fmla="*/ 5611018 w 7467600"/>
              <a:gd name="connsiteY905" fmla="*/ 2316769 h 6858000"/>
              <a:gd name="connsiteX906" fmla="*/ 5687608 w 7467600"/>
              <a:gd name="connsiteY906" fmla="*/ 2039972 h 6858000"/>
              <a:gd name="connsiteX907" fmla="*/ 5657554 w 7467600"/>
              <a:gd name="connsiteY907" fmla="*/ 1576445 h 6858000"/>
              <a:gd name="connsiteX908" fmla="*/ 5150475 w 7467600"/>
              <a:gd name="connsiteY908" fmla="*/ 1274012 h 6858000"/>
              <a:gd name="connsiteX909" fmla="*/ 5349142 w 7467600"/>
              <a:gd name="connsiteY909" fmla="*/ 2204405 h 6858000"/>
              <a:gd name="connsiteX910" fmla="*/ 5262214 w 7467600"/>
              <a:gd name="connsiteY910" fmla="*/ 2233836 h 6858000"/>
              <a:gd name="connsiteX911" fmla="*/ 4981539 w 7467600"/>
              <a:gd name="connsiteY911" fmla="*/ 1542201 h 6858000"/>
              <a:gd name="connsiteX912" fmla="*/ 4958461 w 7467600"/>
              <a:gd name="connsiteY912" fmla="*/ 1136957 h 6858000"/>
              <a:gd name="connsiteX913" fmla="*/ 4655015 w 7467600"/>
              <a:gd name="connsiteY913" fmla="*/ 891426 h 6858000"/>
              <a:gd name="connsiteX914" fmla="*/ 4348002 w 7467600"/>
              <a:gd name="connsiteY914" fmla="*/ 2205895 h 6858000"/>
              <a:gd name="connsiteX915" fmla="*/ 4262250 w 7467600"/>
              <a:gd name="connsiteY915" fmla="*/ 2219972 h 6858000"/>
              <a:gd name="connsiteX916" fmla="*/ 4550611 w 7467600"/>
              <a:gd name="connsiteY916" fmla="*/ 817540 h 6858000"/>
              <a:gd name="connsiteX917" fmla="*/ 4564418 w 7467600"/>
              <a:gd name="connsiteY917" fmla="*/ 808293 h 6858000"/>
              <a:gd name="connsiteX918" fmla="*/ 4266388 w 7467600"/>
              <a:gd name="connsiteY918" fmla="*/ 500083 h 6858000"/>
              <a:gd name="connsiteX919" fmla="*/ 4032842 w 7467600"/>
              <a:gd name="connsiteY919" fmla="*/ 211809 h 6858000"/>
              <a:gd name="connsiteX920" fmla="*/ 3882765 w 7467600"/>
              <a:gd name="connsiteY920" fmla="*/ 0 h 6858000"/>
              <a:gd name="connsiteX921" fmla="*/ 3721337 w 7467600"/>
              <a:gd name="connsiteY921" fmla="*/ 0 h 6858000"/>
              <a:gd name="connsiteX922" fmla="*/ 3797544 w 7467600"/>
              <a:gd name="connsiteY922" fmla="*/ 0 h 6858000"/>
              <a:gd name="connsiteX923" fmla="*/ 3775734 w 7467600"/>
              <a:gd name="connsiteY923" fmla="*/ 95131 h 6858000"/>
              <a:gd name="connsiteX924" fmla="*/ 3724807 w 7467600"/>
              <a:gd name="connsiteY924" fmla="*/ 272257 h 6858000"/>
              <a:gd name="connsiteX925" fmla="*/ 3726844 w 7467600"/>
              <a:gd name="connsiteY925" fmla="*/ 282988 h 6858000"/>
              <a:gd name="connsiteX926" fmla="*/ 3742664 w 7467600"/>
              <a:gd name="connsiteY926" fmla="*/ 279918 h 6858000"/>
              <a:gd name="connsiteX927" fmla="*/ 4103910 w 7467600"/>
              <a:gd name="connsiteY927" fmla="*/ 1161917 h 6858000"/>
              <a:gd name="connsiteX928" fmla="*/ 4020269 w 7467600"/>
              <a:gd name="connsiteY928" fmla="*/ 1200406 h 6858000"/>
              <a:gd name="connsiteX929" fmla="*/ 3674882 w 7467600"/>
              <a:gd name="connsiteY929" fmla="*/ 488524 h 6858000"/>
              <a:gd name="connsiteX930" fmla="*/ 3132682 w 7467600"/>
              <a:gd name="connsiteY930" fmla="*/ 1072284 h 6858000"/>
              <a:gd name="connsiteX931" fmla="*/ 2716346 w 7467600"/>
              <a:gd name="connsiteY931" fmla="*/ 1276376 h 6858000"/>
              <a:gd name="connsiteX932" fmla="*/ 2716772 w 7467600"/>
              <a:gd name="connsiteY932" fmla="*/ 1255462 h 6858000"/>
              <a:gd name="connsiteX933" fmla="*/ 3471096 w 7467600"/>
              <a:gd name="connsiteY933" fmla="*/ 437072 h 6858000"/>
              <a:gd name="connsiteX934" fmla="*/ 3639057 w 7467600"/>
              <a:gd name="connsiteY934" fmla="*/ 286334 h 6858000"/>
              <a:gd name="connsiteX935" fmla="*/ 3640309 w 7467600"/>
              <a:gd name="connsiteY935" fmla="*/ 284664 h 6858000"/>
              <a:gd name="connsiteX936" fmla="*/ 3646022 w 7467600"/>
              <a:gd name="connsiteY936" fmla="*/ 276711 h 6858000"/>
              <a:gd name="connsiteX937" fmla="*/ 3707943 w 7467600"/>
              <a:gd name="connsiteY937" fmla="*/ 65958 h 6858000"/>
              <a:gd name="connsiteX938" fmla="*/ 3721337 w 7467600"/>
              <a:gd name="connsiteY938" fmla="*/ 0 h 6858000"/>
              <a:gd name="connsiteX939" fmla="*/ 2867960 w 7467600"/>
              <a:gd name="connsiteY939" fmla="*/ 0 h 6858000"/>
              <a:gd name="connsiteX940" fmla="*/ 2926351 w 7467600"/>
              <a:gd name="connsiteY940" fmla="*/ 0 h 6858000"/>
              <a:gd name="connsiteX941" fmla="*/ 2902823 w 7467600"/>
              <a:gd name="connsiteY941" fmla="*/ 262929 h 6858000"/>
              <a:gd name="connsiteX942" fmla="*/ 2940663 w 7467600"/>
              <a:gd name="connsiteY942" fmla="*/ 140884 h 6858000"/>
              <a:gd name="connsiteX943" fmla="*/ 2947039 w 7467600"/>
              <a:gd name="connsiteY943" fmla="*/ 122524 h 6858000"/>
              <a:gd name="connsiteX944" fmla="*/ 2984316 w 7467600"/>
              <a:gd name="connsiteY944" fmla="*/ 0 h 6858000"/>
              <a:gd name="connsiteX945" fmla="*/ 3016114 w 7467600"/>
              <a:gd name="connsiteY945" fmla="*/ 0 h 6858000"/>
              <a:gd name="connsiteX946" fmla="*/ 2979949 w 7467600"/>
              <a:gd name="connsiteY946" fmla="*/ 119274 h 6858000"/>
              <a:gd name="connsiteX947" fmla="*/ 3023879 w 7467600"/>
              <a:gd name="connsiteY947" fmla="*/ 0 h 6858000"/>
              <a:gd name="connsiteX948" fmla="*/ 3105400 w 7467600"/>
              <a:gd name="connsiteY948" fmla="*/ 0 h 6858000"/>
              <a:gd name="connsiteX949" fmla="*/ 3094669 w 7467600"/>
              <a:gd name="connsiteY949" fmla="*/ 30308 h 6858000"/>
              <a:gd name="connsiteX950" fmla="*/ 2901945 w 7467600"/>
              <a:gd name="connsiteY950" fmla="*/ 466538 h 6858000"/>
              <a:gd name="connsiteX951" fmla="*/ 2815209 w 7467600"/>
              <a:gd name="connsiteY951" fmla="*/ 497361 h 6858000"/>
              <a:gd name="connsiteX952" fmla="*/ 2844845 w 7467600"/>
              <a:gd name="connsiteY952" fmla="*/ 127638 h 6858000"/>
              <a:gd name="connsiteX953" fmla="*/ 2867960 w 7467600"/>
              <a:gd name="connsiteY953" fmla="*/ 0 h 6858000"/>
              <a:gd name="connsiteX954" fmla="*/ 1057230 w 7467600"/>
              <a:gd name="connsiteY954" fmla="*/ 0 h 6858000"/>
              <a:gd name="connsiteX955" fmla="*/ 1111003 w 7467600"/>
              <a:gd name="connsiteY955" fmla="*/ 0 h 6858000"/>
              <a:gd name="connsiteX956" fmla="*/ 1125553 w 7467600"/>
              <a:gd name="connsiteY956" fmla="*/ 52588 h 6858000"/>
              <a:gd name="connsiteX957" fmla="*/ 1304276 w 7467600"/>
              <a:gd name="connsiteY957" fmla="*/ 476275 h 6858000"/>
              <a:gd name="connsiteX958" fmla="*/ 1492066 w 7467600"/>
              <a:gd name="connsiteY958" fmla="*/ 886333 h 6858000"/>
              <a:gd name="connsiteX959" fmla="*/ 1423698 w 7467600"/>
              <a:gd name="connsiteY959" fmla="*/ 710817 h 6858000"/>
              <a:gd name="connsiteX960" fmla="*/ 1357609 w 7467600"/>
              <a:gd name="connsiteY960" fmla="*/ 532892 h 6858000"/>
              <a:gd name="connsiteX961" fmla="*/ 1309550 w 7467600"/>
              <a:gd name="connsiteY961" fmla="*/ 374031 h 6858000"/>
              <a:gd name="connsiteX962" fmla="*/ 1193673 w 7467600"/>
              <a:gd name="connsiteY962" fmla="*/ 49533 h 6858000"/>
              <a:gd name="connsiteX963" fmla="*/ 1164391 w 7467600"/>
              <a:gd name="connsiteY963" fmla="*/ 0 h 6858000"/>
              <a:gd name="connsiteX964" fmla="*/ 1200666 w 7467600"/>
              <a:gd name="connsiteY964" fmla="*/ 0 h 6858000"/>
              <a:gd name="connsiteX965" fmla="*/ 1223408 w 7467600"/>
              <a:gd name="connsiteY965" fmla="*/ 38996 h 6858000"/>
              <a:gd name="connsiteX966" fmla="*/ 1339635 w 7467600"/>
              <a:gd name="connsiteY966" fmla="*/ 365517 h 6858000"/>
              <a:gd name="connsiteX967" fmla="*/ 1387469 w 7467600"/>
              <a:gd name="connsiteY967" fmla="*/ 523079 h 6858000"/>
              <a:gd name="connsiteX968" fmla="*/ 1452685 w 7467600"/>
              <a:gd name="connsiteY968" fmla="*/ 699806 h 6858000"/>
              <a:gd name="connsiteX969" fmla="*/ 1492092 w 7467600"/>
              <a:gd name="connsiteY969" fmla="*/ 800424 h 6858000"/>
              <a:gd name="connsiteX970" fmla="*/ 1455302 w 7467600"/>
              <a:gd name="connsiteY970" fmla="*/ 632913 h 6858000"/>
              <a:gd name="connsiteX971" fmla="*/ 1222336 w 7467600"/>
              <a:gd name="connsiteY971" fmla="*/ 9480 h 6858000"/>
              <a:gd name="connsiteX972" fmla="*/ 1214634 w 7467600"/>
              <a:gd name="connsiteY972" fmla="*/ 0 h 6858000"/>
              <a:gd name="connsiteX973" fmla="*/ 1289827 w 7467600"/>
              <a:gd name="connsiteY973" fmla="*/ 0 h 6858000"/>
              <a:gd name="connsiteX974" fmla="*/ 1321076 w 7467600"/>
              <a:gd name="connsiteY974" fmla="*/ 59722 h 6858000"/>
              <a:gd name="connsiteX975" fmla="*/ 1512579 w 7467600"/>
              <a:gd name="connsiteY975" fmla="*/ 626441 h 6858000"/>
              <a:gd name="connsiteX976" fmla="*/ 1506076 w 7467600"/>
              <a:gd name="connsiteY976" fmla="*/ 1089289 h 6858000"/>
              <a:gd name="connsiteX977" fmla="*/ 1486346 w 7467600"/>
              <a:gd name="connsiteY977" fmla="*/ 1079919 h 6858000"/>
              <a:gd name="connsiteX978" fmla="*/ 1070511 w 7467600"/>
              <a:gd name="connsiteY978" fmla="*/ 48609 h 6858000"/>
              <a:gd name="connsiteX979" fmla="*/ 1057230 w 7467600"/>
              <a:gd name="connsiteY979" fmla="*/ 0 h 6858000"/>
              <a:gd name="connsiteX980" fmla="*/ 43151 w 7467600"/>
              <a:gd name="connsiteY980" fmla="*/ 0 h 6858000"/>
              <a:gd name="connsiteX981" fmla="*/ 95283 w 7467600"/>
              <a:gd name="connsiteY981" fmla="*/ 0 h 6858000"/>
              <a:gd name="connsiteX982" fmla="*/ 300708 w 7467600"/>
              <a:gd name="connsiteY982" fmla="*/ 154571 h 6858000"/>
              <a:gd name="connsiteX983" fmla="*/ 530414 w 7467600"/>
              <a:gd name="connsiteY983" fmla="*/ 354673 h 6858000"/>
              <a:gd name="connsiteX984" fmla="*/ 333785 w 7467600"/>
              <a:gd name="connsiteY984" fmla="*/ 161564 h 6858000"/>
              <a:gd name="connsiteX985" fmla="*/ 147005 w 7467600"/>
              <a:gd name="connsiteY985" fmla="*/ 0 h 6858000"/>
              <a:gd name="connsiteX986" fmla="*/ 272509 w 7467600"/>
              <a:gd name="connsiteY986" fmla="*/ 0 h 6858000"/>
              <a:gd name="connsiteX987" fmla="*/ 326276 w 7467600"/>
              <a:gd name="connsiteY987" fmla="*/ 45847 h 6858000"/>
              <a:gd name="connsiteX988" fmla="*/ 823759 w 7467600"/>
              <a:gd name="connsiteY988" fmla="*/ 574145 h 6858000"/>
              <a:gd name="connsiteX989" fmla="*/ 811254 w 7467600"/>
              <a:gd name="connsiteY989" fmla="*/ 665546 h 6858000"/>
              <a:gd name="connsiteX990" fmla="*/ 154042 w 7467600"/>
              <a:gd name="connsiteY990" fmla="*/ 261522 h 6858000"/>
              <a:gd name="connsiteX991" fmla="*/ 13550 w 7467600"/>
              <a:gd name="connsiteY991" fmla="*/ 158423 h 6858000"/>
              <a:gd name="connsiteX992" fmla="*/ 0 w 7467600"/>
              <a:gd name="connsiteY992" fmla="*/ 146618 h 6858000"/>
              <a:gd name="connsiteX993" fmla="*/ 0 w 7467600"/>
              <a:gd name="connsiteY993" fmla="*/ 59161 h 6858000"/>
              <a:gd name="connsiteX994" fmla="*/ 45427 w 7467600"/>
              <a:gd name="connsiteY994" fmla="*/ 101078 h 6858000"/>
              <a:gd name="connsiteX995" fmla="*/ 630103 w 7467600"/>
              <a:gd name="connsiteY995" fmla="*/ 485885 h 6858000"/>
              <a:gd name="connsiteX996" fmla="*/ 532040 w 7467600"/>
              <a:gd name="connsiteY996" fmla="*/ 399359 h 6858000"/>
              <a:gd name="connsiteX997" fmla="*/ 517618 w 7467600"/>
              <a:gd name="connsiteY997" fmla="*/ 385726 h 6858000"/>
              <a:gd name="connsiteX998" fmla="*/ 285074 w 7467600"/>
              <a:gd name="connsiteY998" fmla="*/ 182755 h 6858000"/>
              <a:gd name="connsiteX999" fmla="*/ 43151 w 7467600"/>
              <a:gd name="connsiteY99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361850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1903353 w 7467600"/>
              <a:gd name="connsiteY143" fmla="*/ 5044827 h 6858000"/>
              <a:gd name="connsiteX144" fmla="*/ 1936931 w 7467600"/>
              <a:gd name="connsiteY144" fmla="*/ 5093954 h 6858000"/>
              <a:gd name="connsiteX145" fmla="*/ 2195868 w 7467600"/>
              <a:gd name="connsiteY145" fmla="*/ 5396574 h 6858000"/>
              <a:gd name="connsiteX146" fmla="*/ 2088852 w 7467600"/>
              <a:gd name="connsiteY146" fmla="*/ 5166123 h 6858000"/>
              <a:gd name="connsiteX147" fmla="*/ 1958241 w 7467600"/>
              <a:gd name="connsiteY147" fmla="*/ 5067955 h 6858000"/>
              <a:gd name="connsiteX148" fmla="*/ 1903353 w 7467600"/>
              <a:gd name="connsiteY148" fmla="*/ 5044827 h 6858000"/>
              <a:gd name="connsiteX149" fmla="*/ 1979378 w 7467600"/>
              <a:gd name="connsiteY149" fmla="*/ 4769504 h 6858000"/>
              <a:gd name="connsiteX150" fmla="*/ 2882120 w 7467600"/>
              <a:gd name="connsiteY150" fmla="*/ 5064547 h 6858000"/>
              <a:gd name="connsiteX151" fmla="*/ 2793103 w 7467600"/>
              <a:gd name="connsiteY151" fmla="*/ 5039699 h 6858000"/>
              <a:gd name="connsiteX152" fmla="*/ 2770041 w 7467600"/>
              <a:gd name="connsiteY152" fmla="*/ 5033634 h 6858000"/>
              <a:gd name="connsiteX153" fmla="*/ 1979378 w 7467600"/>
              <a:gd name="connsiteY153" fmla="*/ 4769504 h 6858000"/>
              <a:gd name="connsiteX154" fmla="*/ 1927410 w 7467600"/>
              <a:gd name="connsiteY154" fmla="*/ 4716164 h 6858000"/>
              <a:gd name="connsiteX155" fmla="*/ 1959587 w 7467600"/>
              <a:gd name="connsiteY155" fmla="*/ 4728849 h 6858000"/>
              <a:gd name="connsiteX156" fmla="*/ 2777707 w 7467600"/>
              <a:gd name="connsiteY156" fmla="*/ 5003991 h 6858000"/>
              <a:gd name="connsiteX157" fmla="*/ 2800768 w 7467600"/>
              <a:gd name="connsiteY157" fmla="*/ 5010056 h 6858000"/>
              <a:gd name="connsiteX158" fmla="*/ 2879408 w 7467600"/>
              <a:gd name="connsiteY158" fmla="*/ 5031590 h 6858000"/>
              <a:gd name="connsiteX159" fmla="*/ 2862295 w 7467600"/>
              <a:gd name="connsiteY159" fmla="*/ 5022958 h 6858000"/>
              <a:gd name="connsiteX160" fmla="*/ 2813343 w 7467600"/>
              <a:gd name="connsiteY160" fmla="*/ 4998369 h 6858000"/>
              <a:gd name="connsiteX161" fmla="*/ 2646245 w 7467600"/>
              <a:gd name="connsiteY161" fmla="*/ 4930999 h 6858000"/>
              <a:gd name="connsiteX162" fmla="*/ 1999243 w 7467600"/>
              <a:gd name="connsiteY162" fmla="*/ 4730524 h 6858000"/>
              <a:gd name="connsiteX163" fmla="*/ 1979527 w 7467600"/>
              <a:gd name="connsiteY163" fmla="*/ 4726651 h 6858000"/>
              <a:gd name="connsiteX164" fmla="*/ 1927410 w 7467600"/>
              <a:gd name="connsiteY164" fmla="*/ 4716164 h 6858000"/>
              <a:gd name="connsiteX165" fmla="*/ 1997014 w 7467600"/>
              <a:gd name="connsiteY165" fmla="*/ 4698007 h 6858000"/>
              <a:gd name="connsiteX166" fmla="*/ 2005458 w 7467600"/>
              <a:gd name="connsiteY166" fmla="*/ 4699540 h 6858000"/>
              <a:gd name="connsiteX167" fmla="*/ 2657186 w 7467600"/>
              <a:gd name="connsiteY167" fmla="*/ 4901687 h 6858000"/>
              <a:gd name="connsiteX168" fmla="*/ 2826662 w 7467600"/>
              <a:gd name="connsiteY168" fmla="*/ 4970362 h 6858000"/>
              <a:gd name="connsiteX169" fmla="*/ 2876100 w 7467600"/>
              <a:gd name="connsiteY169" fmla="*/ 4995397 h 6858000"/>
              <a:gd name="connsiteX170" fmla="*/ 3042600 w 7467600"/>
              <a:gd name="connsiteY170" fmla="*/ 5059532 h 6858000"/>
              <a:gd name="connsiteX171" fmla="*/ 1997014 w 7467600"/>
              <a:gd name="connsiteY171" fmla="*/ 4698007 h 6858000"/>
              <a:gd name="connsiteX172" fmla="*/ 2305292 w 7467600"/>
              <a:gd name="connsiteY172" fmla="*/ 4219492 h 6858000"/>
              <a:gd name="connsiteX173" fmla="*/ 3360922 w 7467600"/>
              <a:gd name="connsiteY173" fmla="*/ 4529373 h 6858000"/>
              <a:gd name="connsiteX174" fmla="*/ 3492420 w 7467600"/>
              <a:gd name="connsiteY174" fmla="*/ 4510145 h 6858000"/>
              <a:gd name="connsiteX175" fmla="*/ 3364086 w 7467600"/>
              <a:gd name="connsiteY175" fmla="*/ 4480340 h 6858000"/>
              <a:gd name="connsiteX176" fmla="*/ 3225818 w 7467600"/>
              <a:gd name="connsiteY176" fmla="*/ 4411822 h 6858000"/>
              <a:gd name="connsiteX177" fmla="*/ 3129696 w 7467600"/>
              <a:gd name="connsiteY177" fmla="*/ 4360704 h 6858000"/>
              <a:gd name="connsiteX178" fmla="*/ 2814545 w 7467600"/>
              <a:gd name="connsiteY178" fmla="*/ 4282955 h 6858000"/>
              <a:gd name="connsiteX179" fmla="*/ 2305292 w 7467600"/>
              <a:gd name="connsiteY179" fmla="*/ 4219492 h 6858000"/>
              <a:gd name="connsiteX180" fmla="*/ 2626982 w 7467600"/>
              <a:gd name="connsiteY180" fmla="*/ 4206450 h 6858000"/>
              <a:gd name="connsiteX181" fmla="*/ 2490617 w 7467600"/>
              <a:gd name="connsiteY181" fmla="*/ 4206951 h 6858000"/>
              <a:gd name="connsiteX182" fmla="*/ 2819869 w 7467600"/>
              <a:gd name="connsiteY182" fmla="*/ 4252936 h 6858000"/>
              <a:gd name="connsiteX183" fmla="*/ 3143018 w 7467600"/>
              <a:gd name="connsiteY183" fmla="*/ 4332698 h 6858000"/>
              <a:gd name="connsiteX184" fmla="*/ 3241520 w 7467600"/>
              <a:gd name="connsiteY184" fmla="*/ 4385112 h 6858000"/>
              <a:gd name="connsiteX185" fmla="*/ 3374575 w 7467600"/>
              <a:gd name="connsiteY185" fmla="*/ 4451517 h 6858000"/>
              <a:gd name="connsiteX186" fmla="*/ 3505221 w 7467600"/>
              <a:gd name="connsiteY186" fmla="*/ 4480757 h 6858000"/>
              <a:gd name="connsiteX187" fmla="*/ 2626982 w 7467600"/>
              <a:gd name="connsiteY187" fmla="*/ 4206450 h 6858000"/>
              <a:gd name="connsiteX188" fmla="*/ 1310106 w 7467600"/>
              <a:gd name="connsiteY188" fmla="*/ 3943217 h 6858000"/>
              <a:gd name="connsiteX189" fmla="*/ 854994 w 7467600"/>
              <a:gd name="connsiteY189" fmla="*/ 4399136 h 6858000"/>
              <a:gd name="connsiteX190" fmla="*/ 742462 w 7467600"/>
              <a:gd name="connsiteY190" fmla="*/ 4594648 h 6858000"/>
              <a:gd name="connsiteX191" fmla="*/ 820602 w 7467600"/>
              <a:gd name="connsiteY191" fmla="*/ 4485915 h 6858000"/>
              <a:gd name="connsiteX192" fmla="*/ 878295 w 7467600"/>
              <a:gd name="connsiteY192" fmla="*/ 4403594 h 6858000"/>
              <a:gd name="connsiteX193" fmla="*/ 1240607 w 7467600"/>
              <a:gd name="connsiteY193" fmla="*/ 4010401 h 6858000"/>
              <a:gd name="connsiteX194" fmla="*/ 1310106 w 7467600"/>
              <a:gd name="connsiteY194" fmla="*/ 3943217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316479 w 7467600"/>
              <a:gd name="connsiteY205" fmla="*/ 3872136 h 6858000"/>
              <a:gd name="connsiteX206" fmla="*/ 3291335 w 7467600"/>
              <a:gd name="connsiteY206" fmla="*/ 3767420 h 6858000"/>
              <a:gd name="connsiteX207" fmla="*/ 3390805 w 7467600"/>
              <a:gd name="connsiteY207" fmla="*/ 3937163 h 6858000"/>
              <a:gd name="connsiteX208" fmla="*/ 3579062 w 7467600"/>
              <a:gd name="connsiteY208" fmla="*/ 4359040 h 6858000"/>
              <a:gd name="connsiteX209" fmla="*/ 3467355 w 7467600"/>
              <a:gd name="connsiteY209" fmla="*/ 3988130 h 6858000"/>
              <a:gd name="connsiteX210" fmla="*/ 3310753 w 7467600"/>
              <a:gd name="connsiteY210" fmla="*/ 3787140 h 6858000"/>
              <a:gd name="connsiteX211" fmla="*/ 3291335 w 7467600"/>
              <a:gd name="connsiteY211" fmla="*/ 3767420 h 6858000"/>
              <a:gd name="connsiteX212" fmla="*/ 1635889 w 7467600"/>
              <a:gd name="connsiteY212" fmla="*/ 3709494 h 6858000"/>
              <a:gd name="connsiteX213" fmla="*/ 1634800 w 7467600"/>
              <a:gd name="connsiteY213" fmla="*/ 3731111 h 6858000"/>
              <a:gd name="connsiteX214" fmla="*/ 1635889 w 7467600"/>
              <a:gd name="connsiteY214" fmla="*/ 3709494 h 6858000"/>
              <a:gd name="connsiteX215" fmla="*/ 1510397 w 7467600"/>
              <a:gd name="connsiteY215" fmla="*/ 3684705 h 6858000"/>
              <a:gd name="connsiteX216" fmla="*/ 1146550 w 7467600"/>
              <a:gd name="connsiteY216" fmla="*/ 3802012 h 6858000"/>
              <a:gd name="connsiteX217" fmla="*/ 698834 w 7467600"/>
              <a:gd name="connsiteY217" fmla="*/ 3952272 h 6858000"/>
              <a:gd name="connsiteX218" fmla="*/ 34256 w 7467600"/>
              <a:gd name="connsiteY218" fmla="*/ 4347603 h 6858000"/>
              <a:gd name="connsiteX219" fmla="*/ 527241 w 7467600"/>
              <a:gd name="connsiteY219" fmla="*/ 4065078 h 6858000"/>
              <a:gd name="connsiteX220" fmla="*/ 1510397 w 7467600"/>
              <a:gd name="connsiteY220" fmla="*/ 3684705 h 6858000"/>
              <a:gd name="connsiteX221" fmla="*/ 1313114 w 7467600"/>
              <a:gd name="connsiteY221" fmla="*/ 3655216 h 6858000"/>
              <a:gd name="connsiteX222" fmla="*/ 1109304 w 7467600"/>
              <a:gd name="connsiteY222" fmla="*/ 3669030 h 6858000"/>
              <a:gd name="connsiteX223" fmla="*/ 8129 w 7467600"/>
              <a:gd name="connsiteY223" fmla="*/ 4330519 h 6858000"/>
              <a:gd name="connsiteX224" fmla="*/ 687572 w 7467600"/>
              <a:gd name="connsiteY224" fmla="*/ 3925629 h 6858000"/>
              <a:gd name="connsiteX225" fmla="*/ 1138365 w 7467600"/>
              <a:gd name="connsiteY225" fmla="*/ 3774515 h 6858000"/>
              <a:gd name="connsiteX226" fmla="*/ 1505579 w 7467600"/>
              <a:gd name="connsiteY226" fmla="*/ 3655526 h 6858000"/>
              <a:gd name="connsiteX227" fmla="*/ 1313114 w 7467600"/>
              <a:gd name="connsiteY227" fmla="*/ 3655216 h 6858000"/>
              <a:gd name="connsiteX228" fmla="*/ 3655073 w 7467600"/>
              <a:gd name="connsiteY228" fmla="*/ 3650884 h 6858000"/>
              <a:gd name="connsiteX229" fmla="*/ 3989938 w 7467600"/>
              <a:gd name="connsiteY229" fmla="*/ 3991685 h 6858000"/>
              <a:gd name="connsiteX230" fmla="*/ 4393907 w 7467600"/>
              <a:gd name="connsiteY230" fmla="*/ 4261258 h 6858000"/>
              <a:gd name="connsiteX231" fmla="*/ 4648051 w 7467600"/>
              <a:gd name="connsiteY231" fmla="*/ 4374051 h 6858000"/>
              <a:gd name="connsiteX232" fmla="*/ 4383389 w 7467600"/>
              <a:gd name="connsiteY232" fmla="*/ 4184369 h 6858000"/>
              <a:gd name="connsiteX233" fmla="*/ 4165508 w 7467600"/>
              <a:gd name="connsiteY233" fmla="*/ 4035196 h 6858000"/>
              <a:gd name="connsiteX234" fmla="*/ 4068162 w 7467600"/>
              <a:gd name="connsiteY234" fmla="*/ 3953394 h 6858000"/>
              <a:gd name="connsiteX235" fmla="*/ 3981416 w 7467600"/>
              <a:gd name="connsiteY235" fmla="*/ 3880482 h 6858000"/>
              <a:gd name="connsiteX236" fmla="*/ 3800147 w 7467600"/>
              <a:gd name="connsiteY236" fmla="*/ 3749872 h 6858000"/>
              <a:gd name="connsiteX237" fmla="*/ 3655073 w 7467600"/>
              <a:gd name="connsiteY237" fmla="*/ 3650884 h 6858000"/>
              <a:gd name="connsiteX238" fmla="*/ 3670252 w 7467600"/>
              <a:gd name="connsiteY238" fmla="*/ 3622798 h 6858000"/>
              <a:gd name="connsiteX239" fmla="*/ 3817258 w 7467600"/>
              <a:gd name="connsiteY239" fmla="*/ 3723577 h 6858000"/>
              <a:gd name="connsiteX240" fmla="*/ 4000461 w 7467600"/>
              <a:gd name="connsiteY240" fmla="*/ 3855966 h 6858000"/>
              <a:gd name="connsiteX241" fmla="*/ 4088180 w 7467600"/>
              <a:gd name="connsiteY241" fmla="*/ 3929774 h 6858000"/>
              <a:gd name="connsiteX242" fmla="*/ 4184555 w 7467600"/>
              <a:gd name="connsiteY242" fmla="*/ 4010683 h 6858000"/>
              <a:gd name="connsiteX243" fmla="*/ 4399563 w 7467600"/>
              <a:gd name="connsiteY243" fmla="*/ 4158106 h 6858000"/>
              <a:gd name="connsiteX244" fmla="*/ 4684469 w 7467600"/>
              <a:gd name="connsiteY244" fmla="*/ 4364680 h 6858000"/>
              <a:gd name="connsiteX245" fmla="*/ 4690271 w 7467600"/>
              <a:gd name="connsiteY245" fmla="*/ 4370034 h 6858000"/>
              <a:gd name="connsiteX246" fmla="*/ 4136093 w 7467600"/>
              <a:gd name="connsiteY246" fmla="*/ 3858466 h 6858000"/>
              <a:gd name="connsiteX247" fmla="*/ 3670252 w 7467600"/>
              <a:gd name="connsiteY247" fmla="*/ 3622798 h 6858000"/>
              <a:gd name="connsiteX248" fmla="*/ 4440129 w 7467600"/>
              <a:gd name="connsiteY248" fmla="*/ 3448571 h 6858000"/>
              <a:gd name="connsiteX249" fmla="*/ 4856525 w 7467600"/>
              <a:gd name="connsiteY249" fmla="*/ 3915351 h 6858000"/>
              <a:gd name="connsiteX250" fmla="*/ 5059055 w 7467600"/>
              <a:gd name="connsiteY250" fmla="*/ 4108918 h 6858000"/>
              <a:gd name="connsiteX251" fmla="*/ 5290070 w 7467600"/>
              <a:gd name="connsiteY251" fmla="*/ 4263619 h 6858000"/>
              <a:gd name="connsiteX252" fmla="*/ 4834991 w 7467600"/>
              <a:gd name="connsiteY252" fmla="*/ 3830985 h 6858000"/>
              <a:gd name="connsiteX253" fmla="*/ 4440129 w 7467600"/>
              <a:gd name="connsiteY253" fmla="*/ 3448571 h 6858000"/>
              <a:gd name="connsiteX254" fmla="*/ 4441737 w 7467600"/>
              <a:gd name="connsiteY254" fmla="*/ 3399734 h 6858000"/>
              <a:gd name="connsiteX255" fmla="*/ 4431236 w 7467600"/>
              <a:gd name="connsiteY255" fmla="*/ 3400954 h 6858000"/>
              <a:gd name="connsiteX256" fmla="*/ 4557150 w 7467600"/>
              <a:gd name="connsiteY256" fmla="*/ 3510023 h 6858000"/>
              <a:gd name="connsiteX257" fmla="*/ 4856936 w 7467600"/>
              <a:gd name="connsiteY257" fmla="*/ 3809146 h 6858000"/>
              <a:gd name="connsiteX258" fmla="*/ 5111996 w 7467600"/>
              <a:gd name="connsiteY258" fmla="*/ 4065759 h 6858000"/>
              <a:gd name="connsiteX259" fmla="*/ 5388878 w 7467600"/>
              <a:gd name="connsiteY259" fmla="*/ 4300185 h 6858000"/>
              <a:gd name="connsiteX260" fmla="*/ 5425556 w 7467600"/>
              <a:gd name="connsiteY260" fmla="*/ 4308967 h 6858000"/>
              <a:gd name="connsiteX261" fmla="*/ 4943646 w 7467600"/>
              <a:gd name="connsiteY261" fmla="*/ 3822916 h 6858000"/>
              <a:gd name="connsiteX262" fmla="*/ 4594837 w 7467600"/>
              <a:gd name="connsiteY262" fmla="*/ 3532274 h 6858000"/>
              <a:gd name="connsiteX263" fmla="*/ 4441737 w 7467600"/>
              <a:gd name="connsiteY263" fmla="*/ 3399734 h 6858000"/>
              <a:gd name="connsiteX264" fmla="*/ 5425834 w 7467600"/>
              <a:gd name="connsiteY264" fmla="*/ 3162785 h 6858000"/>
              <a:gd name="connsiteX265" fmla="*/ 5401644 w 7467600"/>
              <a:gd name="connsiteY265" fmla="*/ 3617847 h 6858000"/>
              <a:gd name="connsiteX266" fmla="*/ 5467256 w 7467600"/>
              <a:gd name="connsiteY266" fmla="*/ 4175494 h 6858000"/>
              <a:gd name="connsiteX267" fmla="*/ 5448069 w 7467600"/>
              <a:gd name="connsiteY267" fmla="*/ 3567554 h 6858000"/>
              <a:gd name="connsiteX268" fmla="*/ 5425834 w 7467600"/>
              <a:gd name="connsiteY268" fmla="*/ 3162785 h 6858000"/>
              <a:gd name="connsiteX269" fmla="*/ 1318687 w 7467600"/>
              <a:gd name="connsiteY269" fmla="*/ 3113840 h 6858000"/>
              <a:gd name="connsiteX270" fmla="*/ 1066793 w 7467600"/>
              <a:gd name="connsiteY270" fmla="*/ 3212171 h 6858000"/>
              <a:gd name="connsiteX271" fmla="*/ 993319 w 7467600"/>
              <a:gd name="connsiteY271" fmla="*/ 3247648 h 6858000"/>
              <a:gd name="connsiteX272" fmla="*/ 853081 w 7467600"/>
              <a:gd name="connsiteY272" fmla="*/ 3312410 h 6858000"/>
              <a:gd name="connsiteX273" fmla="*/ 805957 w 7467600"/>
              <a:gd name="connsiteY273" fmla="*/ 3330443 h 6858000"/>
              <a:gd name="connsiteX274" fmla="*/ 1318687 w 7467600"/>
              <a:gd name="connsiteY274" fmla="*/ 3113840 h 6858000"/>
              <a:gd name="connsiteX275" fmla="*/ 5453702 w 7467600"/>
              <a:gd name="connsiteY275" fmla="*/ 3090882 h 6858000"/>
              <a:gd name="connsiteX276" fmla="*/ 5480135 w 7467600"/>
              <a:gd name="connsiteY276" fmla="*/ 3565802 h 6858000"/>
              <a:gd name="connsiteX277" fmla="*/ 5499023 w 7467600"/>
              <a:gd name="connsiteY277" fmla="*/ 4166310 h 6858000"/>
              <a:gd name="connsiteX278" fmla="*/ 5547022 w 7467600"/>
              <a:gd name="connsiteY278" fmla="*/ 3607838 h 6858000"/>
              <a:gd name="connsiteX279" fmla="*/ 5515964 w 7467600"/>
              <a:gd name="connsiteY279" fmla="*/ 3378541 h 6858000"/>
              <a:gd name="connsiteX280" fmla="*/ 5453702 w 7467600"/>
              <a:gd name="connsiteY280" fmla="*/ 3090882 h 6858000"/>
              <a:gd name="connsiteX281" fmla="*/ 1238695 w 7467600"/>
              <a:gd name="connsiteY281" fmla="*/ 3076820 h 6858000"/>
              <a:gd name="connsiteX282" fmla="*/ 716371 w 7467600"/>
              <a:gd name="connsiteY282" fmla="*/ 3293249 h 6858000"/>
              <a:gd name="connsiteX283" fmla="*/ 579522 w 7467600"/>
              <a:gd name="connsiteY283" fmla="*/ 3371759 h 6858000"/>
              <a:gd name="connsiteX284" fmla="*/ 600288 w 7467600"/>
              <a:gd name="connsiteY284" fmla="*/ 3365555 h 6858000"/>
              <a:gd name="connsiteX285" fmla="*/ 840692 w 7467600"/>
              <a:gd name="connsiteY285" fmla="*/ 3284921 h 6858000"/>
              <a:gd name="connsiteX286" fmla="*/ 979248 w 7467600"/>
              <a:gd name="connsiteY286" fmla="*/ 3221003 h 6858000"/>
              <a:gd name="connsiteX287" fmla="*/ 1053282 w 7467600"/>
              <a:gd name="connsiteY287" fmla="*/ 3185247 h 6858000"/>
              <a:gd name="connsiteX288" fmla="*/ 1320603 w 7467600"/>
              <a:gd name="connsiteY288" fmla="*/ 3081281 h 6858000"/>
              <a:gd name="connsiteX289" fmla="*/ 1238695 w 7467600"/>
              <a:gd name="connsiteY289" fmla="*/ 3076820 h 6858000"/>
              <a:gd name="connsiteX290" fmla="*/ 5425627 w 7467600"/>
              <a:gd name="connsiteY290" fmla="*/ 2954192 h 6858000"/>
              <a:gd name="connsiteX291" fmla="*/ 5470770 w 7467600"/>
              <a:gd name="connsiteY291" fmla="*/ 3005435 h 6858000"/>
              <a:gd name="connsiteX292" fmla="*/ 5519779 w 7467600"/>
              <a:gd name="connsiteY292" fmla="*/ 4359223 h 6858000"/>
              <a:gd name="connsiteX293" fmla="*/ 5520293 w 7467600"/>
              <a:gd name="connsiteY293" fmla="*/ 4360602 h 6858000"/>
              <a:gd name="connsiteX294" fmla="*/ 5767221 w 7467600"/>
              <a:gd name="connsiteY294" fmla="*/ 4665564 h 6858000"/>
              <a:gd name="connsiteX295" fmla="*/ 6937169 w 7467600"/>
              <a:gd name="connsiteY295" fmla="*/ 4815941 h 6858000"/>
              <a:gd name="connsiteX296" fmla="*/ 6953922 w 7467600"/>
              <a:gd name="connsiteY296" fmla="*/ 4890068 h 6858000"/>
              <a:gd name="connsiteX297" fmla="*/ 6071359 w 7467600"/>
              <a:gd name="connsiteY297" fmla="*/ 4770770 h 6858000"/>
              <a:gd name="connsiteX298" fmla="*/ 6038839 w 7467600"/>
              <a:gd name="connsiteY298" fmla="*/ 4764474 h 6858000"/>
              <a:gd name="connsiteX299" fmla="*/ 6038706 w 7467600"/>
              <a:gd name="connsiteY299" fmla="*/ 4763847 h 6858000"/>
              <a:gd name="connsiteX300" fmla="*/ 6037784 w 7467600"/>
              <a:gd name="connsiteY300" fmla="*/ 4764270 h 6858000"/>
              <a:gd name="connsiteX301" fmla="*/ 6038839 w 7467600"/>
              <a:gd name="connsiteY301" fmla="*/ 4764474 h 6858000"/>
              <a:gd name="connsiteX302" fmla="*/ 6040338 w 7467600"/>
              <a:gd name="connsiteY302" fmla="*/ 4771418 h 6858000"/>
              <a:gd name="connsiteX303" fmla="*/ 6024488 w 7467600"/>
              <a:gd name="connsiteY303" fmla="*/ 4809903 h 6858000"/>
              <a:gd name="connsiteX304" fmla="*/ 5599771 w 7467600"/>
              <a:gd name="connsiteY304" fmla="*/ 5509652 h 6858000"/>
              <a:gd name="connsiteX305" fmla="*/ 5548843 w 7467600"/>
              <a:gd name="connsiteY305" fmla="*/ 5563845 h 6858000"/>
              <a:gd name="connsiteX306" fmla="*/ 5940952 w 7467600"/>
              <a:gd name="connsiteY306" fmla="*/ 6250028 h 6858000"/>
              <a:gd name="connsiteX307" fmla="*/ 6043441 w 7467600"/>
              <a:gd name="connsiteY307" fmla="*/ 6665847 h 6858000"/>
              <a:gd name="connsiteX308" fmla="*/ 6093432 w 7467600"/>
              <a:gd name="connsiteY308" fmla="*/ 6858000 h 6858000"/>
              <a:gd name="connsiteX309" fmla="*/ 6034344 w 7467600"/>
              <a:gd name="connsiteY309" fmla="*/ 6858000 h 6858000"/>
              <a:gd name="connsiteX310" fmla="*/ 6026679 w 7467600"/>
              <a:gd name="connsiteY310" fmla="*/ 6836959 h 6858000"/>
              <a:gd name="connsiteX311" fmla="*/ 5800441 w 7467600"/>
              <a:gd name="connsiteY311" fmla="*/ 6335286 h 6858000"/>
              <a:gd name="connsiteX312" fmla="*/ 5526562 w 7467600"/>
              <a:gd name="connsiteY312" fmla="*/ 5705388 h 6858000"/>
              <a:gd name="connsiteX313" fmla="*/ 5519640 w 7467600"/>
              <a:gd name="connsiteY313" fmla="*/ 5683774 h 6858000"/>
              <a:gd name="connsiteX314" fmla="*/ 5844559 w 7467600"/>
              <a:gd name="connsiteY314" fmla="*/ 6553349 h 6858000"/>
              <a:gd name="connsiteX315" fmla="*/ 5975994 w 7467600"/>
              <a:gd name="connsiteY315" fmla="*/ 6858000 h 6858000"/>
              <a:gd name="connsiteX316" fmla="*/ 5898547 w 7467600"/>
              <a:gd name="connsiteY316" fmla="*/ 6858000 h 6858000"/>
              <a:gd name="connsiteX317" fmla="*/ 5682041 w 7467600"/>
              <a:gd name="connsiteY317" fmla="*/ 6355860 h 6858000"/>
              <a:gd name="connsiteX318" fmla="*/ 5461758 w 7467600"/>
              <a:gd name="connsiteY318" fmla="*/ 5820220 h 6858000"/>
              <a:gd name="connsiteX319" fmla="*/ 5237282 w 7467600"/>
              <a:gd name="connsiteY319" fmla="*/ 6579086 h 6858000"/>
              <a:gd name="connsiteX320" fmla="*/ 5115009 w 7467600"/>
              <a:gd name="connsiteY320" fmla="*/ 6858000 h 6858000"/>
              <a:gd name="connsiteX321" fmla="*/ 5028074 w 7467600"/>
              <a:gd name="connsiteY321" fmla="*/ 6858000 h 6858000"/>
              <a:gd name="connsiteX322" fmla="*/ 5079508 w 7467600"/>
              <a:gd name="connsiteY322" fmla="*/ 6749074 h 6858000"/>
              <a:gd name="connsiteX323" fmla="*/ 5371846 w 7467600"/>
              <a:gd name="connsiteY323" fmla="*/ 5924413 h 6858000"/>
              <a:gd name="connsiteX324" fmla="*/ 5270512 w 7467600"/>
              <a:gd name="connsiteY324" fmla="*/ 6138975 h 6858000"/>
              <a:gd name="connsiteX325" fmla="*/ 5062409 w 7467600"/>
              <a:gd name="connsiteY325" fmla="*/ 6653544 h 6858000"/>
              <a:gd name="connsiteX326" fmla="*/ 5036628 w 7467600"/>
              <a:gd name="connsiteY326" fmla="*/ 6754247 h 6858000"/>
              <a:gd name="connsiteX327" fmla="*/ 5009112 w 7467600"/>
              <a:gd name="connsiteY327" fmla="*/ 6858000 h 6858000"/>
              <a:gd name="connsiteX328" fmla="*/ 4976679 w 7467600"/>
              <a:gd name="connsiteY328" fmla="*/ 6858000 h 6858000"/>
              <a:gd name="connsiteX329" fmla="*/ 5006537 w 7467600"/>
              <a:gd name="connsiteY329" fmla="*/ 6747068 h 6858000"/>
              <a:gd name="connsiteX330" fmla="*/ 5032723 w 7467600"/>
              <a:gd name="connsiteY330" fmla="*/ 6644957 h 6858000"/>
              <a:gd name="connsiteX331" fmla="*/ 5242949 w 7467600"/>
              <a:gd name="connsiteY331" fmla="*/ 6125175 h 6858000"/>
              <a:gd name="connsiteX332" fmla="*/ 5286321 w 7467600"/>
              <a:gd name="connsiteY332" fmla="*/ 6033555 h 6858000"/>
              <a:gd name="connsiteX333" fmla="*/ 5008210 w 7467600"/>
              <a:gd name="connsiteY333" fmla="*/ 6649194 h 6858000"/>
              <a:gd name="connsiteX334" fmla="*/ 4986321 w 7467600"/>
              <a:gd name="connsiteY334" fmla="*/ 6765687 h 6858000"/>
              <a:gd name="connsiteX335" fmla="*/ 4973474 w 7467600"/>
              <a:gd name="connsiteY335" fmla="*/ 6858000 h 6858000"/>
              <a:gd name="connsiteX336" fmla="*/ 4907178 w 7467600"/>
              <a:gd name="connsiteY336" fmla="*/ 6858000 h 6858000"/>
              <a:gd name="connsiteX337" fmla="*/ 4910810 w 7467600"/>
              <a:gd name="connsiteY337" fmla="*/ 6829660 h 6858000"/>
              <a:gd name="connsiteX338" fmla="*/ 4987461 w 7467600"/>
              <a:gd name="connsiteY338" fmla="*/ 6432994 h 6858000"/>
              <a:gd name="connsiteX339" fmla="*/ 5179262 w 7467600"/>
              <a:gd name="connsiteY339" fmla="*/ 6035044 h 6858000"/>
              <a:gd name="connsiteX340" fmla="*/ 4689678 w 7467600"/>
              <a:gd name="connsiteY340" fmla="*/ 6440241 h 6858000"/>
              <a:gd name="connsiteX341" fmla="*/ 4477543 w 7467600"/>
              <a:gd name="connsiteY341" fmla="*/ 6674836 h 6858000"/>
              <a:gd name="connsiteX342" fmla="*/ 4329957 w 7467600"/>
              <a:gd name="connsiteY342" fmla="*/ 6858000 h 6858000"/>
              <a:gd name="connsiteX343" fmla="*/ 4218595 w 7467600"/>
              <a:gd name="connsiteY343" fmla="*/ 6858000 h 6858000"/>
              <a:gd name="connsiteX344" fmla="*/ 4368888 w 7467600"/>
              <a:gd name="connsiteY344" fmla="*/ 6668412 h 6858000"/>
              <a:gd name="connsiteX345" fmla="*/ 4563091 w 7467600"/>
              <a:gd name="connsiteY345" fmla="*/ 6442508 h 6858000"/>
              <a:gd name="connsiteX346" fmla="*/ 5387324 w 7467600"/>
              <a:gd name="connsiteY346" fmla="*/ 5705830 h 6858000"/>
              <a:gd name="connsiteX347" fmla="*/ 5073620 w 7467600"/>
              <a:gd name="connsiteY347" fmla="*/ 5955437 h 6858000"/>
              <a:gd name="connsiteX348" fmla="*/ 4689789 w 7467600"/>
              <a:gd name="connsiteY348" fmla="*/ 6268382 h 6858000"/>
              <a:gd name="connsiteX349" fmla="*/ 4418722 w 7467600"/>
              <a:gd name="connsiteY349" fmla="*/ 6570886 h 6858000"/>
              <a:gd name="connsiteX350" fmla="*/ 4214944 w 7467600"/>
              <a:gd name="connsiteY350" fmla="*/ 6858000 h 6858000"/>
              <a:gd name="connsiteX351" fmla="*/ 4177898 w 7467600"/>
              <a:gd name="connsiteY351" fmla="*/ 6858000 h 6858000"/>
              <a:gd name="connsiteX352" fmla="*/ 4391597 w 7467600"/>
              <a:gd name="connsiteY352" fmla="*/ 6556370 h 6858000"/>
              <a:gd name="connsiteX353" fmla="*/ 4668889 w 7467600"/>
              <a:gd name="connsiteY353" fmla="*/ 6246399 h 6858000"/>
              <a:gd name="connsiteX354" fmla="*/ 5055427 w 7467600"/>
              <a:gd name="connsiteY354" fmla="*/ 5931476 h 6858000"/>
              <a:gd name="connsiteX355" fmla="*/ 5371814 w 7467600"/>
              <a:gd name="connsiteY355" fmla="*/ 5678975 h 6858000"/>
              <a:gd name="connsiteX356" fmla="*/ 4987918 w 7467600"/>
              <a:gd name="connsiteY356" fmla="*/ 5838701 h 6858000"/>
              <a:gd name="connsiteX357" fmla="*/ 4317146 w 7467600"/>
              <a:gd name="connsiteY357" fmla="*/ 6587716 h 6858000"/>
              <a:gd name="connsiteX358" fmla="*/ 4171627 w 7467600"/>
              <a:gd name="connsiteY358" fmla="*/ 6858000 h 6858000"/>
              <a:gd name="connsiteX359" fmla="*/ 4081585 w 7467600"/>
              <a:gd name="connsiteY359" fmla="*/ 6858000 h 6858000"/>
              <a:gd name="connsiteX360" fmla="*/ 4238603 w 7467600"/>
              <a:gd name="connsiteY360" fmla="*/ 6559341 h 6858000"/>
              <a:gd name="connsiteX361" fmla="*/ 4778333 w 7467600"/>
              <a:gd name="connsiteY361" fmla="*/ 5873626 h 6858000"/>
              <a:gd name="connsiteX362" fmla="*/ 5414185 w 7467600"/>
              <a:gd name="connsiteY362" fmla="*/ 5573882 h 6858000"/>
              <a:gd name="connsiteX363" fmla="*/ 5959648 w 7467600"/>
              <a:gd name="connsiteY363" fmla="*/ 4760797 h 6858000"/>
              <a:gd name="connsiteX364" fmla="*/ 5355019 w 7467600"/>
              <a:gd name="connsiteY364" fmla="*/ 4734672 h 6858000"/>
              <a:gd name="connsiteX365" fmla="*/ 5083565 w 7467600"/>
              <a:gd name="connsiteY365" fmla="*/ 5179121 h 6858000"/>
              <a:gd name="connsiteX366" fmla="*/ 4713577 w 7467600"/>
              <a:gd name="connsiteY366" fmla="*/ 5616803 h 6858000"/>
              <a:gd name="connsiteX367" fmla="*/ 3989559 w 7467600"/>
              <a:gd name="connsiteY367" fmla="*/ 6145945 h 6858000"/>
              <a:gd name="connsiteX368" fmla="*/ 3939824 w 7467600"/>
              <a:gd name="connsiteY368" fmla="*/ 6066900 h 6858000"/>
              <a:gd name="connsiteX369" fmla="*/ 4584537 w 7467600"/>
              <a:gd name="connsiteY369" fmla="*/ 5324826 h 6858000"/>
              <a:gd name="connsiteX370" fmla="*/ 5037105 w 7467600"/>
              <a:gd name="connsiteY370" fmla="*/ 5088765 h 6858000"/>
              <a:gd name="connsiteX371" fmla="*/ 5039930 w 7467600"/>
              <a:gd name="connsiteY371" fmla="*/ 5089585 h 6858000"/>
              <a:gd name="connsiteX372" fmla="*/ 5263764 w 7467600"/>
              <a:gd name="connsiteY372" fmla="*/ 4735525 h 6858000"/>
              <a:gd name="connsiteX373" fmla="*/ 4086300 w 7467600"/>
              <a:gd name="connsiteY373" fmla="*/ 4884599 h 6858000"/>
              <a:gd name="connsiteX374" fmla="*/ 4085485 w 7467600"/>
              <a:gd name="connsiteY374" fmla="*/ 4899070 h 6858000"/>
              <a:gd name="connsiteX375" fmla="*/ 3871915 w 7467600"/>
              <a:gd name="connsiteY375" fmla="*/ 5253645 h 6858000"/>
              <a:gd name="connsiteX376" fmla="*/ 3799374 w 7467600"/>
              <a:gd name="connsiteY376" fmla="*/ 5466127 h 6858000"/>
              <a:gd name="connsiteX377" fmla="*/ 3498850 w 7467600"/>
              <a:gd name="connsiteY377" fmla="*/ 6661888 h 6858000"/>
              <a:gd name="connsiteX378" fmla="*/ 3399216 w 7467600"/>
              <a:gd name="connsiteY378" fmla="*/ 6858000 h 6858000"/>
              <a:gd name="connsiteX379" fmla="*/ 3303688 w 7467600"/>
              <a:gd name="connsiteY379" fmla="*/ 6858000 h 6858000"/>
              <a:gd name="connsiteX380" fmla="*/ 3391774 w 7467600"/>
              <a:gd name="connsiteY380" fmla="*/ 6697181 h 6858000"/>
              <a:gd name="connsiteX381" fmla="*/ 3735540 w 7467600"/>
              <a:gd name="connsiteY381" fmla="*/ 5546923 h 6858000"/>
              <a:gd name="connsiteX382" fmla="*/ 3729438 w 7467600"/>
              <a:gd name="connsiteY382" fmla="*/ 5569058 h 6858000"/>
              <a:gd name="connsiteX383" fmla="*/ 3707782 w 7467600"/>
              <a:gd name="connsiteY383" fmla="*/ 5644908 h 6858000"/>
              <a:gd name="connsiteX384" fmla="*/ 3583827 w 7467600"/>
              <a:gd name="connsiteY384" fmla="*/ 6039215 h 6858000"/>
              <a:gd name="connsiteX385" fmla="*/ 3547861 w 7467600"/>
              <a:gd name="connsiteY385" fmla="*/ 6129609 h 6858000"/>
              <a:gd name="connsiteX386" fmla="*/ 3490905 w 7467600"/>
              <a:gd name="connsiteY386" fmla="*/ 6277660 h 6858000"/>
              <a:gd name="connsiteX387" fmla="*/ 3455859 w 7467600"/>
              <a:gd name="connsiteY387" fmla="*/ 6391301 h 6858000"/>
              <a:gd name="connsiteX388" fmla="*/ 3429112 w 7467600"/>
              <a:gd name="connsiteY388" fmla="*/ 6479469 h 6858000"/>
              <a:gd name="connsiteX389" fmla="*/ 3304862 w 7467600"/>
              <a:gd name="connsiteY389" fmla="*/ 6796476 h 6858000"/>
              <a:gd name="connsiteX390" fmla="*/ 3276071 w 7467600"/>
              <a:gd name="connsiteY390" fmla="*/ 6858000 h 6858000"/>
              <a:gd name="connsiteX391" fmla="*/ 3240805 w 7467600"/>
              <a:gd name="connsiteY391" fmla="*/ 6858000 h 6858000"/>
              <a:gd name="connsiteX392" fmla="*/ 3275917 w 7467600"/>
              <a:gd name="connsiteY392" fmla="*/ 6783192 h 6858000"/>
              <a:gd name="connsiteX393" fmla="*/ 3399358 w 7467600"/>
              <a:gd name="connsiteY393" fmla="*/ 6469011 h 6858000"/>
              <a:gd name="connsiteX394" fmla="*/ 3425650 w 7467600"/>
              <a:gd name="connsiteY394" fmla="*/ 6381333 h 6858000"/>
              <a:gd name="connsiteX395" fmla="*/ 3460661 w 7467600"/>
              <a:gd name="connsiteY395" fmla="*/ 6266763 h 6858000"/>
              <a:gd name="connsiteX396" fmla="*/ 3518021 w 7467600"/>
              <a:gd name="connsiteY396" fmla="*/ 6117298 h 6858000"/>
              <a:gd name="connsiteX397" fmla="*/ 3554035 w 7467600"/>
              <a:gd name="connsiteY397" fmla="*/ 6027832 h 6858000"/>
              <a:gd name="connsiteX398" fmla="*/ 3677174 w 7467600"/>
              <a:gd name="connsiteY398" fmla="*/ 5636351 h 6858000"/>
              <a:gd name="connsiteX399" fmla="*/ 3698819 w 7467600"/>
              <a:gd name="connsiteY399" fmla="*/ 5560503 h 6858000"/>
              <a:gd name="connsiteX400" fmla="*/ 3702094 w 7467600"/>
              <a:gd name="connsiteY400" fmla="*/ 5549194 h 6858000"/>
              <a:gd name="connsiteX401" fmla="*/ 3398355 w 7467600"/>
              <a:gd name="connsiteY401" fmla="*/ 6094603 h 6858000"/>
              <a:gd name="connsiteX402" fmla="*/ 3193941 w 7467600"/>
              <a:gd name="connsiteY402" fmla="*/ 6798775 h 6858000"/>
              <a:gd name="connsiteX403" fmla="*/ 3184140 w 7467600"/>
              <a:gd name="connsiteY403" fmla="*/ 6858000 h 6858000"/>
              <a:gd name="connsiteX404" fmla="*/ 3099978 w 7467600"/>
              <a:gd name="connsiteY404" fmla="*/ 6858000 h 6858000"/>
              <a:gd name="connsiteX405" fmla="*/ 3101556 w 7467600"/>
              <a:gd name="connsiteY405" fmla="*/ 6843337 h 6858000"/>
              <a:gd name="connsiteX406" fmla="*/ 3370162 w 7467600"/>
              <a:gd name="connsiteY406" fmla="*/ 5785550 h 6858000"/>
              <a:gd name="connsiteX407" fmla="*/ 3746477 w 7467600"/>
              <a:gd name="connsiteY407" fmla="*/ 5377889 h 6858000"/>
              <a:gd name="connsiteX408" fmla="*/ 3863399 w 7467600"/>
              <a:gd name="connsiteY408" fmla="*/ 5087257 h 6858000"/>
              <a:gd name="connsiteX409" fmla="*/ 3968712 w 7467600"/>
              <a:gd name="connsiteY409" fmla="*/ 4913989 h 6858000"/>
              <a:gd name="connsiteX410" fmla="*/ 2792390 w 7467600"/>
              <a:gd name="connsiteY410" fmla="*/ 5382974 h 6858000"/>
              <a:gd name="connsiteX411" fmla="*/ 2714982 w 7467600"/>
              <a:gd name="connsiteY411" fmla="*/ 5427051 h 6858000"/>
              <a:gd name="connsiteX412" fmla="*/ 2813361 w 7467600"/>
              <a:gd name="connsiteY412" fmla="*/ 6023912 h 6858000"/>
              <a:gd name="connsiteX413" fmla="*/ 2688430 w 7467600"/>
              <a:gd name="connsiteY413" fmla="*/ 6801564 h 6858000"/>
              <a:gd name="connsiteX414" fmla="*/ 2629626 w 7467600"/>
              <a:gd name="connsiteY414" fmla="*/ 6763394 h 6858000"/>
              <a:gd name="connsiteX415" fmla="*/ 2565328 w 7467600"/>
              <a:gd name="connsiteY415" fmla="*/ 5516399 h 6858000"/>
              <a:gd name="connsiteX416" fmla="*/ 1922999 w 7467600"/>
              <a:gd name="connsiteY416" fmla="*/ 5980343 h 6858000"/>
              <a:gd name="connsiteX417" fmla="*/ 1950261 w 7467600"/>
              <a:gd name="connsiteY417" fmla="*/ 6405858 h 6858000"/>
              <a:gd name="connsiteX418" fmla="*/ 2365554 w 7467600"/>
              <a:gd name="connsiteY418" fmla="*/ 6759107 h 6858000"/>
              <a:gd name="connsiteX419" fmla="*/ 2424142 w 7467600"/>
              <a:gd name="connsiteY419" fmla="*/ 6858000 h 6858000"/>
              <a:gd name="connsiteX420" fmla="*/ 2395994 w 7467600"/>
              <a:gd name="connsiteY420" fmla="*/ 6858000 h 6858000"/>
              <a:gd name="connsiteX421" fmla="*/ 2392863 w 7467600"/>
              <a:gd name="connsiteY421" fmla="*/ 6852964 h 6858000"/>
              <a:gd name="connsiteX422" fmla="*/ 2017589 w 7467600"/>
              <a:gd name="connsiteY422" fmla="*/ 6493982 h 6858000"/>
              <a:gd name="connsiteX423" fmla="*/ 2147336 w 7467600"/>
              <a:gd name="connsiteY423" fmla="*/ 6594052 h 6858000"/>
              <a:gd name="connsiteX424" fmla="*/ 2207047 w 7467600"/>
              <a:gd name="connsiteY424" fmla="*/ 6654540 h 6858000"/>
              <a:gd name="connsiteX425" fmla="*/ 2299106 w 7467600"/>
              <a:gd name="connsiteY425" fmla="*/ 6778931 h 6858000"/>
              <a:gd name="connsiteX426" fmla="*/ 2314430 w 7467600"/>
              <a:gd name="connsiteY426" fmla="*/ 6801144 h 6858000"/>
              <a:gd name="connsiteX427" fmla="*/ 2352406 w 7467600"/>
              <a:gd name="connsiteY427" fmla="*/ 6858000 h 6858000"/>
              <a:gd name="connsiteX428" fmla="*/ 2314492 w 7467600"/>
              <a:gd name="connsiteY428" fmla="*/ 6858000 h 6858000"/>
              <a:gd name="connsiteX429" fmla="*/ 2288095 w 7467600"/>
              <a:gd name="connsiteY429" fmla="*/ 6818030 h 6858000"/>
              <a:gd name="connsiteX430" fmla="*/ 2272768 w 7467600"/>
              <a:gd name="connsiteY430" fmla="*/ 6795822 h 6858000"/>
              <a:gd name="connsiteX431" fmla="*/ 2182715 w 7467600"/>
              <a:gd name="connsiteY431" fmla="*/ 6675071 h 6858000"/>
              <a:gd name="connsiteX432" fmla="*/ 2032061 w 7467600"/>
              <a:gd name="connsiteY432" fmla="*/ 6541380 h 6858000"/>
              <a:gd name="connsiteX433" fmla="*/ 2257220 w 7467600"/>
              <a:gd name="connsiteY433" fmla="*/ 6826257 h 6858000"/>
              <a:gd name="connsiteX434" fmla="*/ 2281324 w 7467600"/>
              <a:gd name="connsiteY434" fmla="*/ 6858000 h 6858000"/>
              <a:gd name="connsiteX435" fmla="*/ 2242860 w 7467600"/>
              <a:gd name="connsiteY435" fmla="*/ 6858000 h 6858000"/>
              <a:gd name="connsiteX436" fmla="*/ 2232818 w 7467600"/>
              <a:gd name="connsiteY436" fmla="*/ 6844926 h 6858000"/>
              <a:gd name="connsiteX437" fmla="*/ 1990172 w 7467600"/>
              <a:gd name="connsiteY437" fmla="*/ 6542121 h 6858000"/>
              <a:gd name="connsiteX438" fmla="*/ 2124090 w 7467600"/>
              <a:gd name="connsiteY438" fmla="*/ 6761017 h 6858000"/>
              <a:gd name="connsiteX439" fmla="*/ 2200380 w 7467600"/>
              <a:gd name="connsiteY439" fmla="*/ 6858000 h 6858000"/>
              <a:gd name="connsiteX440" fmla="*/ 2147507 w 7467600"/>
              <a:gd name="connsiteY440" fmla="*/ 6858000 h 6858000"/>
              <a:gd name="connsiteX441" fmla="*/ 2070668 w 7467600"/>
              <a:gd name="connsiteY441" fmla="*/ 6761520 h 6858000"/>
              <a:gd name="connsiteX442" fmla="*/ 1975142 w 7467600"/>
              <a:gd name="connsiteY442" fmla="*/ 6585570 h 6858000"/>
              <a:gd name="connsiteX443" fmla="*/ 2050035 w 7467600"/>
              <a:gd name="connsiteY443" fmla="*/ 6813345 h 6858000"/>
              <a:gd name="connsiteX444" fmla="*/ 2063025 w 7467600"/>
              <a:gd name="connsiteY444" fmla="*/ 6858000 h 6858000"/>
              <a:gd name="connsiteX445" fmla="*/ 2021675 w 7467600"/>
              <a:gd name="connsiteY445" fmla="*/ 6858000 h 6858000"/>
              <a:gd name="connsiteX446" fmla="*/ 2019308 w 7467600"/>
              <a:gd name="connsiteY446" fmla="*/ 6847118 h 6858000"/>
              <a:gd name="connsiteX447" fmla="*/ 1938835 w 7467600"/>
              <a:gd name="connsiteY447" fmla="*/ 6551160 h 6858000"/>
              <a:gd name="connsiteX448" fmla="*/ 1953230 w 7467600"/>
              <a:gd name="connsiteY448" fmla="*/ 6759699 h 6858000"/>
              <a:gd name="connsiteX449" fmla="*/ 1956763 w 7467600"/>
              <a:gd name="connsiteY449" fmla="*/ 6778191 h 6858000"/>
              <a:gd name="connsiteX450" fmla="*/ 1967925 w 7467600"/>
              <a:gd name="connsiteY450" fmla="*/ 6858000 h 6858000"/>
              <a:gd name="connsiteX451" fmla="*/ 1936622 w 7467600"/>
              <a:gd name="connsiteY451" fmla="*/ 6858000 h 6858000"/>
              <a:gd name="connsiteX452" fmla="*/ 1926261 w 7467600"/>
              <a:gd name="connsiteY452" fmla="*/ 6784064 h 6858000"/>
              <a:gd name="connsiteX453" fmla="*/ 1922724 w 7467600"/>
              <a:gd name="connsiteY453" fmla="*/ 6765577 h 6858000"/>
              <a:gd name="connsiteX454" fmla="*/ 1904650 w 7467600"/>
              <a:gd name="connsiteY454" fmla="*/ 6639616 h 6858000"/>
              <a:gd name="connsiteX455" fmla="*/ 1885273 w 7467600"/>
              <a:gd name="connsiteY455" fmla="*/ 6858000 h 6858000"/>
              <a:gd name="connsiteX456" fmla="*/ 1854363 w 7467600"/>
              <a:gd name="connsiteY456" fmla="*/ 6858000 h 6858000"/>
              <a:gd name="connsiteX457" fmla="*/ 1880391 w 7467600"/>
              <a:gd name="connsiteY457" fmla="*/ 6603796 h 6858000"/>
              <a:gd name="connsiteX458" fmla="*/ 1818273 w 7467600"/>
              <a:gd name="connsiteY458" fmla="*/ 6715729 h 6858000"/>
              <a:gd name="connsiteX459" fmla="*/ 1794691 w 7467600"/>
              <a:gd name="connsiteY459" fmla="*/ 6843239 h 6858000"/>
              <a:gd name="connsiteX460" fmla="*/ 1794914 w 7467600"/>
              <a:gd name="connsiteY460" fmla="*/ 6858000 h 6858000"/>
              <a:gd name="connsiteX461" fmla="*/ 1746128 w 7467600"/>
              <a:gd name="connsiteY461" fmla="*/ 6858000 h 6858000"/>
              <a:gd name="connsiteX462" fmla="*/ 1753934 w 7467600"/>
              <a:gd name="connsiteY462" fmla="*/ 6724796 h 6858000"/>
              <a:gd name="connsiteX463" fmla="*/ 1792053 w 7467600"/>
              <a:gd name="connsiteY463" fmla="*/ 6572396 h 6858000"/>
              <a:gd name="connsiteX464" fmla="*/ 1862248 w 7467600"/>
              <a:gd name="connsiteY464" fmla="*/ 6266397 h 6858000"/>
              <a:gd name="connsiteX465" fmla="*/ 1862250 w 7467600"/>
              <a:gd name="connsiteY465" fmla="*/ 6033531 h 6858000"/>
              <a:gd name="connsiteX466" fmla="*/ 1211999 w 7467600"/>
              <a:gd name="connsiteY466" fmla="*/ 6683610 h 6858000"/>
              <a:gd name="connsiteX467" fmla="*/ 1213266 w 7467600"/>
              <a:gd name="connsiteY467" fmla="*/ 6691947 h 6858000"/>
              <a:gd name="connsiteX468" fmla="*/ 1203370 w 7467600"/>
              <a:gd name="connsiteY468" fmla="*/ 6850676 h 6858000"/>
              <a:gd name="connsiteX469" fmla="*/ 1203671 w 7467600"/>
              <a:gd name="connsiteY469" fmla="*/ 6858000 h 6858000"/>
              <a:gd name="connsiteX470" fmla="*/ 1143180 w 7467600"/>
              <a:gd name="connsiteY470" fmla="*/ 6858000 h 6858000"/>
              <a:gd name="connsiteX471" fmla="*/ 1142176 w 7467600"/>
              <a:gd name="connsiteY471" fmla="*/ 6766045 h 6858000"/>
              <a:gd name="connsiteX472" fmla="*/ 1067484 w 7467600"/>
              <a:gd name="connsiteY472" fmla="*/ 6858000 h 6858000"/>
              <a:gd name="connsiteX473" fmla="*/ 953928 w 7467600"/>
              <a:gd name="connsiteY473" fmla="*/ 6858000 h 6858000"/>
              <a:gd name="connsiteX474" fmla="*/ 959715 w 7467600"/>
              <a:gd name="connsiteY474" fmla="*/ 6850185 h 6858000"/>
              <a:gd name="connsiteX475" fmla="*/ 1483788 w 7467600"/>
              <a:gd name="connsiteY475" fmla="*/ 6259174 h 6858000"/>
              <a:gd name="connsiteX476" fmla="*/ 1100671 w 7467600"/>
              <a:gd name="connsiteY476" fmla="*/ 6252137 h 6858000"/>
              <a:gd name="connsiteX477" fmla="*/ 1090144 w 7467600"/>
              <a:gd name="connsiteY477" fmla="*/ 6256748 h 6858000"/>
              <a:gd name="connsiteX478" fmla="*/ 1095872 w 7467600"/>
              <a:gd name="connsiteY478" fmla="*/ 6271892 h 6858000"/>
              <a:gd name="connsiteX479" fmla="*/ 262785 w 7467600"/>
              <a:gd name="connsiteY479" fmla="*/ 6845450 h 6858000"/>
              <a:gd name="connsiteX480" fmla="*/ 209968 w 7467600"/>
              <a:gd name="connsiteY480" fmla="*/ 6770713 h 6858000"/>
              <a:gd name="connsiteX481" fmla="*/ 873460 w 7467600"/>
              <a:gd name="connsiteY481" fmla="*/ 6253768 h 6858000"/>
              <a:gd name="connsiteX482" fmla="*/ 192686 w 7467600"/>
              <a:gd name="connsiteY482" fmla="*/ 5849257 h 6858000"/>
              <a:gd name="connsiteX483" fmla="*/ 4696 w 7467600"/>
              <a:gd name="connsiteY483" fmla="*/ 5697668 h 6858000"/>
              <a:gd name="connsiteX484" fmla="*/ 0 w 7467600"/>
              <a:gd name="connsiteY484" fmla="*/ 5689984 h 6858000"/>
              <a:gd name="connsiteX485" fmla="*/ 0 w 7467600"/>
              <a:gd name="connsiteY485" fmla="*/ 5513472 h 6858000"/>
              <a:gd name="connsiteX486" fmla="*/ 174101 w 7467600"/>
              <a:gd name="connsiteY486" fmla="*/ 5620277 h 6858000"/>
              <a:gd name="connsiteX487" fmla="*/ 891800 w 7467600"/>
              <a:gd name="connsiteY487" fmla="*/ 6036935 h 6858000"/>
              <a:gd name="connsiteX488" fmla="*/ 1072219 w 7467600"/>
              <a:gd name="connsiteY488" fmla="*/ 6169443 h 6858000"/>
              <a:gd name="connsiteX489" fmla="*/ 1074117 w 7467600"/>
              <a:gd name="connsiteY489" fmla="*/ 6170301 h 6858000"/>
              <a:gd name="connsiteX490" fmla="*/ 1083114 w 7467600"/>
              <a:gd name="connsiteY490" fmla="*/ 6174131 h 6858000"/>
              <a:gd name="connsiteX491" fmla="*/ 1543010 w 7467600"/>
              <a:gd name="connsiteY491" fmla="*/ 6191140 h 6858000"/>
              <a:gd name="connsiteX492" fmla="*/ 1551080 w 7467600"/>
              <a:gd name="connsiteY492" fmla="*/ 6195006 h 6858000"/>
              <a:gd name="connsiteX493" fmla="*/ 2345443 w 7467600"/>
              <a:gd name="connsiteY493" fmla="*/ 5549882 h 6858000"/>
              <a:gd name="connsiteX494" fmla="*/ 1721499 w 7467600"/>
              <a:gd name="connsiteY494" fmla="*/ 5599969 h 6858000"/>
              <a:gd name="connsiteX495" fmla="*/ 767716 w 7467600"/>
              <a:gd name="connsiteY495" fmla="*/ 5472768 h 6858000"/>
              <a:gd name="connsiteX496" fmla="*/ 722147 w 7467600"/>
              <a:gd name="connsiteY496" fmla="*/ 5393091 h 6858000"/>
              <a:gd name="connsiteX497" fmla="*/ 1485552 w 7467600"/>
              <a:gd name="connsiteY497" fmla="*/ 5313202 h 6858000"/>
              <a:gd name="connsiteX498" fmla="*/ 2143004 w 7467600"/>
              <a:gd name="connsiteY498" fmla="*/ 5402420 h 6858000"/>
              <a:gd name="connsiteX499" fmla="*/ 1933391 w 7467600"/>
              <a:gd name="connsiteY499" fmla="*/ 5156971 h 6858000"/>
              <a:gd name="connsiteX500" fmla="*/ 1827118 w 7467600"/>
              <a:gd name="connsiteY500" fmla="*/ 4968410 h 6858000"/>
              <a:gd name="connsiteX501" fmla="*/ 1837349 w 7467600"/>
              <a:gd name="connsiteY501" fmla="*/ 4956357 h 6858000"/>
              <a:gd name="connsiteX502" fmla="*/ 2162835 w 7467600"/>
              <a:gd name="connsiteY502" fmla="*/ 5187853 h 6858000"/>
              <a:gd name="connsiteX503" fmla="*/ 2257167 w 7467600"/>
              <a:gd name="connsiteY503" fmla="*/ 5462123 h 6858000"/>
              <a:gd name="connsiteX504" fmla="*/ 2261598 w 7467600"/>
              <a:gd name="connsiteY504" fmla="*/ 5467998 h 6858000"/>
              <a:gd name="connsiteX505" fmla="*/ 2437177 w 7467600"/>
              <a:gd name="connsiteY505" fmla="*/ 5479608 h 6858000"/>
              <a:gd name="connsiteX506" fmla="*/ 2445247 w 7467600"/>
              <a:gd name="connsiteY506" fmla="*/ 5483476 h 6858000"/>
              <a:gd name="connsiteX507" fmla="*/ 2743626 w 7467600"/>
              <a:gd name="connsiteY507" fmla="*/ 5304819 h 6858000"/>
              <a:gd name="connsiteX508" fmla="*/ 3048102 w 7467600"/>
              <a:gd name="connsiteY508" fmla="*/ 5150595 h 6858000"/>
              <a:gd name="connsiteX509" fmla="*/ 1799414 w 7467600"/>
              <a:gd name="connsiteY509" fmla="*/ 4694732 h 6858000"/>
              <a:gd name="connsiteX510" fmla="*/ 1771735 w 7467600"/>
              <a:gd name="connsiteY510" fmla="*/ 4619929 h 6858000"/>
              <a:gd name="connsiteX511" fmla="*/ 3104273 w 7467600"/>
              <a:gd name="connsiteY511" fmla="*/ 5076159 h 6858000"/>
              <a:gd name="connsiteX512" fmla="*/ 3113245 w 7467600"/>
              <a:gd name="connsiteY512" fmla="*/ 5090705 h 6858000"/>
              <a:gd name="connsiteX513" fmla="*/ 3126294 w 7467600"/>
              <a:gd name="connsiteY513" fmla="*/ 5114400 h 6858000"/>
              <a:gd name="connsiteX514" fmla="*/ 3937433 w 7467600"/>
              <a:gd name="connsiteY514" fmla="*/ 4830473 h 6858000"/>
              <a:gd name="connsiteX515" fmla="*/ 3590475 w 7467600"/>
              <a:gd name="connsiteY515" fmla="*/ 4597974 h 6858000"/>
              <a:gd name="connsiteX516" fmla="*/ 3100264 w 7467600"/>
              <a:gd name="connsiteY516" fmla="*/ 4579845 h 6858000"/>
              <a:gd name="connsiteX517" fmla="*/ 2183576 w 7467600"/>
              <a:gd name="connsiteY517" fmla="*/ 4227150 h 6858000"/>
              <a:gd name="connsiteX518" fmla="*/ 2151029 w 7467600"/>
              <a:gd name="connsiteY518" fmla="*/ 4146947 h 6858000"/>
              <a:gd name="connsiteX519" fmla="*/ 3563434 w 7467600"/>
              <a:gd name="connsiteY519" fmla="*/ 4469115 h 6858000"/>
              <a:gd name="connsiteX520" fmla="*/ 3177952 w 7467600"/>
              <a:gd name="connsiteY520" fmla="*/ 3657386 h 6858000"/>
              <a:gd name="connsiteX521" fmla="*/ 3189263 w 7467600"/>
              <a:gd name="connsiteY521" fmla="*/ 3625726 h 6858000"/>
              <a:gd name="connsiteX522" fmla="*/ 3560912 w 7467600"/>
              <a:gd name="connsiteY522" fmla="*/ 4079863 h 6858000"/>
              <a:gd name="connsiteX523" fmla="*/ 3626636 w 7467600"/>
              <a:gd name="connsiteY523" fmla="*/ 4512230 h 6858000"/>
              <a:gd name="connsiteX524" fmla="*/ 3653088 w 7467600"/>
              <a:gd name="connsiteY524" fmla="*/ 4521417 h 6858000"/>
              <a:gd name="connsiteX525" fmla="*/ 3988128 w 7467600"/>
              <a:gd name="connsiteY525" fmla="*/ 4817267 h 6858000"/>
              <a:gd name="connsiteX526" fmla="*/ 4830582 w 7467600"/>
              <a:gd name="connsiteY526" fmla="*/ 4676000 h 6858000"/>
              <a:gd name="connsiteX527" fmla="*/ 4830100 w 7467600"/>
              <a:gd name="connsiteY527" fmla="*/ 4675554 h 6858000"/>
              <a:gd name="connsiteX528" fmla="*/ 4036318 w 7467600"/>
              <a:gd name="connsiteY528" fmla="*/ 4147013 h 6858000"/>
              <a:gd name="connsiteX529" fmla="*/ 3432098 w 7467600"/>
              <a:gd name="connsiteY529" fmla="*/ 3537312 h 6858000"/>
              <a:gd name="connsiteX530" fmla="*/ 3446761 w 7467600"/>
              <a:gd name="connsiteY530" fmla="*/ 3461278 h 6858000"/>
              <a:gd name="connsiteX531" fmla="*/ 4419733 w 7467600"/>
              <a:gd name="connsiteY531" fmla="*/ 3963555 h 6858000"/>
              <a:gd name="connsiteX532" fmla="*/ 4781371 w 7467600"/>
              <a:gd name="connsiteY532" fmla="*/ 4458604 h 6858000"/>
              <a:gd name="connsiteX533" fmla="*/ 4780440 w 7467600"/>
              <a:gd name="connsiteY533" fmla="*/ 4470290 h 6858000"/>
              <a:gd name="connsiteX534" fmla="*/ 4898954 w 7467600"/>
              <a:gd name="connsiteY534" fmla="*/ 4662092 h 6858000"/>
              <a:gd name="connsiteX535" fmla="*/ 4900699 w 7467600"/>
              <a:gd name="connsiteY535" fmla="*/ 4670867 h 6858000"/>
              <a:gd name="connsiteX536" fmla="*/ 5714511 w 7467600"/>
              <a:gd name="connsiteY536" fmla="*/ 4663483 h 6858000"/>
              <a:gd name="connsiteX537" fmla="*/ 5464793 w 7467600"/>
              <a:gd name="connsiteY537" fmla="*/ 4393556 h 6858000"/>
              <a:gd name="connsiteX538" fmla="*/ 5461897 w 7467600"/>
              <a:gd name="connsiteY538" fmla="*/ 4390879 h 6858000"/>
              <a:gd name="connsiteX539" fmla="*/ 4294126 w 7467600"/>
              <a:gd name="connsiteY539" fmla="*/ 3303048 h 6858000"/>
              <a:gd name="connsiteX540" fmla="*/ 4305321 w 7467600"/>
              <a:gd name="connsiteY540" fmla="*/ 3256953 h 6858000"/>
              <a:gd name="connsiteX541" fmla="*/ 4949299 w 7467600"/>
              <a:gd name="connsiteY541" fmla="*/ 3766336 h 6858000"/>
              <a:gd name="connsiteX542" fmla="*/ 5291452 w 7467600"/>
              <a:gd name="connsiteY542" fmla="*/ 4076801 h 6858000"/>
              <a:gd name="connsiteX543" fmla="*/ 5434998 w 7467600"/>
              <a:gd name="connsiteY543" fmla="*/ 4254100 h 6858000"/>
              <a:gd name="connsiteX544" fmla="*/ 5351015 w 7467600"/>
              <a:gd name="connsiteY544" fmla="*/ 3760989 h 6858000"/>
              <a:gd name="connsiteX545" fmla="*/ 5413780 w 7467600"/>
              <a:gd name="connsiteY545" fmla="*/ 2966265 h 6858000"/>
              <a:gd name="connsiteX546" fmla="*/ 5425627 w 7467600"/>
              <a:gd name="connsiteY546" fmla="*/ 2954192 h 6858000"/>
              <a:gd name="connsiteX547" fmla="*/ 6604735 w 7467600"/>
              <a:gd name="connsiteY547" fmla="*/ 2041381 h 6858000"/>
              <a:gd name="connsiteX548" fmla="*/ 7204487 w 7467600"/>
              <a:gd name="connsiteY548" fmla="*/ 2742112 h 6858000"/>
              <a:gd name="connsiteX549" fmla="*/ 7131592 w 7467600"/>
              <a:gd name="connsiteY549" fmla="*/ 2672096 h 6858000"/>
              <a:gd name="connsiteX550" fmla="*/ 6996344 w 7467600"/>
              <a:gd name="connsiteY550" fmla="*/ 2518310 h 6858000"/>
              <a:gd name="connsiteX551" fmla="*/ 6735495 w 7467600"/>
              <a:gd name="connsiteY551" fmla="*/ 2196890 h 6858000"/>
              <a:gd name="connsiteX552" fmla="*/ 6721901 w 7467600"/>
              <a:gd name="connsiteY552" fmla="*/ 2179274 h 6858000"/>
              <a:gd name="connsiteX553" fmla="*/ 6604735 w 7467600"/>
              <a:gd name="connsiteY553" fmla="*/ 2041381 h 6858000"/>
              <a:gd name="connsiteX554" fmla="*/ 6591670 w 7467600"/>
              <a:gd name="connsiteY554" fmla="*/ 1988277 h 6858000"/>
              <a:gd name="connsiteX555" fmla="*/ 6747349 w 7467600"/>
              <a:gd name="connsiteY555" fmla="*/ 2160069 h 6858000"/>
              <a:gd name="connsiteX556" fmla="*/ 6760943 w 7467600"/>
              <a:gd name="connsiteY556" fmla="*/ 2177686 h 6858000"/>
              <a:gd name="connsiteX557" fmla="*/ 7021065 w 7467600"/>
              <a:gd name="connsiteY557" fmla="*/ 2498102 h 6858000"/>
              <a:gd name="connsiteX558" fmla="*/ 7155223 w 7467600"/>
              <a:gd name="connsiteY558" fmla="*/ 2650386 h 6858000"/>
              <a:gd name="connsiteX559" fmla="*/ 7203167 w 7467600"/>
              <a:gd name="connsiteY559" fmla="*/ 2697288 h 6858000"/>
              <a:gd name="connsiteX560" fmla="*/ 6937703 w 7467600"/>
              <a:gd name="connsiteY560" fmla="*/ 2321981 h 6858000"/>
              <a:gd name="connsiteX561" fmla="*/ 6591670 w 7467600"/>
              <a:gd name="connsiteY561" fmla="*/ 1988277 h 6858000"/>
              <a:gd name="connsiteX562" fmla="*/ 5798671 w 7467600"/>
              <a:gd name="connsiteY562" fmla="*/ 1981601 h 6858000"/>
              <a:gd name="connsiteX563" fmla="*/ 5754709 w 7467600"/>
              <a:gd name="connsiteY563" fmla="*/ 2071454 h 6858000"/>
              <a:gd name="connsiteX564" fmla="*/ 5763044 w 7467600"/>
              <a:gd name="connsiteY564" fmla="*/ 2842206 h 6858000"/>
              <a:gd name="connsiteX565" fmla="*/ 5764974 w 7467600"/>
              <a:gd name="connsiteY565" fmla="*/ 2799609 h 6858000"/>
              <a:gd name="connsiteX566" fmla="*/ 5767665 w 7467600"/>
              <a:gd name="connsiteY566" fmla="*/ 2666409 h 6858000"/>
              <a:gd name="connsiteX567" fmla="*/ 5763055 w 7467600"/>
              <a:gd name="connsiteY567" fmla="*/ 2579705 h 6858000"/>
              <a:gd name="connsiteX568" fmla="*/ 5758079 w 7467600"/>
              <a:gd name="connsiteY568" fmla="*/ 2492508 h 6858000"/>
              <a:gd name="connsiteX569" fmla="*/ 5779325 w 7467600"/>
              <a:gd name="connsiteY569" fmla="*/ 2197069 h 6858000"/>
              <a:gd name="connsiteX570" fmla="*/ 5798671 w 7467600"/>
              <a:gd name="connsiteY570" fmla="*/ 1981601 h 6858000"/>
              <a:gd name="connsiteX571" fmla="*/ 5829202 w 7467600"/>
              <a:gd name="connsiteY571" fmla="*/ 1971679 h 6858000"/>
              <a:gd name="connsiteX572" fmla="*/ 5809558 w 7467600"/>
              <a:gd name="connsiteY572" fmla="*/ 2198043 h 6858000"/>
              <a:gd name="connsiteX573" fmla="*/ 5788653 w 7467600"/>
              <a:gd name="connsiteY573" fmla="*/ 2489430 h 6858000"/>
              <a:gd name="connsiteX574" fmla="*/ 5793439 w 7467600"/>
              <a:gd name="connsiteY574" fmla="*/ 2575235 h 6858000"/>
              <a:gd name="connsiteX575" fmla="*/ 5796837 w 7467600"/>
              <a:gd name="connsiteY575" fmla="*/ 2637633 h 6858000"/>
              <a:gd name="connsiteX576" fmla="*/ 5818614 w 7467600"/>
              <a:gd name="connsiteY576" fmla="*/ 2473055 h 6858000"/>
              <a:gd name="connsiteX577" fmla="*/ 5829202 w 7467600"/>
              <a:gd name="connsiteY577" fmla="*/ 1971679 h 6858000"/>
              <a:gd name="connsiteX578" fmla="*/ 5911389 w 7467600"/>
              <a:gd name="connsiteY578" fmla="*/ 1898371 h 6858000"/>
              <a:gd name="connsiteX579" fmla="*/ 6237627 w 7467600"/>
              <a:gd name="connsiteY579" fmla="*/ 2231921 h 6858000"/>
              <a:gd name="connsiteX580" fmla="*/ 5911389 w 7467600"/>
              <a:gd name="connsiteY580" fmla="*/ 1898371 h 6858000"/>
              <a:gd name="connsiteX581" fmla="*/ 6944437 w 7467600"/>
              <a:gd name="connsiteY581" fmla="*/ 1575402 h 6858000"/>
              <a:gd name="connsiteX582" fmla="*/ 6304730 w 7467600"/>
              <a:gd name="connsiteY582" fmla="*/ 1766654 h 6858000"/>
              <a:gd name="connsiteX583" fmla="*/ 6944437 w 7467600"/>
              <a:gd name="connsiteY583" fmla="*/ 1575402 h 6858000"/>
              <a:gd name="connsiteX584" fmla="*/ 7019523 w 7467600"/>
              <a:gd name="connsiteY584" fmla="*/ 1519450 h 6858000"/>
              <a:gd name="connsiteX585" fmla="*/ 6298091 w 7467600"/>
              <a:gd name="connsiteY585" fmla="*/ 1737122 h 6858000"/>
              <a:gd name="connsiteX586" fmla="*/ 7019523 w 7467600"/>
              <a:gd name="connsiteY586" fmla="*/ 1519450 h 6858000"/>
              <a:gd name="connsiteX587" fmla="*/ 2399523 w 7467600"/>
              <a:gd name="connsiteY587" fmla="*/ 1428234 h 6858000"/>
              <a:gd name="connsiteX588" fmla="*/ 2224982 w 7467600"/>
              <a:gd name="connsiteY588" fmla="*/ 1826201 h 6858000"/>
              <a:gd name="connsiteX589" fmla="*/ 2096099 w 7467600"/>
              <a:gd name="connsiteY589" fmla="*/ 2345900 h 6858000"/>
              <a:gd name="connsiteX590" fmla="*/ 2283317 w 7467600"/>
              <a:gd name="connsiteY590" fmla="*/ 1796925 h 6858000"/>
              <a:gd name="connsiteX591" fmla="*/ 2399523 w 7467600"/>
              <a:gd name="connsiteY591" fmla="*/ 1428234 h 6858000"/>
              <a:gd name="connsiteX592" fmla="*/ 2448558 w 7467600"/>
              <a:gd name="connsiteY592" fmla="*/ 1373435 h 6858000"/>
              <a:gd name="connsiteX593" fmla="*/ 2312521 w 7467600"/>
              <a:gd name="connsiteY593" fmla="*/ 1806140 h 6858000"/>
              <a:gd name="connsiteX594" fmla="*/ 2127533 w 7467600"/>
              <a:gd name="connsiteY594" fmla="*/ 2348380 h 6858000"/>
              <a:gd name="connsiteX595" fmla="*/ 2358080 w 7467600"/>
              <a:gd name="connsiteY595" fmla="*/ 1866134 h 6858000"/>
              <a:gd name="connsiteX596" fmla="*/ 2407436 w 7467600"/>
              <a:gd name="connsiteY596" fmla="*/ 1651070 h 6858000"/>
              <a:gd name="connsiteX597" fmla="*/ 2448558 w 7467600"/>
              <a:gd name="connsiteY597" fmla="*/ 1373435 h 6858000"/>
              <a:gd name="connsiteX598" fmla="*/ 278707 w 7467600"/>
              <a:gd name="connsiteY598" fmla="*/ 1352270 h 6858000"/>
              <a:gd name="connsiteX599" fmla="*/ 321570 w 7467600"/>
              <a:gd name="connsiteY599" fmla="*/ 1861610 h 6858000"/>
              <a:gd name="connsiteX600" fmla="*/ 294281 w 7467600"/>
              <a:gd name="connsiteY600" fmla="*/ 1440658 h 6858000"/>
              <a:gd name="connsiteX601" fmla="*/ 278707 w 7467600"/>
              <a:gd name="connsiteY601" fmla="*/ 1352270 h 6858000"/>
              <a:gd name="connsiteX602" fmla="*/ 1423821 w 7467600"/>
              <a:gd name="connsiteY602" fmla="*/ 1351958 h 6858000"/>
              <a:gd name="connsiteX603" fmla="*/ 1638521 w 7467600"/>
              <a:gd name="connsiteY603" fmla="*/ 1908470 h 6858000"/>
              <a:gd name="connsiteX604" fmla="*/ 1754199 w 7467600"/>
              <a:gd name="connsiteY604" fmla="*/ 2149284 h 6858000"/>
              <a:gd name="connsiteX605" fmla="*/ 1908359 w 7467600"/>
              <a:gd name="connsiteY605" fmla="*/ 2364988 h 6858000"/>
              <a:gd name="connsiteX606" fmla="*/ 1647661 w 7467600"/>
              <a:gd name="connsiteY606" fmla="*/ 1825945 h 6858000"/>
              <a:gd name="connsiteX607" fmla="*/ 1423821 w 7467600"/>
              <a:gd name="connsiteY607" fmla="*/ 1351958 h 6858000"/>
              <a:gd name="connsiteX608" fmla="*/ 1431890 w 7467600"/>
              <a:gd name="connsiteY608" fmla="*/ 1306475 h 6858000"/>
              <a:gd name="connsiteX609" fmla="*/ 1507597 w 7467600"/>
              <a:gd name="connsiteY609" fmla="*/ 1446132 h 6858000"/>
              <a:gd name="connsiteX610" fmla="*/ 1674586 w 7467600"/>
              <a:gd name="connsiteY610" fmla="*/ 1813832 h 6858000"/>
              <a:gd name="connsiteX611" fmla="*/ 1815950 w 7467600"/>
              <a:gd name="connsiteY611" fmla="*/ 2128564 h 6858000"/>
              <a:gd name="connsiteX612" fmla="*/ 1984242 w 7467600"/>
              <a:gd name="connsiteY612" fmla="*/ 2430829 h 6858000"/>
              <a:gd name="connsiteX613" fmla="*/ 2014023 w 7467600"/>
              <a:gd name="connsiteY613" fmla="*/ 2450995 h 6858000"/>
              <a:gd name="connsiteX614" fmla="*/ 1747337 w 7467600"/>
              <a:gd name="connsiteY614" fmla="*/ 1855264 h 6858000"/>
              <a:gd name="connsiteX615" fmla="*/ 1533749 w 7467600"/>
              <a:gd name="connsiteY615" fmla="*/ 1478656 h 6858000"/>
              <a:gd name="connsiteX616" fmla="*/ 1431890 w 7467600"/>
              <a:gd name="connsiteY616" fmla="*/ 1306475 h 6858000"/>
              <a:gd name="connsiteX617" fmla="*/ 5052692 w 7467600"/>
              <a:gd name="connsiteY617" fmla="*/ 1292994 h 6858000"/>
              <a:gd name="connsiteX618" fmla="*/ 5200661 w 7467600"/>
              <a:gd name="connsiteY618" fmla="*/ 1635186 h 6858000"/>
              <a:gd name="connsiteX619" fmla="*/ 5297138 w 7467600"/>
              <a:gd name="connsiteY619" fmla="*/ 1906351 h 6858000"/>
              <a:gd name="connsiteX620" fmla="*/ 5052692 w 7467600"/>
              <a:gd name="connsiteY620" fmla="*/ 1292994 h 6858000"/>
              <a:gd name="connsiteX621" fmla="*/ 5009948 w 7467600"/>
              <a:gd name="connsiteY621" fmla="*/ 1273619 h 6858000"/>
              <a:gd name="connsiteX622" fmla="*/ 5121777 w 7467600"/>
              <a:gd name="connsiteY622" fmla="*/ 1654213 h 6858000"/>
              <a:gd name="connsiteX623" fmla="*/ 5293545 w 7467600"/>
              <a:gd name="connsiteY623" fmla="*/ 2072247 h 6858000"/>
              <a:gd name="connsiteX624" fmla="*/ 5294042 w 7467600"/>
              <a:gd name="connsiteY624" fmla="*/ 2065019 h 6858000"/>
              <a:gd name="connsiteX625" fmla="*/ 5171936 w 7467600"/>
              <a:gd name="connsiteY625" fmla="*/ 1647613 h 6858000"/>
              <a:gd name="connsiteX626" fmla="*/ 5009948 w 7467600"/>
              <a:gd name="connsiteY626" fmla="*/ 1273619 h 6858000"/>
              <a:gd name="connsiteX627" fmla="*/ 655236 w 7467600"/>
              <a:gd name="connsiteY627" fmla="*/ 1268632 h 6858000"/>
              <a:gd name="connsiteX628" fmla="*/ 839521 w 7467600"/>
              <a:gd name="connsiteY628" fmla="*/ 1685315 h 6858000"/>
              <a:gd name="connsiteX629" fmla="*/ 1109416 w 7467600"/>
              <a:gd name="connsiteY629" fmla="*/ 2061663 h 6858000"/>
              <a:gd name="connsiteX630" fmla="*/ 1298300 w 7467600"/>
              <a:gd name="connsiteY630" fmla="*/ 2247742 h 6858000"/>
              <a:gd name="connsiteX631" fmla="*/ 1125871 w 7467600"/>
              <a:gd name="connsiteY631" fmla="*/ 1989513 h 6858000"/>
              <a:gd name="connsiteX632" fmla="*/ 981574 w 7467600"/>
              <a:gd name="connsiteY632" fmla="*/ 1783157 h 6858000"/>
              <a:gd name="connsiteX633" fmla="*/ 922198 w 7467600"/>
              <a:gd name="connsiteY633" fmla="*/ 1677437 h 6858000"/>
              <a:gd name="connsiteX634" fmla="*/ 869293 w 7467600"/>
              <a:gd name="connsiteY634" fmla="*/ 1583214 h 6858000"/>
              <a:gd name="connsiteX635" fmla="*/ 751431 w 7467600"/>
              <a:gd name="connsiteY635" fmla="*/ 1405731 h 6858000"/>
              <a:gd name="connsiteX636" fmla="*/ 655236 w 7467600"/>
              <a:gd name="connsiteY636" fmla="*/ 1268632 h 6858000"/>
              <a:gd name="connsiteX637" fmla="*/ 6516292 w 7467600"/>
              <a:gd name="connsiteY637" fmla="*/ 1263064 h 6858000"/>
              <a:gd name="connsiteX638" fmla="*/ 5736320 w 7467600"/>
              <a:gd name="connsiteY638" fmla="*/ 1501803 h 6858000"/>
              <a:gd name="connsiteX639" fmla="*/ 6516292 w 7467600"/>
              <a:gd name="connsiteY639" fmla="*/ 1263064 h 6858000"/>
              <a:gd name="connsiteX640" fmla="*/ 291466 w 7467600"/>
              <a:gd name="connsiteY640" fmla="*/ 1250369 h 6858000"/>
              <a:gd name="connsiteX641" fmla="*/ 323180 w 7467600"/>
              <a:gd name="connsiteY641" fmla="*/ 1435283 h 6858000"/>
              <a:gd name="connsiteX642" fmla="*/ 349381 w 7467600"/>
              <a:gd name="connsiteY642" fmla="*/ 1875041 h 6858000"/>
              <a:gd name="connsiteX643" fmla="*/ 374363 w 7467600"/>
              <a:gd name="connsiteY643" fmla="*/ 1506494 h 6858000"/>
              <a:gd name="connsiteX644" fmla="*/ 302168 w 7467600"/>
              <a:gd name="connsiteY644" fmla="*/ 1274495 h 6858000"/>
              <a:gd name="connsiteX645" fmla="*/ 291466 w 7467600"/>
              <a:gd name="connsiteY645" fmla="*/ 1250369 h 6858000"/>
              <a:gd name="connsiteX646" fmla="*/ 678222 w 7467600"/>
              <a:gd name="connsiteY646" fmla="*/ 1248670 h 6858000"/>
              <a:gd name="connsiteX647" fmla="*/ 775536 w 7467600"/>
              <a:gd name="connsiteY647" fmla="*/ 1388015 h 6858000"/>
              <a:gd name="connsiteX648" fmla="*/ 894529 w 7467600"/>
              <a:gd name="connsiteY648" fmla="*/ 1567739 h 6858000"/>
              <a:gd name="connsiteX649" fmla="*/ 948000 w 7467600"/>
              <a:gd name="connsiteY649" fmla="*/ 1663088 h 6858000"/>
              <a:gd name="connsiteX650" fmla="*/ 1006812 w 7467600"/>
              <a:gd name="connsiteY650" fmla="*/ 1767683 h 6858000"/>
              <a:gd name="connsiteX651" fmla="*/ 1149133 w 7467600"/>
              <a:gd name="connsiteY651" fmla="*/ 1971513 h 6858000"/>
              <a:gd name="connsiteX652" fmla="*/ 1333952 w 7467600"/>
              <a:gd name="connsiteY652" fmla="*/ 2251620 h 6858000"/>
              <a:gd name="connsiteX653" fmla="*/ 1337329 w 7467600"/>
              <a:gd name="connsiteY653" fmla="*/ 2258350 h 6858000"/>
              <a:gd name="connsiteX654" fmla="*/ 1014726 w 7467600"/>
              <a:gd name="connsiteY654" fmla="*/ 1615556 h 6858000"/>
              <a:gd name="connsiteX655" fmla="*/ 678222 w 7467600"/>
              <a:gd name="connsiteY655" fmla="*/ 1248670 h 6858000"/>
              <a:gd name="connsiteX656" fmla="*/ 6691602 w 7467600"/>
              <a:gd name="connsiteY656" fmla="*/ 1140573 h 6858000"/>
              <a:gd name="connsiteX657" fmla="*/ 6571100 w 7467600"/>
              <a:gd name="connsiteY657" fmla="*/ 1183662 h 6858000"/>
              <a:gd name="connsiteX658" fmla="*/ 6241687 w 7467600"/>
              <a:gd name="connsiteY658" fmla="*/ 1257600 h 6858000"/>
              <a:gd name="connsiteX659" fmla="*/ 5693009 w 7467600"/>
              <a:gd name="connsiteY659" fmla="*/ 1478256 h 6858000"/>
              <a:gd name="connsiteX660" fmla="*/ 6548420 w 7467600"/>
              <a:gd name="connsiteY660" fmla="*/ 1214599 h 6858000"/>
              <a:gd name="connsiteX661" fmla="*/ 6605473 w 7467600"/>
              <a:gd name="connsiteY661" fmla="*/ 1184686 h 6858000"/>
              <a:gd name="connsiteX662" fmla="*/ 6691602 w 7467600"/>
              <a:gd name="connsiteY662" fmla="*/ 1140573 h 6858000"/>
              <a:gd name="connsiteX663" fmla="*/ 4002475 w 7467600"/>
              <a:gd name="connsiteY663" fmla="*/ 1037802 h 6858000"/>
              <a:gd name="connsiteX664" fmla="*/ 4000324 w 7467600"/>
              <a:gd name="connsiteY664" fmla="*/ 1039362 h 6858000"/>
              <a:gd name="connsiteX665" fmla="*/ 4002862 w 7467600"/>
              <a:gd name="connsiteY665" fmla="*/ 1042866 h 6858000"/>
              <a:gd name="connsiteX666" fmla="*/ 4002475 w 7467600"/>
              <a:gd name="connsiteY666" fmla="*/ 1037802 h 6858000"/>
              <a:gd name="connsiteX667" fmla="*/ 506322 w 7467600"/>
              <a:gd name="connsiteY667" fmla="*/ 1020997 h 6858000"/>
              <a:gd name="connsiteX668" fmla="*/ 533068 w 7467600"/>
              <a:gd name="connsiteY668" fmla="*/ 1029409 h 6858000"/>
              <a:gd name="connsiteX669" fmla="*/ 1232525 w 7467600"/>
              <a:gd name="connsiteY669" fmla="*/ 1804675 h 6858000"/>
              <a:gd name="connsiteX670" fmla="*/ 1388858 w 7467600"/>
              <a:gd name="connsiteY670" fmla="*/ 2368011 h 6858000"/>
              <a:gd name="connsiteX671" fmla="*/ 1384098 w 7467600"/>
              <a:gd name="connsiteY671" fmla="*/ 2378125 h 6858000"/>
              <a:gd name="connsiteX672" fmla="*/ 1425393 w 7467600"/>
              <a:gd name="connsiteY672" fmla="*/ 2589124 h 6858000"/>
              <a:gd name="connsiteX673" fmla="*/ 1424001 w 7467600"/>
              <a:gd name="connsiteY673" fmla="*/ 2597541 h 6858000"/>
              <a:gd name="connsiteX674" fmla="*/ 2152729 w 7467600"/>
              <a:gd name="connsiteY674" fmla="*/ 2864487 h 6858000"/>
              <a:gd name="connsiteX675" fmla="*/ 2020609 w 7467600"/>
              <a:gd name="connsiteY675" fmla="*/ 2539671 h 6858000"/>
              <a:gd name="connsiteX676" fmla="*/ 2018920 w 7467600"/>
              <a:gd name="connsiteY676" fmla="*/ 2536309 h 6858000"/>
              <a:gd name="connsiteX677" fmla="*/ 1342441 w 7467600"/>
              <a:gd name="connsiteY677" fmla="*/ 1173017 h 6858000"/>
              <a:gd name="connsiteX678" fmla="*/ 1367925 w 7467600"/>
              <a:gd name="connsiteY678" fmla="*/ 1135648 h 6858000"/>
              <a:gd name="connsiteX679" fmla="*/ 1771401 w 7467600"/>
              <a:gd name="connsiteY679" fmla="*/ 1806673 h 6858000"/>
              <a:gd name="connsiteX680" fmla="*/ 1972385 w 7467600"/>
              <a:gd name="connsiteY680" fmla="*/ 2198735 h 6858000"/>
              <a:gd name="connsiteX681" fmla="*/ 2040892 w 7467600"/>
              <a:gd name="connsiteY681" fmla="*/ 2405205 h 6858000"/>
              <a:gd name="connsiteX682" fmla="*/ 2131689 w 7467600"/>
              <a:gd name="connsiteY682" fmla="*/ 1936926 h 6858000"/>
              <a:gd name="connsiteX683" fmla="*/ 2454820 w 7467600"/>
              <a:gd name="connsiteY683" fmla="*/ 1248808 h 6858000"/>
              <a:gd name="connsiteX684" fmla="*/ 2492512 w 7467600"/>
              <a:gd name="connsiteY684" fmla="*/ 1302920 h 6858000"/>
              <a:gd name="connsiteX685" fmla="*/ 2081216 w 7467600"/>
              <a:gd name="connsiteY685" fmla="*/ 2527513 h 6858000"/>
              <a:gd name="connsiteX686" fmla="*/ 2081211 w 7467600"/>
              <a:gd name="connsiteY686" fmla="*/ 2528916 h 6858000"/>
              <a:gd name="connsiteX687" fmla="*/ 2199067 w 7467600"/>
              <a:gd name="connsiteY687" fmla="*/ 2884061 h 6858000"/>
              <a:gd name="connsiteX688" fmla="*/ 3192586 w 7467600"/>
              <a:gd name="connsiteY688" fmla="*/ 3411496 h 6858000"/>
              <a:gd name="connsiteX689" fmla="*/ 3182620 w 7467600"/>
              <a:gd name="connsiteY689" fmla="*/ 3483279 h 6858000"/>
              <a:gd name="connsiteX690" fmla="*/ 2435119 w 7467600"/>
              <a:gd name="connsiteY690" fmla="*/ 3080173 h 6858000"/>
              <a:gd name="connsiteX691" fmla="*/ 2410152 w 7467600"/>
              <a:gd name="connsiteY691" fmla="*/ 3063751 h 6858000"/>
              <a:gd name="connsiteX692" fmla="*/ 2408099 w 7467600"/>
              <a:gd name="connsiteY692" fmla="*/ 3064403 h 6858000"/>
              <a:gd name="connsiteX693" fmla="*/ 2407218 w 7467600"/>
              <a:gd name="connsiteY693" fmla="*/ 3070324 h 6858000"/>
              <a:gd name="connsiteX694" fmla="*/ 2380138 w 7467600"/>
              <a:gd name="connsiteY694" fmla="*/ 3099341 h 6858000"/>
              <a:gd name="connsiteX695" fmla="*/ 1765923 w 7467600"/>
              <a:gd name="connsiteY695" fmla="*/ 3581043 h 6858000"/>
              <a:gd name="connsiteX696" fmla="*/ 1702258 w 7467600"/>
              <a:gd name="connsiteY696" fmla="*/ 3612286 h 6858000"/>
              <a:gd name="connsiteX697" fmla="*/ 1538370 w 7467600"/>
              <a:gd name="connsiteY697" fmla="*/ 3811804 h 6858000"/>
              <a:gd name="connsiteX698" fmla="*/ 542867 w 7467600"/>
              <a:gd name="connsiteY698" fmla="*/ 4944092 h 6858000"/>
              <a:gd name="connsiteX699" fmla="*/ 515800 w 7467600"/>
              <a:gd name="connsiteY699" fmla="*/ 4862180 h 6858000"/>
              <a:gd name="connsiteX700" fmla="*/ 909145 w 7467600"/>
              <a:gd name="connsiteY700" fmla="*/ 4199225 h 6858000"/>
              <a:gd name="connsiteX701" fmla="*/ 1214067 w 7467600"/>
              <a:gd name="connsiteY701" fmla="*/ 3908561 h 6858000"/>
              <a:gd name="connsiteX702" fmla="*/ 640967 w 7467600"/>
              <a:gd name="connsiteY702" fmla="*/ 4105601 h 6858000"/>
              <a:gd name="connsiteX703" fmla="*/ 112563 w 7467600"/>
              <a:gd name="connsiteY703" fmla="*/ 4396952 h 6858000"/>
              <a:gd name="connsiteX704" fmla="*/ 0 w 7467600"/>
              <a:gd name="connsiteY704" fmla="*/ 4466006 h 6858000"/>
              <a:gd name="connsiteX705" fmla="*/ 0 w 7467600"/>
              <a:gd name="connsiteY705" fmla="*/ 4233763 h 6858000"/>
              <a:gd name="connsiteX706" fmla="*/ 36881 w 7467600"/>
              <a:gd name="connsiteY706" fmla="*/ 4200118 h 6858000"/>
              <a:gd name="connsiteX707" fmla="*/ 910534 w 7467600"/>
              <a:gd name="connsiteY707" fmla="*/ 3629753 h 6858000"/>
              <a:gd name="connsiteX708" fmla="*/ 1578717 w 7467600"/>
              <a:gd name="connsiteY708" fmla="*/ 3575982 h 6858000"/>
              <a:gd name="connsiteX709" fmla="*/ 2338780 w 7467600"/>
              <a:gd name="connsiteY709" fmla="*/ 3033725 h 6858000"/>
              <a:gd name="connsiteX710" fmla="*/ 1807991 w 7467600"/>
              <a:gd name="connsiteY710" fmla="*/ 2807184 h 6858000"/>
              <a:gd name="connsiteX711" fmla="*/ 1416358 w 7467600"/>
              <a:gd name="connsiteY711" fmla="*/ 3112571 h 6858000"/>
              <a:gd name="connsiteX712" fmla="*/ 939066 w 7467600"/>
              <a:gd name="connsiteY712" fmla="*/ 3378798 h 6858000"/>
              <a:gd name="connsiteX713" fmla="*/ 115099 w 7467600"/>
              <a:gd name="connsiteY713" fmla="*/ 3607650 h 6858000"/>
              <a:gd name="connsiteX714" fmla="*/ 97284 w 7467600"/>
              <a:gd name="connsiteY714" fmla="*/ 3520393 h 6858000"/>
              <a:gd name="connsiteX715" fmla="*/ 922050 w 7467600"/>
              <a:gd name="connsiteY715" fmla="*/ 3074867 h 6858000"/>
              <a:gd name="connsiteX716" fmla="*/ 1405265 w 7467600"/>
              <a:gd name="connsiteY716" fmla="*/ 3016319 h 6858000"/>
              <a:gd name="connsiteX717" fmla="*/ 1407512 w 7467600"/>
              <a:gd name="connsiteY717" fmla="*/ 3018001 h 6858000"/>
              <a:gd name="connsiteX718" fmla="*/ 1726266 w 7467600"/>
              <a:gd name="connsiteY718" fmla="*/ 2777274 h 6858000"/>
              <a:gd name="connsiteX719" fmla="*/ 625390 w 7467600"/>
              <a:gd name="connsiteY719" fmla="*/ 2514541 h 6858000"/>
              <a:gd name="connsiteX720" fmla="*/ 619799 w 7467600"/>
              <a:gd name="connsiteY720" fmla="*/ 2527180 h 6858000"/>
              <a:gd name="connsiteX721" fmla="*/ 310030 w 7467600"/>
              <a:gd name="connsiteY721" fmla="*/ 2771818 h 6858000"/>
              <a:gd name="connsiteX722" fmla="*/ 173877 w 7467600"/>
              <a:gd name="connsiteY722" fmla="*/ 2937056 h 6858000"/>
              <a:gd name="connsiteX723" fmla="*/ 77889 w 7467600"/>
              <a:gd name="connsiteY723" fmla="*/ 3138440 h 6858000"/>
              <a:gd name="connsiteX724" fmla="*/ 0 w 7467600"/>
              <a:gd name="connsiteY724" fmla="*/ 3271395 h 6858000"/>
              <a:gd name="connsiteX725" fmla="*/ 0 w 7467600"/>
              <a:gd name="connsiteY725" fmla="*/ 3153002 h 6858000"/>
              <a:gd name="connsiteX726" fmla="*/ 2386 w 7467600"/>
              <a:gd name="connsiteY726" fmla="*/ 3149203 h 6858000"/>
              <a:gd name="connsiteX727" fmla="*/ 89753 w 7467600"/>
              <a:gd name="connsiteY727" fmla="*/ 2987702 h 6858000"/>
              <a:gd name="connsiteX728" fmla="*/ 76869 w 7467600"/>
              <a:gd name="connsiteY728" fmla="*/ 3005404 h 6858000"/>
              <a:gd name="connsiteX729" fmla="*/ 32049 w 7467600"/>
              <a:gd name="connsiteY729" fmla="*/ 3065814 h 6858000"/>
              <a:gd name="connsiteX730" fmla="*/ 0 w 7467600"/>
              <a:gd name="connsiteY730" fmla="*/ 3108744 h 6858000"/>
              <a:gd name="connsiteX731" fmla="*/ 0 w 7467600"/>
              <a:gd name="connsiteY731" fmla="*/ 3058059 h 6858000"/>
              <a:gd name="connsiteX732" fmla="*/ 7610 w 7467600"/>
              <a:gd name="connsiteY732" fmla="*/ 3047889 h 6858000"/>
              <a:gd name="connsiteX733" fmla="*/ 52419 w 7467600"/>
              <a:gd name="connsiteY733" fmla="*/ 2987479 h 6858000"/>
              <a:gd name="connsiteX734" fmla="*/ 59142 w 7467600"/>
              <a:gd name="connsiteY734" fmla="*/ 2978488 h 6858000"/>
              <a:gd name="connsiteX735" fmla="*/ 0 w 7467600"/>
              <a:gd name="connsiteY735" fmla="*/ 3015334 h 6858000"/>
              <a:gd name="connsiteX736" fmla="*/ 0 w 7467600"/>
              <a:gd name="connsiteY736" fmla="*/ 2914286 h 6858000"/>
              <a:gd name="connsiteX737" fmla="*/ 36383 w 7467600"/>
              <a:gd name="connsiteY737" fmla="*/ 2901128 h 6858000"/>
              <a:gd name="connsiteX738" fmla="*/ 156329 w 7467600"/>
              <a:gd name="connsiteY738" fmla="*/ 2840533 h 6858000"/>
              <a:gd name="connsiteX739" fmla="*/ 358355 w 7467600"/>
              <a:gd name="connsiteY739" fmla="*/ 2620471 h 6858000"/>
              <a:gd name="connsiteX740" fmla="*/ 510577 w 7467600"/>
              <a:gd name="connsiteY740" fmla="*/ 2501244 h 6858000"/>
              <a:gd name="connsiteX741" fmla="*/ 211967 w 7467600"/>
              <a:gd name="connsiteY741" fmla="*/ 2479171 h 6858000"/>
              <a:gd name="connsiteX742" fmla="*/ 0 w 7467600"/>
              <a:gd name="connsiteY742" fmla="*/ 2476398 h 6858000"/>
              <a:gd name="connsiteX743" fmla="*/ 0 w 7467600"/>
              <a:gd name="connsiteY743" fmla="*/ 2389189 h 6858000"/>
              <a:gd name="connsiteX744" fmla="*/ 103062 w 7467600"/>
              <a:gd name="connsiteY744" fmla="*/ 2389518 h 6858000"/>
              <a:gd name="connsiteX745" fmla="*/ 510734 w 7467600"/>
              <a:gd name="connsiteY745" fmla="*/ 2416201 h 6858000"/>
              <a:gd name="connsiteX746" fmla="*/ 279257 w 7467600"/>
              <a:gd name="connsiteY746" fmla="*/ 2092102 h 6858000"/>
              <a:gd name="connsiteX747" fmla="*/ 65265 w 7467600"/>
              <a:gd name="connsiteY747" fmla="*/ 2006049 h 6858000"/>
              <a:gd name="connsiteX748" fmla="*/ 0 w 7467600"/>
              <a:gd name="connsiteY748" fmla="*/ 1982532 h 6858000"/>
              <a:gd name="connsiteX749" fmla="*/ 0 w 7467600"/>
              <a:gd name="connsiteY749" fmla="*/ 1912789 h 6858000"/>
              <a:gd name="connsiteX750" fmla="*/ 97460 w 7467600"/>
              <a:gd name="connsiteY750" fmla="*/ 1953725 h 6858000"/>
              <a:gd name="connsiteX751" fmla="*/ 221272 w 7467600"/>
              <a:gd name="connsiteY751" fmla="*/ 1980766 h 6858000"/>
              <a:gd name="connsiteX752" fmla="*/ 116765 w 7467600"/>
              <a:gd name="connsiteY752" fmla="*/ 1911033 h 6858000"/>
              <a:gd name="connsiteX753" fmla="*/ 16405 w 7467600"/>
              <a:gd name="connsiteY753" fmla="*/ 1803412 h 6858000"/>
              <a:gd name="connsiteX754" fmla="*/ 0 w 7467600"/>
              <a:gd name="connsiteY754" fmla="*/ 1784777 h 6858000"/>
              <a:gd name="connsiteX755" fmla="*/ 0 w 7467600"/>
              <a:gd name="connsiteY755" fmla="*/ 1740082 h 6858000"/>
              <a:gd name="connsiteX756" fmla="*/ 39394 w 7467600"/>
              <a:gd name="connsiteY756" fmla="*/ 1784856 h 6858000"/>
              <a:gd name="connsiteX757" fmla="*/ 135813 w 7467600"/>
              <a:gd name="connsiteY757" fmla="*/ 1888838 h 6858000"/>
              <a:gd name="connsiteX758" fmla="*/ 242575 w 7467600"/>
              <a:gd name="connsiteY758" fmla="*/ 1958841 h 6858000"/>
              <a:gd name="connsiteX759" fmla="*/ 82197 w 7467600"/>
              <a:gd name="connsiteY759" fmla="*/ 1754826 h 6858000"/>
              <a:gd name="connsiteX760" fmla="*/ 0 w 7467600"/>
              <a:gd name="connsiteY760" fmla="*/ 1679650 h 6858000"/>
              <a:gd name="connsiteX761" fmla="*/ 0 w 7467600"/>
              <a:gd name="connsiteY761" fmla="*/ 1602463 h 6858000"/>
              <a:gd name="connsiteX762" fmla="*/ 84689 w 7467600"/>
              <a:gd name="connsiteY762" fmla="*/ 1677442 h 6858000"/>
              <a:gd name="connsiteX763" fmla="*/ 298437 w 7467600"/>
              <a:gd name="connsiteY763" fmla="*/ 1968019 h 6858000"/>
              <a:gd name="connsiteX764" fmla="*/ 227269 w 7467600"/>
              <a:gd name="connsiteY764" fmla="*/ 1114064 h 6858000"/>
              <a:gd name="connsiteX765" fmla="*/ 248003 w 7467600"/>
              <a:gd name="connsiteY765" fmla="*/ 1089613 h 6858000"/>
              <a:gd name="connsiteX766" fmla="*/ 427020 w 7467600"/>
              <a:gd name="connsiteY766" fmla="*/ 1619803 h 6858000"/>
              <a:gd name="connsiteX767" fmla="*/ 340345 w 7467600"/>
              <a:gd name="connsiteY767" fmla="*/ 2027739 h 6858000"/>
              <a:gd name="connsiteX768" fmla="*/ 360865 w 7467600"/>
              <a:gd name="connsiteY768" fmla="*/ 2044827 h 6858000"/>
              <a:gd name="connsiteX769" fmla="*/ 560414 w 7467600"/>
              <a:gd name="connsiteY769" fmla="*/ 2421457 h 6858000"/>
              <a:gd name="connsiteX770" fmla="*/ 1359703 w 7467600"/>
              <a:gd name="connsiteY770" fmla="*/ 2578554 h 6858000"/>
              <a:gd name="connsiteX771" fmla="*/ 1359422 w 7467600"/>
              <a:gd name="connsiteY771" fmla="*/ 2577994 h 6858000"/>
              <a:gd name="connsiteX772" fmla="*/ 828701 w 7467600"/>
              <a:gd name="connsiteY772" fmla="*/ 1839520 h 6858000"/>
              <a:gd name="connsiteX773" fmla="*/ 494427 w 7467600"/>
              <a:gd name="connsiteY773" fmla="*/ 1092333 h 6858000"/>
              <a:gd name="connsiteX774" fmla="*/ 506322 w 7467600"/>
              <a:gd name="connsiteY774" fmla="*/ 1020997 h 6858000"/>
              <a:gd name="connsiteX775" fmla="*/ 4570198 w 7467600"/>
              <a:gd name="connsiteY775" fmla="*/ 978081 h 6858000"/>
              <a:gd name="connsiteX776" fmla="*/ 4523691 w 7467600"/>
              <a:gd name="connsiteY776" fmla="*/ 1127776 h 6858000"/>
              <a:gd name="connsiteX777" fmla="*/ 4509875 w 7467600"/>
              <a:gd name="connsiteY777" fmla="*/ 1167552 h 6858000"/>
              <a:gd name="connsiteX778" fmla="*/ 4478168 w 7467600"/>
              <a:gd name="connsiteY778" fmla="*/ 1260735 h 6858000"/>
              <a:gd name="connsiteX779" fmla="*/ 4409309 w 7467600"/>
              <a:gd name="connsiteY779" fmla="*/ 1666996 h 6858000"/>
              <a:gd name="connsiteX780" fmla="*/ 4370031 w 7467600"/>
              <a:gd name="connsiteY780" fmla="*/ 1955666 h 6858000"/>
              <a:gd name="connsiteX781" fmla="*/ 4570198 w 7467600"/>
              <a:gd name="connsiteY781" fmla="*/ 978081 h 6858000"/>
              <a:gd name="connsiteX782" fmla="*/ 4557898 w 7467600"/>
              <a:gd name="connsiteY782" fmla="*/ 900011 h 6858000"/>
              <a:gd name="connsiteX783" fmla="*/ 4344840 w 7467600"/>
              <a:gd name="connsiteY783" fmla="*/ 1922038 h 6858000"/>
              <a:gd name="connsiteX784" fmla="*/ 4378710 w 7467600"/>
              <a:gd name="connsiteY784" fmla="*/ 1665516 h 6858000"/>
              <a:gd name="connsiteX785" fmla="*/ 4448798 w 7467600"/>
              <a:gd name="connsiteY785" fmla="*/ 1253024 h 6858000"/>
              <a:gd name="connsiteX786" fmla="*/ 4480315 w 7467600"/>
              <a:gd name="connsiteY786" fmla="*/ 1158454 h 6858000"/>
              <a:gd name="connsiteX787" fmla="*/ 4494133 w 7467600"/>
              <a:gd name="connsiteY787" fmla="*/ 1118676 h 6858000"/>
              <a:gd name="connsiteX788" fmla="*/ 4557898 w 7467600"/>
              <a:gd name="connsiteY788" fmla="*/ 900011 h 6858000"/>
              <a:gd name="connsiteX789" fmla="*/ 5870151 w 7467600"/>
              <a:gd name="connsiteY789" fmla="*/ 898890 h 6858000"/>
              <a:gd name="connsiteX790" fmla="*/ 5861335 w 7467600"/>
              <a:gd name="connsiteY790" fmla="*/ 899177 h 6858000"/>
              <a:gd name="connsiteX791" fmla="*/ 5843702 w 7467600"/>
              <a:gd name="connsiteY791" fmla="*/ 899748 h 6858000"/>
              <a:gd name="connsiteX792" fmla="*/ 5651107 w 7467600"/>
              <a:gd name="connsiteY792" fmla="*/ 920306 h 6858000"/>
              <a:gd name="connsiteX793" fmla="*/ 5459407 w 7467600"/>
              <a:gd name="connsiteY793" fmla="*/ 940975 h 6858000"/>
              <a:gd name="connsiteX794" fmla="*/ 5374846 w 7467600"/>
              <a:gd name="connsiteY794" fmla="*/ 941988 h 6858000"/>
              <a:gd name="connsiteX795" fmla="*/ 5256105 w 7467600"/>
              <a:gd name="connsiteY795" fmla="*/ 945632 h 6858000"/>
              <a:gd name="connsiteX796" fmla="*/ 5107071 w 7467600"/>
              <a:gd name="connsiteY796" fmla="*/ 969720 h 6858000"/>
              <a:gd name="connsiteX797" fmla="*/ 4998681 w 7467600"/>
              <a:gd name="connsiteY797" fmla="*/ 988771 h 6858000"/>
              <a:gd name="connsiteX798" fmla="*/ 5870151 w 7467600"/>
              <a:gd name="connsiteY798" fmla="*/ 898890 h 6858000"/>
              <a:gd name="connsiteX799" fmla="*/ 5504425 w 7467600"/>
              <a:gd name="connsiteY799" fmla="*/ 848067 h 6858000"/>
              <a:gd name="connsiteX800" fmla="*/ 4968849 w 7467600"/>
              <a:gd name="connsiteY800" fmla="*/ 962318 h 6858000"/>
              <a:gd name="connsiteX801" fmla="*/ 5104039 w 7467600"/>
              <a:gd name="connsiteY801" fmla="*/ 940634 h 6858000"/>
              <a:gd name="connsiteX802" fmla="*/ 5256311 w 7467600"/>
              <a:gd name="connsiteY802" fmla="*/ 916490 h 6858000"/>
              <a:gd name="connsiteX803" fmla="*/ 5377381 w 7467600"/>
              <a:gd name="connsiteY803" fmla="*/ 912671 h 6858000"/>
              <a:gd name="connsiteX804" fmla="*/ 5460148 w 7467600"/>
              <a:gd name="connsiteY804" fmla="*/ 911442 h 6858000"/>
              <a:gd name="connsiteX805" fmla="*/ 5648971 w 7467600"/>
              <a:gd name="connsiteY805" fmla="*/ 891331 h 6858000"/>
              <a:gd name="connsiteX806" fmla="*/ 5844807 w 7467600"/>
              <a:gd name="connsiteY806" fmla="*/ 870718 h 6858000"/>
              <a:gd name="connsiteX807" fmla="*/ 5862975 w 7467600"/>
              <a:gd name="connsiteY807" fmla="*/ 869756 h 6858000"/>
              <a:gd name="connsiteX808" fmla="*/ 5920887 w 7467600"/>
              <a:gd name="connsiteY808" fmla="*/ 865929 h 6858000"/>
              <a:gd name="connsiteX809" fmla="*/ 5504425 w 7467600"/>
              <a:gd name="connsiteY809" fmla="*/ 848067 h 6858000"/>
              <a:gd name="connsiteX810" fmla="*/ 3607114 w 7467600"/>
              <a:gd name="connsiteY810" fmla="*/ 467441 h 6858000"/>
              <a:gd name="connsiteX811" fmla="*/ 3296242 w 7467600"/>
              <a:gd name="connsiteY811" fmla="*/ 807991 h 6858000"/>
              <a:gd name="connsiteX812" fmla="*/ 3174674 w 7467600"/>
              <a:gd name="connsiteY812" fmla="*/ 919759 h 6858000"/>
              <a:gd name="connsiteX813" fmla="*/ 3042978 w 7467600"/>
              <a:gd name="connsiteY813" fmla="*/ 1054894 h 6858000"/>
              <a:gd name="connsiteX814" fmla="*/ 2968914 w 7467600"/>
              <a:gd name="connsiteY814" fmla="*/ 1133756 h 6858000"/>
              <a:gd name="connsiteX815" fmla="*/ 3103823 w 7467600"/>
              <a:gd name="connsiteY815" fmla="*/ 1026814 h 6858000"/>
              <a:gd name="connsiteX816" fmla="*/ 3607114 w 7467600"/>
              <a:gd name="connsiteY816" fmla="*/ 467441 h 6858000"/>
              <a:gd name="connsiteX817" fmla="*/ 3744487 w 7467600"/>
              <a:gd name="connsiteY817" fmla="*/ 383136 h 6858000"/>
              <a:gd name="connsiteX818" fmla="*/ 3970213 w 7467600"/>
              <a:gd name="connsiteY818" fmla="*/ 995559 h 6858000"/>
              <a:gd name="connsiteX819" fmla="*/ 3744487 w 7467600"/>
              <a:gd name="connsiteY819" fmla="*/ 383136 h 6858000"/>
              <a:gd name="connsiteX820" fmla="*/ 3624562 w 7467600"/>
              <a:gd name="connsiteY820" fmla="*/ 367041 h 6858000"/>
              <a:gd name="connsiteX821" fmla="*/ 3489712 w 7467600"/>
              <a:gd name="connsiteY821" fmla="*/ 485386 h 6858000"/>
              <a:gd name="connsiteX822" fmla="*/ 3182994 w 7467600"/>
              <a:gd name="connsiteY822" fmla="*/ 828265 h 6858000"/>
              <a:gd name="connsiteX823" fmla="*/ 2892114 w 7467600"/>
              <a:gd name="connsiteY823" fmla="*/ 1172635 h 6858000"/>
              <a:gd name="connsiteX824" fmla="*/ 3021459 w 7467600"/>
              <a:gd name="connsiteY824" fmla="*/ 1035385 h 6858000"/>
              <a:gd name="connsiteX825" fmla="*/ 3153873 w 7467600"/>
              <a:gd name="connsiteY825" fmla="*/ 898971 h 6858000"/>
              <a:gd name="connsiteX826" fmla="*/ 3276511 w 7467600"/>
              <a:gd name="connsiteY826" fmla="*/ 786423 h 6858000"/>
              <a:gd name="connsiteX827" fmla="*/ 3584154 w 7467600"/>
              <a:gd name="connsiteY827" fmla="*/ 448218 h 6858000"/>
              <a:gd name="connsiteX828" fmla="*/ 3624562 w 7467600"/>
              <a:gd name="connsiteY828" fmla="*/ 367041 h 6858000"/>
              <a:gd name="connsiteX829" fmla="*/ 3766672 w 7467600"/>
              <a:gd name="connsiteY829" fmla="*/ 359429 h 6858000"/>
              <a:gd name="connsiteX830" fmla="*/ 3996338 w 7467600"/>
              <a:gd name="connsiteY830" fmla="*/ 968237 h 6858000"/>
              <a:gd name="connsiteX831" fmla="*/ 3766672 w 7467600"/>
              <a:gd name="connsiteY831" fmla="*/ 359429 h 6858000"/>
              <a:gd name="connsiteX832" fmla="*/ 5805386 w 7467600"/>
              <a:gd name="connsiteY832" fmla="*/ 239240 h 6858000"/>
              <a:gd name="connsiteX833" fmla="*/ 5736947 w 7467600"/>
              <a:gd name="connsiteY833" fmla="*/ 261367 h 6858000"/>
              <a:gd name="connsiteX834" fmla="*/ 5427012 w 7467600"/>
              <a:gd name="connsiteY834" fmla="*/ 311272 h 6858000"/>
              <a:gd name="connsiteX835" fmla="*/ 5147818 w 7467600"/>
              <a:gd name="connsiteY835" fmla="*/ 322112 h 6858000"/>
              <a:gd name="connsiteX836" fmla="*/ 5060854 w 7467600"/>
              <a:gd name="connsiteY836" fmla="*/ 311882 h 6858000"/>
              <a:gd name="connsiteX837" fmla="*/ 4945989 w 7467600"/>
              <a:gd name="connsiteY837" fmla="*/ 300516 h 6858000"/>
              <a:gd name="connsiteX838" fmla="*/ 5410479 w 7467600"/>
              <a:gd name="connsiteY838" fmla="*/ 348434 h 6858000"/>
              <a:gd name="connsiteX839" fmla="*/ 5805386 w 7467600"/>
              <a:gd name="connsiteY839" fmla="*/ 239240 h 6858000"/>
              <a:gd name="connsiteX840" fmla="*/ 5905192 w 7467600"/>
              <a:gd name="connsiteY840" fmla="*/ 163079 h 6858000"/>
              <a:gd name="connsiteX841" fmla="*/ 5865655 w 7467600"/>
              <a:gd name="connsiteY841" fmla="*/ 171901 h 6858000"/>
              <a:gd name="connsiteX842" fmla="*/ 5259740 w 7467600"/>
              <a:gd name="connsiteY842" fmla="*/ 257013 h 6858000"/>
              <a:gd name="connsiteX843" fmla="*/ 5208466 w 7467600"/>
              <a:gd name="connsiteY843" fmla="*/ 257550 h 6858000"/>
              <a:gd name="connsiteX844" fmla="*/ 4980204 w 7467600"/>
              <a:gd name="connsiteY844" fmla="*/ 271903 h 6858000"/>
              <a:gd name="connsiteX845" fmla="*/ 5068068 w 7467600"/>
              <a:gd name="connsiteY845" fmla="*/ 282244 h 6858000"/>
              <a:gd name="connsiteX846" fmla="*/ 5153231 w 7467600"/>
              <a:gd name="connsiteY846" fmla="*/ 292240 h 6858000"/>
              <a:gd name="connsiteX847" fmla="*/ 5426491 w 7467600"/>
              <a:gd name="connsiteY847" fmla="*/ 281128 h 6858000"/>
              <a:gd name="connsiteX848" fmla="*/ 5731212 w 7467600"/>
              <a:gd name="connsiteY848" fmla="*/ 231951 h 6858000"/>
              <a:gd name="connsiteX849" fmla="*/ 5905192 w 7467600"/>
              <a:gd name="connsiteY849" fmla="*/ 163079 h 6858000"/>
              <a:gd name="connsiteX850" fmla="*/ 5944437 w 7467600"/>
              <a:gd name="connsiteY850" fmla="*/ 113829 h 6858000"/>
              <a:gd name="connsiteX851" fmla="*/ 5825032 w 7467600"/>
              <a:gd name="connsiteY851" fmla="*/ 146405 h 6858000"/>
              <a:gd name="connsiteX852" fmla="*/ 4955599 w 7467600"/>
              <a:gd name="connsiteY852" fmla="*/ 247008 h 6858000"/>
              <a:gd name="connsiteX853" fmla="*/ 5210104 w 7467600"/>
              <a:gd name="connsiteY853" fmla="*/ 228123 h 6858000"/>
              <a:gd name="connsiteX854" fmla="*/ 5261015 w 7467600"/>
              <a:gd name="connsiteY854" fmla="*/ 227087 h 6858000"/>
              <a:gd name="connsiteX855" fmla="*/ 5861181 w 7467600"/>
              <a:gd name="connsiteY855" fmla="*/ 143093 h 6858000"/>
              <a:gd name="connsiteX856" fmla="*/ 5961252 w 7467600"/>
              <a:gd name="connsiteY856" fmla="*/ 114820 h 6858000"/>
              <a:gd name="connsiteX857" fmla="*/ 5944437 w 7467600"/>
              <a:gd name="connsiteY857" fmla="*/ 113829 h 6858000"/>
              <a:gd name="connsiteX858" fmla="*/ 3882765 w 7467600"/>
              <a:gd name="connsiteY858" fmla="*/ 0 h 6858000"/>
              <a:gd name="connsiteX859" fmla="*/ 3995099 w 7467600"/>
              <a:gd name="connsiteY859" fmla="*/ 0 h 6858000"/>
              <a:gd name="connsiteX860" fmla="*/ 4163818 w 7467600"/>
              <a:gd name="connsiteY860" fmla="*/ 234104 h 6858000"/>
              <a:gd name="connsiteX861" fmla="*/ 4172099 w 7467600"/>
              <a:gd name="connsiteY861" fmla="*/ 234207 h 6858000"/>
              <a:gd name="connsiteX862" fmla="*/ 4784282 w 7467600"/>
              <a:gd name="connsiteY862" fmla="*/ 276561 h 6858000"/>
              <a:gd name="connsiteX863" fmla="*/ 4801687 w 7467600"/>
              <a:gd name="connsiteY863" fmla="*/ 267764 h 6858000"/>
              <a:gd name="connsiteX864" fmla="*/ 6082788 w 7467600"/>
              <a:gd name="connsiteY864" fmla="*/ 64119 h 6858000"/>
              <a:gd name="connsiteX865" fmla="*/ 6099442 w 7467600"/>
              <a:gd name="connsiteY865" fmla="*/ 82568 h 6858000"/>
              <a:gd name="connsiteX866" fmla="*/ 4804137 w 7467600"/>
              <a:gd name="connsiteY866" fmla="*/ 320931 h 6858000"/>
              <a:gd name="connsiteX867" fmla="*/ 4227047 w 7467600"/>
              <a:gd name="connsiteY867" fmla="*/ 313415 h 6858000"/>
              <a:gd name="connsiteX868" fmla="*/ 4346041 w 7467600"/>
              <a:gd name="connsiteY868" fmla="*/ 456086 h 6858000"/>
              <a:gd name="connsiteX869" fmla="*/ 4870967 w 7467600"/>
              <a:gd name="connsiteY869" fmla="*/ 963061 h 6858000"/>
              <a:gd name="connsiteX870" fmla="*/ 4889647 w 7467600"/>
              <a:gd name="connsiteY870" fmla="*/ 957147 h 6858000"/>
              <a:gd name="connsiteX871" fmla="*/ 5422504 w 7467600"/>
              <a:gd name="connsiteY871" fmla="*/ 805191 h 6858000"/>
              <a:gd name="connsiteX872" fmla="*/ 6087656 w 7467600"/>
              <a:gd name="connsiteY872" fmla="*/ 826703 h 6858000"/>
              <a:gd name="connsiteX873" fmla="*/ 6058717 w 7467600"/>
              <a:gd name="connsiteY873" fmla="*/ 865992 h 6858000"/>
              <a:gd name="connsiteX874" fmla="*/ 4974153 w 7467600"/>
              <a:gd name="connsiteY874" fmla="*/ 1045456 h 6858000"/>
              <a:gd name="connsiteX875" fmla="*/ 5627835 w 7467600"/>
              <a:gd name="connsiteY875" fmla="*/ 1472077 h 6858000"/>
              <a:gd name="connsiteX876" fmla="*/ 5629817 w 7467600"/>
              <a:gd name="connsiteY876" fmla="*/ 1471412 h 6858000"/>
              <a:gd name="connsiteX877" fmla="*/ 5634124 w 7467600"/>
              <a:gd name="connsiteY877" fmla="*/ 1470572 h 6858000"/>
              <a:gd name="connsiteX878" fmla="*/ 5755832 w 7467600"/>
              <a:gd name="connsiteY878" fmla="*/ 1383886 h 6858000"/>
              <a:gd name="connsiteX879" fmla="*/ 6014186 w 7467600"/>
              <a:gd name="connsiteY879" fmla="*/ 1279799 h 6858000"/>
              <a:gd name="connsiteX880" fmla="*/ 6901619 w 7467600"/>
              <a:gd name="connsiteY880" fmla="*/ 1047874 h 6858000"/>
              <a:gd name="connsiteX881" fmla="*/ 6931566 w 7467600"/>
              <a:gd name="connsiteY881" fmla="*/ 1062034 h 6858000"/>
              <a:gd name="connsiteX882" fmla="*/ 5790982 w 7467600"/>
              <a:gd name="connsiteY882" fmla="*/ 1561380 h 6858000"/>
              <a:gd name="connsiteX883" fmla="*/ 6188971 w 7467600"/>
              <a:gd name="connsiteY883" fmla="*/ 1755168 h 6858000"/>
              <a:gd name="connsiteX884" fmla="*/ 6202446 w 7467600"/>
              <a:gd name="connsiteY884" fmla="*/ 1752268 h 6858000"/>
              <a:gd name="connsiteX885" fmla="*/ 7179560 w 7467600"/>
              <a:gd name="connsiteY885" fmla="*/ 1467551 h 6858000"/>
              <a:gd name="connsiteX886" fmla="*/ 7158730 w 7467600"/>
              <a:gd name="connsiteY886" fmla="*/ 1507835 h 6858000"/>
              <a:gd name="connsiteX887" fmla="*/ 6326959 w 7467600"/>
              <a:gd name="connsiteY887" fmla="*/ 1817686 h 6858000"/>
              <a:gd name="connsiteX888" fmla="*/ 6537433 w 7467600"/>
              <a:gd name="connsiteY888" fmla="*/ 1907790 h 6858000"/>
              <a:gd name="connsiteX889" fmla="*/ 6550221 w 7467600"/>
              <a:gd name="connsiteY889" fmla="*/ 1910729 h 6858000"/>
              <a:gd name="connsiteX890" fmla="*/ 6964438 w 7467600"/>
              <a:gd name="connsiteY890" fmla="*/ 2209505 h 6858000"/>
              <a:gd name="connsiteX891" fmla="*/ 7367862 w 7467600"/>
              <a:gd name="connsiteY891" fmla="*/ 2806833 h 6858000"/>
              <a:gd name="connsiteX892" fmla="*/ 7364329 w 7467600"/>
              <a:gd name="connsiteY892" fmla="*/ 2826907 h 6858000"/>
              <a:gd name="connsiteX893" fmla="*/ 7290545 w 7467600"/>
              <a:gd name="connsiteY893" fmla="*/ 2850663 h 6858000"/>
              <a:gd name="connsiteX894" fmla="*/ 6472036 w 7467600"/>
              <a:gd name="connsiteY894" fmla="*/ 1959003 h 6858000"/>
              <a:gd name="connsiteX895" fmla="*/ 5792897 w 7467600"/>
              <a:gd name="connsiteY895" fmla="*/ 1647747 h 6858000"/>
              <a:gd name="connsiteX896" fmla="*/ 5842751 w 7467600"/>
              <a:gd name="connsiteY896" fmla="*/ 1816112 h 6858000"/>
              <a:gd name="connsiteX897" fmla="*/ 5847424 w 7467600"/>
              <a:gd name="connsiteY897" fmla="*/ 1815776 h 6858000"/>
              <a:gd name="connsiteX898" fmla="*/ 6399821 w 7467600"/>
              <a:gd name="connsiteY898" fmla="*/ 2344799 h 6858000"/>
              <a:gd name="connsiteX899" fmla="*/ 6323232 w 7467600"/>
              <a:gd name="connsiteY899" fmla="*/ 2389634 h 6858000"/>
              <a:gd name="connsiteX900" fmla="*/ 5942958 w 7467600"/>
              <a:gd name="connsiteY900" fmla="*/ 2077708 h 6858000"/>
              <a:gd name="connsiteX901" fmla="*/ 5921559 w 7467600"/>
              <a:gd name="connsiteY901" fmla="*/ 2378596 h 6858000"/>
              <a:gd name="connsiteX902" fmla="*/ 5817651 w 7467600"/>
              <a:gd name="connsiteY902" fmla="*/ 3023919 h 6858000"/>
              <a:gd name="connsiteX903" fmla="*/ 5729634 w 7467600"/>
              <a:gd name="connsiteY903" fmla="*/ 3051849 h 6858000"/>
              <a:gd name="connsiteX904" fmla="*/ 5611018 w 7467600"/>
              <a:gd name="connsiteY904" fmla="*/ 2316769 h 6858000"/>
              <a:gd name="connsiteX905" fmla="*/ 5687608 w 7467600"/>
              <a:gd name="connsiteY905" fmla="*/ 2039972 h 6858000"/>
              <a:gd name="connsiteX906" fmla="*/ 5657554 w 7467600"/>
              <a:gd name="connsiteY906" fmla="*/ 1576445 h 6858000"/>
              <a:gd name="connsiteX907" fmla="*/ 5150475 w 7467600"/>
              <a:gd name="connsiteY907" fmla="*/ 1274012 h 6858000"/>
              <a:gd name="connsiteX908" fmla="*/ 5349142 w 7467600"/>
              <a:gd name="connsiteY908" fmla="*/ 2204405 h 6858000"/>
              <a:gd name="connsiteX909" fmla="*/ 5262214 w 7467600"/>
              <a:gd name="connsiteY909" fmla="*/ 2233836 h 6858000"/>
              <a:gd name="connsiteX910" fmla="*/ 4981539 w 7467600"/>
              <a:gd name="connsiteY910" fmla="*/ 1542201 h 6858000"/>
              <a:gd name="connsiteX911" fmla="*/ 4958461 w 7467600"/>
              <a:gd name="connsiteY911" fmla="*/ 1136957 h 6858000"/>
              <a:gd name="connsiteX912" fmla="*/ 4655015 w 7467600"/>
              <a:gd name="connsiteY912" fmla="*/ 891426 h 6858000"/>
              <a:gd name="connsiteX913" fmla="*/ 4348002 w 7467600"/>
              <a:gd name="connsiteY913" fmla="*/ 2205895 h 6858000"/>
              <a:gd name="connsiteX914" fmla="*/ 4262250 w 7467600"/>
              <a:gd name="connsiteY914" fmla="*/ 2219972 h 6858000"/>
              <a:gd name="connsiteX915" fmla="*/ 4550611 w 7467600"/>
              <a:gd name="connsiteY915" fmla="*/ 817540 h 6858000"/>
              <a:gd name="connsiteX916" fmla="*/ 4564418 w 7467600"/>
              <a:gd name="connsiteY916" fmla="*/ 808293 h 6858000"/>
              <a:gd name="connsiteX917" fmla="*/ 4266388 w 7467600"/>
              <a:gd name="connsiteY917" fmla="*/ 500083 h 6858000"/>
              <a:gd name="connsiteX918" fmla="*/ 4032842 w 7467600"/>
              <a:gd name="connsiteY918" fmla="*/ 211809 h 6858000"/>
              <a:gd name="connsiteX919" fmla="*/ 3882765 w 7467600"/>
              <a:gd name="connsiteY919" fmla="*/ 0 h 6858000"/>
              <a:gd name="connsiteX920" fmla="*/ 3721337 w 7467600"/>
              <a:gd name="connsiteY920" fmla="*/ 0 h 6858000"/>
              <a:gd name="connsiteX921" fmla="*/ 3797544 w 7467600"/>
              <a:gd name="connsiteY921" fmla="*/ 0 h 6858000"/>
              <a:gd name="connsiteX922" fmla="*/ 3775734 w 7467600"/>
              <a:gd name="connsiteY922" fmla="*/ 95131 h 6858000"/>
              <a:gd name="connsiteX923" fmla="*/ 3724807 w 7467600"/>
              <a:gd name="connsiteY923" fmla="*/ 272257 h 6858000"/>
              <a:gd name="connsiteX924" fmla="*/ 3726844 w 7467600"/>
              <a:gd name="connsiteY924" fmla="*/ 282988 h 6858000"/>
              <a:gd name="connsiteX925" fmla="*/ 3742664 w 7467600"/>
              <a:gd name="connsiteY925" fmla="*/ 279918 h 6858000"/>
              <a:gd name="connsiteX926" fmla="*/ 4103910 w 7467600"/>
              <a:gd name="connsiteY926" fmla="*/ 1161917 h 6858000"/>
              <a:gd name="connsiteX927" fmla="*/ 4020269 w 7467600"/>
              <a:gd name="connsiteY927" fmla="*/ 1200406 h 6858000"/>
              <a:gd name="connsiteX928" fmla="*/ 3674882 w 7467600"/>
              <a:gd name="connsiteY928" fmla="*/ 488524 h 6858000"/>
              <a:gd name="connsiteX929" fmla="*/ 3132682 w 7467600"/>
              <a:gd name="connsiteY929" fmla="*/ 1072284 h 6858000"/>
              <a:gd name="connsiteX930" fmla="*/ 2716346 w 7467600"/>
              <a:gd name="connsiteY930" fmla="*/ 1276376 h 6858000"/>
              <a:gd name="connsiteX931" fmla="*/ 2716772 w 7467600"/>
              <a:gd name="connsiteY931" fmla="*/ 1255462 h 6858000"/>
              <a:gd name="connsiteX932" fmla="*/ 3471096 w 7467600"/>
              <a:gd name="connsiteY932" fmla="*/ 437072 h 6858000"/>
              <a:gd name="connsiteX933" fmla="*/ 3639057 w 7467600"/>
              <a:gd name="connsiteY933" fmla="*/ 286334 h 6858000"/>
              <a:gd name="connsiteX934" fmla="*/ 3640309 w 7467600"/>
              <a:gd name="connsiteY934" fmla="*/ 284664 h 6858000"/>
              <a:gd name="connsiteX935" fmla="*/ 3646022 w 7467600"/>
              <a:gd name="connsiteY935" fmla="*/ 276711 h 6858000"/>
              <a:gd name="connsiteX936" fmla="*/ 3707943 w 7467600"/>
              <a:gd name="connsiteY936" fmla="*/ 65958 h 6858000"/>
              <a:gd name="connsiteX937" fmla="*/ 3721337 w 7467600"/>
              <a:gd name="connsiteY937" fmla="*/ 0 h 6858000"/>
              <a:gd name="connsiteX938" fmla="*/ 2867960 w 7467600"/>
              <a:gd name="connsiteY938" fmla="*/ 0 h 6858000"/>
              <a:gd name="connsiteX939" fmla="*/ 2926351 w 7467600"/>
              <a:gd name="connsiteY939" fmla="*/ 0 h 6858000"/>
              <a:gd name="connsiteX940" fmla="*/ 2902823 w 7467600"/>
              <a:gd name="connsiteY940" fmla="*/ 262929 h 6858000"/>
              <a:gd name="connsiteX941" fmla="*/ 2940663 w 7467600"/>
              <a:gd name="connsiteY941" fmla="*/ 140884 h 6858000"/>
              <a:gd name="connsiteX942" fmla="*/ 2947039 w 7467600"/>
              <a:gd name="connsiteY942" fmla="*/ 122524 h 6858000"/>
              <a:gd name="connsiteX943" fmla="*/ 2984316 w 7467600"/>
              <a:gd name="connsiteY943" fmla="*/ 0 h 6858000"/>
              <a:gd name="connsiteX944" fmla="*/ 3016114 w 7467600"/>
              <a:gd name="connsiteY944" fmla="*/ 0 h 6858000"/>
              <a:gd name="connsiteX945" fmla="*/ 2979949 w 7467600"/>
              <a:gd name="connsiteY945" fmla="*/ 119274 h 6858000"/>
              <a:gd name="connsiteX946" fmla="*/ 3023879 w 7467600"/>
              <a:gd name="connsiteY946" fmla="*/ 0 h 6858000"/>
              <a:gd name="connsiteX947" fmla="*/ 3105400 w 7467600"/>
              <a:gd name="connsiteY947" fmla="*/ 0 h 6858000"/>
              <a:gd name="connsiteX948" fmla="*/ 3094669 w 7467600"/>
              <a:gd name="connsiteY948" fmla="*/ 30308 h 6858000"/>
              <a:gd name="connsiteX949" fmla="*/ 2901945 w 7467600"/>
              <a:gd name="connsiteY949" fmla="*/ 466538 h 6858000"/>
              <a:gd name="connsiteX950" fmla="*/ 2815209 w 7467600"/>
              <a:gd name="connsiteY950" fmla="*/ 497361 h 6858000"/>
              <a:gd name="connsiteX951" fmla="*/ 2844845 w 7467600"/>
              <a:gd name="connsiteY951" fmla="*/ 127638 h 6858000"/>
              <a:gd name="connsiteX952" fmla="*/ 2867960 w 7467600"/>
              <a:gd name="connsiteY952" fmla="*/ 0 h 6858000"/>
              <a:gd name="connsiteX953" fmla="*/ 1057230 w 7467600"/>
              <a:gd name="connsiteY953" fmla="*/ 0 h 6858000"/>
              <a:gd name="connsiteX954" fmla="*/ 1111003 w 7467600"/>
              <a:gd name="connsiteY954" fmla="*/ 0 h 6858000"/>
              <a:gd name="connsiteX955" fmla="*/ 1125553 w 7467600"/>
              <a:gd name="connsiteY955" fmla="*/ 52588 h 6858000"/>
              <a:gd name="connsiteX956" fmla="*/ 1304276 w 7467600"/>
              <a:gd name="connsiteY956" fmla="*/ 476275 h 6858000"/>
              <a:gd name="connsiteX957" fmla="*/ 1492066 w 7467600"/>
              <a:gd name="connsiteY957" fmla="*/ 886333 h 6858000"/>
              <a:gd name="connsiteX958" fmla="*/ 1423698 w 7467600"/>
              <a:gd name="connsiteY958" fmla="*/ 710817 h 6858000"/>
              <a:gd name="connsiteX959" fmla="*/ 1357609 w 7467600"/>
              <a:gd name="connsiteY959" fmla="*/ 532892 h 6858000"/>
              <a:gd name="connsiteX960" fmla="*/ 1309550 w 7467600"/>
              <a:gd name="connsiteY960" fmla="*/ 374031 h 6858000"/>
              <a:gd name="connsiteX961" fmla="*/ 1193673 w 7467600"/>
              <a:gd name="connsiteY961" fmla="*/ 49533 h 6858000"/>
              <a:gd name="connsiteX962" fmla="*/ 1164391 w 7467600"/>
              <a:gd name="connsiteY962" fmla="*/ 0 h 6858000"/>
              <a:gd name="connsiteX963" fmla="*/ 1200666 w 7467600"/>
              <a:gd name="connsiteY963" fmla="*/ 0 h 6858000"/>
              <a:gd name="connsiteX964" fmla="*/ 1223408 w 7467600"/>
              <a:gd name="connsiteY964" fmla="*/ 38996 h 6858000"/>
              <a:gd name="connsiteX965" fmla="*/ 1339635 w 7467600"/>
              <a:gd name="connsiteY965" fmla="*/ 365517 h 6858000"/>
              <a:gd name="connsiteX966" fmla="*/ 1387469 w 7467600"/>
              <a:gd name="connsiteY966" fmla="*/ 523079 h 6858000"/>
              <a:gd name="connsiteX967" fmla="*/ 1452685 w 7467600"/>
              <a:gd name="connsiteY967" fmla="*/ 699806 h 6858000"/>
              <a:gd name="connsiteX968" fmla="*/ 1492092 w 7467600"/>
              <a:gd name="connsiteY968" fmla="*/ 800424 h 6858000"/>
              <a:gd name="connsiteX969" fmla="*/ 1455302 w 7467600"/>
              <a:gd name="connsiteY969" fmla="*/ 632913 h 6858000"/>
              <a:gd name="connsiteX970" fmla="*/ 1222336 w 7467600"/>
              <a:gd name="connsiteY970" fmla="*/ 9480 h 6858000"/>
              <a:gd name="connsiteX971" fmla="*/ 1214634 w 7467600"/>
              <a:gd name="connsiteY971" fmla="*/ 0 h 6858000"/>
              <a:gd name="connsiteX972" fmla="*/ 1289827 w 7467600"/>
              <a:gd name="connsiteY972" fmla="*/ 0 h 6858000"/>
              <a:gd name="connsiteX973" fmla="*/ 1321076 w 7467600"/>
              <a:gd name="connsiteY973" fmla="*/ 59722 h 6858000"/>
              <a:gd name="connsiteX974" fmla="*/ 1512579 w 7467600"/>
              <a:gd name="connsiteY974" fmla="*/ 626441 h 6858000"/>
              <a:gd name="connsiteX975" fmla="*/ 1506076 w 7467600"/>
              <a:gd name="connsiteY975" fmla="*/ 1089289 h 6858000"/>
              <a:gd name="connsiteX976" fmla="*/ 1486346 w 7467600"/>
              <a:gd name="connsiteY976" fmla="*/ 1079919 h 6858000"/>
              <a:gd name="connsiteX977" fmla="*/ 1070511 w 7467600"/>
              <a:gd name="connsiteY977" fmla="*/ 48609 h 6858000"/>
              <a:gd name="connsiteX978" fmla="*/ 1057230 w 7467600"/>
              <a:gd name="connsiteY978" fmla="*/ 0 h 6858000"/>
              <a:gd name="connsiteX979" fmla="*/ 43151 w 7467600"/>
              <a:gd name="connsiteY979" fmla="*/ 0 h 6858000"/>
              <a:gd name="connsiteX980" fmla="*/ 95283 w 7467600"/>
              <a:gd name="connsiteY980" fmla="*/ 0 h 6858000"/>
              <a:gd name="connsiteX981" fmla="*/ 300708 w 7467600"/>
              <a:gd name="connsiteY981" fmla="*/ 154571 h 6858000"/>
              <a:gd name="connsiteX982" fmla="*/ 530414 w 7467600"/>
              <a:gd name="connsiteY982" fmla="*/ 354673 h 6858000"/>
              <a:gd name="connsiteX983" fmla="*/ 333785 w 7467600"/>
              <a:gd name="connsiteY983" fmla="*/ 161564 h 6858000"/>
              <a:gd name="connsiteX984" fmla="*/ 147005 w 7467600"/>
              <a:gd name="connsiteY984" fmla="*/ 0 h 6858000"/>
              <a:gd name="connsiteX985" fmla="*/ 272509 w 7467600"/>
              <a:gd name="connsiteY985" fmla="*/ 0 h 6858000"/>
              <a:gd name="connsiteX986" fmla="*/ 326276 w 7467600"/>
              <a:gd name="connsiteY986" fmla="*/ 45847 h 6858000"/>
              <a:gd name="connsiteX987" fmla="*/ 823759 w 7467600"/>
              <a:gd name="connsiteY987" fmla="*/ 574145 h 6858000"/>
              <a:gd name="connsiteX988" fmla="*/ 811254 w 7467600"/>
              <a:gd name="connsiteY988" fmla="*/ 665546 h 6858000"/>
              <a:gd name="connsiteX989" fmla="*/ 154042 w 7467600"/>
              <a:gd name="connsiteY989" fmla="*/ 261522 h 6858000"/>
              <a:gd name="connsiteX990" fmla="*/ 13550 w 7467600"/>
              <a:gd name="connsiteY990" fmla="*/ 158423 h 6858000"/>
              <a:gd name="connsiteX991" fmla="*/ 0 w 7467600"/>
              <a:gd name="connsiteY991" fmla="*/ 146618 h 6858000"/>
              <a:gd name="connsiteX992" fmla="*/ 0 w 7467600"/>
              <a:gd name="connsiteY992" fmla="*/ 59161 h 6858000"/>
              <a:gd name="connsiteX993" fmla="*/ 45427 w 7467600"/>
              <a:gd name="connsiteY993" fmla="*/ 101078 h 6858000"/>
              <a:gd name="connsiteX994" fmla="*/ 630103 w 7467600"/>
              <a:gd name="connsiteY994" fmla="*/ 485885 h 6858000"/>
              <a:gd name="connsiteX995" fmla="*/ 532040 w 7467600"/>
              <a:gd name="connsiteY995" fmla="*/ 399359 h 6858000"/>
              <a:gd name="connsiteX996" fmla="*/ 517618 w 7467600"/>
              <a:gd name="connsiteY996" fmla="*/ 385726 h 6858000"/>
              <a:gd name="connsiteX997" fmla="*/ 285074 w 7467600"/>
              <a:gd name="connsiteY997" fmla="*/ 182755 h 6858000"/>
              <a:gd name="connsiteX998" fmla="*/ 43151 w 7467600"/>
              <a:gd name="connsiteY99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97634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1903353 w 7467600"/>
              <a:gd name="connsiteY142" fmla="*/ 5044827 h 6858000"/>
              <a:gd name="connsiteX143" fmla="*/ 1936931 w 7467600"/>
              <a:gd name="connsiteY143" fmla="*/ 5093954 h 6858000"/>
              <a:gd name="connsiteX144" fmla="*/ 2195868 w 7467600"/>
              <a:gd name="connsiteY144" fmla="*/ 5396574 h 6858000"/>
              <a:gd name="connsiteX145" fmla="*/ 2088852 w 7467600"/>
              <a:gd name="connsiteY145" fmla="*/ 5166123 h 6858000"/>
              <a:gd name="connsiteX146" fmla="*/ 1958241 w 7467600"/>
              <a:gd name="connsiteY146" fmla="*/ 5067955 h 6858000"/>
              <a:gd name="connsiteX147" fmla="*/ 1903353 w 7467600"/>
              <a:gd name="connsiteY147" fmla="*/ 5044827 h 6858000"/>
              <a:gd name="connsiteX148" fmla="*/ 1979378 w 7467600"/>
              <a:gd name="connsiteY148" fmla="*/ 4769504 h 6858000"/>
              <a:gd name="connsiteX149" fmla="*/ 2882120 w 7467600"/>
              <a:gd name="connsiteY149" fmla="*/ 5064547 h 6858000"/>
              <a:gd name="connsiteX150" fmla="*/ 2793103 w 7467600"/>
              <a:gd name="connsiteY150" fmla="*/ 5039699 h 6858000"/>
              <a:gd name="connsiteX151" fmla="*/ 2770041 w 7467600"/>
              <a:gd name="connsiteY151" fmla="*/ 5033634 h 6858000"/>
              <a:gd name="connsiteX152" fmla="*/ 1979378 w 7467600"/>
              <a:gd name="connsiteY152" fmla="*/ 4769504 h 6858000"/>
              <a:gd name="connsiteX153" fmla="*/ 1927410 w 7467600"/>
              <a:gd name="connsiteY153" fmla="*/ 4716164 h 6858000"/>
              <a:gd name="connsiteX154" fmla="*/ 1959587 w 7467600"/>
              <a:gd name="connsiteY154" fmla="*/ 4728849 h 6858000"/>
              <a:gd name="connsiteX155" fmla="*/ 2777707 w 7467600"/>
              <a:gd name="connsiteY155" fmla="*/ 5003991 h 6858000"/>
              <a:gd name="connsiteX156" fmla="*/ 2800768 w 7467600"/>
              <a:gd name="connsiteY156" fmla="*/ 5010056 h 6858000"/>
              <a:gd name="connsiteX157" fmla="*/ 2879408 w 7467600"/>
              <a:gd name="connsiteY157" fmla="*/ 5031590 h 6858000"/>
              <a:gd name="connsiteX158" fmla="*/ 2862295 w 7467600"/>
              <a:gd name="connsiteY158" fmla="*/ 5022958 h 6858000"/>
              <a:gd name="connsiteX159" fmla="*/ 2813343 w 7467600"/>
              <a:gd name="connsiteY159" fmla="*/ 4998369 h 6858000"/>
              <a:gd name="connsiteX160" fmla="*/ 2646245 w 7467600"/>
              <a:gd name="connsiteY160" fmla="*/ 4930999 h 6858000"/>
              <a:gd name="connsiteX161" fmla="*/ 1999243 w 7467600"/>
              <a:gd name="connsiteY161" fmla="*/ 4730524 h 6858000"/>
              <a:gd name="connsiteX162" fmla="*/ 1979527 w 7467600"/>
              <a:gd name="connsiteY162" fmla="*/ 4726651 h 6858000"/>
              <a:gd name="connsiteX163" fmla="*/ 1927410 w 7467600"/>
              <a:gd name="connsiteY163" fmla="*/ 4716164 h 6858000"/>
              <a:gd name="connsiteX164" fmla="*/ 1997014 w 7467600"/>
              <a:gd name="connsiteY164" fmla="*/ 4698007 h 6858000"/>
              <a:gd name="connsiteX165" fmla="*/ 2005458 w 7467600"/>
              <a:gd name="connsiteY165" fmla="*/ 4699540 h 6858000"/>
              <a:gd name="connsiteX166" fmla="*/ 2657186 w 7467600"/>
              <a:gd name="connsiteY166" fmla="*/ 4901687 h 6858000"/>
              <a:gd name="connsiteX167" fmla="*/ 2826662 w 7467600"/>
              <a:gd name="connsiteY167" fmla="*/ 4970362 h 6858000"/>
              <a:gd name="connsiteX168" fmla="*/ 2876100 w 7467600"/>
              <a:gd name="connsiteY168" fmla="*/ 4995397 h 6858000"/>
              <a:gd name="connsiteX169" fmla="*/ 3042600 w 7467600"/>
              <a:gd name="connsiteY169" fmla="*/ 5059532 h 6858000"/>
              <a:gd name="connsiteX170" fmla="*/ 1997014 w 7467600"/>
              <a:gd name="connsiteY170" fmla="*/ 4698007 h 6858000"/>
              <a:gd name="connsiteX171" fmla="*/ 2305292 w 7467600"/>
              <a:gd name="connsiteY171" fmla="*/ 4219492 h 6858000"/>
              <a:gd name="connsiteX172" fmla="*/ 3360922 w 7467600"/>
              <a:gd name="connsiteY172" fmla="*/ 4529373 h 6858000"/>
              <a:gd name="connsiteX173" fmla="*/ 3492420 w 7467600"/>
              <a:gd name="connsiteY173" fmla="*/ 4510145 h 6858000"/>
              <a:gd name="connsiteX174" fmla="*/ 3364086 w 7467600"/>
              <a:gd name="connsiteY174" fmla="*/ 4480340 h 6858000"/>
              <a:gd name="connsiteX175" fmla="*/ 3225818 w 7467600"/>
              <a:gd name="connsiteY175" fmla="*/ 4411822 h 6858000"/>
              <a:gd name="connsiteX176" fmla="*/ 3129696 w 7467600"/>
              <a:gd name="connsiteY176" fmla="*/ 4360704 h 6858000"/>
              <a:gd name="connsiteX177" fmla="*/ 2814545 w 7467600"/>
              <a:gd name="connsiteY177" fmla="*/ 4282955 h 6858000"/>
              <a:gd name="connsiteX178" fmla="*/ 2305292 w 7467600"/>
              <a:gd name="connsiteY178" fmla="*/ 4219492 h 6858000"/>
              <a:gd name="connsiteX179" fmla="*/ 2626982 w 7467600"/>
              <a:gd name="connsiteY179" fmla="*/ 4206450 h 6858000"/>
              <a:gd name="connsiteX180" fmla="*/ 2490617 w 7467600"/>
              <a:gd name="connsiteY180" fmla="*/ 4206951 h 6858000"/>
              <a:gd name="connsiteX181" fmla="*/ 2819869 w 7467600"/>
              <a:gd name="connsiteY181" fmla="*/ 4252936 h 6858000"/>
              <a:gd name="connsiteX182" fmla="*/ 3143018 w 7467600"/>
              <a:gd name="connsiteY182" fmla="*/ 4332698 h 6858000"/>
              <a:gd name="connsiteX183" fmla="*/ 3241520 w 7467600"/>
              <a:gd name="connsiteY183" fmla="*/ 4385112 h 6858000"/>
              <a:gd name="connsiteX184" fmla="*/ 3374575 w 7467600"/>
              <a:gd name="connsiteY184" fmla="*/ 4451517 h 6858000"/>
              <a:gd name="connsiteX185" fmla="*/ 3505221 w 7467600"/>
              <a:gd name="connsiteY185" fmla="*/ 4480757 h 6858000"/>
              <a:gd name="connsiteX186" fmla="*/ 2626982 w 7467600"/>
              <a:gd name="connsiteY186" fmla="*/ 4206450 h 6858000"/>
              <a:gd name="connsiteX187" fmla="*/ 1310106 w 7467600"/>
              <a:gd name="connsiteY187" fmla="*/ 3943217 h 6858000"/>
              <a:gd name="connsiteX188" fmla="*/ 854994 w 7467600"/>
              <a:gd name="connsiteY188" fmla="*/ 4399136 h 6858000"/>
              <a:gd name="connsiteX189" fmla="*/ 742462 w 7467600"/>
              <a:gd name="connsiteY189" fmla="*/ 4594648 h 6858000"/>
              <a:gd name="connsiteX190" fmla="*/ 820602 w 7467600"/>
              <a:gd name="connsiteY190" fmla="*/ 4485915 h 6858000"/>
              <a:gd name="connsiteX191" fmla="*/ 878295 w 7467600"/>
              <a:gd name="connsiteY191" fmla="*/ 4403594 h 6858000"/>
              <a:gd name="connsiteX192" fmla="*/ 1240607 w 7467600"/>
              <a:gd name="connsiteY192" fmla="*/ 4010401 h 6858000"/>
              <a:gd name="connsiteX193" fmla="*/ 1310106 w 7467600"/>
              <a:gd name="connsiteY193" fmla="*/ 3943217 h 6858000"/>
              <a:gd name="connsiteX194" fmla="*/ 1423113 w 7467600"/>
              <a:gd name="connsiteY194" fmla="*/ 3874565 h 6858000"/>
              <a:gd name="connsiteX195" fmla="*/ 1260565 w 7467600"/>
              <a:gd name="connsiteY195" fmla="*/ 4031982 h 6858000"/>
              <a:gd name="connsiteX196" fmla="*/ 901900 w 7467600"/>
              <a:gd name="connsiteY196" fmla="*/ 4421236 h 6858000"/>
              <a:gd name="connsiteX197" fmla="*/ 845044 w 7467600"/>
              <a:gd name="connsiteY197" fmla="*/ 4502436 h 6858000"/>
              <a:gd name="connsiteX198" fmla="*/ 685926 w 7467600"/>
              <a:gd name="connsiteY198" fmla="*/ 4703069 h 6858000"/>
              <a:gd name="connsiteX199" fmla="*/ 684248 w 7467600"/>
              <a:gd name="connsiteY199" fmla="*/ 4706721 h 6858000"/>
              <a:gd name="connsiteX200" fmla="*/ 1423113 w 7467600"/>
              <a:gd name="connsiteY200" fmla="*/ 3874565 h 6858000"/>
              <a:gd name="connsiteX201" fmla="*/ 3316479 w 7467600"/>
              <a:gd name="connsiteY201" fmla="*/ 3872136 h 6858000"/>
              <a:gd name="connsiteX202" fmla="*/ 3546806 w 7467600"/>
              <a:gd name="connsiteY202" fmla="*/ 4356139 h 6858000"/>
              <a:gd name="connsiteX203" fmla="*/ 3364433 w 7467600"/>
              <a:gd name="connsiteY203" fmla="*/ 3953121 h 6858000"/>
              <a:gd name="connsiteX204" fmla="*/ 3316479 w 7467600"/>
              <a:gd name="connsiteY204" fmla="*/ 3872136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55073 w 7467600"/>
              <a:gd name="connsiteY236" fmla="*/ 3650884 h 6858000"/>
              <a:gd name="connsiteX237" fmla="*/ 3670252 w 7467600"/>
              <a:gd name="connsiteY237" fmla="*/ 3622798 h 6858000"/>
              <a:gd name="connsiteX238" fmla="*/ 3817258 w 7467600"/>
              <a:gd name="connsiteY238" fmla="*/ 3723577 h 6858000"/>
              <a:gd name="connsiteX239" fmla="*/ 4000461 w 7467600"/>
              <a:gd name="connsiteY239" fmla="*/ 3855966 h 6858000"/>
              <a:gd name="connsiteX240" fmla="*/ 4088180 w 7467600"/>
              <a:gd name="connsiteY240" fmla="*/ 3929774 h 6858000"/>
              <a:gd name="connsiteX241" fmla="*/ 4184555 w 7467600"/>
              <a:gd name="connsiteY241" fmla="*/ 4010683 h 6858000"/>
              <a:gd name="connsiteX242" fmla="*/ 4399563 w 7467600"/>
              <a:gd name="connsiteY242" fmla="*/ 4158106 h 6858000"/>
              <a:gd name="connsiteX243" fmla="*/ 4684469 w 7467600"/>
              <a:gd name="connsiteY243" fmla="*/ 4364680 h 6858000"/>
              <a:gd name="connsiteX244" fmla="*/ 4690271 w 7467600"/>
              <a:gd name="connsiteY244" fmla="*/ 4370034 h 6858000"/>
              <a:gd name="connsiteX245" fmla="*/ 4136093 w 7467600"/>
              <a:gd name="connsiteY245" fmla="*/ 3858466 h 6858000"/>
              <a:gd name="connsiteX246" fmla="*/ 3670252 w 7467600"/>
              <a:gd name="connsiteY246" fmla="*/ 3622798 h 6858000"/>
              <a:gd name="connsiteX247" fmla="*/ 4440129 w 7467600"/>
              <a:gd name="connsiteY247" fmla="*/ 3448571 h 6858000"/>
              <a:gd name="connsiteX248" fmla="*/ 4856525 w 7467600"/>
              <a:gd name="connsiteY248" fmla="*/ 3915351 h 6858000"/>
              <a:gd name="connsiteX249" fmla="*/ 5059055 w 7467600"/>
              <a:gd name="connsiteY249" fmla="*/ 4108918 h 6858000"/>
              <a:gd name="connsiteX250" fmla="*/ 5290070 w 7467600"/>
              <a:gd name="connsiteY250" fmla="*/ 4263619 h 6858000"/>
              <a:gd name="connsiteX251" fmla="*/ 4834991 w 7467600"/>
              <a:gd name="connsiteY251" fmla="*/ 3830985 h 6858000"/>
              <a:gd name="connsiteX252" fmla="*/ 4440129 w 7467600"/>
              <a:gd name="connsiteY252" fmla="*/ 3448571 h 6858000"/>
              <a:gd name="connsiteX253" fmla="*/ 4441737 w 7467600"/>
              <a:gd name="connsiteY253" fmla="*/ 3399734 h 6858000"/>
              <a:gd name="connsiteX254" fmla="*/ 4431236 w 7467600"/>
              <a:gd name="connsiteY254" fmla="*/ 3400954 h 6858000"/>
              <a:gd name="connsiteX255" fmla="*/ 4557150 w 7467600"/>
              <a:gd name="connsiteY255" fmla="*/ 3510023 h 6858000"/>
              <a:gd name="connsiteX256" fmla="*/ 4856936 w 7467600"/>
              <a:gd name="connsiteY256" fmla="*/ 3809146 h 6858000"/>
              <a:gd name="connsiteX257" fmla="*/ 5111996 w 7467600"/>
              <a:gd name="connsiteY257" fmla="*/ 4065759 h 6858000"/>
              <a:gd name="connsiteX258" fmla="*/ 5388878 w 7467600"/>
              <a:gd name="connsiteY258" fmla="*/ 4300185 h 6858000"/>
              <a:gd name="connsiteX259" fmla="*/ 5425556 w 7467600"/>
              <a:gd name="connsiteY259" fmla="*/ 4308967 h 6858000"/>
              <a:gd name="connsiteX260" fmla="*/ 4943646 w 7467600"/>
              <a:gd name="connsiteY260" fmla="*/ 3822916 h 6858000"/>
              <a:gd name="connsiteX261" fmla="*/ 4594837 w 7467600"/>
              <a:gd name="connsiteY261" fmla="*/ 3532274 h 6858000"/>
              <a:gd name="connsiteX262" fmla="*/ 4441737 w 7467600"/>
              <a:gd name="connsiteY262" fmla="*/ 3399734 h 6858000"/>
              <a:gd name="connsiteX263" fmla="*/ 5425834 w 7467600"/>
              <a:gd name="connsiteY263" fmla="*/ 3162785 h 6858000"/>
              <a:gd name="connsiteX264" fmla="*/ 5401644 w 7467600"/>
              <a:gd name="connsiteY264" fmla="*/ 3617847 h 6858000"/>
              <a:gd name="connsiteX265" fmla="*/ 5467256 w 7467600"/>
              <a:gd name="connsiteY265" fmla="*/ 4175494 h 6858000"/>
              <a:gd name="connsiteX266" fmla="*/ 5448069 w 7467600"/>
              <a:gd name="connsiteY266" fmla="*/ 3567554 h 6858000"/>
              <a:gd name="connsiteX267" fmla="*/ 5425834 w 7467600"/>
              <a:gd name="connsiteY267" fmla="*/ 3162785 h 6858000"/>
              <a:gd name="connsiteX268" fmla="*/ 1318687 w 7467600"/>
              <a:gd name="connsiteY268" fmla="*/ 3113840 h 6858000"/>
              <a:gd name="connsiteX269" fmla="*/ 1066793 w 7467600"/>
              <a:gd name="connsiteY269" fmla="*/ 3212171 h 6858000"/>
              <a:gd name="connsiteX270" fmla="*/ 993319 w 7467600"/>
              <a:gd name="connsiteY270" fmla="*/ 3247648 h 6858000"/>
              <a:gd name="connsiteX271" fmla="*/ 853081 w 7467600"/>
              <a:gd name="connsiteY271" fmla="*/ 3312410 h 6858000"/>
              <a:gd name="connsiteX272" fmla="*/ 805957 w 7467600"/>
              <a:gd name="connsiteY272" fmla="*/ 3330443 h 6858000"/>
              <a:gd name="connsiteX273" fmla="*/ 1318687 w 7467600"/>
              <a:gd name="connsiteY273" fmla="*/ 3113840 h 6858000"/>
              <a:gd name="connsiteX274" fmla="*/ 5453702 w 7467600"/>
              <a:gd name="connsiteY274" fmla="*/ 3090882 h 6858000"/>
              <a:gd name="connsiteX275" fmla="*/ 5480135 w 7467600"/>
              <a:gd name="connsiteY275" fmla="*/ 3565802 h 6858000"/>
              <a:gd name="connsiteX276" fmla="*/ 5499023 w 7467600"/>
              <a:gd name="connsiteY276" fmla="*/ 4166310 h 6858000"/>
              <a:gd name="connsiteX277" fmla="*/ 5547022 w 7467600"/>
              <a:gd name="connsiteY277" fmla="*/ 3607838 h 6858000"/>
              <a:gd name="connsiteX278" fmla="*/ 5515964 w 7467600"/>
              <a:gd name="connsiteY278" fmla="*/ 3378541 h 6858000"/>
              <a:gd name="connsiteX279" fmla="*/ 5453702 w 7467600"/>
              <a:gd name="connsiteY279" fmla="*/ 3090882 h 6858000"/>
              <a:gd name="connsiteX280" fmla="*/ 1238695 w 7467600"/>
              <a:gd name="connsiteY280" fmla="*/ 3076820 h 6858000"/>
              <a:gd name="connsiteX281" fmla="*/ 716371 w 7467600"/>
              <a:gd name="connsiteY281" fmla="*/ 3293249 h 6858000"/>
              <a:gd name="connsiteX282" fmla="*/ 579522 w 7467600"/>
              <a:gd name="connsiteY282" fmla="*/ 3371759 h 6858000"/>
              <a:gd name="connsiteX283" fmla="*/ 600288 w 7467600"/>
              <a:gd name="connsiteY283" fmla="*/ 3365555 h 6858000"/>
              <a:gd name="connsiteX284" fmla="*/ 840692 w 7467600"/>
              <a:gd name="connsiteY284" fmla="*/ 3284921 h 6858000"/>
              <a:gd name="connsiteX285" fmla="*/ 979248 w 7467600"/>
              <a:gd name="connsiteY285" fmla="*/ 3221003 h 6858000"/>
              <a:gd name="connsiteX286" fmla="*/ 1053282 w 7467600"/>
              <a:gd name="connsiteY286" fmla="*/ 3185247 h 6858000"/>
              <a:gd name="connsiteX287" fmla="*/ 1320603 w 7467600"/>
              <a:gd name="connsiteY287" fmla="*/ 3081281 h 6858000"/>
              <a:gd name="connsiteX288" fmla="*/ 1238695 w 7467600"/>
              <a:gd name="connsiteY288" fmla="*/ 3076820 h 6858000"/>
              <a:gd name="connsiteX289" fmla="*/ 5425627 w 7467600"/>
              <a:gd name="connsiteY289" fmla="*/ 2954192 h 6858000"/>
              <a:gd name="connsiteX290" fmla="*/ 5470770 w 7467600"/>
              <a:gd name="connsiteY290" fmla="*/ 3005435 h 6858000"/>
              <a:gd name="connsiteX291" fmla="*/ 5519779 w 7467600"/>
              <a:gd name="connsiteY291" fmla="*/ 4359223 h 6858000"/>
              <a:gd name="connsiteX292" fmla="*/ 5520293 w 7467600"/>
              <a:gd name="connsiteY292" fmla="*/ 4360602 h 6858000"/>
              <a:gd name="connsiteX293" fmla="*/ 5767221 w 7467600"/>
              <a:gd name="connsiteY293" fmla="*/ 4665564 h 6858000"/>
              <a:gd name="connsiteX294" fmla="*/ 6937169 w 7467600"/>
              <a:gd name="connsiteY294" fmla="*/ 4815941 h 6858000"/>
              <a:gd name="connsiteX295" fmla="*/ 6953922 w 7467600"/>
              <a:gd name="connsiteY295" fmla="*/ 4890068 h 6858000"/>
              <a:gd name="connsiteX296" fmla="*/ 6071359 w 7467600"/>
              <a:gd name="connsiteY296" fmla="*/ 4770770 h 6858000"/>
              <a:gd name="connsiteX297" fmla="*/ 6038839 w 7467600"/>
              <a:gd name="connsiteY297" fmla="*/ 4764474 h 6858000"/>
              <a:gd name="connsiteX298" fmla="*/ 6038706 w 7467600"/>
              <a:gd name="connsiteY298" fmla="*/ 4763847 h 6858000"/>
              <a:gd name="connsiteX299" fmla="*/ 6037784 w 7467600"/>
              <a:gd name="connsiteY299" fmla="*/ 4764270 h 6858000"/>
              <a:gd name="connsiteX300" fmla="*/ 6038839 w 7467600"/>
              <a:gd name="connsiteY300" fmla="*/ 4764474 h 6858000"/>
              <a:gd name="connsiteX301" fmla="*/ 6040338 w 7467600"/>
              <a:gd name="connsiteY301" fmla="*/ 4771418 h 6858000"/>
              <a:gd name="connsiteX302" fmla="*/ 6024488 w 7467600"/>
              <a:gd name="connsiteY302" fmla="*/ 4809903 h 6858000"/>
              <a:gd name="connsiteX303" fmla="*/ 5599771 w 7467600"/>
              <a:gd name="connsiteY303" fmla="*/ 5509652 h 6858000"/>
              <a:gd name="connsiteX304" fmla="*/ 5548843 w 7467600"/>
              <a:gd name="connsiteY304" fmla="*/ 5563845 h 6858000"/>
              <a:gd name="connsiteX305" fmla="*/ 5940952 w 7467600"/>
              <a:gd name="connsiteY305" fmla="*/ 6250028 h 6858000"/>
              <a:gd name="connsiteX306" fmla="*/ 6043441 w 7467600"/>
              <a:gd name="connsiteY306" fmla="*/ 6665847 h 6858000"/>
              <a:gd name="connsiteX307" fmla="*/ 6093432 w 7467600"/>
              <a:gd name="connsiteY307" fmla="*/ 6858000 h 6858000"/>
              <a:gd name="connsiteX308" fmla="*/ 6034344 w 7467600"/>
              <a:gd name="connsiteY308" fmla="*/ 6858000 h 6858000"/>
              <a:gd name="connsiteX309" fmla="*/ 6026679 w 7467600"/>
              <a:gd name="connsiteY309" fmla="*/ 6836959 h 6858000"/>
              <a:gd name="connsiteX310" fmla="*/ 5800441 w 7467600"/>
              <a:gd name="connsiteY310" fmla="*/ 6335286 h 6858000"/>
              <a:gd name="connsiteX311" fmla="*/ 5526562 w 7467600"/>
              <a:gd name="connsiteY311" fmla="*/ 5705388 h 6858000"/>
              <a:gd name="connsiteX312" fmla="*/ 5519640 w 7467600"/>
              <a:gd name="connsiteY312" fmla="*/ 5683774 h 6858000"/>
              <a:gd name="connsiteX313" fmla="*/ 5844559 w 7467600"/>
              <a:gd name="connsiteY313" fmla="*/ 6553349 h 6858000"/>
              <a:gd name="connsiteX314" fmla="*/ 5975994 w 7467600"/>
              <a:gd name="connsiteY314" fmla="*/ 6858000 h 6858000"/>
              <a:gd name="connsiteX315" fmla="*/ 5898547 w 7467600"/>
              <a:gd name="connsiteY315" fmla="*/ 6858000 h 6858000"/>
              <a:gd name="connsiteX316" fmla="*/ 5682041 w 7467600"/>
              <a:gd name="connsiteY316" fmla="*/ 6355860 h 6858000"/>
              <a:gd name="connsiteX317" fmla="*/ 5461758 w 7467600"/>
              <a:gd name="connsiteY317" fmla="*/ 5820220 h 6858000"/>
              <a:gd name="connsiteX318" fmla="*/ 5237282 w 7467600"/>
              <a:gd name="connsiteY318" fmla="*/ 6579086 h 6858000"/>
              <a:gd name="connsiteX319" fmla="*/ 5115009 w 7467600"/>
              <a:gd name="connsiteY319" fmla="*/ 6858000 h 6858000"/>
              <a:gd name="connsiteX320" fmla="*/ 5028074 w 7467600"/>
              <a:gd name="connsiteY320" fmla="*/ 6858000 h 6858000"/>
              <a:gd name="connsiteX321" fmla="*/ 5079508 w 7467600"/>
              <a:gd name="connsiteY321" fmla="*/ 6749074 h 6858000"/>
              <a:gd name="connsiteX322" fmla="*/ 5371846 w 7467600"/>
              <a:gd name="connsiteY322" fmla="*/ 5924413 h 6858000"/>
              <a:gd name="connsiteX323" fmla="*/ 5270512 w 7467600"/>
              <a:gd name="connsiteY323" fmla="*/ 6138975 h 6858000"/>
              <a:gd name="connsiteX324" fmla="*/ 5062409 w 7467600"/>
              <a:gd name="connsiteY324" fmla="*/ 6653544 h 6858000"/>
              <a:gd name="connsiteX325" fmla="*/ 5036628 w 7467600"/>
              <a:gd name="connsiteY325" fmla="*/ 6754247 h 6858000"/>
              <a:gd name="connsiteX326" fmla="*/ 5009112 w 7467600"/>
              <a:gd name="connsiteY326" fmla="*/ 6858000 h 6858000"/>
              <a:gd name="connsiteX327" fmla="*/ 4976679 w 7467600"/>
              <a:gd name="connsiteY327" fmla="*/ 6858000 h 6858000"/>
              <a:gd name="connsiteX328" fmla="*/ 5006537 w 7467600"/>
              <a:gd name="connsiteY328" fmla="*/ 6747068 h 6858000"/>
              <a:gd name="connsiteX329" fmla="*/ 5032723 w 7467600"/>
              <a:gd name="connsiteY329" fmla="*/ 6644957 h 6858000"/>
              <a:gd name="connsiteX330" fmla="*/ 5242949 w 7467600"/>
              <a:gd name="connsiteY330" fmla="*/ 6125175 h 6858000"/>
              <a:gd name="connsiteX331" fmla="*/ 5286321 w 7467600"/>
              <a:gd name="connsiteY331" fmla="*/ 6033555 h 6858000"/>
              <a:gd name="connsiteX332" fmla="*/ 5008210 w 7467600"/>
              <a:gd name="connsiteY332" fmla="*/ 6649194 h 6858000"/>
              <a:gd name="connsiteX333" fmla="*/ 4986321 w 7467600"/>
              <a:gd name="connsiteY333" fmla="*/ 6765687 h 6858000"/>
              <a:gd name="connsiteX334" fmla="*/ 4973474 w 7467600"/>
              <a:gd name="connsiteY334" fmla="*/ 6858000 h 6858000"/>
              <a:gd name="connsiteX335" fmla="*/ 4907178 w 7467600"/>
              <a:gd name="connsiteY335" fmla="*/ 6858000 h 6858000"/>
              <a:gd name="connsiteX336" fmla="*/ 4910810 w 7467600"/>
              <a:gd name="connsiteY336" fmla="*/ 6829660 h 6858000"/>
              <a:gd name="connsiteX337" fmla="*/ 4987461 w 7467600"/>
              <a:gd name="connsiteY337" fmla="*/ 6432994 h 6858000"/>
              <a:gd name="connsiteX338" fmla="*/ 5179262 w 7467600"/>
              <a:gd name="connsiteY338" fmla="*/ 6035044 h 6858000"/>
              <a:gd name="connsiteX339" fmla="*/ 4689678 w 7467600"/>
              <a:gd name="connsiteY339" fmla="*/ 6440241 h 6858000"/>
              <a:gd name="connsiteX340" fmla="*/ 4477543 w 7467600"/>
              <a:gd name="connsiteY340" fmla="*/ 6674836 h 6858000"/>
              <a:gd name="connsiteX341" fmla="*/ 4329957 w 7467600"/>
              <a:gd name="connsiteY341" fmla="*/ 6858000 h 6858000"/>
              <a:gd name="connsiteX342" fmla="*/ 4218595 w 7467600"/>
              <a:gd name="connsiteY342" fmla="*/ 6858000 h 6858000"/>
              <a:gd name="connsiteX343" fmla="*/ 4368888 w 7467600"/>
              <a:gd name="connsiteY343" fmla="*/ 6668412 h 6858000"/>
              <a:gd name="connsiteX344" fmla="*/ 4563091 w 7467600"/>
              <a:gd name="connsiteY344" fmla="*/ 6442508 h 6858000"/>
              <a:gd name="connsiteX345" fmla="*/ 5387324 w 7467600"/>
              <a:gd name="connsiteY345" fmla="*/ 5705830 h 6858000"/>
              <a:gd name="connsiteX346" fmla="*/ 5073620 w 7467600"/>
              <a:gd name="connsiteY346" fmla="*/ 5955437 h 6858000"/>
              <a:gd name="connsiteX347" fmla="*/ 4689789 w 7467600"/>
              <a:gd name="connsiteY347" fmla="*/ 6268382 h 6858000"/>
              <a:gd name="connsiteX348" fmla="*/ 4418722 w 7467600"/>
              <a:gd name="connsiteY348" fmla="*/ 6570886 h 6858000"/>
              <a:gd name="connsiteX349" fmla="*/ 4214944 w 7467600"/>
              <a:gd name="connsiteY349" fmla="*/ 6858000 h 6858000"/>
              <a:gd name="connsiteX350" fmla="*/ 4177898 w 7467600"/>
              <a:gd name="connsiteY350" fmla="*/ 6858000 h 6858000"/>
              <a:gd name="connsiteX351" fmla="*/ 4391597 w 7467600"/>
              <a:gd name="connsiteY351" fmla="*/ 6556370 h 6858000"/>
              <a:gd name="connsiteX352" fmla="*/ 4668889 w 7467600"/>
              <a:gd name="connsiteY352" fmla="*/ 6246399 h 6858000"/>
              <a:gd name="connsiteX353" fmla="*/ 5055427 w 7467600"/>
              <a:gd name="connsiteY353" fmla="*/ 5931476 h 6858000"/>
              <a:gd name="connsiteX354" fmla="*/ 5371814 w 7467600"/>
              <a:gd name="connsiteY354" fmla="*/ 5678975 h 6858000"/>
              <a:gd name="connsiteX355" fmla="*/ 4987918 w 7467600"/>
              <a:gd name="connsiteY355" fmla="*/ 5838701 h 6858000"/>
              <a:gd name="connsiteX356" fmla="*/ 4317146 w 7467600"/>
              <a:gd name="connsiteY356" fmla="*/ 6587716 h 6858000"/>
              <a:gd name="connsiteX357" fmla="*/ 4171627 w 7467600"/>
              <a:gd name="connsiteY357" fmla="*/ 6858000 h 6858000"/>
              <a:gd name="connsiteX358" fmla="*/ 4081585 w 7467600"/>
              <a:gd name="connsiteY358" fmla="*/ 6858000 h 6858000"/>
              <a:gd name="connsiteX359" fmla="*/ 4238603 w 7467600"/>
              <a:gd name="connsiteY359" fmla="*/ 6559341 h 6858000"/>
              <a:gd name="connsiteX360" fmla="*/ 4778333 w 7467600"/>
              <a:gd name="connsiteY360" fmla="*/ 5873626 h 6858000"/>
              <a:gd name="connsiteX361" fmla="*/ 5414185 w 7467600"/>
              <a:gd name="connsiteY361" fmla="*/ 5573882 h 6858000"/>
              <a:gd name="connsiteX362" fmla="*/ 5959648 w 7467600"/>
              <a:gd name="connsiteY362" fmla="*/ 4760797 h 6858000"/>
              <a:gd name="connsiteX363" fmla="*/ 5355019 w 7467600"/>
              <a:gd name="connsiteY363" fmla="*/ 4734672 h 6858000"/>
              <a:gd name="connsiteX364" fmla="*/ 5083565 w 7467600"/>
              <a:gd name="connsiteY364" fmla="*/ 5179121 h 6858000"/>
              <a:gd name="connsiteX365" fmla="*/ 4713577 w 7467600"/>
              <a:gd name="connsiteY365" fmla="*/ 5616803 h 6858000"/>
              <a:gd name="connsiteX366" fmla="*/ 3989559 w 7467600"/>
              <a:gd name="connsiteY366" fmla="*/ 6145945 h 6858000"/>
              <a:gd name="connsiteX367" fmla="*/ 3939824 w 7467600"/>
              <a:gd name="connsiteY367" fmla="*/ 6066900 h 6858000"/>
              <a:gd name="connsiteX368" fmla="*/ 4584537 w 7467600"/>
              <a:gd name="connsiteY368" fmla="*/ 5324826 h 6858000"/>
              <a:gd name="connsiteX369" fmla="*/ 5037105 w 7467600"/>
              <a:gd name="connsiteY369" fmla="*/ 5088765 h 6858000"/>
              <a:gd name="connsiteX370" fmla="*/ 5039930 w 7467600"/>
              <a:gd name="connsiteY370" fmla="*/ 5089585 h 6858000"/>
              <a:gd name="connsiteX371" fmla="*/ 5263764 w 7467600"/>
              <a:gd name="connsiteY371" fmla="*/ 4735525 h 6858000"/>
              <a:gd name="connsiteX372" fmla="*/ 4086300 w 7467600"/>
              <a:gd name="connsiteY372" fmla="*/ 4884599 h 6858000"/>
              <a:gd name="connsiteX373" fmla="*/ 4085485 w 7467600"/>
              <a:gd name="connsiteY373" fmla="*/ 4899070 h 6858000"/>
              <a:gd name="connsiteX374" fmla="*/ 3871915 w 7467600"/>
              <a:gd name="connsiteY374" fmla="*/ 5253645 h 6858000"/>
              <a:gd name="connsiteX375" fmla="*/ 3799374 w 7467600"/>
              <a:gd name="connsiteY375" fmla="*/ 5466127 h 6858000"/>
              <a:gd name="connsiteX376" fmla="*/ 3498850 w 7467600"/>
              <a:gd name="connsiteY376" fmla="*/ 6661888 h 6858000"/>
              <a:gd name="connsiteX377" fmla="*/ 3399216 w 7467600"/>
              <a:gd name="connsiteY377" fmla="*/ 6858000 h 6858000"/>
              <a:gd name="connsiteX378" fmla="*/ 3303688 w 7467600"/>
              <a:gd name="connsiteY378" fmla="*/ 6858000 h 6858000"/>
              <a:gd name="connsiteX379" fmla="*/ 3391774 w 7467600"/>
              <a:gd name="connsiteY379" fmla="*/ 6697181 h 6858000"/>
              <a:gd name="connsiteX380" fmla="*/ 3735540 w 7467600"/>
              <a:gd name="connsiteY380" fmla="*/ 5546923 h 6858000"/>
              <a:gd name="connsiteX381" fmla="*/ 3729438 w 7467600"/>
              <a:gd name="connsiteY381" fmla="*/ 5569058 h 6858000"/>
              <a:gd name="connsiteX382" fmla="*/ 3707782 w 7467600"/>
              <a:gd name="connsiteY382" fmla="*/ 5644908 h 6858000"/>
              <a:gd name="connsiteX383" fmla="*/ 3583827 w 7467600"/>
              <a:gd name="connsiteY383" fmla="*/ 6039215 h 6858000"/>
              <a:gd name="connsiteX384" fmla="*/ 3547861 w 7467600"/>
              <a:gd name="connsiteY384" fmla="*/ 6129609 h 6858000"/>
              <a:gd name="connsiteX385" fmla="*/ 3490905 w 7467600"/>
              <a:gd name="connsiteY385" fmla="*/ 6277660 h 6858000"/>
              <a:gd name="connsiteX386" fmla="*/ 3455859 w 7467600"/>
              <a:gd name="connsiteY386" fmla="*/ 6391301 h 6858000"/>
              <a:gd name="connsiteX387" fmla="*/ 3429112 w 7467600"/>
              <a:gd name="connsiteY387" fmla="*/ 6479469 h 6858000"/>
              <a:gd name="connsiteX388" fmla="*/ 3304862 w 7467600"/>
              <a:gd name="connsiteY388" fmla="*/ 6796476 h 6858000"/>
              <a:gd name="connsiteX389" fmla="*/ 3276071 w 7467600"/>
              <a:gd name="connsiteY389" fmla="*/ 6858000 h 6858000"/>
              <a:gd name="connsiteX390" fmla="*/ 3240805 w 7467600"/>
              <a:gd name="connsiteY390" fmla="*/ 6858000 h 6858000"/>
              <a:gd name="connsiteX391" fmla="*/ 3275917 w 7467600"/>
              <a:gd name="connsiteY391" fmla="*/ 6783192 h 6858000"/>
              <a:gd name="connsiteX392" fmla="*/ 3399358 w 7467600"/>
              <a:gd name="connsiteY392" fmla="*/ 6469011 h 6858000"/>
              <a:gd name="connsiteX393" fmla="*/ 3425650 w 7467600"/>
              <a:gd name="connsiteY393" fmla="*/ 6381333 h 6858000"/>
              <a:gd name="connsiteX394" fmla="*/ 3460661 w 7467600"/>
              <a:gd name="connsiteY394" fmla="*/ 6266763 h 6858000"/>
              <a:gd name="connsiteX395" fmla="*/ 3518021 w 7467600"/>
              <a:gd name="connsiteY395" fmla="*/ 6117298 h 6858000"/>
              <a:gd name="connsiteX396" fmla="*/ 3554035 w 7467600"/>
              <a:gd name="connsiteY396" fmla="*/ 6027832 h 6858000"/>
              <a:gd name="connsiteX397" fmla="*/ 3677174 w 7467600"/>
              <a:gd name="connsiteY397" fmla="*/ 5636351 h 6858000"/>
              <a:gd name="connsiteX398" fmla="*/ 3698819 w 7467600"/>
              <a:gd name="connsiteY398" fmla="*/ 5560503 h 6858000"/>
              <a:gd name="connsiteX399" fmla="*/ 3702094 w 7467600"/>
              <a:gd name="connsiteY399" fmla="*/ 5549194 h 6858000"/>
              <a:gd name="connsiteX400" fmla="*/ 3398355 w 7467600"/>
              <a:gd name="connsiteY400" fmla="*/ 6094603 h 6858000"/>
              <a:gd name="connsiteX401" fmla="*/ 3193941 w 7467600"/>
              <a:gd name="connsiteY401" fmla="*/ 6798775 h 6858000"/>
              <a:gd name="connsiteX402" fmla="*/ 3184140 w 7467600"/>
              <a:gd name="connsiteY402" fmla="*/ 6858000 h 6858000"/>
              <a:gd name="connsiteX403" fmla="*/ 3099978 w 7467600"/>
              <a:gd name="connsiteY403" fmla="*/ 6858000 h 6858000"/>
              <a:gd name="connsiteX404" fmla="*/ 3101556 w 7467600"/>
              <a:gd name="connsiteY404" fmla="*/ 6843337 h 6858000"/>
              <a:gd name="connsiteX405" fmla="*/ 3370162 w 7467600"/>
              <a:gd name="connsiteY405" fmla="*/ 5785550 h 6858000"/>
              <a:gd name="connsiteX406" fmla="*/ 3746477 w 7467600"/>
              <a:gd name="connsiteY406" fmla="*/ 5377889 h 6858000"/>
              <a:gd name="connsiteX407" fmla="*/ 3863399 w 7467600"/>
              <a:gd name="connsiteY407" fmla="*/ 5087257 h 6858000"/>
              <a:gd name="connsiteX408" fmla="*/ 3968712 w 7467600"/>
              <a:gd name="connsiteY408" fmla="*/ 4913989 h 6858000"/>
              <a:gd name="connsiteX409" fmla="*/ 2792390 w 7467600"/>
              <a:gd name="connsiteY409" fmla="*/ 5382974 h 6858000"/>
              <a:gd name="connsiteX410" fmla="*/ 2714982 w 7467600"/>
              <a:gd name="connsiteY410" fmla="*/ 5427051 h 6858000"/>
              <a:gd name="connsiteX411" fmla="*/ 2813361 w 7467600"/>
              <a:gd name="connsiteY411" fmla="*/ 6023912 h 6858000"/>
              <a:gd name="connsiteX412" fmla="*/ 2688430 w 7467600"/>
              <a:gd name="connsiteY412" fmla="*/ 6801564 h 6858000"/>
              <a:gd name="connsiteX413" fmla="*/ 2629626 w 7467600"/>
              <a:gd name="connsiteY413" fmla="*/ 6763394 h 6858000"/>
              <a:gd name="connsiteX414" fmla="*/ 2565328 w 7467600"/>
              <a:gd name="connsiteY414" fmla="*/ 5516399 h 6858000"/>
              <a:gd name="connsiteX415" fmla="*/ 1922999 w 7467600"/>
              <a:gd name="connsiteY415" fmla="*/ 5980343 h 6858000"/>
              <a:gd name="connsiteX416" fmla="*/ 1950261 w 7467600"/>
              <a:gd name="connsiteY416" fmla="*/ 6405858 h 6858000"/>
              <a:gd name="connsiteX417" fmla="*/ 2365554 w 7467600"/>
              <a:gd name="connsiteY417" fmla="*/ 6759107 h 6858000"/>
              <a:gd name="connsiteX418" fmla="*/ 2424142 w 7467600"/>
              <a:gd name="connsiteY418" fmla="*/ 6858000 h 6858000"/>
              <a:gd name="connsiteX419" fmla="*/ 2395994 w 7467600"/>
              <a:gd name="connsiteY419" fmla="*/ 6858000 h 6858000"/>
              <a:gd name="connsiteX420" fmla="*/ 2392863 w 7467600"/>
              <a:gd name="connsiteY420" fmla="*/ 6852964 h 6858000"/>
              <a:gd name="connsiteX421" fmla="*/ 2017589 w 7467600"/>
              <a:gd name="connsiteY421" fmla="*/ 6493982 h 6858000"/>
              <a:gd name="connsiteX422" fmla="*/ 2147336 w 7467600"/>
              <a:gd name="connsiteY422" fmla="*/ 6594052 h 6858000"/>
              <a:gd name="connsiteX423" fmla="*/ 2207047 w 7467600"/>
              <a:gd name="connsiteY423" fmla="*/ 6654540 h 6858000"/>
              <a:gd name="connsiteX424" fmla="*/ 2299106 w 7467600"/>
              <a:gd name="connsiteY424" fmla="*/ 6778931 h 6858000"/>
              <a:gd name="connsiteX425" fmla="*/ 2314430 w 7467600"/>
              <a:gd name="connsiteY425" fmla="*/ 6801144 h 6858000"/>
              <a:gd name="connsiteX426" fmla="*/ 2352406 w 7467600"/>
              <a:gd name="connsiteY426" fmla="*/ 6858000 h 6858000"/>
              <a:gd name="connsiteX427" fmla="*/ 2314492 w 7467600"/>
              <a:gd name="connsiteY427" fmla="*/ 6858000 h 6858000"/>
              <a:gd name="connsiteX428" fmla="*/ 2288095 w 7467600"/>
              <a:gd name="connsiteY428" fmla="*/ 6818030 h 6858000"/>
              <a:gd name="connsiteX429" fmla="*/ 2272768 w 7467600"/>
              <a:gd name="connsiteY429" fmla="*/ 6795822 h 6858000"/>
              <a:gd name="connsiteX430" fmla="*/ 2182715 w 7467600"/>
              <a:gd name="connsiteY430" fmla="*/ 6675071 h 6858000"/>
              <a:gd name="connsiteX431" fmla="*/ 2032061 w 7467600"/>
              <a:gd name="connsiteY431" fmla="*/ 6541380 h 6858000"/>
              <a:gd name="connsiteX432" fmla="*/ 2257220 w 7467600"/>
              <a:gd name="connsiteY432" fmla="*/ 6826257 h 6858000"/>
              <a:gd name="connsiteX433" fmla="*/ 2281324 w 7467600"/>
              <a:gd name="connsiteY433" fmla="*/ 6858000 h 6858000"/>
              <a:gd name="connsiteX434" fmla="*/ 2242860 w 7467600"/>
              <a:gd name="connsiteY434" fmla="*/ 6858000 h 6858000"/>
              <a:gd name="connsiteX435" fmla="*/ 2232818 w 7467600"/>
              <a:gd name="connsiteY435" fmla="*/ 6844926 h 6858000"/>
              <a:gd name="connsiteX436" fmla="*/ 1990172 w 7467600"/>
              <a:gd name="connsiteY436" fmla="*/ 6542121 h 6858000"/>
              <a:gd name="connsiteX437" fmla="*/ 2124090 w 7467600"/>
              <a:gd name="connsiteY437" fmla="*/ 6761017 h 6858000"/>
              <a:gd name="connsiteX438" fmla="*/ 2200380 w 7467600"/>
              <a:gd name="connsiteY438" fmla="*/ 6858000 h 6858000"/>
              <a:gd name="connsiteX439" fmla="*/ 2147507 w 7467600"/>
              <a:gd name="connsiteY439" fmla="*/ 6858000 h 6858000"/>
              <a:gd name="connsiteX440" fmla="*/ 2070668 w 7467600"/>
              <a:gd name="connsiteY440" fmla="*/ 6761520 h 6858000"/>
              <a:gd name="connsiteX441" fmla="*/ 1975142 w 7467600"/>
              <a:gd name="connsiteY441" fmla="*/ 6585570 h 6858000"/>
              <a:gd name="connsiteX442" fmla="*/ 2050035 w 7467600"/>
              <a:gd name="connsiteY442" fmla="*/ 6813345 h 6858000"/>
              <a:gd name="connsiteX443" fmla="*/ 2063025 w 7467600"/>
              <a:gd name="connsiteY443" fmla="*/ 6858000 h 6858000"/>
              <a:gd name="connsiteX444" fmla="*/ 2021675 w 7467600"/>
              <a:gd name="connsiteY444" fmla="*/ 6858000 h 6858000"/>
              <a:gd name="connsiteX445" fmla="*/ 2019308 w 7467600"/>
              <a:gd name="connsiteY445" fmla="*/ 6847118 h 6858000"/>
              <a:gd name="connsiteX446" fmla="*/ 1938835 w 7467600"/>
              <a:gd name="connsiteY446" fmla="*/ 6551160 h 6858000"/>
              <a:gd name="connsiteX447" fmla="*/ 1953230 w 7467600"/>
              <a:gd name="connsiteY447" fmla="*/ 6759699 h 6858000"/>
              <a:gd name="connsiteX448" fmla="*/ 1956763 w 7467600"/>
              <a:gd name="connsiteY448" fmla="*/ 6778191 h 6858000"/>
              <a:gd name="connsiteX449" fmla="*/ 1967925 w 7467600"/>
              <a:gd name="connsiteY449" fmla="*/ 6858000 h 6858000"/>
              <a:gd name="connsiteX450" fmla="*/ 1936622 w 7467600"/>
              <a:gd name="connsiteY450" fmla="*/ 6858000 h 6858000"/>
              <a:gd name="connsiteX451" fmla="*/ 1926261 w 7467600"/>
              <a:gd name="connsiteY451" fmla="*/ 6784064 h 6858000"/>
              <a:gd name="connsiteX452" fmla="*/ 1922724 w 7467600"/>
              <a:gd name="connsiteY452" fmla="*/ 6765577 h 6858000"/>
              <a:gd name="connsiteX453" fmla="*/ 1904650 w 7467600"/>
              <a:gd name="connsiteY453" fmla="*/ 6639616 h 6858000"/>
              <a:gd name="connsiteX454" fmla="*/ 1885273 w 7467600"/>
              <a:gd name="connsiteY454" fmla="*/ 6858000 h 6858000"/>
              <a:gd name="connsiteX455" fmla="*/ 1854363 w 7467600"/>
              <a:gd name="connsiteY455" fmla="*/ 6858000 h 6858000"/>
              <a:gd name="connsiteX456" fmla="*/ 1880391 w 7467600"/>
              <a:gd name="connsiteY456" fmla="*/ 6603796 h 6858000"/>
              <a:gd name="connsiteX457" fmla="*/ 1818273 w 7467600"/>
              <a:gd name="connsiteY457" fmla="*/ 6715729 h 6858000"/>
              <a:gd name="connsiteX458" fmla="*/ 1794691 w 7467600"/>
              <a:gd name="connsiteY458" fmla="*/ 6843239 h 6858000"/>
              <a:gd name="connsiteX459" fmla="*/ 1794914 w 7467600"/>
              <a:gd name="connsiteY459" fmla="*/ 6858000 h 6858000"/>
              <a:gd name="connsiteX460" fmla="*/ 1746128 w 7467600"/>
              <a:gd name="connsiteY460" fmla="*/ 6858000 h 6858000"/>
              <a:gd name="connsiteX461" fmla="*/ 1753934 w 7467600"/>
              <a:gd name="connsiteY461" fmla="*/ 6724796 h 6858000"/>
              <a:gd name="connsiteX462" fmla="*/ 1792053 w 7467600"/>
              <a:gd name="connsiteY462" fmla="*/ 6572396 h 6858000"/>
              <a:gd name="connsiteX463" fmla="*/ 1862248 w 7467600"/>
              <a:gd name="connsiteY463" fmla="*/ 6266397 h 6858000"/>
              <a:gd name="connsiteX464" fmla="*/ 1862250 w 7467600"/>
              <a:gd name="connsiteY464" fmla="*/ 6033531 h 6858000"/>
              <a:gd name="connsiteX465" fmla="*/ 1211999 w 7467600"/>
              <a:gd name="connsiteY465" fmla="*/ 6683610 h 6858000"/>
              <a:gd name="connsiteX466" fmla="*/ 1213266 w 7467600"/>
              <a:gd name="connsiteY466" fmla="*/ 6691947 h 6858000"/>
              <a:gd name="connsiteX467" fmla="*/ 1203370 w 7467600"/>
              <a:gd name="connsiteY467" fmla="*/ 6850676 h 6858000"/>
              <a:gd name="connsiteX468" fmla="*/ 1203671 w 7467600"/>
              <a:gd name="connsiteY468" fmla="*/ 6858000 h 6858000"/>
              <a:gd name="connsiteX469" fmla="*/ 1143180 w 7467600"/>
              <a:gd name="connsiteY469" fmla="*/ 6858000 h 6858000"/>
              <a:gd name="connsiteX470" fmla="*/ 1142176 w 7467600"/>
              <a:gd name="connsiteY470" fmla="*/ 6766045 h 6858000"/>
              <a:gd name="connsiteX471" fmla="*/ 1067484 w 7467600"/>
              <a:gd name="connsiteY471" fmla="*/ 6858000 h 6858000"/>
              <a:gd name="connsiteX472" fmla="*/ 953928 w 7467600"/>
              <a:gd name="connsiteY472" fmla="*/ 6858000 h 6858000"/>
              <a:gd name="connsiteX473" fmla="*/ 959715 w 7467600"/>
              <a:gd name="connsiteY473" fmla="*/ 6850185 h 6858000"/>
              <a:gd name="connsiteX474" fmla="*/ 1483788 w 7467600"/>
              <a:gd name="connsiteY474" fmla="*/ 6259174 h 6858000"/>
              <a:gd name="connsiteX475" fmla="*/ 1100671 w 7467600"/>
              <a:gd name="connsiteY475" fmla="*/ 6252137 h 6858000"/>
              <a:gd name="connsiteX476" fmla="*/ 1090144 w 7467600"/>
              <a:gd name="connsiteY476" fmla="*/ 6256748 h 6858000"/>
              <a:gd name="connsiteX477" fmla="*/ 1095872 w 7467600"/>
              <a:gd name="connsiteY477" fmla="*/ 6271892 h 6858000"/>
              <a:gd name="connsiteX478" fmla="*/ 262785 w 7467600"/>
              <a:gd name="connsiteY478" fmla="*/ 6845450 h 6858000"/>
              <a:gd name="connsiteX479" fmla="*/ 209968 w 7467600"/>
              <a:gd name="connsiteY479" fmla="*/ 6770713 h 6858000"/>
              <a:gd name="connsiteX480" fmla="*/ 873460 w 7467600"/>
              <a:gd name="connsiteY480" fmla="*/ 6253768 h 6858000"/>
              <a:gd name="connsiteX481" fmla="*/ 192686 w 7467600"/>
              <a:gd name="connsiteY481" fmla="*/ 5849257 h 6858000"/>
              <a:gd name="connsiteX482" fmla="*/ 4696 w 7467600"/>
              <a:gd name="connsiteY482" fmla="*/ 5697668 h 6858000"/>
              <a:gd name="connsiteX483" fmla="*/ 0 w 7467600"/>
              <a:gd name="connsiteY483" fmla="*/ 5689984 h 6858000"/>
              <a:gd name="connsiteX484" fmla="*/ 0 w 7467600"/>
              <a:gd name="connsiteY484" fmla="*/ 5513472 h 6858000"/>
              <a:gd name="connsiteX485" fmla="*/ 174101 w 7467600"/>
              <a:gd name="connsiteY485" fmla="*/ 5620277 h 6858000"/>
              <a:gd name="connsiteX486" fmla="*/ 891800 w 7467600"/>
              <a:gd name="connsiteY486" fmla="*/ 6036935 h 6858000"/>
              <a:gd name="connsiteX487" fmla="*/ 1072219 w 7467600"/>
              <a:gd name="connsiteY487" fmla="*/ 6169443 h 6858000"/>
              <a:gd name="connsiteX488" fmla="*/ 1074117 w 7467600"/>
              <a:gd name="connsiteY488" fmla="*/ 6170301 h 6858000"/>
              <a:gd name="connsiteX489" fmla="*/ 1083114 w 7467600"/>
              <a:gd name="connsiteY489" fmla="*/ 6174131 h 6858000"/>
              <a:gd name="connsiteX490" fmla="*/ 1543010 w 7467600"/>
              <a:gd name="connsiteY490" fmla="*/ 6191140 h 6858000"/>
              <a:gd name="connsiteX491" fmla="*/ 1551080 w 7467600"/>
              <a:gd name="connsiteY491" fmla="*/ 6195006 h 6858000"/>
              <a:gd name="connsiteX492" fmla="*/ 2345443 w 7467600"/>
              <a:gd name="connsiteY492" fmla="*/ 5549882 h 6858000"/>
              <a:gd name="connsiteX493" fmla="*/ 1721499 w 7467600"/>
              <a:gd name="connsiteY493" fmla="*/ 5599969 h 6858000"/>
              <a:gd name="connsiteX494" fmla="*/ 767716 w 7467600"/>
              <a:gd name="connsiteY494" fmla="*/ 5472768 h 6858000"/>
              <a:gd name="connsiteX495" fmla="*/ 722147 w 7467600"/>
              <a:gd name="connsiteY495" fmla="*/ 5393091 h 6858000"/>
              <a:gd name="connsiteX496" fmla="*/ 1485552 w 7467600"/>
              <a:gd name="connsiteY496" fmla="*/ 5313202 h 6858000"/>
              <a:gd name="connsiteX497" fmla="*/ 2143004 w 7467600"/>
              <a:gd name="connsiteY497" fmla="*/ 5402420 h 6858000"/>
              <a:gd name="connsiteX498" fmla="*/ 1933391 w 7467600"/>
              <a:gd name="connsiteY498" fmla="*/ 5156971 h 6858000"/>
              <a:gd name="connsiteX499" fmla="*/ 1827118 w 7467600"/>
              <a:gd name="connsiteY499" fmla="*/ 4968410 h 6858000"/>
              <a:gd name="connsiteX500" fmla="*/ 1837349 w 7467600"/>
              <a:gd name="connsiteY500" fmla="*/ 4956357 h 6858000"/>
              <a:gd name="connsiteX501" fmla="*/ 2162835 w 7467600"/>
              <a:gd name="connsiteY501" fmla="*/ 5187853 h 6858000"/>
              <a:gd name="connsiteX502" fmla="*/ 2257167 w 7467600"/>
              <a:gd name="connsiteY502" fmla="*/ 5462123 h 6858000"/>
              <a:gd name="connsiteX503" fmla="*/ 2261598 w 7467600"/>
              <a:gd name="connsiteY503" fmla="*/ 5467998 h 6858000"/>
              <a:gd name="connsiteX504" fmla="*/ 2437177 w 7467600"/>
              <a:gd name="connsiteY504" fmla="*/ 5479608 h 6858000"/>
              <a:gd name="connsiteX505" fmla="*/ 2445247 w 7467600"/>
              <a:gd name="connsiteY505" fmla="*/ 5483476 h 6858000"/>
              <a:gd name="connsiteX506" fmla="*/ 2743626 w 7467600"/>
              <a:gd name="connsiteY506" fmla="*/ 5304819 h 6858000"/>
              <a:gd name="connsiteX507" fmla="*/ 3048102 w 7467600"/>
              <a:gd name="connsiteY507" fmla="*/ 5150595 h 6858000"/>
              <a:gd name="connsiteX508" fmla="*/ 1799414 w 7467600"/>
              <a:gd name="connsiteY508" fmla="*/ 4694732 h 6858000"/>
              <a:gd name="connsiteX509" fmla="*/ 1771735 w 7467600"/>
              <a:gd name="connsiteY509" fmla="*/ 4619929 h 6858000"/>
              <a:gd name="connsiteX510" fmla="*/ 3104273 w 7467600"/>
              <a:gd name="connsiteY510" fmla="*/ 5076159 h 6858000"/>
              <a:gd name="connsiteX511" fmla="*/ 3113245 w 7467600"/>
              <a:gd name="connsiteY511" fmla="*/ 5090705 h 6858000"/>
              <a:gd name="connsiteX512" fmla="*/ 3126294 w 7467600"/>
              <a:gd name="connsiteY512" fmla="*/ 5114400 h 6858000"/>
              <a:gd name="connsiteX513" fmla="*/ 3937433 w 7467600"/>
              <a:gd name="connsiteY513" fmla="*/ 4830473 h 6858000"/>
              <a:gd name="connsiteX514" fmla="*/ 3590475 w 7467600"/>
              <a:gd name="connsiteY514" fmla="*/ 4597974 h 6858000"/>
              <a:gd name="connsiteX515" fmla="*/ 3100264 w 7467600"/>
              <a:gd name="connsiteY515" fmla="*/ 4579845 h 6858000"/>
              <a:gd name="connsiteX516" fmla="*/ 2183576 w 7467600"/>
              <a:gd name="connsiteY516" fmla="*/ 4227150 h 6858000"/>
              <a:gd name="connsiteX517" fmla="*/ 2151029 w 7467600"/>
              <a:gd name="connsiteY517" fmla="*/ 4146947 h 6858000"/>
              <a:gd name="connsiteX518" fmla="*/ 3563434 w 7467600"/>
              <a:gd name="connsiteY518" fmla="*/ 4469115 h 6858000"/>
              <a:gd name="connsiteX519" fmla="*/ 3177952 w 7467600"/>
              <a:gd name="connsiteY519" fmla="*/ 3657386 h 6858000"/>
              <a:gd name="connsiteX520" fmla="*/ 3189263 w 7467600"/>
              <a:gd name="connsiteY520" fmla="*/ 3625726 h 6858000"/>
              <a:gd name="connsiteX521" fmla="*/ 3560912 w 7467600"/>
              <a:gd name="connsiteY521" fmla="*/ 4079863 h 6858000"/>
              <a:gd name="connsiteX522" fmla="*/ 3626636 w 7467600"/>
              <a:gd name="connsiteY522" fmla="*/ 4512230 h 6858000"/>
              <a:gd name="connsiteX523" fmla="*/ 3653088 w 7467600"/>
              <a:gd name="connsiteY523" fmla="*/ 4521417 h 6858000"/>
              <a:gd name="connsiteX524" fmla="*/ 3988128 w 7467600"/>
              <a:gd name="connsiteY524" fmla="*/ 4817267 h 6858000"/>
              <a:gd name="connsiteX525" fmla="*/ 4830582 w 7467600"/>
              <a:gd name="connsiteY525" fmla="*/ 4676000 h 6858000"/>
              <a:gd name="connsiteX526" fmla="*/ 4830100 w 7467600"/>
              <a:gd name="connsiteY526" fmla="*/ 4675554 h 6858000"/>
              <a:gd name="connsiteX527" fmla="*/ 4036318 w 7467600"/>
              <a:gd name="connsiteY527" fmla="*/ 4147013 h 6858000"/>
              <a:gd name="connsiteX528" fmla="*/ 3432098 w 7467600"/>
              <a:gd name="connsiteY528" fmla="*/ 3537312 h 6858000"/>
              <a:gd name="connsiteX529" fmla="*/ 3446761 w 7467600"/>
              <a:gd name="connsiteY529" fmla="*/ 3461278 h 6858000"/>
              <a:gd name="connsiteX530" fmla="*/ 4419733 w 7467600"/>
              <a:gd name="connsiteY530" fmla="*/ 3963555 h 6858000"/>
              <a:gd name="connsiteX531" fmla="*/ 4781371 w 7467600"/>
              <a:gd name="connsiteY531" fmla="*/ 4458604 h 6858000"/>
              <a:gd name="connsiteX532" fmla="*/ 4780440 w 7467600"/>
              <a:gd name="connsiteY532" fmla="*/ 4470290 h 6858000"/>
              <a:gd name="connsiteX533" fmla="*/ 4898954 w 7467600"/>
              <a:gd name="connsiteY533" fmla="*/ 4662092 h 6858000"/>
              <a:gd name="connsiteX534" fmla="*/ 4900699 w 7467600"/>
              <a:gd name="connsiteY534" fmla="*/ 4670867 h 6858000"/>
              <a:gd name="connsiteX535" fmla="*/ 5714511 w 7467600"/>
              <a:gd name="connsiteY535" fmla="*/ 4663483 h 6858000"/>
              <a:gd name="connsiteX536" fmla="*/ 5464793 w 7467600"/>
              <a:gd name="connsiteY536" fmla="*/ 4393556 h 6858000"/>
              <a:gd name="connsiteX537" fmla="*/ 5461897 w 7467600"/>
              <a:gd name="connsiteY537" fmla="*/ 4390879 h 6858000"/>
              <a:gd name="connsiteX538" fmla="*/ 4294126 w 7467600"/>
              <a:gd name="connsiteY538" fmla="*/ 3303048 h 6858000"/>
              <a:gd name="connsiteX539" fmla="*/ 4305321 w 7467600"/>
              <a:gd name="connsiteY539" fmla="*/ 3256953 h 6858000"/>
              <a:gd name="connsiteX540" fmla="*/ 4949299 w 7467600"/>
              <a:gd name="connsiteY540" fmla="*/ 3766336 h 6858000"/>
              <a:gd name="connsiteX541" fmla="*/ 5291452 w 7467600"/>
              <a:gd name="connsiteY541" fmla="*/ 4076801 h 6858000"/>
              <a:gd name="connsiteX542" fmla="*/ 5434998 w 7467600"/>
              <a:gd name="connsiteY542" fmla="*/ 4254100 h 6858000"/>
              <a:gd name="connsiteX543" fmla="*/ 5351015 w 7467600"/>
              <a:gd name="connsiteY543" fmla="*/ 3760989 h 6858000"/>
              <a:gd name="connsiteX544" fmla="*/ 5413780 w 7467600"/>
              <a:gd name="connsiteY544" fmla="*/ 2966265 h 6858000"/>
              <a:gd name="connsiteX545" fmla="*/ 5425627 w 7467600"/>
              <a:gd name="connsiteY545" fmla="*/ 2954192 h 6858000"/>
              <a:gd name="connsiteX546" fmla="*/ 6604735 w 7467600"/>
              <a:gd name="connsiteY546" fmla="*/ 2041381 h 6858000"/>
              <a:gd name="connsiteX547" fmla="*/ 7204487 w 7467600"/>
              <a:gd name="connsiteY547" fmla="*/ 2742112 h 6858000"/>
              <a:gd name="connsiteX548" fmla="*/ 7131592 w 7467600"/>
              <a:gd name="connsiteY548" fmla="*/ 2672096 h 6858000"/>
              <a:gd name="connsiteX549" fmla="*/ 6996344 w 7467600"/>
              <a:gd name="connsiteY549" fmla="*/ 2518310 h 6858000"/>
              <a:gd name="connsiteX550" fmla="*/ 6735495 w 7467600"/>
              <a:gd name="connsiteY550" fmla="*/ 2196890 h 6858000"/>
              <a:gd name="connsiteX551" fmla="*/ 6721901 w 7467600"/>
              <a:gd name="connsiteY551" fmla="*/ 2179274 h 6858000"/>
              <a:gd name="connsiteX552" fmla="*/ 6604735 w 7467600"/>
              <a:gd name="connsiteY552" fmla="*/ 2041381 h 6858000"/>
              <a:gd name="connsiteX553" fmla="*/ 6591670 w 7467600"/>
              <a:gd name="connsiteY553" fmla="*/ 1988277 h 6858000"/>
              <a:gd name="connsiteX554" fmla="*/ 6747349 w 7467600"/>
              <a:gd name="connsiteY554" fmla="*/ 2160069 h 6858000"/>
              <a:gd name="connsiteX555" fmla="*/ 6760943 w 7467600"/>
              <a:gd name="connsiteY555" fmla="*/ 2177686 h 6858000"/>
              <a:gd name="connsiteX556" fmla="*/ 7021065 w 7467600"/>
              <a:gd name="connsiteY556" fmla="*/ 2498102 h 6858000"/>
              <a:gd name="connsiteX557" fmla="*/ 7155223 w 7467600"/>
              <a:gd name="connsiteY557" fmla="*/ 2650386 h 6858000"/>
              <a:gd name="connsiteX558" fmla="*/ 7203167 w 7467600"/>
              <a:gd name="connsiteY558" fmla="*/ 2697288 h 6858000"/>
              <a:gd name="connsiteX559" fmla="*/ 6937703 w 7467600"/>
              <a:gd name="connsiteY559" fmla="*/ 2321981 h 6858000"/>
              <a:gd name="connsiteX560" fmla="*/ 6591670 w 7467600"/>
              <a:gd name="connsiteY560" fmla="*/ 1988277 h 6858000"/>
              <a:gd name="connsiteX561" fmla="*/ 5798671 w 7467600"/>
              <a:gd name="connsiteY561" fmla="*/ 1981601 h 6858000"/>
              <a:gd name="connsiteX562" fmla="*/ 5754709 w 7467600"/>
              <a:gd name="connsiteY562" fmla="*/ 2071454 h 6858000"/>
              <a:gd name="connsiteX563" fmla="*/ 5763044 w 7467600"/>
              <a:gd name="connsiteY563" fmla="*/ 2842206 h 6858000"/>
              <a:gd name="connsiteX564" fmla="*/ 5764974 w 7467600"/>
              <a:gd name="connsiteY564" fmla="*/ 2799609 h 6858000"/>
              <a:gd name="connsiteX565" fmla="*/ 5767665 w 7467600"/>
              <a:gd name="connsiteY565" fmla="*/ 2666409 h 6858000"/>
              <a:gd name="connsiteX566" fmla="*/ 5763055 w 7467600"/>
              <a:gd name="connsiteY566" fmla="*/ 2579705 h 6858000"/>
              <a:gd name="connsiteX567" fmla="*/ 5758079 w 7467600"/>
              <a:gd name="connsiteY567" fmla="*/ 2492508 h 6858000"/>
              <a:gd name="connsiteX568" fmla="*/ 5779325 w 7467600"/>
              <a:gd name="connsiteY568" fmla="*/ 2197069 h 6858000"/>
              <a:gd name="connsiteX569" fmla="*/ 5798671 w 7467600"/>
              <a:gd name="connsiteY569" fmla="*/ 1981601 h 6858000"/>
              <a:gd name="connsiteX570" fmla="*/ 5829202 w 7467600"/>
              <a:gd name="connsiteY570" fmla="*/ 1971679 h 6858000"/>
              <a:gd name="connsiteX571" fmla="*/ 5809558 w 7467600"/>
              <a:gd name="connsiteY571" fmla="*/ 2198043 h 6858000"/>
              <a:gd name="connsiteX572" fmla="*/ 5788653 w 7467600"/>
              <a:gd name="connsiteY572" fmla="*/ 2489430 h 6858000"/>
              <a:gd name="connsiteX573" fmla="*/ 5793439 w 7467600"/>
              <a:gd name="connsiteY573" fmla="*/ 2575235 h 6858000"/>
              <a:gd name="connsiteX574" fmla="*/ 5796837 w 7467600"/>
              <a:gd name="connsiteY574" fmla="*/ 2637633 h 6858000"/>
              <a:gd name="connsiteX575" fmla="*/ 5818614 w 7467600"/>
              <a:gd name="connsiteY575" fmla="*/ 2473055 h 6858000"/>
              <a:gd name="connsiteX576" fmla="*/ 5829202 w 7467600"/>
              <a:gd name="connsiteY576" fmla="*/ 1971679 h 6858000"/>
              <a:gd name="connsiteX577" fmla="*/ 5911389 w 7467600"/>
              <a:gd name="connsiteY577" fmla="*/ 1898371 h 6858000"/>
              <a:gd name="connsiteX578" fmla="*/ 6237627 w 7467600"/>
              <a:gd name="connsiteY578" fmla="*/ 2231921 h 6858000"/>
              <a:gd name="connsiteX579" fmla="*/ 5911389 w 7467600"/>
              <a:gd name="connsiteY579" fmla="*/ 1898371 h 6858000"/>
              <a:gd name="connsiteX580" fmla="*/ 6944437 w 7467600"/>
              <a:gd name="connsiteY580" fmla="*/ 1575402 h 6858000"/>
              <a:gd name="connsiteX581" fmla="*/ 6304730 w 7467600"/>
              <a:gd name="connsiteY581" fmla="*/ 1766654 h 6858000"/>
              <a:gd name="connsiteX582" fmla="*/ 6944437 w 7467600"/>
              <a:gd name="connsiteY582" fmla="*/ 1575402 h 6858000"/>
              <a:gd name="connsiteX583" fmla="*/ 7019523 w 7467600"/>
              <a:gd name="connsiteY583" fmla="*/ 1519450 h 6858000"/>
              <a:gd name="connsiteX584" fmla="*/ 6298091 w 7467600"/>
              <a:gd name="connsiteY584" fmla="*/ 1737122 h 6858000"/>
              <a:gd name="connsiteX585" fmla="*/ 7019523 w 7467600"/>
              <a:gd name="connsiteY585" fmla="*/ 1519450 h 6858000"/>
              <a:gd name="connsiteX586" fmla="*/ 2399523 w 7467600"/>
              <a:gd name="connsiteY586" fmla="*/ 1428234 h 6858000"/>
              <a:gd name="connsiteX587" fmla="*/ 2224982 w 7467600"/>
              <a:gd name="connsiteY587" fmla="*/ 1826201 h 6858000"/>
              <a:gd name="connsiteX588" fmla="*/ 2096099 w 7467600"/>
              <a:gd name="connsiteY588" fmla="*/ 2345900 h 6858000"/>
              <a:gd name="connsiteX589" fmla="*/ 2283317 w 7467600"/>
              <a:gd name="connsiteY589" fmla="*/ 1796925 h 6858000"/>
              <a:gd name="connsiteX590" fmla="*/ 2399523 w 7467600"/>
              <a:gd name="connsiteY590" fmla="*/ 1428234 h 6858000"/>
              <a:gd name="connsiteX591" fmla="*/ 2448558 w 7467600"/>
              <a:gd name="connsiteY591" fmla="*/ 1373435 h 6858000"/>
              <a:gd name="connsiteX592" fmla="*/ 2312521 w 7467600"/>
              <a:gd name="connsiteY592" fmla="*/ 1806140 h 6858000"/>
              <a:gd name="connsiteX593" fmla="*/ 2127533 w 7467600"/>
              <a:gd name="connsiteY593" fmla="*/ 2348380 h 6858000"/>
              <a:gd name="connsiteX594" fmla="*/ 2358080 w 7467600"/>
              <a:gd name="connsiteY594" fmla="*/ 1866134 h 6858000"/>
              <a:gd name="connsiteX595" fmla="*/ 2407436 w 7467600"/>
              <a:gd name="connsiteY595" fmla="*/ 1651070 h 6858000"/>
              <a:gd name="connsiteX596" fmla="*/ 2448558 w 7467600"/>
              <a:gd name="connsiteY596" fmla="*/ 1373435 h 6858000"/>
              <a:gd name="connsiteX597" fmla="*/ 278707 w 7467600"/>
              <a:gd name="connsiteY597" fmla="*/ 1352270 h 6858000"/>
              <a:gd name="connsiteX598" fmla="*/ 321570 w 7467600"/>
              <a:gd name="connsiteY598" fmla="*/ 1861610 h 6858000"/>
              <a:gd name="connsiteX599" fmla="*/ 294281 w 7467600"/>
              <a:gd name="connsiteY599" fmla="*/ 1440658 h 6858000"/>
              <a:gd name="connsiteX600" fmla="*/ 278707 w 7467600"/>
              <a:gd name="connsiteY600" fmla="*/ 1352270 h 6858000"/>
              <a:gd name="connsiteX601" fmla="*/ 1423821 w 7467600"/>
              <a:gd name="connsiteY601" fmla="*/ 1351958 h 6858000"/>
              <a:gd name="connsiteX602" fmla="*/ 1638521 w 7467600"/>
              <a:gd name="connsiteY602" fmla="*/ 1908470 h 6858000"/>
              <a:gd name="connsiteX603" fmla="*/ 1754199 w 7467600"/>
              <a:gd name="connsiteY603" fmla="*/ 2149284 h 6858000"/>
              <a:gd name="connsiteX604" fmla="*/ 1908359 w 7467600"/>
              <a:gd name="connsiteY604" fmla="*/ 2364988 h 6858000"/>
              <a:gd name="connsiteX605" fmla="*/ 1647661 w 7467600"/>
              <a:gd name="connsiteY605" fmla="*/ 1825945 h 6858000"/>
              <a:gd name="connsiteX606" fmla="*/ 1423821 w 7467600"/>
              <a:gd name="connsiteY606" fmla="*/ 1351958 h 6858000"/>
              <a:gd name="connsiteX607" fmla="*/ 1431890 w 7467600"/>
              <a:gd name="connsiteY607" fmla="*/ 1306475 h 6858000"/>
              <a:gd name="connsiteX608" fmla="*/ 1507597 w 7467600"/>
              <a:gd name="connsiteY608" fmla="*/ 1446132 h 6858000"/>
              <a:gd name="connsiteX609" fmla="*/ 1674586 w 7467600"/>
              <a:gd name="connsiteY609" fmla="*/ 1813832 h 6858000"/>
              <a:gd name="connsiteX610" fmla="*/ 1815950 w 7467600"/>
              <a:gd name="connsiteY610" fmla="*/ 2128564 h 6858000"/>
              <a:gd name="connsiteX611" fmla="*/ 1984242 w 7467600"/>
              <a:gd name="connsiteY611" fmla="*/ 2430829 h 6858000"/>
              <a:gd name="connsiteX612" fmla="*/ 2014023 w 7467600"/>
              <a:gd name="connsiteY612" fmla="*/ 2450995 h 6858000"/>
              <a:gd name="connsiteX613" fmla="*/ 1747337 w 7467600"/>
              <a:gd name="connsiteY613" fmla="*/ 1855264 h 6858000"/>
              <a:gd name="connsiteX614" fmla="*/ 1533749 w 7467600"/>
              <a:gd name="connsiteY614" fmla="*/ 1478656 h 6858000"/>
              <a:gd name="connsiteX615" fmla="*/ 1431890 w 7467600"/>
              <a:gd name="connsiteY615" fmla="*/ 1306475 h 6858000"/>
              <a:gd name="connsiteX616" fmla="*/ 5052692 w 7467600"/>
              <a:gd name="connsiteY616" fmla="*/ 1292994 h 6858000"/>
              <a:gd name="connsiteX617" fmla="*/ 5200661 w 7467600"/>
              <a:gd name="connsiteY617" fmla="*/ 1635186 h 6858000"/>
              <a:gd name="connsiteX618" fmla="*/ 5297138 w 7467600"/>
              <a:gd name="connsiteY618" fmla="*/ 1906351 h 6858000"/>
              <a:gd name="connsiteX619" fmla="*/ 5052692 w 7467600"/>
              <a:gd name="connsiteY619" fmla="*/ 1292994 h 6858000"/>
              <a:gd name="connsiteX620" fmla="*/ 5009948 w 7467600"/>
              <a:gd name="connsiteY620" fmla="*/ 1273619 h 6858000"/>
              <a:gd name="connsiteX621" fmla="*/ 5121777 w 7467600"/>
              <a:gd name="connsiteY621" fmla="*/ 1654213 h 6858000"/>
              <a:gd name="connsiteX622" fmla="*/ 5293545 w 7467600"/>
              <a:gd name="connsiteY622" fmla="*/ 2072247 h 6858000"/>
              <a:gd name="connsiteX623" fmla="*/ 5294042 w 7467600"/>
              <a:gd name="connsiteY623" fmla="*/ 2065019 h 6858000"/>
              <a:gd name="connsiteX624" fmla="*/ 5171936 w 7467600"/>
              <a:gd name="connsiteY624" fmla="*/ 1647613 h 6858000"/>
              <a:gd name="connsiteX625" fmla="*/ 5009948 w 7467600"/>
              <a:gd name="connsiteY625" fmla="*/ 1273619 h 6858000"/>
              <a:gd name="connsiteX626" fmla="*/ 655236 w 7467600"/>
              <a:gd name="connsiteY626" fmla="*/ 1268632 h 6858000"/>
              <a:gd name="connsiteX627" fmla="*/ 839521 w 7467600"/>
              <a:gd name="connsiteY627" fmla="*/ 1685315 h 6858000"/>
              <a:gd name="connsiteX628" fmla="*/ 1109416 w 7467600"/>
              <a:gd name="connsiteY628" fmla="*/ 2061663 h 6858000"/>
              <a:gd name="connsiteX629" fmla="*/ 1298300 w 7467600"/>
              <a:gd name="connsiteY629" fmla="*/ 2247742 h 6858000"/>
              <a:gd name="connsiteX630" fmla="*/ 1125871 w 7467600"/>
              <a:gd name="connsiteY630" fmla="*/ 1989513 h 6858000"/>
              <a:gd name="connsiteX631" fmla="*/ 981574 w 7467600"/>
              <a:gd name="connsiteY631" fmla="*/ 1783157 h 6858000"/>
              <a:gd name="connsiteX632" fmla="*/ 922198 w 7467600"/>
              <a:gd name="connsiteY632" fmla="*/ 1677437 h 6858000"/>
              <a:gd name="connsiteX633" fmla="*/ 869293 w 7467600"/>
              <a:gd name="connsiteY633" fmla="*/ 1583214 h 6858000"/>
              <a:gd name="connsiteX634" fmla="*/ 751431 w 7467600"/>
              <a:gd name="connsiteY634" fmla="*/ 1405731 h 6858000"/>
              <a:gd name="connsiteX635" fmla="*/ 655236 w 7467600"/>
              <a:gd name="connsiteY635" fmla="*/ 1268632 h 6858000"/>
              <a:gd name="connsiteX636" fmla="*/ 6516292 w 7467600"/>
              <a:gd name="connsiteY636" fmla="*/ 1263064 h 6858000"/>
              <a:gd name="connsiteX637" fmla="*/ 5736320 w 7467600"/>
              <a:gd name="connsiteY637" fmla="*/ 1501803 h 6858000"/>
              <a:gd name="connsiteX638" fmla="*/ 6516292 w 7467600"/>
              <a:gd name="connsiteY638" fmla="*/ 1263064 h 6858000"/>
              <a:gd name="connsiteX639" fmla="*/ 291466 w 7467600"/>
              <a:gd name="connsiteY639" fmla="*/ 1250369 h 6858000"/>
              <a:gd name="connsiteX640" fmla="*/ 323180 w 7467600"/>
              <a:gd name="connsiteY640" fmla="*/ 1435283 h 6858000"/>
              <a:gd name="connsiteX641" fmla="*/ 349381 w 7467600"/>
              <a:gd name="connsiteY641" fmla="*/ 1875041 h 6858000"/>
              <a:gd name="connsiteX642" fmla="*/ 374363 w 7467600"/>
              <a:gd name="connsiteY642" fmla="*/ 1506494 h 6858000"/>
              <a:gd name="connsiteX643" fmla="*/ 302168 w 7467600"/>
              <a:gd name="connsiteY643" fmla="*/ 1274495 h 6858000"/>
              <a:gd name="connsiteX644" fmla="*/ 291466 w 7467600"/>
              <a:gd name="connsiteY644" fmla="*/ 1250369 h 6858000"/>
              <a:gd name="connsiteX645" fmla="*/ 678222 w 7467600"/>
              <a:gd name="connsiteY645" fmla="*/ 1248670 h 6858000"/>
              <a:gd name="connsiteX646" fmla="*/ 775536 w 7467600"/>
              <a:gd name="connsiteY646" fmla="*/ 1388015 h 6858000"/>
              <a:gd name="connsiteX647" fmla="*/ 894529 w 7467600"/>
              <a:gd name="connsiteY647" fmla="*/ 1567739 h 6858000"/>
              <a:gd name="connsiteX648" fmla="*/ 948000 w 7467600"/>
              <a:gd name="connsiteY648" fmla="*/ 1663088 h 6858000"/>
              <a:gd name="connsiteX649" fmla="*/ 1006812 w 7467600"/>
              <a:gd name="connsiteY649" fmla="*/ 1767683 h 6858000"/>
              <a:gd name="connsiteX650" fmla="*/ 1149133 w 7467600"/>
              <a:gd name="connsiteY650" fmla="*/ 1971513 h 6858000"/>
              <a:gd name="connsiteX651" fmla="*/ 1333952 w 7467600"/>
              <a:gd name="connsiteY651" fmla="*/ 2251620 h 6858000"/>
              <a:gd name="connsiteX652" fmla="*/ 1337329 w 7467600"/>
              <a:gd name="connsiteY652" fmla="*/ 2258350 h 6858000"/>
              <a:gd name="connsiteX653" fmla="*/ 1014726 w 7467600"/>
              <a:gd name="connsiteY653" fmla="*/ 1615556 h 6858000"/>
              <a:gd name="connsiteX654" fmla="*/ 678222 w 7467600"/>
              <a:gd name="connsiteY654" fmla="*/ 1248670 h 6858000"/>
              <a:gd name="connsiteX655" fmla="*/ 6691602 w 7467600"/>
              <a:gd name="connsiteY655" fmla="*/ 1140573 h 6858000"/>
              <a:gd name="connsiteX656" fmla="*/ 6571100 w 7467600"/>
              <a:gd name="connsiteY656" fmla="*/ 1183662 h 6858000"/>
              <a:gd name="connsiteX657" fmla="*/ 6241687 w 7467600"/>
              <a:gd name="connsiteY657" fmla="*/ 1257600 h 6858000"/>
              <a:gd name="connsiteX658" fmla="*/ 5693009 w 7467600"/>
              <a:gd name="connsiteY658" fmla="*/ 1478256 h 6858000"/>
              <a:gd name="connsiteX659" fmla="*/ 6548420 w 7467600"/>
              <a:gd name="connsiteY659" fmla="*/ 1214599 h 6858000"/>
              <a:gd name="connsiteX660" fmla="*/ 6605473 w 7467600"/>
              <a:gd name="connsiteY660" fmla="*/ 1184686 h 6858000"/>
              <a:gd name="connsiteX661" fmla="*/ 6691602 w 7467600"/>
              <a:gd name="connsiteY661" fmla="*/ 1140573 h 6858000"/>
              <a:gd name="connsiteX662" fmla="*/ 4002475 w 7467600"/>
              <a:gd name="connsiteY662" fmla="*/ 1037802 h 6858000"/>
              <a:gd name="connsiteX663" fmla="*/ 4000324 w 7467600"/>
              <a:gd name="connsiteY663" fmla="*/ 1039362 h 6858000"/>
              <a:gd name="connsiteX664" fmla="*/ 4002862 w 7467600"/>
              <a:gd name="connsiteY664" fmla="*/ 1042866 h 6858000"/>
              <a:gd name="connsiteX665" fmla="*/ 4002475 w 7467600"/>
              <a:gd name="connsiteY665" fmla="*/ 1037802 h 6858000"/>
              <a:gd name="connsiteX666" fmla="*/ 506322 w 7467600"/>
              <a:gd name="connsiteY666" fmla="*/ 1020997 h 6858000"/>
              <a:gd name="connsiteX667" fmla="*/ 533068 w 7467600"/>
              <a:gd name="connsiteY667" fmla="*/ 1029409 h 6858000"/>
              <a:gd name="connsiteX668" fmla="*/ 1232525 w 7467600"/>
              <a:gd name="connsiteY668" fmla="*/ 1804675 h 6858000"/>
              <a:gd name="connsiteX669" fmla="*/ 1388858 w 7467600"/>
              <a:gd name="connsiteY669" fmla="*/ 2368011 h 6858000"/>
              <a:gd name="connsiteX670" fmla="*/ 1384098 w 7467600"/>
              <a:gd name="connsiteY670" fmla="*/ 2378125 h 6858000"/>
              <a:gd name="connsiteX671" fmla="*/ 1425393 w 7467600"/>
              <a:gd name="connsiteY671" fmla="*/ 2589124 h 6858000"/>
              <a:gd name="connsiteX672" fmla="*/ 1424001 w 7467600"/>
              <a:gd name="connsiteY672" fmla="*/ 2597541 h 6858000"/>
              <a:gd name="connsiteX673" fmla="*/ 2152729 w 7467600"/>
              <a:gd name="connsiteY673" fmla="*/ 2864487 h 6858000"/>
              <a:gd name="connsiteX674" fmla="*/ 2020609 w 7467600"/>
              <a:gd name="connsiteY674" fmla="*/ 2539671 h 6858000"/>
              <a:gd name="connsiteX675" fmla="*/ 2018920 w 7467600"/>
              <a:gd name="connsiteY675" fmla="*/ 2536309 h 6858000"/>
              <a:gd name="connsiteX676" fmla="*/ 1342441 w 7467600"/>
              <a:gd name="connsiteY676" fmla="*/ 1173017 h 6858000"/>
              <a:gd name="connsiteX677" fmla="*/ 1367925 w 7467600"/>
              <a:gd name="connsiteY677" fmla="*/ 1135648 h 6858000"/>
              <a:gd name="connsiteX678" fmla="*/ 1771401 w 7467600"/>
              <a:gd name="connsiteY678" fmla="*/ 1806673 h 6858000"/>
              <a:gd name="connsiteX679" fmla="*/ 1972385 w 7467600"/>
              <a:gd name="connsiteY679" fmla="*/ 2198735 h 6858000"/>
              <a:gd name="connsiteX680" fmla="*/ 2040892 w 7467600"/>
              <a:gd name="connsiteY680" fmla="*/ 2405205 h 6858000"/>
              <a:gd name="connsiteX681" fmla="*/ 2131689 w 7467600"/>
              <a:gd name="connsiteY681" fmla="*/ 1936926 h 6858000"/>
              <a:gd name="connsiteX682" fmla="*/ 2454820 w 7467600"/>
              <a:gd name="connsiteY682" fmla="*/ 1248808 h 6858000"/>
              <a:gd name="connsiteX683" fmla="*/ 2492512 w 7467600"/>
              <a:gd name="connsiteY683" fmla="*/ 1302920 h 6858000"/>
              <a:gd name="connsiteX684" fmla="*/ 2081216 w 7467600"/>
              <a:gd name="connsiteY684" fmla="*/ 2527513 h 6858000"/>
              <a:gd name="connsiteX685" fmla="*/ 2081211 w 7467600"/>
              <a:gd name="connsiteY685" fmla="*/ 2528916 h 6858000"/>
              <a:gd name="connsiteX686" fmla="*/ 2199067 w 7467600"/>
              <a:gd name="connsiteY686" fmla="*/ 2884061 h 6858000"/>
              <a:gd name="connsiteX687" fmla="*/ 3192586 w 7467600"/>
              <a:gd name="connsiteY687" fmla="*/ 3411496 h 6858000"/>
              <a:gd name="connsiteX688" fmla="*/ 3182620 w 7467600"/>
              <a:gd name="connsiteY688" fmla="*/ 3483279 h 6858000"/>
              <a:gd name="connsiteX689" fmla="*/ 2435119 w 7467600"/>
              <a:gd name="connsiteY689" fmla="*/ 3080173 h 6858000"/>
              <a:gd name="connsiteX690" fmla="*/ 2410152 w 7467600"/>
              <a:gd name="connsiteY690" fmla="*/ 3063751 h 6858000"/>
              <a:gd name="connsiteX691" fmla="*/ 2408099 w 7467600"/>
              <a:gd name="connsiteY691" fmla="*/ 3064403 h 6858000"/>
              <a:gd name="connsiteX692" fmla="*/ 2407218 w 7467600"/>
              <a:gd name="connsiteY692" fmla="*/ 3070324 h 6858000"/>
              <a:gd name="connsiteX693" fmla="*/ 2380138 w 7467600"/>
              <a:gd name="connsiteY693" fmla="*/ 3099341 h 6858000"/>
              <a:gd name="connsiteX694" fmla="*/ 1765923 w 7467600"/>
              <a:gd name="connsiteY694" fmla="*/ 3581043 h 6858000"/>
              <a:gd name="connsiteX695" fmla="*/ 1702258 w 7467600"/>
              <a:gd name="connsiteY695" fmla="*/ 3612286 h 6858000"/>
              <a:gd name="connsiteX696" fmla="*/ 1538370 w 7467600"/>
              <a:gd name="connsiteY696" fmla="*/ 3811804 h 6858000"/>
              <a:gd name="connsiteX697" fmla="*/ 542867 w 7467600"/>
              <a:gd name="connsiteY697" fmla="*/ 4944092 h 6858000"/>
              <a:gd name="connsiteX698" fmla="*/ 515800 w 7467600"/>
              <a:gd name="connsiteY698" fmla="*/ 4862180 h 6858000"/>
              <a:gd name="connsiteX699" fmla="*/ 909145 w 7467600"/>
              <a:gd name="connsiteY699" fmla="*/ 4199225 h 6858000"/>
              <a:gd name="connsiteX700" fmla="*/ 1214067 w 7467600"/>
              <a:gd name="connsiteY700" fmla="*/ 3908561 h 6858000"/>
              <a:gd name="connsiteX701" fmla="*/ 640967 w 7467600"/>
              <a:gd name="connsiteY701" fmla="*/ 4105601 h 6858000"/>
              <a:gd name="connsiteX702" fmla="*/ 112563 w 7467600"/>
              <a:gd name="connsiteY702" fmla="*/ 4396952 h 6858000"/>
              <a:gd name="connsiteX703" fmla="*/ 0 w 7467600"/>
              <a:gd name="connsiteY703" fmla="*/ 4466006 h 6858000"/>
              <a:gd name="connsiteX704" fmla="*/ 0 w 7467600"/>
              <a:gd name="connsiteY704" fmla="*/ 4233763 h 6858000"/>
              <a:gd name="connsiteX705" fmla="*/ 36881 w 7467600"/>
              <a:gd name="connsiteY705" fmla="*/ 4200118 h 6858000"/>
              <a:gd name="connsiteX706" fmla="*/ 910534 w 7467600"/>
              <a:gd name="connsiteY706" fmla="*/ 3629753 h 6858000"/>
              <a:gd name="connsiteX707" fmla="*/ 1578717 w 7467600"/>
              <a:gd name="connsiteY707" fmla="*/ 3575982 h 6858000"/>
              <a:gd name="connsiteX708" fmla="*/ 2338780 w 7467600"/>
              <a:gd name="connsiteY708" fmla="*/ 3033725 h 6858000"/>
              <a:gd name="connsiteX709" fmla="*/ 1807991 w 7467600"/>
              <a:gd name="connsiteY709" fmla="*/ 2807184 h 6858000"/>
              <a:gd name="connsiteX710" fmla="*/ 1416358 w 7467600"/>
              <a:gd name="connsiteY710" fmla="*/ 3112571 h 6858000"/>
              <a:gd name="connsiteX711" fmla="*/ 939066 w 7467600"/>
              <a:gd name="connsiteY711" fmla="*/ 3378798 h 6858000"/>
              <a:gd name="connsiteX712" fmla="*/ 115099 w 7467600"/>
              <a:gd name="connsiteY712" fmla="*/ 3607650 h 6858000"/>
              <a:gd name="connsiteX713" fmla="*/ 97284 w 7467600"/>
              <a:gd name="connsiteY713" fmla="*/ 3520393 h 6858000"/>
              <a:gd name="connsiteX714" fmla="*/ 922050 w 7467600"/>
              <a:gd name="connsiteY714" fmla="*/ 3074867 h 6858000"/>
              <a:gd name="connsiteX715" fmla="*/ 1405265 w 7467600"/>
              <a:gd name="connsiteY715" fmla="*/ 3016319 h 6858000"/>
              <a:gd name="connsiteX716" fmla="*/ 1407512 w 7467600"/>
              <a:gd name="connsiteY716" fmla="*/ 3018001 h 6858000"/>
              <a:gd name="connsiteX717" fmla="*/ 1726266 w 7467600"/>
              <a:gd name="connsiteY717" fmla="*/ 2777274 h 6858000"/>
              <a:gd name="connsiteX718" fmla="*/ 625390 w 7467600"/>
              <a:gd name="connsiteY718" fmla="*/ 2514541 h 6858000"/>
              <a:gd name="connsiteX719" fmla="*/ 619799 w 7467600"/>
              <a:gd name="connsiteY719" fmla="*/ 2527180 h 6858000"/>
              <a:gd name="connsiteX720" fmla="*/ 310030 w 7467600"/>
              <a:gd name="connsiteY720" fmla="*/ 2771818 h 6858000"/>
              <a:gd name="connsiteX721" fmla="*/ 173877 w 7467600"/>
              <a:gd name="connsiteY721" fmla="*/ 2937056 h 6858000"/>
              <a:gd name="connsiteX722" fmla="*/ 77889 w 7467600"/>
              <a:gd name="connsiteY722" fmla="*/ 3138440 h 6858000"/>
              <a:gd name="connsiteX723" fmla="*/ 0 w 7467600"/>
              <a:gd name="connsiteY723" fmla="*/ 3271395 h 6858000"/>
              <a:gd name="connsiteX724" fmla="*/ 0 w 7467600"/>
              <a:gd name="connsiteY724" fmla="*/ 3153002 h 6858000"/>
              <a:gd name="connsiteX725" fmla="*/ 2386 w 7467600"/>
              <a:gd name="connsiteY725" fmla="*/ 3149203 h 6858000"/>
              <a:gd name="connsiteX726" fmla="*/ 89753 w 7467600"/>
              <a:gd name="connsiteY726" fmla="*/ 2987702 h 6858000"/>
              <a:gd name="connsiteX727" fmla="*/ 76869 w 7467600"/>
              <a:gd name="connsiteY727" fmla="*/ 3005404 h 6858000"/>
              <a:gd name="connsiteX728" fmla="*/ 32049 w 7467600"/>
              <a:gd name="connsiteY728" fmla="*/ 3065814 h 6858000"/>
              <a:gd name="connsiteX729" fmla="*/ 0 w 7467600"/>
              <a:gd name="connsiteY729" fmla="*/ 3108744 h 6858000"/>
              <a:gd name="connsiteX730" fmla="*/ 0 w 7467600"/>
              <a:gd name="connsiteY730" fmla="*/ 3058059 h 6858000"/>
              <a:gd name="connsiteX731" fmla="*/ 7610 w 7467600"/>
              <a:gd name="connsiteY731" fmla="*/ 3047889 h 6858000"/>
              <a:gd name="connsiteX732" fmla="*/ 52419 w 7467600"/>
              <a:gd name="connsiteY732" fmla="*/ 2987479 h 6858000"/>
              <a:gd name="connsiteX733" fmla="*/ 59142 w 7467600"/>
              <a:gd name="connsiteY733" fmla="*/ 2978488 h 6858000"/>
              <a:gd name="connsiteX734" fmla="*/ 0 w 7467600"/>
              <a:gd name="connsiteY734" fmla="*/ 3015334 h 6858000"/>
              <a:gd name="connsiteX735" fmla="*/ 0 w 7467600"/>
              <a:gd name="connsiteY735" fmla="*/ 2914286 h 6858000"/>
              <a:gd name="connsiteX736" fmla="*/ 36383 w 7467600"/>
              <a:gd name="connsiteY736" fmla="*/ 2901128 h 6858000"/>
              <a:gd name="connsiteX737" fmla="*/ 156329 w 7467600"/>
              <a:gd name="connsiteY737" fmla="*/ 2840533 h 6858000"/>
              <a:gd name="connsiteX738" fmla="*/ 358355 w 7467600"/>
              <a:gd name="connsiteY738" fmla="*/ 2620471 h 6858000"/>
              <a:gd name="connsiteX739" fmla="*/ 510577 w 7467600"/>
              <a:gd name="connsiteY739" fmla="*/ 2501244 h 6858000"/>
              <a:gd name="connsiteX740" fmla="*/ 211967 w 7467600"/>
              <a:gd name="connsiteY740" fmla="*/ 2479171 h 6858000"/>
              <a:gd name="connsiteX741" fmla="*/ 0 w 7467600"/>
              <a:gd name="connsiteY741" fmla="*/ 2476398 h 6858000"/>
              <a:gd name="connsiteX742" fmla="*/ 0 w 7467600"/>
              <a:gd name="connsiteY742" fmla="*/ 2389189 h 6858000"/>
              <a:gd name="connsiteX743" fmla="*/ 103062 w 7467600"/>
              <a:gd name="connsiteY743" fmla="*/ 2389518 h 6858000"/>
              <a:gd name="connsiteX744" fmla="*/ 510734 w 7467600"/>
              <a:gd name="connsiteY744" fmla="*/ 2416201 h 6858000"/>
              <a:gd name="connsiteX745" fmla="*/ 279257 w 7467600"/>
              <a:gd name="connsiteY745" fmla="*/ 2092102 h 6858000"/>
              <a:gd name="connsiteX746" fmla="*/ 65265 w 7467600"/>
              <a:gd name="connsiteY746" fmla="*/ 2006049 h 6858000"/>
              <a:gd name="connsiteX747" fmla="*/ 0 w 7467600"/>
              <a:gd name="connsiteY747" fmla="*/ 1982532 h 6858000"/>
              <a:gd name="connsiteX748" fmla="*/ 0 w 7467600"/>
              <a:gd name="connsiteY748" fmla="*/ 1912789 h 6858000"/>
              <a:gd name="connsiteX749" fmla="*/ 97460 w 7467600"/>
              <a:gd name="connsiteY749" fmla="*/ 1953725 h 6858000"/>
              <a:gd name="connsiteX750" fmla="*/ 221272 w 7467600"/>
              <a:gd name="connsiteY750" fmla="*/ 1980766 h 6858000"/>
              <a:gd name="connsiteX751" fmla="*/ 116765 w 7467600"/>
              <a:gd name="connsiteY751" fmla="*/ 1911033 h 6858000"/>
              <a:gd name="connsiteX752" fmla="*/ 16405 w 7467600"/>
              <a:gd name="connsiteY752" fmla="*/ 1803412 h 6858000"/>
              <a:gd name="connsiteX753" fmla="*/ 0 w 7467600"/>
              <a:gd name="connsiteY753" fmla="*/ 1784777 h 6858000"/>
              <a:gd name="connsiteX754" fmla="*/ 0 w 7467600"/>
              <a:gd name="connsiteY754" fmla="*/ 1740082 h 6858000"/>
              <a:gd name="connsiteX755" fmla="*/ 39394 w 7467600"/>
              <a:gd name="connsiteY755" fmla="*/ 1784856 h 6858000"/>
              <a:gd name="connsiteX756" fmla="*/ 135813 w 7467600"/>
              <a:gd name="connsiteY756" fmla="*/ 1888838 h 6858000"/>
              <a:gd name="connsiteX757" fmla="*/ 242575 w 7467600"/>
              <a:gd name="connsiteY757" fmla="*/ 1958841 h 6858000"/>
              <a:gd name="connsiteX758" fmla="*/ 82197 w 7467600"/>
              <a:gd name="connsiteY758" fmla="*/ 1754826 h 6858000"/>
              <a:gd name="connsiteX759" fmla="*/ 0 w 7467600"/>
              <a:gd name="connsiteY759" fmla="*/ 1679650 h 6858000"/>
              <a:gd name="connsiteX760" fmla="*/ 0 w 7467600"/>
              <a:gd name="connsiteY760" fmla="*/ 1602463 h 6858000"/>
              <a:gd name="connsiteX761" fmla="*/ 84689 w 7467600"/>
              <a:gd name="connsiteY761" fmla="*/ 1677442 h 6858000"/>
              <a:gd name="connsiteX762" fmla="*/ 298437 w 7467600"/>
              <a:gd name="connsiteY762" fmla="*/ 1968019 h 6858000"/>
              <a:gd name="connsiteX763" fmla="*/ 227269 w 7467600"/>
              <a:gd name="connsiteY763" fmla="*/ 1114064 h 6858000"/>
              <a:gd name="connsiteX764" fmla="*/ 248003 w 7467600"/>
              <a:gd name="connsiteY764" fmla="*/ 1089613 h 6858000"/>
              <a:gd name="connsiteX765" fmla="*/ 427020 w 7467600"/>
              <a:gd name="connsiteY765" fmla="*/ 1619803 h 6858000"/>
              <a:gd name="connsiteX766" fmla="*/ 340345 w 7467600"/>
              <a:gd name="connsiteY766" fmla="*/ 2027739 h 6858000"/>
              <a:gd name="connsiteX767" fmla="*/ 360865 w 7467600"/>
              <a:gd name="connsiteY767" fmla="*/ 2044827 h 6858000"/>
              <a:gd name="connsiteX768" fmla="*/ 560414 w 7467600"/>
              <a:gd name="connsiteY768" fmla="*/ 2421457 h 6858000"/>
              <a:gd name="connsiteX769" fmla="*/ 1359703 w 7467600"/>
              <a:gd name="connsiteY769" fmla="*/ 2578554 h 6858000"/>
              <a:gd name="connsiteX770" fmla="*/ 1359422 w 7467600"/>
              <a:gd name="connsiteY770" fmla="*/ 2577994 h 6858000"/>
              <a:gd name="connsiteX771" fmla="*/ 828701 w 7467600"/>
              <a:gd name="connsiteY771" fmla="*/ 1839520 h 6858000"/>
              <a:gd name="connsiteX772" fmla="*/ 494427 w 7467600"/>
              <a:gd name="connsiteY772" fmla="*/ 1092333 h 6858000"/>
              <a:gd name="connsiteX773" fmla="*/ 506322 w 7467600"/>
              <a:gd name="connsiteY773" fmla="*/ 1020997 h 6858000"/>
              <a:gd name="connsiteX774" fmla="*/ 4570198 w 7467600"/>
              <a:gd name="connsiteY774" fmla="*/ 978081 h 6858000"/>
              <a:gd name="connsiteX775" fmla="*/ 4523691 w 7467600"/>
              <a:gd name="connsiteY775" fmla="*/ 1127776 h 6858000"/>
              <a:gd name="connsiteX776" fmla="*/ 4509875 w 7467600"/>
              <a:gd name="connsiteY776" fmla="*/ 1167552 h 6858000"/>
              <a:gd name="connsiteX777" fmla="*/ 4478168 w 7467600"/>
              <a:gd name="connsiteY777" fmla="*/ 1260735 h 6858000"/>
              <a:gd name="connsiteX778" fmla="*/ 4409309 w 7467600"/>
              <a:gd name="connsiteY778" fmla="*/ 1666996 h 6858000"/>
              <a:gd name="connsiteX779" fmla="*/ 4370031 w 7467600"/>
              <a:gd name="connsiteY779" fmla="*/ 1955666 h 6858000"/>
              <a:gd name="connsiteX780" fmla="*/ 4570198 w 7467600"/>
              <a:gd name="connsiteY780" fmla="*/ 978081 h 6858000"/>
              <a:gd name="connsiteX781" fmla="*/ 4557898 w 7467600"/>
              <a:gd name="connsiteY781" fmla="*/ 900011 h 6858000"/>
              <a:gd name="connsiteX782" fmla="*/ 4344840 w 7467600"/>
              <a:gd name="connsiteY782" fmla="*/ 1922038 h 6858000"/>
              <a:gd name="connsiteX783" fmla="*/ 4378710 w 7467600"/>
              <a:gd name="connsiteY783" fmla="*/ 1665516 h 6858000"/>
              <a:gd name="connsiteX784" fmla="*/ 4448798 w 7467600"/>
              <a:gd name="connsiteY784" fmla="*/ 1253024 h 6858000"/>
              <a:gd name="connsiteX785" fmla="*/ 4480315 w 7467600"/>
              <a:gd name="connsiteY785" fmla="*/ 1158454 h 6858000"/>
              <a:gd name="connsiteX786" fmla="*/ 4494133 w 7467600"/>
              <a:gd name="connsiteY786" fmla="*/ 1118676 h 6858000"/>
              <a:gd name="connsiteX787" fmla="*/ 4557898 w 7467600"/>
              <a:gd name="connsiteY787" fmla="*/ 900011 h 6858000"/>
              <a:gd name="connsiteX788" fmla="*/ 5870151 w 7467600"/>
              <a:gd name="connsiteY788" fmla="*/ 898890 h 6858000"/>
              <a:gd name="connsiteX789" fmla="*/ 5861335 w 7467600"/>
              <a:gd name="connsiteY789" fmla="*/ 899177 h 6858000"/>
              <a:gd name="connsiteX790" fmla="*/ 5843702 w 7467600"/>
              <a:gd name="connsiteY790" fmla="*/ 899748 h 6858000"/>
              <a:gd name="connsiteX791" fmla="*/ 5651107 w 7467600"/>
              <a:gd name="connsiteY791" fmla="*/ 920306 h 6858000"/>
              <a:gd name="connsiteX792" fmla="*/ 5459407 w 7467600"/>
              <a:gd name="connsiteY792" fmla="*/ 940975 h 6858000"/>
              <a:gd name="connsiteX793" fmla="*/ 5374846 w 7467600"/>
              <a:gd name="connsiteY793" fmla="*/ 941988 h 6858000"/>
              <a:gd name="connsiteX794" fmla="*/ 5256105 w 7467600"/>
              <a:gd name="connsiteY794" fmla="*/ 945632 h 6858000"/>
              <a:gd name="connsiteX795" fmla="*/ 5107071 w 7467600"/>
              <a:gd name="connsiteY795" fmla="*/ 969720 h 6858000"/>
              <a:gd name="connsiteX796" fmla="*/ 4998681 w 7467600"/>
              <a:gd name="connsiteY796" fmla="*/ 988771 h 6858000"/>
              <a:gd name="connsiteX797" fmla="*/ 5870151 w 7467600"/>
              <a:gd name="connsiteY797" fmla="*/ 898890 h 6858000"/>
              <a:gd name="connsiteX798" fmla="*/ 5504425 w 7467600"/>
              <a:gd name="connsiteY798" fmla="*/ 848067 h 6858000"/>
              <a:gd name="connsiteX799" fmla="*/ 4968849 w 7467600"/>
              <a:gd name="connsiteY799" fmla="*/ 962318 h 6858000"/>
              <a:gd name="connsiteX800" fmla="*/ 5104039 w 7467600"/>
              <a:gd name="connsiteY800" fmla="*/ 940634 h 6858000"/>
              <a:gd name="connsiteX801" fmla="*/ 5256311 w 7467600"/>
              <a:gd name="connsiteY801" fmla="*/ 916490 h 6858000"/>
              <a:gd name="connsiteX802" fmla="*/ 5377381 w 7467600"/>
              <a:gd name="connsiteY802" fmla="*/ 912671 h 6858000"/>
              <a:gd name="connsiteX803" fmla="*/ 5460148 w 7467600"/>
              <a:gd name="connsiteY803" fmla="*/ 911442 h 6858000"/>
              <a:gd name="connsiteX804" fmla="*/ 5648971 w 7467600"/>
              <a:gd name="connsiteY804" fmla="*/ 891331 h 6858000"/>
              <a:gd name="connsiteX805" fmla="*/ 5844807 w 7467600"/>
              <a:gd name="connsiteY805" fmla="*/ 870718 h 6858000"/>
              <a:gd name="connsiteX806" fmla="*/ 5862975 w 7467600"/>
              <a:gd name="connsiteY806" fmla="*/ 869756 h 6858000"/>
              <a:gd name="connsiteX807" fmla="*/ 5920887 w 7467600"/>
              <a:gd name="connsiteY807" fmla="*/ 865929 h 6858000"/>
              <a:gd name="connsiteX808" fmla="*/ 5504425 w 7467600"/>
              <a:gd name="connsiteY808" fmla="*/ 848067 h 6858000"/>
              <a:gd name="connsiteX809" fmla="*/ 3607114 w 7467600"/>
              <a:gd name="connsiteY809" fmla="*/ 467441 h 6858000"/>
              <a:gd name="connsiteX810" fmla="*/ 3296242 w 7467600"/>
              <a:gd name="connsiteY810" fmla="*/ 807991 h 6858000"/>
              <a:gd name="connsiteX811" fmla="*/ 3174674 w 7467600"/>
              <a:gd name="connsiteY811" fmla="*/ 919759 h 6858000"/>
              <a:gd name="connsiteX812" fmla="*/ 3042978 w 7467600"/>
              <a:gd name="connsiteY812" fmla="*/ 1054894 h 6858000"/>
              <a:gd name="connsiteX813" fmla="*/ 2968914 w 7467600"/>
              <a:gd name="connsiteY813" fmla="*/ 1133756 h 6858000"/>
              <a:gd name="connsiteX814" fmla="*/ 3103823 w 7467600"/>
              <a:gd name="connsiteY814" fmla="*/ 1026814 h 6858000"/>
              <a:gd name="connsiteX815" fmla="*/ 3607114 w 7467600"/>
              <a:gd name="connsiteY815" fmla="*/ 467441 h 6858000"/>
              <a:gd name="connsiteX816" fmla="*/ 3744487 w 7467600"/>
              <a:gd name="connsiteY816" fmla="*/ 383136 h 6858000"/>
              <a:gd name="connsiteX817" fmla="*/ 3970213 w 7467600"/>
              <a:gd name="connsiteY817" fmla="*/ 995559 h 6858000"/>
              <a:gd name="connsiteX818" fmla="*/ 3744487 w 7467600"/>
              <a:gd name="connsiteY818" fmla="*/ 383136 h 6858000"/>
              <a:gd name="connsiteX819" fmla="*/ 3624562 w 7467600"/>
              <a:gd name="connsiteY819" fmla="*/ 367041 h 6858000"/>
              <a:gd name="connsiteX820" fmla="*/ 3489712 w 7467600"/>
              <a:gd name="connsiteY820" fmla="*/ 485386 h 6858000"/>
              <a:gd name="connsiteX821" fmla="*/ 3182994 w 7467600"/>
              <a:gd name="connsiteY821" fmla="*/ 828265 h 6858000"/>
              <a:gd name="connsiteX822" fmla="*/ 2892114 w 7467600"/>
              <a:gd name="connsiteY822" fmla="*/ 1172635 h 6858000"/>
              <a:gd name="connsiteX823" fmla="*/ 3021459 w 7467600"/>
              <a:gd name="connsiteY823" fmla="*/ 1035385 h 6858000"/>
              <a:gd name="connsiteX824" fmla="*/ 3153873 w 7467600"/>
              <a:gd name="connsiteY824" fmla="*/ 898971 h 6858000"/>
              <a:gd name="connsiteX825" fmla="*/ 3276511 w 7467600"/>
              <a:gd name="connsiteY825" fmla="*/ 786423 h 6858000"/>
              <a:gd name="connsiteX826" fmla="*/ 3584154 w 7467600"/>
              <a:gd name="connsiteY826" fmla="*/ 448218 h 6858000"/>
              <a:gd name="connsiteX827" fmla="*/ 3624562 w 7467600"/>
              <a:gd name="connsiteY827" fmla="*/ 367041 h 6858000"/>
              <a:gd name="connsiteX828" fmla="*/ 3766672 w 7467600"/>
              <a:gd name="connsiteY828" fmla="*/ 359429 h 6858000"/>
              <a:gd name="connsiteX829" fmla="*/ 3996338 w 7467600"/>
              <a:gd name="connsiteY829" fmla="*/ 968237 h 6858000"/>
              <a:gd name="connsiteX830" fmla="*/ 3766672 w 7467600"/>
              <a:gd name="connsiteY830" fmla="*/ 359429 h 6858000"/>
              <a:gd name="connsiteX831" fmla="*/ 5805386 w 7467600"/>
              <a:gd name="connsiteY831" fmla="*/ 239240 h 6858000"/>
              <a:gd name="connsiteX832" fmla="*/ 5736947 w 7467600"/>
              <a:gd name="connsiteY832" fmla="*/ 261367 h 6858000"/>
              <a:gd name="connsiteX833" fmla="*/ 5427012 w 7467600"/>
              <a:gd name="connsiteY833" fmla="*/ 311272 h 6858000"/>
              <a:gd name="connsiteX834" fmla="*/ 5147818 w 7467600"/>
              <a:gd name="connsiteY834" fmla="*/ 322112 h 6858000"/>
              <a:gd name="connsiteX835" fmla="*/ 5060854 w 7467600"/>
              <a:gd name="connsiteY835" fmla="*/ 311882 h 6858000"/>
              <a:gd name="connsiteX836" fmla="*/ 4945989 w 7467600"/>
              <a:gd name="connsiteY836" fmla="*/ 300516 h 6858000"/>
              <a:gd name="connsiteX837" fmla="*/ 5410479 w 7467600"/>
              <a:gd name="connsiteY837" fmla="*/ 348434 h 6858000"/>
              <a:gd name="connsiteX838" fmla="*/ 5805386 w 7467600"/>
              <a:gd name="connsiteY838" fmla="*/ 239240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882765 w 7467600"/>
              <a:gd name="connsiteY918" fmla="*/ 0 h 6858000"/>
              <a:gd name="connsiteX919" fmla="*/ 3721337 w 7467600"/>
              <a:gd name="connsiteY919" fmla="*/ 0 h 6858000"/>
              <a:gd name="connsiteX920" fmla="*/ 3797544 w 7467600"/>
              <a:gd name="connsiteY920" fmla="*/ 0 h 6858000"/>
              <a:gd name="connsiteX921" fmla="*/ 3775734 w 7467600"/>
              <a:gd name="connsiteY921" fmla="*/ 95131 h 6858000"/>
              <a:gd name="connsiteX922" fmla="*/ 3724807 w 7467600"/>
              <a:gd name="connsiteY922" fmla="*/ 272257 h 6858000"/>
              <a:gd name="connsiteX923" fmla="*/ 3726844 w 7467600"/>
              <a:gd name="connsiteY923" fmla="*/ 282988 h 6858000"/>
              <a:gd name="connsiteX924" fmla="*/ 3742664 w 7467600"/>
              <a:gd name="connsiteY924" fmla="*/ 279918 h 6858000"/>
              <a:gd name="connsiteX925" fmla="*/ 4103910 w 7467600"/>
              <a:gd name="connsiteY925" fmla="*/ 1161917 h 6858000"/>
              <a:gd name="connsiteX926" fmla="*/ 4020269 w 7467600"/>
              <a:gd name="connsiteY926" fmla="*/ 1200406 h 6858000"/>
              <a:gd name="connsiteX927" fmla="*/ 3674882 w 7467600"/>
              <a:gd name="connsiteY927" fmla="*/ 488524 h 6858000"/>
              <a:gd name="connsiteX928" fmla="*/ 3132682 w 7467600"/>
              <a:gd name="connsiteY928" fmla="*/ 1072284 h 6858000"/>
              <a:gd name="connsiteX929" fmla="*/ 2716346 w 7467600"/>
              <a:gd name="connsiteY929" fmla="*/ 1276376 h 6858000"/>
              <a:gd name="connsiteX930" fmla="*/ 2716772 w 7467600"/>
              <a:gd name="connsiteY930" fmla="*/ 1255462 h 6858000"/>
              <a:gd name="connsiteX931" fmla="*/ 3471096 w 7467600"/>
              <a:gd name="connsiteY931" fmla="*/ 437072 h 6858000"/>
              <a:gd name="connsiteX932" fmla="*/ 3639057 w 7467600"/>
              <a:gd name="connsiteY932" fmla="*/ 286334 h 6858000"/>
              <a:gd name="connsiteX933" fmla="*/ 3640309 w 7467600"/>
              <a:gd name="connsiteY933" fmla="*/ 284664 h 6858000"/>
              <a:gd name="connsiteX934" fmla="*/ 3646022 w 7467600"/>
              <a:gd name="connsiteY934" fmla="*/ 276711 h 6858000"/>
              <a:gd name="connsiteX935" fmla="*/ 3707943 w 7467600"/>
              <a:gd name="connsiteY935" fmla="*/ 65958 h 6858000"/>
              <a:gd name="connsiteX936" fmla="*/ 3721337 w 7467600"/>
              <a:gd name="connsiteY936" fmla="*/ 0 h 6858000"/>
              <a:gd name="connsiteX937" fmla="*/ 2867960 w 7467600"/>
              <a:gd name="connsiteY937" fmla="*/ 0 h 6858000"/>
              <a:gd name="connsiteX938" fmla="*/ 2926351 w 7467600"/>
              <a:gd name="connsiteY938" fmla="*/ 0 h 6858000"/>
              <a:gd name="connsiteX939" fmla="*/ 2902823 w 7467600"/>
              <a:gd name="connsiteY939" fmla="*/ 262929 h 6858000"/>
              <a:gd name="connsiteX940" fmla="*/ 2940663 w 7467600"/>
              <a:gd name="connsiteY940" fmla="*/ 140884 h 6858000"/>
              <a:gd name="connsiteX941" fmla="*/ 2947039 w 7467600"/>
              <a:gd name="connsiteY941" fmla="*/ 122524 h 6858000"/>
              <a:gd name="connsiteX942" fmla="*/ 2984316 w 7467600"/>
              <a:gd name="connsiteY942" fmla="*/ 0 h 6858000"/>
              <a:gd name="connsiteX943" fmla="*/ 3016114 w 7467600"/>
              <a:gd name="connsiteY943" fmla="*/ 0 h 6858000"/>
              <a:gd name="connsiteX944" fmla="*/ 2979949 w 7467600"/>
              <a:gd name="connsiteY944" fmla="*/ 119274 h 6858000"/>
              <a:gd name="connsiteX945" fmla="*/ 3023879 w 7467600"/>
              <a:gd name="connsiteY945" fmla="*/ 0 h 6858000"/>
              <a:gd name="connsiteX946" fmla="*/ 3105400 w 7467600"/>
              <a:gd name="connsiteY946" fmla="*/ 0 h 6858000"/>
              <a:gd name="connsiteX947" fmla="*/ 3094669 w 7467600"/>
              <a:gd name="connsiteY947" fmla="*/ 30308 h 6858000"/>
              <a:gd name="connsiteX948" fmla="*/ 2901945 w 7467600"/>
              <a:gd name="connsiteY948" fmla="*/ 466538 h 6858000"/>
              <a:gd name="connsiteX949" fmla="*/ 2815209 w 7467600"/>
              <a:gd name="connsiteY949" fmla="*/ 497361 h 6858000"/>
              <a:gd name="connsiteX950" fmla="*/ 2844845 w 7467600"/>
              <a:gd name="connsiteY950" fmla="*/ 127638 h 6858000"/>
              <a:gd name="connsiteX951" fmla="*/ 2867960 w 7467600"/>
              <a:gd name="connsiteY951" fmla="*/ 0 h 6858000"/>
              <a:gd name="connsiteX952" fmla="*/ 1057230 w 7467600"/>
              <a:gd name="connsiteY952" fmla="*/ 0 h 6858000"/>
              <a:gd name="connsiteX953" fmla="*/ 1111003 w 7467600"/>
              <a:gd name="connsiteY953" fmla="*/ 0 h 6858000"/>
              <a:gd name="connsiteX954" fmla="*/ 1125553 w 7467600"/>
              <a:gd name="connsiteY954" fmla="*/ 52588 h 6858000"/>
              <a:gd name="connsiteX955" fmla="*/ 1304276 w 7467600"/>
              <a:gd name="connsiteY955" fmla="*/ 476275 h 6858000"/>
              <a:gd name="connsiteX956" fmla="*/ 1492066 w 7467600"/>
              <a:gd name="connsiteY956" fmla="*/ 886333 h 6858000"/>
              <a:gd name="connsiteX957" fmla="*/ 1423698 w 7467600"/>
              <a:gd name="connsiteY957" fmla="*/ 710817 h 6858000"/>
              <a:gd name="connsiteX958" fmla="*/ 1357609 w 7467600"/>
              <a:gd name="connsiteY958" fmla="*/ 532892 h 6858000"/>
              <a:gd name="connsiteX959" fmla="*/ 1309550 w 7467600"/>
              <a:gd name="connsiteY959" fmla="*/ 374031 h 6858000"/>
              <a:gd name="connsiteX960" fmla="*/ 1193673 w 7467600"/>
              <a:gd name="connsiteY960" fmla="*/ 49533 h 6858000"/>
              <a:gd name="connsiteX961" fmla="*/ 1164391 w 7467600"/>
              <a:gd name="connsiteY961" fmla="*/ 0 h 6858000"/>
              <a:gd name="connsiteX962" fmla="*/ 1200666 w 7467600"/>
              <a:gd name="connsiteY962" fmla="*/ 0 h 6858000"/>
              <a:gd name="connsiteX963" fmla="*/ 1223408 w 7467600"/>
              <a:gd name="connsiteY963" fmla="*/ 38996 h 6858000"/>
              <a:gd name="connsiteX964" fmla="*/ 1339635 w 7467600"/>
              <a:gd name="connsiteY964" fmla="*/ 365517 h 6858000"/>
              <a:gd name="connsiteX965" fmla="*/ 1387469 w 7467600"/>
              <a:gd name="connsiteY965" fmla="*/ 523079 h 6858000"/>
              <a:gd name="connsiteX966" fmla="*/ 1452685 w 7467600"/>
              <a:gd name="connsiteY966" fmla="*/ 699806 h 6858000"/>
              <a:gd name="connsiteX967" fmla="*/ 1492092 w 7467600"/>
              <a:gd name="connsiteY967" fmla="*/ 800424 h 6858000"/>
              <a:gd name="connsiteX968" fmla="*/ 1455302 w 7467600"/>
              <a:gd name="connsiteY968" fmla="*/ 632913 h 6858000"/>
              <a:gd name="connsiteX969" fmla="*/ 1222336 w 7467600"/>
              <a:gd name="connsiteY969" fmla="*/ 9480 h 6858000"/>
              <a:gd name="connsiteX970" fmla="*/ 1214634 w 7467600"/>
              <a:gd name="connsiteY970" fmla="*/ 0 h 6858000"/>
              <a:gd name="connsiteX971" fmla="*/ 1289827 w 7467600"/>
              <a:gd name="connsiteY971" fmla="*/ 0 h 6858000"/>
              <a:gd name="connsiteX972" fmla="*/ 1321076 w 7467600"/>
              <a:gd name="connsiteY972" fmla="*/ 59722 h 6858000"/>
              <a:gd name="connsiteX973" fmla="*/ 1512579 w 7467600"/>
              <a:gd name="connsiteY973" fmla="*/ 626441 h 6858000"/>
              <a:gd name="connsiteX974" fmla="*/ 1506076 w 7467600"/>
              <a:gd name="connsiteY974" fmla="*/ 1089289 h 6858000"/>
              <a:gd name="connsiteX975" fmla="*/ 1486346 w 7467600"/>
              <a:gd name="connsiteY975" fmla="*/ 1079919 h 6858000"/>
              <a:gd name="connsiteX976" fmla="*/ 1070511 w 7467600"/>
              <a:gd name="connsiteY976" fmla="*/ 48609 h 6858000"/>
              <a:gd name="connsiteX977" fmla="*/ 1057230 w 7467600"/>
              <a:gd name="connsiteY977" fmla="*/ 0 h 6858000"/>
              <a:gd name="connsiteX978" fmla="*/ 43151 w 7467600"/>
              <a:gd name="connsiteY978" fmla="*/ 0 h 6858000"/>
              <a:gd name="connsiteX979" fmla="*/ 95283 w 7467600"/>
              <a:gd name="connsiteY979" fmla="*/ 0 h 6858000"/>
              <a:gd name="connsiteX980" fmla="*/ 300708 w 7467600"/>
              <a:gd name="connsiteY980" fmla="*/ 154571 h 6858000"/>
              <a:gd name="connsiteX981" fmla="*/ 530414 w 7467600"/>
              <a:gd name="connsiteY981" fmla="*/ 354673 h 6858000"/>
              <a:gd name="connsiteX982" fmla="*/ 333785 w 7467600"/>
              <a:gd name="connsiteY982" fmla="*/ 161564 h 6858000"/>
              <a:gd name="connsiteX983" fmla="*/ 147005 w 7467600"/>
              <a:gd name="connsiteY983" fmla="*/ 0 h 6858000"/>
              <a:gd name="connsiteX984" fmla="*/ 272509 w 7467600"/>
              <a:gd name="connsiteY984" fmla="*/ 0 h 6858000"/>
              <a:gd name="connsiteX985" fmla="*/ 326276 w 7467600"/>
              <a:gd name="connsiteY985" fmla="*/ 45847 h 6858000"/>
              <a:gd name="connsiteX986" fmla="*/ 823759 w 7467600"/>
              <a:gd name="connsiteY986" fmla="*/ 574145 h 6858000"/>
              <a:gd name="connsiteX987" fmla="*/ 811254 w 7467600"/>
              <a:gd name="connsiteY987" fmla="*/ 665546 h 6858000"/>
              <a:gd name="connsiteX988" fmla="*/ 154042 w 7467600"/>
              <a:gd name="connsiteY988" fmla="*/ 261522 h 6858000"/>
              <a:gd name="connsiteX989" fmla="*/ 13550 w 7467600"/>
              <a:gd name="connsiteY989" fmla="*/ 158423 h 6858000"/>
              <a:gd name="connsiteX990" fmla="*/ 0 w 7467600"/>
              <a:gd name="connsiteY990" fmla="*/ 146618 h 6858000"/>
              <a:gd name="connsiteX991" fmla="*/ 0 w 7467600"/>
              <a:gd name="connsiteY991" fmla="*/ 59161 h 6858000"/>
              <a:gd name="connsiteX992" fmla="*/ 45427 w 7467600"/>
              <a:gd name="connsiteY992" fmla="*/ 101078 h 6858000"/>
              <a:gd name="connsiteX993" fmla="*/ 630103 w 7467600"/>
              <a:gd name="connsiteY993" fmla="*/ 485885 h 6858000"/>
              <a:gd name="connsiteX994" fmla="*/ 532040 w 7467600"/>
              <a:gd name="connsiteY994" fmla="*/ 399359 h 6858000"/>
              <a:gd name="connsiteX995" fmla="*/ 517618 w 7467600"/>
              <a:gd name="connsiteY995" fmla="*/ 385726 h 6858000"/>
              <a:gd name="connsiteX996" fmla="*/ 285074 w 7467600"/>
              <a:gd name="connsiteY996" fmla="*/ 182755 h 6858000"/>
              <a:gd name="connsiteX997" fmla="*/ 43151 w 7467600"/>
              <a:gd name="connsiteY99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53035 w 7467600"/>
              <a:gd name="connsiteY127" fmla="*/ 519731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1903353 w 7467600"/>
              <a:gd name="connsiteY141" fmla="*/ 5044827 h 6858000"/>
              <a:gd name="connsiteX142" fmla="*/ 1936931 w 7467600"/>
              <a:gd name="connsiteY142" fmla="*/ 5093954 h 6858000"/>
              <a:gd name="connsiteX143" fmla="*/ 2195868 w 7467600"/>
              <a:gd name="connsiteY143" fmla="*/ 5396574 h 6858000"/>
              <a:gd name="connsiteX144" fmla="*/ 2088852 w 7467600"/>
              <a:gd name="connsiteY144" fmla="*/ 5166123 h 6858000"/>
              <a:gd name="connsiteX145" fmla="*/ 1958241 w 7467600"/>
              <a:gd name="connsiteY145" fmla="*/ 5067955 h 6858000"/>
              <a:gd name="connsiteX146" fmla="*/ 1903353 w 7467600"/>
              <a:gd name="connsiteY146" fmla="*/ 5044827 h 6858000"/>
              <a:gd name="connsiteX147" fmla="*/ 1979378 w 7467600"/>
              <a:gd name="connsiteY147" fmla="*/ 4769504 h 6858000"/>
              <a:gd name="connsiteX148" fmla="*/ 2882120 w 7467600"/>
              <a:gd name="connsiteY148" fmla="*/ 5064547 h 6858000"/>
              <a:gd name="connsiteX149" fmla="*/ 2793103 w 7467600"/>
              <a:gd name="connsiteY149" fmla="*/ 5039699 h 6858000"/>
              <a:gd name="connsiteX150" fmla="*/ 2770041 w 7467600"/>
              <a:gd name="connsiteY150" fmla="*/ 5033634 h 6858000"/>
              <a:gd name="connsiteX151" fmla="*/ 1979378 w 7467600"/>
              <a:gd name="connsiteY151" fmla="*/ 4769504 h 6858000"/>
              <a:gd name="connsiteX152" fmla="*/ 1927410 w 7467600"/>
              <a:gd name="connsiteY152" fmla="*/ 4716164 h 6858000"/>
              <a:gd name="connsiteX153" fmla="*/ 1959587 w 7467600"/>
              <a:gd name="connsiteY153" fmla="*/ 4728849 h 6858000"/>
              <a:gd name="connsiteX154" fmla="*/ 2777707 w 7467600"/>
              <a:gd name="connsiteY154" fmla="*/ 5003991 h 6858000"/>
              <a:gd name="connsiteX155" fmla="*/ 2800768 w 7467600"/>
              <a:gd name="connsiteY155" fmla="*/ 5010056 h 6858000"/>
              <a:gd name="connsiteX156" fmla="*/ 2879408 w 7467600"/>
              <a:gd name="connsiteY156" fmla="*/ 5031590 h 6858000"/>
              <a:gd name="connsiteX157" fmla="*/ 2862295 w 7467600"/>
              <a:gd name="connsiteY157" fmla="*/ 5022958 h 6858000"/>
              <a:gd name="connsiteX158" fmla="*/ 2813343 w 7467600"/>
              <a:gd name="connsiteY158" fmla="*/ 4998369 h 6858000"/>
              <a:gd name="connsiteX159" fmla="*/ 2646245 w 7467600"/>
              <a:gd name="connsiteY159" fmla="*/ 4930999 h 6858000"/>
              <a:gd name="connsiteX160" fmla="*/ 1999243 w 7467600"/>
              <a:gd name="connsiteY160" fmla="*/ 4730524 h 6858000"/>
              <a:gd name="connsiteX161" fmla="*/ 1979527 w 7467600"/>
              <a:gd name="connsiteY161" fmla="*/ 4726651 h 6858000"/>
              <a:gd name="connsiteX162" fmla="*/ 1927410 w 7467600"/>
              <a:gd name="connsiteY162" fmla="*/ 4716164 h 6858000"/>
              <a:gd name="connsiteX163" fmla="*/ 1997014 w 7467600"/>
              <a:gd name="connsiteY163" fmla="*/ 4698007 h 6858000"/>
              <a:gd name="connsiteX164" fmla="*/ 2005458 w 7467600"/>
              <a:gd name="connsiteY164" fmla="*/ 4699540 h 6858000"/>
              <a:gd name="connsiteX165" fmla="*/ 2657186 w 7467600"/>
              <a:gd name="connsiteY165" fmla="*/ 4901687 h 6858000"/>
              <a:gd name="connsiteX166" fmla="*/ 2826662 w 7467600"/>
              <a:gd name="connsiteY166" fmla="*/ 4970362 h 6858000"/>
              <a:gd name="connsiteX167" fmla="*/ 2876100 w 7467600"/>
              <a:gd name="connsiteY167" fmla="*/ 4995397 h 6858000"/>
              <a:gd name="connsiteX168" fmla="*/ 3042600 w 7467600"/>
              <a:gd name="connsiteY168" fmla="*/ 5059532 h 6858000"/>
              <a:gd name="connsiteX169" fmla="*/ 1997014 w 7467600"/>
              <a:gd name="connsiteY169" fmla="*/ 4698007 h 6858000"/>
              <a:gd name="connsiteX170" fmla="*/ 2305292 w 7467600"/>
              <a:gd name="connsiteY170" fmla="*/ 4219492 h 6858000"/>
              <a:gd name="connsiteX171" fmla="*/ 3360922 w 7467600"/>
              <a:gd name="connsiteY171" fmla="*/ 4529373 h 6858000"/>
              <a:gd name="connsiteX172" fmla="*/ 3492420 w 7467600"/>
              <a:gd name="connsiteY172" fmla="*/ 4510145 h 6858000"/>
              <a:gd name="connsiteX173" fmla="*/ 3364086 w 7467600"/>
              <a:gd name="connsiteY173" fmla="*/ 4480340 h 6858000"/>
              <a:gd name="connsiteX174" fmla="*/ 3225818 w 7467600"/>
              <a:gd name="connsiteY174" fmla="*/ 4411822 h 6858000"/>
              <a:gd name="connsiteX175" fmla="*/ 3129696 w 7467600"/>
              <a:gd name="connsiteY175" fmla="*/ 4360704 h 6858000"/>
              <a:gd name="connsiteX176" fmla="*/ 2814545 w 7467600"/>
              <a:gd name="connsiteY176" fmla="*/ 4282955 h 6858000"/>
              <a:gd name="connsiteX177" fmla="*/ 2305292 w 7467600"/>
              <a:gd name="connsiteY177" fmla="*/ 4219492 h 6858000"/>
              <a:gd name="connsiteX178" fmla="*/ 2626982 w 7467600"/>
              <a:gd name="connsiteY178" fmla="*/ 4206450 h 6858000"/>
              <a:gd name="connsiteX179" fmla="*/ 2490617 w 7467600"/>
              <a:gd name="connsiteY179" fmla="*/ 4206951 h 6858000"/>
              <a:gd name="connsiteX180" fmla="*/ 2819869 w 7467600"/>
              <a:gd name="connsiteY180" fmla="*/ 4252936 h 6858000"/>
              <a:gd name="connsiteX181" fmla="*/ 3143018 w 7467600"/>
              <a:gd name="connsiteY181" fmla="*/ 4332698 h 6858000"/>
              <a:gd name="connsiteX182" fmla="*/ 3241520 w 7467600"/>
              <a:gd name="connsiteY182" fmla="*/ 4385112 h 6858000"/>
              <a:gd name="connsiteX183" fmla="*/ 3374575 w 7467600"/>
              <a:gd name="connsiteY183" fmla="*/ 4451517 h 6858000"/>
              <a:gd name="connsiteX184" fmla="*/ 3505221 w 7467600"/>
              <a:gd name="connsiteY184" fmla="*/ 4480757 h 6858000"/>
              <a:gd name="connsiteX185" fmla="*/ 2626982 w 7467600"/>
              <a:gd name="connsiteY185" fmla="*/ 4206450 h 6858000"/>
              <a:gd name="connsiteX186" fmla="*/ 1310106 w 7467600"/>
              <a:gd name="connsiteY186" fmla="*/ 3943217 h 6858000"/>
              <a:gd name="connsiteX187" fmla="*/ 854994 w 7467600"/>
              <a:gd name="connsiteY187" fmla="*/ 4399136 h 6858000"/>
              <a:gd name="connsiteX188" fmla="*/ 742462 w 7467600"/>
              <a:gd name="connsiteY188" fmla="*/ 4594648 h 6858000"/>
              <a:gd name="connsiteX189" fmla="*/ 820602 w 7467600"/>
              <a:gd name="connsiteY189" fmla="*/ 4485915 h 6858000"/>
              <a:gd name="connsiteX190" fmla="*/ 878295 w 7467600"/>
              <a:gd name="connsiteY190" fmla="*/ 4403594 h 6858000"/>
              <a:gd name="connsiteX191" fmla="*/ 1240607 w 7467600"/>
              <a:gd name="connsiteY191" fmla="*/ 4010401 h 6858000"/>
              <a:gd name="connsiteX192" fmla="*/ 1310106 w 7467600"/>
              <a:gd name="connsiteY192" fmla="*/ 3943217 h 6858000"/>
              <a:gd name="connsiteX193" fmla="*/ 1423113 w 7467600"/>
              <a:gd name="connsiteY193" fmla="*/ 3874565 h 6858000"/>
              <a:gd name="connsiteX194" fmla="*/ 1260565 w 7467600"/>
              <a:gd name="connsiteY194" fmla="*/ 4031982 h 6858000"/>
              <a:gd name="connsiteX195" fmla="*/ 901900 w 7467600"/>
              <a:gd name="connsiteY195" fmla="*/ 4421236 h 6858000"/>
              <a:gd name="connsiteX196" fmla="*/ 845044 w 7467600"/>
              <a:gd name="connsiteY196" fmla="*/ 4502436 h 6858000"/>
              <a:gd name="connsiteX197" fmla="*/ 685926 w 7467600"/>
              <a:gd name="connsiteY197" fmla="*/ 4703069 h 6858000"/>
              <a:gd name="connsiteX198" fmla="*/ 684248 w 7467600"/>
              <a:gd name="connsiteY198" fmla="*/ 4706721 h 6858000"/>
              <a:gd name="connsiteX199" fmla="*/ 1423113 w 7467600"/>
              <a:gd name="connsiteY199" fmla="*/ 3874565 h 6858000"/>
              <a:gd name="connsiteX200" fmla="*/ 3316479 w 7467600"/>
              <a:gd name="connsiteY200" fmla="*/ 3872136 h 6858000"/>
              <a:gd name="connsiteX201" fmla="*/ 3546806 w 7467600"/>
              <a:gd name="connsiteY201" fmla="*/ 4356139 h 6858000"/>
              <a:gd name="connsiteX202" fmla="*/ 3364433 w 7467600"/>
              <a:gd name="connsiteY202" fmla="*/ 3953121 h 6858000"/>
              <a:gd name="connsiteX203" fmla="*/ 3316479 w 7467600"/>
              <a:gd name="connsiteY203" fmla="*/ 3872136 h 6858000"/>
              <a:gd name="connsiteX204" fmla="*/ 3291335 w 7467600"/>
              <a:gd name="connsiteY204" fmla="*/ 3767420 h 6858000"/>
              <a:gd name="connsiteX205" fmla="*/ 3390805 w 7467600"/>
              <a:gd name="connsiteY205" fmla="*/ 3937163 h 6858000"/>
              <a:gd name="connsiteX206" fmla="*/ 3579062 w 7467600"/>
              <a:gd name="connsiteY206" fmla="*/ 4359040 h 6858000"/>
              <a:gd name="connsiteX207" fmla="*/ 3467355 w 7467600"/>
              <a:gd name="connsiteY207" fmla="*/ 3988130 h 6858000"/>
              <a:gd name="connsiteX208" fmla="*/ 3310753 w 7467600"/>
              <a:gd name="connsiteY208" fmla="*/ 3787140 h 6858000"/>
              <a:gd name="connsiteX209" fmla="*/ 3291335 w 7467600"/>
              <a:gd name="connsiteY209" fmla="*/ 3767420 h 6858000"/>
              <a:gd name="connsiteX210" fmla="*/ 1635889 w 7467600"/>
              <a:gd name="connsiteY210" fmla="*/ 3709494 h 6858000"/>
              <a:gd name="connsiteX211" fmla="*/ 1634800 w 7467600"/>
              <a:gd name="connsiteY211" fmla="*/ 3731111 h 6858000"/>
              <a:gd name="connsiteX212" fmla="*/ 1635889 w 7467600"/>
              <a:gd name="connsiteY212" fmla="*/ 3709494 h 6858000"/>
              <a:gd name="connsiteX213" fmla="*/ 1510397 w 7467600"/>
              <a:gd name="connsiteY213" fmla="*/ 3684705 h 6858000"/>
              <a:gd name="connsiteX214" fmla="*/ 1146550 w 7467600"/>
              <a:gd name="connsiteY214" fmla="*/ 3802012 h 6858000"/>
              <a:gd name="connsiteX215" fmla="*/ 698834 w 7467600"/>
              <a:gd name="connsiteY215" fmla="*/ 3952272 h 6858000"/>
              <a:gd name="connsiteX216" fmla="*/ 34256 w 7467600"/>
              <a:gd name="connsiteY216" fmla="*/ 4347603 h 6858000"/>
              <a:gd name="connsiteX217" fmla="*/ 527241 w 7467600"/>
              <a:gd name="connsiteY217" fmla="*/ 4065078 h 6858000"/>
              <a:gd name="connsiteX218" fmla="*/ 1510397 w 7467600"/>
              <a:gd name="connsiteY218" fmla="*/ 3684705 h 6858000"/>
              <a:gd name="connsiteX219" fmla="*/ 1313114 w 7467600"/>
              <a:gd name="connsiteY219" fmla="*/ 3655216 h 6858000"/>
              <a:gd name="connsiteX220" fmla="*/ 1109304 w 7467600"/>
              <a:gd name="connsiteY220" fmla="*/ 3669030 h 6858000"/>
              <a:gd name="connsiteX221" fmla="*/ 8129 w 7467600"/>
              <a:gd name="connsiteY221" fmla="*/ 4330519 h 6858000"/>
              <a:gd name="connsiteX222" fmla="*/ 687572 w 7467600"/>
              <a:gd name="connsiteY222" fmla="*/ 3925629 h 6858000"/>
              <a:gd name="connsiteX223" fmla="*/ 1138365 w 7467600"/>
              <a:gd name="connsiteY223" fmla="*/ 3774515 h 6858000"/>
              <a:gd name="connsiteX224" fmla="*/ 1505579 w 7467600"/>
              <a:gd name="connsiteY224" fmla="*/ 3655526 h 6858000"/>
              <a:gd name="connsiteX225" fmla="*/ 1313114 w 7467600"/>
              <a:gd name="connsiteY225" fmla="*/ 3655216 h 6858000"/>
              <a:gd name="connsiteX226" fmla="*/ 3655073 w 7467600"/>
              <a:gd name="connsiteY226" fmla="*/ 3650884 h 6858000"/>
              <a:gd name="connsiteX227" fmla="*/ 3989938 w 7467600"/>
              <a:gd name="connsiteY227" fmla="*/ 3991685 h 6858000"/>
              <a:gd name="connsiteX228" fmla="*/ 4393907 w 7467600"/>
              <a:gd name="connsiteY228" fmla="*/ 4261258 h 6858000"/>
              <a:gd name="connsiteX229" fmla="*/ 4648051 w 7467600"/>
              <a:gd name="connsiteY229" fmla="*/ 4374051 h 6858000"/>
              <a:gd name="connsiteX230" fmla="*/ 4383389 w 7467600"/>
              <a:gd name="connsiteY230" fmla="*/ 4184369 h 6858000"/>
              <a:gd name="connsiteX231" fmla="*/ 4165508 w 7467600"/>
              <a:gd name="connsiteY231" fmla="*/ 4035196 h 6858000"/>
              <a:gd name="connsiteX232" fmla="*/ 4068162 w 7467600"/>
              <a:gd name="connsiteY232" fmla="*/ 3953394 h 6858000"/>
              <a:gd name="connsiteX233" fmla="*/ 3981416 w 7467600"/>
              <a:gd name="connsiteY233" fmla="*/ 3880482 h 6858000"/>
              <a:gd name="connsiteX234" fmla="*/ 3800147 w 7467600"/>
              <a:gd name="connsiteY234" fmla="*/ 3749872 h 6858000"/>
              <a:gd name="connsiteX235" fmla="*/ 3655073 w 7467600"/>
              <a:gd name="connsiteY235" fmla="*/ 3650884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5425834 w 7467600"/>
              <a:gd name="connsiteY266" fmla="*/ 3162785 h 6858000"/>
              <a:gd name="connsiteX267" fmla="*/ 1318687 w 7467600"/>
              <a:gd name="connsiteY267" fmla="*/ 3113840 h 6858000"/>
              <a:gd name="connsiteX268" fmla="*/ 1066793 w 7467600"/>
              <a:gd name="connsiteY268" fmla="*/ 3212171 h 6858000"/>
              <a:gd name="connsiteX269" fmla="*/ 993319 w 7467600"/>
              <a:gd name="connsiteY269" fmla="*/ 3247648 h 6858000"/>
              <a:gd name="connsiteX270" fmla="*/ 853081 w 7467600"/>
              <a:gd name="connsiteY270" fmla="*/ 3312410 h 6858000"/>
              <a:gd name="connsiteX271" fmla="*/ 805957 w 7467600"/>
              <a:gd name="connsiteY271" fmla="*/ 3330443 h 6858000"/>
              <a:gd name="connsiteX272" fmla="*/ 1318687 w 7467600"/>
              <a:gd name="connsiteY272" fmla="*/ 3113840 h 6858000"/>
              <a:gd name="connsiteX273" fmla="*/ 5453702 w 7467600"/>
              <a:gd name="connsiteY273" fmla="*/ 3090882 h 6858000"/>
              <a:gd name="connsiteX274" fmla="*/ 5480135 w 7467600"/>
              <a:gd name="connsiteY274" fmla="*/ 3565802 h 6858000"/>
              <a:gd name="connsiteX275" fmla="*/ 5499023 w 7467600"/>
              <a:gd name="connsiteY275" fmla="*/ 4166310 h 6858000"/>
              <a:gd name="connsiteX276" fmla="*/ 5547022 w 7467600"/>
              <a:gd name="connsiteY276" fmla="*/ 3607838 h 6858000"/>
              <a:gd name="connsiteX277" fmla="*/ 5515964 w 7467600"/>
              <a:gd name="connsiteY277" fmla="*/ 3378541 h 6858000"/>
              <a:gd name="connsiteX278" fmla="*/ 5453702 w 7467600"/>
              <a:gd name="connsiteY278" fmla="*/ 3090882 h 6858000"/>
              <a:gd name="connsiteX279" fmla="*/ 1238695 w 7467600"/>
              <a:gd name="connsiteY279" fmla="*/ 3076820 h 6858000"/>
              <a:gd name="connsiteX280" fmla="*/ 716371 w 7467600"/>
              <a:gd name="connsiteY280" fmla="*/ 3293249 h 6858000"/>
              <a:gd name="connsiteX281" fmla="*/ 579522 w 7467600"/>
              <a:gd name="connsiteY281" fmla="*/ 3371759 h 6858000"/>
              <a:gd name="connsiteX282" fmla="*/ 600288 w 7467600"/>
              <a:gd name="connsiteY282" fmla="*/ 3365555 h 6858000"/>
              <a:gd name="connsiteX283" fmla="*/ 840692 w 7467600"/>
              <a:gd name="connsiteY283" fmla="*/ 3284921 h 6858000"/>
              <a:gd name="connsiteX284" fmla="*/ 979248 w 7467600"/>
              <a:gd name="connsiteY284" fmla="*/ 3221003 h 6858000"/>
              <a:gd name="connsiteX285" fmla="*/ 1053282 w 7467600"/>
              <a:gd name="connsiteY285" fmla="*/ 3185247 h 6858000"/>
              <a:gd name="connsiteX286" fmla="*/ 1320603 w 7467600"/>
              <a:gd name="connsiteY286" fmla="*/ 3081281 h 6858000"/>
              <a:gd name="connsiteX287" fmla="*/ 1238695 w 7467600"/>
              <a:gd name="connsiteY287" fmla="*/ 3076820 h 6858000"/>
              <a:gd name="connsiteX288" fmla="*/ 5425627 w 7467600"/>
              <a:gd name="connsiteY288" fmla="*/ 2954192 h 6858000"/>
              <a:gd name="connsiteX289" fmla="*/ 5470770 w 7467600"/>
              <a:gd name="connsiteY289" fmla="*/ 3005435 h 6858000"/>
              <a:gd name="connsiteX290" fmla="*/ 5519779 w 7467600"/>
              <a:gd name="connsiteY290" fmla="*/ 4359223 h 6858000"/>
              <a:gd name="connsiteX291" fmla="*/ 5520293 w 7467600"/>
              <a:gd name="connsiteY291" fmla="*/ 4360602 h 6858000"/>
              <a:gd name="connsiteX292" fmla="*/ 5767221 w 7467600"/>
              <a:gd name="connsiteY292" fmla="*/ 4665564 h 6858000"/>
              <a:gd name="connsiteX293" fmla="*/ 6937169 w 7467600"/>
              <a:gd name="connsiteY293" fmla="*/ 4815941 h 6858000"/>
              <a:gd name="connsiteX294" fmla="*/ 6953922 w 7467600"/>
              <a:gd name="connsiteY294" fmla="*/ 4890068 h 6858000"/>
              <a:gd name="connsiteX295" fmla="*/ 6071359 w 7467600"/>
              <a:gd name="connsiteY295" fmla="*/ 4770770 h 6858000"/>
              <a:gd name="connsiteX296" fmla="*/ 6038839 w 7467600"/>
              <a:gd name="connsiteY296" fmla="*/ 4764474 h 6858000"/>
              <a:gd name="connsiteX297" fmla="*/ 6038706 w 7467600"/>
              <a:gd name="connsiteY297" fmla="*/ 4763847 h 6858000"/>
              <a:gd name="connsiteX298" fmla="*/ 6037784 w 7467600"/>
              <a:gd name="connsiteY298" fmla="*/ 4764270 h 6858000"/>
              <a:gd name="connsiteX299" fmla="*/ 6038839 w 7467600"/>
              <a:gd name="connsiteY299" fmla="*/ 4764474 h 6858000"/>
              <a:gd name="connsiteX300" fmla="*/ 6040338 w 7467600"/>
              <a:gd name="connsiteY300" fmla="*/ 4771418 h 6858000"/>
              <a:gd name="connsiteX301" fmla="*/ 6024488 w 7467600"/>
              <a:gd name="connsiteY301" fmla="*/ 4809903 h 6858000"/>
              <a:gd name="connsiteX302" fmla="*/ 5599771 w 7467600"/>
              <a:gd name="connsiteY302" fmla="*/ 5509652 h 6858000"/>
              <a:gd name="connsiteX303" fmla="*/ 5548843 w 7467600"/>
              <a:gd name="connsiteY303" fmla="*/ 5563845 h 6858000"/>
              <a:gd name="connsiteX304" fmla="*/ 5940952 w 7467600"/>
              <a:gd name="connsiteY304" fmla="*/ 6250028 h 6858000"/>
              <a:gd name="connsiteX305" fmla="*/ 6043441 w 7467600"/>
              <a:gd name="connsiteY305" fmla="*/ 6665847 h 6858000"/>
              <a:gd name="connsiteX306" fmla="*/ 6093432 w 7467600"/>
              <a:gd name="connsiteY306" fmla="*/ 6858000 h 6858000"/>
              <a:gd name="connsiteX307" fmla="*/ 6034344 w 7467600"/>
              <a:gd name="connsiteY307" fmla="*/ 6858000 h 6858000"/>
              <a:gd name="connsiteX308" fmla="*/ 6026679 w 7467600"/>
              <a:gd name="connsiteY308" fmla="*/ 6836959 h 6858000"/>
              <a:gd name="connsiteX309" fmla="*/ 5800441 w 7467600"/>
              <a:gd name="connsiteY309" fmla="*/ 6335286 h 6858000"/>
              <a:gd name="connsiteX310" fmla="*/ 5526562 w 7467600"/>
              <a:gd name="connsiteY310" fmla="*/ 5705388 h 6858000"/>
              <a:gd name="connsiteX311" fmla="*/ 5519640 w 7467600"/>
              <a:gd name="connsiteY311" fmla="*/ 5683774 h 6858000"/>
              <a:gd name="connsiteX312" fmla="*/ 5844559 w 7467600"/>
              <a:gd name="connsiteY312" fmla="*/ 6553349 h 6858000"/>
              <a:gd name="connsiteX313" fmla="*/ 5975994 w 7467600"/>
              <a:gd name="connsiteY313" fmla="*/ 6858000 h 6858000"/>
              <a:gd name="connsiteX314" fmla="*/ 5898547 w 7467600"/>
              <a:gd name="connsiteY314" fmla="*/ 6858000 h 6858000"/>
              <a:gd name="connsiteX315" fmla="*/ 5682041 w 7467600"/>
              <a:gd name="connsiteY315" fmla="*/ 6355860 h 6858000"/>
              <a:gd name="connsiteX316" fmla="*/ 5461758 w 7467600"/>
              <a:gd name="connsiteY316" fmla="*/ 5820220 h 6858000"/>
              <a:gd name="connsiteX317" fmla="*/ 5237282 w 7467600"/>
              <a:gd name="connsiteY317" fmla="*/ 6579086 h 6858000"/>
              <a:gd name="connsiteX318" fmla="*/ 5115009 w 7467600"/>
              <a:gd name="connsiteY318" fmla="*/ 6858000 h 6858000"/>
              <a:gd name="connsiteX319" fmla="*/ 5028074 w 7467600"/>
              <a:gd name="connsiteY319" fmla="*/ 6858000 h 6858000"/>
              <a:gd name="connsiteX320" fmla="*/ 5079508 w 7467600"/>
              <a:gd name="connsiteY320" fmla="*/ 6749074 h 6858000"/>
              <a:gd name="connsiteX321" fmla="*/ 5371846 w 7467600"/>
              <a:gd name="connsiteY321" fmla="*/ 5924413 h 6858000"/>
              <a:gd name="connsiteX322" fmla="*/ 5270512 w 7467600"/>
              <a:gd name="connsiteY322" fmla="*/ 6138975 h 6858000"/>
              <a:gd name="connsiteX323" fmla="*/ 5062409 w 7467600"/>
              <a:gd name="connsiteY323" fmla="*/ 6653544 h 6858000"/>
              <a:gd name="connsiteX324" fmla="*/ 5036628 w 7467600"/>
              <a:gd name="connsiteY324" fmla="*/ 6754247 h 6858000"/>
              <a:gd name="connsiteX325" fmla="*/ 5009112 w 7467600"/>
              <a:gd name="connsiteY325" fmla="*/ 6858000 h 6858000"/>
              <a:gd name="connsiteX326" fmla="*/ 4976679 w 7467600"/>
              <a:gd name="connsiteY326" fmla="*/ 6858000 h 6858000"/>
              <a:gd name="connsiteX327" fmla="*/ 5006537 w 7467600"/>
              <a:gd name="connsiteY327" fmla="*/ 6747068 h 6858000"/>
              <a:gd name="connsiteX328" fmla="*/ 5032723 w 7467600"/>
              <a:gd name="connsiteY328" fmla="*/ 6644957 h 6858000"/>
              <a:gd name="connsiteX329" fmla="*/ 5242949 w 7467600"/>
              <a:gd name="connsiteY329" fmla="*/ 6125175 h 6858000"/>
              <a:gd name="connsiteX330" fmla="*/ 5286321 w 7467600"/>
              <a:gd name="connsiteY330" fmla="*/ 6033555 h 6858000"/>
              <a:gd name="connsiteX331" fmla="*/ 5008210 w 7467600"/>
              <a:gd name="connsiteY331" fmla="*/ 6649194 h 6858000"/>
              <a:gd name="connsiteX332" fmla="*/ 4986321 w 7467600"/>
              <a:gd name="connsiteY332" fmla="*/ 6765687 h 6858000"/>
              <a:gd name="connsiteX333" fmla="*/ 4973474 w 7467600"/>
              <a:gd name="connsiteY333" fmla="*/ 6858000 h 6858000"/>
              <a:gd name="connsiteX334" fmla="*/ 4907178 w 7467600"/>
              <a:gd name="connsiteY334" fmla="*/ 6858000 h 6858000"/>
              <a:gd name="connsiteX335" fmla="*/ 4910810 w 7467600"/>
              <a:gd name="connsiteY335" fmla="*/ 6829660 h 6858000"/>
              <a:gd name="connsiteX336" fmla="*/ 4987461 w 7467600"/>
              <a:gd name="connsiteY336" fmla="*/ 6432994 h 6858000"/>
              <a:gd name="connsiteX337" fmla="*/ 5179262 w 7467600"/>
              <a:gd name="connsiteY337" fmla="*/ 6035044 h 6858000"/>
              <a:gd name="connsiteX338" fmla="*/ 4689678 w 7467600"/>
              <a:gd name="connsiteY338" fmla="*/ 6440241 h 6858000"/>
              <a:gd name="connsiteX339" fmla="*/ 4477543 w 7467600"/>
              <a:gd name="connsiteY339" fmla="*/ 6674836 h 6858000"/>
              <a:gd name="connsiteX340" fmla="*/ 4329957 w 7467600"/>
              <a:gd name="connsiteY340" fmla="*/ 6858000 h 6858000"/>
              <a:gd name="connsiteX341" fmla="*/ 4218595 w 7467600"/>
              <a:gd name="connsiteY341" fmla="*/ 6858000 h 6858000"/>
              <a:gd name="connsiteX342" fmla="*/ 4368888 w 7467600"/>
              <a:gd name="connsiteY342" fmla="*/ 6668412 h 6858000"/>
              <a:gd name="connsiteX343" fmla="*/ 4563091 w 7467600"/>
              <a:gd name="connsiteY343" fmla="*/ 6442508 h 6858000"/>
              <a:gd name="connsiteX344" fmla="*/ 5387324 w 7467600"/>
              <a:gd name="connsiteY344" fmla="*/ 5705830 h 6858000"/>
              <a:gd name="connsiteX345" fmla="*/ 5073620 w 7467600"/>
              <a:gd name="connsiteY345" fmla="*/ 5955437 h 6858000"/>
              <a:gd name="connsiteX346" fmla="*/ 4689789 w 7467600"/>
              <a:gd name="connsiteY346" fmla="*/ 6268382 h 6858000"/>
              <a:gd name="connsiteX347" fmla="*/ 4418722 w 7467600"/>
              <a:gd name="connsiteY347" fmla="*/ 6570886 h 6858000"/>
              <a:gd name="connsiteX348" fmla="*/ 4214944 w 7467600"/>
              <a:gd name="connsiteY348" fmla="*/ 6858000 h 6858000"/>
              <a:gd name="connsiteX349" fmla="*/ 4177898 w 7467600"/>
              <a:gd name="connsiteY349" fmla="*/ 6858000 h 6858000"/>
              <a:gd name="connsiteX350" fmla="*/ 4391597 w 7467600"/>
              <a:gd name="connsiteY350" fmla="*/ 6556370 h 6858000"/>
              <a:gd name="connsiteX351" fmla="*/ 4668889 w 7467600"/>
              <a:gd name="connsiteY351" fmla="*/ 6246399 h 6858000"/>
              <a:gd name="connsiteX352" fmla="*/ 5055427 w 7467600"/>
              <a:gd name="connsiteY352" fmla="*/ 5931476 h 6858000"/>
              <a:gd name="connsiteX353" fmla="*/ 5371814 w 7467600"/>
              <a:gd name="connsiteY353" fmla="*/ 5678975 h 6858000"/>
              <a:gd name="connsiteX354" fmla="*/ 4987918 w 7467600"/>
              <a:gd name="connsiteY354" fmla="*/ 5838701 h 6858000"/>
              <a:gd name="connsiteX355" fmla="*/ 4317146 w 7467600"/>
              <a:gd name="connsiteY355" fmla="*/ 6587716 h 6858000"/>
              <a:gd name="connsiteX356" fmla="*/ 4171627 w 7467600"/>
              <a:gd name="connsiteY356" fmla="*/ 6858000 h 6858000"/>
              <a:gd name="connsiteX357" fmla="*/ 4081585 w 7467600"/>
              <a:gd name="connsiteY357" fmla="*/ 6858000 h 6858000"/>
              <a:gd name="connsiteX358" fmla="*/ 4238603 w 7467600"/>
              <a:gd name="connsiteY358" fmla="*/ 6559341 h 6858000"/>
              <a:gd name="connsiteX359" fmla="*/ 4778333 w 7467600"/>
              <a:gd name="connsiteY359" fmla="*/ 5873626 h 6858000"/>
              <a:gd name="connsiteX360" fmla="*/ 5414185 w 7467600"/>
              <a:gd name="connsiteY360" fmla="*/ 5573882 h 6858000"/>
              <a:gd name="connsiteX361" fmla="*/ 5959648 w 7467600"/>
              <a:gd name="connsiteY361" fmla="*/ 4760797 h 6858000"/>
              <a:gd name="connsiteX362" fmla="*/ 5355019 w 7467600"/>
              <a:gd name="connsiteY362" fmla="*/ 4734672 h 6858000"/>
              <a:gd name="connsiteX363" fmla="*/ 5083565 w 7467600"/>
              <a:gd name="connsiteY363" fmla="*/ 5179121 h 6858000"/>
              <a:gd name="connsiteX364" fmla="*/ 4713577 w 7467600"/>
              <a:gd name="connsiteY364" fmla="*/ 5616803 h 6858000"/>
              <a:gd name="connsiteX365" fmla="*/ 3989559 w 7467600"/>
              <a:gd name="connsiteY365" fmla="*/ 6145945 h 6858000"/>
              <a:gd name="connsiteX366" fmla="*/ 3939824 w 7467600"/>
              <a:gd name="connsiteY366" fmla="*/ 6066900 h 6858000"/>
              <a:gd name="connsiteX367" fmla="*/ 4584537 w 7467600"/>
              <a:gd name="connsiteY367" fmla="*/ 5324826 h 6858000"/>
              <a:gd name="connsiteX368" fmla="*/ 5037105 w 7467600"/>
              <a:gd name="connsiteY368" fmla="*/ 5088765 h 6858000"/>
              <a:gd name="connsiteX369" fmla="*/ 5039930 w 7467600"/>
              <a:gd name="connsiteY369" fmla="*/ 5089585 h 6858000"/>
              <a:gd name="connsiteX370" fmla="*/ 5263764 w 7467600"/>
              <a:gd name="connsiteY370" fmla="*/ 4735525 h 6858000"/>
              <a:gd name="connsiteX371" fmla="*/ 4086300 w 7467600"/>
              <a:gd name="connsiteY371" fmla="*/ 4884599 h 6858000"/>
              <a:gd name="connsiteX372" fmla="*/ 4085485 w 7467600"/>
              <a:gd name="connsiteY372" fmla="*/ 4899070 h 6858000"/>
              <a:gd name="connsiteX373" fmla="*/ 3871915 w 7467600"/>
              <a:gd name="connsiteY373" fmla="*/ 5253645 h 6858000"/>
              <a:gd name="connsiteX374" fmla="*/ 3799374 w 7467600"/>
              <a:gd name="connsiteY374" fmla="*/ 5466127 h 6858000"/>
              <a:gd name="connsiteX375" fmla="*/ 3498850 w 7467600"/>
              <a:gd name="connsiteY375" fmla="*/ 6661888 h 6858000"/>
              <a:gd name="connsiteX376" fmla="*/ 3399216 w 7467600"/>
              <a:gd name="connsiteY376" fmla="*/ 6858000 h 6858000"/>
              <a:gd name="connsiteX377" fmla="*/ 3303688 w 7467600"/>
              <a:gd name="connsiteY377" fmla="*/ 6858000 h 6858000"/>
              <a:gd name="connsiteX378" fmla="*/ 3391774 w 7467600"/>
              <a:gd name="connsiteY378" fmla="*/ 6697181 h 6858000"/>
              <a:gd name="connsiteX379" fmla="*/ 3735540 w 7467600"/>
              <a:gd name="connsiteY379" fmla="*/ 5546923 h 6858000"/>
              <a:gd name="connsiteX380" fmla="*/ 3729438 w 7467600"/>
              <a:gd name="connsiteY380" fmla="*/ 5569058 h 6858000"/>
              <a:gd name="connsiteX381" fmla="*/ 3707782 w 7467600"/>
              <a:gd name="connsiteY381" fmla="*/ 5644908 h 6858000"/>
              <a:gd name="connsiteX382" fmla="*/ 3583827 w 7467600"/>
              <a:gd name="connsiteY382" fmla="*/ 6039215 h 6858000"/>
              <a:gd name="connsiteX383" fmla="*/ 3547861 w 7467600"/>
              <a:gd name="connsiteY383" fmla="*/ 6129609 h 6858000"/>
              <a:gd name="connsiteX384" fmla="*/ 3490905 w 7467600"/>
              <a:gd name="connsiteY384" fmla="*/ 6277660 h 6858000"/>
              <a:gd name="connsiteX385" fmla="*/ 3455859 w 7467600"/>
              <a:gd name="connsiteY385" fmla="*/ 6391301 h 6858000"/>
              <a:gd name="connsiteX386" fmla="*/ 3429112 w 7467600"/>
              <a:gd name="connsiteY386" fmla="*/ 6479469 h 6858000"/>
              <a:gd name="connsiteX387" fmla="*/ 3304862 w 7467600"/>
              <a:gd name="connsiteY387" fmla="*/ 6796476 h 6858000"/>
              <a:gd name="connsiteX388" fmla="*/ 3276071 w 7467600"/>
              <a:gd name="connsiteY388" fmla="*/ 6858000 h 6858000"/>
              <a:gd name="connsiteX389" fmla="*/ 3240805 w 7467600"/>
              <a:gd name="connsiteY389" fmla="*/ 6858000 h 6858000"/>
              <a:gd name="connsiteX390" fmla="*/ 3275917 w 7467600"/>
              <a:gd name="connsiteY390" fmla="*/ 6783192 h 6858000"/>
              <a:gd name="connsiteX391" fmla="*/ 3399358 w 7467600"/>
              <a:gd name="connsiteY391" fmla="*/ 6469011 h 6858000"/>
              <a:gd name="connsiteX392" fmla="*/ 3425650 w 7467600"/>
              <a:gd name="connsiteY392" fmla="*/ 6381333 h 6858000"/>
              <a:gd name="connsiteX393" fmla="*/ 3460661 w 7467600"/>
              <a:gd name="connsiteY393" fmla="*/ 6266763 h 6858000"/>
              <a:gd name="connsiteX394" fmla="*/ 3518021 w 7467600"/>
              <a:gd name="connsiteY394" fmla="*/ 6117298 h 6858000"/>
              <a:gd name="connsiteX395" fmla="*/ 3554035 w 7467600"/>
              <a:gd name="connsiteY395" fmla="*/ 6027832 h 6858000"/>
              <a:gd name="connsiteX396" fmla="*/ 3677174 w 7467600"/>
              <a:gd name="connsiteY396" fmla="*/ 5636351 h 6858000"/>
              <a:gd name="connsiteX397" fmla="*/ 3698819 w 7467600"/>
              <a:gd name="connsiteY397" fmla="*/ 5560503 h 6858000"/>
              <a:gd name="connsiteX398" fmla="*/ 3702094 w 7467600"/>
              <a:gd name="connsiteY398" fmla="*/ 5549194 h 6858000"/>
              <a:gd name="connsiteX399" fmla="*/ 3398355 w 7467600"/>
              <a:gd name="connsiteY399" fmla="*/ 6094603 h 6858000"/>
              <a:gd name="connsiteX400" fmla="*/ 3193941 w 7467600"/>
              <a:gd name="connsiteY400" fmla="*/ 6798775 h 6858000"/>
              <a:gd name="connsiteX401" fmla="*/ 3184140 w 7467600"/>
              <a:gd name="connsiteY401" fmla="*/ 6858000 h 6858000"/>
              <a:gd name="connsiteX402" fmla="*/ 3099978 w 7467600"/>
              <a:gd name="connsiteY402" fmla="*/ 6858000 h 6858000"/>
              <a:gd name="connsiteX403" fmla="*/ 3101556 w 7467600"/>
              <a:gd name="connsiteY403" fmla="*/ 6843337 h 6858000"/>
              <a:gd name="connsiteX404" fmla="*/ 3370162 w 7467600"/>
              <a:gd name="connsiteY404" fmla="*/ 5785550 h 6858000"/>
              <a:gd name="connsiteX405" fmla="*/ 3746477 w 7467600"/>
              <a:gd name="connsiteY405" fmla="*/ 5377889 h 6858000"/>
              <a:gd name="connsiteX406" fmla="*/ 3863399 w 7467600"/>
              <a:gd name="connsiteY406" fmla="*/ 5087257 h 6858000"/>
              <a:gd name="connsiteX407" fmla="*/ 3968712 w 7467600"/>
              <a:gd name="connsiteY407" fmla="*/ 4913989 h 6858000"/>
              <a:gd name="connsiteX408" fmla="*/ 2792390 w 7467600"/>
              <a:gd name="connsiteY408" fmla="*/ 5382974 h 6858000"/>
              <a:gd name="connsiteX409" fmla="*/ 2714982 w 7467600"/>
              <a:gd name="connsiteY409" fmla="*/ 5427051 h 6858000"/>
              <a:gd name="connsiteX410" fmla="*/ 2813361 w 7467600"/>
              <a:gd name="connsiteY410" fmla="*/ 6023912 h 6858000"/>
              <a:gd name="connsiteX411" fmla="*/ 2688430 w 7467600"/>
              <a:gd name="connsiteY411" fmla="*/ 6801564 h 6858000"/>
              <a:gd name="connsiteX412" fmla="*/ 2629626 w 7467600"/>
              <a:gd name="connsiteY412" fmla="*/ 6763394 h 6858000"/>
              <a:gd name="connsiteX413" fmla="*/ 2565328 w 7467600"/>
              <a:gd name="connsiteY413" fmla="*/ 5516399 h 6858000"/>
              <a:gd name="connsiteX414" fmla="*/ 1922999 w 7467600"/>
              <a:gd name="connsiteY414" fmla="*/ 5980343 h 6858000"/>
              <a:gd name="connsiteX415" fmla="*/ 1950261 w 7467600"/>
              <a:gd name="connsiteY415" fmla="*/ 6405858 h 6858000"/>
              <a:gd name="connsiteX416" fmla="*/ 2365554 w 7467600"/>
              <a:gd name="connsiteY416" fmla="*/ 6759107 h 6858000"/>
              <a:gd name="connsiteX417" fmla="*/ 2424142 w 7467600"/>
              <a:gd name="connsiteY417" fmla="*/ 6858000 h 6858000"/>
              <a:gd name="connsiteX418" fmla="*/ 2395994 w 7467600"/>
              <a:gd name="connsiteY418" fmla="*/ 6858000 h 6858000"/>
              <a:gd name="connsiteX419" fmla="*/ 2392863 w 7467600"/>
              <a:gd name="connsiteY419" fmla="*/ 6852964 h 6858000"/>
              <a:gd name="connsiteX420" fmla="*/ 2017589 w 7467600"/>
              <a:gd name="connsiteY420" fmla="*/ 6493982 h 6858000"/>
              <a:gd name="connsiteX421" fmla="*/ 2147336 w 7467600"/>
              <a:gd name="connsiteY421" fmla="*/ 6594052 h 6858000"/>
              <a:gd name="connsiteX422" fmla="*/ 2207047 w 7467600"/>
              <a:gd name="connsiteY422" fmla="*/ 6654540 h 6858000"/>
              <a:gd name="connsiteX423" fmla="*/ 2299106 w 7467600"/>
              <a:gd name="connsiteY423" fmla="*/ 6778931 h 6858000"/>
              <a:gd name="connsiteX424" fmla="*/ 2314430 w 7467600"/>
              <a:gd name="connsiteY424" fmla="*/ 6801144 h 6858000"/>
              <a:gd name="connsiteX425" fmla="*/ 2352406 w 7467600"/>
              <a:gd name="connsiteY425" fmla="*/ 6858000 h 6858000"/>
              <a:gd name="connsiteX426" fmla="*/ 2314492 w 7467600"/>
              <a:gd name="connsiteY426" fmla="*/ 6858000 h 6858000"/>
              <a:gd name="connsiteX427" fmla="*/ 2288095 w 7467600"/>
              <a:gd name="connsiteY427" fmla="*/ 6818030 h 6858000"/>
              <a:gd name="connsiteX428" fmla="*/ 2272768 w 7467600"/>
              <a:gd name="connsiteY428" fmla="*/ 6795822 h 6858000"/>
              <a:gd name="connsiteX429" fmla="*/ 2182715 w 7467600"/>
              <a:gd name="connsiteY429" fmla="*/ 6675071 h 6858000"/>
              <a:gd name="connsiteX430" fmla="*/ 2032061 w 7467600"/>
              <a:gd name="connsiteY430" fmla="*/ 6541380 h 6858000"/>
              <a:gd name="connsiteX431" fmla="*/ 2257220 w 7467600"/>
              <a:gd name="connsiteY431" fmla="*/ 6826257 h 6858000"/>
              <a:gd name="connsiteX432" fmla="*/ 2281324 w 7467600"/>
              <a:gd name="connsiteY432" fmla="*/ 6858000 h 6858000"/>
              <a:gd name="connsiteX433" fmla="*/ 2242860 w 7467600"/>
              <a:gd name="connsiteY433" fmla="*/ 6858000 h 6858000"/>
              <a:gd name="connsiteX434" fmla="*/ 2232818 w 7467600"/>
              <a:gd name="connsiteY434" fmla="*/ 6844926 h 6858000"/>
              <a:gd name="connsiteX435" fmla="*/ 1990172 w 7467600"/>
              <a:gd name="connsiteY435" fmla="*/ 6542121 h 6858000"/>
              <a:gd name="connsiteX436" fmla="*/ 2124090 w 7467600"/>
              <a:gd name="connsiteY436" fmla="*/ 6761017 h 6858000"/>
              <a:gd name="connsiteX437" fmla="*/ 2200380 w 7467600"/>
              <a:gd name="connsiteY437" fmla="*/ 6858000 h 6858000"/>
              <a:gd name="connsiteX438" fmla="*/ 2147507 w 7467600"/>
              <a:gd name="connsiteY438" fmla="*/ 6858000 h 6858000"/>
              <a:gd name="connsiteX439" fmla="*/ 2070668 w 7467600"/>
              <a:gd name="connsiteY439" fmla="*/ 6761520 h 6858000"/>
              <a:gd name="connsiteX440" fmla="*/ 1975142 w 7467600"/>
              <a:gd name="connsiteY440" fmla="*/ 6585570 h 6858000"/>
              <a:gd name="connsiteX441" fmla="*/ 2050035 w 7467600"/>
              <a:gd name="connsiteY441" fmla="*/ 6813345 h 6858000"/>
              <a:gd name="connsiteX442" fmla="*/ 2063025 w 7467600"/>
              <a:gd name="connsiteY442" fmla="*/ 6858000 h 6858000"/>
              <a:gd name="connsiteX443" fmla="*/ 2021675 w 7467600"/>
              <a:gd name="connsiteY443" fmla="*/ 6858000 h 6858000"/>
              <a:gd name="connsiteX444" fmla="*/ 2019308 w 7467600"/>
              <a:gd name="connsiteY444" fmla="*/ 6847118 h 6858000"/>
              <a:gd name="connsiteX445" fmla="*/ 1938835 w 7467600"/>
              <a:gd name="connsiteY445" fmla="*/ 6551160 h 6858000"/>
              <a:gd name="connsiteX446" fmla="*/ 1953230 w 7467600"/>
              <a:gd name="connsiteY446" fmla="*/ 6759699 h 6858000"/>
              <a:gd name="connsiteX447" fmla="*/ 1956763 w 7467600"/>
              <a:gd name="connsiteY447" fmla="*/ 6778191 h 6858000"/>
              <a:gd name="connsiteX448" fmla="*/ 1967925 w 7467600"/>
              <a:gd name="connsiteY448" fmla="*/ 6858000 h 6858000"/>
              <a:gd name="connsiteX449" fmla="*/ 1936622 w 7467600"/>
              <a:gd name="connsiteY449" fmla="*/ 6858000 h 6858000"/>
              <a:gd name="connsiteX450" fmla="*/ 1926261 w 7467600"/>
              <a:gd name="connsiteY450" fmla="*/ 6784064 h 6858000"/>
              <a:gd name="connsiteX451" fmla="*/ 1922724 w 7467600"/>
              <a:gd name="connsiteY451" fmla="*/ 6765577 h 6858000"/>
              <a:gd name="connsiteX452" fmla="*/ 1904650 w 7467600"/>
              <a:gd name="connsiteY452" fmla="*/ 6639616 h 6858000"/>
              <a:gd name="connsiteX453" fmla="*/ 1885273 w 7467600"/>
              <a:gd name="connsiteY453" fmla="*/ 6858000 h 6858000"/>
              <a:gd name="connsiteX454" fmla="*/ 1854363 w 7467600"/>
              <a:gd name="connsiteY454" fmla="*/ 6858000 h 6858000"/>
              <a:gd name="connsiteX455" fmla="*/ 1880391 w 7467600"/>
              <a:gd name="connsiteY455" fmla="*/ 6603796 h 6858000"/>
              <a:gd name="connsiteX456" fmla="*/ 1818273 w 7467600"/>
              <a:gd name="connsiteY456" fmla="*/ 6715729 h 6858000"/>
              <a:gd name="connsiteX457" fmla="*/ 1794691 w 7467600"/>
              <a:gd name="connsiteY457" fmla="*/ 6843239 h 6858000"/>
              <a:gd name="connsiteX458" fmla="*/ 1794914 w 7467600"/>
              <a:gd name="connsiteY458" fmla="*/ 6858000 h 6858000"/>
              <a:gd name="connsiteX459" fmla="*/ 1746128 w 7467600"/>
              <a:gd name="connsiteY459" fmla="*/ 6858000 h 6858000"/>
              <a:gd name="connsiteX460" fmla="*/ 1753934 w 7467600"/>
              <a:gd name="connsiteY460" fmla="*/ 6724796 h 6858000"/>
              <a:gd name="connsiteX461" fmla="*/ 1792053 w 7467600"/>
              <a:gd name="connsiteY461" fmla="*/ 6572396 h 6858000"/>
              <a:gd name="connsiteX462" fmla="*/ 1862248 w 7467600"/>
              <a:gd name="connsiteY462" fmla="*/ 6266397 h 6858000"/>
              <a:gd name="connsiteX463" fmla="*/ 1862250 w 7467600"/>
              <a:gd name="connsiteY463" fmla="*/ 6033531 h 6858000"/>
              <a:gd name="connsiteX464" fmla="*/ 1211999 w 7467600"/>
              <a:gd name="connsiteY464" fmla="*/ 6683610 h 6858000"/>
              <a:gd name="connsiteX465" fmla="*/ 1213266 w 7467600"/>
              <a:gd name="connsiteY465" fmla="*/ 6691947 h 6858000"/>
              <a:gd name="connsiteX466" fmla="*/ 1203370 w 7467600"/>
              <a:gd name="connsiteY466" fmla="*/ 6850676 h 6858000"/>
              <a:gd name="connsiteX467" fmla="*/ 1203671 w 7467600"/>
              <a:gd name="connsiteY467" fmla="*/ 6858000 h 6858000"/>
              <a:gd name="connsiteX468" fmla="*/ 1143180 w 7467600"/>
              <a:gd name="connsiteY468" fmla="*/ 6858000 h 6858000"/>
              <a:gd name="connsiteX469" fmla="*/ 1142176 w 7467600"/>
              <a:gd name="connsiteY469" fmla="*/ 6766045 h 6858000"/>
              <a:gd name="connsiteX470" fmla="*/ 1067484 w 7467600"/>
              <a:gd name="connsiteY470" fmla="*/ 6858000 h 6858000"/>
              <a:gd name="connsiteX471" fmla="*/ 953928 w 7467600"/>
              <a:gd name="connsiteY471" fmla="*/ 6858000 h 6858000"/>
              <a:gd name="connsiteX472" fmla="*/ 959715 w 7467600"/>
              <a:gd name="connsiteY472" fmla="*/ 6850185 h 6858000"/>
              <a:gd name="connsiteX473" fmla="*/ 1483788 w 7467600"/>
              <a:gd name="connsiteY473" fmla="*/ 6259174 h 6858000"/>
              <a:gd name="connsiteX474" fmla="*/ 1100671 w 7467600"/>
              <a:gd name="connsiteY474" fmla="*/ 6252137 h 6858000"/>
              <a:gd name="connsiteX475" fmla="*/ 1090144 w 7467600"/>
              <a:gd name="connsiteY475" fmla="*/ 6256748 h 6858000"/>
              <a:gd name="connsiteX476" fmla="*/ 1095872 w 7467600"/>
              <a:gd name="connsiteY476" fmla="*/ 6271892 h 6858000"/>
              <a:gd name="connsiteX477" fmla="*/ 262785 w 7467600"/>
              <a:gd name="connsiteY477" fmla="*/ 6845450 h 6858000"/>
              <a:gd name="connsiteX478" fmla="*/ 209968 w 7467600"/>
              <a:gd name="connsiteY478" fmla="*/ 6770713 h 6858000"/>
              <a:gd name="connsiteX479" fmla="*/ 873460 w 7467600"/>
              <a:gd name="connsiteY479" fmla="*/ 6253768 h 6858000"/>
              <a:gd name="connsiteX480" fmla="*/ 192686 w 7467600"/>
              <a:gd name="connsiteY480" fmla="*/ 5849257 h 6858000"/>
              <a:gd name="connsiteX481" fmla="*/ 4696 w 7467600"/>
              <a:gd name="connsiteY481" fmla="*/ 5697668 h 6858000"/>
              <a:gd name="connsiteX482" fmla="*/ 0 w 7467600"/>
              <a:gd name="connsiteY482" fmla="*/ 5689984 h 6858000"/>
              <a:gd name="connsiteX483" fmla="*/ 0 w 7467600"/>
              <a:gd name="connsiteY483" fmla="*/ 5513472 h 6858000"/>
              <a:gd name="connsiteX484" fmla="*/ 174101 w 7467600"/>
              <a:gd name="connsiteY484" fmla="*/ 5620277 h 6858000"/>
              <a:gd name="connsiteX485" fmla="*/ 891800 w 7467600"/>
              <a:gd name="connsiteY485" fmla="*/ 6036935 h 6858000"/>
              <a:gd name="connsiteX486" fmla="*/ 1072219 w 7467600"/>
              <a:gd name="connsiteY486" fmla="*/ 6169443 h 6858000"/>
              <a:gd name="connsiteX487" fmla="*/ 1074117 w 7467600"/>
              <a:gd name="connsiteY487" fmla="*/ 6170301 h 6858000"/>
              <a:gd name="connsiteX488" fmla="*/ 1083114 w 7467600"/>
              <a:gd name="connsiteY488" fmla="*/ 6174131 h 6858000"/>
              <a:gd name="connsiteX489" fmla="*/ 1543010 w 7467600"/>
              <a:gd name="connsiteY489" fmla="*/ 6191140 h 6858000"/>
              <a:gd name="connsiteX490" fmla="*/ 1551080 w 7467600"/>
              <a:gd name="connsiteY490" fmla="*/ 6195006 h 6858000"/>
              <a:gd name="connsiteX491" fmla="*/ 2345443 w 7467600"/>
              <a:gd name="connsiteY491" fmla="*/ 5549882 h 6858000"/>
              <a:gd name="connsiteX492" fmla="*/ 1721499 w 7467600"/>
              <a:gd name="connsiteY492" fmla="*/ 5599969 h 6858000"/>
              <a:gd name="connsiteX493" fmla="*/ 767716 w 7467600"/>
              <a:gd name="connsiteY493" fmla="*/ 5472768 h 6858000"/>
              <a:gd name="connsiteX494" fmla="*/ 722147 w 7467600"/>
              <a:gd name="connsiteY494" fmla="*/ 5393091 h 6858000"/>
              <a:gd name="connsiteX495" fmla="*/ 1485552 w 7467600"/>
              <a:gd name="connsiteY495" fmla="*/ 5313202 h 6858000"/>
              <a:gd name="connsiteX496" fmla="*/ 2143004 w 7467600"/>
              <a:gd name="connsiteY496" fmla="*/ 5402420 h 6858000"/>
              <a:gd name="connsiteX497" fmla="*/ 1933391 w 7467600"/>
              <a:gd name="connsiteY497" fmla="*/ 5156971 h 6858000"/>
              <a:gd name="connsiteX498" fmla="*/ 1827118 w 7467600"/>
              <a:gd name="connsiteY498" fmla="*/ 4968410 h 6858000"/>
              <a:gd name="connsiteX499" fmla="*/ 1837349 w 7467600"/>
              <a:gd name="connsiteY499" fmla="*/ 4956357 h 6858000"/>
              <a:gd name="connsiteX500" fmla="*/ 2162835 w 7467600"/>
              <a:gd name="connsiteY500" fmla="*/ 5187853 h 6858000"/>
              <a:gd name="connsiteX501" fmla="*/ 2257167 w 7467600"/>
              <a:gd name="connsiteY501" fmla="*/ 5462123 h 6858000"/>
              <a:gd name="connsiteX502" fmla="*/ 2261598 w 7467600"/>
              <a:gd name="connsiteY502" fmla="*/ 5467998 h 6858000"/>
              <a:gd name="connsiteX503" fmla="*/ 2437177 w 7467600"/>
              <a:gd name="connsiteY503" fmla="*/ 5479608 h 6858000"/>
              <a:gd name="connsiteX504" fmla="*/ 2445247 w 7467600"/>
              <a:gd name="connsiteY504" fmla="*/ 5483476 h 6858000"/>
              <a:gd name="connsiteX505" fmla="*/ 2743626 w 7467600"/>
              <a:gd name="connsiteY505" fmla="*/ 5304819 h 6858000"/>
              <a:gd name="connsiteX506" fmla="*/ 3048102 w 7467600"/>
              <a:gd name="connsiteY506" fmla="*/ 5150595 h 6858000"/>
              <a:gd name="connsiteX507" fmla="*/ 1799414 w 7467600"/>
              <a:gd name="connsiteY507" fmla="*/ 4694732 h 6858000"/>
              <a:gd name="connsiteX508" fmla="*/ 1771735 w 7467600"/>
              <a:gd name="connsiteY508" fmla="*/ 4619929 h 6858000"/>
              <a:gd name="connsiteX509" fmla="*/ 3104273 w 7467600"/>
              <a:gd name="connsiteY509" fmla="*/ 5076159 h 6858000"/>
              <a:gd name="connsiteX510" fmla="*/ 3113245 w 7467600"/>
              <a:gd name="connsiteY510" fmla="*/ 5090705 h 6858000"/>
              <a:gd name="connsiteX511" fmla="*/ 3126294 w 7467600"/>
              <a:gd name="connsiteY511" fmla="*/ 5114400 h 6858000"/>
              <a:gd name="connsiteX512" fmla="*/ 3937433 w 7467600"/>
              <a:gd name="connsiteY512" fmla="*/ 4830473 h 6858000"/>
              <a:gd name="connsiteX513" fmla="*/ 3590475 w 7467600"/>
              <a:gd name="connsiteY513" fmla="*/ 4597974 h 6858000"/>
              <a:gd name="connsiteX514" fmla="*/ 3100264 w 7467600"/>
              <a:gd name="connsiteY514" fmla="*/ 4579845 h 6858000"/>
              <a:gd name="connsiteX515" fmla="*/ 2183576 w 7467600"/>
              <a:gd name="connsiteY515" fmla="*/ 4227150 h 6858000"/>
              <a:gd name="connsiteX516" fmla="*/ 2151029 w 7467600"/>
              <a:gd name="connsiteY516" fmla="*/ 4146947 h 6858000"/>
              <a:gd name="connsiteX517" fmla="*/ 3563434 w 7467600"/>
              <a:gd name="connsiteY517" fmla="*/ 4469115 h 6858000"/>
              <a:gd name="connsiteX518" fmla="*/ 3177952 w 7467600"/>
              <a:gd name="connsiteY518" fmla="*/ 3657386 h 6858000"/>
              <a:gd name="connsiteX519" fmla="*/ 3189263 w 7467600"/>
              <a:gd name="connsiteY519" fmla="*/ 3625726 h 6858000"/>
              <a:gd name="connsiteX520" fmla="*/ 3560912 w 7467600"/>
              <a:gd name="connsiteY520" fmla="*/ 4079863 h 6858000"/>
              <a:gd name="connsiteX521" fmla="*/ 3626636 w 7467600"/>
              <a:gd name="connsiteY521" fmla="*/ 4512230 h 6858000"/>
              <a:gd name="connsiteX522" fmla="*/ 3653088 w 7467600"/>
              <a:gd name="connsiteY522" fmla="*/ 4521417 h 6858000"/>
              <a:gd name="connsiteX523" fmla="*/ 3988128 w 7467600"/>
              <a:gd name="connsiteY523" fmla="*/ 4817267 h 6858000"/>
              <a:gd name="connsiteX524" fmla="*/ 4830582 w 7467600"/>
              <a:gd name="connsiteY524" fmla="*/ 4676000 h 6858000"/>
              <a:gd name="connsiteX525" fmla="*/ 4830100 w 7467600"/>
              <a:gd name="connsiteY525" fmla="*/ 4675554 h 6858000"/>
              <a:gd name="connsiteX526" fmla="*/ 4036318 w 7467600"/>
              <a:gd name="connsiteY526" fmla="*/ 4147013 h 6858000"/>
              <a:gd name="connsiteX527" fmla="*/ 3432098 w 7467600"/>
              <a:gd name="connsiteY527" fmla="*/ 3537312 h 6858000"/>
              <a:gd name="connsiteX528" fmla="*/ 3446761 w 7467600"/>
              <a:gd name="connsiteY528" fmla="*/ 3461278 h 6858000"/>
              <a:gd name="connsiteX529" fmla="*/ 4419733 w 7467600"/>
              <a:gd name="connsiteY529" fmla="*/ 3963555 h 6858000"/>
              <a:gd name="connsiteX530" fmla="*/ 4781371 w 7467600"/>
              <a:gd name="connsiteY530" fmla="*/ 4458604 h 6858000"/>
              <a:gd name="connsiteX531" fmla="*/ 4780440 w 7467600"/>
              <a:gd name="connsiteY531" fmla="*/ 4470290 h 6858000"/>
              <a:gd name="connsiteX532" fmla="*/ 4898954 w 7467600"/>
              <a:gd name="connsiteY532" fmla="*/ 4662092 h 6858000"/>
              <a:gd name="connsiteX533" fmla="*/ 4900699 w 7467600"/>
              <a:gd name="connsiteY533" fmla="*/ 4670867 h 6858000"/>
              <a:gd name="connsiteX534" fmla="*/ 5714511 w 7467600"/>
              <a:gd name="connsiteY534" fmla="*/ 4663483 h 6858000"/>
              <a:gd name="connsiteX535" fmla="*/ 5464793 w 7467600"/>
              <a:gd name="connsiteY535" fmla="*/ 4393556 h 6858000"/>
              <a:gd name="connsiteX536" fmla="*/ 5461897 w 7467600"/>
              <a:gd name="connsiteY536" fmla="*/ 4390879 h 6858000"/>
              <a:gd name="connsiteX537" fmla="*/ 4294126 w 7467600"/>
              <a:gd name="connsiteY537" fmla="*/ 3303048 h 6858000"/>
              <a:gd name="connsiteX538" fmla="*/ 4305321 w 7467600"/>
              <a:gd name="connsiteY538" fmla="*/ 3256953 h 6858000"/>
              <a:gd name="connsiteX539" fmla="*/ 4949299 w 7467600"/>
              <a:gd name="connsiteY539" fmla="*/ 3766336 h 6858000"/>
              <a:gd name="connsiteX540" fmla="*/ 5291452 w 7467600"/>
              <a:gd name="connsiteY540" fmla="*/ 4076801 h 6858000"/>
              <a:gd name="connsiteX541" fmla="*/ 5434998 w 7467600"/>
              <a:gd name="connsiteY541" fmla="*/ 4254100 h 6858000"/>
              <a:gd name="connsiteX542" fmla="*/ 5351015 w 7467600"/>
              <a:gd name="connsiteY542" fmla="*/ 3760989 h 6858000"/>
              <a:gd name="connsiteX543" fmla="*/ 5413780 w 7467600"/>
              <a:gd name="connsiteY543" fmla="*/ 2966265 h 6858000"/>
              <a:gd name="connsiteX544" fmla="*/ 5425627 w 7467600"/>
              <a:gd name="connsiteY544" fmla="*/ 2954192 h 6858000"/>
              <a:gd name="connsiteX545" fmla="*/ 6604735 w 7467600"/>
              <a:gd name="connsiteY545" fmla="*/ 2041381 h 6858000"/>
              <a:gd name="connsiteX546" fmla="*/ 7204487 w 7467600"/>
              <a:gd name="connsiteY546" fmla="*/ 2742112 h 6858000"/>
              <a:gd name="connsiteX547" fmla="*/ 7131592 w 7467600"/>
              <a:gd name="connsiteY547" fmla="*/ 2672096 h 6858000"/>
              <a:gd name="connsiteX548" fmla="*/ 6996344 w 7467600"/>
              <a:gd name="connsiteY548" fmla="*/ 2518310 h 6858000"/>
              <a:gd name="connsiteX549" fmla="*/ 6735495 w 7467600"/>
              <a:gd name="connsiteY549" fmla="*/ 2196890 h 6858000"/>
              <a:gd name="connsiteX550" fmla="*/ 6721901 w 7467600"/>
              <a:gd name="connsiteY550" fmla="*/ 2179274 h 6858000"/>
              <a:gd name="connsiteX551" fmla="*/ 6604735 w 7467600"/>
              <a:gd name="connsiteY551" fmla="*/ 2041381 h 6858000"/>
              <a:gd name="connsiteX552" fmla="*/ 6591670 w 7467600"/>
              <a:gd name="connsiteY552" fmla="*/ 1988277 h 6858000"/>
              <a:gd name="connsiteX553" fmla="*/ 6747349 w 7467600"/>
              <a:gd name="connsiteY553" fmla="*/ 2160069 h 6858000"/>
              <a:gd name="connsiteX554" fmla="*/ 6760943 w 7467600"/>
              <a:gd name="connsiteY554" fmla="*/ 2177686 h 6858000"/>
              <a:gd name="connsiteX555" fmla="*/ 7021065 w 7467600"/>
              <a:gd name="connsiteY555" fmla="*/ 2498102 h 6858000"/>
              <a:gd name="connsiteX556" fmla="*/ 7155223 w 7467600"/>
              <a:gd name="connsiteY556" fmla="*/ 2650386 h 6858000"/>
              <a:gd name="connsiteX557" fmla="*/ 7203167 w 7467600"/>
              <a:gd name="connsiteY557" fmla="*/ 2697288 h 6858000"/>
              <a:gd name="connsiteX558" fmla="*/ 6937703 w 7467600"/>
              <a:gd name="connsiteY558" fmla="*/ 2321981 h 6858000"/>
              <a:gd name="connsiteX559" fmla="*/ 6591670 w 7467600"/>
              <a:gd name="connsiteY559" fmla="*/ 1988277 h 6858000"/>
              <a:gd name="connsiteX560" fmla="*/ 5798671 w 7467600"/>
              <a:gd name="connsiteY560" fmla="*/ 1981601 h 6858000"/>
              <a:gd name="connsiteX561" fmla="*/ 5754709 w 7467600"/>
              <a:gd name="connsiteY561" fmla="*/ 2071454 h 6858000"/>
              <a:gd name="connsiteX562" fmla="*/ 5763044 w 7467600"/>
              <a:gd name="connsiteY562" fmla="*/ 2842206 h 6858000"/>
              <a:gd name="connsiteX563" fmla="*/ 5764974 w 7467600"/>
              <a:gd name="connsiteY563" fmla="*/ 2799609 h 6858000"/>
              <a:gd name="connsiteX564" fmla="*/ 5767665 w 7467600"/>
              <a:gd name="connsiteY564" fmla="*/ 2666409 h 6858000"/>
              <a:gd name="connsiteX565" fmla="*/ 5763055 w 7467600"/>
              <a:gd name="connsiteY565" fmla="*/ 2579705 h 6858000"/>
              <a:gd name="connsiteX566" fmla="*/ 5758079 w 7467600"/>
              <a:gd name="connsiteY566" fmla="*/ 2492508 h 6858000"/>
              <a:gd name="connsiteX567" fmla="*/ 5779325 w 7467600"/>
              <a:gd name="connsiteY567" fmla="*/ 2197069 h 6858000"/>
              <a:gd name="connsiteX568" fmla="*/ 5798671 w 7467600"/>
              <a:gd name="connsiteY568" fmla="*/ 1981601 h 6858000"/>
              <a:gd name="connsiteX569" fmla="*/ 5829202 w 7467600"/>
              <a:gd name="connsiteY569" fmla="*/ 1971679 h 6858000"/>
              <a:gd name="connsiteX570" fmla="*/ 5809558 w 7467600"/>
              <a:gd name="connsiteY570" fmla="*/ 2198043 h 6858000"/>
              <a:gd name="connsiteX571" fmla="*/ 5788653 w 7467600"/>
              <a:gd name="connsiteY571" fmla="*/ 2489430 h 6858000"/>
              <a:gd name="connsiteX572" fmla="*/ 5793439 w 7467600"/>
              <a:gd name="connsiteY572" fmla="*/ 2575235 h 6858000"/>
              <a:gd name="connsiteX573" fmla="*/ 5796837 w 7467600"/>
              <a:gd name="connsiteY573" fmla="*/ 2637633 h 6858000"/>
              <a:gd name="connsiteX574" fmla="*/ 5818614 w 7467600"/>
              <a:gd name="connsiteY574" fmla="*/ 2473055 h 6858000"/>
              <a:gd name="connsiteX575" fmla="*/ 5829202 w 7467600"/>
              <a:gd name="connsiteY575" fmla="*/ 1971679 h 6858000"/>
              <a:gd name="connsiteX576" fmla="*/ 5911389 w 7467600"/>
              <a:gd name="connsiteY576" fmla="*/ 1898371 h 6858000"/>
              <a:gd name="connsiteX577" fmla="*/ 6237627 w 7467600"/>
              <a:gd name="connsiteY577" fmla="*/ 2231921 h 6858000"/>
              <a:gd name="connsiteX578" fmla="*/ 5911389 w 7467600"/>
              <a:gd name="connsiteY578" fmla="*/ 1898371 h 6858000"/>
              <a:gd name="connsiteX579" fmla="*/ 6944437 w 7467600"/>
              <a:gd name="connsiteY579" fmla="*/ 1575402 h 6858000"/>
              <a:gd name="connsiteX580" fmla="*/ 6304730 w 7467600"/>
              <a:gd name="connsiteY580" fmla="*/ 1766654 h 6858000"/>
              <a:gd name="connsiteX581" fmla="*/ 6944437 w 7467600"/>
              <a:gd name="connsiteY581" fmla="*/ 1575402 h 6858000"/>
              <a:gd name="connsiteX582" fmla="*/ 7019523 w 7467600"/>
              <a:gd name="connsiteY582" fmla="*/ 1519450 h 6858000"/>
              <a:gd name="connsiteX583" fmla="*/ 6298091 w 7467600"/>
              <a:gd name="connsiteY583" fmla="*/ 1737122 h 6858000"/>
              <a:gd name="connsiteX584" fmla="*/ 7019523 w 7467600"/>
              <a:gd name="connsiteY584" fmla="*/ 1519450 h 6858000"/>
              <a:gd name="connsiteX585" fmla="*/ 2399523 w 7467600"/>
              <a:gd name="connsiteY585" fmla="*/ 1428234 h 6858000"/>
              <a:gd name="connsiteX586" fmla="*/ 2224982 w 7467600"/>
              <a:gd name="connsiteY586" fmla="*/ 1826201 h 6858000"/>
              <a:gd name="connsiteX587" fmla="*/ 2096099 w 7467600"/>
              <a:gd name="connsiteY587" fmla="*/ 2345900 h 6858000"/>
              <a:gd name="connsiteX588" fmla="*/ 2283317 w 7467600"/>
              <a:gd name="connsiteY588" fmla="*/ 1796925 h 6858000"/>
              <a:gd name="connsiteX589" fmla="*/ 2399523 w 7467600"/>
              <a:gd name="connsiteY589" fmla="*/ 1428234 h 6858000"/>
              <a:gd name="connsiteX590" fmla="*/ 2448558 w 7467600"/>
              <a:gd name="connsiteY590" fmla="*/ 1373435 h 6858000"/>
              <a:gd name="connsiteX591" fmla="*/ 2312521 w 7467600"/>
              <a:gd name="connsiteY591" fmla="*/ 1806140 h 6858000"/>
              <a:gd name="connsiteX592" fmla="*/ 2127533 w 7467600"/>
              <a:gd name="connsiteY592" fmla="*/ 2348380 h 6858000"/>
              <a:gd name="connsiteX593" fmla="*/ 2358080 w 7467600"/>
              <a:gd name="connsiteY593" fmla="*/ 1866134 h 6858000"/>
              <a:gd name="connsiteX594" fmla="*/ 2407436 w 7467600"/>
              <a:gd name="connsiteY594" fmla="*/ 1651070 h 6858000"/>
              <a:gd name="connsiteX595" fmla="*/ 2448558 w 7467600"/>
              <a:gd name="connsiteY595" fmla="*/ 1373435 h 6858000"/>
              <a:gd name="connsiteX596" fmla="*/ 278707 w 7467600"/>
              <a:gd name="connsiteY596" fmla="*/ 1352270 h 6858000"/>
              <a:gd name="connsiteX597" fmla="*/ 321570 w 7467600"/>
              <a:gd name="connsiteY597" fmla="*/ 1861610 h 6858000"/>
              <a:gd name="connsiteX598" fmla="*/ 294281 w 7467600"/>
              <a:gd name="connsiteY598" fmla="*/ 1440658 h 6858000"/>
              <a:gd name="connsiteX599" fmla="*/ 278707 w 7467600"/>
              <a:gd name="connsiteY599" fmla="*/ 1352270 h 6858000"/>
              <a:gd name="connsiteX600" fmla="*/ 1423821 w 7467600"/>
              <a:gd name="connsiteY600" fmla="*/ 1351958 h 6858000"/>
              <a:gd name="connsiteX601" fmla="*/ 1638521 w 7467600"/>
              <a:gd name="connsiteY601" fmla="*/ 1908470 h 6858000"/>
              <a:gd name="connsiteX602" fmla="*/ 1754199 w 7467600"/>
              <a:gd name="connsiteY602" fmla="*/ 2149284 h 6858000"/>
              <a:gd name="connsiteX603" fmla="*/ 1908359 w 7467600"/>
              <a:gd name="connsiteY603" fmla="*/ 2364988 h 6858000"/>
              <a:gd name="connsiteX604" fmla="*/ 1647661 w 7467600"/>
              <a:gd name="connsiteY604" fmla="*/ 1825945 h 6858000"/>
              <a:gd name="connsiteX605" fmla="*/ 1423821 w 7467600"/>
              <a:gd name="connsiteY605" fmla="*/ 1351958 h 6858000"/>
              <a:gd name="connsiteX606" fmla="*/ 1431890 w 7467600"/>
              <a:gd name="connsiteY606" fmla="*/ 1306475 h 6858000"/>
              <a:gd name="connsiteX607" fmla="*/ 1507597 w 7467600"/>
              <a:gd name="connsiteY607" fmla="*/ 1446132 h 6858000"/>
              <a:gd name="connsiteX608" fmla="*/ 1674586 w 7467600"/>
              <a:gd name="connsiteY608" fmla="*/ 1813832 h 6858000"/>
              <a:gd name="connsiteX609" fmla="*/ 1815950 w 7467600"/>
              <a:gd name="connsiteY609" fmla="*/ 2128564 h 6858000"/>
              <a:gd name="connsiteX610" fmla="*/ 1984242 w 7467600"/>
              <a:gd name="connsiteY610" fmla="*/ 2430829 h 6858000"/>
              <a:gd name="connsiteX611" fmla="*/ 2014023 w 7467600"/>
              <a:gd name="connsiteY611" fmla="*/ 2450995 h 6858000"/>
              <a:gd name="connsiteX612" fmla="*/ 1747337 w 7467600"/>
              <a:gd name="connsiteY612" fmla="*/ 1855264 h 6858000"/>
              <a:gd name="connsiteX613" fmla="*/ 1533749 w 7467600"/>
              <a:gd name="connsiteY613" fmla="*/ 1478656 h 6858000"/>
              <a:gd name="connsiteX614" fmla="*/ 1431890 w 7467600"/>
              <a:gd name="connsiteY614" fmla="*/ 1306475 h 6858000"/>
              <a:gd name="connsiteX615" fmla="*/ 5052692 w 7467600"/>
              <a:gd name="connsiteY615" fmla="*/ 1292994 h 6858000"/>
              <a:gd name="connsiteX616" fmla="*/ 5200661 w 7467600"/>
              <a:gd name="connsiteY616" fmla="*/ 1635186 h 6858000"/>
              <a:gd name="connsiteX617" fmla="*/ 5297138 w 7467600"/>
              <a:gd name="connsiteY617" fmla="*/ 1906351 h 6858000"/>
              <a:gd name="connsiteX618" fmla="*/ 5052692 w 7467600"/>
              <a:gd name="connsiteY618" fmla="*/ 1292994 h 6858000"/>
              <a:gd name="connsiteX619" fmla="*/ 5009948 w 7467600"/>
              <a:gd name="connsiteY619" fmla="*/ 1273619 h 6858000"/>
              <a:gd name="connsiteX620" fmla="*/ 5121777 w 7467600"/>
              <a:gd name="connsiteY620" fmla="*/ 1654213 h 6858000"/>
              <a:gd name="connsiteX621" fmla="*/ 5293545 w 7467600"/>
              <a:gd name="connsiteY621" fmla="*/ 2072247 h 6858000"/>
              <a:gd name="connsiteX622" fmla="*/ 5294042 w 7467600"/>
              <a:gd name="connsiteY622" fmla="*/ 2065019 h 6858000"/>
              <a:gd name="connsiteX623" fmla="*/ 5171936 w 7467600"/>
              <a:gd name="connsiteY623" fmla="*/ 1647613 h 6858000"/>
              <a:gd name="connsiteX624" fmla="*/ 5009948 w 7467600"/>
              <a:gd name="connsiteY624" fmla="*/ 1273619 h 6858000"/>
              <a:gd name="connsiteX625" fmla="*/ 655236 w 7467600"/>
              <a:gd name="connsiteY625" fmla="*/ 1268632 h 6858000"/>
              <a:gd name="connsiteX626" fmla="*/ 839521 w 7467600"/>
              <a:gd name="connsiteY626" fmla="*/ 1685315 h 6858000"/>
              <a:gd name="connsiteX627" fmla="*/ 1109416 w 7467600"/>
              <a:gd name="connsiteY627" fmla="*/ 2061663 h 6858000"/>
              <a:gd name="connsiteX628" fmla="*/ 1298300 w 7467600"/>
              <a:gd name="connsiteY628" fmla="*/ 2247742 h 6858000"/>
              <a:gd name="connsiteX629" fmla="*/ 1125871 w 7467600"/>
              <a:gd name="connsiteY629" fmla="*/ 1989513 h 6858000"/>
              <a:gd name="connsiteX630" fmla="*/ 981574 w 7467600"/>
              <a:gd name="connsiteY630" fmla="*/ 1783157 h 6858000"/>
              <a:gd name="connsiteX631" fmla="*/ 922198 w 7467600"/>
              <a:gd name="connsiteY631" fmla="*/ 1677437 h 6858000"/>
              <a:gd name="connsiteX632" fmla="*/ 869293 w 7467600"/>
              <a:gd name="connsiteY632" fmla="*/ 1583214 h 6858000"/>
              <a:gd name="connsiteX633" fmla="*/ 751431 w 7467600"/>
              <a:gd name="connsiteY633" fmla="*/ 1405731 h 6858000"/>
              <a:gd name="connsiteX634" fmla="*/ 655236 w 7467600"/>
              <a:gd name="connsiteY634" fmla="*/ 1268632 h 6858000"/>
              <a:gd name="connsiteX635" fmla="*/ 6516292 w 7467600"/>
              <a:gd name="connsiteY635" fmla="*/ 1263064 h 6858000"/>
              <a:gd name="connsiteX636" fmla="*/ 5736320 w 7467600"/>
              <a:gd name="connsiteY636" fmla="*/ 1501803 h 6858000"/>
              <a:gd name="connsiteX637" fmla="*/ 6516292 w 7467600"/>
              <a:gd name="connsiteY637" fmla="*/ 1263064 h 6858000"/>
              <a:gd name="connsiteX638" fmla="*/ 291466 w 7467600"/>
              <a:gd name="connsiteY638" fmla="*/ 1250369 h 6858000"/>
              <a:gd name="connsiteX639" fmla="*/ 323180 w 7467600"/>
              <a:gd name="connsiteY639" fmla="*/ 1435283 h 6858000"/>
              <a:gd name="connsiteX640" fmla="*/ 349381 w 7467600"/>
              <a:gd name="connsiteY640" fmla="*/ 1875041 h 6858000"/>
              <a:gd name="connsiteX641" fmla="*/ 374363 w 7467600"/>
              <a:gd name="connsiteY641" fmla="*/ 1506494 h 6858000"/>
              <a:gd name="connsiteX642" fmla="*/ 302168 w 7467600"/>
              <a:gd name="connsiteY642" fmla="*/ 1274495 h 6858000"/>
              <a:gd name="connsiteX643" fmla="*/ 291466 w 7467600"/>
              <a:gd name="connsiteY643" fmla="*/ 1250369 h 6858000"/>
              <a:gd name="connsiteX644" fmla="*/ 678222 w 7467600"/>
              <a:gd name="connsiteY644" fmla="*/ 1248670 h 6858000"/>
              <a:gd name="connsiteX645" fmla="*/ 775536 w 7467600"/>
              <a:gd name="connsiteY645" fmla="*/ 1388015 h 6858000"/>
              <a:gd name="connsiteX646" fmla="*/ 894529 w 7467600"/>
              <a:gd name="connsiteY646" fmla="*/ 1567739 h 6858000"/>
              <a:gd name="connsiteX647" fmla="*/ 948000 w 7467600"/>
              <a:gd name="connsiteY647" fmla="*/ 1663088 h 6858000"/>
              <a:gd name="connsiteX648" fmla="*/ 1006812 w 7467600"/>
              <a:gd name="connsiteY648" fmla="*/ 1767683 h 6858000"/>
              <a:gd name="connsiteX649" fmla="*/ 1149133 w 7467600"/>
              <a:gd name="connsiteY649" fmla="*/ 1971513 h 6858000"/>
              <a:gd name="connsiteX650" fmla="*/ 1333952 w 7467600"/>
              <a:gd name="connsiteY650" fmla="*/ 2251620 h 6858000"/>
              <a:gd name="connsiteX651" fmla="*/ 1337329 w 7467600"/>
              <a:gd name="connsiteY651" fmla="*/ 2258350 h 6858000"/>
              <a:gd name="connsiteX652" fmla="*/ 1014726 w 7467600"/>
              <a:gd name="connsiteY652" fmla="*/ 1615556 h 6858000"/>
              <a:gd name="connsiteX653" fmla="*/ 678222 w 7467600"/>
              <a:gd name="connsiteY653" fmla="*/ 1248670 h 6858000"/>
              <a:gd name="connsiteX654" fmla="*/ 6691602 w 7467600"/>
              <a:gd name="connsiteY654" fmla="*/ 1140573 h 6858000"/>
              <a:gd name="connsiteX655" fmla="*/ 6571100 w 7467600"/>
              <a:gd name="connsiteY655" fmla="*/ 1183662 h 6858000"/>
              <a:gd name="connsiteX656" fmla="*/ 6241687 w 7467600"/>
              <a:gd name="connsiteY656" fmla="*/ 1257600 h 6858000"/>
              <a:gd name="connsiteX657" fmla="*/ 5693009 w 7467600"/>
              <a:gd name="connsiteY657" fmla="*/ 1478256 h 6858000"/>
              <a:gd name="connsiteX658" fmla="*/ 6548420 w 7467600"/>
              <a:gd name="connsiteY658" fmla="*/ 1214599 h 6858000"/>
              <a:gd name="connsiteX659" fmla="*/ 6605473 w 7467600"/>
              <a:gd name="connsiteY659" fmla="*/ 1184686 h 6858000"/>
              <a:gd name="connsiteX660" fmla="*/ 6691602 w 7467600"/>
              <a:gd name="connsiteY660" fmla="*/ 1140573 h 6858000"/>
              <a:gd name="connsiteX661" fmla="*/ 4002475 w 7467600"/>
              <a:gd name="connsiteY661" fmla="*/ 1037802 h 6858000"/>
              <a:gd name="connsiteX662" fmla="*/ 4000324 w 7467600"/>
              <a:gd name="connsiteY662" fmla="*/ 1039362 h 6858000"/>
              <a:gd name="connsiteX663" fmla="*/ 4002862 w 7467600"/>
              <a:gd name="connsiteY663" fmla="*/ 1042866 h 6858000"/>
              <a:gd name="connsiteX664" fmla="*/ 4002475 w 7467600"/>
              <a:gd name="connsiteY664" fmla="*/ 1037802 h 6858000"/>
              <a:gd name="connsiteX665" fmla="*/ 506322 w 7467600"/>
              <a:gd name="connsiteY665" fmla="*/ 1020997 h 6858000"/>
              <a:gd name="connsiteX666" fmla="*/ 533068 w 7467600"/>
              <a:gd name="connsiteY666" fmla="*/ 1029409 h 6858000"/>
              <a:gd name="connsiteX667" fmla="*/ 1232525 w 7467600"/>
              <a:gd name="connsiteY667" fmla="*/ 1804675 h 6858000"/>
              <a:gd name="connsiteX668" fmla="*/ 1388858 w 7467600"/>
              <a:gd name="connsiteY668" fmla="*/ 2368011 h 6858000"/>
              <a:gd name="connsiteX669" fmla="*/ 1384098 w 7467600"/>
              <a:gd name="connsiteY669" fmla="*/ 2378125 h 6858000"/>
              <a:gd name="connsiteX670" fmla="*/ 1425393 w 7467600"/>
              <a:gd name="connsiteY670" fmla="*/ 2589124 h 6858000"/>
              <a:gd name="connsiteX671" fmla="*/ 1424001 w 7467600"/>
              <a:gd name="connsiteY671" fmla="*/ 2597541 h 6858000"/>
              <a:gd name="connsiteX672" fmla="*/ 2152729 w 7467600"/>
              <a:gd name="connsiteY672" fmla="*/ 2864487 h 6858000"/>
              <a:gd name="connsiteX673" fmla="*/ 2020609 w 7467600"/>
              <a:gd name="connsiteY673" fmla="*/ 2539671 h 6858000"/>
              <a:gd name="connsiteX674" fmla="*/ 2018920 w 7467600"/>
              <a:gd name="connsiteY674" fmla="*/ 2536309 h 6858000"/>
              <a:gd name="connsiteX675" fmla="*/ 1342441 w 7467600"/>
              <a:gd name="connsiteY675" fmla="*/ 1173017 h 6858000"/>
              <a:gd name="connsiteX676" fmla="*/ 1367925 w 7467600"/>
              <a:gd name="connsiteY676" fmla="*/ 1135648 h 6858000"/>
              <a:gd name="connsiteX677" fmla="*/ 1771401 w 7467600"/>
              <a:gd name="connsiteY677" fmla="*/ 1806673 h 6858000"/>
              <a:gd name="connsiteX678" fmla="*/ 1972385 w 7467600"/>
              <a:gd name="connsiteY678" fmla="*/ 2198735 h 6858000"/>
              <a:gd name="connsiteX679" fmla="*/ 2040892 w 7467600"/>
              <a:gd name="connsiteY679" fmla="*/ 2405205 h 6858000"/>
              <a:gd name="connsiteX680" fmla="*/ 2131689 w 7467600"/>
              <a:gd name="connsiteY680" fmla="*/ 1936926 h 6858000"/>
              <a:gd name="connsiteX681" fmla="*/ 2454820 w 7467600"/>
              <a:gd name="connsiteY681" fmla="*/ 1248808 h 6858000"/>
              <a:gd name="connsiteX682" fmla="*/ 2492512 w 7467600"/>
              <a:gd name="connsiteY682" fmla="*/ 1302920 h 6858000"/>
              <a:gd name="connsiteX683" fmla="*/ 2081216 w 7467600"/>
              <a:gd name="connsiteY683" fmla="*/ 2527513 h 6858000"/>
              <a:gd name="connsiteX684" fmla="*/ 2081211 w 7467600"/>
              <a:gd name="connsiteY684" fmla="*/ 2528916 h 6858000"/>
              <a:gd name="connsiteX685" fmla="*/ 2199067 w 7467600"/>
              <a:gd name="connsiteY685" fmla="*/ 2884061 h 6858000"/>
              <a:gd name="connsiteX686" fmla="*/ 3192586 w 7467600"/>
              <a:gd name="connsiteY686" fmla="*/ 3411496 h 6858000"/>
              <a:gd name="connsiteX687" fmla="*/ 3182620 w 7467600"/>
              <a:gd name="connsiteY687" fmla="*/ 3483279 h 6858000"/>
              <a:gd name="connsiteX688" fmla="*/ 2435119 w 7467600"/>
              <a:gd name="connsiteY688" fmla="*/ 3080173 h 6858000"/>
              <a:gd name="connsiteX689" fmla="*/ 2410152 w 7467600"/>
              <a:gd name="connsiteY689" fmla="*/ 3063751 h 6858000"/>
              <a:gd name="connsiteX690" fmla="*/ 2408099 w 7467600"/>
              <a:gd name="connsiteY690" fmla="*/ 3064403 h 6858000"/>
              <a:gd name="connsiteX691" fmla="*/ 2407218 w 7467600"/>
              <a:gd name="connsiteY691" fmla="*/ 3070324 h 6858000"/>
              <a:gd name="connsiteX692" fmla="*/ 2380138 w 7467600"/>
              <a:gd name="connsiteY692" fmla="*/ 3099341 h 6858000"/>
              <a:gd name="connsiteX693" fmla="*/ 1765923 w 7467600"/>
              <a:gd name="connsiteY693" fmla="*/ 3581043 h 6858000"/>
              <a:gd name="connsiteX694" fmla="*/ 1702258 w 7467600"/>
              <a:gd name="connsiteY694" fmla="*/ 3612286 h 6858000"/>
              <a:gd name="connsiteX695" fmla="*/ 1538370 w 7467600"/>
              <a:gd name="connsiteY695" fmla="*/ 3811804 h 6858000"/>
              <a:gd name="connsiteX696" fmla="*/ 542867 w 7467600"/>
              <a:gd name="connsiteY696" fmla="*/ 4944092 h 6858000"/>
              <a:gd name="connsiteX697" fmla="*/ 515800 w 7467600"/>
              <a:gd name="connsiteY697" fmla="*/ 4862180 h 6858000"/>
              <a:gd name="connsiteX698" fmla="*/ 909145 w 7467600"/>
              <a:gd name="connsiteY698" fmla="*/ 4199225 h 6858000"/>
              <a:gd name="connsiteX699" fmla="*/ 1214067 w 7467600"/>
              <a:gd name="connsiteY699" fmla="*/ 3908561 h 6858000"/>
              <a:gd name="connsiteX700" fmla="*/ 640967 w 7467600"/>
              <a:gd name="connsiteY700" fmla="*/ 4105601 h 6858000"/>
              <a:gd name="connsiteX701" fmla="*/ 112563 w 7467600"/>
              <a:gd name="connsiteY701" fmla="*/ 4396952 h 6858000"/>
              <a:gd name="connsiteX702" fmla="*/ 0 w 7467600"/>
              <a:gd name="connsiteY702" fmla="*/ 4466006 h 6858000"/>
              <a:gd name="connsiteX703" fmla="*/ 0 w 7467600"/>
              <a:gd name="connsiteY703" fmla="*/ 4233763 h 6858000"/>
              <a:gd name="connsiteX704" fmla="*/ 36881 w 7467600"/>
              <a:gd name="connsiteY704" fmla="*/ 4200118 h 6858000"/>
              <a:gd name="connsiteX705" fmla="*/ 910534 w 7467600"/>
              <a:gd name="connsiteY705" fmla="*/ 3629753 h 6858000"/>
              <a:gd name="connsiteX706" fmla="*/ 1578717 w 7467600"/>
              <a:gd name="connsiteY706" fmla="*/ 3575982 h 6858000"/>
              <a:gd name="connsiteX707" fmla="*/ 2338780 w 7467600"/>
              <a:gd name="connsiteY707" fmla="*/ 3033725 h 6858000"/>
              <a:gd name="connsiteX708" fmla="*/ 1807991 w 7467600"/>
              <a:gd name="connsiteY708" fmla="*/ 2807184 h 6858000"/>
              <a:gd name="connsiteX709" fmla="*/ 1416358 w 7467600"/>
              <a:gd name="connsiteY709" fmla="*/ 3112571 h 6858000"/>
              <a:gd name="connsiteX710" fmla="*/ 939066 w 7467600"/>
              <a:gd name="connsiteY710" fmla="*/ 3378798 h 6858000"/>
              <a:gd name="connsiteX711" fmla="*/ 115099 w 7467600"/>
              <a:gd name="connsiteY711" fmla="*/ 3607650 h 6858000"/>
              <a:gd name="connsiteX712" fmla="*/ 97284 w 7467600"/>
              <a:gd name="connsiteY712" fmla="*/ 3520393 h 6858000"/>
              <a:gd name="connsiteX713" fmla="*/ 922050 w 7467600"/>
              <a:gd name="connsiteY713" fmla="*/ 3074867 h 6858000"/>
              <a:gd name="connsiteX714" fmla="*/ 1405265 w 7467600"/>
              <a:gd name="connsiteY714" fmla="*/ 3016319 h 6858000"/>
              <a:gd name="connsiteX715" fmla="*/ 1407512 w 7467600"/>
              <a:gd name="connsiteY715" fmla="*/ 3018001 h 6858000"/>
              <a:gd name="connsiteX716" fmla="*/ 1726266 w 7467600"/>
              <a:gd name="connsiteY716" fmla="*/ 2777274 h 6858000"/>
              <a:gd name="connsiteX717" fmla="*/ 625390 w 7467600"/>
              <a:gd name="connsiteY717" fmla="*/ 2514541 h 6858000"/>
              <a:gd name="connsiteX718" fmla="*/ 619799 w 7467600"/>
              <a:gd name="connsiteY718" fmla="*/ 2527180 h 6858000"/>
              <a:gd name="connsiteX719" fmla="*/ 310030 w 7467600"/>
              <a:gd name="connsiteY719" fmla="*/ 2771818 h 6858000"/>
              <a:gd name="connsiteX720" fmla="*/ 173877 w 7467600"/>
              <a:gd name="connsiteY720" fmla="*/ 2937056 h 6858000"/>
              <a:gd name="connsiteX721" fmla="*/ 77889 w 7467600"/>
              <a:gd name="connsiteY721" fmla="*/ 3138440 h 6858000"/>
              <a:gd name="connsiteX722" fmla="*/ 0 w 7467600"/>
              <a:gd name="connsiteY722" fmla="*/ 3271395 h 6858000"/>
              <a:gd name="connsiteX723" fmla="*/ 0 w 7467600"/>
              <a:gd name="connsiteY723" fmla="*/ 3153002 h 6858000"/>
              <a:gd name="connsiteX724" fmla="*/ 2386 w 7467600"/>
              <a:gd name="connsiteY724" fmla="*/ 3149203 h 6858000"/>
              <a:gd name="connsiteX725" fmla="*/ 89753 w 7467600"/>
              <a:gd name="connsiteY725" fmla="*/ 2987702 h 6858000"/>
              <a:gd name="connsiteX726" fmla="*/ 76869 w 7467600"/>
              <a:gd name="connsiteY726" fmla="*/ 3005404 h 6858000"/>
              <a:gd name="connsiteX727" fmla="*/ 32049 w 7467600"/>
              <a:gd name="connsiteY727" fmla="*/ 3065814 h 6858000"/>
              <a:gd name="connsiteX728" fmla="*/ 0 w 7467600"/>
              <a:gd name="connsiteY728" fmla="*/ 3108744 h 6858000"/>
              <a:gd name="connsiteX729" fmla="*/ 0 w 7467600"/>
              <a:gd name="connsiteY729" fmla="*/ 3058059 h 6858000"/>
              <a:gd name="connsiteX730" fmla="*/ 7610 w 7467600"/>
              <a:gd name="connsiteY730" fmla="*/ 3047889 h 6858000"/>
              <a:gd name="connsiteX731" fmla="*/ 52419 w 7467600"/>
              <a:gd name="connsiteY731" fmla="*/ 2987479 h 6858000"/>
              <a:gd name="connsiteX732" fmla="*/ 59142 w 7467600"/>
              <a:gd name="connsiteY732" fmla="*/ 2978488 h 6858000"/>
              <a:gd name="connsiteX733" fmla="*/ 0 w 7467600"/>
              <a:gd name="connsiteY733" fmla="*/ 3015334 h 6858000"/>
              <a:gd name="connsiteX734" fmla="*/ 0 w 7467600"/>
              <a:gd name="connsiteY734" fmla="*/ 2914286 h 6858000"/>
              <a:gd name="connsiteX735" fmla="*/ 36383 w 7467600"/>
              <a:gd name="connsiteY735" fmla="*/ 2901128 h 6858000"/>
              <a:gd name="connsiteX736" fmla="*/ 156329 w 7467600"/>
              <a:gd name="connsiteY736" fmla="*/ 2840533 h 6858000"/>
              <a:gd name="connsiteX737" fmla="*/ 358355 w 7467600"/>
              <a:gd name="connsiteY737" fmla="*/ 2620471 h 6858000"/>
              <a:gd name="connsiteX738" fmla="*/ 510577 w 7467600"/>
              <a:gd name="connsiteY738" fmla="*/ 2501244 h 6858000"/>
              <a:gd name="connsiteX739" fmla="*/ 211967 w 7467600"/>
              <a:gd name="connsiteY739" fmla="*/ 2479171 h 6858000"/>
              <a:gd name="connsiteX740" fmla="*/ 0 w 7467600"/>
              <a:gd name="connsiteY740" fmla="*/ 2476398 h 6858000"/>
              <a:gd name="connsiteX741" fmla="*/ 0 w 7467600"/>
              <a:gd name="connsiteY741" fmla="*/ 2389189 h 6858000"/>
              <a:gd name="connsiteX742" fmla="*/ 103062 w 7467600"/>
              <a:gd name="connsiteY742" fmla="*/ 2389518 h 6858000"/>
              <a:gd name="connsiteX743" fmla="*/ 510734 w 7467600"/>
              <a:gd name="connsiteY743" fmla="*/ 2416201 h 6858000"/>
              <a:gd name="connsiteX744" fmla="*/ 279257 w 7467600"/>
              <a:gd name="connsiteY744" fmla="*/ 2092102 h 6858000"/>
              <a:gd name="connsiteX745" fmla="*/ 65265 w 7467600"/>
              <a:gd name="connsiteY745" fmla="*/ 2006049 h 6858000"/>
              <a:gd name="connsiteX746" fmla="*/ 0 w 7467600"/>
              <a:gd name="connsiteY746" fmla="*/ 1982532 h 6858000"/>
              <a:gd name="connsiteX747" fmla="*/ 0 w 7467600"/>
              <a:gd name="connsiteY747" fmla="*/ 1912789 h 6858000"/>
              <a:gd name="connsiteX748" fmla="*/ 97460 w 7467600"/>
              <a:gd name="connsiteY748" fmla="*/ 1953725 h 6858000"/>
              <a:gd name="connsiteX749" fmla="*/ 221272 w 7467600"/>
              <a:gd name="connsiteY749" fmla="*/ 1980766 h 6858000"/>
              <a:gd name="connsiteX750" fmla="*/ 116765 w 7467600"/>
              <a:gd name="connsiteY750" fmla="*/ 1911033 h 6858000"/>
              <a:gd name="connsiteX751" fmla="*/ 16405 w 7467600"/>
              <a:gd name="connsiteY751" fmla="*/ 1803412 h 6858000"/>
              <a:gd name="connsiteX752" fmla="*/ 0 w 7467600"/>
              <a:gd name="connsiteY752" fmla="*/ 1784777 h 6858000"/>
              <a:gd name="connsiteX753" fmla="*/ 0 w 7467600"/>
              <a:gd name="connsiteY753" fmla="*/ 1740082 h 6858000"/>
              <a:gd name="connsiteX754" fmla="*/ 39394 w 7467600"/>
              <a:gd name="connsiteY754" fmla="*/ 1784856 h 6858000"/>
              <a:gd name="connsiteX755" fmla="*/ 135813 w 7467600"/>
              <a:gd name="connsiteY755" fmla="*/ 1888838 h 6858000"/>
              <a:gd name="connsiteX756" fmla="*/ 242575 w 7467600"/>
              <a:gd name="connsiteY756" fmla="*/ 1958841 h 6858000"/>
              <a:gd name="connsiteX757" fmla="*/ 82197 w 7467600"/>
              <a:gd name="connsiteY757" fmla="*/ 1754826 h 6858000"/>
              <a:gd name="connsiteX758" fmla="*/ 0 w 7467600"/>
              <a:gd name="connsiteY758" fmla="*/ 1679650 h 6858000"/>
              <a:gd name="connsiteX759" fmla="*/ 0 w 7467600"/>
              <a:gd name="connsiteY759" fmla="*/ 1602463 h 6858000"/>
              <a:gd name="connsiteX760" fmla="*/ 84689 w 7467600"/>
              <a:gd name="connsiteY760" fmla="*/ 1677442 h 6858000"/>
              <a:gd name="connsiteX761" fmla="*/ 298437 w 7467600"/>
              <a:gd name="connsiteY761" fmla="*/ 1968019 h 6858000"/>
              <a:gd name="connsiteX762" fmla="*/ 227269 w 7467600"/>
              <a:gd name="connsiteY762" fmla="*/ 1114064 h 6858000"/>
              <a:gd name="connsiteX763" fmla="*/ 248003 w 7467600"/>
              <a:gd name="connsiteY763" fmla="*/ 1089613 h 6858000"/>
              <a:gd name="connsiteX764" fmla="*/ 427020 w 7467600"/>
              <a:gd name="connsiteY764" fmla="*/ 1619803 h 6858000"/>
              <a:gd name="connsiteX765" fmla="*/ 340345 w 7467600"/>
              <a:gd name="connsiteY765" fmla="*/ 2027739 h 6858000"/>
              <a:gd name="connsiteX766" fmla="*/ 360865 w 7467600"/>
              <a:gd name="connsiteY766" fmla="*/ 2044827 h 6858000"/>
              <a:gd name="connsiteX767" fmla="*/ 560414 w 7467600"/>
              <a:gd name="connsiteY767" fmla="*/ 2421457 h 6858000"/>
              <a:gd name="connsiteX768" fmla="*/ 1359703 w 7467600"/>
              <a:gd name="connsiteY768" fmla="*/ 2578554 h 6858000"/>
              <a:gd name="connsiteX769" fmla="*/ 1359422 w 7467600"/>
              <a:gd name="connsiteY769" fmla="*/ 2577994 h 6858000"/>
              <a:gd name="connsiteX770" fmla="*/ 828701 w 7467600"/>
              <a:gd name="connsiteY770" fmla="*/ 1839520 h 6858000"/>
              <a:gd name="connsiteX771" fmla="*/ 494427 w 7467600"/>
              <a:gd name="connsiteY771" fmla="*/ 1092333 h 6858000"/>
              <a:gd name="connsiteX772" fmla="*/ 506322 w 7467600"/>
              <a:gd name="connsiteY772" fmla="*/ 1020997 h 6858000"/>
              <a:gd name="connsiteX773" fmla="*/ 4570198 w 7467600"/>
              <a:gd name="connsiteY773" fmla="*/ 978081 h 6858000"/>
              <a:gd name="connsiteX774" fmla="*/ 4523691 w 7467600"/>
              <a:gd name="connsiteY774" fmla="*/ 1127776 h 6858000"/>
              <a:gd name="connsiteX775" fmla="*/ 4509875 w 7467600"/>
              <a:gd name="connsiteY775" fmla="*/ 1167552 h 6858000"/>
              <a:gd name="connsiteX776" fmla="*/ 4478168 w 7467600"/>
              <a:gd name="connsiteY776" fmla="*/ 1260735 h 6858000"/>
              <a:gd name="connsiteX777" fmla="*/ 4409309 w 7467600"/>
              <a:gd name="connsiteY777" fmla="*/ 1666996 h 6858000"/>
              <a:gd name="connsiteX778" fmla="*/ 4370031 w 7467600"/>
              <a:gd name="connsiteY778" fmla="*/ 1955666 h 6858000"/>
              <a:gd name="connsiteX779" fmla="*/ 4570198 w 7467600"/>
              <a:gd name="connsiteY779" fmla="*/ 978081 h 6858000"/>
              <a:gd name="connsiteX780" fmla="*/ 4557898 w 7467600"/>
              <a:gd name="connsiteY780" fmla="*/ 900011 h 6858000"/>
              <a:gd name="connsiteX781" fmla="*/ 4344840 w 7467600"/>
              <a:gd name="connsiteY781" fmla="*/ 1922038 h 6858000"/>
              <a:gd name="connsiteX782" fmla="*/ 4378710 w 7467600"/>
              <a:gd name="connsiteY782" fmla="*/ 1665516 h 6858000"/>
              <a:gd name="connsiteX783" fmla="*/ 4448798 w 7467600"/>
              <a:gd name="connsiteY783" fmla="*/ 1253024 h 6858000"/>
              <a:gd name="connsiteX784" fmla="*/ 4480315 w 7467600"/>
              <a:gd name="connsiteY784" fmla="*/ 1158454 h 6858000"/>
              <a:gd name="connsiteX785" fmla="*/ 4494133 w 7467600"/>
              <a:gd name="connsiteY785" fmla="*/ 1118676 h 6858000"/>
              <a:gd name="connsiteX786" fmla="*/ 4557898 w 7467600"/>
              <a:gd name="connsiteY786" fmla="*/ 900011 h 6858000"/>
              <a:gd name="connsiteX787" fmla="*/ 5870151 w 7467600"/>
              <a:gd name="connsiteY787" fmla="*/ 898890 h 6858000"/>
              <a:gd name="connsiteX788" fmla="*/ 5861335 w 7467600"/>
              <a:gd name="connsiteY788" fmla="*/ 899177 h 6858000"/>
              <a:gd name="connsiteX789" fmla="*/ 5843702 w 7467600"/>
              <a:gd name="connsiteY789" fmla="*/ 899748 h 6858000"/>
              <a:gd name="connsiteX790" fmla="*/ 5651107 w 7467600"/>
              <a:gd name="connsiteY790" fmla="*/ 920306 h 6858000"/>
              <a:gd name="connsiteX791" fmla="*/ 5459407 w 7467600"/>
              <a:gd name="connsiteY791" fmla="*/ 940975 h 6858000"/>
              <a:gd name="connsiteX792" fmla="*/ 5374846 w 7467600"/>
              <a:gd name="connsiteY792" fmla="*/ 941988 h 6858000"/>
              <a:gd name="connsiteX793" fmla="*/ 5256105 w 7467600"/>
              <a:gd name="connsiteY793" fmla="*/ 945632 h 6858000"/>
              <a:gd name="connsiteX794" fmla="*/ 5107071 w 7467600"/>
              <a:gd name="connsiteY794" fmla="*/ 969720 h 6858000"/>
              <a:gd name="connsiteX795" fmla="*/ 4998681 w 7467600"/>
              <a:gd name="connsiteY795" fmla="*/ 988771 h 6858000"/>
              <a:gd name="connsiteX796" fmla="*/ 5870151 w 7467600"/>
              <a:gd name="connsiteY796" fmla="*/ 898890 h 6858000"/>
              <a:gd name="connsiteX797" fmla="*/ 5504425 w 7467600"/>
              <a:gd name="connsiteY797" fmla="*/ 848067 h 6858000"/>
              <a:gd name="connsiteX798" fmla="*/ 4968849 w 7467600"/>
              <a:gd name="connsiteY798" fmla="*/ 962318 h 6858000"/>
              <a:gd name="connsiteX799" fmla="*/ 5104039 w 7467600"/>
              <a:gd name="connsiteY799" fmla="*/ 940634 h 6858000"/>
              <a:gd name="connsiteX800" fmla="*/ 5256311 w 7467600"/>
              <a:gd name="connsiteY800" fmla="*/ 916490 h 6858000"/>
              <a:gd name="connsiteX801" fmla="*/ 5377381 w 7467600"/>
              <a:gd name="connsiteY801" fmla="*/ 912671 h 6858000"/>
              <a:gd name="connsiteX802" fmla="*/ 5460148 w 7467600"/>
              <a:gd name="connsiteY802" fmla="*/ 911442 h 6858000"/>
              <a:gd name="connsiteX803" fmla="*/ 5648971 w 7467600"/>
              <a:gd name="connsiteY803" fmla="*/ 891331 h 6858000"/>
              <a:gd name="connsiteX804" fmla="*/ 5844807 w 7467600"/>
              <a:gd name="connsiteY804" fmla="*/ 870718 h 6858000"/>
              <a:gd name="connsiteX805" fmla="*/ 5862975 w 7467600"/>
              <a:gd name="connsiteY805" fmla="*/ 869756 h 6858000"/>
              <a:gd name="connsiteX806" fmla="*/ 5920887 w 7467600"/>
              <a:gd name="connsiteY806" fmla="*/ 865929 h 6858000"/>
              <a:gd name="connsiteX807" fmla="*/ 5504425 w 7467600"/>
              <a:gd name="connsiteY807" fmla="*/ 848067 h 6858000"/>
              <a:gd name="connsiteX808" fmla="*/ 3607114 w 7467600"/>
              <a:gd name="connsiteY808" fmla="*/ 467441 h 6858000"/>
              <a:gd name="connsiteX809" fmla="*/ 3296242 w 7467600"/>
              <a:gd name="connsiteY809" fmla="*/ 807991 h 6858000"/>
              <a:gd name="connsiteX810" fmla="*/ 3174674 w 7467600"/>
              <a:gd name="connsiteY810" fmla="*/ 919759 h 6858000"/>
              <a:gd name="connsiteX811" fmla="*/ 3042978 w 7467600"/>
              <a:gd name="connsiteY811" fmla="*/ 1054894 h 6858000"/>
              <a:gd name="connsiteX812" fmla="*/ 2968914 w 7467600"/>
              <a:gd name="connsiteY812" fmla="*/ 1133756 h 6858000"/>
              <a:gd name="connsiteX813" fmla="*/ 3103823 w 7467600"/>
              <a:gd name="connsiteY813" fmla="*/ 1026814 h 6858000"/>
              <a:gd name="connsiteX814" fmla="*/ 3607114 w 7467600"/>
              <a:gd name="connsiteY814" fmla="*/ 467441 h 6858000"/>
              <a:gd name="connsiteX815" fmla="*/ 3744487 w 7467600"/>
              <a:gd name="connsiteY815" fmla="*/ 383136 h 6858000"/>
              <a:gd name="connsiteX816" fmla="*/ 3970213 w 7467600"/>
              <a:gd name="connsiteY816" fmla="*/ 995559 h 6858000"/>
              <a:gd name="connsiteX817" fmla="*/ 3744487 w 7467600"/>
              <a:gd name="connsiteY817" fmla="*/ 383136 h 6858000"/>
              <a:gd name="connsiteX818" fmla="*/ 3624562 w 7467600"/>
              <a:gd name="connsiteY818" fmla="*/ 367041 h 6858000"/>
              <a:gd name="connsiteX819" fmla="*/ 3489712 w 7467600"/>
              <a:gd name="connsiteY819" fmla="*/ 485386 h 6858000"/>
              <a:gd name="connsiteX820" fmla="*/ 3182994 w 7467600"/>
              <a:gd name="connsiteY820" fmla="*/ 828265 h 6858000"/>
              <a:gd name="connsiteX821" fmla="*/ 2892114 w 7467600"/>
              <a:gd name="connsiteY821" fmla="*/ 1172635 h 6858000"/>
              <a:gd name="connsiteX822" fmla="*/ 3021459 w 7467600"/>
              <a:gd name="connsiteY822" fmla="*/ 1035385 h 6858000"/>
              <a:gd name="connsiteX823" fmla="*/ 3153873 w 7467600"/>
              <a:gd name="connsiteY823" fmla="*/ 898971 h 6858000"/>
              <a:gd name="connsiteX824" fmla="*/ 3276511 w 7467600"/>
              <a:gd name="connsiteY824" fmla="*/ 786423 h 6858000"/>
              <a:gd name="connsiteX825" fmla="*/ 3584154 w 7467600"/>
              <a:gd name="connsiteY825" fmla="*/ 448218 h 6858000"/>
              <a:gd name="connsiteX826" fmla="*/ 3624562 w 7467600"/>
              <a:gd name="connsiteY826" fmla="*/ 367041 h 6858000"/>
              <a:gd name="connsiteX827" fmla="*/ 3766672 w 7467600"/>
              <a:gd name="connsiteY827" fmla="*/ 359429 h 6858000"/>
              <a:gd name="connsiteX828" fmla="*/ 3996338 w 7467600"/>
              <a:gd name="connsiteY828" fmla="*/ 968237 h 6858000"/>
              <a:gd name="connsiteX829" fmla="*/ 3766672 w 7467600"/>
              <a:gd name="connsiteY829" fmla="*/ 359429 h 6858000"/>
              <a:gd name="connsiteX830" fmla="*/ 5805386 w 7467600"/>
              <a:gd name="connsiteY830" fmla="*/ 239240 h 6858000"/>
              <a:gd name="connsiteX831" fmla="*/ 5736947 w 7467600"/>
              <a:gd name="connsiteY831" fmla="*/ 261367 h 6858000"/>
              <a:gd name="connsiteX832" fmla="*/ 5427012 w 7467600"/>
              <a:gd name="connsiteY832" fmla="*/ 311272 h 6858000"/>
              <a:gd name="connsiteX833" fmla="*/ 5147818 w 7467600"/>
              <a:gd name="connsiteY833" fmla="*/ 322112 h 6858000"/>
              <a:gd name="connsiteX834" fmla="*/ 5060854 w 7467600"/>
              <a:gd name="connsiteY834" fmla="*/ 311882 h 6858000"/>
              <a:gd name="connsiteX835" fmla="*/ 4945989 w 7467600"/>
              <a:gd name="connsiteY835" fmla="*/ 300516 h 6858000"/>
              <a:gd name="connsiteX836" fmla="*/ 5410479 w 7467600"/>
              <a:gd name="connsiteY836" fmla="*/ 348434 h 6858000"/>
              <a:gd name="connsiteX837" fmla="*/ 5805386 w 7467600"/>
              <a:gd name="connsiteY837" fmla="*/ 239240 h 6858000"/>
              <a:gd name="connsiteX838" fmla="*/ 5905192 w 7467600"/>
              <a:gd name="connsiteY838" fmla="*/ 163079 h 6858000"/>
              <a:gd name="connsiteX839" fmla="*/ 5865655 w 7467600"/>
              <a:gd name="connsiteY839" fmla="*/ 171901 h 6858000"/>
              <a:gd name="connsiteX840" fmla="*/ 5259740 w 7467600"/>
              <a:gd name="connsiteY840" fmla="*/ 257013 h 6858000"/>
              <a:gd name="connsiteX841" fmla="*/ 5208466 w 7467600"/>
              <a:gd name="connsiteY841" fmla="*/ 257550 h 6858000"/>
              <a:gd name="connsiteX842" fmla="*/ 4980204 w 7467600"/>
              <a:gd name="connsiteY842" fmla="*/ 271903 h 6858000"/>
              <a:gd name="connsiteX843" fmla="*/ 5068068 w 7467600"/>
              <a:gd name="connsiteY843" fmla="*/ 282244 h 6858000"/>
              <a:gd name="connsiteX844" fmla="*/ 5153231 w 7467600"/>
              <a:gd name="connsiteY844" fmla="*/ 292240 h 6858000"/>
              <a:gd name="connsiteX845" fmla="*/ 5426491 w 7467600"/>
              <a:gd name="connsiteY845" fmla="*/ 281128 h 6858000"/>
              <a:gd name="connsiteX846" fmla="*/ 5731212 w 7467600"/>
              <a:gd name="connsiteY846" fmla="*/ 231951 h 6858000"/>
              <a:gd name="connsiteX847" fmla="*/ 5905192 w 7467600"/>
              <a:gd name="connsiteY847" fmla="*/ 163079 h 6858000"/>
              <a:gd name="connsiteX848" fmla="*/ 5944437 w 7467600"/>
              <a:gd name="connsiteY848" fmla="*/ 113829 h 6858000"/>
              <a:gd name="connsiteX849" fmla="*/ 5825032 w 7467600"/>
              <a:gd name="connsiteY849" fmla="*/ 146405 h 6858000"/>
              <a:gd name="connsiteX850" fmla="*/ 4955599 w 7467600"/>
              <a:gd name="connsiteY850" fmla="*/ 247008 h 6858000"/>
              <a:gd name="connsiteX851" fmla="*/ 5210104 w 7467600"/>
              <a:gd name="connsiteY851" fmla="*/ 228123 h 6858000"/>
              <a:gd name="connsiteX852" fmla="*/ 5261015 w 7467600"/>
              <a:gd name="connsiteY852" fmla="*/ 227087 h 6858000"/>
              <a:gd name="connsiteX853" fmla="*/ 5861181 w 7467600"/>
              <a:gd name="connsiteY853" fmla="*/ 143093 h 6858000"/>
              <a:gd name="connsiteX854" fmla="*/ 5961252 w 7467600"/>
              <a:gd name="connsiteY854" fmla="*/ 114820 h 6858000"/>
              <a:gd name="connsiteX855" fmla="*/ 5944437 w 7467600"/>
              <a:gd name="connsiteY855" fmla="*/ 113829 h 6858000"/>
              <a:gd name="connsiteX856" fmla="*/ 3882765 w 7467600"/>
              <a:gd name="connsiteY856" fmla="*/ 0 h 6858000"/>
              <a:gd name="connsiteX857" fmla="*/ 3995099 w 7467600"/>
              <a:gd name="connsiteY857" fmla="*/ 0 h 6858000"/>
              <a:gd name="connsiteX858" fmla="*/ 4163818 w 7467600"/>
              <a:gd name="connsiteY858" fmla="*/ 234104 h 6858000"/>
              <a:gd name="connsiteX859" fmla="*/ 4172099 w 7467600"/>
              <a:gd name="connsiteY859" fmla="*/ 234207 h 6858000"/>
              <a:gd name="connsiteX860" fmla="*/ 4784282 w 7467600"/>
              <a:gd name="connsiteY860" fmla="*/ 276561 h 6858000"/>
              <a:gd name="connsiteX861" fmla="*/ 4801687 w 7467600"/>
              <a:gd name="connsiteY861" fmla="*/ 267764 h 6858000"/>
              <a:gd name="connsiteX862" fmla="*/ 6082788 w 7467600"/>
              <a:gd name="connsiteY862" fmla="*/ 64119 h 6858000"/>
              <a:gd name="connsiteX863" fmla="*/ 6099442 w 7467600"/>
              <a:gd name="connsiteY863" fmla="*/ 82568 h 6858000"/>
              <a:gd name="connsiteX864" fmla="*/ 4804137 w 7467600"/>
              <a:gd name="connsiteY864" fmla="*/ 320931 h 6858000"/>
              <a:gd name="connsiteX865" fmla="*/ 4227047 w 7467600"/>
              <a:gd name="connsiteY865" fmla="*/ 313415 h 6858000"/>
              <a:gd name="connsiteX866" fmla="*/ 4346041 w 7467600"/>
              <a:gd name="connsiteY866" fmla="*/ 456086 h 6858000"/>
              <a:gd name="connsiteX867" fmla="*/ 4870967 w 7467600"/>
              <a:gd name="connsiteY867" fmla="*/ 963061 h 6858000"/>
              <a:gd name="connsiteX868" fmla="*/ 4889647 w 7467600"/>
              <a:gd name="connsiteY868" fmla="*/ 957147 h 6858000"/>
              <a:gd name="connsiteX869" fmla="*/ 5422504 w 7467600"/>
              <a:gd name="connsiteY869" fmla="*/ 805191 h 6858000"/>
              <a:gd name="connsiteX870" fmla="*/ 6087656 w 7467600"/>
              <a:gd name="connsiteY870" fmla="*/ 826703 h 6858000"/>
              <a:gd name="connsiteX871" fmla="*/ 6058717 w 7467600"/>
              <a:gd name="connsiteY871" fmla="*/ 865992 h 6858000"/>
              <a:gd name="connsiteX872" fmla="*/ 4974153 w 7467600"/>
              <a:gd name="connsiteY872" fmla="*/ 1045456 h 6858000"/>
              <a:gd name="connsiteX873" fmla="*/ 5627835 w 7467600"/>
              <a:gd name="connsiteY873" fmla="*/ 1472077 h 6858000"/>
              <a:gd name="connsiteX874" fmla="*/ 5629817 w 7467600"/>
              <a:gd name="connsiteY874" fmla="*/ 1471412 h 6858000"/>
              <a:gd name="connsiteX875" fmla="*/ 5634124 w 7467600"/>
              <a:gd name="connsiteY875" fmla="*/ 1470572 h 6858000"/>
              <a:gd name="connsiteX876" fmla="*/ 5755832 w 7467600"/>
              <a:gd name="connsiteY876" fmla="*/ 1383886 h 6858000"/>
              <a:gd name="connsiteX877" fmla="*/ 6014186 w 7467600"/>
              <a:gd name="connsiteY877" fmla="*/ 1279799 h 6858000"/>
              <a:gd name="connsiteX878" fmla="*/ 6901619 w 7467600"/>
              <a:gd name="connsiteY878" fmla="*/ 1047874 h 6858000"/>
              <a:gd name="connsiteX879" fmla="*/ 6931566 w 7467600"/>
              <a:gd name="connsiteY879" fmla="*/ 1062034 h 6858000"/>
              <a:gd name="connsiteX880" fmla="*/ 5790982 w 7467600"/>
              <a:gd name="connsiteY880" fmla="*/ 1561380 h 6858000"/>
              <a:gd name="connsiteX881" fmla="*/ 6188971 w 7467600"/>
              <a:gd name="connsiteY881" fmla="*/ 1755168 h 6858000"/>
              <a:gd name="connsiteX882" fmla="*/ 6202446 w 7467600"/>
              <a:gd name="connsiteY882" fmla="*/ 1752268 h 6858000"/>
              <a:gd name="connsiteX883" fmla="*/ 7179560 w 7467600"/>
              <a:gd name="connsiteY883" fmla="*/ 1467551 h 6858000"/>
              <a:gd name="connsiteX884" fmla="*/ 7158730 w 7467600"/>
              <a:gd name="connsiteY884" fmla="*/ 1507835 h 6858000"/>
              <a:gd name="connsiteX885" fmla="*/ 6326959 w 7467600"/>
              <a:gd name="connsiteY885" fmla="*/ 1817686 h 6858000"/>
              <a:gd name="connsiteX886" fmla="*/ 6537433 w 7467600"/>
              <a:gd name="connsiteY886" fmla="*/ 1907790 h 6858000"/>
              <a:gd name="connsiteX887" fmla="*/ 6550221 w 7467600"/>
              <a:gd name="connsiteY887" fmla="*/ 1910729 h 6858000"/>
              <a:gd name="connsiteX888" fmla="*/ 6964438 w 7467600"/>
              <a:gd name="connsiteY888" fmla="*/ 2209505 h 6858000"/>
              <a:gd name="connsiteX889" fmla="*/ 7367862 w 7467600"/>
              <a:gd name="connsiteY889" fmla="*/ 2806833 h 6858000"/>
              <a:gd name="connsiteX890" fmla="*/ 7364329 w 7467600"/>
              <a:gd name="connsiteY890" fmla="*/ 2826907 h 6858000"/>
              <a:gd name="connsiteX891" fmla="*/ 7290545 w 7467600"/>
              <a:gd name="connsiteY891" fmla="*/ 2850663 h 6858000"/>
              <a:gd name="connsiteX892" fmla="*/ 6472036 w 7467600"/>
              <a:gd name="connsiteY892" fmla="*/ 1959003 h 6858000"/>
              <a:gd name="connsiteX893" fmla="*/ 5792897 w 7467600"/>
              <a:gd name="connsiteY893" fmla="*/ 1647747 h 6858000"/>
              <a:gd name="connsiteX894" fmla="*/ 5842751 w 7467600"/>
              <a:gd name="connsiteY894" fmla="*/ 1816112 h 6858000"/>
              <a:gd name="connsiteX895" fmla="*/ 5847424 w 7467600"/>
              <a:gd name="connsiteY895" fmla="*/ 1815776 h 6858000"/>
              <a:gd name="connsiteX896" fmla="*/ 6399821 w 7467600"/>
              <a:gd name="connsiteY896" fmla="*/ 2344799 h 6858000"/>
              <a:gd name="connsiteX897" fmla="*/ 6323232 w 7467600"/>
              <a:gd name="connsiteY897" fmla="*/ 2389634 h 6858000"/>
              <a:gd name="connsiteX898" fmla="*/ 5942958 w 7467600"/>
              <a:gd name="connsiteY898" fmla="*/ 2077708 h 6858000"/>
              <a:gd name="connsiteX899" fmla="*/ 5921559 w 7467600"/>
              <a:gd name="connsiteY899" fmla="*/ 2378596 h 6858000"/>
              <a:gd name="connsiteX900" fmla="*/ 5817651 w 7467600"/>
              <a:gd name="connsiteY900" fmla="*/ 3023919 h 6858000"/>
              <a:gd name="connsiteX901" fmla="*/ 5729634 w 7467600"/>
              <a:gd name="connsiteY901" fmla="*/ 3051849 h 6858000"/>
              <a:gd name="connsiteX902" fmla="*/ 5611018 w 7467600"/>
              <a:gd name="connsiteY902" fmla="*/ 2316769 h 6858000"/>
              <a:gd name="connsiteX903" fmla="*/ 5687608 w 7467600"/>
              <a:gd name="connsiteY903" fmla="*/ 2039972 h 6858000"/>
              <a:gd name="connsiteX904" fmla="*/ 5657554 w 7467600"/>
              <a:gd name="connsiteY904" fmla="*/ 1576445 h 6858000"/>
              <a:gd name="connsiteX905" fmla="*/ 5150475 w 7467600"/>
              <a:gd name="connsiteY905" fmla="*/ 1274012 h 6858000"/>
              <a:gd name="connsiteX906" fmla="*/ 5349142 w 7467600"/>
              <a:gd name="connsiteY906" fmla="*/ 2204405 h 6858000"/>
              <a:gd name="connsiteX907" fmla="*/ 5262214 w 7467600"/>
              <a:gd name="connsiteY907" fmla="*/ 2233836 h 6858000"/>
              <a:gd name="connsiteX908" fmla="*/ 4981539 w 7467600"/>
              <a:gd name="connsiteY908" fmla="*/ 1542201 h 6858000"/>
              <a:gd name="connsiteX909" fmla="*/ 4958461 w 7467600"/>
              <a:gd name="connsiteY909" fmla="*/ 1136957 h 6858000"/>
              <a:gd name="connsiteX910" fmla="*/ 4655015 w 7467600"/>
              <a:gd name="connsiteY910" fmla="*/ 891426 h 6858000"/>
              <a:gd name="connsiteX911" fmla="*/ 4348002 w 7467600"/>
              <a:gd name="connsiteY911" fmla="*/ 2205895 h 6858000"/>
              <a:gd name="connsiteX912" fmla="*/ 4262250 w 7467600"/>
              <a:gd name="connsiteY912" fmla="*/ 2219972 h 6858000"/>
              <a:gd name="connsiteX913" fmla="*/ 4550611 w 7467600"/>
              <a:gd name="connsiteY913" fmla="*/ 817540 h 6858000"/>
              <a:gd name="connsiteX914" fmla="*/ 4564418 w 7467600"/>
              <a:gd name="connsiteY914" fmla="*/ 808293 h 6858000"/>
              <a:gd name="connsiteX915" fmla="*/ 4266388 w 7467600"/>
              <a:gd name="connsiteY915" fmla="*/ 500083 h 6858000"/>
              <a:gd name="connsiteX916" fmla="*/ 4032842 w 7467600"/>
              <a:gd name="connsiteY916" fmla="*/ 211809 h 6858000"/>
              <a:gd name="connsiteX917" fmla="*/ 3882765 w 7467600"/>
              <a:gd name="connsiteY917" fmla="*/ 0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3721337 w 7467600"/>
              <a:gd name="connsiteY935" fmla="*/ 0 h 6858000"/>
              <a:gd name="connsiteX936" fmla="*/ 2867960 w 7467600"/>
              <a:gd name="connsiteY936" fmla="*/ 0 h 6858000"/>
              <a:gd name="connsiteX937" fmla="*/ 2926351 w 7467600"/>
              <a:gd name="connsiteY937" fmla="*/ 0 h 6858000"/>
              <a:gd name="connsiteX938" fmla="*/ 2902823 w 7467600"/>
              <a:gd name="connsiteY938" fmla="*/ 262929 h 6858000"/>
              <a:gd name="connsiteX939" fmla="*/ 2940663 w 7467600"/>
              <a:gd name="connsiteY939" fmla="*/ 140884 h 6858000"/>
              <a:gd name="connsiteX940" fmla="*/ 2947039 w 7467600"/>
              <a:gd name="connsiteY940" fmla="*/ 122524 h 6858000"/>
              <a:gd name="connsiteX941" fmla="*/ 2984316 w 7467600"/>
              <a:gd name="connsiteY941" fmla="*/ 0 h 6858000"/>
              <a:gd name="connsiteX942" fmla="*/ 3016114 w 7467600"/>
              <a:gd name="connsiteY942" fmla="*/ 0 h 6858000"/>
              <a:gd name="connsiteX943" fmla="*/ 2979949 w 7467600"/>
              <a:gd name="connsiteY943" fmla="*/ 119274 h 6858000"/>
              <a:gd name="connsiteX944" fmla="*/ 3023879 w 7467600"/>
              <a:gd name="connsiteY944" fmla="*/ 0 h 6858000"/>
              <a:gd name="connsiteX945" fmla="*/ 3105400 w 7467600"/>
              <a:gd name="connsiteY945" fmla="*/ 0 h 6858000"/>
              <a:gd name="connsiteX946" fmla="*/ 3094669 w 7467600"/>
              <a:gd name="connsiteY946" fmla="*/ 30308 h 6858000"/>
              <a:gd name="connsiteX947" fmla="*/ 2901945 w 7467600"/>
              <a:gd name="connsiteY947" fmla="*/ 466538 h 6858000"/>
              <a:gd name="connsiteX948" fmla="*/ 2815209 w 7467600"/>
              <a:gd name="connsiteY948" fmla="*/ 497361 h 6858000"/>
              <a:gd name="connsiteX949" fmla="*/ 2844845 w 7467600"/>
              <a:gd name="connsiteY949" fmla="*/ 127638 h 6858000"/>
              <a:gd name="connsiteX950" fmla="*/ 2867960 w 7467600"/>
              <a:gd name="connsiteY950" fmla="*/ 0 h 6858000"/>
              <a:gd name="connsiteX951" fmla="*/ 1057230 w 7467600"/>
              <a:gd name="connsiteY951" fmla="*/ 0 h 6858000"/>
              <a:gd name="connsiteX952" fmla="*/ 1111003 w 7467600"/>
              <a:gd name="connsiteY952" fmla="*/ 0 h 6858000"/>
              <a:gd name="connsiteX953" fmla="*/ 1125553 w 7467600"/>
              <a:gd name="connsiteY953" fmla="*/ 52588 h 6858000"/>
              <a:gd name="connsiteX954" fmla="*/ 1304276 w 7467600"/>
              <a:gd name="connsiteY954" fmla="*/ 476275 h 6858000"/>
              <a:gd name="connsiteX955" fmla="*/ 1492066 w 7467600"/>
              <a:gd name="connsiteY955" fmla="*/ 886333 h 6858000"/>
              <a:gd name="connsiteX956" fmla="*/ 1423698 w 7467600"/>
              <a:gd name="connsiteY956" fmla="*/ 710817 h 6858000"/>
              <a:gd name="connsiteX957" fmla="*/ 1357609 w 7467600"/>
              <a:gd name="connsiteY957" fmla="*/ 532892 h 6858000"/>
              <a:gd name="connsiteX958" fmla="*/ 1309550 w 7467600"/>
              <a:gd name="connsiteY958" fmla="*/ 374031 h 6858000"/>
              <a:gd name="connsiteX959" fmla="*/ 1193673 w 7467600"/>
              <a:gd name="connsiteY959" fmla="*/ 49533 h 6858000"/>
              <a:gd name="connsiteX960" fmla="*/ 1164391 w 7467600"/>
              <a:gd name="connsiteY960" fmla="*/ 0 h 6858000"/>
              <a:gd name="connsiteX961" fmla="*/ 1200666 w 7467600"/>
              <a:gd name="connsiteY961" fmla="*/ 0 h 6858000"/>
              <a:gd name="connsiteX962" fmla="*/ 1223408 w 7467600"/>
              <a:gd name="connsiteY962" fmla="*/ 38996 h 6858000"/>
              <a:gd name="connsiteX963" fmla="*/ 1339635 w 7467600"/>
              <a:gd name="connsiteY963" fmla="*/ 365517 h 6858000"/>
              <a:gd name="connsiteX964" fmla="*/ 1387469 w 7467600"/>
              <a:gd name="connsiteY964" fmla="*/ 523079 h 6858000"/>
              <a:gd name="connsiteX965" fmla="*/ 1452685 w 7467600"/>
              <a:gd name="connsiteY965" fmla="*/ 699806 h 6858000"/>
              <a:gd name="connsiteX966" fmla="*/ 1492092 w 7467600"/>
              <a:gd name="connsiteY966" fmla="*/ 800424 h 6858000"/>
              <a:gd name="connsiteX967" fmla="*/ 1455302 w 7467600"/>
              <a:gd name="connsiteY967" fmla="*/ 632913 h 6858000"/>
              <a:gd name="connsiteX968" fmla="*/ 1222336 w 7467600"/>
              <a:gd name="connsiteY968" fmla="*/ 9480 h 6858000"/>
              <a:gd name="connsiteX969" fmla="*/ 1214634 w 7467600"/>
              <a:gd name="connsiteY969" fmla="*/ 0 h 6858000"/>
              <a:gd name="connsiteX970" fmla="*/ 1289827 w 7467600"/>
              <a:gd name="connsiteY970" fmla="*/ 0 h 6858000"/>
              <a:gd name="connsiteX971" fmla="*/ 1321076 w 7467600"/>
              <a:gd name="connsiteY971" fmla="*/ 59722 h 6858000"/>
              <a:gd name="connsiteX972" fmla="*/ 1512579 w 7467600"/>
              <a:gd name="connsiteY972" fmla="*/ 626441 h 6858000"/>
              <a:gd name="connsiteX973" fmla="*/ 1506076 w 7467600"/>
              <a:gd name="connsiteY973" fmla="*/ 1089289 h 6858000"/>
              <a:gd name="connsiteX974" fmla="*/ 1486346 w 7467600"/>
              <a:gd name="connsiteY974" fmla="*/ 1079919 h 6858000"/>
              <a:gd name="connsiteX975" fmla="*/ 1070511 w 7467600"/>
              <a:gd name="connsiteY975" fmla="*/ 48609 h 6858000"/>
              <a:gd name="connsiteX976" fmla="*/ 1057230 w 7467600"/>
              <a:gd name="connsiteY976" fmla="*/ 0 h 6858000"/>
              <a:gd name="connsiteX977" fmla="*/ 43151 w 7467600"/>
              <a:gd name="connsiteY977" fmla="*/ 0 h 6858000"/>
              <a:gd name="connsiteX978" fmla="*/ 95283 w 7467600"/>
              <a:gd name="connsiteY978" fmla="*/ 0 h 6858000"/>
              <a:gd name="connsiteX979" fmla="*/ 300708 w 7467600"/>
              <a:gd name="connsiteY979" fmla="*/ 154571 h 6858000"/>
              <a:gd name="connsiteX980" fmla="*/ 530414 w 7467600"/>
              <a:gd name="connsiteY980" fmla="*/ 354673 h 6858000"/>
              <a:gd name="connsiteX981" fmla="*/ 333785 w 7467600"/>
              <a:gd name="connsiteY981" fmla="*/ 161564 h 6858000"/>
              <a:gd name="connsiteX982" fmla="*/ 147005 w 7467600"/>
              <a:gd name="connsiteY982" fmla="*/ 0 h 6858000"/>
              <a:gd name="connsiteX983" fmla="*/ 272509 w 7467600"/>
              <a:gd name="connsiteY983" fmla="*/ 0 h 6858000"/>
              <a:gd name="connsiteX984" fmla="*/ 326276 w 7467600"/>
              <a:gd name="connsiteY984" fmla="*/ 45847 h 6858000"/>
              <a:gd name="connsiteX985" fmla="*/ 823759 w 7467600"/>
              <a:gd name="connsiteY985" fmla="*/ 574145 h 6858000"/>
              <a:gd name="connsiteX986" fmla="*/ 811254 w 7467600"/>
              <a:gd name="connsiteY986" fmla="*/ 665546 h 6858000"/>
              <a:gd name="connsiteX987" fmla="*/ 154042 w 7467600"/>
              <a:gd name="connsiteY987" fmla="*/ 261522 h 6858000"/>
              <a:gd name="connsiteX988" fmla="*/ 13550 w 7467600"/>
              <a:gd name="connsiteY988" fmla="*/ 158423 h 6858000"/>
              <a:gd name="connsiteX989" fmla="*/ 0 w 7467600"/>
              <a:gd name="connsiteY989" fmla="*/ 146618 h 6858000"/>
              <a:gd name="connsiteX990" fmla="*/ 0 w 7467600"/>
              <a:gd name="connsiteY990" fmla="*/ 59161 h 6858000"/>
              <a:gd name="connsiteX991" fmla="*/ 45427 w 7467600"/>
              <a:gd name="connsiteY991" fmla="*/ 101078 h 6858000"/>
              <a:gd name="connsiteX992" fmla="*/ 630103 w 7467600"/>
              <a:gd name="connsiteY992" fmla="*/ 485885 h 6858000"/>
              <a:gd name="connsiteX993" fmla="*/ 532040 w 7467600"/>
              <a:gd name="connsiteY993" fmla="*/ 399359 h 6858000"/>
              <a:gd name="connsiteX994" fmla="*/ 517618 w 7467600"/>
              <a:gd name="connsiteY994" fmla="*/ 385726 h 6858000"/>
              <a:gd name="connsiteX995" fmla="*/ 285074 w 7467600"/>
              <a:gd name="connsiteY995" fmla="*/ 182755 h 6858000"/>
              <a:gd name="connsiteX996" fmla="*/ 43151 w 7467600"/>
              <a:gd name="connsiteY99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27465 w 7467600"/>
              <a:gd name="connsiteY127" fmla="*/ 5174181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1903353 w 7467600"/>
              <a:gd name="connsiteY140" fmla="*/ 5044827 h 6858000"/>
              <a:gd name="connsiteX141" fmla="*/ 1936931 w 7467600"/>
              <a:gd name="connsiteY141" fmla="*/ 5093954 h 6858000"/>
              <a:gd name="connsiteX142" fmla="*/ 2195868 w 7467600"/>
              <a:gd name="connsiteY142" fmla="*/ 5396574 h 6858000"/>
              <a:gd name="connsiteX143" fmla="*/ 2088852 w 7467600"/>
              <a:gd name="connsiteY143" fmla="*/ 5166123 h 6858000"/>
              <a:gd name="connsiteX144" fmla="*/ 1958241 w 7467600"/>
              <a:gd name="connsiteY144" fmla="*/ 5067955 h 6858000"/>
              <a:gd name="connsiteX145" fmla="*/ 1903353 w 7467600"/>
              <a:gd name="connsiteY145" fmla="*/ 5044827 h 6858000"/>
              <a:gd name="connsiteX146" fmla="*/ 1979378 w 7467600"/>
              <a:gd name="connsiteY146" fmla="*/ 4769504 h 6858000"/>
              <a:gd name="connsiteX147" fmla="*/ 2882120 w 7467600"/>
              <a:gd name="connsiteY147" fmla="*/ 5064547 h 6858000"/>
              <a:gd name="connsiteX148" fmla="*/ 2793103 w 7467600"/>
              <a:gd name="connsiteY148" fmla="*/ 5039699 h 6858000"/>
              <a:gd name="connsiteX149" fmla="*/ 2770041 w 7467600"/>
              <a:gd name="connsiteY149" fmla="*/ 5033634 h 6858000"/>
              <a:gd name="connsiteX150" fmla="*/ 1979378 w 7467600"/>
              <a:gd name="connsiteY150" fmla="*/ 4769504 h 6858000"/>
              <a:gd name="connsiteX151" fmla="*/ 1927410 w 7467600"/>
              <a:gd name="connsiteY151" fmla="*/ 4716164 h 6858000"/>
              <a:gd name="connsiteX152" fmla="*/ 1959587 w 7467600"/>
              <a:gd name="connsiteY152" fmla="*/ 4728849 h 6858000"/>
              <a:gd name="connsiteX153" fmla="*/ 2777707 w 7467600"/>
              <a:gd name="connsiteY153" fmla="*/ 5003991 h 6858000"/>
              <a:gd name="connsiteX154" fmla="*/ 2800768 w 7467600"/>
              <a:gd name="connsiteY154" fmla="*/ 5010056 h 6858000"/>
              <a:gd name="connsiteX155" fmla="*/ 2879408 w 7467600"/>
              <a:gd name="connsiteY155" fmla="*/ 5031590 h 6858000"/>
              <a:gd name="connsiteX156" fmla="*/ 2862295 w 7467600"/>
              <a:gd name="connsiteY156" fmla="*/ 5022958 h 6858000"/>
              <a:gd name="connsiteX157" fmla="*/ 2813343 w 7467600"/>
              <a:gd name="connsiteY157" fmla="*/ 4998369 h 6858000"/>
              <a:gd name="connsiteX158" fmla="*/ 2646245 w 7467600"/>
              <a:gd name="connsiteY158" fmla="*/ 4930999 h 6858000"/>
              <a:gd name="connsiteX159" fmla="*/ 1999243 w 7467600"/>
              <a:gd name="connsiteY159" fmla="*/ 4730524 h 6858000"/>
              <a:gd name="connsiteX160" fmla="*/ 1979527 w 7467600"/>
              <a:gd name="connsiteY160" fmla="*/ 4726651 h 6858000"/>
              <a:gd name="connsiteX161" fmla="*/ 1927410 w 7467600"/>
              <a:gd name="connsiteY161" fmla="*/ 4716164 h 6858000"/>
              <a:gd name="connsiteX162" fmla="*/ 1997014 w 7467600"/>
              <a:gd name="connsiteY162" fmla="*/ 4698007 h 6858000"/>
              <a:gd name="connsiteX163" fmla="*/ 2005458 w 7467600"/>
              <a:gd name="connsiteY163" fmla="*/ 4699540 h 6858000"/>
              <a:gd name="connsiteX164" fmla="*/ 2657186 w 7467600"/>
              <a:gd name="connsiteY164" fmla="*/ 4901687 h 6858000"/>
              <a:gd name="connsiteX165" fmla="*/ 2826662 w 7467600"/>
              <a:gd name="connsiteY165" fmla="*/ 4970362 h 6858000"/>
              <a:gd name="connsiteX166" fmla="*/ 2876100 w 7467600"/>
              <a:gd name="connsiteY166" fmla="*/ 4995397 h 6858000"/>
              <a:gd name="connsiteX167" fmla="*/ 3042600 w 7467600"/>
              <a:gd name="connsiteY167" fmla="*/ 5059532 h 6858000"/>
              <a:gd name="connsiteX168" fmla="*/ 1997014 w 7467600"/>
              <a:gd name="connsiteY168" fmla="*/ 4698007 h 6858000"/>
              <a:gd name="connsiteX169" fmla="*/ 2305292 w 7467600"/>
              <a:gd name="connsiteY169" fmla="*/ 4219492 h 6858000"/>
              <a:gd name="connsiteX170" fmla="*/ 3360922 w 7467600"/>
              <a:gd name="connsiteY170" fmla="*/ 4529373 h 6858000"/>
              <a:gd name="connsiteX171" fmla="*/ 3492420 w 7467600"/>
              <a:gd name="connsiteY171" fmla="*/ 4510145 h 6858000"/>
              <a:gd name="connsiteX172" fmla="*/ 3364086 w 7467600"/>
              <a:gd name="connsiteY172" fmla="*/ 4480340 h 6858000"/>
              <a:gd name="connsiteX173" fmla="*/ 3225818 w 7467600"/>
              <a:gd name="connsiteY173" fmla="*/ 4411822 h 6858000"/>
              <a:gd name="connsiteX174" fmla="*/ 3129696 w 7467600"/>
              <a:gd name="connsiteY174" fmla="*/ 4360704 h 6858000"/>
              <a:gd name="connsiteX175" fmla="*/ 2814545 w 7467600"/>
              <a:gd name="connsiteY175" fmla="*/ 4282955 h 6858000"/>
              <a:gd name="connsiteX176" fmla="*/ 2305292 w 7467600"/>
              <a:gd name="connsiteY176" fmla="*/ 4219492 h 6858000"/>
              <a:gd name="connsiteX177" fmla="*/ 2626982 w 7467600"/>
              <a:gd name="connsiteY177" fmla="*/ 4206450 h 6858000"/>
              <a:gd name="connsiteX178" fmla="*/ 2490617 w 7467600"/>
              <a:gd name="connsiteY178" fmla="*/ 4206951 h 6858000"/>
              <a:gd name="connsiteX179" fmla="*/ 2819869 w 7467600"/>
              <a:gd name="connsiteY179" fmla="*/ 4252936 h 6858000"/>
              <a:gd name="connsiteX180" fmla="*/ 3143018 w 7467600"/>
              <a:gd name="connsiteY180" fmla="*/ 4332698 h 6858000"/>
              <a:gd name="connsiteX181" fmla="*/ 3241520 w 7467600"/>
              <a:gd name="connsiteY181" fmla="*/ 4385112 h 6858000"/>
              <a:gd name="connsiteX182" fmla="*/ 3374575 w 7467600"/>
              <a:gd name="connsiteY182" fmla="*/ 4451517 h 6858000"/>
              <a:gd name="connsiteX183" fmla="*/ 3505221 w 7467600"/>
              <a:gd name="connsiteY183" fmla="*/ 4480757 h 6858000"/>
              <a:gd name="connsiteX184" fmla="*/ 2626982 w 7467600"/>
              <a:gd name="connsiteY184" fmla="*/ 4206450 h 6858000"/>
              <a:gd name="connsiteX185" fmla="*/ 1310106 w 7467600"/>
              <a:gd name="connsiteY185" fmla="*/ 3943217 h 6858000"/>
              <a:gd name="connsiteX186" fmla="*/ 854994 w 7467600"/>
              <a:gd name="connsiteY186" fmla="*/ 4399136 h 6858000"/>
              <a:gd name="connsiteX187" fmla="*/ 742462 w 7467600"/>
              <a:gd name="connsiteY187" fmla="*/ 4594648 h 6858000"/>
              <a:gd name="connsiteX188" fmla="*/ 820602 w 7467600"/>
              <a:gd name="connsiteY188" fmla="*/ 4485915 h 6858000"/>
              <a:gd name="connsiteX189" fmla="*/ 878295 w 7467600"/>
              <a:gd name="connsiteY189" fmla="*/ 4403594 h 6858000"/>
              <a:gd name="connsiteX190" fmla="*/ 1240607 w 7467600"/>
              <a:gd name="connsiteY190" fmla="*/ 4010401 h 6858000"/>
              <a:gd name="connsiteX191" fmla="*/ 1310106 w 7467600"/>
              <a:gd name="connsiteY191" fmla="*/ 3943217 h 6858000"/>
              <a:gd name="connsiteX192" fmla="*/ 1423113 w 7467600"/>
              <a:gd name="connsiteY192" fmla="*/ 3874565 h 6858000"/>
              <a:gd name="connsiteX193" fmla="*/ 1260565 w 7467600"/>
              <a:gd name="connsiteY193" fmla="*/ 4031982 h 6858000"/>
              <a:gd name="connsiteX194" fmla="*/ 901900 w 7467600"/>
              <a:gd name="connsiteY194" fmla="*/ 4421236 h 6858000"/>
              <a:gd name="connsiteX195" fmla="*/ 845044 w 7467600"/>
              <a:gd name="connsiteY195" fmla="*/ 4502436 h 6858000"/>
              <a:gd name="connsiteX196" fmla="*/ 685926 w 7467600"/>
              <a:gd name="connsiteY196" fmla="*/ 4703069 h 6858000"/>
              <a:gd name="connsiteX197" fmla="*/ 684248 w 7467600"/>
              <a:gd name="connsiteY197" fmla="*/ 4706721 h 6858000"/>
              <a:gd name="connsiteX198" fmla="*/ 1423113 w 7467600"/>
              <a:gd name="connsiteY198" fmla="*/ 3874565 h 6858000"/>
              <a:gd name="connsiteX199" fmla="*/ 3316479 w 7467600"/>
              <a:gd name="connsiteY199" fmla="*/ 3872136 h 6858000"/>
              <a:gd name="connsiteX200" fmla="*/ 3546806 w 7467600"/>
              <a:gd name="connsiteY200" fmla="*/ 4356139 h 6858000"/>
              <a:gd name="connsiteX201" fmla="*/ 3364433 w 7467600"/>
              <a:gd name="connsiteY201" fmla="*/ 3953121 h 6858000"/>
              <a:gd name="connsiteX202" fmla="*/ 3316479 w 7467600"/>
              <a:gd name="connsiteY202" fmla="*/ 3872136 h 6858000"/>
              <a:gd name="connsiteX203" fmla="*/ 3291335 w 7467600"/>
              <a:gd name="connsiteY203" fmla="*/ 3767420 h 6858000"/>
              <a:gd name="connsiteX204" fmla="*/ 3390805 w 7467600"/>
              <a:gd name="connsiteY204" fmla="*/ 3937163 h 6858000"/>
              <a:gd name="connsiteX205" fmla="*/ 3579062 w 7467600"/>
              <a:gd name="connsiteY205" fmla="*/ 4359040 h 6858000"/>
              <a:gd name="connsiteX206" fmla="*/ 3467355 w 7467600"/>
              <a:gd name="connsiteY206" fmla="*/ 3988130 h 6858000"/>
              <a:gd name="connsiteX207" fmla="*/ 3310753 w 7467600"/>
              <a:gd name="connsiteY207" fmla="*/ 3787140 h 6858000"/>
              <a:gd name="connsiteX208" fmla="*/ 3291335 w 7467600"/>
              <a:gd name="connsiteY208" fmla="*/ 3767420 h 6858000"/>
              <a:gd name="connsiteX209" fmla="*/ 1635889 w 7467600"/>
              <a:gd name="connsiteY209" fmla="*/ 3709494 h 6858000"/>
              <a:gd name="connsiteX210" fmla="*/ 1634800 w 7467600"/>
              <a:gd name="connsiteY210" fmla="*/ 3731111 h 6858000"/>
              <a:gd name="connsiteX211" fmla="*/ 1635889 w 7467600"/>
              <a:gd name="connsiteY211" fmla="*/ 3709494 h 6858000"/>
              <a:gd name="connsiteX212" fmla="*/ 1510397 w 7467600"/>
              <a:gd name="connsiteY212" fmla="*/ 3684705 h 6858000"/>
              <a:gd name="connsiteX213" fmla="*/ 1146550 w 7467600"/>
              <a:gd name="connsiteY213" fmla="*/ 3802012 h 6858000"/>
              <a:gd name="connsiteX214" fmla="*/ 698834 w 7467600"/>
              <a:gd name="connsiteY214" fmla="*/ 3952272 h 6858000"/>
              <a:gd name="connsiteX215" fmla="*/ 34256 w 7467600"/>
              <a:gd name="connsiteY215" fmla="*/ 4347603 h 6858000"/>
              <a:gd name="connsiteX216" fmla="*/ 527241 w 7467600"/>
              <a:gd name="connsiteY216" fmla="*/ 4065078 h 6858000"/>
              <a:gd name="connsiteX217" fmla="*/ 1510397 w 7467600"/>
              <a:gd name="connsiteY217" fmla="*/ 3684705 h 6858000"/>
              <a:gd name="connsiteX218" fmla="*/ 1313114 w 7467600"/>
              <a:gd name="connsiteY218" fmla="*/ 3655216 h 6858000"/>
              <a:gd name="connsiteX219" fmla="*/ 1109304 w 7467600"/>
              <a:gd name="connsiteY219" fmla="*/ 3669030 h 6858000"/>
              <a:gd name="connsiteX220" fmla="*/ 8129 w 7467600"/>
              <a:gd name="connsiteY220" fmla="*/ 4330519 h 6858000"/>
              <a:gd name="connsiteX221" fmla="*/ 687572 w 7467600"/>
              <a:gd name="connsiteY221" fmla="*/ 3925629 h 6858000"/>
              <a:gd name="connsiteX222" fmla="*/ 1138365 w 7467600"/>
              <a:gd name="connsiteY222" fmla="*/ 3774515 h 6858000"/>
              <a:gd name="connsiteX223" fmla="*/ 1505579 w 7467600"/>
              <a:gd name="connsiteY223" fmla="*/ 3655526 h 6858000"/>
              <a:gd name="connsiteX224" fmla="*/ 1313114 w 7467600"/>
              <a:gd name="connsiteY224" fmla="*/ 3655216 h 6858000"/>
              <a:gd name="connsiteX225" fmla="*/ 3655073 w 7467600"/>
              <a:gd name="connsiteY225" fmla="*/ 3650884 h 6858000"/>
              <a:gd name="connsiteX226" fmla="*/ 3989938 w 7467600"/>
              <a:gd name="connsiteY226" fmla="*/ 3991685 h 6858000"/>
              <a:gd name="connsiteX227" fmla="*/ 4393907 w 7467600"/>
              <a:gd name="connsiteY227" fmla="*/ 4261258 h 6858000"/>
              <a:gd name="connsiteX228" fmla="*/ 4648051 w 7467600"/>
              <a:gd name="connsiteY228" fmla="*/ 4374051 h 6858000"/>
              <a:gd name="connsiteX229" fmla="*/ 4383389 w 7467600"/>
              <a:gd name="connsiteY229" fmla="*/ 4184369 h 6858000"/>
              <a:gd name="connsiteX230" fmla="*/ 4165508 w 7467600"/>
              <a:gd name="connsiteY230" fmla="*/ 4035196 h 6858000"/>
              <a:gd name="connsiteX231" fmla="*/ 4068162 w 7467600"/>
              <a:gd name="connsiteY231" fmla="*/ 3953394 h 6858000"/>
              <a:gd name="connsiteX232" fmla="*/ 3981416 w 7467600"/>
              <a:gd name="connsiteY232" fmla="*/ 3880482 h 6858000"/>
              <a:gd name="connsiteX233" fmla="*/ 3800147 w 7467600"/>
              <a:gd name="connsiteY233" fmla="*/ 3749872 h 6858000"/>
              <a:gd name="connsiteX234" fmla="*/ 3655073 w 7467600"/>
              <a:gd name="connsiteY234" fmla="*/ 3650884 h 6858000"/>
              <a:gd name="connsiteX235" fmla="*/ 3670252 w 7467600"/>
              <a:gd name="connsiteY235" fmla="*/ 3622798 h 6858000"/>
              <a:gd name="connsiteX236" fmla="*/ 3817258 w 7467600"/>
              <a:gd name="connsiteY236" fmla="*/ 3723577 h 6858000"/>
              <a:gd name="connsiteX237" fmla="*/ 4000461 w 7467600"/>
              <a:gd name="connsiteY237" fmla="*/ 3855966 h 6858000"/>
              <a:gd name="connsiteX238" fmla="*/ 4088180 w 7467600"/>
              <a:gd name="connsiteY238" fmla="*/ 3929774 h 6858000"/>
              <a:gd name="connsiteX239" fmla="*/ 4184555 w 7467600"/>
              <a:gd name="connsiteY239" fmla="*/ 4010683 h 6858000"/>
              <a:gd name="connsiteX240" fmla="*/ 4399563 w 7467600"/>
              <a:gd name="connsiteY240" fmla="*/ 4158106 h 6858000"/>
              <a:gd name="connsiteX241" fmla="*/ 4684469 w 7467600"/>
              <a:gd name="connsiteY241" fmla="*/ 4364680 h 6858000"/>
              <a:gd name="connsiteX242" fmla="*/ 4690271 w 7467600"/>
              <a:gd name="connsiteY242" fmla="*/ 4370034 h 6858000"/>
              <a:gd name="connsiteX243" fmla="*/ 4136093 w 7467600"/>
              <a:gd name="connsiteY243" fmla="*/ 3858466 h 6858000"/>
              <a:gd name="connsiteX244" fmla="*/ 3670252 w 7467600"/>
              <a:gd name="connsiteY244" fmla="*/ 3622798 h 6858000"/>
              <a:gd name="connsiteX245" fmla="*/ 4440129 w 7467600"/>
              <a:gd name="connsiteY245" fmla="*/ 3448571 h 6858000"/>
              <a:gd name="connsiteX246" fmla="*/ 4856525 w 7467600"/>
              <a:gd name="connsiteY246" fmla="*/ 3915351 h 6858000"/>
              <a:gd name="connsiteX247" fmla="*/ 5059055 w 7467600"/>
              <a:gd name="connsiteY247" fmla="*/ 4108918 h 6858000"/>
              <a:gd name="connsiteX248" fmla="*/ 5290070 w 7467600"/>
              <a:gd name="connsiteY248" fmla="*/ 4263619 h 6858000"/>
              <a:gd name="connsiteX249" fmla="*/ 4834991 w 7467600"/>
              <a:gd name="connsiteY249" fmla="*/ 3830985 h 6858000"/>
              <a:gd name="connsiteX250" fmla="*/ 4440129 w 7467600"/>
              <a:gd name="connsiteY250" fmla="*/ 3448571 h 6858000"/>
              <a:gd name="connsiteX251" fmla="*/ 4441737 w 7467600"/>
              <a:gd name="connsiteY251" fmla="*/ 3399734 h 6858000"/>
              <a:gd name="connsiteX252" fmla="*/ 4431236 w 7467600"/>
              <a:gd name="connsiteY252" fmla="*/ 3400954 h 6858000"/>
              <a:gd name="connsiteX253" fmla="*/ 4557150 w 7467600"/>
              <a:gd name="connsiteY253" fmla="*/ 3510023 h 6858000"/>
              <a:gd name="connsiteX254" fmla="*/ 4856936 w 7467600"/>
              <a:gd name="connsiteY254" fmla="*/ 3809146 h 6858000"/>
              <a:gd name="connsiteX255" fmla="*/ 5111996 w 7467600"/>
              <a:gd name="connsiteY255" fmla="*/ 4065759 h 6858000"/>
              <a:gd name="connsiteX256" fmla="*/ 5388878 w 7467600"/>
              <a:gd name="connsiteY256" fmla="*/ 4300185 h 6858000"/>
              <a:gd name="connsiteX257" fmla="*/ 5425556 w 7467600"/>
              <a:gd name="connsiteY257" fmla="*/ 4308967 h 6858000"/>
              <a:gd name="connsiteX258" fmla="*/ 4943646 w 7467600"/>
              <a:gd name="connsiteY258" fmla="*/ 3822916 h 6858000"/>
              <a:gd name="connsiteX259" fmla="*/ 4594837 w 7467600"/>
              <a:gd name="connsiteY259" fmla="*/ 3532274 h 6858000"/>
              <a:gd name="connsiteX260" fmla="*/ 4441737 w 7467600"/>
              <a:gd name="connsiteY260" fmla="*/ 3399734 h 6858000"/>
              <a:gd name="connsiteX261" fmla="*/ 5425834 w 7467600"/>
              <a:gd name="connsiteY261" fmla="*/ 3162785 h 6858000"/>
              <a:gd name="connsiteX262" fmla="*/ 5401644 w 7467600"/>
              <a:gd name="connsiteY262" fmla="*/ 3617847 h 6858000"/>
              <a:gd name="connsiteX263" fmla="*/ 5467256 w 7467600"/>
              <a:gd name="connsiteY263" fmla="*/ 4175494 h 6858000"/>
              <a:gd name="connsiteX264" fmla="*/ 5448069 w 7467600"/>
              <a:gd name="connsiteY264" fmla="*/ 3567554 h 6858000"/>
              <a:gd name="connsiteX265" fmla="*/ 5425834 w 7467600"/>
              <a:gd name="connsiteY265" fmla="*/ 3162785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399523 w 7467600"/>
              <a:gd name="connsiteY588" fmla="*/ 1428234 h 6858000"/>
              <a:gd name="connsiteX589" fmla="*/ 2448558 w 7467600"/>
              <a:gd name="connsiteY589" fmla="*/ 1373435 h 6858000"/>
              <a:gd name="connsiteX590" fmla="*/ 2312521 w 7467600"/>
              <a:gd name="connsiteY590" fmla="*/ 1806140 h 6858000"/>
              <a:gd name="connsiteX591" fmla="*/ 2127533 w 7467600"/>
              <a:gd name="connsiteY591" fmla="*/ 2348380 h 6858000"/>
              <a:gd name="connsiteX592" fmla="*/ 2358080 w 7467600"/>
              <a:gd name="connsiteY592" fmla="*/ 1866134 h 6858000"/>
              <a:gd name="connsiteX593" fmla="*/ 2407436 w 7467600"/>
              <a:gd name="connsiteY593" fmla="*/ 1651070 h 6858000"/>
              <a:gd name="connsiteX594" fmla="*/ 2448558 w 7467600"/>
              <a:gd name="connsiteY594" fmla="*/ 1373435 h 6858000"/>
              <a:gd name="connsiteX595" fmla="*/ 278707 w 7467600"/>
              <a:gd name="connsiteY595" fmla="*/ 1352270 h 6858000"/>
              <a:gd name="connsiteX596" fmla="*/ 321570 w 7467600"/>
              <a:gd name="connsiteY596" fmla="*/ 1861610 h 6858000"/>
              <a:gd name="connsiteX597" fmla="*/ 294281 w 7467600"/>
              <a:gd name="connsiteY597" fmla="*/ 1440658 h 6858000"/>
              <a:gd name="connsiteX598" fmla="*/ 278707 w 7467600"/>
              <a:gd name="connsiteY598" fmla="*/ 1352270 h 6858000"/>
              <a:gd name="connsiteX599" fmla="*/ 1423821 w 7467600"/>
              <a:gd name="connsiteY599" fmla="*/ 1351958 h 6858000"/>
              <a:gd name="connsiteX600" fmla="*/ 1638521 w 7467600"/>
              <a:gd name="connsiteY600" fmla="*/ 1908470 h 6858000"/>
              <a:gd name="connsiteX601" fmla="*/ 1754199 w 7467600"/>
              <a:gd name="connsiteY601" fmla="*/ 2149284 h 6858000"/>
              <a:gd name="connsiteX602" fmla="*/ 1908359 w 7467600"/>
              <a:gd name="connsiteY602" fmla="*/ 2364988 h 6858000"/>
              <a:gd name="connsiteX603" fmla="*/ 1647661 w 7467600"/>
              <a:gd name="connsiteY603" fmla="*/ 1825945 h 6858000"/>
              <a:gd name="connsiteX604" fmla="*/ 1423821 w 7467600"/>
              <a:gd name="connsiteY604" fmla="*/ 1351958 h 6858000"/>
              <a:gd name="connsiteX605" fmla="*/ 1431890 w 7467600"/>
              <a:gd name="connsiteY605" fmla="*/ 1306475 h 6858000"/>
              <a:gd name="connsiteX606" fmla="*/ 1507597 w 7467600"/>
              <a:gd name="connsiteY606" fmla="*/ 1446132 h 6858000"/>
              <a:gd name="connsiteX607" fmla="*/ 1674586 w 7467600"/>
              <a:gd name="connsiteY607" fmla="*/ 1813832 h 6858000"/>
              <a:gd name="connsiteX608" fmla="*/ 1815950 w 7467600"/>
              <a:gd name="connsiteY608" fmla="*/ 2128564 h 6858000"/>
              <a:gd name="connsiteX609" fmla="*/ 1984242 w 7467600"/>
              <a:gd name="connsiteY609" fmla="*/ 2430829 h 6858000"/>
              <a:gd name="connsiteX610" fmla="*/ 2014023 w 7467600"/>
              <a:gd name="connsiteY610" fmla="*/ 2450995 h 6858000"/>
              <a:gd name="connsiteX611" fmla="*/ 1747337 w 7467600"/>
              <a:gd name="connsiteY611" fmla="*/ 1855264 h 6858000"/>
              <a:gd name="connsiteX612" fmla="*/ 1533749 w 7467600"/>
              <a:gd name="connsiteY612" fmla="*/ 1478656 h 6858000"/>
              <a:gd name="connsiteX613" fmla="*/ 1431890 w 7467600"/>
              <a:gd name="connsiteY613" fmla="*/ 1306475 h 6858000"/>
              <a:gd name="connsiteX614" fmla="*/ 5052692 w 7467600"/>
              <a:gd name="connsiteY614" fmla="*/ 1292994 h 6858000"/>
              <a:gd name="connsiteX615" fmla="*/ 5200661 w 7467600"/>
              <a:gd name="connsiteY615" fmla="*/ 1635186 h 6858000"/>
              <a:gd name="connsiteX616" fmla="*/ 5297138 w 7467600"/>
              <a:gd name="connsiteY616" fmla="*/ 1906351 h 6858000"/>
              <a:gd name="connsiteX617" fmla="*/ 5052692 w 7467600"/>
              <a:gd name="connsiteY617" fmla="*/ 1292994 h 6858000"/>
              <a:gd name="connsiteX618" fmla="*/ 5009948 w 7467600"/>
              <a:gd name="connsiteY618" fmla="*/ 1273619 h 6858000"/>
              <a:gd name="connsiteX619" fmla="*/ 5121777 w 7467600"/>
              <a:gd name="connsiteY619" fmla="*/ 1654213 h 6858000"/>
              <a:gd name="connsiteX620" fmla="*/ 5293545 w 7467600"/>
              <a:gd name="connsiteY620" fmla="*/ 2072247 h 6858000"/>
              <a:gd name="connsiteX621" fmla="*/ 5294042 w 7467600"/>
              <a:gd name="connsiteY621" fmla="*/ 2065019 h 6858000"/>
              <a:gd name="connsiteX622" fmla="*/ 5171936 w 7467600"/>
              <a:gd name="connsiteY622" fmla="*/ 1647613 h 6858000"/>
              <a:gd name="connsiteX623" fmla="*/ 5009948 w 7467600"/>
              <a:gd name="connsiteY623" fmla="*/ 1273619 h 6858000"/>
              <a:gd name="connsiteX624" fmla="*/ 655236 w 7467600"/>
              <a:gd name="connsiteY624" fmla="*/ 1268632 h 6858000"/>
              <a:gd name="connsiteX625" fmla="*/ 839521 w 7467600"/>
              <a:gd name="connsiteY625" fmla="*/ 1685315 h 6858000"/>
              <a:gd name="connsiteX626" fmla="*/ 1109416 w 7467600"/>
              <a:gd name="connsiteY626" fmla="*/ 2061663 h 6858000"/>
              <a:gd name="connsiteX627" fmla="*/ 1298300 w 7467600"/>
              <a:gd name="connsiteY627" fmla="*/ 2247742 h 6858000"/>
              <a:gd name="connsiteX628" fmla="*/ 1125871 w 7467600"/>
              <a:gd name="connsiteY628" fmla="*/ 1989513 h 6858000"/>
              <a:gd name="connsiteX629" fmla="*/ 981574 w 7467600"/>
              <a:gd name="connsiteY629" fmla="*/ 1783157 h 6858000"/>
              <a:gd name="connsiteX630" fmla="*/ 922198 w 7467600"/>
              <a:gd name="connsiteY630" fmla="*/ 1677437 h 6858000"/>
              <a:gd name="connsiteX631" fmla="*/ 869293 w 7467600"/>
              <a:gd name="connsiteY631" fmla="*/ 1583214 h 6858000"/>
              <a:gd name="connsiteX632" fmla="*/ 751431 w 7467600"/>
              <a:gd name="connsiteY632" fmla="*/ 1405731 h 6858000"/>
              <a:gd name="connsiteX633" fmla="*/ 655236 w 7467600"/>
              <a:gd name="connsiteY633" fmla="*/ 1268632 h 6858000"/>
              <a:gd name="connsiteX634" fmla="*/ 6516292 w 7467600"/>
              <a:gd name="connsiteY634" fmla="*/ 1263064 h 6858000"/>
              <a:gd name="connsiteX635" fmla="*/ 5736320 w 7467600"/>
              <a:gd name="connsiteY635" fmla="*/ 1501803 h 6858000"/>
              <a:gd name="connsiteX636" fmla="*/ 6516292 w 7467600"/>
              <a:gd name="connsiteY636" fmla="*/ 1263064 h 6858000"/>
              <a:gd name="connsiteX637" fmla="*/ 291466 w 7467600"/>
              <a:gd name="connsiteY637" fmla="*/ 1250369 h 6858000"/>
              <a:gd name="connsiteX638" fmla="*/ 323180 w 7467600"/>
              <a:gd name="connsiteY638" fmla="*/ 1435283 h 6858000"/>
              <a:gd name="connsiteX639" fmla="*/ 349381 w 7467600"/>
              <a:gd name="connsiteY639" fmla="*/ 1875041 h 6858000"/>
              <a:gd name="connsiteX640" fmla="*/ 374363 w 7467600"/>
              <a:gd name="connsiteY640" fmla="*/ 1506494 h 6858000"/>
              <a:gd name="connsiteX641" fmla="*/ 302168 w 7467600"/>
              <a:gd name="connsiteY641" fmla="*/ 1274495 h 6858000"/>
              <a:gd name="connsiteX642" fmla="*/ 291466 w 7467600"/>
              <a:gd name="connsiteY642" fmla="*/ 1250369 h 6858000"/>
              <a:gd name="connsiteX643" fmla="*/ 678222 w 7467600"/>
              <a:gd name="connsiteY643" fmla="*/ 1248670 h 6858000"/>
              <a:gd name="connsiteX644" fmla="*/ 775536 w 7467600"/>
              <a:gd name="connsiteY644" fmla="*/ 1388015 h 6858000"/>
              <a:gd name="connsiteX645" fmla="*/ 894529 w 7467600"/>
              <a:gd name="connsiteY645" fmla="*/ 1567739 h 6858000"/>
              <a:gd name="connsiteX646" fmla="*/ 948000 w 7467600"/>
              <a:gd name="connsiteY646" fmla="*/ 1663088 h 6858000"/>
              <a:gd name="connsiteX647" fmla="*/ 1006812 w 7467600"/>
              <a:gd name="connsiteY647" fmla="*/ 1767683 h 6858000"/>
              <a:gd name="connsiteX648" fmla="*/ 1149133 w 7467600"/>
              <a:gd name="connsiteY648" fmla="*/ 1971513 h 6858000"/>
              <a:gd name="connsiteX649" fmla="*/ 1333952 w 7467600"/>
              <a:gd name="connsiteY649" fmla="*/ 2251620 h 6858000"/>
              <a:gd name="connsiteX650" fmla="*/ 1337329 w 7467600"/>
              <a:gd name="connsiteY650" fmla="*/ 2258350 h 6858000"/>
              <a:gd name="connsiteX651" fmla="*/ 1014726 w 7467600"/>
              <a:gd name="connsiteY651" fmla="*/ 1615556 h 6858000"/>
              <a:gd name="connsiteX652" fmla="*/ 678222 w 7467600"/>
              <a:gd name="connsiteY652" fmla="*/ 1248670 h 6858000"/>
              <a:gd name="connsiteX653" fmla="*/ 6691602 w 7467600"/>
              <a:gd name="connsiteY653" fmla="*/ 1140573 h 6858000"/>
              <a:gd name="connsiteX654" fmla="*/ 6571100 w 7467600"/>
              <a:gd name="connsiteY654" fmla="*/ 1183662 h 6858000"/>
              <a:gd name="connsiteX655" fmla="*/ 6241687 w 7467600"/>
              <a:gd name="connsiteY655" fmla="*/ 1257600 h 6858000"/>
              <a:gd name="connsiteX656" fmla="*/ 5693009 w 7467600"/>
              <a:gd name="connsiteY656" fmla="*/ 1478256 h 6858000"/>
              <a:gd name="connsiteX657" fmla="*/ 6548420 w 7467600"/>
              <a:gd name="connsiteY657" fmla="*/ 1214599 h 6858000"/>
              <a:gd name="connsiteX658" fmla="*/ 6605473 w 7467600"/>
              <a:gd name="connsiteY658" fmla="*/ 1184686 h 6858000"/>
              <a:gd name="connsiteX659" fmla="*/ 6691602 w 7467600"/>
              <a:gd name="connsiteY659" fmla="*/ 1140573 h 6858000"/>
              <a:gd name="connsiteX660" fmla="*/ 4002475 w 7467600"/>
              <a:gd name="connsiteY660" fmla="*/ 1037802 h 6858000"/>
              <a:gd name="connsiteX661" fmla="*/ 4000324 w 7467600"/>
              <a:gd name="connsiteY661" fmla="*/ 1039362 h 6858000"/>
              <a:gd name="connsiteX662" fmla="*/ 4002862 w 7467600"/>
              <a:gd name="connsiteY662" fmla="*/ 1042866 h 6858000"/>
              <a:gd name="connsiteX663" fmla="*/ 4002475 w 7467600"/>
              <a:gd name="connsiteY663" fmla="*/ 1037802 h 6858000"/>
              <a:gd name="connsiteX664" fmla="*/ 506322 w 7467600"/>
              <a:gd name="connsiteY664" fmla="*/ 1020997 h 6858000"/>
              <a:gd name="connsiteX665" fmla="*/ 533068 w 7467600"/>
              <a:gd name="connsiteY665" fmla="*/ 1029409 h 6858000"/>
              <a:gd name="connsiteX666" fmla="*/ 1232525 w 7467600"/>
              <a:gd name="connsiteY666" fmla="*/ 1804675 h 6858000"/>
              <a:gd name="connsiteX667" fmla="*/ 1388858 w 7467600"/>
              <a:gd name="connsiteY667" fmla="*/ 2368011 h 6858000"/>
              <a:gd name="connsiteX668" fmla="*/ 1384098 w 7467600"/>
              <a:gd name="connsiteY668" fmla="*/ 2378125 h 6858000"/>
              <a:gd name="connsiteX669" fmla="*/ 1425393 w 7467600"/>
              <a:gd name="connsiteY669" fmla="*/ 2589124 h 6858000"/>
              <a:gd name="connsiteX670" fmla="*/ 1424001 w 7467600"/>
              <a:gd name="connsiteY670" fmla="*/ 2597541 h 6858000"/>
              <a:gd name="connsiteX671" fmla="*/ 2152729 w 7467600"/>
              <a:gd name="connsiteY671" fmla="*/ 2864487 h 6858000"/>
              <a:gd name="connsiteX672" fmla="*/ 2020609 w 7467600"/>
              <a:gd name="connsiteY672" fmla="*/ 2539671 h 6858000"/>
              <a:gd name="connsiteX673" fmla="*/ 2018920 w 7467600"/>
              <a:gd name="connsiteY673" fmla="*/ 2536309 h 6858000"/>
              <a:gd name="connsiteX674" fmla="*/ 1342441 w 7467600"/>
              <a:gd name="connsiteY674" fmla="*/ 1173017 h 6858000"/>
              <a:gd name="connsiteX675" fmla="*/ 1367925 w 7467600"/>
              <a:gd name="connsiteY675" fmla="*/ 1135648 h 6858000"/>
              <a:gd name="connsiteX676" fmla="*/ 1771401 w 7467600"/>
              <a:gd name="connsiteY676" fmla="*/ 1806673 h 6858000"/>
              <a:gd name="connsiteX677" fmla="*/ 1972385 w 7467600"/>
              <a:gd name="connsiteY677" fmla="*/ 2198735 h 6858000"/>
              <a:gd name="connsiteX678" fmla="*/ 2040892 w 7467600"/>
              <a:gd name="connsiteY678" fmla="*/ 2405205 h 6858000"/>
              <a:gd name="connsiteX679" fmla="*/ 2131689 w 7467600"/>
              <a:gd name="connsiteY679" fmla="*/ 1936926 h 6858000"/>
              <a:gd name="connsiteX680" fmla="*/ 2454820 w 7467600"/>
              <a:gd name="connsiteY680" fmla="*/ 1248808 h 6858000"/>
              <a:gd name="connsiteX681" fmla="*/ 2492512 w 7467600"/>
              <a:gd name="connsiteY681" fmla="*/ 1302920 h 6858000"/>
              <a:gd name="connsiteX682" fmla="*/ 2081216 w 7467600"/>
              <a:gd name="connsiteY682" fmla="*/ 2527513 h 6858000"/>
              <a:gd name="connsiteX683" fmla="*/ 2081211 w 7467600"/>
              <a:gd name="connsiteY683" fmla="*/ 2528916 h 6858000"/>
              <a:gd name="connsiteX684" fmla="*/ 2199067 w 7467600"/>
              <a:gd name="connsiteY684" fmla="*/ 2884061 h 6858000"/>
              <a:gd name="connsiteX685" fmla="*/ 3192586 w 7467600"/>
              <a:gd name="connsiteY685" fmla="*/ 3411496 h 6858000"/>
              <a:gd name="connsiteX686" fmla="*/ 3182620 w 7467600"/>
              <a:gd name="connsiteY686" fmla="*/ 3483279 h 6858000"/>
              <a:gd name="connsiteX687" fmla="*/ 2435119 w 7467600"/>
              <a:gd name="connsiteY687" fmla="*/ 3080173 h 6858000"/>
              <a:gd name="connsiteX688" fmla="*/ 2410152 w 7467600"/>
              <a:gd name="connsiteY688" fmla="*/ 3063751 h 6858000"/>
              <a:gd name="connsiteX689" fmla="*/ 2408099 w 7467600"/>
              <a:gd name="connsiteY689" fmla="*/ 3064403 h 6858000"/>
              <a:gd name="connsiteX690" fmla="*/ 2407218 w 7467600"/>
              <a:gd name="connsiteY690" fmla="*/ 3070324 h 6858000"/>
              <a:gd name="connsiteX691" fmla="*/ 2380138 w 7467600"/>
              <a:gd name="connsiteY691" fmla="*/ 3099341 h 6858000"/>
              <a:gd name="connsiteX692" fmla="*/ 1765923 w 7467600"/>
              <a:gd name="connsiteY692" fmla="*/ 3581043 h 6858000"/>
              <a:gd name="connsiteX693" fmla="*/ 1702258 w 7467600"/>
              <a:gd name="connsiteY693" fmla="*/ 3612286 h 6858000"/>
              <a:gd name="connsiteX694" fmla="*/ 1538370 w 7467600"/>
              <a:gd name="connsiteY694" fmla="*/ 3811804 h 6858000"/>
              <a:gd name="connsiteX695" fmla="*/ 542867 w 7467600"/>
              <a:gd name="connsiteY695" fmla="*/ 4944092 h 6858000"/>
              <a:gd name="connsiteX696" fmla="*/ 515800 w 7467600"/>
              <a:gd name="connsiteY696" fmla="*/ 4862180 h 6858000"/>
              <a:gd name="connsiteX697" fmla="*/ 909145 w 7467600"/>
              <a:gd name="connsiteY697" fmla="*/ 4199225 h 6858000"/>
              <a:gd name="connsiteX698" fmla="*/ 1214067 w 7467600"/>
              <a:gd name="connsiteY698" fmla="*/ 3908561 h 6858000"/>
              <a:gd name="connsiteX699" fmla="*/ 640967 w 7467600"/>
              <a:gd name="connsiteY699" fmla="*/ 4105601 h 6858000"/>
              <a:gd name="connsiteX700" fmla="*/ 112563 w 7467600"/>
              <a:gd name="connsiteY700" fmla="*/ 4396952 h 6858000"/>
              <a:gd name="connsiteX701" fmla="*/ 0 w 7467600"/>
              <a:gd name="connsiteY701" fmla="*/ 4466006 h 6858000"/>
              <a:gd name="connsiteX702" fmla="*/ 0 w 7467600"/>
              <a:gd name="connsiteY702" fmla="*/ 4233763 h 6858000"/>
              <a:gd name="connsiteX703" fmla="*/ 36881 w 7467600"/>
              <a:gd name="connsiteY703" fmla="*/ 4200118 h 6858000"/>
              <a:gd name="connsiteX704" fmla="*/ 910534 w 7467600"/>
              <a:gd name="connsiteY704" fmla="*/ 3629753 h 6858000"/>
              <a:gd name="connsiteX705" fmla="*/ 1578717 w 7467600"/>
              <a:gd name="connsiteY705" fmla="*/ 3575982 h 6858000"/>
              <a:gd name="connsiteX706" fmla="*/ 2338780 w 7467600"/>
              <a:gd name="connsiteY706" fmla="*/ 3033725 h 6858000"/>
              <a:gd name="connsiteX707" fmla="*/ 1807991 w 7467600"/>
              <a:gd name="connsiteY707" fmla="*/ 2807184 h 6858000"/>
              <a:gd name="connsiteX708" fmla="*/ 1416358 w 7467600"/>
              <a:gd name="connsiteY708" fmla="*/ 3112571 h 6858000"/>
              <a:gd name="connsiteX709" fmla="*/ 939066 w 7467600"/>
              <a:gd name="connsiteY709" fmla="*/ 3378798 h 6858000"/>
              <a:gd name="connsiteX710" fmla="*/ 115099 w 7467600"/>
              <a:gd name="connsiteY710" fmla="*/ 3607650 h 6858000"/>
              <a:gd name="connsiteX711" fmla="*/ 97284 w 7467600"/>
              <a:gd name="connsiteY711" fmla="*/ 3520393 h 6858000"/>
              <a:gd name="connsiteX712" fmla="*/ 922050 w 7467600"/>
              <a:gd name="connsiteY712" fmla="*/ 3074867 h 6858000"/>
              <a:gd name="connsiteX713" fmla="*/ 1405265 w 7467600"/>
              <a:gd name="connsiteY713" fmla="*/ 3016319 h 6858000"/>
              <a:gd name="connsiteX714" fmla="*/ 1407512 w 7467600"/>
              <a:gd name="connsiteY714" fmla="*/ 3018001 h 6858000"/>
              <a:gd name="connsiteX715" fmla="*/ 1726266 w 7467600"/>
              <a:gd name="connsiteY715" fmla="*/ 2777274 h 6858000"/>
              <a:gd name="connsiteX716" fmla="*/ 625390 w 7467600"/>
              <a:gd name="connsiteY716" fmla="*/ 2514541 h 6858000"/>
              <a:gd name="connsiteX717" fmla="*/ 619799 w 7467600"/>
              <a:gd name="connsiteY717" fmla="*/ 2527180 h 6858000"/>
              <a:gd name="connsiteX718" fmla="*/ 310030 w 7467600"/>
              <a:gd name="connsiteY718" fmla="*/ 2771818 h 6858000"/>
              <a:gd name="connsiteX719" fmla="*/ 173877 w 7467600"/>
              <a:gd name="connsiteY719" fmla="*/ 2937056 h 6858000"/>
              <a:gd name="connsiteX720" fmla="*/ 77889 w 7467600"/>
              <a:gd name="connsiteY720" fmla="*/ 3138440 h 6858000"/>
              <a:gd name="connsiteX721" fmla="*/ 0 w 7467600"/>
              <a:gd name="connsiteY721" fmla="*/ 3271395 h 6858000"/>
              <a:gd name="connsiteX722" fmla="*/ 0 w 7467600"/>
              <a:gd name="connsiteY722" fmla="*/ 3153002 h 6858000"/>
              <a:gd name="connsiteX723" fmla="*/ 2386 w 7467600"/>
              <a:gd name="connsiteY723" fmla="*/ 3149203 h 6858000"/>
              <a:gd name="connsiteX724" fmla="*/ 89753 w 7467600"/>
              <a:gd name="connsiteY724" fmla="*/ 2987702 h 6858000"/>
              <a:gd name="connsiteX725" fmla="*/ 76869 w 7467600"/>
              <a:gd name="connsiteY725" fmla="*/ 3005404 h 6858000"/>
              <a:gd name="connsiteX726" fmla="*/ 32049 w 7467600"/>
              <a:gd name="connsiteY726" fmla="*/ 3065814 h 6858000"/>
              <a:gd name="connsiteX727" fmla="*/ 0 w 7467600"/>
              <a:gd name="connsiteY727" fmla="*/ 3108744 h 6858000"/>
              <a:gd name="connsiteX728" fmla="*/ 0 w 7467600"/>
              <a:gd name="connsiteY728" fmla="*/ 3058059 h 6858000"/>
              <a:gd name="connsiteX729" fmla="*/ 7610 w 7467600"/>
              <a:gd name="connsiteY729" fmla="*/ 3047889 h 6858000"/>
              <a:gd name="connsiteX730" fmla="*/ 52419 w 7467600"/>
              <a:gd name="connsiteY730" fmla="*/ 2987479 h 6858000"/>
              <a:gd name="connsiteX731" fmla="*/ 59142 w 7467600"/>
              <a:gd name="connsiteY731" fmla="*/ 2978488 h 6858000"/>
              <a:gd name="connsiteX732" fmla="*/ 0 w 7467600"/>
              <a:gd name="connsiteY732" fmla="*/ 3015334 h 6858000"/>
              <a:gd name="connsiteX733" fmla="*/ 0 w 7467600"/>
              <a:gd name="connsiteY733" fmla="*/ 2914286 h 6858000"/>
              <a:gd name="connsiteX734" fmla="*/ 36383 w 7467600"/>
              <a:gd name="connsiteY734" fmla="*/ 2901128 h 6858000"/>
              <a:gd name="connsiteX735" fmla="*/ 156329 w 7467600"/>
              <a:gd name="connsiteY735" fmla="*/ 2840533 h 6858000"/>
              <a:gd name="connsiteX736" fmla="*/ 358355 w 7467600"/>
              <a:gd name="connsiteY736" fmla="*/ 2620471 h 6858000"/>
              <a:gd name="connsiteX737" fmla="*/ 510577 w 7467600"/>
              <a:gd name="connsiteY737" fmla="*/ 2501244 h 6858000"/>
              <a:gd name="connsiteX738" fmla="*/ 211967 w 7467600"/>
              <a:gd name="connsiteY738" fmla="*/ 2479171 h 6858000"/>
              <a:gd name="connsiteX739" fmla="*/ 0 w 7467600"/>
              <a:gd name="connsiteY739" fmla="*/ 2476398 h 6858000"/>
              <a:gd name="connsiteX740" fmla="*/ 0 w 7467600"/>
              <a:gd name="connsiteY740" fmla="*/ 2389189 h 6858000"/>
              <a:gd name="connsiteX741" fmla="*/ 103062 w 7467600"/>
              <a:gd name="connsiteY741" fmla="*/ 2389518 h 6858000"/>
              <a:gd name="connsiteX742" fmla="*/ 510734 w 7467600"/>
              <a:gd name="connsiteY742" fmla="*/ 2416201 h 6858000"/>
              <a:gd name="connsiteX743" fmla="*/ 279257 w 7467600"/>
              <a:gd name="connsiteY743" fmla="*/ 2092102 h 6858000"/>
              <a:gd name="connsiteX744" fmla="*/ 65265 w 7467600"/>
              <a:gd name="connsiteY744" fmla="*/ 2006049 h 6858000"/>
              <a:gd name="connsiteX745" fmla="*/ 0 w 7467600"/>
              <a:gd name="connsiteY745" fmla="*/ 1982532 h 6858000"/>
              <a:gd name="connsiteX746" fmla="*/ 0 w 7467600"/>
              <a:gd name="connsiteY746" fmla="*/ 1912789 h 6858000"/>
              <a:gd name="connsiteX747" fmla="*/ 97460 w 7467600"/>
              <a:gd name="connsiteY747" fmla="*/ 1953725 h 6858000"/>
              <a:gd name="connsiteX748" fmla="*/ 221272 w 7467600"/>
              <a:gd name="connsiteY748" fmla="*/ 1980766 h 6858000"/>
              <a:gd name="connsiteX749" fmla="*/ 116765 w 7467600"/>
              <a:gd name="connsiteY749" fmla="*/ 1911033 h 6858000"/>
              <a:gd name="connsiteX750" fmla="*/ 16405 w 7467600"/>
              <a:gd name="connsiteY750" fmla="*/ 1803412 h 6858000"/>
              <a:gd name="connsiteX751" fmla="*/ 0 w 7467600"/>
              <a:gd name="connsiteY751" fmla="*/ 1784777 h 6858000"/>
              <a:gd name="connsiteX752" fmla="*/ 0 w 7467600"/>
              <a:gd name="connsiteY752" fmla="*/ 1740082 h 6858000"/>
              <a:gd name="connsiteX753" fmla="*/ 39394 w 7467600"/>
              <a:gd name="connsiteY753" fmla="*/ 1784856 h 6858000"/>
              <a:gd name="connsiteX754" fmla="*/ 135813 w 7467600"/>
              <a:gd name="connsiteY754" fmla="*/ 1888838 h 6858000"/>
              <a:gd name="connsiteX755" fmla="*/ 242575 w 7467600"/>
              <a:gd name="connsiteY755" fmla="*/ 1958841 h 6858000"/>
              <a:gd name="connsiteX756" fmla="*/ 82197 w 7467600"/>
              <a:gd name="connsiteY756" fmla="*/ 1754826 h 6858000"/>
              <a:gd name="connsiteX757" fmla="*/ 0 w 7467600"/>
              <a:gd name="connsiteY757" fmla="*/ 1679650 h 6858000"/>
              <a:gd name="connsiteX758" fmla="*/ 0 w 7467600"/>
              <a:gd name="connsiteY758" fmla="*/ 1602463 h 6858000"/>
              <a:gd name="connsiteX759" fmla="*/ 84689 w 7467600"/>
              <a:gd name="connsiteY759" fmla="*/ 1677442 h 6858000"/>
              <a:gd name="connsiteX760" fmla="*/ 298437 w 7467600"/>
              <a:gd name="connsiteY760" fmla="*/ 1968019 h 6858000"/>
              <a:gd name="connsiteX761" fmla="*/ 227269 w 7467600"/>
              <a:gd name="connsiteY761" fmla="*/ 1114064 h 6858000"/>
              <a:gd name="connsiteX762" fmla="*/ 248003 w 7467600"/>
              <a:gd name="connsiteY762" fmla="*/ 1089613 h 6858000"/>
              <a:gd name="connsiteX763" fmla="*/ 427020 w 7467600"/>
              <a:gd name="connsiteY763" fmla="*/ 1619803 h 6858000"/>
              <a:gd name="connsiteX764" fmla="*/ 340345 w 7467600"/>
              <a:gd name="connsiteY764" fmla="*/ 2027739 h 6858000"/>
              <a:gd name="connsiteX765" fmla="*/ 360865 w 7467600"/>
              <a:gd name="connsiteY765" fmla="*/ 2044827 h 6858000"/>
              <a:gd name="connsiteX766" fmla="*/ 560414 w 7467600"/>
              <a:gd name="connsiteY766" fmla="*/ 2421457 h 6858000"/>
              <a:gd name="connsiteX767" fmla="*/ 1359703 w 7467600"/>
              <a:gd name="connsiteY767" fmla="*/ 2578554 h 6858000"/>
              <a:gd name="connsiteX768" fmla="*/ 1359422 w 7467600"/>
              <a:gd name="connsiteY768" fmla="*/ 2577994 h 6858000"/>
              <a:gd name="connsiteX769" fmla="*/ 828701 w 7467600"/>
              <a:gd name="connsiteY769" fmla="*/ 1839520 h 6858000"/>
              <a:gd name="connsiteX770" fmla="*/ 494427 w 7467600"/>
              <a:gd name="connsiteY770" fmla="*/ 1092333 h 6858000"/>
              <a:gd name="connsiteX771" fmla="*/ 506322 w 7467600"/>
              <a:gd name="connsiteY771" fmla="*/ 1020997 h 6858000"/>
              <a:gd name="connsiteX772" fmla="*/ 4570198 w 7467600"/>
              <a:gd name="connsiteY772" fmla="*/ 978081 h 6858000"/>
              <a:gd name="connsiteX773" fmla="*/ 4523691 w 7467600"/>
              <a:gd name="connsiteY773" fmla="*/ 1127776 h 6858000"/>
              <a:gd name="connsiteX774" fmla="*/ 4509875 w 7467600"/>
              <a:gd name="connsiteY774" fmla="*/ 1167552 h 6858000"/>
              <a:gd name="connsiteX775" fmla="*/ 4478168 w 7467600"/>
              <a:gd name="connsiteY775" fmla="*/ 1260735 h 6858000"/>
              <a:gd name="connsiteX776" fmla="*/ 4409309 w 7467600"/>
              <a:gd name="connsiteY776" fmla="*/ 1666996 h 6858000"/>
              <a:gd name="connsiteX777" fmla="*/ 4370031 w 7467600"/>
              <a:gd name="connsiteY777" fmla="*/ 1955666 h 6858000"/>
              <a:gd name="connsiteX778" fmla="*/ 4570198 w 7467600"/>
              <a:gd name="connsiteY778" fmla="*/ 978081 h 6858000"/>
              <a:gd name="connsiteX779" fmla="*/ 4557898 w 7467600"/>
              <a:gd name="connsiteY779" fmla="*/ 900011 h 6858000"/>
              <a:gd name="connsiteX780" fmla="*/ 4344840 w 7467600"/>
              <a:gd name="connsiteY780" fmla="*/ 1922038 h 6858000"/>
              <a:gd name="connsiteX781" fmla="*/ 4378710 w 7467600"/>
              <a:gd name="connsiteY781" fmla="*/ 1665516 h 6858000"/>
              <a:gd name="connsiteX782" fmla="*/ 4448798 w 7467600"/>
              <a:gd name="connsiteY782" fmla="*/ 1253024 h 6858000"/>
              <a:gd name="connsiteX783" fmla="*/ 4480315 w 7467600"/>
              <a:gd name="connsiteY783" fmla="*/ 1158454 h 6858000"/>
              <a:gd name="connsiteX784" fmla="*/ 4494133 w 7467600"/>
              <a:gd name="connsiteY784" fmla="*/ 1118676 h 6858000"/>
              <a:gd name="connsiteX785" fmla="*/ 4557898 w 7467600"/>
              <a:gd name="connsiteY785" fmla="*/ 900011 h 6858000"/>
              <a:gd name="connsiteX786" fmla="*/ 5870151 w 7467600"/>
              <a:gd name="connsiteY786" fmla="*/ 898890 h 6858000"/>
              <a:gd name="connsiteX787" fmla="*/ 5861335 w 7467600"/>
              <a:gd name="connsiteY787" fmla="*/ 899177 h 6858000"/>
              <a:gd name="connsiteX788" fmla="*/ 5843702 w 7467600"/>
              <a:gd name="connsiteY788" fmla="*/ 899748 h 6858000"/>
              <a:gd name="connsiteX789" fmla="*/ 5651107 w 7467600"/>
              <a:gd name="connsiteY789" fmla="*/ 920306 h 6858000"/>
              <a:gd name="connsiteX790" fmla="*/ 5459407 w 7467600"/>
              <a:gd name="connsiteY790" fmla="*/ 940975 h 6858000"/>
              <a:gd name="connsiteX791" fmla="*/ 5374846 w 7467600"/>
              <a:gd name="connsiteY791" fmla="*/ 941988 h 6858000"/>
              <a:gd name="connsiteX792" fmla="*/ 5256105 w 7467600"/>
              <a:gd name="connsiteY792" fmla="*/ 945632 h 6858000"/>
              <a:gd name="connsiteX793" fmla="*/ 5107071 w 7467600"/>
              <a:gd name="connsiteY793" fmla="*/ 969720 h 6858000"/>
              <a:gd name="connsiteX794" fmla="*/ 4998681 w 7467600"/>
              <a:gd name="connsiteY794" fmla="*/ 988771 h 6858000"/>
              <a:gd name="connsiteX795" fmla="*/ 5870151 w 7467600"/>
              <a:gd name="connsiteY795" fmla="*/ 898890 h 6858000"/>
              <a:gd name="connsiteX796" fmla="*/ 5504425 w 7467600"/>
              <a:gd name="connsiteY796" fmla="*/ 848067 h 6858000"/>
              <a:gd name="connsiteX797" fmla="*/ 4968849 w 7467600"/>
              <a:gd name="connsiteY797" fmla="*/ 962318 h 6858000"/>
              <a:gd name="connsiteX798" fmla="*/ 5104039 w 7467600"/>
              <a:gd name="connsiteY798" fmla="*/ 940634 h 6858000"/>
              <a:gd name="connsiteX799" fmla="*/ 5256311 w 7467600"/>
              <a:gd name="connsiteY799" fmla="*/ 916490 h 6858000"/>
              <a:gd name="connsiteX800" fmla="*/ 5377381 w 7467600"/>
              <a:gd name="connsiteY800" fmla="*/ 912671 h 6858000"/>
              <a:gd name="connsiteX801" fmla="*/ 5460148 w 7467600"/>
              <a:gd name="connsiteY801" fmla="*/ 911442 h 6858000"/>
              <a:gd name="connsiteX802" fmla="*/ 5648971 w 7467600"/>
              <a:gd name="connsiteY802" fmla="*/ 891331 h 6858000"/>
              <a:gd name="connsiteX803" fmla="*/ 5844807 w 7467600"/>
              <a:gd name="connsiteY803" fmla="*/ 870718 h 6858000"/>
              <a:gd name="connsiteX804" fmla="*/ 5862975 w 7467600"/>
              <a:gd name="connsiteY804" fmla="*/ 869756 h 6858000"/>
              <a:gd name="connsiteX805" fmla="*/ 5920887 w 7467600"/>
              <a:gd name="connsiteY805" fmla="*/ 865929 h 6858000"/>
              <a:gd name="connsiteX806" fmla="*/ 5504425 w 7467600"/>
              <a:gd name="connsiteY806" fmla="*/ 848067 h 6858000"/>
              <a:gd name="connsiteX807" fmla="*/ 3607114 w 7467600"/>
              <a:gd name="connsiteY807" fmla="*/ 467441 h 6858000"/>
              <a:gd name="connsiteX808" fmla="*/ 3296242 w 7467600"/>
              <a:gd name="connsiteY808" fmla="*/ 807991 h 6858000"/>
              <a:gd name="connsiteX809" fmla="*/ 3174674 w 7467600"/>
              <a:gd name="connsiteY809" fmla="*/ 919759 h 6858000"/>
              <a:gd name="connsiteX810" fmla="*/ 3042978 w 7467600"/>
              <a:gd name="connsiteY810" fmla="*/ 1054894 h 6858000"/>
              <a:gd name="connsiteX811" fmla="*/ 2968914 w 7467600"/>
              <a:gd name="connsiteY811" fmla="*/ 1133756 h 6858000"/>
              <a:gd name="connsiteX812" fmla="*/ 3103823 w 7467600"/>
              <a:gd name="connsiteY812" fmla="*/ 1026814 h 6858000"/>
              <a:gd name="connsiteX813" fmla="*/ 3607114 w 7467600"/>
              <a:gd name="connsiteY813" fmla="*/ 467441 h 6858000"/>
              <a:gd name="connsiteX814" fmla="*/ 3744487 w 7467600"/>
              <a:gd name="connsiteY814" fmla="*/ 383136 h 6858000"/>
              <a:gd name="connsiteX815" fmla="*/ 3970213 w 7467600"/>
              <a:gd name="connsiteY815" fmla="*/ 995559 h 6858000"/>
              <a:gd name="connsiteX816" fmla="*/ 3744487 w 7467600"/>
              <a:gd name="connsiteY816" fmla="*/ 383136 h 6858000"/>
              <a:gd name="connsiteX817" fmla="*/ 3624562 w 7467600"/>
              <a:gd name="connsiteY817" fmla="*/ 367041 h 6858000"/>
              <a:gd name="connsiteX818" fmla="*/ 3489712 w 7467600"/>
              <a:gd name="connsiteY818" fmla="*/ 485386 h 6858000"/>
              <a:gd name="connsiteX819" fmla="*/ 3182994 w 7467600"/>
              <a:gd name="connsiteY819" fmla="*/ 828265 h 6858000"/>
              <a:gd name="connsiteX820" fmla="*/ 2892114 w 7467600"/>
              <a:gd name="connsiteY820" fmla="*/ 1172635 h 6858000"/>
              <a:gd name="connsiteX821" fmla="*/ 3021459 w 7467600"/>
              <a:gd name="connsiteY821" fmla="*/ 1035385 h 6858000"/>
              <a:gd name="connsiteX822" fmla="*/ 3153873 w 7467600"/>
              <a:gd name="connsiteY822" fmla="*/ 898971 h 6858000"/>
              <a:gd name="connsiteX823" fmla="*/ 3276511 w 7467600"/>
              <a:gd name="connsiteY823" fmla="*/ 786423 h 6858000"/>
              <a:gd name="connsiteX824" fmla="*/ 3584154 w 7467600"/>
              <a:gd name="connsiteY824" fmla="*/ 448218 h 6858000"/>
              <a:gd name="connsiteX825" fmla="*/ 3624562 w 7467600"/>
              <a:gd name="connsiteY825" fmla="*/ 367041 h 6858000"/>
              <a:gd name="connsiteX826" fmla="*/ 3766672 w 7467600"/>
              <a:gd name="connsiteY826" fmla="*/ 359429 h 6858000"/>
              <a:gd name="connsiteX827" fmla="*/ 3996338 w 7467600"/>
              <a:gd name="connsiteY827" fmla="*/ 968237 h 6858000"/>
              <a:gd name="connsiteX828" fmla="*/ 3766672 w 7467600"/>
              <a:gd name="connsiteY828" fmla="*/ 359429 h 6858000"/>
              <a:gd name="connsiteX829" fmla="*/ 5805386 w 7467600"/>
              <a:gd name="connsiteY829" fmla="*/ 239240 h 6858000"/>
              <a:gd name="connsiteX830" fmla="*/ 5736947 w 7467600"/>
              <a:gd name="connsiteY830" fmla="*/ 261367 h 6858000"/>
              <a:gd name="connsiteX831" fmla="*/ 5427012 w 7467600"/>
              <a:gd name="connsiteY831" fmla="*/ 311272 h 6858000"/>
              <a:gd name="connsiteX832" fmla="*/ 5147818 w 7467600"/>
              <a:gd name="connsiteY832" fmla="*/ 322112 h 6858000"/>
              <a:gd name="connsiteX833" fmla="*/ 5060854 w 7467600"/>
              <a:gd name="connsiteY833" fmla="*/ 311882 h 6858000"/>
              <a:gd name="connsiteX834" fmla="*/ 4945989 w 7467600"/>
              <a:gd name="connsiteY834" fmla="*/ 300516 h 6858000"/>
              <a:gd name="connsiteX835" fmla="*/ 5410479 w 7467600"/>
              <a:gd name="connsiteY835" fmla="*/ 348434 h 6858000"/>
              <a:gd name="connsiteX836" fmla="*/ 5805386 w 7467600"/>
              <a:gd name="connsiteY836" fmla="*/ 239240 h 6858000"/>
              <a:gd name="connsiteX837" fmla="*/ 5905192 w 7467600"/>
              <a:gd name="connsiteY837" fmla="*/ 163079 h 6858000"/>
              <a:gd name="connsiteX838" fmla="*/ 5865655 w 7467600"/>
              <a:gd name="connsiteY838" fmla="*/ 171901 h 6858000"/>
              <a:gd name="connsiteX839" fmla="*/ 5259740 w 7467600"/>
              <a:gd name="connsiteY839" fmla="*/ 257013 h 6858000"/>
              <a:gd name="connsiteX840" fmla="*/ 5208466 w 7467600"/>
              <a:gd name="connsiteY840" fmla="*/ 257550 h 6858000"/>
              <a:gd name="connsiteX841" fmla="*/ 4980204 w 7467600"/>
              <a:gd name="connsiteY841" fmla="*/ 271903 h 6858000"/>
              <a:gd name="connsiteX842" fmla="*/ 5068068 w 7467600"/>
              <a:gd name="connsiteY842" fmla="*/ 282244 h 6858000"/>
              <a:gd name="connsiteX843" fmla="*/ 5153231 w 7467600"/>
              <a:gd name="connsiteY843" fmla="*/ 292240 h 6858000"/>
              <a:gd name="connsiteX844" fmla="*/ 5426491 w 7467600"/>
              <a:gd name="connsiteY844" fmla="*/ 281128 h 6858000"/>
              <a:gd name="connsiteX845" fmla="*/ 5731212 w 7467600"/>
              <a:gd name="connsiteY845" fmla="*/ 231951 h 6858000"/>
              <a:gd name="connsiteX846" fmla="*/ 5905192 w 7467600"/>
              <a:gd name="connsiteY846" fmla="*/ 163079 h 6858000"/>
              <a:gd name="connsiteX847" fmla="*/ 5944437 w 7467600"/>
              <a:gd name="connsiteY847" fmla="*/ 113829 h 6858000"/>
              <a:gd name="connsiteX848" fmla="*/ 5825032 w 7467600"/>
              <a:gd name="connsiteY848" fmla="*/ 146405 h 6858000"/>
              <a:gd name="connsiteX849" fmla="*/ 4955599 w 7467600"/>
              <a:gd name="connsiteY849" fmla="*/ 247008 h 6858000"/>
              <a:gd name="connsiteX850" fmla="*/ 5210104 w 7467600"/>
              <a:gd name="connsiteY850" fmla="*/ 228123 h 6858000"/>
              <a:gd name="connsiteX851" fmla="*/ 5261015 w 7467600"/>
              <a:gd name="connsiteY851" fmla="*/ 227087 h 6858000"/>
              <a:gd name="connsiteX852" fmla="*/ 5861181 w 7467600"/>
              <a:gd name="connsiteY852" fmla="*/ 143093 h 6858000"/>
              <a:gd name="connsiteX853" fmla="*/ 5961252 w 7467600"/>
              <a:gd name="connsiteY853" fmla="*/ 114820 h 6858000"/>
              <a:gd name="connsiteX854" fmla="*/ 5944437 w 7467600"/>
              <a:gd name="connsiteY854" fmla="*/ 113829 h 6858000"/>
              <a:gd name="connsiteX855" fmla="*/ 3882765 w 7467600"/>
              <a:gd name="connsiteY855" fmla="*/ 0 h 6858000"/>
              <a:gd name="connsiteX856" fmla="*/ 3995099 w 7467600"/>
              <a:gd name="connsiteY856" fmla="*/ 0 h 6858000"/>
              <a:gd name="connsiteX857" fmla="*/ 4163818 w 7467600"/>
              <a:gd name="connsiteY857" fmla="*/ 234104 h 6858000"/>
              <a:gd name="connsiteX858" fmla="*/ 4172099 w 7467600"/>
              <a:gd name="connsiteY858" fmla="*/ 234207 h 6858000"/>
              <a:gd name="connsiteX859" fmla="*/ 4784282 w 7467600"/>
              <a:gd name="connsiteY859" fmla="*/ 276561 h 6858000"/>
              <a:gd name="connsiteX860" fmla="*/ 4801687 w 7467600"/>
              <a:gd name="connsiteY860" fmla="*/ 267764 h 6858000"/>
              <a:gd name="connsiteX861" fmla="*/ 6082788 w 7467600"/>
              <a:gd name="connsiteY861" fmla="*/ 64119 h 6858000"/>
              <a:gd name="connsiteX862" fmla="*/ 6099442 w 7467600"/>
              <a:gd name="connsiteY862" fmla="*/ 82568 h 6858000"/>
              <a:gd name="connsiteX863" fmla="*/ 4804137 w 7467600"/>
              <a:gd name="connsiteY863" fmla="*/ 320931 h 6858000"/>
              <a:gd name="connsiteX864" fmla="*/ 4227047 w 7467600"/>
              <a:gd name="connsiteY864" fmla="*/ 313415 h 6858000"/>
              <a:gd name="connsiteX865" fmla="*/ 4346041 w 7467600"/>
              <a:gd name="connsiteY865" fmla="*/ 456086 h 6858000"/>
              <a:gd name="connsiteX866" fmla="*/ 4870967 w 7467600"/>
              <a:gd name="connsiteY866" fmla="*/ 963061 h 6858000"/>
              <a:gd name="connsiteX867" fmla="*/ 4889647 w 7467600"/>
              <a:gd name="connsiteY867" fmla="*/ 957147 h 6858000"/>
              <a:gd name="connsiteX868" fmla="*/ 5422504 w 7467600"/>
              <a:gd name="connsiteY868" fmla="*/ 805191 h 6858000"/>
              <a:gd name="connsiteX869" fmla="*/ 6087656 w 7467600"/>
              <a:gd name="connsiteY869" fmla="*/ 826703 h 6858000"/>
              <a:gd name="connsiteX870" fmla="*/ 6058717 w 7467600"/>
              <a:gd name="connsiteY870" fmla="*/ 865992 h 6858000"/>
              <a:gd name="connsiteX871" fmla="*/ 4974153 w 7467600"/>
              <a:gd name="connsiteY871" fmla="*/ 1045456 h 6858000"/>
              <a:gd name="connsiteX872" fmla="*/ 5627835 w 7467600"/>
              <a:gd name="connsiteY872" fmla="*/ 1472077 h 6858000"/>
              <a:gd name="connsiteX873" fmla="*/ 5629817 w 7467600"/>
              <a:gd name="connsiteY873" fmla="*/ 1471412 h 6858000"/>
              <a:gd name="connsiteX874" fmla="*/ 5634124 w 7467600"/>
              <a:gd name="connsiteY874" fmla="*/ 1470572 h 6858000"/>
              <a:gd name="connsiteX875" fmla="*/ 5755832 w 7467600"/>
              <a:gd name="connsiteY875" fmla="*/ 1383886 h 6858000"/>
              <a:gd name="connsiteX876" fmla="*/ 6014186 w 7467600"/>
              <a:gd name="connsiteY876" fmla="*/ 1279799 h 6858000"/>
              <a:gd name="connsiteX877" fmla="*/ 6901619 w 7467600"/>
              <a:gd name="connsiteY877" fmla="*/ 1047874 h 6858000"/>
              <a:gd name="connsiteX878" fmla="*/ 6931566 w 7467600"/>
              <a:gd name="connsiteY878" fmla="*/ 1062034 h 6858000"/>
              <a:gd name="connsiteX879" fmla="*/ 5790982 w 7467600"/>
              <a:gd name="connsiteY879" fmla="*/ 1561380 h 6858000"/>
              <a:gd name="connsiteX880" fmla="*/ 6188971 w 7467600"/>
              <a:gd name="connsiteY880" fmla="*/ 1755168 h 6858000"/>
              <a:gd name="connsiteX881" fmla="*/ 6202446 w 7467600"/>
              <a:gd name="connsiteY881" fmla="*/ 1752268 h 6858000"/>
              <a:gd name="connsiteX882" fmla="*/ 7179560 w 7467600"/>
              <a:gd name="connsiteY882" fmla="*/ 1467551 h 6858000"/>
              <a:gd name="connsiteX883" fmla="*/ 7158730 w 7467600"/>
              <a:gd name="connsiteY883" fmla="*/ 1507835 h 6858000"/>
              <a:gd name="connsiteX884" fmla="*/ 6326959 w 7467600"/>
              <a:gd name="connsiteY884" fmla="*/ 1817686 h 6858000"/>
              <a:gd name="connsiteX885" fmla="*/ 6537433 w 7467600"/>
              <a:gd name="connsiteY885" fmla="*/ 1907790 h 6858000"/>
              <a:gd name="connsiteX886" fmla="*/ 6550221 w 7467600"/>
              <a:gd name="connsiteY886" fmla="*/ 1910729 h 6858000"/>
              <a:gd name="connsiteX887" fmla="*/ 6964438 w 7467600"/>
              <a:gd name="connsiteY887" fmla="*/ 2209505 h 6858000"/>
              <a:gd name="connsiteX888" fmla="*/ 7367862 w 7467600"/>
              <a:gd name="connsiteY888" fmla="*/ 2806833 h 6858000"/>
              <a:gd name="connsiteX889" fmla="*/ 7364329 w 7467600"/>
              <a:gd name="connsiteY889" fmla="*/ 2826907 h 6858000"/>
              <a:gd name="connsiteX890" fmla="*/ 7290545 w 7467600"/>
              <a:gd name="connsiteY890" fmla="*/ 2850663 h 6858000"/>
              <a:gd name="connsiteX891" fmla="*/ 6472036 w 7467600"/>
              <a:gd name="connsiteY891" fmla="*/ 1959003 h 6858000"/>
              <a:gd name="connsiteX892" fmla="*/ 5792897 w 7467600"/>
              <a:gd name="connsiteY892" fmla="*/ 1647747 h 6858000"/>
              <a:gd name="connsiteX893" fmla="*/ 5842751 w 7467600"/>
              <a:gd name="connsiteY893" fmla="*/ 1816112 h 6858000"/>
              <a:gd name="connsiteX894" fmla="*/ 5847424 w 7467600"/>
              <a:gd name="connsiteY894" fmla="*/ 1815776 h 6858000"/>
              <a:gd name="connsiteX895" fmla="*/ 6399821 w 7467600"/>
              <a:gd name="connsiteY895" fmla="*/ 2344799 h 6858000"/>
              <a:gd name="connsiteX896" fmla="*/ 6323232 w 7467600"/>
              <a:gd name="connsiteY896" fmla="*/ 2389634 h 6858000"/>
              <a:gd name="connsiteX897" fmla="*/ 5942958 w 7467600"/>
              <a:gd name="connsiteY897" fmla="*/ 2077708 h 6858000"/>
              <a:gd name="connsiteX898" fmla="*/ 5921559 w 7467600"/>
              <a:gd name="connsiteY898" fmla="*/ 2378596 h 6858000"/>
              <a:gd name="connsiteX899" fmla="*/ 5817651 w 7467600"/>
              <a:gd name="connsiteY899" fmla="*/ 3023919 h 6858000"/>
              <a:gd name="connsiteX900" fmla="*/ 5729634 w 7467600"/>
              <a:gd name="connsiteY900" fmla="*/ 3051849 h 6858000"/>
              <a:gd name="connsiteX901" fmla="*/ 5611018 w 7467600"/>
              <a:gd name="connsiteY901" fmla="*/ 2316769 h 6858000"/>
              <a:gd name="connsiteX902" fmla="*/ 5687608 w 7467600"/>
              <a:gd name="connsiteY902" fmla="*/ 2039972 h 6858000"/>
              <a:gd name="connsiteX903" fmla="*/ 5657554 w 7467600"/>
              <a:gd name="connsiteY903" fmla="*/ 1576445 h 6858000"/>
              <a:gd name="connsiteX904" fmla="*/ 5150475 w 7467600"/>
              <a:gd name="connsiteY904" fmla="*/ 1274012 h 6858000"/>
              <a:gd name="connsiteX905" fmla="*/ 5349142 w 7467600"/>
              <a:gd name="connsiteY905" fmla="*/ 2204405 h 6858000"/>
              <a:gd name="connsiteX906" fmla="*/ 5262214 w 7467600"/>
              <a:gd name="connsiteY906" fmla="*/ 2233836 h 6858000"/>
              <a:gd name="connsiteX907" fmla="*/ 4981539 w 7467600"/>
              <a:gd name="connsiteY907" fmla="*/ 1542201 h 6858000"/>
              <a:gd name="connsiteX908" fmla="*/ 4958461 w 7467600"/>
              <a:gd name="connsiteY908" fmla="*/ 1136957 h 6858000"/>
              <a:gd name="connsiteX909" fmla="*/ 4655015 w 7467600"/>
              <a:gd name="connsiteY909" fmla="*/ 891426 h 6858000"/>
              <a:gd name="connsiteX910" fmla="*/ 4348002 w 7467600"/>
              <a:gd name="connsiteY910" fmla="*/ 2205895 h 6858000"/>
              <a:gd name="connsiteX911" fmla="*/ 4262250 w 7467600"/>
              <a:gd name="connsiteY911" fmla="*/ 2219972 h 6858000"/>
              <a:gd name="connsiteX912" fmla="*/ 4550611 w 7467600"/>
              <a:gd name="connsiteY912" fmla="*/ 817540 h 6858000"/>
              <a:gd name="connsiteX913" fmla="*/ 4564418 w 7467600"/>
              <a:gd name="connsiteY913" fmla="*/ 808293 h 6858000"/>
              <a:gd name="connsiteX914" fmla="*/ 4266388 w 7467600"/>
              <a:gd name="connsiteY914" fmla="*/ 500083 h 6858000"/>
              <a:gd name="connsiteX915" fmla="*/ 4032842 w 7467600"/>
              <a:gd name="connsiteY915" fmla="*/ 211809 h 6858000"/>
              <a:gd name="connsiteX916" fmla="*/ 3882765 w 7467600"/>
              <a:gd name="connsiteY916" fmla="*/ 0 h 6858000"/>
              <a:gd name="connsiteX917" fmla="*/ 3721337 w 7467600"/>
              <a:gd name="connsiteY917" fmla="*/ 0 h 6858000"/>
              <a:gd name="connsiteX918" fmla="*/ 3797544 w 7467600"/>
              <a:gd name="connsiteY918" fmla="*/ 0 h 6858000"/>
              <a:gd name="connsiteX919" fmla="*/ 3775734 w 7467600"/>
              <a:gd name="connsiteY919" fmla="*/ 95131 h 6858000"/>
              <a:gd name="connsiteX920" fmla="*/ 3724807 w 7467600"/>
              <a:gd name="connsiteY920" fmla="*/ 272257 h 6858000"/>
              <a:gd name="connsiteX921" fmla="*/ 3726844 w 7467600"/>
              <a:gd name="connsiteY921" fmla="*/ 282988 h 6858000"/>
              <a:gd name="connsiteX922" fmla="*/ 3742664 w 7467600"/>
              <a:gd name="connsiteY922" fmla="*/ 279918 h 6858000"/>
              <a:gd name="connsiteX923" fmla="*/ 4103910 w 7467600"/>
              <a:gd name="connsiteY923" fmla="*/ 1161917 h 6858000"/>
              <a:gd name="connsiteX924" fmla="*/ 4020269 w 7467600"/>
              <a:gd name="connsiteY924" fmla="*/ 1200406 h 6858000"/>
              <a:gd name="connsiteX925" fmla="*/ 3674882 w 7467600"/>
              <a:gd name="connsiteY925" fmla="*/ 488524 h 6858000"/>
              <a:gd name="connsiteX926" fmla="*/ 3132682 w 7467600"/>
              <a:gd name="connsiteY926" fmla="*/ 1072284 h 6858000"/>
              <a:gd name="connsiteX927" fmla="*/ 2716346 w 7467600"/>
              <a:gd name="connsiteY927" fmla="*/ 1276376 h 6858000"/>
              <a:gd name="connsiteX928" fmla="*/ 2716772 w 7467600"/>
              <a:gd name="connsiteY928" fmla="*/ 1255462 h 6858000"/>
              <a:gd name="connsiteX929" fmla="*/ 3471096 w 7467600"/>
              <a:gd name="connsiteY929" fmla="*/ 437072 h 6858000"/>
              <a:gd name="connsiteX930" fmla="*/ 3639057 w 7467600"/>
              <a:gd name="connsiteY930" fmla="*/ 286334 h 6858000"/>
              <a:gd name="connsiteX931" fmla="*/ 3640309 w 7467600"/>
              <a:gd name="connsiteY931" fmla="*/ 284664 h 6858000"/>
              <a:gd name="connsiteX932" fmla="*/ 3646022 w 7467600"/>
              <a:gd name="connsiteY932" fmla="*/ 276711 h 6858000"/>
              <a:gd name="connsiteX933" fmla="*/ 3707943 w 7467600"/>
              <a:gd name="connsiteY933" fmla="*/ 65958 h 6858000"/>
              <a:gd name="connsiteX934" fmla="*/ 3721337 w 7467600"/>
              <a:gd name="connsiteY934" fmla="*/ 0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2867960 w 7467600"/>
              <a:gd name="connsiteY949" fmla="*/ 0 h 6858000"/>
              <a:gd name="connsiteX950" fmla="*/ 1057230 w 7467600"/>
              <a:gd name="connsiteY950" fmla="*/ 0 h 6858000"/>
              <a:gd name="connsiteX951" fmla="*/ 1111003 w 7467600"/>
              <a:gd name="connsiteY951" fmla="*/ 0 h 6858000"/>
              <a:gd name="connsiteX952" fmla="*/ 1125553 w 7467600"/>
              <a:gd name="connsiteY952" fmla="*/ 52588 h 6858000"/>
              <a:gd name="connsiteX953" fmla="*/ 1304276 w 7467600"/>
              <a:gd name="connsiteY953" fmla="*/ 476275 h 6858000"/>
              <a:gd name="connsiteX954" fmla="*/ 1492066 w 7467600"/>
              <a:gd name="connsiteY954" fmla="*/ 886333 h 6858000"/>
              <a:gd name="connsiteX955" fmla="*/ 1423698 w 7467600"/>
              <a:gd name="connsiteY955" fmla="*/ 710817 h 6858000"/>
              <a:gd name="connsiteX956" fmla="*/ 1357609 w 7467600"/>
              <a:gd name="connsiteY956" fmla="*/ 532892 h 6858000"/>
              <a:gd name="connsiteX957" fmla="*/ 1309550 w 7467600"/>
              <a:gd name="connsiteY957" fmla="*/ 374031 h 6858000"/>
              <a:gd name="connsiteX958" fmla="*/ 1193673 w 7467600"/>
              <a:gd name="connsiteY958" fmla="*/ 49533 h 6858000"/>
              <a:gd name="connsiteX959" fmla="*/ 1164391 w 7467600"/>
              <a:gd name="connsiteY959" fmla="*/ 0 h 6858000"/>
              <a:gd name="connsiteX960" fmla="*/ 1200666 w 7467600"/>
              <a:gd name="connsiteY960" fmla="*/ 0 h 6858000"/>
              <a:gd name="connsiteX961" fmla="*/ 1223408 w 7467600"/>
              <a:gd name="connsiteY961" fmla="*/ 38996 h 6858000"/>
              <a:gd name="connsiteX962" fmla="*/ 1339635 w 7467600"/>
              <a:gd name="connsiteY962" fmla="*/ 365517 h 6858000"/>
              <a:gd name="connsiteX963" fmla="*/ 1387469 w 7467600"/>
              <a:gd name="connsiteY963" fmla="*/ 523079 h 6858000"/>
              <a:gd name="connsiteX964" fmla="*/ 1452685 w 7467600"/>
              <a:gd name="connsiteY964" fmla="*/ 699806 h 6858000"/>
              <a:gd name="connsiteX965" fmla="*/ 1492092 w 7467600"/>
              <a:gd name="connsiteY965" fmla="*/ 800424 h 6858000"/>
              <a:gd name="connsiteX966" fmla="*/ 1455302 w 7467600"/>
              <a:gd name="connsiteY966" fmla="*/ 632913 h 6858000"/>
              <a:gd name="connsiteX967" fmla="*/ 1222336 w 7467600"/>
              <a:gd name="connsiteY967" fmla="*/ 9480 h 6858000"/>
              <a:gd name="connsiteX968" fmla="*/ 1214634 w 7467600"/>
              <a:gd name="connsiteY968" fmla="*/ 0 h 6858000"/>
              <a:gd name="connsiteX969" fmla="*/ 1289827 w 7467600"/>
              <a:gd name="connsiteY969" fmla="*/ 0 h 6858000"/>
              <a:gd name="connsiteX970" fmla="*/ 1321076 w 7467600"/>
              <a:gd name="connsiteY970" fmla="*/ 59722 h 6858000"/>
              <a:gd name="connsiteX971" fmla="*/ 1512579 w 7467600"/>
              <a:gd name="connsiteY971" fmla="*/ 626441 h 6858000"/>
              <a:gd name="connsiteX972" fmla="*/ 1506076 w 7467600"/>
              <a:gd name="connsiteY972" fmla="*/ 1089289 h 6858000"/>
              <a:gd name="connsiteX973" fmla="*/ 1486346 w 7467600"/>
              <a:gd name="connsiteY973" fmla="*/ 1079919 h 6858000"/>
              <a:gd name="connsiteX974" fmla="*/ 1070511 w 7467600"/>
              <a:gd name="connsiteY974" fmla="*/ 48609 h 6858000"/>
              <a:gd name="connsiteX975" fmla="*/ 1057230 w 7467600"/>
              <a:gd name="connsiteY975" fmla="*/ 0 h 6858000"/>
              <a:gd name="connsiteX976" fmla="*/ 43151 w 7467600"/>
              <a:gd name="connsiteY976" fmla="*/ 0 h 6858000"/>
              <a:gd name="connsiteX977" fmla="*/ 95283 w 7467600"/>
              <a:gd name="connsiteY977" fmla="*/ 0 h 6858000"/>
              <a:gd name="connsiteX978" fmla="*/ 300708 w 7467600"/>
              <a:gd name="connsiteY978" fmla="*/ 154571 h 6858000"/>
              <a:gd name="connsiteX979" fmla="*/ 530414 w 7467600"/>
              <a:gd name="connsiteY979" fmla="*/ 354673 h 6858000"/>
              <a:gd name="connsiteX980" fmla="*/ 333785 w 7467600"/>
              <a:gd name="connsiteY980" fmla="*/ 161564 h 6858000"/>
              <a:gd name="connsiteX981" fmla="*/ 147005 w 7467600"/>
              <a:gd name="connsiteY981" fmla="*/ 0 h 6858000"/>
              <a:gd name="connsiteX982" fmla="*/ 272509 w 7467600"/>
              <a:gd name="connsiteY982" fmla="*/ 0 h 6858000"/>
              <a:gd name="connsiteX983" fmla="*/ 326276 w 7467600"/>
              <a:gd name="connsiteY983" fmla="*/ 45847 h 6858000"/>
              <a:gd name="connsiteX984" fmla="*/ 823759 w 7467600"/>
              <a:gd name="connsiteY984" fmla="*/ 574145 h 6858000"/>
              <a:gd name="connsiteX985" fmla="*/ 811254 w 7467600"/>
              <a:gd name="connsiteY985" fmla="*/ 665546 h 6858000"/>
              <a:gd name="connsiteX986" fmla="*/ 154042 w 7467600"/>
              <a:gd name="connsiteY986" fmla="*/ 261522 h 6858000"/>
              <a:gd name="connsiteX987" fmla="*/ 13550 w 7467600"/>
              <a:gd name="connsiteY987" fmla="*/ 158423 h 6858000"/>
              <a:gd name="connsiteX988" fmla="*/ 0 w 7467600"/>
              <a:gd name="connsiteY988" fmla="*/ 146618 h 6858000"/>
              <a:gd name="connsiteX989" fmla="*/ 0 w 7467600"/>
              <a:gd name="connsiteY989" fmla="*/ 59161 h 6858000"/>
              <a:gd name="connsiteX990" fmla="*/ 45427 w 7467600"/>
              <a:gd name="connsiteY990" fmla="*/ 101078 h 6858000"/>
              <a:gd name="connsiteX991" fmla="*/ 630103 w 7467600"/>
              <a:gd name="connsiteY991" fmla="*/ 485885 h 6858000"/>
              <a:gd name="connsiteX992" fmla="*/ 532040 w 7467600"/>
              <a:gd name="connsiteY992" fmla="*/ 399359 h 6858000"/>
              <a:gd name="connsiteX993" fmla="*/ 517618 w 7467600"/>
              <a:gd name="connsiteY993" fmla="*/ 385726 h 6858000"/>
              <a:gd name="connsiteX994" fmla="*/ 285074 w 7467600"/>
              <a:gd name="connsiteY994" fmla="*/ 182755 h 6858000"/>
              <a:gd name="connsiteX995" fmla="*/ 43151 w 7467600"/>
              <a:gd name="connsiteY99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1903353 w 7467600"/>
              <a:gd name="connsiteY139" fmla="*/ 5044827 h 6858000"/>
              <a:gd name="connsiteX140" fmla="*/ 1936931 w 7467600"/>
              <a:gd name="connsiteY140" fmla="*/ 5093954 h 6858000"/>
              <a:gd name="connsiteX141" fmla="*/ 2195868 w 7467600"/>
              <a:gd name="connsiteY141" fmla="*/ 5396574 h 6858000"/>
              <a:gd name="connsiteX142" fmla="*/ 2088852 w 7467600"/>
              <a:gd name="connsiteY142" fmla="*/ 5166123 h 6858000"/>
              <a:gd name="connsiteX143" fmla="*/ 1958241 w 7467600"/>
              <a:gd name="connsiteY143" fmla="*/ 5067955 h 6858000"/>
              <a:gd name="connsiteX144" fmla="*/ 1903353 w 7467600"/>
              <a:gd name="connsiteY144" fmla="*/ 5044827 h 6858000"/>
              <a:gd name="connsiteX145" fmla="*/ 1979378 w 7467600"/>
              <a:gd name="connsiteY145" fmla="*/ 4769504 h 6858000"/>
              <a:gd name="connsiteX146" fmla="*/ 2882120 w 7467600"/>
              <a:gd name="connsiteY146" fmla="*/ 5064547 h 6858000"/>
              <a:gd name="connsiteX147" fmla="*/ 2793103 w 7467600"/>
              <a:gd name="connsiteY147" fmla="*/ 5039699 h 6858000"/>
              <a:gd name="connsiteX148" fmla="*/ 2770041 w 7467600"/>
              <a:gd name="connsiteY148" fmla="*/ 5033634 h 6858000"/>
              <a:gd name="connsiteX149" fmla="*/ 1979378 w 7467600"/>
              <a:gd name="connsiteY149" fmla="*/ 4769504 h 6858000"/>
              <a:gd name="connsiteX150" fmla="*/ 1927410 w 7467600"/>
              <a:gd name="connsiteY150" fmla="*/ 4716164 h 6858000"/>
              <a:gd name="connsiteX151" fmla="*/ 1959587 w 7467600"/>
              <a:gd name="connsiteY151" fmla="*/ 4728849 h 6858000"/>
              <a:gd name="connsiteX152" fmla="*/ 2777707 w 7467600"/>
              <a:gd name="connsiteY152" fmla="*/ 5003991 h 6858000"/>
              <a:gd name="connsiteX153" fmla="*/ 2800768 w 7467600"/>
              <a:gd name="connsiteY153" fmla="*/ 5010056 h 6858000"/>
              <a:gd name="connsiteX154" fmla="*/ 2879408 w 7467600"/>
              <a:gd name="connsiteY154" fmla="*/ 5031590 h 6858000"/>
              <a:gd name="connsiteX155" fmla="*/ 2862295 w 7467600"/>
              <a:gd name="connsiteY155" fmla="*/ 5022958 h 6858000"/>
              <a:gd name="connsiteX156" fmla="*/ 2813343 w 7467600"/>
              <a:gd name="connsiteY156" fmla="*/ 4998369 h 6858000"/>
              <a:gd name="connsiteX157" fmla="*/ 2646245 w 7467600"/>
              <a:gd name="connsiteY157" fmla="*/ 4930999 h 6858000"/>
              <a:gd name="connsiteX158" fmla="*/ 1999243 w 7467600"/>
              <a:gd name="connsiteY158" fmla="*/ 4730524 h 6858000"/>
              <a:gd name="connsiteX159" fmla="*/ 1979527 w 7467600"/>
              <a:gd name="connsiteY159" fmla="*/ 4726651 h 6858000"/>
              <a:gd name="connsiteX160" fmla="*/ 1927410 w 7467600"/>
              <a:gd name="connsiteY160" fmla="*/ 4716164 h 6858000"/>
              <a:gd name="connsiteX161" fmla="*/ 1997014 w 7467600"/>
              <a:gd name="connsiteY161" fmla="*/ 4698007 h 6858000"/>
              <a:gd name="connsiteX162" fmla="*/ 2005458 w 7467600"/>
              <a:gd name="connsiteY162" fmla="*/ 4699540 h 6858000"/>
              <a:gd name="connsiteX163" fmla="*/ 2657186 w 7467600"/>
              <a:gd name="connsiteY163" fmla="*/ 4901687 h 6858000"/>
              <a:gd name="connsiteX164" fmla="*/ 2826662 w 7467600"/>
              <a:gd name="connsiteY164" fmla="*/ 4970362 h 6858000"/>
              <a:gd name="connsiteX165" fmla="*/ 2876100 w 7467600"/>
              <a:gd name="connsiteY165" fmla="*/ 4995397 h 6858000"/>
              <a:gd name="connsiteX166" fmla="*/ 3042600 w 7467600"/>
              <a:gd name="connsiteY166" fmla="*/ 5059532 h 6858000"/>
              <a:gd name="connsiteX167" fmla="*/ 1997014 w 7467600"/>
              <a:gd name="connsiteY167" fmla="*/ 4698007 h 6858000"/>
              <a:gd name="connsiteX168" fmla="*/ 2305292 w 7467600"/>
              <a:gd name="connsiteY168" fmla="*/ 4219492 h 6858000"/>
              <a:gd name="connsiteX169" fmla="*/ 3360922 w 7467600"/>
              <a:gd name="connsiteY169" fmla="*/ 4529373 h 6858000"/>
              <a:gd name="connsiteX170" fmla="*/ 3492420 w 7467600"/>
              <a:gd name="connsiteY170" fmla="*/ 4510145 h 6858000"/>
              <a:gd name="connsiteX171" fmla="*/ 3364086 w 7467600"/>
              <a:gd name="connsiteY171" fmla="*/ 4480340 h 6858000"/>
              <a:gd name="connsiteX172" fmla="*/ 3225818 w 7467600"/>
              <a:gd name="connsiteY172" fmla="*/ 4411822 h 6858000"/>
              <a:gd name="connsiteX173" fmla="*/ 3129696 w 7467600"/>
              <a:gd name="connsiteY173" fmla="*/ 4360704 h 6858000"/>
              <a:gd name="connsiteX174" fmla="*/ 2814545 w 7467600"/>
              <a:gd name="connsiteY174" fmla="*/ 4282955 h 6858000"/>
              <a:gd name="connsiteX175" fmla="*/ 2305292 w 7467600"/>
              <a:gd name="connsiteY175" fmla="*/ 4219492 h 6858000"/>
              <a:gd name="connsiteX176" fmla="*/ 2626982 w 7467600"/>
              <a:gd name="connsiteY176" fmla="*/ 4206450 h 6858000"/>
              <a:gd name="connsiteX177" fmla="*/ 2490617 w 7467600"/>
              <a:gd name="connsiteY177" fmla="*/ 4206951 h 6858000"/>
              <a:gd name="connsiteX178" fmla="*/ 2819869 w 7467600"/>
              <a:gd name="connsiteY178" fmla="*/ 4252936 h 6858000"/>
              <a:gd name="connsiteX179" fmla="*/ 3143018 w 7467600"/>
              <a:gd name="connsiteY179" fmla="*/ 4332698 h 6858000"/>
              <a:gd name="connsiteX180" fmla="*/ 3241520 w 7467600"/>
              <a:gd name="connsiteY180" fmla="*/ 4385112 h 6858000"/>
              <a:gd name="connsiteX181" fmla="*/ 3374575 w 7467600"/>
              <a:gd name="connsiteY181" fmla="*/ 4451517 h 6858000"/>
              <a:gd name="connsiteX182" fmla="*/ 3505221 w 7467600"/>
              <a:gd name="connsiteY182" fmla="*/ 4480757 h 6858000"/>
              <a:gd name="connsiteX183" fmla="*/ 2626982 w 7467600"/>
              <a:gd name="connsiteY183" fmla="*/ 4206450 h 6858000"/>
              <a:gd name="connsiteX184" fmla="*/ 1310106 w 7467600"/>
              <a:gd name="connsiteY184" fmla="*/ 3943217 h 6858000"/>
              <a:gd name="connsiteX185" fmla="*/ 854994 w 7467600"/>
              <a:gd name="connsiteY185" fmla="*/ 4399136 h 6858000"/>
              <a:gd name="connsiteX186" fmla="*/ 742462 w 7467600"/>
              <a:gd name="connsiteY186" fmla="*/ 4594648 h 6858000"/>
              <a:gd name="connsiteX187" fmla="*/ 820602 w 7467600"/>
              <a:gd name="connsiteY187" fmla="*/ 4485915 h 6858000"/>
              <a:gd name="connsiteX188" fmla="*/ 878295 w 7467600"/>
              <a:gd name="connsiteY188" fmla="*/ 4403594 h 6858000"/>
              <a:gd name="connsiteX189" fmla="*/ 1240607 w 7467600"/>
              <a:gd name="connsiteY189" fmla="*/ 4010401 h 6858000"/>
              <a:gd name="connsiteX190" fmla="*/ 1310106 w 7467600"/>
              <a:gd name="connsiteY190" fmla="*/ 3943217 h 6858000"/>
              <a:gd name="connsiteX191" fmla="*/ 1423113 w 7467600"/>
              <a:gd name="connsiteY191" fmla="*/ 3874565 h 6858000"/>
              <a:gd name="connsiteX192" fmla="*/ 1260565 w 7467600"/>
              <a:gd name="connsiteY192" fmla="*/ 4031982 h 6858000"/>
              <a:gd name="connsiteX193" fmla="*/ 901900 w 7467600"/>
              <a:gd name="connsiteY193" fmla="*/ 4421236 h 6858000"/>
              <a:gd name="connsiteX194" fmla="*/ 845044 w 7467600"/>
              <a:gd name="connsiteY194" fmla="*/ 4502436 h 6858000"/>
              <a:gd name="connsiteX195" fmla="*/ 685926 w 7467600"/>
              <a:gd name="connsiteY195" fmla="*/ 4703069 h 6858000"/>
              <a:gd name="connsiteX196" fmla="*/ 684248 w 7467600"/>
              <a:gd name="connsiteY196" fmla="*/ 4706721 h 6858000"/>
              <a:gd name="connsiteX197" fmla="*/ 1423113 w 7467600"/>
              <a:gd name="connsiteY197" fmla="*/ 3874565 h 6858000"/>
              <a:gd name="connsiteX198" fmla="*/ 3316479 w 7467600"/>
              <a:gd name="connsiteY198" fmla="*/ 3872136 h 6858000"/>
              <a:gd name="connsiteX199" fmla="*/ 3546806 w 7467600"/>
              <a:gd name="connsiteY199" fmla="*/ 4356139 h 6858000"/>
              <a:gd name="connsiteX200" fmla="*/ 3364433 w 7467600"/>
              <a:gd name="connsiteY200" fmla="*/ 3953121 h 6858000"/>
              <a:gd name="connsiteX201" fmla="*/ 3316479 w 7467600"/>
              <a:gd name="connsiteY201" fmla="*/ 3872136 h 6858000"/>
              <a:gd name="connsiteX202" fmla="*/ 3291335 w 7467600"/>
              <a:gd name="connsiteY202" fmla="*/ 3767420 h 6858000"/>
              <a:gd name="connsiteX203" fmla="*/ 3390805 w 7467600"/>
              <a:gd name="connsiteY203" fmla="*/ 3937163 h 6858000"/>
              <a:gd name="connsiteX204" fmla="*/ 3579062 w 7467600"/>
              <a:gd name="connsiteY204" fmla="*/ 4359040 h 6858000"/>
              <a:gd name="connsiteX205" fmla="*/ 3467355 w 7467600"/>
              <a:gd name="connsiteY205" fmla="*/ 3988130 h 6858000"/>
              <a:gd name="connsiteX206" fmla="*/ 3310753 w 7467600"/>
              <a:gd name="connsiteY206" fmla="*/ 3787140 h 6858000"/>
              <a:gd name="connsiteX207" fmla="*/ 3291335 w 7467600"/>
              <a:gd name="connsiteY207" fmla="*/ 3767420 h 6858000"/>
              <a:gd name="connsiteX208" fmla="*/ 1635889 w 7467600"/>
              <a:gd name="connsiteY208" fmla="*/ 3709494 h 6858000"/>
              <a:gd name="connsiteX209" fmla="*/ 1634800 w 7467600"/>
              <a:gd name="connsiteY209" fmla="*/ 3731111 h 6858000"/>
              <a:gd name="connsiteX210" fmla="*/ 1635889 w 7467600"/>
              <a:gd name="connsiteY210" fmla="*/ 3709494 h 6858000"/>
              <a:gd name="connsiteX211" fmla="*/ 1510397 w 7467600"/>
              <a:gd name="connsiteY211" fmla="*/ 3684705 h 6858000"/>
              <a:gd name="connsiteX212" fmla="*/ 1146550 w 7467600"/>
              <a:gd name="connsiteY212" fmla="*/ 3802012 h 6858000"/>
              <a:gd name="connsiteX213" fmla="*/ 698834 w 7467600"/>
              <a:gd name="connsiteY213" fmla="*/ 3952272 h 6858000"/>
              <a:gd name="connsiteX214" fmla="*/ 34256 w 7467600"/>
              <a:gd name="connsiteY214" fmla="*/ 4347603 h 6858000"/>
              <a:gd name="connsiteX215" fmla="*/ 527241 w 7467600"/>
              <a:gd name="connsiteY215" fmla="*/ 4065078 h 6858000"/>
              <a:gd name="connsiteX216" fmla="*/ 1510397 w 7467600"/>
              <a:gd name="connsiteY216" fmla="*/ 3684705 h 6858000"/>
              <a:gd name="connsiteX217" fmla="*/ 1313114 w 7467600"/>
              <a:gd name="connsiteY217" fmla="*/ 3655216 h 6858000"/>
              <a:gd name="connsiteX218" fmla="*/ 1109304 w 7467600"/>
              <a:gd name="connsiteY218" fmla="*/ 3669030 h 6858000"/>
              <a:gd name="connsiteX219" fmla="*/ 8129 w 7467600"/>
              <a:gd name="connsiteY219" fmla="*/ 4330519 h 6858000"/>
              <a:gd name="connsiteX220" fmla="*/ 687572 w 7467600"/>
              <a:gd name="connsiteY220" fmla="*/ 3925629 h 6858000"/>
              <a:gd name="connsiteX221" fmla="*/ 1138365 w 7467600"/>
              <a:gd name="connsiteY221" fmla="*/ 3774515 h 6858000"/>
              <a:gd name="connsiteX222" fmla="*/ 1505579 w 7467600"/>
              <a:gd name="connsiteY222" fmla="*/ 3655526 h 6858000"/>
              <a:gd name="connsiteX223" fmla="*/ 1313114 w 7467600"/>
              <a:gd name="connsiteY223" fmla="*/ 3655216 h 6858000"/>
              <a:gd name="connsiteX224" fmla="*/ 3655073 w 7467600"/>
              <a:gd name="connsiteY224" fmla="*/ 3650884 h 6858000"/>
              <a:gd name="connsiteX225" fmla="*/ 3989938 w 7467600"/>
              <a:gd name="connsiteY225" fmla="*/ 3991685 h 6858000"/>
              <a:gd name="connsiteX226" fmla="*/ 4393907 w 7467600"/>
              <a:gd name="connsiteY226" fmla="*/ 4261258 h 6858000"/>
              <a:gd name="connsiteX227" fmla="*/ 4648051 w 7467600"/>
              <a:gd name="connsiteY227" fmla="*/ 4374051 h 6858000"/>
              <a:gd name="connsiteX228" fmla="*/ 4383389 w 7467600"/>
              <a:gd name="connsiteY228" fmla="*/ 4184369 h 6858000"/>
              <a:gd name="connsiteX229" fmla="*/ 4165508 w 7467600"/>
              <a:gd name="connsiteY229" fmla="*/ 4035196 h 6858000"/>
              <a:gd name="connsiteX230" fmla="*/ 4068162 w 7467600"/>
              <a:gd name="connsiteY230" fmla="*/ 3953394 h 6858000"/>
              <a:gd name="connsiteX231" fmla="*/ 3981416 w 7467600"/>
              <a:gd name="connsiteY231" fmla="*/ 3880482 h 6858000"/>
              <a:gd name="connsiteX232" fmla="*/ 3800147 w 7467600"/>
              <a:gd name="connsiteY232" fmla="*/ 3749872 h 6858000"/>
              <a:gd name="connsiteX233" fmla="*/ 3655073 w 7467600"/>
              <a:gd name="connsiteY233" fmla="*/ 3650884 h 6858000"/>
              <a:gd name="connsiteX234" fmla="*/ 3670252 w 7467600"/>
              <a:gd name="connsiteY234" fmla="*/ 3622798 h 6858000"/>
              <a:gd name="connsiteX235" fmla="*/ 3817258 w 7467600"/>
              <a:gd name="connsiteY235" fmla="*/ 3723577 h 6858000"/>
              <a:gd name="connsiteX236" fmla="*/ 4000461 w 7467600"/>
              <a:gd name="connsiteY236" fmla="*/ 3855966 h 6858000"/>
              <a:gd name="connsiteX237" fmla="*/ 4088180 w 7467600"/>
              <a:gd name="connsiteY237" fmla="*/ 3929774 h 6858000"/>
              <a:gd name="connsiteX238" fmla="*/ 4184555 w 7467600"/>
              <a:gd name="connsiteY238" fmla="*/ 4010683 h 6858000"/>
              <a:gd name="connsiteX239" fmla="*/ 4399563 w 7467600"/>
              <a:gd name="connsiteY239" fmla="*/ 4158106 h 6858000"/>
              <a:gd name="connsiteX240" fmla="*/ 4684469 w 7467600"/>
              <a:gd name="connsiteY240" fmla="*/ 4364680 h 6858000"/>
              <a:gd name="connsiteX241" fmla="*/ 4690271 w 7467600"/>
              <a:gd name="connsiteY241" fmla="*/ 4370034 h 6858000"/>
              <a:gd name="connsiteX242" fmla="*/ 4136093 w 7467600"/>
              <a:gd name="connsiteY242" fmla="*/ 3858466 h 6858000"/>
              <a:gd name="connsiteX243" fmla="*/ 3670252 w 7467600"/>
              <a:gd name="connsiteY243" fmla="*/ 3622798 h 6858000"/>
              <a:gd name="connsiteX244" fmla="*/ 4440129 w 7467600"/>
              <a:gd name="connsiteY244" fmla="*/ 3448571 h 6858000"/>
              <a:gd name="connsiteX245" fmla="*/ 4856525 w 7467600"/>
              <a:gd name="connsiteY245" fmla="*/ 3915351 h 6858000"/>
              <a:gd name="connsiteX246" fmla="*/ 5059055 w 7467600"/>
              <a:gd name="connsiteY246" fmla="*/ 4108918 h 6858000"/>
              <a:gd name="connsiteX247" fmla="*/ 5290070 w 7467600"/>
              <a:gd name="connsiteY247" fmla="*/ 4263619 h 6858000"/>
              <a:gd name="connsiteX248" fmla="*/ 4834991 w 7467600"/>
              <a:gd name="connsiteY248" fmla="*/ 3830985 h 6858000"/>
              <a:gd name="connsiteX249" fmla="*/ 4440129 w 7467600"/>
              <a:gd name="connsiteY249" fmla="*/ 3448571 h 6858000"/>
              <a:gd name="connsiteX250" fmla="*/ 4441737 w 7467600"/>
              <a:gd name="connsiteY250" fmla="*/ 3399734 h 6858000"/>
              <a:gd name="connsiteX251" fmla="*/ 4431236 w 7467600"/>
              <a:gd name="connsiteY251" fmla="*/ 3400954 h 6858000"/>
              <a:gd name="connsiteX252" fmla="*/ 4557150 w 7467600"/>
              <a:gd name="connsiteY252" fmla="*/ 3510023 h 6858000"/>
              <a:gd name="connsiteX253" fmla="*/ 4856936 w 7467600"/>
              <a:gd name="connsiteY253" fmla="*/ 3809146 h 6858000"/>
              <a:gd name="connsiteX254" fmla="*/ 5111996 w 7467600"/>
              <a:gd name="connsiteY254" fmla="*/ 4065759 h 6858000"/>
              <a:gd name="connsiteX255" fmla="*/ 5388878 w 7467600"/>
              <a:gd name="connsiteY255" fmla="*/ 4300185 h 6858000"/>
              <a:gd name="connsiteX256" fmla="*/ 5425556 w 7467600"/>
              <a:gd name="connsiteY256" fmla="*/ 4308967 h 6858000"/>
              <a:gd name="connsiteX257" fmla="*/ 4943646 w 7467600"/>
              <a:gd name="connsiteY257" fmla="*/ 3822916 h 6858000"/>
              <a:gd name="connsiteX258" fmla="*/ 4594837 w 7467600"/>
              <a:gd name="connsiteY258" fmla="*/ 3532274 h 6858000"/>
              <a:gd name="connsiteX259" fmla="*/ 4441737 w 7467600"/>
              <a:gd name="connsiteY259" fmla="*/ 3399734 h 6858000"/>
              <a:gd name="connsiteX260" fmla="*/ 5425834 w 7467600"/>
              <a:gd name="connsiteY260" fmla="*/ 3162785 h 6858000"/>
              <a:gd name="connsiteX261" fmla="*/ 5401644 w 7467600"/>
              <a:gd name="connsiteY261" fmla="*/ 3617847 h 6858000"/>
              <a:gd name="connsiteX262" fmla="*/ 5467256 w 7467600"/>
              <a:gd name="connsiteY262" fmla="*/ 4175494 h 6858000"/>
              <a:gd name="connsiteX263" fmla="*/ 5448069 w 7467600"/>
              <a:gd name="connsiteY263" fmla="*/ 3567554 h 6858000"/>
              <a:gd name="connsiteX264" fmla="*/ 5425834 w 7467600"/>
              <a:gd name="connsiteY264" fmla="*/ 3162785 h 6858000"/>
              <a:gd name="connsiteX265" fmla="*/ 1318687 w 7467600"/>
              <a:gd name="connsiteY265" fmla="*/ 3113840 h 6858000"/>
              <a:gd name="connsiteX266" fmla="*/ 1066793 w 7467600"/>
              <a:gd name="connsiteY266" fmla="*/ 3212171 h 6858000"/>
              <a:gd name="connsiteX267" fmla="*/ 993319 w 7467600"/>
              <a:gd name="connsiteY267" fmla="*/ 3247648 h 6858000"/>
              <a:gd name="connsiteX268" fmla="*/ 853081 w 7467600"/>
              <a:gd name="connsiteY268" fmla="*/ 3312410 h 6858000"/>
              <a:gd name="connsiteX269" fmla="*/ 805957 w 7467600"/>
              <a:gd name="connsiteY269" fmla="*/ 3330443 h 6858000"/>
              <a:gd name="connsiteX270" fmla="*/ 1318687 w 7467600"/>
              <a:gd name="connsiteY270" fmla="*/ 3113840 h 6858000"/>
              <a:gd name="connsiteX271" fmla="*/ 5453702 w 7467600"/>
              <a:gd name="connsiteY271" fmla="*/ 3090882 h 6858000"/>
              <a:gd name="connsiteX272" fmla="*/ 5480135 w 7467600"/>
              <a:gd name="connsiteY272" fmla="*/ 3565802 h 6858000"/>
              <a:gd name="connsiteX273" fmla="*/ 5499023 w 7467600"/>
              <a:gd name="connsiteY273" fmla="*/ 4166310 h 6858000"/>
              <a:gd name="connsiteX274" fmla="*/ 5547022 w 7467600"/>
              <a:gd name="connsiteY274" fmla="*/ 3607838 h 6858000"/>
              <a:gd name="connsiteX275" fmla="*/ 5515964 w 7467600"/>
              <a:gd name="connsiteY275" fmla="*/ 3378541 h 6858000"/>
              <a:gd name="connsiteX276" fmla="*/ 5453702 w 7467600"/>
              <a:gd name="connsiteY276" fmla="*/ 3090882 h 6858000"/>
              <a:gd name="connsiteX277" fmla="*/ 1238695 w 7467600"/>
              <a:gd name="connsiteY277" fmla="*/ 3076820 h 6858000"/>
              <a:gd name="connsiteX278" fmla="*/ 716371 w 7467600"/>
              <a:gd name="connsiteY278" fmla="*/ 3293249 h 6858000"/>
              <a:gd name="connsiteX279" fmla="*/ 579522 w 7467600"/>
              <a:gd name="connsiteY279" fmla="*/ 3371759 h 6858000"/>
              <a:gd name="connsiteX280" fmla="*/ 600288 w 7467600"/>
              <a:gd name="connsiteY280" fmla="*/ 3365555 h 6858000"/>
              <a:gd name="connsiteX281" fmla="*/ 840692 w 7467600"/>
              <a:gd name="connsiteY281" fmla="*/ 3284921 h 6858000"/>
              <a:gd name="connsiteX282" fmla="*/ 979248 w 7467600"/>
              <a:gd name="connsiteY282" fmla="*/ 3221003 h 6858000"/>
              <a:gd name="connsiteX283" fmla="*/ 1053282 w 7467600"/>
              <a:gd name="connsiteY283" fmla="*/ 3185247 h 6858000"/>
              <a:gd name="connsiteX284" fmla="*/ 1320603 w 7467600"/>
              <a:gd name="connsiteY284" fmla="*/ 3081281 h 6858000"/>
              <a:gd name="connsiteX285" fmla="*/ 1238695 w 7467600"/>
              <a:gd name="connsiteY285" fmla="*/ 3076820 h 6858000"/>
              <a:gd name="connsiteX286" fmla="*/ 5425627 w 7467600"/>
              <a:gd name="connsiteY286" fmla="*/ 2954192 h 6858000"/>
              <a:gd name="connsiteX287" fmla="*/ 5470770 w 7467600"/>
              <a:gd name="connsiteY287" fmla="*/ 3005435 h 6858000"/>
              <a:gd name="connsiteX288" fmla="*/ 5519779 w 7467600"/>
              <a:gd name="connsiteY288" fmla="*/ 4359223 h 6858000"/>
              <a:gd name="connsiteX289" fmla="*/ 5520293 w 7467600"/>
              <a:gd name="connsiteY289" fmla="*/ 4360602 h 6858000"/>
              <a:gd name="connsiteX290" fmla="*/ 5767221 w 7467600"/>
              <a:gd name="connsiteY290" fmla="*/ 4665564 h 6858000"/>
              <a:gd name="connsiteX291" fmla="*/ 6937169 w 7467600"/>
              <a:gd name="connsiteY291" fmla="*/ 4815941 h 6858000"/>
              <a:gd name="connsiteX292" fmla="*/ 6953922 w 7467600"/>
              <a:gd name="connsiteY292" fmla="*/ 4890068 h 6858000"/>
              <a:gd name="connsiteX293" fmla="*/ 6071359 w 7467600"/>
              <a:gd name="connsiteY293" fmla="*/ 4770770 h 6858000"/>
              <a:gd name="connsiteX294" fmla="*/ 6038839 w 7467600"/>
              <a:gd name="connsiteY294" fmla="*/ 4764474 h 6858000"/>
              <a:gd name="connsiteX295" fmla="*/ 6038706 w 7467600"/>
              <a:gd name="connsiteY295" fmla="*/ 4763847 h 6858000"/>
              <a:gd name="connsiteX296" fmla="*/ 6037784 w 7467600"/>
              <a:gd name="connsiteY296" fmla="*/ 4764270 h 6858000"/>
              <a:gd name="connsiteX297" fmla="*/ 6038839 w 7467600"/>
              <a:gd name="connsiteY297" fmla="*/ 4764474 h 6858000"/>
              <a:gd name="connsiteX298" fmla="*/ 6040338 w 7467600"/>
              <a:gd name="connsiteY298" fmla="*/ 4771418 h 6858000"/>
              <a:gd name="connsiteX299" fmla="*/ 6024488 w 7467600"/>
              <a:gd name="connsiteY299" fmla="*/ 4809903 h 6858000"/>
              <a:gd name="connsiteX300" fmla="*/ 5599771 w 7467600"/>
              <a:gd name="connsiteY300" fmla="*/ 5509652 h 6858000"/>
              <a:gd name="connsiteX301" fmla="*/ 5548843 w 7467600"/>
              <a:gd name="connsiteY301" fmla="*/ 5563845 h 6858000"/>
              <a:gd name="connsiteX302" fmla="*/ 5940952 w 7467600"/>
              <a:gd name="connsiteY302" fmla="*/ 6250028 h 6858000"/>
              <a:gd name="connsiteX303" fmla="*/ 6043441 w 7467600"/>
              <a:gd name="connsiteY303" fmla="*/ 6665847 h 6858000"/>
              <a:gd name="connsiteX304" fmla="*/ 6093432 w 7467600"/>
              <a:gd name="connsiteY304" fmla="*/ 6858000 h 6858000"/>
              <a:gd name="connsiteX305" fmla="*/ 6034344 w 7467600"/>
              <a:gd name="connsiteY305" fmla="*/ 6858000 h 6858000"/>
              <a:gd name="connsiteX306" fmla="*/ 6026679 w 7467600"/>
              <a:gd name="connsiteY306" fmla="*/ 6836959 h 6858000"/>
              <a:gd name="connsiteX307" fmla="*/ 5800441 w 7467600"/>
              <a:gd name="connsiteY307" fmla="*/ 6335286 h 6858000"/>
              <a:gd name="connsiteX308" fmla="*/ 5526562 w 7467600"/>
              <a:gd name="connsiteY308" fmla="*/ 5705388 h 6858000"/>
              <a:gd name="connsiteX309" fmla="*/ 5519640 w 7467600"/>
              <a:gd name="connsiteY309" fmla="*/ 5683774 h 6858000"/>
              <a:gd name="connsiteX310" fmla="*/ 5844559 w 7467600"/>
              <a:gd name="connsiteY310" fmla="*/ 6553349 h 6858000"/>
              <a:gd name="connsiteX311" fmla="*/ 5975994 w 7467600"/>
              <a:gd name="connsiteY311" fmla="*/ 6858000 h 6858000"/>
              <a:gd name="connsiteX312" fmla="*/ 5898547 w 7467600"/>
              <a:gd name="connsiteY312" fmla="*/ 6858000 h 6858000"/>
              <a:gd name="connsiteX313" fmla="*/ 5682041 w 7467600"/>
              <a:gd name="connsiteY313" fmla="*/ 6355860 h 6858000"/>
              <a:gd name="connsiteX314" fmla="*/ 5461758 w 7467600"/>
              <a:gd name="connsiteY314" fmla="*/ 5820220 h 6858000"/>
              <a:gd name="connsiteX315" fmla="*/ 5237282 w 7467600"/>
              <a:gd name="connsiteY315" fmla="*/ 6579086 h 6858000"/>
              <a:gd name="connsiteX316" fmla="*/ 5115009 w 7467600"/>
              <a:gd name="connsiteY316" fmla="*/ 6858000 h 6858000"/>
              <a:gd name="connsiteX317" fmla="*/ 5028074 w 7467600"/>
              <a:gd name="connsiteY317" fmla="*/ 6858000 h 6858000"/>
              <a:gd name="connsiteX318" fmla="*/ 5079508 w 7467600"/>
              <a:gd name="connsiteY318" fmla="*/ 6749074 h 6858000"/>
              <a:gd name="connsiteX319" fmla="*/ 5371846 w 7467600"/>
              <a:gd name="connsiteY319" fmla="*/ 5924413 h 6858000"/>
              <a:gd name="connsiteX320" fmla="*/ 5270512 w 7467600"/>
              <a:gd name="connsiteY320" fmla="*/ 6138975 h 6858000"/>
              <a:gd name="connsiteX321" fmla="*/ 5062409 w 7467600"/>
              <a:gd name="connsiteY321" fmla="*/ 6653544 h 6858000"/>
              <a:gd name="connsiteX322" fmla="*/ 5036628 w 7467600"/>
              <a:gd name="connsiteY322" fmla="*/ 6754247 h 6858000"/>
              <a:gd name="connsiteX323" fmla="*/ 5009112 w 7467600"/>
              <a:gd name="connsiteY323" fmla="*/ 6858000 h 6858000"/>
              <a:gd name="connsiteX324" fmla="*/ 4976679 w 7467600"/>
              <a:gd name="connsiteY324" fmla="*/ 6858000 h 6858000"/>
              <a:gd name="connsiteX325" fmla="*/ 5006537 w 7467600"/>
              <a:gd name="connsiteY325" fmla="*/ 6747068 h 6858000"/>
              <a:gd name="connsiteX326" fmla="*/ 5032723 w 7467600"/>
              <a:gd name="connsiteY326" fmla="*/ 6644957 h 6858000"/>
              <a:gd name="connsiteX327" fmla="*/ 5242949 w 7467600"/>
              <a:gd name="connsiteY327" fmla="*/ 6125175 h 6858000"/>
              <a:gd name="connsiteX328" fmla="*/ 5286321 w 7467600"/>
              <a:gd name="connsiteY328" fmla="*/ 6033555 h 6858000"/>
              <a:gd name="connsiteX329" fmla="*/ 5008210 w 7467600"/>
              <a:gd name="connsiteY329" fmla="*/ 6649194 h 6858000"/>
              <a:gd name="connsiteX330" fmla="*/ 4986321 w 7467600"/>
              <a:gd name="connsiteY330" fmla="*/ 6765687 h 6858000"/>
              <a:gd name="connsiteX331" fmla="*/ 4973474 w 7467600"/>
              <a:gd name="connsiteY331" fmla="*/ 6858000 h 6858000"/>
              <a:gd name="connsiteX332" fmla="*/ 4907178 w 7467600"/>
              <a:gd name="connsiteY332" fmla="*/ 6858000 h 6858000"/>
              <a:gd name="connsiteX333" fmla="*/ 4910810 w 7467600"/>
              <a:gd name="connsiteY333" fmla="*/ 6829660 h 6858000"/>
              <a:gd name="connsiteX334" fmla="*/ 4987461 w 7467600"/>
              <a:gd name="connsiteY334" fmla="*/ 6432994 h 6858000"/>
              <a:gd name="connsiteX335" fmla="*/ 5179262 w 7467600"/>
              <a:gd name="connsiteY335" fmla="*/ 6035044 h 6858000"/>
              <a:gd name="connsiteX336" fmla="*/ 4689678 w 7467600"/>
              <a:gd name="connsiteY336" fmla="*/ 6440241 h 6858000"/>
              <a:gd name="connsiteX337" fmla="*/ 4477543 w 7467600"/>
              <a:gd name="connsiteY337" fmla="*/ 6674836 h 6858000"/>
              <a:gd name="connsiteX338" fmla="*/ 4329957 w 7467600"/>
              <a:gd name="connsiteY338" fmla="*/ 6858000 h 6858000"/>
              <a:gd name="connsiteX339" fmla="*/ 4218595 w 7467600"/>
              <a:gd name="connsiteY339" fmla="*/ 6858000 h 6858000"/>
              <a:gd name="connsiteX340" fmla="*/ 4368888 w 7467600"/>
              <a:gd name="connsiteY340" fmla="*/ 6668412 h 6858000"/>
              <a:gd name="connsiteX341" fmla="*/ 4563091 w 7467600"/>
              <a:gd name="connsiteY341" fmla="*/ 6442508 h 6858000"/>
              <a:gd name="connsiteX342" fmla="*/ 5387324 w 7467600"/>
              <a:gd name="connsiteY342" fmla="*/ 5705830 h 6858000"/>
              <a:gd name="connsiteX343" fmla="*/ 5073620 w 7467600"/>
              <a:gd name="connsiteY343" fmla="*/ 5955437 h 6858000"/>
              <a:gd name="connsiteX344" fmla="*/ 4689789 w 7467600"/>
              <a:gd name="connsiteY344" fmla="*/ 6268382 h 6858000"/>
              <a:gd name="connsiteX345" fmla="*/ 4418722 w 7467600"/>
              <a:gd name="connsiteY345" fmla="*/ 6570886 h 6858000"/>
              <a:gd name="connsiteX346" fmla="*/ 4214944 w 7467600"/>
              <a:gd name="connsiteY346" fmla="*/ 6858000 h 6858000"/>
              <a:gd name="connsiteX347" fmla="*/ 4177898 w 7467600"/>
              <a:gd name="connsiteY347" fmla="*/ 6858000 h 6858000"/>
              <a:gd name="connsiteX348" fmla="*/ 4391597 w 7467600"/>
              <a:gd name="connsiteY348" fmla="*/ 6556370 h 6858000"/>
              <a:gd name="connsiteX349" fmla="*/ 4668889 w 7467600"/>
              <a:gd name="connsiteY349" fmla="*/ 6246399 h 6858000"/>
              <a:gd name="connsiteX350" fmla="*/ 5055427 w 7467600"/>
              <a:gd name="connsiteY350" fmla="*/ 5931476 h 6858000"/>
              <a:gd name="connsiteX351" fmla="*/ 5371814 w 7467600"/>
              <a:gd name="connsiteY351" fmla="*/ 5678975 h 6858000"/>
              <a:gd name="connsiteX352" fmla="*/ 4987918 w 7467600"/>
              <a:gd name="connsiteY352" fmla="*/ 5838701 h 6858000"/>
              <a:gd name="connsiteX353" fmla="*/ 4317146 w 7467600"/>
              <a:gd name="connsiteY353" fmla="*/ 6587716 h 6858000"/>
              <a:gd name="connsiteX354" fmla="*/ 4171627 w 7467600"/>
              <a:gd name="connsiteY354" fmla="*/ 6858000 h 6858000"/>
              <a:gd name="connsiteX355" fmla="*/ 4081585 w 7467600"/>
              <a:gd name="connsiteY355" fmla="*/ 6858000 h 6858000"/>
              <a:gd name="connsiteX356" fmla="*/ 4238603 w 7467600"/>
              <a:gd name="connsiteY356" fmla="*/ 6559341 h 6858000"/>
              <a:gd name="connsiteX357" fmla="*/ 4778333 w 7467600"/>
              <a:gd name="connsiteY357" fmla="*/ 5873626 h 6858000"/>
              <a:gd name="connsiteX358" fmla="*/ 5414185 w 7467600"/>
              <a:gd name="connsiteY358" fmla="*/ 5573882 h 6858000"/>
              <a:gd name="connsiteX359" fmla="*/ 5959648 w 7467600"/>
              <a:gd name="connsiteY359" fmla="*/ 4760797 h 6858000"/>
              <a:gd name="connsiteX360" fmla="*/ 5355019 w 7467600"/>
              <a:gd name="connsiteY360" fmla="*/ 4734672 h 6858000"/>
              <a:gd name="connsiteX361" fmla="*/ 5083565 w 7467600"/>
              <a:gd name="connsiteY361" fmla="*/ 5179121 h 6858000"/>
              <a:gd name="connsiteX362" fmla="*/ 4713577 w 7467600"/>
              <a:gd name="connsiteY362" fmla="*/ 5616803 h 6858000"/>
              <a:gd name="connsiteX363" fmla="*/ 3989559 w 7467600"/>
              <a:gd name="connsiteY363" fmla="*/ 6145945 h 6858000"/>
              <a:gd name="connsiteX364" fmla="*/ 3939824 w 7467600"/>
              <a:gd name="connsiteY364" fmla="*/ 6066900 h 6858000"/>
              <a:gd name="connsiteX365" fmla="*/ 4584537 w 7467600"/>
              <a:gd name="connsiteY365" fmla="*/ 5324826 h 6858000"/>
              <a:gd name="connsiteX366" fmla="*/ 5037105 w 7467600"/>
              <a:gd name="connsiteY366" fmla="*/ 5088765 h 6858000"/>
              <a:gd name="connsiteX367" fmla="*/ 5039930 w 7467600"/>
              <a:gd name="connsiteY367" fmla="*/ 5089585 h 6858000"/>
              <a:gd name="connsiteX368" fmla="*/ 5263764 w 7467600"/>
              <a:gd name="connsiteY368" fmla="*/ 4735525 h 6858000"/>
              <a:gd name="connsiteX369" fmla="*/ 4086300 w 7467600"/>
              <a:gd name="connsiteY369" fmla="*/ 4884599 h 6858000"/>
              <a:gd name="connsiteX370" fmla="*/ 4085485 w 7467600"/>
              <a:gd name="connsiteY370" fmla="*/ 4899070 h 6858000"/>
              <a:gd name="connsiteX371" fmla="*/ 3871915 w 7467600"/>
              <a:gd name="connsiteY371" fmla="*/ 5253645 h 6858000"/>
              <a:gd name="connsiteX372" fmla="*/ 3799374 w 7467600"/>
              <a:gd name="connsiteY372" fmla="*/ 5466127 h 6858000"/>
              <a:gd name="connsiteX373" fmla="*/ 3498850 w 7467600"/>
              <a:gd name="connsiteY373" fmla="*/ 6661888 h 6858000"/>
              <a:gd name="connsiteX374" fmla="*/ 3399216 w 7467600"/>
              <a:gd name="connsiteY374" fmla="*/ 6858000 h 6858000"/>
              <a:gd name="connsiteX375" fmla="*/ 3303688 w 7467600"/>
              <a:gd name="connsiteY375" fmla="*/ 6858000 h 6858000"/>
              <a:gd name="connsiteX376" fmla="*/ 3391774 w 7467600"/>
              <a:gd name="connsiteY376" fmla="*/ 6697181 h 6858000"/>
              <a:gd name="connsiteX377" fmla="*/ 3735540 w 7467600"/>
              <a:gd name="connsiteY377" fmla="*/ 5546923 h 6858000"/>
              <a:gd name="connsiteX378" fmla="*/ 3729438 w 7467600"/>
              <a:gd name="connsiteY378" fmla="*/ 5569058 h 6858000"/>
              <a:gd name="connsiteX379" fmla="*/ 3707782 w 7467600"/>
              <a:gd name="connsiteY379" fmla="*/ 5644908 h 6858000"/>
              <a:gd name="connsiteX380" fmla="*/ 3583827 w 7467600"/>
              <a:gd name="connsiteY380" fmla="*/ 6039215 h 6858000"/>
              <a:gd name="connsiteX381" fmla="*/ 3547861 w 7467600"/>
              <a:gd name="connsiteY381" fmla="*/ 6129609 h 6858000"/>
              <a:gd name="connsiteX382" fmla="*/ 3490905 w 7467600"/>
              <a:gd name="connsiteY382" fmla="*/ 6277660 h 6858000"/>
              <a:gd name="connsiteX383" fmla="*/ 3455859 w 7467600"/>
              <a:gd name="connsiteY383" fmla="*/ 6391301 h 6858000"/>
              <a:gd name="connsiteX384" fmla="*/ 3429112 w 7467600"/>
              <a:gd name="connsiteY384" fmla="*/ 6479469 h 6858000"/>
              <a:gd name="connsiteX385" fmla="*/ 3304862 w 7467600"/>
              <a:gd name="connsiteY385" fmla="*/ 6796476 h 6858000"/>
              <a:gd name="connsiteX386" fmla="*/ 3276071 w 7467600"/>
              <a:gd name="connsiteY386" fmla="*/ 6858000 h 6858000"/>
              <a:gd name="connsiteX387" fmla="*/ 3240805 w 7467600"/>
              <a:gd name="connsiteY387" fmla="*/ 6858000 h 6858000"/>
              <a:gd name="connsiteX388" fmla="*/ 3275917 w 7467600"/>
              <a:gd name="connsiteY388" fmla="*/ 6783192 h 6858000"/>
              <a:gd name="connsiteX389" fmla="*/ 3399358 w 7467600"/>
              <a:gd name="connsiteY389" fmla="*/ 6469011 h 6858000"/>
              <a:gd name="connsiteX390" fmla="*/ 3425650 w 7467600"/>
              <a:gd name="connsiteY390" fmla="*/ 6381333 h 6858000"/>
              <a:gd name="connsiteX391" fmla="*/ 3460661 w 7467600"/>
              <a:gd name="connsiteY391" fmla="*/ 6266763 h 6858000"/>
              <a:gd name="connsiteX392" fmla="*/ 3518021 w 7467600"/>
              <a:gd name="connsiteY392" fmla="*/ 6117298 h 6858000"/>
              <a:gd name="connsiteX393" fmla="*/ 3554035 w 7467600"/>
              <a:gd name="connsiteY393" fmla="*/ 6027832 h 6858000"/>
              <a:gd name="connsiteX394" fmla="*/ 3677174 w 7467600"/>
              <a:gd name="connsiteY394" fmla="*/ 5636351 h 6858000"/>
              <a:gd name="connsiteX395" fmla="*/ 3698819 w 7467600"/>
              <a:gd name="connsiteY395" fmla="*/ 5560503 h 6858000"/>
              <a:gd name="connsiteX396" fmla="*/ 3702094 w 7467600"/>
              <a:gd name="connsiteY396" fmla="*/ 5549194 h 6858000"/>
              <a:gd name="connsiteX397" fmla="*/ 3398355 w 7467600"/>
              <a:gd name="connsiteY397" fmla="*/ 6094603 h 6858000"/>
              <a:gd name="connsiteX398" fmla="*/ 3193941 w 7467600"/>
              <a:gd name="connsiteY398" fmla="*/ 6798775 h 6858000"/>
              <a:gd name="connsiteX399" fmla="*/ 3184140 w 7467600"/>
              <a:gd name="connsiteY399" fmla="*/ 6858000 h 6858000"/>
              <a:gd name="connsiteX400" fmla="*/ 3099978 w 7467600"/>
              <a:gd name="connsiteY400" fmla="*/ 6858000 h 6858000"/>
              <a:gd name="connsiteX401" fmla="*/ 3101556 w 7467600"/>
              <a:gd name="connsiteY401" fmla="*/ 6843337 h 6858000"/>
              <a:gd name="connsiteX402" fmla="*/ 3370162 w 7467600"/>
              <a:gd name="connsiteY402" fmla="*/ 5785550 h 6858000"/>
              <a:gd name="connsiteX403" fmla="*/ 3746477 w 7467600"/>
              <a:gd name="connsiteY403" fmla="*/ 5377889 h 6858000"/>
              <a:gd name="connsiteX404" fmla="*/ 3863399 w 7467600"/>
              <a:gd name="connsiteY404" fmla="*/ 5087257 h 6858000"/>
              <a:gd name="connsiteX405" fmla="*/ 3968712 w 7467600"/>
              <a:gd name="connsiteY405" fmla="*/ 4913989 h 6858000"/>
              <a:gd name="connsiteX406" fmla="*/ 2792390 w 7467600"/>
              <a:gd name="connsiteY406" fmla="*/ 5382974 h 6858000"/>
              <a:gd name="connsiteX407" fmla="*/ 2714982 w 7467600"/>
              <a:gd name="connsiteY407" fmla="*/ 5427051 h 6858000"/>
              <a:gd name="connsiteX408" fmla="*/ 2813361 w 7467600"/>
              <a:gd name="connsiteY408" fmla="*/ 6023912 h 6858000"/>
              <a:gd name="connsiteX409" fmla="*/ 2688430 w 7467600"/>
              <a:gd name="connsiteY409" fmla="*/ 6801564 h 6858000"/>
              <a:gd name="connsiteX410" fmla="*/ 2629626 w 7467600"/>
              <a:gd name="connsiteY410" fmla="*/ 6763394 h 6858000"/>
              <a:gd name="connsiteX411" fmla="*/ 2565328 w 7467600"/>
              <a:gd name="connsiteY411" fmla="*/ 5516399 h 6858000"/>
              <a:gd name="connsiteX412" fmla="*/ 1922999 w 7467600"/>
              <a:gd name="connsiteY412" fmla="*/ 5980343 h 6858000"/>
              <a:gd name="connsiteX413" fmla="*/ 1950261 w 7467600"/>
              <a:gd name="connsiteY413" fmla="*/ 6405858 h 6858000"/>
              <a:gd name="connsiteX414" fmla="*/ 2365554 w 7467600"/>
              <a:gd name="connsiteY414" fmla="*/ 6759107 h 6858000"/>
              <a:gd name="connsiteX415" fmla="*/ 2424142 w 7467600"/>
              <a:gd name="connsiteY415" fmla="*/ 6858000 h 6858000"/>
              <a:gd name="connsiteX416" fmla="*/ 2395994 w 7467600"/>
              <a:gd name="connsiteY416" fmla="*/ 6858000 h 6858000"/>
              <a:gd name="connsiteX417" fmla="*/ 2392863 w 7467600"/>
              <a:gd name="connsiteY417" fmla="*/ 6852964 h 6858000"/>
              <a:gd name="connsiteX418" fmla="*/ 2017589 w 7467600"/>
              <a:gd name="connsiteY418" fmla="*/ 6493982 h 6858000"/>
              <a:gd name="connsiteX419" fmla="*/ 2147336 w 7467600"/>
              <a:gd name="connsiteY419" fmla="*/ 6594052 h 6858000"/>
              <a:gd name="connsiteX420" fmla="*/ 2207047 w 7467600"/>
              <a:gd name="connsiteY420" fmla="*/ 6654540 h 6858000"/>
              <a:gd name="connsiteX421" fmla="*/ 2299106 w 7467600"/>
              <a:gd name="connsiteY421" fmla="*/ 6778931 h 6858000"/>
              <a:gd name="connsiteX422" fmla="*/ 2314430 w 7467600"/>
              <a:gd name="connsiteY422" fmla="*/ 6801144 h 6858000"/>
              <a:gd name="connsiteX423" fmla="*/ 2352406 w 7467600"/>
              <a:gd name="connsiteY423" fmla="*/ 6858000 h 6858000"/>
              <a:gd name="connsiteX424" fmla="*/ 2314492 w 7467600"/>
              <a:gd name="connsiteY424" fmla="*/ 6858000 h 6858000"/>
              <a:gd name="connsiteX425" fmla="*/ 2288095 w 7467600"/>
              <a:gd name="connsiteY425" fmla="*/ 6818030 h 6858000"/>
              <a:gd name="connsiteX426" fmla="*/ 2272768 w 7467600"/>
              <a:gd name="connsiteY426" fmla="*/ 6795822 h 6858000"/>
              <a:gd name="connsiteX427" fmla="*/ 2182715 w 7467600"/>
              <a:gd name="connsiteY427" fmla="*/ 6675071 h 6858000"/>
              <a:gd name="connsiteX428" fmla="*/ 2032061 w 7467600"/>
              <a:gd name="connsiteY428" fmla="*/ 6541380 h 6858000"/>
              <a:gd name="connsiteX429" fmla="*/ 2257220 w 7467600"/>
              <a:gd name="connsiteY429" fmla="*/ 6826257 h 6858000"/>
              <a:gd name="connsiteX430" fmla="*/ 2281324 w 7467600"/>
              <a:gd name="connsiteY430" fmla="*/ 6858000 h 6858000"/>
              <a:gd name="connsiteX431" fmla="*/ 2242860 w 7467600"/>
              <a:gd name="connsiteY431" fmla="*/ 6858000 h 6858000"/>
              <a:gd name="connsiteX432" fmla="*/ 2232818 w 7467600"/>
              <a:gd name="connsiteY432" fmla="*/ 6844926 h 6858000"/>
              <a:gd name="connsiteX433" fmla="*/ 1990172 w 7467600"/>
              <a:gd name="connsiteY433" fmla="*/ 6542121 h 6858000"/>
              <a:gd name="connsiteX434" fmla="*/ 2124090 w 7467600"/>
              <a:gd name="connsiteY434" fmla="*/ 6761017 h 6858000"/>
              <a:gd name="connsiteX435" fmla="*/ 2200380 w 7467600"/>
              <a:gd name="connsiteY435" fmla="*/ 6858000 h 6858000"/>
              <a:gd name="connsiteX436" fmla="*/ 2147507 w 7467600"/>
              <a:gd name="connsiteY436" fmla="*/ 6858000 h 6858000"/>
              <a:gd name="connsiteX437" fmla="*/ 2070668 w 7467600"/>
              <a:gd name="connsiteY437" fmla="*/ 6761520 h 6858000"/>
              <a:gd name="connsiteX438" fmla="*/ 1975142 w 7467600"/>
              <a:gd name="connsiteY438" fmla="*/ 6585570 h 6858000"/>
              <a:gd name="connsiteX439" fmla="*/ 2050035 w 7467600"/>
              <a:gd name="connsiteY439" fmla="*/ 6813345 h 6858000"/>
              <a:gd name="connsiteX440" fmla="*/ 2063025 w 7467600"/>
              <a:gd name="connsiteY440" fmla="*/ 6858000 h 6858000"/>
              <a:gd name="connsiteX441" fmla="*/ 2021675 w 7467600"/>
              <a:gd name="connsiteY441" fmla="*/ 6858000 h 6858000"/>
              <a:gd name="connsiteX442" fmla="*/ 2019308 w 7467600"/>
              <a:gd name="connsiteY442" fmla="*/ 6847118 h 6858000"/>
              <a:gd name="connsiteX443" fmla="*/ 1938835 w 7467600"/>
              <a:gd name="connsiteY443" fmla="*/ 6551160 h 6858000"/>
              <a:gd name="connsiteX444" fmla="*/ 1953230 w 7467600"/>
              <a:gd name="connsiteY444" fmla="*/ 6759699 h 6858000"/>
              <a:gd name="connsiteX445" fmla="*/ 1956763 w 7467600"/>
              <a:gd name="connsiteY445" fmla="*/ 6778191 h 6858000"/>
              <a:gd name="connsiteX446" fmla="*/ 1967925 w 7467600"/>
              <a:gd name="connsiteY446" fmla="*/ 6858000 h 6858000"/>
              <a:gd name="connsiteX447" fmla="*/ 1936622 w 7467600"/>
              <a:gd name="connsiteY447" fmla="*/ 6858000 h 6858000"/>
              <a:gd name="connsiteX448" fmla="*/ 1926261 w 7467600"/>
              <a:gd name="connsiteY448" fmla="*/ 6784064 h 6858000"/>
              <a:gd name="connsiteX449" fmla="*/ 1922724 w 7467600"/>
              <a:gd name="connsiteY449" fmla="*/ 6765577 h 6858000"/>
              <a:gd name="connsiteX450" fmla="*/ 1904650 w 7467600"/>
              <a:gd name="connsiteY450" fmla="*/ 6639616 h 6858000"/>
              <a:gd name="connsiteX451" fmla="*/ 1885273 w 7467600"/>
              <a:gd name="connsiteY451" fmla="*/ 6858000 h 6858000"/>
              <a:gd name="connsiteX452" fmla="*/ 1854363 w 7467600"/>
              <a:gd name="connsiteY452" fmla="*/ 6858000 h 6858000"/>
              <a:gd name="connsiteX453" fmla="*/ 1880391 w 7467600"/>
              <a:gd name="connsiteY453" fmla="*/ 6603796 h 6858000"/>
              <a:gd name="connsiteX454" fmla="*/ 1818273 w 7467600"/>
              <a:gd name="connsiteY454" fmla="*/ 6715729 h 6858000"/>
              <a:gd name="connsiteX455" fmla="*/ 1794691 w 7467600"/>
              <a:gd name="connsiteY455" fmla="*/ 6843239 h 6858000"/>
              <a:gd name="connsiteX456" fmla="*/ 1794914 w 7467600"/>
              <a:gd name="connsiteY456" fmla="*/ 6858000 h 6858000"/>
              <a:gd name="connsiteX457" fmla="*/ 1746128 w 7467600"/>
              <a:gd name="connsiteY457" fmla="*/ 6858000 h 6858000"/>
              <a:gd name="connsiteX458" fmla="*/ 1753934 w 7467600"/>
              <a:gd name="connsiteY458" fmla="*/ 6724796 h 6858000"/>
              <a:gd name="connsiteX459" fmla="*/ 1792053 w 7467600"/>
              <a:gd name="connsiteY459" fmla="*/ 6572396 h 6858000"/>
              <a:gd name="connsiteX460" fmla="*/ 1862248 w 7467600"/>
              <a:gd name="connsiteY460" fmla="*/ 6266397 h 6858000"/>
              <a:gd name="connsiteX461" fmla="*/ 1862250 w 7467600"/>
              <a:gd name="connsiteY461" fmla="*/ 6033531 h 6858000"/>
              <a:gd name="connsiteX462" fmla="*/ 1211999 w 7467600"/>
              <a:gd name="connsiteY462" fmla="*/ 6683610 h 6858000"/>
              <a:gd name="connsiteX463" fmla="*/ 1213266 w 7467600"/>
              <a:gd name="connsiteY463" fmla="*/ 6691947 h 6858000"/>
              <a:gd name="connsiteX464" fmla="*/ 1203370 w 7467600"/>
              <a:gd name="connsiteY464" fmla="*/ 6850676 h 6858000"/>
              <a:gd name="connsiteX465" fmla="*/ 1203671 w 7467600"/>
              <a:gd name="connsiteY465" fmla="*/ 6858000 h 6858000"/>
              <a:gd name="connsiteX466" fmla="*/ 1143180 w 7467600"/>
              <a:gd name="connsiteY466" fmla="*/ 6858000 h 6858000"/>
              <a:gd name="connsiteX467" fmla="*/ 1142176 w 7467600"/>
              <a:gd name="connsiteY467" fmla="*/ 6766045 h 6858000"/>
              <a:gd name="connsiteX468" fmla="*/ 1067484 w 7467600"/>
              <a:gd name="connsiteY468" fmla="*/ 6858000 h 6858000"/>
              <a:gd name="connsiteX469" fmla="*/ 953928 w 7467600"/>
              <a:gd name="connsiteY469" fmla="*/ 6858000 h 6858000"/>
              <a:gd name="connsiteX470" fmla="*/ 959715 w 7467600"/>
              <a:gd name="connsiteY470" fmla="*/ 6850185 h 6858000"/>
              <a:gd name="connsiteX471" fmla="*/ 1483788 w 7467600"/>
              <a:gd name="connsiteY471" fmla="*/ 6259174 h 6858000"/>
              <a:gd name="connsiteX472" fmla="*/ 1100671 w 7467600"/>
              <a:gd name="connsiteY472" fmla="*/ 6252137 h 6858000"/>
              <a:gd name="connsiteX473" fmla="*/ 1090144 w 7467600"/>
              <a:gd name="connsiteY473" fmla="*/ 6256748 h 6858000"/>
              <a:gd name="connsiteX474" fmla="*/ 1095872 w 7467600"/>
              <a:gd name="connsiteY474" fmla="*/ 6271892 h 6858000"/>
              <a:gd name="connsiteX475" fmla="*/ 262785 w 7467600"/>
              <a:gd name="connsiteY475" fmla="*/ 6845450 h 6858000"/>
              <a:gd name="connsiteX476" fmla="*/ 209968 w 7467600"/>
              <a:gd name="connsiteY476" fmla="*/ 6770713 h 6858000"/>
              <a:gd name="connsiteX477" fmla="*/ 873460 w 7467600"/>
              <a:gd name="connsiteY477" fmla="*/ 6253768 h 6858000"/>
              <a:gd name="connsiteX478" fmla="*/ 192686 w 7467600"/>
              <a:gd name="connsiteY478" fmla="*/ 5849257 h 6858000"/>
              <a:gd name="connsiteX479" fmla="*/ 4696 w 7467600"/>
              <a:gd name="connsiteY479" fmla="*/ 5697668 h 6858000"/>
              <a:gd name="connsiteX480" fmla="*/ 0 w 7467600"/>
              <a:gd name="connsiteY480" fmla="*/ 5689984 h 6858000"/>
              <a:gd name="connsiteX481" fmla="*/ 0 w 7467600"/>
              <a:gd name="connsiteY481" fmla="*/ 5513472 h 6858000"/>
              <a:gd name="connsiteX482" fmla="*/ 174101 w 7467600"/>
              <a:gd name="connsiteY482" fmla="*/ 5620277 h 6858000"/>
              <a:gd name="connsiteX483" fmla="*/ 891800 w 7467600"/>
              <a:gd name="connsiteY483" fmla="*/ 6036935 h 6858000"/>
              <a:gd name="connsiteX484" fmla="*/ 1072219 w 7467600"/>
              <a:gd name="connsiteY484" fmla="*/ 6169443 h 6858000"/>
              <a:gd name="connsiteX485" fmla="*/ 1074117 w 7467600"/>
              <a:gd name="connsiteY485" fmla="*/ 6170301 h 6858000"/>
              <a:gd name="connsiteX486" fmla="*/ 1083114 w 7467600"/>
              <a:gd name="connsiteY486" fmla="*/ 6174131 h 6858000"/>
              <a:gd name="connsiteX487" fmla="*/ 1543010 w 7467600"/>
              <a:gd name="connsiteY487" fmla="*/ 6191140 h 6858000"/>
              <a:gd name="connsiteX488" fmla="*/ 1551080 w 7467600"/>
              <a:gd name="connsiteY488" fmla="*/ 6195006 h 6858000"/>
              <a:gd name="connsiteX489" fmla="*/ 2345443 w 7467600"/>
              <a:gd name="connsiteY489" fmla="*/ 5549882 h 6858000"/>
              <a:gd name="connsiteX490" fmla="*/ 1721499 w 7467600"/>
              <a:gd name="connsiteY490" fmla="*/ 5599969 h 6858000"/>
              <a:gd name="connsiteX491" fmla="*/ 767716 w 7467600"/>
              <a:gd name="connsiteY491" fmla="*/ 5472768 h 6858000"/>
              <a:gd name="connsiteX492" fmla="*/ 722147 w 7467600"/>
              <a:gd name="connsiteY492" fmla="*/ 5393091 h 6858000"/>
              <a:gd name="connsiteX493" fmla="*/ 1485552 w 7467600"/>
              <a:gd name="connsiteY493" fmla="*/ 5313202 h 6858000"/>
              <a:gd name="connsiteX494" fmla="*/ 2143004 w 7467600"/>
              <a:gd name="connsiteY494" fmla="*/ 5402420 h 6858000"/>
              <a:gd name="connsiteX495" fmla="*/ 1933391 w 7467600"/>
              <a:gd name="connsiteY495" fmla="*/ 5156971 h 6858000"/>
              <a:gd name="connsiteX496" fmla="*/ 1827118 w 7467600"/>
              <a:gd name="connsiteY496" fmla="*/ 4968410 h 6858000"/>
              <a:gd name="connsiteX497" fmla="*/ 1837349 w 7467600"/>
              <a:gd name="connsiteY497" fmla="*/ 4956357 h 6858000"/>
              <a:gd name="connsiteX498" fmla="*/ 2162835 w 7467600"/>
              <a:gd name="connsiteY498" fmla="*/ 5187853 h 6858000"/>
              <a:gd name="connsiteX499" fmla="*/ 2257167 w 7467600"/>
              <a:gd name="connsiteY499" fmla="*/ 5462123 h 6858000"/>
              <a:gd name="connsiteX500" fmla="*/ 2261598 w 7467600"/>
              <a:gd name="connsiteY500" fmla="*/ 5467998 h 6858000"/>
              <a:gd name="connsiteX501" fmla="*/ 2437177 w 7467600"/>
              <a:gd name="connsiteY501" fmla="*/ 5479608 h 6858000"/>
              <a:gd name="connsiteX502" fmla="*/ 2445247 w 7467600"/>
              <a:gd name="connsiteY502" fmla="*/ 5483476 h 6858000"/>
              <a:gd name="connsiteX503" fmla="*/ 2743626 w 7467600"/>
              <a:gd name="connsiteY503" fmla="*/ 5304819 h 6858000"/>
              <a:gd name="connsiteX504" fmla="*/ 3048102 w 7467600"/>
              <a:gd name="connsiteY504" fmla="*/ 5150595 h 6858000"/>
              <a:gd name="connsiteX505" fmla="*/ 1799414 w 7467600"/>
              <a:gd name="connsiteY505" fmla="*/ 4694732 h 6858000"/>
              <a:gd name="connsiteX506" fmla="*/ 1771735 w 7467600"/>
              <a:gd name="connsiteY506" fmla="*/ 4619929 h 6858000"/>
              <a:gd name="connsiteX507" fmla="*/ 3104273 w 7467600"/>
              <a:gd name="connsiteY507" fmla="*/ 5076159 h 6858000"/>
              <a:gd name="connsiteX508" fmla="*/ 3113245 w 7467600"/>
              <a:gd name="connsiteY508" fmla="*/ 5090705 h 6858000"/>
              <a:gd name="connsiteX509" fmla="*/ 3126294 w 7467600"/>
              <a:gd name="connsiteY509" fmla="*/ 5114400 h 6858000"/>
              <a:gd name="connsiteX510" fmla="*/ 3937433 w 7467600"/>
              <a:gd name="connsiteY510" fmla="*/ 4830473 h 6858000"/>
              <a:gd name="connsiteX511" fmla="*/ 3590475 w 7467600"/>
              <a:gd name="connsiteY511" fmla="*/ 4597974 h 6858000"/>
              <a:gd name="connsiteX512" fmla="*/ 3100264 w 7467600"/>
              <a:gd name="connsiteY512" fmla="*/ 4579845 h 6858000"/>
              <a:gd name="connsiteX513" fmla="*/ 2183576 w 7467600"/>
              <a:gd name="connsiteY513" fmla="*/ 4227150 h 6858000"/>
              <a:gd name="connsiteX514" fmla="*/ 2151029 w 7467600"/>
              <a:gd name="connsiteY514" fmla="*/ 4146947 h 6858000"/>
              <a:gd name="connsiteX515" fmla="*/ 3563434 w 7467600"/>
              <a:gd name="connsiteY515" fmla="*/ 4469115 h 6858000"/>
              <a:gd name="connsiteX516" fmla="*/ 3177952 w 7467600"/>
              <a:gd name="connsiteY516" fmla="*/ 3657386 h 6858000"/>
              <a:gd name="connsiteX517" fmla="*/ 3189263 w 7467600"/>
              <a:gd name="connsiteY517" fmla="*/ 3625726 h 6858000"/>
              <a:gd name="connsiteX518" fmla="*/ 3560912 w 7467600"/>
              <a:gd name="connsiteY518" fmla="*/ 4079863 h 6858000"/>
              <a:gd name="connsiteX519" fmla="*/ 3626636 w 7467600"/>
              <a:gd name="connsiteY519" fmla="*/ 4512230 h 6858000"/>
              <a:gd name="connsiteX520" fmla="*/ 3653088 w 7467600"/>
              <a:gd name="connsiteY520" fmla="*/ 4521417 h 6858000"/>
              <a:gd name="connsiteX521" fmla="*/ 3988128 w 7467600"/>
              <a:gd name="connsiteY521" fmla="*/ 4817267 h 6858000"/>
              <a:gd name="connsiteX522" fmla="*/ 4830582 w 7467600"/>
              <a:gd name="connsiteY522" fmla="*/ 4676000 h 6858000"/>
              <a:gd name="connsiteX523" fmla="*/ 4830100 w 7467600"/>
              <a:gd name="connsiteY523" fmla="*/ 4675554 h 6858000"/>
              <a:gd name="connsiteX524" fmla="*/ 4036318 w 7467600"/>
              <a:gd name="connsiteY524" fmla="*/ 4147013 h 6858000"/>
              <a:gd name="connsiteX525" fmla="*/ 3432098 w 7467600"/>
              <a:gd name="connsiteY525" fmla="*/ 3537312 h 6858000"/>
              <a:gd name="connsiteX526" fmla="*/ 3446761 w 7467600"/>
              <a:gd name="connsiteY526" fmla="*/ 3461278 h 6858000"/>
              <a:gd name="connsiteX527" fmla="*/ 4419733 w 7467600"/>
              <a:gd name="connsiteY527" fmla="*/ 3963555 h 6858000"/>
              <a:gd name="connsiteX528" fmla="*/ 4781371 w 7467600"/>
              <a:gd name="connsiteY528" fmla="*/ 4458604 h 6858000"/>
              <a:gd name="connsiteX529" fmla="*/ 4780440 w 7467600"/>
              <a:gd name="connsiteY529" fmla="*/ 4470290 h 6858000"/>
              <a:gd name="connsiteX530" fmla="*/ 4898954 w 7467600"/>
              <a:gd name="connsiteY530" fmla="*/ 4662092 h 6858000"/>
              <a:gd name="connsiteX531" fmla="*/ 4900699 w 7467600"/>
              <a:gd name="connsiteY531" fmla="*/ 4670867 h 6858000"/>
              <a:gd name="connsiteX532" fmla="*/ 5714511 w 7467600"/>
              <a:gd name="connsiteY532" fmla="*/ 4663483 h 6858000"/>
              <a:gd name="connsiteX533" fmla="*/ 5464793 w 7467600"/>
              <a:gd name="connsiteY533" fmla="*/ 4393556 h 6858000"/>
              <a:gd name="connsiteX534" fmla="*/ 5461897 w 7467600"/>
              <a:gd name="connsiteY534" fmla="*/ 4390879 h 6858000"/>
              <a:gd name="connsiteX535" fmla="*/ 4294126 w 7467600"/>
              <a:gd name="connsiteY535" fmla="*/ 3303048 h 6858000"/>
              <a:gd name="connsiteX536" fmla="*/ 4305321 w 7467600"/>
              <a:gd name="connsiteY536" fmla="*/ 3256953 h 6858000"/>
              <a:gd name="connsiteX537" fmla="*/ 4949299 w 7467600"/>
              <a:gd name="connsiteY537" fmla="*/ 3766336 h 6858000"/>
              <a:gd name="connsiteX538" fmla="*/ 5291452 w 7467600"/>
              <a:gd name="connsiteY538" fmla="*/ 4076801 h 6858000"/>
              <a:gd name="connsiteX539" fmla="*/ 5434998 w 7467600"/>
              <a:gd name="connsiteY539" fmla="*/ 4254100 h 6858000"/>
              <a:gd name="connsiteX540" fmla="*/ 5351015 w 7467600"/>
              <a:gd name="connsiteY540" fmla="*/ 3760989 h 6858000"/>
              <a:gd name="connsiteX541" fmla="*/ 5413780 w 7467600"/>
              <a:gd name="connsiteY541" fmla="*/ 2966265 h 6858000"/>
              <a:gd name="connsiteX542" fmla="*/ 5425627 w 7467600"/>
              <a:gd name="connsiteY542" fmla="*/ 2954192 h 6858000"/>
              <a:gd name="connsiteX543" fmla="*/ 6604735 w 7467600"/>
              <a:gd name="connsiteY543" fmla="*/ 2041381 h 6858000"/>
              <a:gd name="connsiteX544" fmla="*/ 7204487 w 7467600"/>
              <a:gd name="connsiteY544" fmla="*/ 2742112 h 6858000"/>
              <a:gd name="connsiteX545" fmla="*/ 7131592 w 7467600"/>
              <a:gd name="connsiteY545" fmla="*/ 2672096 h 6858000"/>
              <a:gd name="connsiteX546" fmla="*/ 6996344 w 7467600"/>
              <a:gd name="connsiteY546" fmla="*/ 2518310 h 6858000"/>
              <a:gd name="connsiteX547" fmla="*/ 6735495 w 7467600"/>
              <a:gd name="connsiteY547" fmla="*/ 2196890 h 6858000"/>
              <a:gd name="connsiteX548" fmla="*/ 6721901 w 7467600"/>
              <a:gd name="connsiteY548" fmla="*/ 2179274 h 6858000"/>
              <a:gd name="connsiteX549" fmla="*/ 6604735 w 7467600"/>
              <a:gd name="connsiteY549" fmla="*/ 2041381 h 6858000"/>
              <a:gd name="connsiteX550" fmla="*/ 6591670 w 7467600"/>
              <a:gd name="connsiteY550" fmla="*/ 1988277 h 6858000"/>
              <a:gd name="connsiteX551" fmla="*/ 6747349 w 7467600"/>
              <a:gd name="connsiteY551" fmla="*/ 2160069 h 6858000"/>
              <a:gd name="connsiteX552" fmla="*/ 6760943 w 7467600"/>
              <a:gd name="connsiteY552" fmla="*/ 2177686 h 6858000"/>
              <a:gd name="connsiteX553" fmla="*/ 7021065 w 7467600"/>
              <a:gd name="connsiteY553" fmla="*/ 2498102 h 6858000"/>
              <a:gd name="connsiteX554" fmla="*/ 7155223 w 7467600"/>
              <a:gd name="connsiteY554" fmla="*/ 2650386 h 6858000"/>
              <a:gd name="connsiteX555" fmla="*/ 7203167 w 7467600"/>
              <a:gd name="connsiteY555" fmla="*/ 2697288 h 6858000"/>
              <a:gd name="connsiteX556" fmla="*/ 6937703 w 7467600"/>
              <a:gd name="connsiteY556" fmla="*/ 2321981 h 6858000"/>
              <a:gd name="connsiteX557" fmla="*/ 6591670 w 7467600"/>
              <a:gd name="connsiteY557" fmla="*/ 1988277 h 6858000"/>
              <a:gd name="connsiteX558" fmla="*/ 5798671 w 7467600"/>
              <a:gd name="connsiteY558" fmla="*/ 1981601 h 6858000"/>
              <a:gd name="connsiteX559" fmla="*/ 5754709 w 7467600"/>
              <a:gd name="connsiteY559" fmla="*/ 2071454 h 6858000"/>
              <a:gd name="connsiteX560" fmla="*/ 5763044 w 7467600"/>
              <a:gd name="connsiteY560" fmla="*/ 2842206 h 6858000"/>
              <a:gd name="connsiteX561" fmla="*/ 5764974 w 7467600"/>
              <a:gd name="connsiteY561" fmla="*/ 2799609 h 6858000"/>
              <a:gd name="connsiteX562" fmla="*/ 5767665 w 7467600"/>
              <a:gd name="connsiteY562" fmla="*/ 2666409 h 6858000"/>
              <a:gd name="connsiteX563" fmla="*/ 5763055 w 7467600"/>
              <a:gd name="connsiteY563" fmla="*/ 2579705 h 6858000"/>
              <a:gd name="connsiteX564" fmla="*/ 5758079 w 7467600"/>
              <a:gd name="connsiteY564" fmla="*/ 2492508 h 6858000"/>
              <a:gd name="connsiteX565" fmla="*/ 5779325 w 7467600"/>
              <a:gd name="connsiteY565" fmla="*/ 2197069 h 6858000"/>
              <a:gd name="connsiteX566" fmla="*/ 5798671 w 7467600"/>
              <a:gd name="connsiteY566" fmla="*/ 1981601 h 6858000"/>
              <a:gd name="connsiteX567" fmla="*/ 5829202 w 7467600"/>
              <a:gd name="connsiteY567" fmla="*/ 1971679 h 6858000"/>
              <a:gd name="connsiteX568" fmla="*/ 5809558 w 7467600"/>
              <a:gd name="connsiteY568" fmla="*/ 2198043 h 6858000"/>
              <a:gd name="connsiteX569" fmla="*/ 5788653 w 7467600"/>
              <a:gd name="connsiteY569" fmla="*/ 2489430 h 6858000"/>
              <a:gd name="connsiteX570" fmla="*/ 5793439 w 7467600"/>
              <a:gd name="connsiteY570" fmla="*/ 2575235 h 6858000"/>
              <a:gd name="connsiteX571" fmla="*/ 5796837 w 7467600"/>
              <a:gd name="connsiteY571" fmla="*/ 2637633 h 6858000"/>
              <a:gd name="connsiteX572" fmla="*/ 5818614 w 7467600"/>
              <a:gd name="connsiteY572" fmla="*/ 2473055 h 6858000"/>
              <a:gd name="connsiteX573" fmla="*/ 5829202 w 7467600"/>
              <a:gd name="connsiteY573" fmla="*/ 1971679 h 6858000"/>
              <a:gd name="connsiteX574" fmla="*/ 5911389 w 7467600"/>
              <a:gd name="connsiteY574" fmla="*/ 1898371 h 6858000"/>
              <a:gd name="connsiteX575" fmla="*/ 6237627 w 7467600"/>
              <a:gd name="connsiteY575" fmla="*/ 2231921 h 6858000"/>
              <a:gd name="connsiteX576" fmla="*/ 5911389 w 7467600"/>
              <a:gd name="connsiteY576" fmla="*/ 1898371 h 6858000"/>
              <a:gd name="connsiteX577" fmla="*/ 6944437 w 7467600"/>
              <a:gd name="connsiteY577" fmla="*/ 1575402 h 6858000"/>
              <a:gd name="connsiteX578" fmla="*/ 6304730 w 7467600"/>
              <a:gd name="connsiteY578" fmla="*/ 1766654 h 6858000"/>
              <a:gd name="connsiteX579" fmla="*/ 6944437 w 7467600"/>
              <a:gd name="connsiteY579" fmla="*/ 1575402 h 6858000"/>
              <a:gd name="connsiteX580" fmla="*/ 7019523 w 7467600"/>
              <a:gd name="connsiteY580" fmla="*/ 1519450 h 6858000"/>
              <a:gd name="connsiteX581" fmla="*/ 6298091 w 7467600"/>
              <a:gd name="connsiteY581" fmla="*/ 1737122 h 6858000"/>
              <a:gd name="connsiteX582" fmla="*/ 7019523 w 7467600"/>
              <a:gd name="connsiteY582" fmla="*/ 1519450 h 6858000"/>
              <a:gd name="connsiteX583" fmla="*/ 2399523 w 7467600"/>
              <a:gd name="connsiteY583" fmla="*/ 1428234 h 6858000"/>
              <a:gd name="connsiteX584" fmla="*/ 2224982 w 7467600"/>
              <a:gd name="connsiteY584" fmla="*/ 1826201 h 6858000"/>
              <a:gd name="connsiteX585" fmla="*/ 2096099 w 7467600"/>
              <a:gd name="connsiteY585" fmla="*/ 2345900 h 6858000"/>
              <a:gd name="connsiteX586" fmla="*/ 2283317 w 7467600"/>
              <a:gd name="connsiteY586" fmla="*/ 1796925 h 6858000"/>
              <a:gd name="connsiteX587" fmla="*/ 2399523 w 7467600"/>
              <a:gd name="connsiteY587" fmla="*/ 1428234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278707 w 7467600"/>
              <a:gd name="connsiteY597" fmla="*/ 1352270 h 6858000"/>
              <a:gd name="connsiteX598" fmla="*/ 1423821 w 7467600"/>
              <a:gd name="connsiteY598" fmla="*/ 1351958 h 6858000"/>
              <a:gd name="connsiteX599" fmla="*/ 1638521 w 7467600"/>
              <a:gd name="connsiteY599" fmla="*/ 1908470 h 6858000"/>
              <a:gd name="connsiteX600" fmla="*/ 1754199 w 7467600"/>
              <a:gd name="connsiteY600" fmla="*/ 2149284 h 6858000"/>
              <a:gd name="connsiteX601" fmla="*/ 1908359 w 7467600"/>
              <a:gd name="connsiteY601" fmla="*/ 2364988 h 6858000"/>
              <a:gd name="connsiteX602" fmla="*/ 1647661 w 7467600"/>
              <a:gd name="connsiteY602" fmla="*/ 1825945 h 6858000"/>
              <a:gd name="connsiteX603" fmla="*/ 1423821 w 7467600"/>
              <a:gd name="connsiteY603" fmla="*/ 1351958 h 6858000"/>
              <a:gd name="connsiteX604" fmla="*/ 1431890 w 7467600"/>
              <a:gd name="connsiteY604" fmla="*/ 1306475 h 6858000"/>
              <a:gd name="connsiteX605" fmla="*/ 1507597 w 7467600"/>
              <a:gd name="connsiteY605" fmla="*/ 1446132 h 6858000"/>
              <a:gd name="connsiteX606" fmla="*/ 1674586 w 7467600"/>
              <a:gd name="connsiteY606" fmla="*/ 1813832 h 6858000"/>
              <a:gd name="connsiteX607" fmla="*/ 1815950 w 7467600"/>
              <a:gd name="connsiteY607" fmla="*/ 2128564 h 6858000"/>
              <a:gd name="connsiteX608" fmla="*/ 1984242 w 7467600"/>
              <a:gd name="connsiteY608" fmla="*/ 2430829 h 6858000"/>
              <a:gd name="connsiteX609" fmla="*/ 2014023 w 7467600"/>
              <a:gd name="connsiteY609" fmla="*/ 2450995 h 6858000"/>
              <a:gd name="connsiteX610" fmla="*/ 1747337 w 7467600"/>
              <a:gd name="connsiteY610" fmla="*/ 1855264 h 6858000"/>
              <a:gd name="connsiteX611" fmla="*/ 1533749 w 7467600"/>
              <a:gd name="connsiteY611" fmla="*/ 1478656 h 6858000"/>
              <a:gd name="connsiteX612" fmla="*/ 1431890 w 7467600"/>
              <a:gd name="connsiteY612" fmla="*/ 1306475 h 6858000"/>
              <a:gd name="connsiteX613" fmla="*/ 5052692 w 7467600"/>
              <a:gd name="connsiteY613" fmla="*/ 1292994 h 6858000"/>
              <a:gd name="connsiteX614" fmla="*/ 5200661 w 7467600"/>
              <a:gd name="connsiteY614" fmla="*/ 1635186 h 6858000"/>
              <a:gd name="connsiteX615" fmla="*/ 5297138 w 7467600"/>
              <a:gd name="connsiteY615" fmla="*/ 1906351 h 6858000"/>
              <a:gd name="connsiteX616" fmla="*/ 5052692 w 7467600"/>
              <a:gd name="connsiteY616" fmla="*/ 1292994 h 6858000"/>
              <a:gd name="connsiteX617" fmla="*/ 5009948 w 7467600"/>
              <a:gd name="connsiteY617" fmla="*/ 1273619 h 6858000"/>
              <a:gd name="connsiteX618" fmla="*/ 5121777 w 7467600"/>
              <a:gd name="connsiteY618" fmla="*/ 1654213 h 6858000"/>
              <a:gd name="connsiteX619" fmla="*/ 5293545 w 7467600"/>
              <a:gd name="connsiteY619" fmla="*/ 2072247 h 6858000"/>
              <a:gd name="connsiteX620" fmla="*/ 5294042 w 7467600"/>
              <a:gd name="connsiteY620" fmla="*/ 2065019 h 6858000"/>
              <a:gd name="connsiteX621" fmla="*/ 5171936 w 7467600"/>
              <a:gd name="connsiteY621" fmla="*/ 1647613 h 6858000"/>
              <a:gd name="connsiteX622" fmla="*/ 5009948 w 7467600"/>
              <a:gd name="connsiteY622" fmla="*/ 1273619 h 6858000"/>
              <a:gd name="connsiteX623" fmla="*/ 655236 w 7467600"/>
              <a:gd name="connsiteY623" fmla="*/ 1268632 h 6858000"/>
              <a:gd name="connsiteX624" fmla="*/ 839521 w 7467600"/>
              <a:gd name="connsiteY624" fmla="*/ 1685315 h 6858000"/>
              <a:gd name="connsiteX625" fmla="*/ 1109416 w 7467600"/>
              <a:gd name="connsiteY625" fmla="*/ 2061663 h 6858000"/>
              <a:gd name="connsiteX626" fmla="*/ 1298300 w 7467600"/>
              <a:gd name="connsiteY626" fmla="*/ 2247742 h 6858000"/>
              <a:gd name="connsiteX627" fmla="*/ 1125871 w 7467600"/>
              <a:gd name="connsiteY627" fmla="*/ 1989513 h 6858000"/>
              <a:gd name="connsiteX628" fmla="*/ 981574 w 7467600"/>
              <a:gd name="connsiteY628" fmla="*/ 1783157 h 6858000"/>
              <a:gd name="connsiteX629" fmla="*/ 922198 w 7467600"/>
              <a:gd name="connsiteY629" fmla="*/ 1677437 h 6858000"/>
              <a:gd name="connsiteX630" fmla="*/ 869293 w 7467600"/>
              <a:gd name="connsiteY630" fmla="*/ 1583214 h 6858000"/>
              <a:gd name="connsiteX631" fmla="*/ 751431 w 7467600"/>
              <a:gd name="connsiteY631" fmla="*/ 1405731 h 6858000"/>
              <a:gd name="connsiteX632" fmla="*/ 655236 w 7467600"/>
              <a:gd name="connsiteY632" fmla="*/ 1268632 h 6858000"/>
              <a:gd name="connsiteX633" fmla="*/ 6516292 w 7467600"/>
              <a:gd name="connsiteY633" fmla="*/ 1263064 h 6858000"/>
              <a:gd name="connsiteX634" fmla="*/ 5736320 w 7467600"/>
              <a:gd name="connsiteY634" fmla="*/ 1501803 h 6858000"/>
              <a:gd name="connsiteX635" fmla="*/ 6516292 w 7467600"/>
              <a:gd name="connsiteY635" fmla="*/ 1263064 h 6858000"/>
              <a:gd name="connsiteX636" fmla="*/ 291466 w 7467600"/>
              <a:gd name="connsiteY636" fmla="*/ 1250369 h 6858000"/>
              <a:gd name="connsiteX637" fmla="*/ 323180 w 7467600"/>
              <a:gd name="connsiteY637" fmla="*/ 1435283 h 6858000"/>
              <a:gd name="connsiteX638" fmla="*/ 349381 w 7467600"/>
              <a:gd name="connsiteY638" fmla="*/ 1875041 h 6858000"/>
              <a:gd name="connsiteX639" fmla="*/ 374363 w 7467600"/>
              <a:gd name="connsiteY639" fmla="*/ 1506494 h 6858000"/>
              <a:gd name="connsiteX640" fmla="*/ 302168 w 7467600"/>
              <a:gd name="connsiteY640" fmla="*/ 1274495 h 6858000"/>
              <a:gd name="connsiteX641" fmla="*/ 291466 w 7467600"/>
              <a:gd name="connsiteY641" fmla="*/ 1250369 h 6858000"/>
              <a:gd name="connsiteX642" fmla="*/ 678222 w 7467600"/>
              <a:gd name="connsiteY642" fmla="*/ 1248670 h 6858000"/>
              <a:gd name="connsiteX643" fmla="*/ 775536 w 7467600"/>
              <a:gd name="connsiteY643" fmla="*/ 1388015 h 6858000"/>
              <a:gd name="connsiteX644" fmla="*/ 894529 w 7467600"/>
              <a:gd name="connsiteY644" fmla="*/ 1567739 h 6858000"/>
              <a:gd name="connsiteX645" fmla="*/ 948000 w 7467600"/>
              <a:gd name="connsiteY645" fmla="*/ 1663088 h 6858000"/>
              <a:gd name="connsiteX646" fmla="*/ 1006812 w 7467600"/>
              <a:gd name="connsiteY646" fmla="*/ 1767683 h 6858000"/>
              <a:gd name="connsiteX647" fmla="*/ 1149133 w 7467600"/>
              <a:gd name="connsiteY647" fmla="*/ 1971513 h 6858000"/>
              <a:gd name="connsiteX648" fmla="*/ 1333952 w 7467600"/>
              <a:gd name="connsiteY648" fmla="*/ 2251620 h 6858000"/>
              <a:gd name="connsiteX649" fmla="*/ 1337329 w 7467600"/>
              <a:gd name="connsiteY649" fmla="*/ 2258350 h 6858000"/>
              <a:gd name="connsiteX650" fmla="*/ 1014726 w 7467600"/>
              <a:gd name="connsiteY650" fmla="*/ 1615556 h 6858000"/>
              <a:gd name="connsiteX651" fmla="*/ 678222 w 7467600"/>
              <a:gd name="connsiteY651" fmla="*/ 1248670 h 6858000"/>
              <a:gd name="connsiteX652" fmla="*/ 6691602 w 7467600"/>
              <a:gd name="connsiteY652" fmla="*/ 1140573 h 6858000"/>
              <a:gd name="connsiteX653" fmla="*/ 6571100 w 7467600"/>
              <a:gd name="connsiteY653" fmla="*/ 1183662 h 6858000"/>
              <a:gd name="connsiteX654" fmla="*/ 6241687 w 7467600"/>
              <a:gd name="connsiteY654" fmla="*/ 1257600 h 6858000"/>
              <a:gd name="connsiteX655" fmla="*/ 5693009 w 7467600"/>
              <a:gd name="connsiteY655" fmla="*/ 1478256 h 6858000"/>
              <a:gd name="connsiteX656" fmla="*/ 6548420 w 7467600"/>
              <a:gd name="connsiteY656" fmla="*/ 1214599 h 6858000"/>
              <a:gd name="connsiteX657" fmla="*/ 6605473 w 7467600"/>
              <a:gd name="connsiteY657" fmla="*/ 1184686 h 6858000"/>
              <a:gd name="connsiteX658" fmla="*/ 6691602 w 7467600"/>
              <a:gd name="connsiteY658" fmla="*/ 1140573 h 6858000"/>
              <a:gd name="connsiteX659" fmla="*/ 4002475 w 7467600"/>
              <a:gd name="connsiteY659" fmla="*/ 1037802 h 6858000"/>
              <a:gd name="connsiteX660" fmla="*/ 4000324 w 7467600"/>
              <a:gd name="connsiteY660" fmla="*/ 1039362 h 6858000"/>
              <a:gd name="connsiteX661" fmla="*/ 4002862 w 7467600"/>
              <a:gd name="connsiteY661" fmla="*/ 1042866 h 6858000"/>
              <a:gd name="connsiteX662" fmla="*/ 4002475 w 7467600"/>
              <a:gd name="connsiteY662" fmla="*/ 1037802 h 6858000"/>
              <a:gd name="connsiteX663" fmla="*/ 506322 w 7467600"/>
              <a:gd name="connsiteY663" fmla="*/ 1020997 h 6858000"/>
              <a:gd name="connsiteX664" fmla="*/ 533068 w 7467600"/>
              <a:gd name="connsiteY664" fmla="*/ 1029409 h 6858000"/>
              <a:gd name="connsiteX665" fmla="*/ 1232525 w 7467600"/>
              <a:gd name="connsiteY665" fmla="*/ 1804675 h 6858000"/>
              <a:gd name="connsiteX666" fmla="*/ 1388858 w 7467600"/>
              <a:gd name="connsiteY666" fmla="*/ 2368011 h 6858000"/>
              <a:gd name="connsiteX667" fmla="*/ 1384098 w 7467600"/>
              <a:gd name="connsiteY667" fmla="*/ 2378125 h 6858000"/>
              <a:gd name="connsiteX668" fmla="*/ 1425393 w 7467600"/>
              <a:gd name="connsiteY668" fmla="*/ 2589124 h 6858000"/>
              <a:gd name="connsiteX669" fmla="*/ 1424001 w 7467600"/>
              <a:gd name="connsiteY669" fmla="*/ 2597541 h 6858000"/>
              <a:gd name="connsiteX670" fmla="*/ 2152729 w 7467600"/>
              <a:gd name="connsiteY670" fmla="*/ 2864487 h 6858000"/>
              <a:gd name="connsiteX671" fmla="*/ 2020609 w 7467600"/>
              <a:gd name="connsiteY671" fmla="*/ 2539671 h 6858000"/>
              <a:gd name="connsiteX672" fmla="*/ 2018920 w 7467600"/>
              <a:gd name="connsiteY672" fmla="*/ 2536309 h 6858000"/>
              <a:gd name="connsiteX673" fmla="*/ 1342441 w 7467600"/>
              <a:gd name="connsiteY673" fmla="*/ 1173017 h 6858000"/>
              <a:gd name="connsiteX674" fmla="*/ 1367925 w 7467600"/>
              <a:gd name="connsiteY674" fmla="*/ 1135648 h 6858000"/>
              <a:gd name="connsiteX675" fmla="*/ 1771401 w 7467600"/>
              <a:gd name="connsiteY675" fmla="*/ 1806673 h 6858000"/>
              <a:gd name="connsiteX676" fmla="*/ 1972385 w 7467600"/>
              <a:gd name="connsiteY676" fmla="*/ 2198735 h 6858000"/>
              <a:gd name="connsiteX677" fmla="*/ 2040892 w 7467600"/>
              <a:gd name="connsiteY677" fmla="*/ 2405205 h 6858000"/>
              <a:gd name="connsiteX678" fmla="*/ 2131689 w 7467600"/>
              <a:gd name="connsiteY678" fmla="*/ 1936926 h 6858000"/>
              <a:gd name="connsiteX679" fmla="*/ 2454820 w 7467600"/>
              <a:gd name="connsiteY679" fmla="*/ 1248808 h 6858000"/>
              <a:gd name="connsiteX680" fmla="*/ 2492512 w 7467600"/>
              <a:gd name="connsiteY680" fmla="*/ 1302920 h 6858000"/>
              <a:gd name="connsiteX681" fmla="*/ 2081216 w 7467600"/>
              <a:gd name="connsiteY681" fmla="*/ 2527513 h 6858000"/>
              <a:gd name="connsiteX682" fmla="*/ 2081211 w 7467600"/>
              <a:gd name="connsiteY682" fmla="*/ 2528916 h 6858000"/>
              <a:gd name="connsiteX683" fmla="*/ 2199067 w 7467600"/>
              <a:gd name="connsiteY683" fmla="*/ 2884061 h 6858000"/>
              <a:gd name="connsiteX684" fmla="*/ 3192586 w 7467600"/>
              <a:gd name="connsiteY684" fmla="*/ 3411496 h 6858000"/>
              <a:gd name="connsiteX685" fmla="*/ 3182620 w 7467600"/>
              <a:gd name="connsiteY685" fmla="*/ 3483279 h 6858000"/>
              <a:gd name="connsiteX686" fmla="*/ 2435119 w 7467600"/>
              <a:gd name="connsiteY686" fmla="*/ 3080173 h 6858000"/>
              <a:gd name="connsiteX687" fmla="*/ 2410152 w 7467600"/>
              <a:gd name="connsiteY687" fmla="*/ 3063751 h 6858000"/>
              <a:gd name="connsiteX688" fmla="*/ 2408099 w 7467600"/>
              <a:gd name="connsiteY688" fmla="*/ 3064403 h 6858000"/>
              <a:gd name="connsiteX689" fmla="*/ 2407218 w 7467600"/>
              <a:gd name="connsiteY689" fmla="*/ 3070324 h 6858000"/>
              <a:gd name="connsiteX690" fmla="*/ 2380138 w 7467600"/>
              <a:gd name="connsiteY690" fmla="*/ 3099341 h 6858000"/>
              <a:gd name="connsiteX691" fmla="*/ 1765923 w 7467600"/>
              <a:gd name="connsiteY691" fmla="*/ 3581043 h 6858000"/>
              <a:gd name="connsiteX692" fmla="*/ 1702258 w 7467600"/>
              <a:gd name="connsiteY692" fmla="*/ 3612286 h 6858000"/>
              <a:gd name="connsiteX693" fmla="*/ 1538370 w 7467600"/>
              <a:gd name="connsiteY693" fmla="*/ 3811804 h 6858000"/>
              <a:gd name="connsiteX694" fmla="*/ 542867 w 7467600"/>
              <a:gd name="connsiteY694" fmla="*/ 4944092 h 6858000"/>
              <a:gd name="connsiteX695" fmla="*/ 515800 w 7467600"/>
              <a:gd name="connsiteY695" fmla="*/ 4862180 h 6858000"/>
              <a:gd name="connsiteX696" fmla="*/ 909145 w 7467600"/>
              <a:gd name="connsiteY696" fmla="*/ 4199225 h 6858000"/>
              <a:gd name="connsiteX697" fmla="*/ 1214067 w 7467600"/>
              <a:gd name="connsiteY697" fmla="*/ 3908561 h 6858000"/>
              <a:gd name="connsiteX698" fmla="*/ 640967 w 7467600"/>
              <a:gd name="connsiteY698" fmla="*/ 4105601 h 6858000"/>
              <a:gd name="connsiteX699" fmla="*/ 112563 w 7467600"/>
              <a:gd name="connsiteY699" fmla="*/ 4396952 h 6858000"/>
              <a:gd name="connsiteX700" fmla="*/ 0 w 7467600"/>
              <a:gd name="connsiteY700" fmla="*/ 4466006 h 6858000"/>
              <a:gd name="connsiteX701" fmla="*/ 0 w 7467600"/>
              <a:gd name="connsiteY701" fmla="*/ 4233763 h 6858000"/>
              <a:gd name="connsiteX702" fmla="*/ 36881 w 7467600"/>
              <a:gd name="connsiteY702" fmla="*/ 4200118 h 6858000"/>
              <a:gd name="connsiteX703" fmla="*/ 910534 w 7467600"/>
              <a:gd name="connsiteY703" fmla="*/ 3629753 h 6858000"/>
              <a:gd name="connsiteX704" fmla="*/ 1578717 w 7467600"/>
              <a:gd name="connsiteY704" fmla="*/ 3575982 h 6858000"/>
              <a:gd name="connsiteX705" fmla="*/ 2338780 w 7467600"/>
              <a:gd name="connsiteY705" fmla="*/ 3033725 h 6858000"/>
              <a:gd name="connsiteX706" fmla="*/ 1807991 w 7467600"/>
              <a:gd name="connsiteY706" fmla="*/ 2807184 h 6858000"/>
              <a:gd name="connsiteX707" fmla="*/ 1416358 w 7467600"/>
              <a:gd name="connsiteY707" fmla="*/ 3112571 h 6858000"/>
              <a:gd name="connsiteX708" fmla="*/ 939066 w 7467600"/>
              <a:gd name="connsiteY708" fmla="*/ 3378798 h 6858000"/>
              <a:gd name="connsiteX709" fmla="*/ 115099 w 7467600"/>
              <a:gd name="connsiteY709" fmla="*/ 3607650 h 6858000"/>
              <a:gd name="connsiteX710" fmla="*/ 97284 w 7467600"/>
              <a:gd name="connsiteY710" fmla="*/ 3520393 h 6858000"/>
              <a:gd name="connsiteX711" fmla="*/ 922050 w 7467600"/>
              <a:gd name="connsiteY711" fmla="*/ 3074867 h 6858000"/>
              <a:gd name="connsiteX712" fmla="*/ 1405265 w 7467600"/>
              <a:gd name="connsiteY712" fmla="*/ 3016319 h 6858000"/>
              <a:gd name="connsiteX713" fmla="*/ 1407512 w 7467600"/>
              <a:gd name="connsiteY713" fmla="*/ 3018001 h 6858000"/>
              <a:gd name="connsiteX714" fmla="*/ 1726266 w 7467600"/>
              <a:gd name="connsiteY714" fmla="*/ 2777274 h 6858000"/>
              <a:gd name="connsiteX715" fmla="*/ 625390 w 7467600"/>
              <a:gd name="connsiteY715" fmla="*/ 2514541 h 6858000"/>
              <a:gd name="connsiteX716" fmla="*/ 619799 w 7467600"/>
              <a:gd name="connsiteY716" fmla="*/ 2527180 h 6858000"/>
              <a:gd name="connsiteX717" fmla="*/ 310030 w 7467600"/>
              <a:gd name="connsiteY717" fmla="*/ 2771818 h 6858000"/>
              <a:gd name="connsiteX718" fmla="*/ 173877 w 7467600"/>
              <a:gd name="connsiteY718" fmla="*/ 2937056 h 6858000"/>
              <a:gd name="connsiteX719" fmla="*/ 77889 w 7467600"/>
              <a:gd name="connsiteY719" fmla="*/ 3138440 h 6858000"/>
              <a:gd name="connsiteX720" fmla="*/ 0 w 7467600"/>
              <a:gd name="connsiteY720" fmla="*/ 3271395 h 6858000"/>
              <a:gd name="connsiteX721" fmla="*/ 0 w 7467600"/>
              <a:gd name="connsiteY721" fmla="*/ 3153002 h 6858000"/>
              <a:gd name="connsiteX722" fmla="*/ 2386 w 7467600"/>
              <a:gd name="connsiteY722" fmla="*/ 3149203 h 6858000"/>
              <a:gd name="connsiteX723" fmla="*/ 89753 w 7467600"/>
              <a:gd name="connsiteY723" fmla="*/ 2987702 h 6858000"/>
              <a:gd name="connsiteX724" fmla="*/ 76869 w 7467600"/>
              <a:gd name="connsiteY724" fmla="*/ 3005404 h 6858000"/>
              <a:gd name="connsiteX725" fmla="*/ 32049 w 7467600"/>
              <a:gd name="connsiteY725" fmla="*/ 3065814 h 6858000"/>
              <a:gd name="connsiteX726" fmla="*/ 0 w 7467600"/>
              <a:gd name="connsiteY726" fmla="*/ 3108744 h 6858000"/>
              <a:gd name="connsiteX727" fmla="*/ 0 w 7467600"/>
              <a:gd name="connsiteY727" fmla="*/ 3058059 h 6858000"/>
              <a:gd name="connsiteX728" fmla="*/ 7610 w 7467600"/>
              <a:gd name="connsiteY728" fmla="*/ 3047889 h 6858000"/>
              <a:gd name="connsiteX729" fmla="*/ 52419 w 7467600"/>
              <a:gd name="connsiteY729" fmla="*/ 2987479 h 6858000"/>
              <a:gd name="connsiteX730" fmla="*/ 59142 w 7467600"/>
              <a:gd name="connsiteY730" fmla="*/ 2978488 h 6858000"/>
              <a:gd name="connsiteX731" fmla="*/ 0 w 7467600"/>
              <a:gd name="connsiteY731" fmla="*/ 3015334 h 6858000"/>
              <a:gd name="connsiteX732" fmla="*/ 0 w 7467600"/>
              <a:gd name="connsiteY732" fmla="*/ 2914286 h 6858000"/>
              <a:gd name="connsiteX733" fmla="*/ 36383 w 7467600"/>
              <a:gd name="connsiteY733" fmla="*/ 2901128 h 6858000"/>
              <a:gd name="connsiteX734" fmla="*/ 156329 w 7467600"/>
              <a:gd name="connsiteY734" fmla="*/ 2840533 h 6858000"/>
              <a:gd name="connsiteX735" fmla="*/ 358355 w 7467600"/>
              <a:gd name="connsiteY735" fmla="*/ 2620471 h 6858000"/>
              <a:gd name="connsiteX736" fmla="*/ 510577 w 7467600"/>
              <a:gd name="connsiteY736" fmla="*/ 2501244 h 6858000"/>
              <a:gd name="connsiteX737" fmla="*/ 211967 w 7467600"/>
              <a:gd name="connsiteY737" fmla="*/ 2479171 h 6858000"/>
              <a:gd name="connsiteX738" fmla="*/ 0 w 7467600"/>
              <a:gd name="connsiteY738" fmla="*/ 2476398 h 6858000"/>
              <a:gd name="connsiteX739" fmla="*/ 0 w 7467600"/>
              <a:gd name="connsiteY739" fmla="*/ 2389189 h 6858000"/>
              <a:gd name="connsiteX740" fmla="*/ 103062 w 7467600"/>
              <a:gd name="connsiteY740" fmla="*/ 2389518 h 6858000"/>
              <a:gd name="connsiteX741" fmla="*/ 510734 w 7467600"/>
              <a:gd name="connsiteY741" fmla="*/ 2416201 h 6858000"/>
              <a:gd name="connsiteX742" fmla="*/ 279257 w 7467600"/>
              <a:gd name="connsiteY742" fmla="*/ 2092102 h 6858000"/>
              <a:gd name="connsiteX743" fmla="*/ 65265 w 7467600"/>
              <a:gd name="connsiteY743" fmla="*/ 2006049 h 6858000"/>
              <a:gd name="connsiteX744" fmla="*/ 0 w 7467600"/>
              <a:gd name="connsiteY744" fmla="*/ 1982532 h 6858000"/>
              <a:gd name="connsiteX745" fmla="*/ 0 w 7467600"/>
              <a:gd name="connsiteY745" fmla="*/ 1912789 h 6858000"/>
              <a:gd name="connsiteX746" fmla="*/ 97460 w 7467600"/>
              <a:gd name="connsiteY746" fmla="*/ 1953725 h 6858000"/>
              <a:gd name="connsiteX747" fmla="*/ 221272 w 7467600"/>
              <a:gd name="connsiteY747" fmla="*/ 1980766 h 6858000"/>
              <a:gd name="connsiteX748" fmla="*/ 116765 w 7467600"/>
              <a:gd name="connsiteY748" fmla="*/ 1911033 h 6858000"/>
              <a:gd name="connsiteX749" fmla="*/ 16405 w 7467600"/>
              <a:gd name="connsiteY749" fmla="*/ 1803412 h 6858000"/>
              <a:gd name="connsiteX750" fmla="*/ 0 w 7467600"/>
              <a:gd name="connsiteY750" fmla="*/ 1784777 h 6858000"/>
              <a:gd name="connsiteX751" fmla="*/ 0 w 7467600"/>
              <a:gd name="connsiteY751" fmla="*/ 1740082 h 6858000"/>
              <a:gd name="connsiteX752" fmla="*/ 39394 w 7467600"/>
              <a:gd name="connsiteY752" fmla="*/ 1784856 h 6858000"/>
              <a:gd name="connsiteX753" fmla="*/ 135813 w 7467600"/>
              <a:gd name="connsiteY753" fmla="*/ 1888838 h 6858000"/>
              <a:gd name="connsiteX754" fmla="*/ 242575 w 7467600"/>
              <a:gd name="connsiteY754" fmla="*/ 1958841 h 6858000"/>
              <a:gd name="connsiteX755" fmla="*/ 82197 w 7467600"/>
              <a:gd name="connsiteY755" fmla="*/ 1754826 h 6858000"/>
              <a:gd name="connsiteX756" fmla="*/ 0 w 7467600"/>
              <a:gd name="connsiteY756" fmla="*/ 1679650 h 6858000"/>
              <a:gd name="connsiteX757" fmla="*/ 0 w 7467600"/>
              <a:gd name="connsiteY757" fmla="*/ 1602463 h 6858000"/>
              <a:gd name="connsiteX758" fmla="*/ 84689 w 7467600"/>
              <a:gd name="connsiteY758" fmla="*/ 1677442 h 6858000"/>
              <a:gd name="connsiteX759" fmla="*/ 298437 w 7467600"/>
              <a:gd name="connsiteY759" fmla="*/ 1968019 h 6858000"/>
              <a:gd name="connsiteX760" fmla="*/ 227269 w 7467600"/>
              <a:gd name="connsiteY760" fmla="*/ 1114064 h 6858000"/>
              <a:gd name="connsiteX761" fmla="*/ 248003 w 7467600"/>
              <a:gd name="connsiteY761" fmla="*/ 1089613 h 6858000"/>
              <a:gd name="connsiteX762" fmla="*/ 427020 w 7467600"/>
              <a:gd name="connsiteY762" fmla="*/ 1619803 h 6858000"/>
              <a:gd name="connsiteX763" fmla="*/ 340345 w 7467600"/>
              <a:gd name="connsiteY763" fmla="*/ 2027739 h 6858000"/>
              <a:gd name="connsiteX764" fmla="*/ 360865 w 7467600"/>
              <a:gd name="connsiteY764" fmla="*/ 2044827 h 6858000"/>
              <a:gd name="connsiteX765" fmla="*/ 560414 w 7467600"/>
              <a:gd name="connsiteY765" fmla="*/ 2421457 h 6858000"/>
              <a:gd name="connsiteX766" fmla="*/ 1359703 w 7467600"/>
              <a:gd name="connsiteY766" fmla="*/ 2578554 h 6858000"/>
              <a:gd name="connsiteX767" fmla="*/ 1359422 w 7467600"/>
              <a:gd name="connsiteY767" fmla="*/ 2577994 h 6858000"/>
              <a:gd name="connsiteX768" fmla="*/ 828701 w 7467600"/>
              <a:gd name="connsiteY768" fmla="*/ 1839520 h 6858000"/>
              <a:gd name="connsiteX769" fmla="*/ 494427 w 7467600"/>
              <a:gd name="connsiteY769" fmla="*/ 1092333 h 6858000"/>
              <a:gd name="connsiteX770" fmla="*/ 506322 w 7467600"/>
              <a:gd name="connsiteY770" fmla="*/ 1020997 h 6858000"/>
              <a:gd name="connsiteX771" fmla="*/ 4570198 w 7467600"/>
              <a:gd name="connsiteY771" fmla="*/ 978081 h 6858000"/>
              <a:gd name="connsiteX772" fmla="*/ 4523691 w 7467600"/>
              <a:gd name="connsiteY772" fmla="*/ 1127776 h 6858000"/>
              <a:gd name="connsiteX773" fmla="*/ 4509875 w 7467600"/>
              <a:gd name="connsiteY773" fmla="*/ 1167552 h 6858000"/>
              <a:gd name="connsiteX774" fmla="*/ 4478168 w 7467600"/>
              <a:gd name="connsiteY774" fmla="*/ 1260735 h 6858000"/>
              <a:gd name="connsiteX775" fmla="*/ 4409309 w 7467600"/>
              <a:gd name="connsiteY775" fmla="*/ 1666996 h 6858000"/>
              <a:gd name="connsiteX776" fmla="*/ 4370031 w 7467600"/>
              <a:gd name="connsiteY776" fmla="*/ 1955666 h 6858000"/>
              <a:gd name="connsiteX777" fmla="*/ 4570198 w 7467600"/>
              <a:gd name="connsiteY777" fmla="*/ 978081 h 6858000"/>
              <a:gd name="connsiteX778" fmla="*/ 4557898 w 7467600"/>
              <a:gd name="connsiteY778" fmla="*/ 900011 h 6858000"/>
              <a:gd name="connsiteX779" fmla="*/ 4344840 w 7467600"/>
              <a:gd name="connsiteY779" fmla="*/ 1922038 h 6858000"/>
              <a:gd name="connsiteX780" fmla="*/ 4378710 w 7467600"/>
              <a:gd name="connsiteY780" fmla="*/ 1665516 h 6858000"/>
              <a:gd name="connsiteX781" fmla="*/ 4448798 w 7467600"/>
              <a:gd name="connsiteY781" fmla="*/ 1253024 h 6858000"/>
              <a:gd name="connsiteX782" fmla="*/ 4480315 w 7467600"/>
              <a:gd name="connsiteY782" fmla="*/ 1158454 h 6858000"/>
              <a:gd name="connsiteX783" fmla="*/ 4494133 w 7467600"/>
              <a:gd name="connsiteY783" fmla="*/ 1118676 h 6858000"/>
              <a:gd name="connsiteX784" fmla="*/ 4557898 w 7467600"/>
              <a:gd name="connsiteY784" fmla="*/ 900011 h 6858000"/>
              <a:gd name="connsiteX785" fmla="*/ 5870151 w 7467600"/>
              <a:gd name="connsiteY785" fmla="*/ 898890 h 6858000"/>
              <a:gd name="connsiteX786" fmla="*/ 5861335 w 7467600"/>
              <a:gd name="connsiteY786" fmla="*/ 899177 h 6858000"/>
              <a:gd name="connsiteX787" fmla="*/ 5843702 w 7467600"/>
              <a:gd name="connsiteY787" fmla="*/ 899748 h 6858000"/>
              <a:gd name="connsiteX788" fmla="*/ 5651107 w 7467600"/>
              <a:gd name="connsiteY788" fmla="*/ 920306 h 6858000"/>
              <a:gd name="connsiteX789" fmla="*/ 5459407 w 7467600"/>
              <a:gd name="connsiteY789" fmla="*/ 940975 h 6858000"/>
              <a:gd name="connsiteX790" fmla="*/ 5374846 w 7467600"/>
              <a:gd name="connsiteY790" fmla="*/ 941988 h 6858000"/>
              <a:gd name="connsiteX791" fmla="*/ 5256105 w 7467600"/>
              <a:gd name="connsiteY791" fmla="*/ 945632 h 6858000"/>
              <a:gd name="connsiteX792" fmla="*/ 5107071 w 7467600"/>
              <a:gd name="connsiteY792" fmla="*/ 969720 h 6858000"/>
              <a:gd name="connsiteX793" fmla="*/ 4998681 w 7467600"/>
              <a:gd name="connsiteY793" fmla="*/ 988771 h 6858000"/>
              <a:gd name="connsiteX794" fmla="*/ 5870151 w 7467600"/>
              <a:gd name="connsiteY794" fmla="*/ 898890 h 6858000"/>
              <a:gd name="connsiteX795" fmla="*/ 5504425 w 7467600"/>
              <a:gd name="connsiteY795" fmla="*/ 848067 h 6858000"/>
              <a:gd name="connsiteX796" fmla="*/ 4968849 w 7467600"/>
              <a:gd name="connsiteY796" fmla="*/ 962318 h 6858000"/>
              <a:gd name="connsiteX797" fmla="*/ 5104039 w 7467600"/>
              <a:gd name="connsiteY797" fmla="*/ 940634 h 6858000"/>
              <a:gd name="connsiteX798" fmla="*/ 5256311 w 7467600"/>
              <a:gd name="connsiteY798" fmla="*/ 916490 h 6858000"/>
              <a:gd name="connsiteX799" fmla="*/ 5377381 w 7467600"/>
              <a:gd name="connsiteY799" fmla="*/ 912671 h 6858000"/>
              <a:gd name="connsiteX800" fmla="*/ 5460148 w 7467600"/>
              <a:gd name="connsiteY800" fmla="*/ 911442 h 6858000"/>
              <a:gd name="connsiteX801" fmla="*/ 5648971 w 7467600"/>
              <a:gd name="connsiteY801" fmla="*/ 891331 h 6858000"/>
              <a:gd name="connsiteX802" fmla="*/ 5844807 w 7467600"/>
              <a:gd name="connsiteY802" fmla="*/ 870718 h 6858000"/>
              <a:gd name="connsiteX803" fmla="*/ 5862975 w 7467600"/>
              <a:gd name="connsiteY803" fmla="*/ 869756 h 6858000"/>
              <a:gd name="connsiteX804" fmla="*/ 5920887 w 7467600"/>
              <a:gd name="connsiteY804" fmla="*/ 865929 h 6858000"/>
              <a:gd name="connsiteX805" fmla="*/ 5504425 w 7467600"/>
              <a:gd name="connsiteY805" fmla="*/ 848067 h 6858000"/>
              <a:gd name="connsiteX806" fmla="*/ 3607114 w 7467600"/>
              <a:gd name="connsiteY806" fmla="*/ 467441 h 6858000"/>
              <a:gd name="connsiteX807" fmla="*/ 3296242 w 7467600"/>
              <a:gd name="connsiteY807" fmla="*/ 807991 h 6858000"/>
              <a:gd name="connsiteX808" fmla="*/ 3174674 w 7467600"/>
              <a:gd name="connsiteY808" fmla="*/ 919759 h 6858000"/>
              <a:gd name="connsiteX809" fmla="*/ 3042978 w 7467600"/>
              <a:gd name="connsiteY809" fmla="*/ 1054894 h 6858000"/>
              <a:gd name="connsiteX810" fmla="*/ 2968914 w 7467600"/>
              <a:gd name="connsiteY810" fmla="*/ 1133756 h 6858000"/>
              <a:gd name="connsiteX811" fmla="*/ 3103823 w 7467600"/>
              <a:gd name="connsiteY811" fmla="*/ 1026814 h 6858000"/>
              <a:gd name="connsiteX812" fmla="*/ 3607114 w 7467600"/>
              <a:gd name="connsiteY812" fmla="*/ 467441 h 6858000"/>
              <a:gd name="connsiteX813" fmla="*/ 3744487 w 7467600"/>
              <a:gd name="connsiteY813" fmla="*/ 383136 h 6858000"/>
              <a:gd name="connsiteX814" fmla="*/ 3970213 w 7467600"/>
              <a:gd name="connsiteY814" fmla="*/ 995559 h 6858000"/>
              <a:gd name="connsiteX815" fmla="*/ 3744487 w 7467600"/>
              <a:gd name="connsiteY815" fmla="*/ 383136 h 6858000"/>
              <a:gd name="connsiteX816" fmla="*/ 3624562 w 7467600"/>
              <a:gd name="connsiteY816" fmla="*/ 367041 h 6858000"/>
              <a:gd name="connsiteX817" fmla="*/ 3489712 w 7467600"/>
              <a:gd name="connsiteY817" fmla="*/ 485386 h 6858000"/>
              <a:gd name="connsiteX818" fmla="*/ 3182994 w 7467600"/>
              <a:gd name="connsiteY818" fmla="*/ 828265 h 6858000"/>
              <a:gd name="connsiteX819" fmla="*/ 2892114 w 7467600"/>
              <a:gd name="connsiteY819" fmla="*/ 1172635 h 6858000"/>
              <a:gd name="connsiteX820" fmla="*/ 3021459 w 7467600"/>
              <a:gd name="connsiteY820" fmla="*/ 1035385 h 6858000"/>
              <a:gd name="connsiteX821" fmla="*/ 3153873 w 7467600"/>
              <a:gd name="connsiteY821" fmla="*/ 898971 h 6858000"/>
              <a:gd name="connsiteX822" fmla="*/ 3276511 w 7467600"/>
              <a:gd name="connsiteY822" fmla="*/ 786423 h 6858000"/>
              <a:gd name="connsiteX823" fmla="*/ 3584154 w 7467600"/>
              <a:gd name="connsiteY823" fmla="*/ 448218 h 6858000"/>
              <a:gd name="connsiteX824" fmla="*/ 3624562 w 7467600"/>
              <a:gd name="connsiteY824" fmla="*/ 367041 h 6858000"/>
              <a:gd name="connsiteX825" fmla="*/ 3766672 w 7467600"/>
              <a:gd name="connsiteY825" fmla="*/ 359429 h 6858000"/>
              <a:gd name="connsiteX826" fmla="*/ 3996338 w 7467600"/>
              <a:gd name="connsiteY826" fmla="*/ 968237 h 6858000"/>
              <a:gd name="connsiteX827" fmla="*/ 3766672 w 7467600"/>
              <a:gd name="connsiteY827" fmla="*/ 359429 h 6858000"/>
              <a:gd name="connsiteX828" fmla="*/ 5805386 w 7467600"/>
              <a:gd name="connsiteY828" fmla="*/ 239240 h 6858000"/>
              <a:gd name="connsiteX829" fmla="*/ 5736947 w 7467600"/>
              <a:gd name="connsiteY829" fmla="*/ 261367 h 6858000"/>
              <a:gd name="connsiteX830" fmla="*/ 5427012 w 7467600"/>
              <a:gd name="connsiteY830" fmla="*/ 311272 h 6858000"/>
              <a:gd name="connsiteX831" fmla="*/ 5147818 w 7467600"/>
              <a:gd name="connsiteY831" fmla="*/ 322112 h 6858000"/>
              <a:gd name="connsiteX832" fmla="*/ 5060854 w 7467600"/>
              <a:gd name="connsiteY832" fmla="*/ 311882 h 6858000"/>
              <a:gd name="connsiteX833" fmla="*/ 4945989 w 7467600"/>
              <a:gd name="connsiteY833" fmla="*/ 300516 h 6858000"/>
              <a:gd name="connsiteX834" fmla="*/ 5410479 w 7467600"/>
              <a:gd name="connsiteY834" fmla="*/ 348434 h 6858000"/>
              <a:gd name="connsiteX835" fmla="*/ 5805386 w 7467600"/>
              <a:gd name="connsiteY835" fmla="*/ 239240 h 6858000"/>
              <a:gd name="connsiteX836" fmla="*/ 5905192 w 7467600"/>
              <a:gd name="connsiteY836" fmla="*/ 163079 h 6858000"/>
              <a:gd name="connsiteX837" fmla="*/ 5865655 w 7467600"/>
              <a:gd name="connsiteY837" fmla="*/ 171901 h 6858000"/>
              <a:gd name="connsiteX838" fmla="*/ 5259740 w 7467600"/>
              <a:gd name="connsiteY838" fmla="*/ 257013 h 6858000"/>
              <a:gd name="connsiteX839" fmla="*/ 5208466 w 7467600"/>
              <a:gd name="connsiteY839" fmla="*/ 257550 h 6858000"/>
              <a:gd name="connsiteX840" fmla="*/ 4980204 w 7467600"/>
              <a:gd name="connsiteY840" fmla="*/ 271903 h 6858000"/>
              <a:gd name="connsiteX841" fmla="*/ 5068068 w 7467600"/>
              <a:gd name="connsiteY841" fmla="*/ 282244 h 6858000"/>
              <a:gd name="connsiteX842" fmla="*/ 5153231 w 7467600"/>
              <a:gd name="connsiteY842" fmla="*/ 292240 h 6858000"/>
              <a:gd name="connsiteX843" fmla="*/ 5426491 w 7467600"/>
              <a:gd name="connsiteY843" fmla="*/ 281128 h 6858000"/>
              <a:gd name="connsiteX844" fmla="*/ 5731212 w 7467600"/>
              <a:gd name="connsiteY844" fmla="*/ 231951 h 6858000"/>
              <a:gd name="connsiteX845" fmla="*/ 5905192 w 7467600"/>
              <a:gd name="connsiteY845" fmla="*/ 163079 h 6858000"/>
              <a:gd name="connsiteX846" fmla="*/ 5944437 w 7467600"/>
              <a:gd name="connsiteY846" fmla="*/ 113829 h 6858000"/>
              <a:gd name="connsiteX847" fmla="*/ 5825032 w 7467600"/>
              <a:gd name="connsiteY847" fmla="*/ 146405 h 6858000"/>
              <a:gd name="connsiteX848" fmla="*/ 4955599 w 7467600"/>
              <a:gd name="connsiteY848" fmla="*/ 247008 h 6858000"/>
              <a:gd name="connsiteX849" fmla="*/ 5210104 w 7467600"/>
              <a:gd name="connsiteY849" fmla="*/ 228123 h 6858000"/>
              <a:gd name="connsiteX850" fmla="*/ 5261015 w 7467600"/>
              <a:gd name="connsiteY850" fmla="*/ 227087 h 6858000"/>
              <a:gd name="connsiteX851" fmla="*/ 5861181 w 7467600"/>
              <a:gd name="connsiteY851" fmla="*/ 143093 h 6858000"/>
              <a:gd name="connsiteX852" fmla="*/ 5961252 w 7467600"/>
              <a:gd name="connsiteY852" fmla="*/ 114820 h 6858000"/>
              <a:gd name="connsiteX853" fmla="*/ 5944437 w 7467600"/>
              <a:gd name="connsiteY853" fmla="*/ 113829 h 6858000"/>
              <a:gd name="connsiteX854" fmla="*/ 3882765 w 7467600"/>
              <a:gd name="connsiteY854" fmla="*/ 0 h 6858000"/>
              <a:gd name="connsiteX855" fmla="*/ 3995099 w 7467600"/>
              <a:gd name="connsiteY855" fmla="*/ 0 h 6858000"/>
              <a:gd name="connsiteX856" fmla="*/ 4163818 w 7467600"/>
              <a:gd name="connsiteY856" fmla="*/ 234104 h 6858000"/>
              <a:gd name="connsiteX857" fmla="*/ 4172099 w 7467600"/>
              <a:gd name="connsiteY857" fmla="*/ 234207 h 6858000"/>
              <a:gd name="connsiteX858" fmla="*/ 4784282 w 7467600"/>
              <a:gd name="connsiteY858" fmla="*/ 276561 h 6858000"/>
              <a:gd name="connsiteX859" fmla="*/ 4801687 w 7467600"/>
              <a:gd name="connsiteY859" fmla="*/ 267764 h 6858000"/>
              <a:gd name="connsiteX860" fmla="*/ 6082788 w 7467600"/>
              <a:gd name="connsiteY860" fmla="*/ 64119 h 6858000"/>
              <a:gd name="connsiteX861" fmla="*/ 6099442 w 7467600"/>
              <a:gd name="connsiteY861" fmla="*/ 82568 h 6858000"/>
              <a:gd name="connsiteX862" fmla="*/ 4804137 w 7467600"/>
              <a:gd name="connsiteY862" fmla="*/ 320931 h 6858000"/>
              <a:gd name="connsiteX863" fmla="*/ 4227047 w 7467600"/>
              <a:gd name="connsiteY863" fmla="*/ 313415 h 6858000"/>
              <a:gd name="connsiteX864" fmla="*/ 4346041 w 7467600"/>
              <a:gd name="connsiteY864" fmla="*/ 456086 h 6858000"/>
              <a:gd name="connsiteX865" fmla="*/ 4870967 w 7467600"/>
              <a:gd name="connsiteY865" fmla="*/ 963061 h 6858000"/>
              <a:gd name="connsiteX866" fmla="*/ 4889647 w 7467600"/>
              <a:gd name="connsiteY866" fmla="*/ 957147 h 6858000"/>
              <a:gd name="connsiteX867" fmla="*/ 5422504 w 7467600"/>
              <a:gd name="connsiteY867" fmla="*/ 805191 h 6858000"/>
              <a:gd name="connsiteX868" fmla="*/ 6087656 w 7467600"/>
              <a:gd name="connsiteY868" fmla="*/ 826703 h 6858000"/>
              <a:gd name="connsiteX869" fmla="*/ 6058717 w 7467600"/>
              <a:gd name="connsiteY869" fmla="*/ 865992 h 6858000"/>
              <a:gd name="connsiteX870" fmla="*/ 4974153 w 7467600"/>
              <a:gd name="connsiteY870" fmla="*/ 1045456 h 6858000"/>
              <a:gd name="connsiteX871" fmla="*/ 5627835 w 7467600"/>
              <a:gd name="connsiteY871" fmla="*/ 1472077 h 6858000"/>
              <a:gd name="connsiteX872" fmla="*/ 5629817 w 7467600"/>
              <a:gd name="connsiteY872" fmla="*/ 1471412 h 6858000"/>
              <a:gd name="connsiteX873" fmla="*/ 5634124 w 7467600"/>
              <a:gd name="connsiteY873" fmla="*/ 1470572 h 6858000"/>
              <a:gd name="connsiteX874" fmla="*/ 5755832 w 7467600"/>
              <a:gd name="connsiteY874" fmla="*/ 1383886 h 6858000"/>
              <a:gd name="connsiteX875" fmla="*/ 6014186 w 7467600"/>
              <a:gd name="connsiteY875" fmla="*/ 1279799 h 6858000"/>
              <a:gd name="connsiteX876" fmla="*/ 6901619 w 7467600"/>
              <a:gd name="connsiteY876" fmla="*/ 1047874 h 6858000"/>
              <a:gd name="connsiteX877" fmla="*/ 6931566 w 7467600"/>
              <a:gd name="connsiteY877" fmla="*/ 1062034 h 6858000"/>
              <a:gd name="connsiteX878" fmla="*/ 5790982 w 7467600"/>
              <a:gd name="connsiteY878" fmla="*/ 1561380 h 6858000"/>
              <a:gd name="connsiteX879" fmla="*/ 6188971 w 7467600"/>
              <a:gd name="connsiteY879" fmla="*/ 1755168 h 6858000"/>
              <a:gd name="connsiteX880" fmla="*/ 6202446 w 7467600"/>
              <a:gd name="connsiteY880" fmla="*/ 1752268 h 6858000"/>
              <a:gd name="connsiteX881" fmla="*/ 7179560 w 7467600"/>
              <a:gd name="connsiteY881" fmla="*/ 1467551 h 6858000"/>
              <a:gd name="connsiteX882" fmla="*/ 7158730 w 7467600"/>
              <a:gd name="connsiteY882" fmla="*/ 1507835 h 6858000"/>
              <a:gd name="connsiteX883" fmla="*/ 6326959 w 7467600"/>
              <a:gd name="connsiteY883" fmla="*/ 1817686 h 6858000"/>
              <a:gd name="connsiteX884" fmla="*/ 6537433 w 7467600"/>
              <a:gd name="connsiteY884" fmla="*/ 1907790 h 6858000"/>
              <a:gd name="connsiteX885" fmla="*/ 6550221 w 7467600"/>
              <a:gd name="connsiteY885" fmla="*/ 1910729 h 6858000"/>
              <a:gd name="connsiteX886" fmla="*/ 6964438 w 7467600"/>
              <a:gd name="connsiteY886" fmla="*/ 2209505 h 6858000"/>
              <a:gd name="connsiteX887" fmla="*/ 7367862 w 7467600"/>
              <a:gd name="connsiteY887" fmla="*/ 2806833 h 6858000"/>
              <a:gd name="connsiteX888" fmla="*/ 7364329 w 7467600"/>
              <a:gd name="connsiteY888" fmla="*/ 2826907 h 6858000"/>
              <a:gd name="connsiteX889" fmla="*/ 7290545 w 7467600"/>
              <a:gd name="connsiteY889" fmla="*/ 2850663 h 6858000"/>
              <a:gd name="connsiteX890" fmla="*/ 6472036 w 7467600"/>
              <a:gd name="connsiteY890" fmla="*/ 1959003 h 6858000"/>
              <a:gd name="connsiteX891" fmla="*/ 5792897 w 7467600"/>
              <a:gd name="connsiteY891" fmla="*/ 1647747 h 6858000"/>
              <a:gd name="connsiteX892" fmla="*/ 5842751 w 7467600"/>
              <a:gd name="connsiteY892" fmla="*/ 1816112 h 6858000"/>
              <a:gd name="connsiteX893" fmla="*/ 5847424 w 7467600"/>
              <a:gd name="connsiteY893" fmla="*/ 1815776 h 6858000"/>
              <a:gd name="connsiteX894" fmla="*/ 6399821 w 7467600"/>
              <a:gd name="connsiteY894" fmla="*/ 2344799 h 6858000"/>
              <a:gd name="connsiteX895" fmla="*/ 6323232 w 7467600"/>
              <a:gd name="connsiteY895" fmla="*/ 2389634 h 6858000"/>
              <a:gd name="connsiteX896" fmla="*/ 5942958 w 7467600"/>
              <a:gd name="connsiteY896" fmla="*/ 2077708 h 6858000"/>
              <a:gd name="connsiteX897" fmla="*/ 5921559 w 7467600"/>
              <a:gd name="connsiteY897" fmla="*/ 2378596 h 6858000"/>
              <a:gd name="connsiteX898" fmla="*/ 5817651 w 7467600"/>
              <a:gd name="connsiteY898" fmla="*/ 3023919 h 6858000"/>
              <a:gd name="connsiteX899" fmla="*/ 5729634 w 7467600"/>
              <a:gd name="connsiteY899" fmla="*/ 3051849 h 6858000"/>
              <a:gd name="connsiteX900" fmla="*/ 5611018 w 7467600"/>
              <a:gd name="connsiteY900" fmla="*/ 2316769 h 6858000"/>
              <a:gd name="connsiteX901" fmla="*/ 5687608 w 7467600"/>
              <a:gd name="connsiteY901" fmla="*/ 2039972 h 6858000"/>
              <a:gd name="connsiteX902" fmla="*/ 5657554 w 7467600"/>
              <a:gd name="connsiteY902" fmla="*/ 1576445 h 6858000"/>
              <a:gd name="connsiteX903" fmla="*/ 5150475 w 7467600"/>
              <a:gd name="connsiteY903" fmla="*/ 1274012 h 6858000"/>
              <a:gd name="connsiteX904" fmla="*/ 5349142 w 7467600"/>
              <a:gd name="connsiteY904" fmla="*/ 2204405 h 6858000"/>
              <a:gd name="connsiteX905" fmla="*/ 5262214 w 7467600"/>
              <a:gd name="connsiteY905" fmla="*/ 2233836 h 6858000"/>
              <a:gd name="connsiteX906" fmla="*/ 4981539 w 7467600"/>
              <a:gd name="connsiteY906" fmla="*/ 1542201 h 6858000"/>
              <a:gd name="connsiteX907" fmla="*/ 4958461 w 7467600"/>
              <a:gd name="connsiteY907" fmla="*/ 1136957 h 6858000"/>
              <a:gd name="connsiteX908" fmla="*/ 4655015 w 7467600"/>
              <a:gd name="connsiteY908" fmla="*/ 891426 h 6858000"/>
              <a:gd name="connsiteX909" fmla="*/ 4348002 w 7467600"/>
              <a:gd name="connsiteY909" fmla="*/ 2205895 h 6858000"/>
              <a:gd name="connsiteX910" fmla="*/ 4262250 w 7467600"/>
              <a:gd name="connsiteY910" fmla="*/ 2219972 h 6858000"/>
              <a:gd name="connsiteX911" fmla="*/ 4550611 w 7467600"/>
              <a:gd name="connsiteY911" fmla="*/ 817540 h 6858000"/>
              <a:gd name="connsiteX912" fmla="*/ 4564418 w 7467600"/>
              <a:gd name="connsiteY912" fmla="*/ 808293 h 6858000"/>
              <a:gd name="connsiteX913" fmla="*/ 4266388 w 7467600"/>
              <a:gd name="connsiteY913" fmla="*/ 500083 h 6858000"/>
              <a:gd name="connsiteX914" fmla="*/ 4032842 w 7467600"/>
              <a:gd name="connsiteY914" fmla="*/ 211809 h 6858000"/>
              <a:gd name="connsiteX915" fmla="*/ 3882765 w 7467600"/>
              <a:gd name="connsiteY915" fmla="*/ 0 h 6858000"/>
              <a:gd name="connsiteX916" fmla="*/ 3721337 w 7467600"/>
              <a:gd name="connsiteY916" fmla="*/ 0 h 6858000"/>
              <a:gd name="connsiteX917" fmla="*/ 3797544 w 7467600"/>
              <a:gd name="connsiteY917" fmla="*/ 0 h 6858000"/>
              <a:gd name="connsiteX918" fmla="*/ 3775734 w 7467600"/>
              <a:gd name="connsiteY918" fmla="*/ 95131 h 6858000"/>
              <a:gd name="connsiteX919" fmla="*/ 3724807 w 7467600"/>
              <a:gd name="connsiteY919" fmla="*/ 272257 h 6858000"/>
              <a:gd name="connsiteX920" fmla="*/ 3726844 w 7467600"/>
              <a:gd name="connsiteY920" fmla="*/ 282988 h 6858000"/>
              <a:gd name="connsiteX921" fmla="*/ 3742664 w 7467600"/>
              <a:gd name="connsiteY921" fmla="*/ 279918 h 6858000"/>
              <a:gd name="connsiteX922" fmla="*/ 4103910 w 7467600"/>
              <a:gd name="connsiteY922" fmla="*/ 1161917 h 6858000"/>
              <a:gd name="connsiteX923" fmla="*/ 4020269 w 7467600"/>
              <a:gd name="connsiteY923" fmla="*/ 1200406 h 6858000"/>
              <a:gd name="connsiteX924" fmla="*/ 3674882 w 7467600"/>
              <a:gd name="connsiteY924" fmla="*/ 488524 h 6858000"/>
              <a:gd name="connsiteX925" fmla="*/ 3132682 w 7467600"/>
              <a:gd name="connsiteY925" fmla="*/ 1072284 h 6858000"/>
              <a:gd name="connsiteX926" fmla="*/ 2716346 w 7467600"/>
              <a:gd name="connsiteY926" fmla="*/ 1276376 h 6858000"/>
              <a:gd name="connsiteX927" fmla="*/ 2716772 w 7467600"/>
              <a:gd name="connsiteY927" fmla="*/ 1255462 h 6858000"/>
              <a:gd name="connsiteX928" fmla="*/ 3471096 w 7467600"/>
              <a:gd name="connsiteY928" fmla="*/ 437072 h 6858000"/>
              <a:gd name="connsiteX929" fmla="*/ 3639057 w 7467600"/>
              <a:gd name="connsiteY929" fmla="*/ 286334 h 6858000"/>
              <a:gd name="connsiteX930" fmla="*/ 3640309 w 7467600"/>
              <a:gd name="connsiteY930" fmla="*/ 284664 h 6858000"/>
              <a:gd name="connsiteX931" fmla="*/ 3646022 w 7467600"/>
              <a:gd name="connsiteY931" fmla="*/ 276711 h 6858000"/>
              <a:gd name="connsiteX932" fmla="*/ 3707943 w 7467600"/>
              <a:gd name="connsiteY932" fmla="*/ 65958 h 6858000"/>
              <a:gd name="connsiteX933" fmla="*/ 3721337 w 7467600"/>
              <a:gd name="connsiteY933" fmla="*/ 0 h 6858000"/>
              <a:gd name="connsiteX934" fmla="*/ 2867960 w 7467600"/>
              <a:gd name="connsiteY934" fmla="*/ 0 h 6858000"/>
              <a:gd name="connsiteX935" fmla="*/ 2926351 w 7467600"/>
              <a:gd name="connsiteY935" fmla="*/ 0 h 6858000"/>
              <a:gd name="connsiteX936" fmla="*/ 2902823 w 7467600"/>
              <a:gd name="connsiteY936" fmla="*/ 262929 h 6858000"/>
              <a:gd name="connsiteX937" fmla="*/ 2940663 w 7467600"/>
              <a:gd name="connsiteY937" fmla="*/ 140884 h 6858000"/>
              <a:gd name="connsiteX938" fmla="*/ 2947039 w 7467600"/>
              <a:gd name="connsiteY938" fmla="*/ 122524 h 6858000"/>
              <a:gd name="connsiteX939" fmla="*/ 2984316 w 7467600"/>
              <a:gd name="connsiteY939" fmla="*/ 0 h 6858000"/>
              <a:gd name="connsiteX940" fmla="*/ 3016114 w 7467600"/>
              <a:gd name="connsiteY940" fmla="*/ 0 h 6858000"/>
              <a:gd name="connsiteX941" fmla="*/ 2979949 w 7467600"/>
              <a:gd name="connsiteY941" fmla="*/ 119274 h 6858000"/>
              <a:gd name="connsiteX942" fmla="*/ 3023879 w 7467600"/>
              <a:gd name="connsiteY942" fmla="*/ 0 h 6858000"/>
              <a:gd name="connsiteX943" fmla="*/ 3105400 w 7467600"/>
              <a:gd name="connsiteY943" fmla="*/ 0 h 6858000"/>
              <a:gd name="connsiteX944" fmla="*/ 3094669 w 7467600"/>
              <a:gd name="connsiteY944" fmla="*/ 30308 h 6858000"/>
              <a:gd name="connsiteX945" fmla="*/ 2901945 w 7467600"/>
              <a:gd name="connsiteY945" fmla="*/ 466538 h 6858000"/>
              <a:gd name="connsiteX946" fmla="*/ 2815209 w 7467600"/>
              <a:gd name="connsiteY946" fmla="*/ 497361 h 6858000"/>
              <a:gd name="connsiteX947" fmla="*/ 2844845 w 7467600"/>
              <a:gd name="connsiteY947" fmla="*/ 127638 h 6858000"/>
              <a:gd name="connsiteX948" fmla="*/ 2867960 w 7467600"/>
              <a:gd name="connsiteY948" fmla="*/ 0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1057230 w 7467600"/>
              <a:gd name="connsiteY974" fmla="*/ 0 h 6858000"/>
              <a:gd name="connsiteX975" fmla="*/ 43151 w 7467600"/>
              <a:gd name="connsiteY975" fmla="*/ 0 h 6858000"/>
              <a:gd name="connsiteX976" fmla="*/ 95283 w 7467600"/>
              <a:gd name="connsiteY976" fmla="*/ 0 h 6858000"/>
              <a:gd name="connsiteX977" fmla="*/ 300708 w 7467600"/>
              <a:gd name="connsiteY977" fmla="*/ 154571 h 6858000"/>
              <a:gd name="connsiteX978" fmla="*/ 530414 w 7467600"/>
              <a:gd name="connsiteY978" fmla="*/ 354673 h 6858000"/>
              <a:gd name="connsiteX979" fmla="*/ 333785 w 7467600"/>
              <a:gd name="connsiteY979" fmla="*/ 161564 h 6858000"/>
              <a:gd name="connsiteX980" fmla="*/ 147005 w 7467600"/>
              <a:gd name="connsiteY980" fmla="*/ 0 h 6858000"/>
              <a:gd name="connsiteX981" fmla="*/ 272509 w 7467600"/>
              <a:gd name="connsiteY981" fmla="*/ 0 h 6858000"/>
              <a:gd name="connsiteX982" fmla="*/ 326276 w 7467600"/>
              <a:gd name="connsiteY982" fmla="*/ 45847 h 6858000"/>
              <a:gd name="connsiteX983" fmla="*/ 823759 w 7467600"/>
              <a:gd name="connsiteY983" fmla="*/ 574145 h 6858000"/>
              <a:gd name="connsiteX984" fmla="*/ 811254 w 7467600"/>
              <a:gd name="connsiteY984" fmla="*/ 665546 h 6858000"/>
              <a:gd name="connsiteX985" fmla="*/ 154042 w 7467600"/>
              <a:gd name="connsiteY985" fmla="*/ 261522 h 6858000"/>
              <a:gd name="connsiteX986" fmla="*/ 13550 w 7467600"/>
              <a:gd name="connsiteY986" fmla="*/ 158423 h 6858000"/>
              <a:gd name="connsiteX987" fmla="*/ 0 w 7467600"/>
              <a:gd name="connsiteY987" fmla="*/ 146618 h 6858000"/>
              <a:gd name="connsiteX988" fmla="*/ 0 w 7467600"/>
              <a:gd name="connsiteY988" fmla="*/ 59161 h 6858000"/>
              <a:gd name="connsiteX989" fmla="*/ 45427 w 7467600"/>
              <a:gd name="connsiteY989" fmla="*/ 101078 h 6858000"/>
              <a:gd name="connsiteX990" fmla="*/ 630103 w 7467600"/>
              <a:gd name="connsiteY990" fmla="*/ 485885 h 6858000"/>
              <a:gd name="connsiteX991" fmla="*/ 532040 w 7467600"/>
              <a:gd name="connsiteY991" fmla="*/ 399359 h 6858000"/>
              <a:gd name="connsiteX992" fmla="*/ 517618 w 7467600"/>
              <a:gd name="connsiteY992" fmla="*/ 385726 h 6858000"/>
              <a:gd name="connsiteX993" fmla="*/ 285074 w 7467600"/>
              <a:gd name="connsiteY993" fmla="*/ 182755 h 6858000"/>
              <a:gd name="connsiteX994" fmla="*/ 43151 w 7467600"/>
              <a:gd name="connsiteY99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77736 h 6858000"/>
              <a:gd name="connsiteX138" fmla="*/ 1903353 w 7467600"/>
              <a:gd name="connsiteY138" fmla="*/ 5044827 h 6858000"/>
              <a:gd name="connsiteX139" fmla="*/ 1936931 w 7467600"/>
              <a:gd name="connsiteY139" fmla="*/ 5093954 h 6858000"/>
              <a:gd name="connsiteX140" fmla="*/ 2195868 w 7467600"/>
              <a:gd name="connsiteY140" fmla="*/ 5396574 h 6858000"/>
              <a:gd name="connsiteX141" fmla="*/ 2088852 w 7467600"/>
              <a:gd name="connsiteY141" fmla="*/ 5166123 h 6858000"/>
              <a:gd name="connsiteX142" fmla="*/ 1958241 w 7467600"/>
              <a:gd name="connsiteY142" fmla="*/ 5067955 h 6858000"/>
              <a:gd name="connsiteX143" fmla="*/ 1903353 w 7467600"/>
              <a:gd name="connsiteY143" fmla="*/ 5044827 h 6858000"/>
              <a:gd name="connsiteX144" fmla="*/ 1979378 w 7467600"/>
              <a:gd name="connsiteY144" fmla="*/ 4769504 h 6858000"/>
              <a:gd name="connsiteX145" fmla="*/ 2882120 w 7467600"/>
              <a:gd name="connsiteY145" fmla="*/ 5064547 h 6858000"/>
              <a:gd name="connsiteX146" fmla="*/ 2793103 w 7467600"/>
              <a:gd name="connsiteY146" fmla="*/ 5039699 h 6858000"/>
              <a:gd name="connsiteX147" fmla="*/ 2770041 w 7467600"/>
              <a:gd name="connsiteY147" fmla="*/ 5033634 h 6858000"/>
              <a:gd name="connsiteX148" fmla="*/ 1979378 w 7467600"/>
              <a:gd name="connsiteY148" fmla="*/ 4769504 h 6858000"/>
              <a:gd name="connsiteX149" fmla="*/ 1927410 w 7467600"/>
              <a:gd name="connsiteY149" fmla="*/ 4716164 h 6858000"/>
              <a:gd name="connsiteX150" fmla="*/ 1959587 w 7467600"/>
              <a:gd name="connsiteY150" fmla="*/ 4728849 h 6858000"/>
              <a:gd name="connsiteX151" fmla="*/ 2777707 w 7467600"/>
              <a:gd name="connsiteY151" fmla="*/ 5003991 h 6858000"/>
              <a:gd name="connsiteX152" fmla="*/ 2800768 w 7467600"/>
              <a:gd name="connsiteY152" fmla="*/ 5010056 h 6858000"/>
              <a:gd name="connsiteX153" fmla="*/ 2879408 w 7467600"/>
              <a:gd name="connsiteY153" fmla="*/ 5031590 h 6858000"/>
              <a:gd name="connsiteX154" fmla="*/ 2862295 w 7467600"/>
              <a:gd name="connsiteY154" fmla="*/ 5022958 h 6858000"/>
              <a:gd name="connsiteX155" fmla="*/ 2813343 w 7467600"/>
              <a:gd name="connsiteY155" fmla="*/ 4998369 h 6858000"/>
              <a:gd name="connsiteX156" fmla="*/ 2646245 w 7467600"/>
              <a:gd name="connsiteY156" fmla="*/ 4930999 h 6858000"/>
              <a:gd name="connsiteX157" fmla="*/ 1999243 w 7467600"/>
              <a:gd name="connsiteY157" fmla="*/ 4730524 h 6858000"/>
              <a:gd name="connsiteX158" fmla="*/ 1979527 w 7467600"/>
              <a:gd name="connsiteY158" fmla="*/ 4726651 h 6858000"/>
              <a:gd name="connsiteX159" fmla="*/ 1927410 w 7467600"/>
              <a:gd name="connsiteY159" fmla="*/ 4716164 h 6858000"/>
              <a:gd name="connsiteX160" fmla="*/ 1997014 w 7467600"/>
              <a:gd name="connsiteY160" fmla="*/ 4698007 h 6858000"/>
              <a:gd name="connsiteX161" fmla="*/ 2005458 w 7467600"/>
              <a:gd name="connsiteY161" fmla="*/ 4699540 h 6858000"/>
              <a:gd name="connsiteX162" fmla="*/ 2657186 w 7467600"/>
              <a:gd name="connsiteY162" fmla="*/ 4901687 h 6858000"/>
              <a:gd name="connsiteX163" fmla="*/ 2826662 w 7467600"/>
              <a:gd name="connsiteY163" fmla="*/ 4970362 h 6858000"/>
              <a:gd name="connsiteX164" fmla="*/ 2876100 w 7467600"/>
              <a:gd name="connsiteY164" fmla="*/ 4995397 h 6858000"/>
              <a:gd name="connsiteX165" fmla="*/ 3042600 w 7467600"/>
              <a:gd name="connsiteY165" fmla="*/ 5059532 h 6858000"/>
              <a:gd name="connsiteX166" fmla="*/ 1997014 w 7467600"/>
              <a:gd name="connsiteY166" fmla="*/ 4698007 h 6858000"/>
              <a:gd name="connsiteX167" fmla="*/ 2305292 w 7467600"/>
              <a:gd name="connsiteY167" fmla="*/ 4219492 h 6858000"/>
              <a:gd name="connsiteX168" fmla="*/ 3360922 w 7467600"/>
              <a:gd name="connsiteY168" fmla="*/ 4529373 h 6858000"/>
              <a:gd name="connsiteX169" fmla="*/ 3492420 w 7467600"/>
              <a:gd name="connsiteY169" fmla="*/ 4510145 h 6858000"/>
              <a:gd name="connsiteX170" fmla="*/ 3364086 w 7467600"/>
              <a:gd name="connsiteY170" fmla="*/ 4480340 h 6858000"/>
              <a:gd name="connsiteX171" fmla="*/ 3225818 w 7467600"/>
              <a:gd name="connsiteY171" fmla="*/ 4411822 h 6858000"/>
              <a:gd name="connsiteX172" fmla="*/ 3129696 w 7467600"/>
              <a:gd name="connsiteY172" fmla="*/ 4360704 h 6858000"/>
              <a:gd name="connsiteX173" fmla="*/ 2814545 w 7467600"/>
              <a:gd name="connsiteY173" fmla="*/ 4282955 h 6858000"/>
              <a:gd name="connsiteX174" fmla="*/ 2305292 w 7467600"/>
              <a:gd name="connsiteY174" fmla="*/ 4219492 h 6858000"/>
              <a:gd name="connsiteX175" fmla="*/ 2626982 w 7467600"/>
              <a:gd name="connsiteY175" fmla="*/ 4206450 h 6858000"/>
              <a:gd name="connsiteX176" fmla="*/ 2490617 w 7467600"/>
              <a:gd name="connsiteY176" fmla="*/ 4206951 h 6858000"/>
              <a:gd name="connsiteX177" fmla="*/ 2819869 w 7467600"/>
              <a:gd name="connsiteY177" fmla="*/ 4252936 h 6858000"/>
              <a:gd name="connsiteX178" fmla="*/ 3143018 w 7467600"/>
              <a:gd name="connsiteY178" fmla="*/ 4332698 h 6858000"/>
              <a:gd name="connsiteX179" fmla="*/ 3241520 w 7467600"/>
              <a:gd name="connsiteY179" fmla="*/ 4385112 h 6858000"/>
              <a:gd name="connsiteX180" fmla="*/ 3374575 w 7467600"/>
              <a:gd name="connsiteY180" fmla="*/ 4451517 h 6858000"/>
              <a:gd name="connsiteX181" fmla="*/ 3505221 w 7467600"/>
              <a:gd name="connsiteY181" fmla="*/ 4480757 h 6858000"/>
              <a:gd name="connsiteX182" fmla="*/ 2626982 w 7467600"/>
              <a:gd name="connsiteY182" fmla="*/ 4206450 h 6858000"/>
              <a:gd name="connsiteX183" fmla="*/ 1310106 w 7467600"/>
              <a:gd name="connsiteY183" fmla="*/ 3943217 h 6858000"/>
              <a:gd name="connsiteX184" fmla="*/ 854994 w 7467600"/>
              <a:gd name="connsiteY184" fmla="*/ 4399136 h 6858000"/>
              <a:gd name="connsiteX185" fmla="*/ 742462 w 7467600"/>
              <a:gd name="connsiteY185" fmla="*/ 4594648 h 6858000"/>
              <a:gd name="connsiteX186" fmla="*/ 820602 w 7467600"/>
              <a:gd name="connsiteY186" fmla="*/ 4485915 h 6858000"/>
              <a:gd name="connsiteX187" fmla="*/ 878295 w 7467600"/>
              <a:gd name="connsiteY187" fmla="*/ 4403594 h 6858000"/>
              <a:gd name="connsiteX188" fmla="*/ 1240607 w 7467600"/>
              <a:gd name="connsiteY188" fmla="*/ 4010401 h 6858000"/>
              <a:gd name="connsiteX189" fmla="*/ 1310106 w 7467600"/>
              <a:gd name="connsiteY189" fmla="*/ 3943217 h 6858000"/>
              <a:gd name="connsiteX190" fmla="*/ 1423113 w 7467600"/>
              <a:gd name="connsiteY190" fmla="*/ 3874565 h 6858000"/>
              <a:gd name="connsiteX191" fmla="*/ 1260565 w 7467600"/>
              <a:gd name="connsiteY191" fmla="*/ 4031982 h 6858000"/>
              <a:gd name="connsiteX192" fmla="*/ 901900 w 7467600"/>
              <a:gd name="connsiteY192" fmla="*/ 4421236 h 6858000"/>
              <a:gd name="connsiteX193" fmla="*/ 845044 w 7467600"/>
              <a:gd name="connsiteY193" fmla="*/ 4502436 h 6858000"/>
              <a:gd name="connsiteX194" fmla="*/ 685926 w 7467600"/>
              <a:gd name="connsiteY194" fmla="*/ 4703069 h 6858000"/>
              <a:gd name="connsiteX195" fmla="*/ 684248 w 7467600"/>
              <a:gd name="connsiteY195" fmla="*/ 4706721 h 6858000"/>
              <a:gd name="connsiteX196" fmla="*/ 1423113 w 7467600"/>
              <a:gd name="connsiteY196" fmla="*/ 3874565 h 6858000"/>
              <a:gd name="connsiteX197" fmla="*/ 3316479 w 7467600"/>
              <a:gd name="connsiteY197" fmla="*/ 3872136 h 6858000"/>
              <a:gd name="connsiteX198" fmla="*/ 3546806 w 7467600"/>
              <a:gd name="connsiteY198" fmla="*/ 4356139 h 6858000"/>
              <a:gd name="connsiteX199" fmla="*/ 3364433 w 7467600"/>
              <a:gd name="connsiteY199" fmla="*/ 3953121 h 6858000"/>
              <a:gd name="connsiteX200" fmla="*/ 3316479 w 7467600"/>
              <a:gd name="connsiteY200" fmla="*/ 3872136 h 6858000"/>
              <a:gd name="connsiteX201" fmla="*/ 3291335 w 7467600"/>
              <a:gd name="connsiteY201" fmla="*/ 3767420 h 6858000"/>
              <a:gd name="connsiteX202" fmla="*/ 3390805 w 7467600"/>
              <a:gd name="connsiteY202" fmla="*/ 3937163 h 6858000"/>
              <a:gd name="connsiteX203" fmla="*/ 3579062 w 7467600"/>
              <a:gd name="connsiteY203" fmla="*/ 4359040 h 6858000"/>
              <a:gd name="connsiteX204" fmla="*/ 3467355 w 7467600"/>
              <a:gd name="connsiteY204" fmla="*/ 3988130 h 6858000"/>
              <a:gd name="connsiteX205" fmla="*/ 3310753 w 7467600"/>
              <a:gd name="connsiteY205" fmla="*/ 3787140 h 6858000"/>
              <a:gd name="connsiteX206" fmla="*/ 3291335 w 7467600"/>
              <a:gd name="connsiteY206" fmla="*/ 3767420 h 6858000"/>
              <a:gd name="connsiteX207" fmla="*/ 1635889 w 7467600"/>
              <a:gd name="connsiteY207" fmla="*/ 3709494 h 6858000"/>
              <a:gd name="connsiteX208" fmla="*/ 1634800 w 7467600"/>
              <a:gd name="connsiteY208" fmla="*/ 3731111 h 6858000"/>
              <a:gd name="connsiteX209" fmla="*/ 1635889 w 7467600"/>
              <a:gd name="connsiteY209" fmla="*/ 3709494 h 6858000"/>
              <a:gd name="connsiteX210" fmla="*/ 1510397 w 7467600"/>
              <a:gd name="connsiteY210" fmla="*/ 3684705 h 6858000"/>
              <a:gd name="connsiteX211" fmla="*/ 1146550 w 7467600"/>
              <a:gd name="connsiteY211" fmla="*/ 3802012 h 6858000"/>
              <a:gd name="connsiteX212" fmla="*/ 698834 w 7467600"/>
              <a:gd name="connsiteY212" fmla="*/ 3952272 h 6858000"/>
              <a:gd name="connsiteX213" fmla="*/ 34256 w 7467600"/>
              <a:gd name="connsiteY213" fmla="*/ 4347603 h 6858000"/>
              <a:gd name="connsiteX214" fmla="*/ 527241 w 7467600"/>
              <a:gd name="connsiteY214" fmla="*/ 4065078 h 6858000"/>
              <a:gd name="connsiteX215" fmla="*/ 1510397 w 7467600"/>
              <a:gd name="connsiteY215" fmla="*/ 3684705 h 6858000"/>
              <a:gd name="connsiteX216" fmla="*/ 1313114 w 7467600"/>
              <a:gd name="connsiteY216" fmla="*/ 3655216 h 6858000"/>
              <a:gd name="connsiteX217" fmla="*/ 1109304 w 7467600"/>
              <a:gd name="connsiteY217" fmla="*/ 3669030 h 6858000"/>
              <a:gd name="connsiteX218" fmla="*/ 8129 w 7467600"/>
              <a:gd name="connsiteY218" fmla="*/ 4330519 h 6858000"/>
              <a:gd name="connsiteX219" fmla="*/ 687572 w 7467600"/>
              <a:gd name="connsiteY219" fmla="*/ 3925629 h 6858000"/>
              <a:gd name="connsiteX220" fmla="*/ 1138365 w 7467600"/>
              <a:gd name="connsiteY220" fmla="*/ 3774515 h 6858000"/>
              <a:gd name="connsiteX221" fmla="*/ 1505579 w 7467600"/>
              <a:gd name="connsiteY221" fmla="*/ 3655526 h 6858000"/>
              <a:gd name="connsiteX222" fmla="*/ 1313114 w 7467600"/>
              <a:gd name="connsiteY222" fmla="*/ 3655216 h 6858000"/>
              <a:gd name="connsiteX223" fmla="*/ 3655073 w 7467600"/>
              <a:gd name="connsiteY223" fmla="*/ 3650884 h 6858000"/>
              <a:gd name="connsiteX224" fmla="*/ 3989938 w 7467600"/>
              <a:gd name="connsiteY224" fmla="*/ 3991685 h 6858000"/>
              <a:gd name="connsiteX225" fmla="*/ 4393907 w 7467600"/>
              <a:gd name="connsiteY225" fmla="*/ 4261258 h 6858000"/>
              <a:gd name="connsiteX226" fmla="*/ 4648051 w 7467600"/>
              <a:gd name="connsiteY226" fmla="*/ 4374051 h 6858000"/>
              <a:gd name="connsiteX227" fmla="*/ 4383389 w 7467600"/>
              <a:gd name="connsiteY227" fmla="*/ 4184369 h 6858000"/>
              <a:gd name="connsiteX228" fmla="*/ 4165508 w 7467600"/>
              <a:gd name="connsiteY228" fmla="*/ 4035196 h 6858000"/>
              <a:gd name="connsiteX229" fmla="*/ 4068162 w 7467600"/>
              <a:gd name="connsiteY229" fmla="*/ 3953394 h 6858000"/>
              <a:gd name="connsiteX230" fmla="*/ 3981416 w 7467600"/>
              <a:gd name="connsiteY230" fmla="*/ 3880482 h 6858000"/>
              <a:gd name="connsiteX231" fmla="*/ 3800147 w 7467600"/>
              <a:gd name="connsiteY231" fmla="*/ 3749872 h 6858000"/>
              <a:gd name="connsiteX232" fmla="*/ 3655073 w 7467600"/>
              <a:gd name="connsiteY232" fmla="*/ 3650884 h 6858000"/>
              <a:gd name="connsiteX233" fmla="*/ 3670252 w 7467600"/>
              <a:gd name="connsiteY233" fmla="*/ 3622798 h 6858000"/>
              <a:gd name="connsiteX234" fmla="*/ 3817258 w 7467600"/>
              <a:gd name="connsiteY234" fmla="*/ 3723577 h 6858000"/>
              <a:gd name="connsiteX235" fmla="*/ 4000461 w 7467600"/>
              <a:gd name="connsiteY235" fmla="*/ 3855966 h 6858000"/>
              <a:gd name="connsiteX236" fmla="*/ 4088180 w 7467600"/>
              <a:gd name="connsiteY236" fmla="*/ 3929774 h 6858000"/>
              <a:gd name="connsiteX237" fmla="*/ 4184555 w 7467600"/>
              <a:gd name="connsiteY237" fmla="*/ 4010683 h 6858000"/>
              <a:gd name="connsiteX238" fmla="*/ 4399563 w 7467600"/>
              <a:gd name="connsiteY238" fmla="*/ 4158106 h 6858000"/>
              <a:gd name="connsiteX239" fmla="*/ 4684469 w 7467600"/>
              <a:gd name="connsiteY239" fmla="*/ 4364680 h 6858000"/>
              <a:gd name="connsiteX240" fmla="*/ 4690271 w 7467600"/>
              <a:gd name="connsiteY240" fmla="*/ 4370034 h 6858000"/>
              <a:gd name="connsiteX241" fmla="*/ 4136093 w 7467600"/>
              <a:gd name="connsiteY241" fmla="*/ 3858466 h 6858000"/>
              <a:gd name="connsiteX242" fmla="*/ 3670252 w 7467600"/>
              <a:gd name="connsiteY242" fmla="*/ 3622798 h 6858000"/>
              <a:gd name="connsiteX243" fmla="*/ 4440129 w 7467600"/>
              <a:gd name="connsiteY243" fmla="*/ 3448571 h 6858000"/>
              <a:gd name="connsiteX244" fmla="*/ 4856525 w 7467600"/>
              <a:gd name="connsiteY244" fmla="*/ 3915351 h 6858000"/>
              <a:gd name="connsiteX245" fmla="*/ 5059055 w 7467600"/>
              <a:gd name="connsiteY245" fmla="*/ 4108918 h 6858000"/>
              <a:gd name="connsiteX246" fmla="*/ 5290070 w 7467600"/>
              <a:gd name="connsiteY246" fmla="*/ 4263619 h 6858000"/>
              <a:gd name="connsiteX247" fmla="*/ 4834991 w 7467600"/>
              <a:gd name="connsiteY247" fmla="*/ 3830985 h 6858000"/>
              <a:gd name="connsiteX248" fmla="*/ 4440129 w 7467600"/>
              <a:gd name="connsiteY248" fmla="*/ 3448571 h 6858000"/>
              <a:gd name="connsiteX249" fmla="*/ 4441737 w 7467600"/>
              <a:gd name="connsiteY249" fmla="*/ 3399734 h 6858000"/>
              <a:gd name="connsiteX250" fmla="*/ 4431236 w 7467600"/>
              <a:gd name="connsiteY250" fmla="*/ 3400954 h 6858000"/>
              <a:gd name="connsiteX251" fmla="*/ 4557150 w 7467600"/>
              <a:gd name="connsiteY251" fmla="*/ 3510023 h 6858000"/>
              <a:gd name="connsiteX252" fmla="*/ 4856936 w 7467600"/>
              <a:gd name="connsiteY252" fmla="*/ 3809146 h 6858000"/>
              <a:gd name="connsiteX253" fmla="*/ 5111996 w 7467600"/>
              <a:gd name="connsiteY253" fmla="*/ 4065759 h 6858000"/>
              <a:gd name="connsiteX254" fmla="*/ 5388878 w 7467600"/>
              <a:gd name="connsiteY254" fmla="*/ 4300185 h 6858000"/>
              <a:gd name="connsiteX255" fmla="*/ 5425556 w 7467600"/>
              <a:gd name="connsiteY255" fmla="*/ 4308967 h 6858000"/>
              <a:gd name="connsiteX256" fmla="*/ 4943646 w 7467600"/>
              <a:gd name="connsiteY256" fmla="*/ 3822916 h 6858000"/>
              <a:gd name="connsiteX257" fmla="*/ 4594837 w 7467600"/>
              <a:gd name="connsiteY257" fmla="*/ 3532274 h 6858000"/>
              <a:gd name="connsiteX258" fmla="*/ 4441737 w 7467600"/>
              <a:gd name="connsiteY258" fmla="*/ 3399734 h 6858000"/>
              <a:gd name="connsiteX259" fmla="*/ 5425834 w 7467600"/>
              <a:gd name="connsiteY259" fmla="*/ 3162785 h 6858000"/>
              <a:gd name="connsiteX260" fmla="*/ 5401644 w 7467600"/>
              <a:gd name="connsiteY260" fmla="*/ 3617847 h 6858000"/>
              <a:gd name="connsiteX261" fmla="*/ 5467256 w 7467600"/>
              <a:gd name="connsiteY261" fmla="*/ 4175494 h 6858000"/>
              <a:gd name="connsiteX262" fmla="*/ 5448069 w 7467600"/>
              <a:gd name="connsiteY262" fmla="*/ 3567554 h 6858000"/>
              <a:gd name="connsiteX263" fmla="*/ 5425834 w 7467600"/>
              <a:gd name="connsiteY263" fmla="*/ 3162785 h 6858000"/>
              <a:gd name="connsiteX264" fmla="*/ 1318687 w 7467600"/>
              <a:gd name="connsiteY264" fmla="*/ 3113840 h 6858000"/>
              <a:gd name="connsiteX265" fmla="*/ 1066793 w 7467600"/>
              <a:gd name="connsiteY265" fmla="*/ 3212171 h 6858000"/>
              <a:gd name="connsiteX266" fmla="*/ 993319 w 7467600"/>
              <a:gd name="connsiteY266" fmla="*/ 3247648 h 6858000"/>
              <a:gd name="connsiteX267" fmla="*/ 853081 w 7467600"/>
              <a:gd name="connsiteY267" fmla="*/ 3312410 h 6858000"/>
              <a:gd name="connsiteX268" fmla="*/ 805957 w 7467600"/>
              <a:gd name="connsiteY268" fmla="*/ 3330443 h 6858000"/>
              <a:gd name="connsiteX269" fmla="*/ 1318687 w 7467600"/>
              <a:gd name="connsiteY269" fmla="*/ 3113840 h 6858000"/>
              <a:gd name="connsiteX270" fmla="*/ 5453702 w 7467600"/>
              <a:gd name="connsiteY270" fmla="*/ 3090882 h 6858000"/>
              <a:gd name="connsiteX271" fmla="*/ 5480135 w 7467600"/>
              <a:gd name="connsiteY271" fmla="*/ 3565802 h 6858000"/>
              <a:gd name="connsiteX272" fmla="*/ 5499023 w 7467600"/>
              <a:gd name="connsiteY272" fmla="*/ 4166310 h 6858000"/>
              <a:gd name="connsiteX273" fmla="*/ 5547022 w 7467600"/>
              <a:gd name="connsiteY273" fmla="*/ 3607838 h 6858000"/>
              <a:gd name="connsiteX274" fmla="*/ 5515964 w 7467600"/>
              <a:gd name="connsiteY274" fmla="*/ 3378541 h 6858000"/>
              <a:gd name="connsiteX275" fmla="*/ 5453702 w 7467600"/>
              <a:gd name="connsiteY275" fmla="*/ 3090882 h 6858000"/>
              <a:gd name="connsiteX276" fmla="*/ 1238695 w 7467600"/>
              <a:gd name="connsiteY276" fmla="*/ 3076820 h 6858000"/>
              <a:gd name="connsiteX277" fmla="*/ 716371 w 7467600"/>
              <a:gd name="connsiteY277" fmla="*/ 3293249 h 6858000"/>
              <a:gd name="connsiteX278" fmla="*/ 579522 w 7467600"/>
              <a:gd name="connsiteY278" fmla="*/ 3371759 h 6858000"/>
              <a:gd name="connsiteX279" fmla="*/ 600288 w 7467600"/>
              <a:gd name="connsiteY279" fmla="*/ 3365555 h 6858000"/>
              <a:gd name="connsiteX280" fmla="*/ 840692 w 7467600"/>
              <a:gd name="connsiteY280" fmla="*/ 3284921 h 6858000"/>
              <a:gd name="connsiteX281" fmla="*/ 979248 w 7467600"/>
              <a:gd name="connsiteY281" fmla="*/ 3221003 h 6858000"/>
              <a:gd name="connsiteX282" fmla="*/ 1053282 w 7467600"/>
              <a:gd name="connsiteY282" fmla="*/ 3185247 h 6858000"/>
              <a:gd name="connsiteX283" fmla="*/ 1320603 w 7467600"/>
              <a:gd name="connsiteY283" fmla="*/ 3081281 h 6858000"/>
              <a:gd name="connsiteX284" fmla="*/ 1238695 w 7467600"/>
              <a:gd name="connsiteY284" fmla="*/ 3076820 h 6858000"/>
              <a:gd name="connsiteX285" fmla="*/ 5425627 w 7467600"/>
              <a:gd name="connsiteY285" fmla="*/ 2954192 h 6858000"/>
              <a:gd name="connsiteX286" fmla="*/ 5470770 w 7467600"/>
              <a:gd name="connsiteY286" fmla="*/ 3005435 h 6858000"/>
              <a:gd name="connsiteX287" fmla="*/ 5519779 w 7467600"/>
              <a:gd name="connsiteY287" fmla="*/ 4359223 h 6858000"/>
              <a:gd name="connsiteX288" fmla="*/ 5520293 w 7467600"/>
              <a:gd name="connsiteY288" fmla="*/ 4360602 h 6858000"/>
              <a:gd name="connsiteX289" fmla="*/ 5767221 w 7467600"/>
              <a:gd name="connsiteY289" fmla="*/ 4665564 h 6858000"/>
              <a:gd name="connsiteX290" fmla="*/ 6937169 w 7467600"/>
              <a:gd name="connsiteY290" fmla="*/ 4815941 h 6858000"/>
              <a:gd name="connsiteX291" fmla="*/ 6953922 w 7467600"/>
              <a:gd name="connsiteY291" fmla="*/ 4890068 h 6858000"/>
              <a:gd name="connsiteX292" fmla="*/ 6071359 w 7467600"/>
              <a:gd name="connsiteY292" fmla="*/ 4770770 h 6858000"/>
              <a:gd name="connsiteX293" fmla="*/ 6038839 w 7467600"/>
              <a:gd name="connsiteY293" fmla="*/ 4764474 h 6858000"/>
              <a:gd name="connsiteX294" fmla="*/ 6038706 w 7467600"/>
              <a:gd name="connsiteY294" fmla="*/ 4763847 h 6858000"/>
              <a:gd name="connsiteX295" fmla="*/ 6037784 w 7467600"/>
              <a:gd name="connsiteY295" fmla="*/ 4764270 h 6858000"/>
              <a:gd name="connsiteX296" fmla="*/ 6038839 w 7467600"/>
              <a:gd name="connsiteY296" fmla="*/ 4764474 h 6858000"/>
              <a:gd name="connsiteX297" fmla="*/ 6040338 w 7467600"/>
              <a:gd name="connsiteY297" fmla="*/ 4771418 h 6858000"/>
              <a:gd name="connsiteX298" fmla="*/ 6024488 w 7467600"/>
              <a:gd name="connsiteY298" fmla="*/ 4809903 h 6858000"/>
              <a:gd name="connsiteX299" fmla="*/ 5599771 w 7467600"/>
              <a:gd name="connsiteY299" fmla="*/ 5509652 h 6858000"/>
              <a:gd name="connsiteX300" fmla="*/ 5548843 w 7467600"/>
              <a:gd name="connsiteY300" fmla="*/ 5563845 h 6858000"/>
              <a:gd name="connsiteX301" fmla="*/ 5940952 w 7467600"/>
              <a:gd name="connsiteY301" fmla="*/ 6250028 h 6858000"/>
              <a:gd name="connsiteX302" fmla="*/ 6043441 w 7467600"/>
              <a:gd name="connsiteY302" fmla="*/ 6665847 h 6858000"/>
              <a:gd name="connsiteX303" fmla="*/ 6093432 w 7467600"/>
              <a:gd name="connsiteY303" fmla="*/ 6858000 h 6858000"/>
              <a:gd name="connsiteX304" fmla="*/ 6034344 w 7467600"/>
              <a:gd name="connsiteY304" fmla="*/ 6858000 h 6858000"/>
              <a:gd name="connsiteX305" fmla="*/ 6026679 w 7467600"/>
              <a:gd name="connsiteY305" fmla="*/ 6836959 h 6858000"/>
              <a:gd name="connsiteX306" fmla="*/ 5800441 w 7467600"/>
              <a:gd name="connsiteY306" fmla="*/ 6335286 h 6858000"/>
              <a:gd name="connsiteX307" fmla="*/ 5526562 w 7467600"/>
              <a:gd name="connsiteY307" fmla="*/ 5705388 h 6858000"/>
              <a:gd name="connsiteX308" fmla="*/ 5519640 w 7467600"/>
              <a:gd name="connsiteY308" fmla="*/ 5683774 h 6858000"/>
              <a:gd name="connsiteX309" fmla="*/ 5844559 w 7467600"/>
              <a:gd name="connsiteY309" fmla="*/ 6553349 h 6858000"/>
              <a:gd name="connsiteX310" fmla="*/ 5975994 w 7467600"/>
              <a:gd name="connsiteY310" fmla="*/ 6858000 h 6858000"/>
              <a:gd name="connsiteX311" fmla="*/ 5898547 w 7467600"/>
              <a:gd name="connsiteY311" fmla="*/ 6858000 h 6858000"/>
              <a:gd name="connsiteX312" fmla="*/ 5682041 w 7467600"/>
              <a:gd name="connsiteY312" fmla="*/ 6355860 h 6858000"/>
              <a:gd name="connsiteX313" fmla="*/ 5461758 w 7467600"/>
              <a:gd name="connsiteY313" fmla="*/ 5820220 h 6858000"/>
              <a:gd name="connsiteX314" fmla="*/ 5237282 w 7467600"/>
              <a:gd name="connsiteY314" fmla="*/ 6579086 h 6858000"/>
              <a:gd name="connsiteX315" fmla="*/ 5115009 w 7467600"/>
              <a:gd name="connsiteY315" fmla="*/ 6858000 h 6858000"/>
              <a:gd name="connsiteX316" fmla="*/ 5028074 w 7467600"/>
              <a:gd name="connsiteY316" fmla="*/ 6858000 h 6858000"/>
              <a:gd name="connsiteX317" fmla="*/ 5079508 w 7467600"/>
              <a:gd name="connsiteY317" fmla="*/ 6749074 h 6858000"/>
              <a:gd name="connsiteX318" fmla="*/ 5371846 w 7467600"/>
              <a:gd name="connsiteY318" fmla="*/ 5924413 h 6858000"/>
              <a:gd name="connsiteX319" fmla="*/ 5270512 w 7467600"/>
              <a:gd name="connsiteY319" fmla="*/ 6138975 h 6858000"/>
              <a:gd name="connsiteX320" fmla="*/ 5062409 w 7467600"/>
              <a:gd name="connsiteY320" fmla="*/ 6653544 h 6858000"/>
              <a:gd name="connsiteX321" fmla="*/ 5036628 w 7467600"/>
              <a:gd name="connsiteY321" fmla="*/ 6754247 h 6858000"/>
              <a:gd name="connsiteX322" fmla="*/ 5009112 w 7467600"/>
              <a:gd name="connsiteY322" fmla="*/ 6858000 h 6858000"/>
              <a:gd name="connsiteX323" fmla="*/ 4976679 w 7467600"/>
              <a:gd name="connsiteY323" fmla="*/ 6858000 h 6858000"/>
              <a:gd name="connsiteX324" fmla="*/ 5006537 w 7467600"/>
              <a:gd name="connsiteY324" fmla="*/ 6747068 h 6858000"/>
              <a:gd name="connsiteX325" fmla="*/ 5032723 w 7467600"/>
              <a:gd name="connsiteY325" fmla="*/ 6644957 h 6858000"/>
              <a:gd name="connsiteX326" fmla="*/ 5242949 w 7467600"/>
              <a:gd name="connsiteY326" fmla="*/ 6125175 h 6858000"/>
              <a:gd name="connsiteX327" fmla="*/ 5286321 w 7467600"/>
              <a:gd name="connsiteY327" fmla="*/ 6033555 h 6858000"/>
              <a:gd name="connsiteX328" fmla="*/ 5008210 w 7467600"/>
              <a:gd name="connsiteY328" fmla="*/ 6649194 h 6858000"/>
              <a:gd name="connsiteX329" fmla="*/ 4986321 w 7467600"/>
              <a:gd name="connsiteY329" fmla="*/ 6765687 h 6858000"/>
              <a:gd name="connsiteX330" fmla="*/ 4973474 w 7467600"/>
              <a:gd name="connsiteY330" fmla="*/ 6858000 h 6858000"/>
              <a:gd name="connsiteX331" fmla="*/ 4907178 w 7467600"/>
              <a:gd name="connsiteY331" fmla="*/ 6858000 h 6858000"/>
              <a:gd name="connsiteX332" fmla="*/ 4910810 w 7467600"/>
              <a:gd name="connsiteY332" fmla="*/ 6829660 h 6858000"/>
              <a:gd name="connsiteX333" fmla="*/ 4987461 w 7467600"/>
              <a:gd name="connsiteY333" fmla="*/ 6432994 h 6858000"/>
              <a:gd name="connsiteX334" fmla="*/ 5179262 w 7467600"/>
              <a:gd name="connsiteY334" fmla="*/ 6035044 h 6858000"/>
              <a:gd name="connsiteX335" fmla="*/ 4689678 w 7467600"/>
              <a:gd name="connsiteY335" fmla="*/ 6440241 h 6858000"/>
              <a:gd name="connsiteX336" fmla="*/ 4477543 w 7467600"/>
              <a:gd name="connsiteY336" fmla="*/ 6674836 h 6858000"/>
              <a:gd name="connsiteX337" fmla="*/ 4329957 w 7467600"/>
              <a:gd name="connsiteY337" fmla="*/ 6858000 h 6858000"/>
              <a:gd name="connsiteX338" fmla="*/ 4218595 w 7467600"/>
              <a:gd name="connsiteY338" fmla="*/ 6858000 h 6858000"/>
              <a:gd name="connsiteX339" fmla="*/ 4368888 w 7467600"/>
              <a:gd name="connsiteY339" fmla="*/ 6668412 h 6858000"/>
              <a:gd name="connsiteX340" fmla="*/ 4563091 w 7467600"/>
              <a:gd name="connsiteY340" fmla="*/ 6442508 h 6858000"/>
              <a:gd name="connsiteX341" fmla="*/ 5387324 w 7467600"/>
              <a:gd name="connsiteY341" fmla="*/ 5705830 h 6858000"/>
              <a:gd name="connsiteX342" fmla="*/ 5073620 w 7467600"/>
              <a:gd name="connsiteY342" fmla="*/ 5955437 h 6858000"/>
              <a:gd name="connsiteX343" fmla="*/ 4689789 w 7467600"/>
              <a:gd name="connsiteY343" fmla="*/ 6268382 h 6858000"/>
              <a:gd name="connsiteX344" fmla="*/ 4418722 w 7467600"/>
              <a:gd name="connsiteY344" fmla="*/ 6570886 h 6858000"/>
              <a:gd name="connsiteX345" fmla="*/ 4214944 w 7467600"/>
              <a:gd name="connsiteY345" fmla="*/ 6858000 h 6858000"/>
              <a:gd name="connsiteX346" fmla="*/ 4177898 w 7467600"/>
              <a:gd name="connsiteY346" fmla="*/ 6858000 h 6858000"/>
              <a:gd name="connsiteX347" fmla="*/ 4391597 w 7467600"/>
              <a:gd name="connsiteY347" fmla="*/ 6556370 h 6858000"/>
              <a:gd name="connsiteX348" fmla="*/ 4668889 w 7467600"/>
              <a:gd name="connsiteY348" fmla="*/ 6246399 h 6858000"/>
              <a:gd name="connsiteX349" fmla="*/ 5055427 w 7467600"/>
              <a:gd name="connsiteY349" fmla="*/ 5931476 h 6858000"/>
              <a:gd name="connsiteX350" fmla="*/ 5371814 w 7467600"/>
              <a:gd name="connsiteY350" fmla="*/ 5678975 h 6858000"/>
              <a:gd name="connsiteX351" fmla="*/ 4987918 w 7467600"/>
              <a:gd name="connsiteY351" fmla="*/ 5838701 h 6858000"/>
              <a:gd name="connsiteX352" fmla="*/ 4317146 w 7467600"/>
              <a:gd name="connsiteY352" fmla="*/ 6587716 h 6858000"/>
              <a:gd name="connsiteX353" fmla="*/ 4171627 w 7467600"/>
              <a:gd name="connsiteY353" fmla="*/ 6858000 h 6858000"/>
              <a:gd name="connsiteX354" fmla="*/ 4081585 w 7467600"/>
              <a:gd name="connsiteY354" fmla="*/ 6858000 h 6858000"/>
              <a:gd name="connsiteX355" fmla="*/ 4238603 w 7467600"/>
              <a:gd name="connsiteY355" fmla="*/ 6559341 h 6858000"/>
              <a:gd name="connsiteX356" fmla="*/ 4778333 w 7467600"/>
              <a:gd name="connsiteY356" fmla="*/ 5873626 h 6858000"/>
              <a:gd name="connsiteX357" fmla="*/ 5414185 w 7467600"/>
              <a:gd name="connsiteY357" fmla="*/ 5573882 h 6858000"/>
              <a:gd name="connsiteX358" fmla="*/ 5959648 w 7467600"/>
              <a:gd name="connsiteY358" fmla="*/ 4760797 h 6858000"/>
              <a:gd name="connsiteX359" fmla="*/ 5355019 w 7467600"/>
              <a:gd name="connsiteY359" fmla="*/ 4734672 h 6858000"/>
              <a:gd name="connsiteX360" fmla="*/ 5083565 w 7467600"/>
              <a:gd name="connsiteY360" fmla="*/ 5179121 h 6858000"/>
              <a:gd name="connsiteX361" fmla="*/ 4713577 w 7467600"/>
              <a:gd name="connsiteY361" fmla="*/ 5616803 h 6858000"/>
              <a:gd name="connsiteX362" fmla="*/ 3989559 w 7467600"/>
              <a:gd name="connsiteY362" fmla="*/ 6145945 h 6858000"/>
              <a:gd name="connsiteX363" fmla="*/ 3939824 w 7467600"/>
              <a:gd name="connsiteY363" fmla="*/ 6066900 h 6858000"/>
              <a:gd name="connsiteX364" fmla="*/ 4584537 w 7467600"/>
              <a:gd name="connsiteY364" fmla="*/ 5324826 h 6858000"/>
              <a:gd name="connsiteX365" fmla="*/ 5037105 w 7467600"/>
              <a:gd name="connsiteY365" fmla="*/ 5088765 h 6858000"/>
              <a:gd name="connsiteX366" fmla="*/ 5039930 w 7467600"/>
              <a:gd name="connsiteY366" fmla="*/ 5089585 h 6858000"/>
              <a:gd name="connsiteX367" fmla="*/ 5263764 w 7467600"/>
              <a:gd name="connsiteY367" fmla="*/ 4735525 h 6858000"/>
              <a:gd name="connsiteX368" fmla="*/ 4086300 w 7467600"/>
              <a:gd name="connsiteY368" fmla="*/ 4884599 h 6858000"/>
              <a:gd name="connsiteX369" fmla="*/ 4085485 w 7467600"/>
              <a:gd name="connsiteY369" fmla="*/ 4899070 h 6858000"/>
              <a:gd name="connsiteX370" fmla="*/ 3871915 w 7467600"/>
              <a:gd name="connsiteY370" fmla="*/ 5253645 h 6858000"/>
              <a:gd name="connsiteX371" fmla="*/ 3799374 w 7467600"/>
              <a:gd name="connsiteY371" fmla="*/ 5466127 h 6858000"/>
              <a:gd name="connsiteX372" fmla="*/ 3498850 w 7467600"/>
              <a:gd name="connsiteY372" fmla="*/ 6661888 h 6858000"/>
              <a:gd name="connsiteX373" fmla="*/ 3399216 w 7467600"/>
              <a:gd name="connsiteY373" fmla="*/ 6858000 h 6858000"/>
              <a:gd name="connsiteX374" fmla="*/ 3303688 w 7467600"/>
              <a:gd name="connsiteY374" fmla="*/ 6858000 h 6858000"/>
              <a:gd name="connsiteX375" fmla="*/ 3391774 w 7467600"/>
              <a:gd name="connsiteY375" fmla="*/ 6697181 h 6858000"/>
              <a:gd name="connsiteX376" fmla="*/ 3735540 w 7467600"/>
              <a:gd name="connsiteY376" fmla="*/ 5546923 h 6858000"/>
              <a:gd name="connsiteX377" fmla="*/ 3729438 w 7467600"/>
              <a:gd name="connsiteY377" fmla="*/ 5569058 h 6858000"/>
              <a:gd name="connsiteX378" fmla="*/ 3707782 w 7467600"/>
              <a:gd name="connsiteY378" fmla="*/ 5644908 h 6858000"/>
              <a:gd name="connsiteX379" fmla="*/ 3583827 w 7467600"/>
              <a:gd name="connsiteY379" fmla="*/ 6039215 h 6858000"/>
              <a:gd name="connsiteX380" fmla="*/ 3547861 w 7467600"/>
              <a:gd name="connsiteY380" fmla="*/ 6129609 h 6858000"/>
              <a:gd name="connsiteX381" fmla="*/ 3490905 w 7467600"/>
              <a:gd name="connsiteY381" fmla="*/ 6277660 h 6858000"/>
              <a:gd name="connsiteX382" fmla="*/ 3455859 w 7467600"/>
              <a:gd name="connsiteY382" fmla="*/ 6391301 h 6858000"/>
              <a:gd name="connsiteX383" fmla="*/ 3429112 w 7467600"/>
              <a:gd name="connsiteY383" fmla="*/ 6479469 h 6858000"/>
              <a:gd name="connsiteX384" fmla="*/ 3304862 w 7467600"/>
              <a:gd name="connsiteY384" fmla="*/ 6796476 h 6858000"/>
              <a:gd name="connsiteX385" fmla="*/ 3276071 w 7467600"/>
              <a:gd name="connsiteY385" fmla="*/ 6858000 h 6858000"/>
              <a:gd name="connsiteX386" fmla="*/ 3240805 w 7467600"/>
              <a:gd name="connsiteY386" fmla="*/ 6858000 h 6858000"/>
              <a:gd name="connsiteX387" fmla="*/ 3275917 w 7467600"/>
              <a:gd name="connsiteY387" fmla="*/ 6783192 h 6858000"/>
              <a:gd name="connsiteX388" fmla="*/ 3399358 w 7467600"/>
              <a:gd name="connsiteY388" fmla="*/ 6469011 h 6858000"/>
              <a:gd name="connsiteX389" fmla="*/ 3425650 w 7467600"/>
              <a:gd name="connsiteY389" fmla="*/ 6381333 h 6858000"/>
              <a:gd name="connsiteX390" fmla="*/ 3460661 w 7467600"/>
              <a:gd name="connsiteY390" fmla="*/ 6266763 h 6858000"/>
              <a:gd name="connsiteX391" fmla="*/ 3518021 w 7467600"/>
              <a:gd name="connsiteY391" fmla="*/ 6117298 h 6858000"/>
              <a:gd name="connsiteX392" fmla="*/ 3554035 w 7467600"/>
              <a:gd name="connsiteY392" fmla="*/ 6027832 h 6858000"/>
              <a:gd name="connsiteX393" fmla="*/ 3677174 w 7467600"/>
              <a:gd name="connsiteY393" fmla="*/ 5636351 h 6858000"/>
              <a:gd name="connsiteX394" fmla="*/ 3698819 w 7467600"/>
              <a:gd name="connsiteY394" fmla="*/ 5560503 h 6858000"/>
              <a:gd name="connsiteX395" fmla="*/ 3702094 w 7467600"/>
              <a:gd name="connsiteY395" fmla="*/ 5549194 h 6858000"/>
              <a:gd name="connsiteX396" fmla="*/ 3398355 w 7467600"/>
              <a:gd name="connsiteY396" fmla="*/ 6094603 h 6858000"/>
              <a:gd name="connsiteX397" fmla="*/ 3193941 w 7467600"/>
              <a:gd name="connsiteY397" fmla="*/ 6798775 h 6858000"/>
              <a:gd name="connsiteX398" fmla="*/ 3184140 w 7467600"/>
              <a:gd name="connsiteY398" fmla="*/ 6858000 h 6858000"/>
              <a:gd name="connsiteX399" fmla="*/ 3099978 w 7467600"/>
              <a:gd name="connsiteY399" fmla="*/ 6858000 h 6858000"/>
              <a:gd name="connsiteX400" fmla="*/ 3101556 w 7467600"/>
              <a:gd name="connsiteY400" fmla="*/ 6843337 h 6858000"/>
              <a:gd name="connsiteX401" fmla="*/ 3370162 w 7467600"/>
              <a:gd name="connsiteY401" fmla="*/ 5785550 h 6858000"/>
              <a:gd name="connsiteX402" fmla="*/ 3746477 w 7467600"/>
              <a:gd name="connsiteY402" fmla="*/ 5377889 h 6858000"/>
              <a:gd name="connsiteX403" fmla="*/ 3863399 w 7467600"/>
              <a:gd name="connsiteY403" fmla="*/ 5087257 h 6858000"/>
              <a:gd name="connsiteX404" fmla="*/ 3968712 w 7467600"/>
              <a:gd name="connsiteY404" fmla="*/ 4913989 h 6858000"/>
              <a:gd name="connsiteX405" fmla="*/ 2792390 w 7467600"/>
              <a:gd name="connsiteY405" fmla="*/ 5382974 h 6858000"/>
              <a:gd name="connsiteX406" fmla="*/ 2714982 w 7467600"/>
              <a:gd name="connsiteY406" fmla="*/ 5427051 h 6858000"/>
              <a:gd name="connsiteX407" fmla="*/ 2813361 w 7467600"/>
              <a:gd name="connsiteY407" fmla="*/ 6023912 h 6858000"/>
              <a:gd name="connsiteX408" fmla="*/ 2688430 w 7467600"/>
              <a:gd name="connsiteY408" fmla="*/ 6801564 h 6858000"/>
              <a:gd name="connsiteX409" fmla="*/ 2629626 w 7467600"/>
              <a:gd name="connsiteY409" fmla="*/ 6763394 h 6858000"/>
              <a:gd name="connsiteX410" fmla="*/ 2565328 w 7467600"/>
              <a:gd name="connsiteY410" fmla="*/ 5516399 h 6858000"/>
              <a:gd name="connsiteX411" fmla="*/ 1922999 w 7467600"/>
              <a:gd name="connsiteY411" fmla="*/ 5980343 h 6858000"/>
              <a:gd name="connsiteX412" fmla="*/ 1950261 w 7467600"/>
              <a:gd name="connsiteY412" fmla="*/ 6405858 h 6858000"/>
              <a:gd name="connsiteX413" fmla="*/ 2365554 w 7467600"/>
              <a:gd name="connsiteY413" fmla="*/ 6759107 h 6858000"/>
              <a:gd name="connsiteX414" fmla="*/ 2424142 w 7467600"/>
              <a:gd name="connsiteY414" fmla="*/ 6858000 h 6858000"/>
              <a:gd name="connsiteX415" fmla="*/ 2395994 w 7467600"/>
              <a:gd name="connsiteY415" fmla="*/ 6858000 h 6858000"/>
              <a:gd name="connsiteX416" fmla="*/ 2392863 w 7467600"/>
              <a:gd name="connsiteY416" fmla="*/ 6852964 h 6858000"/>
              <a:gd name="connsiteX417" fmla="*/ 2017589 w 7467600"/>
              <a:gd name="connsiteY417" fmla="*/ 6493982 h 6858000"/>
              <a:gd name="connsiteX418" fmla="*/ 2147336 w 7467600"/>
              <a:gd name="connsiteY418" fmla="*/ 6594052 h 6858000"/>
              <a:gd name="connsiteX419" fmla="*/ 2207047 w 7467600"/>
              <a:gd name="connsiteY419" fmla="*/ 6654540 h 6858000"/>
              <a:gd name="connsiteX420" fmla="*/ 2299106 w 7467600"/>
              <a:gd name="connsiteY420" fmla="*/ 6778931 h 6858000"/>
              <a:gd name="connsiteX421" fmla="*/ 2314430 w 7467600"/>
              <a:gd name="connsiteY421" fmla="*/ 6801144 h 6858000"/>
              <a:gd name="connsiteX422" fmla="*/ 2352406 w 7467600"/>
              <a:gd name="connsiteY422" fmla="*/ 6858000 h 6858000"/>
              <a:gd name="connsiteX423" fmla="*/ 2314492 w 7467600"/>
              <a:gd name="connsiteY423" fmla="*/ 6858000 h 6858000"/>
              <a:gd name="connsiteX424" fmla="*/ 2288095 w 7467600"/>
              <a:gd name="connsiteY424" fmla="*/ 6818030 h 6858000"/>
              <a:gd name="connsiteX425" fmla="*/ 2272768 w 7467600"/>
              <a:gd name="connsiteY425" fmla="*/ 6795822 h 6858000"/>
              <a:gd name="connsiteX426" fmla="*/ 2182715 w 7467600"/>
              <a:gd name="connsiteY426" fmla="*/ 6675071 h 6858000"/>
              <a:gd name="connsiteX427" fmla="*/ 2032061 w 7467600"/>
              <a:gd name="connsiteY427" fmla="*/ 6541380 h 6858000"/>
              <a:gd name="connsiteX428" fmla="*/ 2257220 w 7467600"/>
              <a:gd name="connsiteY428" fmla="*/ 6826257 h 6858000"/>
              <a:gd name="connsiteX429" fmla="*/ 2281324 w 7467600"/>
              <a:gd name="connsiteY429" fmla="*/ 6858000 h 6858000"/>
              <a:gd name="connsiteX430" fmla="*/ 2242860 w 7467600"/>
              <a:gd name="connsiteY430" fmla="*/ 6858000 h 6858000"/>
              <a:gd name="connsiteX431" fmla="*/ 2232818 w 7467600"/>
              <a:gd name="connsiteY431" fmla="*/ 6844926 h 6858000"/>
              <a:gd name="connsiteX432" fmla="*/ 1990172 w 7467600"/>
              <a:gd name="connsiteY432" fmla="*/ 6542121 h 6858000"/>
              <a:gd name="connsiteX433" fmla="*/ 2124090 w 7467600"/>
              <a:gd name="connsiteY433" fmla="*/ 6761017 h 6858000"/>
              <a:gd name="connsiteX434" fmla="*/ 2200380 w 7467600"/>
              <a:gd name="connsiteY434" fmla="*/ 6858000 h 6858000"/>
              <a:gd name="connsiteX435" fmla="*/ 2147507 w 7467600"/>
              <a:gd name="connsiteY435" fmla="*/ 6858000 h 6858000"/>
              <a:gd name="connsiteX436" fmla="*/ 2070668 w 7467600"/>
              <a:gd name="connsiteY436" fmla="*/ 6761520 h 6858000"/>
              <a:gd name="connsiteX437" fmla="*/ 1975142 w 7467600"/>
              <a:gd name="connsiteY437" fmla="*/ 6585570 h 6858000"/>
              <a:gd name="connsiteX438" fmla="*/ 2050035 w 7467600"/>
              <a:gd name="connsiteY438" fmla="*/ 6813345 h 6858000"/>
              <a:gd name="connsiteX439" fmla="*/ 2063025 w 7467600"/>
              <a:gd name="connsiteY439" fmla="*/ 6858000 h 6858000"/>
              <a:gd name="connsiteX440" fmla="*/ 2021675 w 7467600"/>
              <a:gd name="connsiteY440" fmla="*/ 6858000 h 6858000"/>
              <a:gd name="connsiteX441" fmla="*/ 2019308 w 7467600"/>
              <a:gd name="connsiteY441" fmla="*/ 6847118 h 6858000"/>
              <a:gd name="connsiteX442" fmla="*/ 1938835 w 7467600"/>
              <a:gd name="connsiteY442" fmla="*/ 6551160 h 6858000"/>
              <a:gd name="connsiteX443" fmla="*/ 1953230 w 7467600"/>
              <a:gd name="connsiteY443" fmla="*/ 6759699 h 6858000"/>
              <a:gd name="connsiteX444" fmla="*/ 1956763 w 7467600"/>
              <a:gd name="connsiteY444" fmla="*/ 6778191 h 6858000"/>
              <a:gd name="connsiteX445" fmla="*/ 1967925 w 7467600"/>
              <a:gd name="connsiteY445" fmla="*/ 6858000 h 6858000"/>
              <a:gd name="connsiteX446" fmla="*/ 1936622 w 7467600"/>
              <a:gd name="connsiteY446" fmla="*/ 6858000 h 6858000"/>
              <a:gd name="connsiteX447" fmla="*/ 1926261 w 7467600"/>
              <a:gd name="connsiteY447" fmla="*/ 6784064 h 6858000"/>
              <a:gd name="connsiteX448" fmla="*/ 1922724 w 7467600"/>
              <a:gd name="connsiteY448" fmla="*/ 6765577 h 6858000"/>
              <a:gd name="connsiteX449" fmla="*/ 1904650 w 7467600"/>
              <a:gd name="connsiteY449" fmla="*/ 6639616 h 6858000"/>
              <a:gd name="connsiteX450" fmla="*/ 1885273 w 7467600"/>
              <a:gd name="connsiteY450" fmla="*/ 6858000 h 6858000"/>
              <a:gd name="connsiteX451" fmla="*/ 1854363 w 7467600"/>
              <a:gd name="connsiteY451" fmla="*/ 6858000 h 6858000"/>
              <a:gd name="connsiteX452" fmla="*/ 1880391 w 7467600"/>
              <a:gd name="connsiteY452" fmla="*/ 6603796 h 6858000"/>
              <a:gd name="connsiteX453" fmla="*/ 1818273 w 7467600"/>
              <a:gd name="connsiteY453" fmla="*/ 6715729 h 6858000"/>
              <a:gd name="connsiteX454" fmla="*/ 1794691 w 7467600"/>
              <a:gd name="connsiteY454" fmla="*/ 6843239 h 6858000"/>
              <a:gd name="connsiteX455" fmla="*/ 1794914 w 7467600"/>
              <a:gd name="connsiteY455" fmla="*/ 6858000 h 6858000"/>
              <a:gd name="connsiteX456" fmla="*/ 1746128 w 7467600"/>
              <a:gd name="connsiteY456" fmla="*/ 6858000 h 6858000"/>
              <a:gd name="connsiteX457" fmla="*/ 1753934 w 7467600"/>
              <a:gd name="connsiteY457" fmla="*/ 6724796 h 6858000"/>
              <a:gd name="connsiteX458" fmla="*/ 1792053 w 7467600"/>
              <a:gd name="connsiteY458" fmla="*/ 6572396 h 6858000"/>
              <a:gd name="connsiteX459" fmla="*/ 1862248 w 7467600"/>
              <a:gd name="connsiteY459" fmla="*/ 6266397 h 6858000"/>
              <a:gd name="connsiteX460" fmla="*/ 1862250 w 7467600"/>
              <a:gd name="connsiteY460" fmla="*/ 6033531 h 6858000"/>
              <a:gd name="connsiteX461" fmla="*/ 1211999 w 7467600"/>
              <a:gd name="connsiteY461" fmla="*/ 6683610 h 6858000"/>
              <a:gd name="connsiteX462" fmla="*/ 1213266 w 7467600"/>
              <a:gd name="connsiteY462" fmla="*/ 6691947 h 6858000"/>
              <a:gd name="connsiteX463" fmla="*/ 1203370 w 7467600"/>
              <a:gd name="connsiteY463" fmla="*/ 6850676 h 6858000"/>
              <a:gd name="connsiteX464" fmla="*/ 1203671 w 7467600"/>
              <a:gd name="connsiteY464" fmla="*/ 6858000 h 6858000"/>
              <a:gd name="connsiteX465" fmla="*/ 1143180 w 7467600"/>
              <a:gd name="connsiteY465" fmla="*/ 6858000 h 6858000"/>
              <a:gd name="connsiteX466" fmla="*/ 1142176 w 7467600"/>
              <a:gd name="connsiteY466" fmla="*/ 6766045 h 6858000"/>
              <a:gd name="connsiteX467" fmla="*/ 1067484 w 7467600"/>
              <a:gd name="connsiteY467" fmla="*/ 6858000 h 6858000"/>
              <a:gd name="connsiteX468" fmla="*/ 953928 w 7467600"/>
              <a:gd name="connsiteY468" fmla="*/ 6858000 h 6858000"/>
              <a:gd name="connsiteX469" fmla="*/ 959715 w 7467600"/>
              <a:gd name="connsiteY469" fmla="*/ 6850185 h 6858000"/>
              <a:gd name="connsiteX470" fmla="*/ 1483788 w 7467600"/>
              <a:gd name="connsiteY470" fmla="*/ 6259174 h 6858000"/>
              <a:gd name="connsiteX471" fmla="*/ 1100671 w 7467600"/>
              <a:gd name="connsiteY471" fmla="*/ 6252137 h 6858000"/>
              <a:gd name="connsiteX472" fmla="*/ 1090144 w 7467600"/>
              <a:gd name="connsiteY472" fmla="*/ 6256748 h 6858000"/>
              <a:gd name="connsiteX473" fmla="*/ 1095872 w 7467600"/>
              <a:gd name="connsiteY473" fmla="*/ 6271892 h 6858000"/>
              <a:gd name="connsiteX474" fmla="*/ 262785 w 7467600"/>
              <a:gd name="connsiteY474" fmla="*/ 6845450 h 6858000"/>
              <a:gd name="connsiteX475" fmla="*/ 209968 w 7467600"/>
              <a:gd name="connsiteY475" fmla="*/ 6770713 h 6858000"/>
              <a:gd name="connsiteX476" fmla="*/ 873460 w 7467600"/>
              <a:gd name="connsiteY476" fmla="*/ 6253768 h 6858000"/>
              <a:gd name="connsiteX477" fmla="*/ 192686 w 7467600"/>
              <a:gd name="connsiteY477" fmla="*/ 5849257 h 6858000"/>
              <a:gd name="connsiteX478" fmla="*/ 4696 w 7467600"/>
              <a:gd name="connsiteY478" fmla="*/ 5697668 h 6858000"/>
              <a:gd name="connsiteX479" fmla="*/ 0 w 7467600"/>
              <a:gd name="connsiteY479" fmla="*/ 5689984 h 6858000"/>
              <a:gd name="connsiteX480" fmla="*/ 0 w 7467600"/>
              <a:gd name="connsiteY480" fmla="*/ 5513472 h 6858000"/>
              <a:gd name="connsiteX481" fmla="*/ 174101 w 7467600"/>
              <a:gd name="connsiteY481" fmla="*/ 5620277 h 6858000"/>
              <a:gd name="connsiteX482" fmla="*/ 891800 w 7467600"/>
              <a:gd name="connsiteY482" fmla="*/ 6036935 h 6858000"/>
              <a:gd name="connsiteX483" fmla="*/ 1072219 w 7467600"/>
              <a:gd name="connsiteY483" fmla="*/ 6169443 h 6858000"/>
              <a:gd name="connsiteX484" fmla="*/ 1074117 w 7467600"/>
              <a:gd name="connsiteY484" fmla="*/ 6170301 h 6858000"/>
              <a:gd name="connsiteX485" fmla="*/ 1083114 w 7467600"/>
              <a:gd name="connsiteY485" fmla="*/ 6174131 h 6858000"/>
              <a:gd name="connsiteX486" fmla="*/ 1543010 w 7467600"/>
              <a:gd name="connsiteY486" fmla="*/ 6191140 h 6858000"/>
              <a:gd name="connsiteX487" fmla="*/ 1551080 w 7467600"/>
              <a:gd name="connsiteY487" fmla="*/ 6195006 h 6858000"/>
              <a:gd name="connsiteX488" fmla="*/ 2345443 w 7467600"/>
              <a:gd name="connsiteY488" fmla="*/ 5549882 h 6858000"/>
              <a:gd name="connsiteX489" fmla="*/ 1721499 w 7467600"/>
              <a:gd name="connsiteY489" fmla="*/ 5599969 h 6858000"/>
              <a:gd name="connsiteX490" fmla="*/ 767716 w 7467600"/>
              <a:gd name="connsiteY490" fmla="*/ 5472768 h 6858000"/>
              <a:gd name="connsiteX491" fmla="*/ 722147 w 7467600"/>
              <a:gd name="connsiteY491" fmla="*/ 5393091 h 6858000"/>
              <a:gd name="connsiteX492" fmla="*/ 1485552 w 7467600"/>
              <a:gd name="connsiteY492" fmla="*/ 5313202 h 6858000"/>
              <a:gd name="connsiteX493" fmla="*/ 2143004 w 7467600"/>
              <a:gd name="connsiteY493" fmla="*/ 5402420 h 6858000"/>
              <a:gd name="connsiteX494" fmla="*/ 1933391 w 7467600"/>
              <a:gd name="connsiteY494" fmla="*/ 5156971 h 6858000"/>
              <a:gd name="connsiteX495" fmla="*/ 1827118 w 7467600"/>
              <a:gd name="connsiteY495" fmla="*/ 4968410 h 6858000"/>
              <a:gd name="connsiteX496" fmla="*/ 1837349 w 7467600"/>
              <a:gd name="connsiteY496" fmla="*/ 4956357 h 6858000"/>
              <a:gd name="connsiteX497" fmla="*/ 2162835 w 7467600"/>
              <a:gd name="connsiteY497" fmla="*/ 5187853 h 6858000"/>
              <a:gd name="connsiteX498" fmla="*/ 2257167 w 7467600"/>
              <a:gd name="connsiteY498" fmla="*/ 5462123 h 6858000"/>
              <a:gd name="connsiteX499" fmla="*/ 2261598 w 7467600"/>
              <a:gd name="connsiteY499" fmla="*/ 5467998 h 6858000"/>
              <a:gd name="connsiteX500" fmla="*/ 2437177 w 7467600"/>
              <a:gd name="connsiteY500" fmla="*/ 5479608 h 6858000"/>
              <a:gd name="connsiteX501" fmla="*/ 2445247 w 7467600"/>
              <a:gd name="connsiteY501" fmla="*/ 5483476 h 6858000"/>
              <a:gd name="connsiteX502" fmla="*/ 2743626 w 7467600"/>
              <a:gd name="connsiteY502" fmla="*/ 5304819 h 6858000"/>
              <a:gd name="connsiteX503" fmla="*/ 3048102 w 7467600"/>
              <a:gd name="connsiteY503" fmla="*/ 5150595 h 6858000"/>
              <a:gd name="connsiteX504" fmla="*/ 1799414 w 7467600"/>
              <a:gd name="connsiteY504" fmla="*/ 4694732 h 6858000"/>
              <a:gd name="connsiteX505" fmla="*/ 1771735 w 7467600"/>
              <a:gd name="connsiteY505" fmla="*/ 4619929 h 6858000"/>
              <a:gd name="connsiteX506" fmla="*/ 3104273 w 7467600"/>
              <a:gd name="connsiteY506" fmla="*/ 5076159 h 6858000"/>
              <a:gd name="connsiteX507" fmla="*/ 3113245 w 7467600"/>
              <a:gd name="connsiteY507" fmla="*/ 5090705 h 6858000"/>
              <a:gd name="connsiteX508" fmla="*/ 3126294 w 7467600"/>
              <a:gd name="connsiteY508" fmla="*/ 5114400 h 6858000"/>
              <a:gd name="connsiteX509" fmla="*/ 3937433 w 7467600"/>
              <a:gd name="connsiteY509" fmla="*/ 4830473 h 6858000"/>
              <a:gd name="connsiteX510" fmla="*/ 3590475 w 7467600"/>
              <a:gd name="connsiteY510" fmla="*/ 4597974 h 6858000"/>
              <a:gd name="connsiteX511" fmla="*/ 3100264 w 7467600"/>
              <a:gd name="connsiteY511" fmla="*/ 4579845 h 6858000"/>
              <a:gd name="connsiteX512" fmla="*/ 2183576 w 7467600"/>
              <a:gd name="connsiteY512" fmla="*/ 4227150 h 6858000"/>
              <a:gd name="connsiteX513" fmla="*/ 2151029 w 7467600"/>
              <a:gd name="connsiteY513" fmla="*/ 4146947 h 6858000"/>
              <a:gd name="connsiteX514" fmla="*/ 3563434 w 7467600"/>
              <a:gd name="connsiteY514" fmla="*/ 4469115 h 6858000"/>
              <a:gd name="connsiteX515" fmla="*/ 3177952 w 7467600"/>
              <a:gd name="connsiteY515" fmla="*/ 3657386 h 6858000"/>
              <a:gd name="connsiteX516" fmla="*/ 3189263 w 7467600"/>
              <a:gd name="connsiteY516" fmla="*/ 3625726 h 6858000"/>
              <a:gd name="connsiteX517" fmla="*/ 3560912 w 7467600"/>
              <a:gd name="connsiteY517" fmla="*/ 4079863 h 6858000"/>
              <a:gd name="connsiteX518" fmla="*/ 3626636 w 7467600"/>
              <a:gd name="connsiteY518" fmla="*/ 4512230 h 6858000"/>
              <a:gd name="connsiteX519" fmla="*/ 3653088 w 7467600"/>
              <a:gd name="connsiteY519" fmla="*/ 4521417 h 6858000"/>
              <a:gd name="connsiteX520" fmla="*/ 3988128 w 7467600"/>
              <a:gd name="connsiteY520" fmla="*/ 4817267 h 6858000"/>
              <a:gd name="connsiteX521" fmla="*/ 4830582 w 7467600"/>
              <a:gd name="connsiteY521" fmla="*/ 4676000 h 6858000"/>
              <a:gd name="connsiteX522" fmla="*/ 4830100 w 7467600"/>
              <a:gd name="connsiteY522" fmla="*/ 4675554 h 6858000"/>
              <a:gd name="connsiteX523" fmla="*/ 4036318 w 7467600"/>
              <a:gd name="connsiteY523" fmla="*/ 4147013 h 6858000"/>
              <a:gd name="connsiteX524" fmla="*/ 3432098 w 7467600"/>
              <a:gd name="connsiteY524" fmla="*/ 3537312 h 6858000"/>
              <a:gd name="connsiteX525" fmla="*/ 3446761 w 7467600"/>
              <a:gd name="connsiteY525" fmla="*/ 3461278 h 6858000"/>
              <a:gd name="connsiteX526" fmla="*/ 4419733 w 7467600"/>
              <a:gd name="connsiteY526" fmla="*/ 3963555 h 6858000"/>
              <a:gd name="connsiteX527" fmla="*/ 4781371 w 7467600"/>
              <a:gd name="connsiteY527" fmla="*/ 4458604 h 6858000"/>
              <a:gd name="connsiteX528" fmla="*/ 4780440 w 7467600"/>
              <a:gd name="connsiteY528" fmla="*/ 4470290 h 6858000"/>
              <a:gd name="connsiteX529" fmla="*/ 4898954 w 7467600"/>
              <a:gd name="connsiteY529" fmla="*/ 4662092 h 6858000"/>
              <a:gd name="connsiteX530" fmla="*/ 4900699 w 7467600"/>
              <a:gd name="connsiteY530" fmla="*/ 4670867 h 6858000"/>
              <a:gd name="connsiteX531" fmla="*/ 5714511 w 7467600"/>
              <a:gd name="connsiteY531" fmla="*/ 4663483 h 6858000"/>
              <a:gd name="connsiteX532" fmla="*/ 5464793 w 7467600"/>
              <a:gd name="connsiteY532" fmla="*/ 4393556 h 6858000"/>
              <a:gd name="connsiteX533" fmla="*/ 5461897 w 7467600"/>
              <a:gd name="connsiteY533" fmla="*/ 4390879 h 6858000"/>
              <a:gd name="connsiteX534" fmla="*/ 4294126 w 7467600"/>
              <a:gd name="connsiteY534" fmla="*/ 3303048 h 6858000"/>
              <a:gd name="connsiteX535" fmla="*/ 4305321 w 7467600"/>
              <a:gd name="connsiteY535" fmla="*/ 3256953 h 6858000"/>
              <a:gd name="connsiteX536" fmla="*/ 4949299 w 7467600"/>
              <a:gd name="connsiteY536" fmla="*/ 3766336 h 6858000"/>
              <a:gd name="connsiteX537" fmla="*/ 5291452 w 7467600"/>
              <a:gd name="connsiteY537" fmla="*/ 4076801 h 6858000"/>
              <a:gd name="connsiteX538" fmla="*/ 5434998 w 7467600"/>
              <a:gd name="connsiteY538" fmla="*/ 4254100 h 6858000"/>
              <a:gd name="connsiteX539" fmla="*/ 5351015 w 7467600"/>
              <a:gd name="connsiteY539" fmla="*/ 3760989 h 6858000"/>
              <a:gd name="connsiteX540" fmla="*/ 5413780 w 7467600"/>
              <a:gd name="connsiteY540" fmla="*/ 2966265 h 6858000"/>
              <a:gd name="connsiteX541" fmla="*/ 5425627 w 7467600"/>
              <a:gd name="connsiteY541" fmla="*/ 2954192 h 6858000"/>
              <a:gd name="connsiteX542" fmla="*/ 6604735 w 7467600"/>
              <a:gd name="connsiteY542" fmla="*/ 2041381 h 6858000"/>
              <a:gd name="connsiteX543" fmla="*/ 7204487 w 7467600"/>
              <a:gd name="connsiteY543" fmla="*/ 2742112 h 6858000"/>
              <a:gd name="connsiteX544" fmla="*/ 7131592 w 7467600"/>
              <a:gd name="connsiteY544" fmla="*/ 2672096 h 6858000"/>
              <a:gd name="connsiteX545" fmla="*/ 6996344 w 7467600"/>
              <a:gd name="connsiteY545" fmla="*/ 2518310 h 6858000"/>
              <a:gd name="connsiteX546" fmla="*/ 6735495 w 7467600"/>
              <a:gd name="connsiteY546" fmla="*/ 2196890 h 6858000"/>
              <a:gd name="connsiteX547" fmla="*/ 6721901 w 7467600"/>
              <a:gd name="connsiteY547" fmla="*/ 2179274 h 6858000"/>
              <a:gd name="connsiteX548" fmla="*/ 6604735 w 7467600"/>
              <a:gd name="connsiteY548" fmla="*/ 2041381 h 6858000"/>
              <a:gd name="connsiteX549" fmla="*/ 6591670 w 7467600"/>
              <a:gd name="connsiteY549" fmla="*/ 1988277 h 6858000"/>
              <a:gd name="connsiteX550" fmla="*/ 6747349 w 7467600"/>
              <a:gd name="connsiteY550" fmla="*/ 2160069 h 6858000"/>
              <a:gd name="connsiteX551" fmla="*/ 6760943 w 7467600"/>
              <a:gd name="connsiteY551" fmla="*/ 2177686 h 6858000"/>
              <a:gd name="connsiteX552" fmla="*/ 7021065 w 7467600"/>
              <a:gd name="connsiteY552" fmla="*/ 2498102 h 6858000"/>
              <a:gd name="connsiteX553" fmla="*/ 7155223 w 7467600"/>
              <a:gd name="connsiteY553" fmla="*/ 2650386 h 6858000"/>
              <a:gd name="connsiteX554" fmla="*/ 7203167 w 7467600"/>
              <a:gd name="connsiteY554" fmla="*/ 2697288 h 6858000"/>
              <a:gd name="connsiteX555" fmla="*/ 6937703 w 7467600"/>
              <a:gd name="connsiteY555" fmla="*/ 2321981 h 6858000"/>
              <a:gd name="connsiteX556" fmla="*/ 6591670 w 7467600"/>
              <a:gd name="connsiteY556" fmla="*/ 1988277 h 6858000"/>
              <a:gd name="connsiteX557" fmla="*/ 5798671 w 7467600"/>
              <a:gd name="connsiteY557" fmla="*/ 1981601 h 6858000"/>
              <a:gd name="connsiteX558" fmla="*/ 5754709 w 7467600"/>
              <a:gd name="connsiteY558" fmla="*/ 2071454 h 6858000"/>
              <a:gd name="connsiteX559" fmla="*/ 5763044 w 7467600"/>
              <a:gd name="connsiteY559" fmla="*/ 2842206 h 6858000"/>
              <a:gd name="connsiteX560" fmla="*/ 5764974 w 7467600"/>
              <a:gd name="connsiteY560" fmla="*/ 2799609 h 6858000"/>
              <a:gd name="connsiteX561" fmla="*/ 5767665 w 7467600"/>
              <a:gd name="connsiteY561" fmla="*/ 2666409 h 6858000"/>
              <a:gd name="connsiteX562" fmla="*/ 5763055 w 7467600"/>
              <a:gd name="connsiteY562" fmla="*/ 2579705 h 6858000"/>
              <a:gd name="connsiteX563" fmla="*/ 5758079 w 7467600"/>
              <a:gd name="connsiteY563" fmla="*/ 2492508 h 6858000"/>
              <a:gd name="connsiteX564" fmla="*/ 5779325 w 7467600"/>
              <a:gd name="connsiteY564" fmla="*/ 2197069 h 6858000"/>
              <a:gd name="connsiteX565" fmla="*/ 5798671 w 7467600"/>
              <a:gd name="connsiteY565" fmla="*/ 1981601 h 6858000"/>
              <a:gd name="connsiteX566" fmla="*/ 5829202 w 7467600"/>
              <a:gd name="connsiteY566" fmla="*/ 1971679 h 6858000"/>
              <a:gd name="connsiteX567" fmla="*/ 5809558 w 7467600"/>
              <a:gd name="connsiteY567" fmla="*/ 2198043 h 6858000"/>
              <a:gd name="connsiteX568" fmla="*/ 5788653 w 7467600"/>
              <a:gd name="connsiteY568" fmla="*/ 2489430 h 6858000"/>
              <a:gd name="connsiteX569" fmla="*/ 5793439 w 7467600"/>
              <a:gd name="connsiteY569" fmla="*/ 2575235 h 6858000"/>
              <a:gd name="connsiteX570" fmla="*/ 5796837 w 7467600"/>
              <a:gd name="connsiteY570" fmla="*/ 2637633 h 6858000"/>
              <a:gd name="connsiteX571" fmla="*/ 5818614 w 7467600"/>
              <a:gd name="connsiteY571" fmla="*/ 2473055 h 6858000"/>
              <a:gd name="connsiteX572" fmla="*/ 5829202 w 7467600"/>
              <a:gd name="connsiteY572" fmla="*/ 1971679 h 6858000"/>
              <a:gd name="connsiteX573" fmla="*/ 5911389 w 7467600"/>
              <a:gd name="connsiteY573" fmla="*/ 1898371 h 6858000"/>
              <a:gd name="connsiteX574" fmla="*/ 6237627 w 7467600"/>
              <a:gd name="connsiteY574" fmla="*/ 2231921 h 6858000"/>
              <a:gd name="connsiteX575" fmla="*/ 5911389 w 7467600"/>
              <a:gd name="connsiteY575" fmla="*/ 1898371 h 6858000"/>
              <a:gd name="connsiteX576" fmla="*/ 6944437 w 7467600"/>
              <a:gd name="connsiteY576" fmla="*/ 1575402 h 6858000"/>
              <a:gd name="connsiteX577" fmla="*/ 6304730 w 7467600"/>
              <a:gd name="connsiteY577" fmla="*/ 1766654 h 6858000"/>
              <a:gd name="connsiteX578" fmla="*/ 6944437 w 7467600"/>
              <a:gd name="connsiteY578" fmla="*/ 1575402 h 6858000"/>
              <a:gd name="connsiteX579" fmla="*/ 7019523 w 7467600"/>
              <a:gd name="connsiteY579" fmla="*/ 1519450 h 6858000"/>
              <a:gd name="connsiteX580" fmla="*/ 6298091 w 7467600"/>
              <a:gd name="connsiteY580" fmla="*/ 1737122 h 6858000"/>
              <a:gd name="connsiteX581" fmla="*/ 7019523 w 7467600"/>
              <a:gd name="connsiteY581" fmla="*/ 1519450 h 6858000"/>
              <a:gd name="connsiteX582" fmla="*/ 2399523 w 7467600"/>
              <a:gd name="connsiteY582" fmla="*/ 1428234 h 6858000"/>
              <a:gd name="connsiteX583" fmla="*/ 2224982 w 7467600"/>
              <a:gd name="connsiteY583" fmla="*/ 1826201 h 6858000"/>
              <a:gd name="connsiteX584" fmla="*/ 2096099 w 7467600"/>
              <a:gd name="connsiteY584" fmla="*/ 2345900 h 6858000"/>
              <a:gd name="connsiteX585" fmla="*/ 2283317 w 7467600"/>
              <a:gd name="connsiteY585" fmla="*/ 1796925 h 6858000"/>
              <a:gd name="connsiteX586" fmla="*/ 2399523 w 7467600"/>
              <a:gd name="connsiteY586" fmla="*/ 1428234 h 6858000"/>
              <a:gd name="connsiteX587" fmla="*/ 2448558 w 7467600"/>
              <a:gd name="connsiteY587" fmla="*/ 1373435 h 6858000"/>
              <a:gd name="connsiteX588" fmla="*/ 2312521 w 7467600"/>
              <a:gd name="connsiteY588" fmla="*/ 1806140 h 6858000"/>
              <a:gd name="connsiteX589" fmla="*/ 2127533 w 7467600"/>
              <a:gd name="connsiteY589" fmla="*/ 2348380 h 6858000"/>
              <a:gd name="connsiteX590" fmla="*/ 2358080 w 7467600"/>
              <a:gd name="connsiteY590" fmla="*/ 1866134 h 6858000"/>
              <a:gd name="connsiteX591" fmla="*/ 2407436 w 7467600"/>
              <a:gd name="connsiteY591" fmla="*/ 1651070 h 6858000"/>
              <a:gd name="connsiteX592" fmla="*/ 2448558 w 7467600"/>
              <a:gd name="connsiteY592" fmla="*/ 1373435 h 6858000"/>
              <a:gd name="connsiteX593" fmla="*/ 278707 w 7467600"/>
              <a:gd name="connsiteY593" fmla="*/ 1352270 h 6858000"/>
              <a:gd name="connsiteX594" fmla="*/ 321570 w 7467600"/>
              <a:gd name="connsiteY594" fmla="*/ 1861610 h 6858000"/>
              <a:gd name="connsiteX595" fmla="*/ 294281 w 7467600"/>
              <a:gd name="connsiteY595" fmla="*/ 1440658 h 6858000"/>
              <a:gd name="connsiteX596" fmla="*/ 278707 w 7467600"/>
              <a:gd name="connsiteY596" fmla="*/ 1352270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5236 w 7467600"/>
              <a:gd name="connsiteY631" fmla="*/ 1268632 h 6858000"/>
              <a:gd name="connsiteX632" fmla="*/ 6516292 w 7467600"/>
              <a:gd name="connsiteY632" fmla="*/ 1263064 h 6858000"/>
              <a:gd name="connsiteX633" fmla="*/ 5736320 w 7467600"/>
              <a:gd name="connsiteY633" fmla="*/ 1501803 h 6858000"/>
              <a:gd name="connsiteX634" fmla="*/ 6516292 w 7467600"/>
              <a:gd name="connsiteY634" fmla="*/ 1263064 h 6858000"/>
              <a:gd name="connsiteX635" fmla="*/ 291466 w 7467600"/>
              <a:gd name="connsiteY635" fmla="*/ 1250369 h 6858000"/>
              <a:gd name="connsiteX636" fmla="*/ 323180 w 7467600"/>
              <a:gd name="connsiteY636" fmla="*/ 1435283 h 6858000"/>
              <a:gd name="connsiteX637" fmla="*/ 349381 w 7467600"/>
              <a:gd name="connsiteY637" fmla="*/ 1875041 h 6858000"/>
              <a:gd name="connsiteX638" fmla="*/ 374363 w 7467600"/>
              <a:gd name="connsiteY638" fmla="*/ 1506494 h 6858000"/>
              <a:gd name="connsiteX639" fmla="*/ 302168 w 7467600"/>
              <a:gd name="connsiteY639" fmla="*/ 1274495 h 6858000"/>
              <a:gd name="connsiteX640" fmla="*/ 291466 w 7467600"/>
              <a:gd name="connsiteY640" fmla="*/ 1250369 h 6858000"/>
              <a:gd name="connsiteX641" fmla="*/ 678222 w 7467600"/>
              <a:gd name="connsiteY641" fmla="*/ 1248670 h 6858000"/>
              <a:gd name="connsiteX642" fmla="*/ 775536 w 7467600"/>
              <a:gd name="connsiteY642" fmla="*/ 1388015 h 6858000"/>
              <a:gd name="connsiteX643" fmla="*/ 894529 w 7467600"/>
              <a:gd name="connsiteY643" fmla="*/ 1567739 h 6858000"/>
              <a:gd name="connsiteX644" fmla="*/ 948000 w 7467600"/>
              <a:gd name="connsiteY644" fmla="*/ 1663088 h 6858000"/>
              <a:gd name="connsiteX645" fmla="*/ 1006812 w 7467600"/>
              <a:gd name="connsiteY645" fmla="*/ 1767683 h 6858000"/>
              <a:gd name="connsiteX646" fmla="*/ 1149133 w 7467600"/>
              <a:gd name="connsiteY646" fmla="*/ 1971513 h 6858000"/>
              <a:gd name="connsiteX647" fmla="*/ 1333952 w 7467600"/>
              <a:gd name="connsiteY647" fmla="*/ 2251620 h 6858000"/>
              <a:gd name="connsiteX648" fmla="*/ 1337329 w 7467600"/>
              <a:gd name="connsiteY648" fmla="*/ 2258350 h 6858000"/>
              <a:gd name="connsiteX649" fmla="*/ 1014726 w 7467600"/>
              <a:gd name="connsiteY649" fmla="*/ 1615556 h 6858000"/>
              <a:gd name="connsiteX650" fmla="*/ 678222 w 7467600"/>
              <a:gd name="connsiteY650" fmla="*/ 1248670 h 6858000"/>
              <a:gd name="connsiteX651" fmla="*/ 6691602 w 7467600"/>
              <a:gd name="connsiteY651" fmla="*/ 1140573 h 6858000"/>
              <a:gd name="connsiteX652" fmla="*/ 6571100 w 7467600"/>
              <a:gd name="connsiteY652" fmla="*/ 1183662 h 6858000"/>
              <a:gd name="connsiteX653" fmla="*/ 6241687 w 7467600"/>
              <a:gd name="connsiteY653" fmla="*/ 1257600 h 6858000"/>
              <a:gd name="connsiteX654" fmla="*/ 5693009 w 7467600"/>
              <a:gd name="connsiteY654" fmla="*/ 1478256 h 6858000"/>
              <a:gd name="connsiteX655" fmla="*/ 6548420 w 7467600"/>
              <a:gd name="connsiteY655" fmla="*/ 1214599 h 6858000"/>
              <a:gd name="connsiteX656" fmla="*/ 6605473 w 7467600"/>
              <a:gd name="connsiteY656" fmla="*/ 1184686 h 6858000"/>
              <a:gd name="connsiteX657" fmla="*/ 6691602 w 7467600"/>
              <a:gd name="connsiteY657" fmla="*/ 1140573 h 6858000"/>
              <a:gd name="connsiteX658" fmla="*/ 4002475 w 7467600"/>
              <a:gd name="connsiteY658" fmla="*/ 1037802 h 6858000"/>
              <a:gd name="connsiteX659" fmla="*/ 4000324 w 7467600"/>
              <a:gd name="connsiteY659" fmla="*/ 1039362 h 6858000"/>
              <a:gd name="connsiteX660" fmla="*/ 4002862 w 7467600"/>
              <a:gd name="connsiteY660" fmla="*/ 1042866 h 6858000"/>
              <a:gd name="connsiteX661" fmla="*/ 4002475 w 7467600"/>
              <a:gd name="connsiteY661" fmla="*/ 1037802 h 6858000"/>
              <a:gd name="connsiteX662" fmla="*/ 506322 w 7467600"/>
              <a:gd name="connsiteY662" fmla="*/ 1020997 h 6858000"/>
              <a:gd name="connsiteX663" fmla="*/ 533068 w 7467600"/>
              <a:gd name="connsiteY663" fmla="*/ 1029409 h 6858000"/>
              <a:gd name="connsiteX664" fmla="*/ 1232525 w 7467600"/>
              <a:gd name="connsiteY664" fmla="*/ 1804675 h 6858000"/>
              <a:gd name="connsiteX665" fmla="*/ 1388858 w 7467600"/>
              <a:gd name="connsiteY665" fmla="*/ 2368011 h 6858000"/>
              <a:gd name="connsiteX666" fmla="*/ 1384098 w 7467600"/>
              <a:gd name="connsiteY666" fmla="*/ 2378125 h 6858000"/>
              <a:gd name="connsiteX667" fmla="*/ 1425393 w 7467600"/>
              <a:gd name="connsiteY667" fmla="*/ 2589124 h 6858000"/>
              <a:gd name="connsiteX668" fmla="*/ 1424001 w 7467600"/>
              <a:gd name="connsiteY668" fmla="*/ 2597541 h 6858000"/>
              <a:gd name="connsiteX669" fmla="*/ 2152729 w 7467600"/>
              <a:gd name="connsiteY669" fmla="*/ 2864487 h 6858000"/>
              <a:gd name="connsiteX670" fmla="*/ 2020609 w 7467600"/>
              <a:gd name="connsiteY670" fmla="*/ 2539671 h 6858000"/>
              <a:gd name="connsiteX671" fmla="*/ 2018920 w 7467600"/>
              <a:gd name="connsiteY671" fmla="*/ 2536309 h 6858000"/>
              <a:gd name="connsiteX672" fmla="*/ 1342441 w 7467600"/>
              <a:gd name="connsiteY672" fmla="*/ 1173017 h 6858000"/>
              <a:gd name="connsiteX673" fmla="*/ 1367925 w 7467600"/>
              <a:gd name="connsiteY673" fmla="*/ 1135648 h 6858000"/>
              <a:gd name="connsiteX674" fmla="*/ 1771401 w 7467600"/>
              <a:gd name="connsiteY674" fmla="*/ 1806673 h 6858000"/>
              <a:gd name="connsiteX675" fmla="*/ 1972385 w 7467600"/>
              <a:gd name="connsiteY675" fmla="*/ 2198735 h 6858000"/>
              <a:gd name="connsiteX676" fmla="*/ 2040892 w 7467600"/>
              <a:gd name="connsiteY676" fmla="*/ 2405205 h 6858000"/>
              <a:gd name="connsiteX677" fmla="*/ 2131689 w 7467600"/>
              <a:gd name="connsiteY677" fmla="*/ 1936926 h 6858000"/>
              <a:gd name="connsiteX678" fmla="*/ 2454820 w 7467600"/>
              <a:gd name="connsiteY678" fmla="*/ 1248808 h 6858000"/>
              <a:gd name="connsiteX679" fmla="*/ 2492512 w 7467600"/>
              <a:gd name="connsiteY679" fmla="*/ 1302920 h 6858000"/>
              <a:gd name="connsiteX680" fmla="*/ 2081216 w 7467600"/>
              <a:gd name="connsiteY680" fmla="*/ 2527513 h 6858000"/>
              <a:gd name="connsiteX681" fmla="*/ 2081211 w 7467600"/>
              <a:gd name="connsiteY681" fmla="*/ 2528916 h 6858000"/>
              <a:gd name="connsiteX682" fmla="*/ 2199067 w 7467600"/>
              <a:gd name="connsiteY682" fmla="*/ 2884061 h 6858000"/>
              <a:gd name="connsiteX683" fmla="*/ 3192586 w 7467600"/>
              <a:gd name="connsiteY683" fmla="*/ 3411496 h 6858000"/>
              <a:gd name="connsiteX684" fmla="*/ 3182620 w 7467600"/>
              <a:gd name="connsiteY684" fmla="*/ 3483279 h 6858000"/>
              <a:gd name="connsiteX685" fmla="*/ 2435119 w 7467600"/>
              <a:gd name="connsiteY685" fmla="*/ 3080173 h 6858000"/>
              <a:gd name="connsiteX686" fmla="*/ 2410152 w 7467600"/>
              <a:gd name="connsiteY686" fmla="*/ 3063751 h 6858000"/>
              <a:gd name="connsiteX687" fmla="*/ 2408099 w 7467600"/>
              <a:gd name="connsiteY687" fmla="*/ 3064403 h 6858000"/>
              <a:gd name="connsiteX688" fmla="*/ 2407218 w 7467600"/>
              <a:gd name="connsiteY688" fmla="*/ 3070324 h 6858000"/>
              <a:gd name="connsiteX689" fmla="*/ 2380138 w 7467600"/>
              <a:gd name="connsiteY689" fmla="*/ 3099341 h 6858000"/>
              <a:gd name="connsiteX690" fmla="*/ 1765923 w 7467600"/>
              <a:gd name="connsiteY690" fmla="*/ 3581043 h 6858000"/>
              <a:gd name="connsiteX691" fmla="*/ 1702258 w 7467600"/>
              <a:gd name="connsiteY691" fmla="*/ 3612286 h 6858000"/>
              <a:gd name="connsiteX692" fmla="*/ 1538370 w 7467600"/>
              <a:gd name="connsiteY692" fmla="*/ 3811804 h 6858000"/>
              <a:gd name="connsiteX693" fmla="*/ 542867 w 7467600"/>
              <a:gd name="connsiteY693" fmla="*/ 4944092 h 6858000"/>
              <a:gd name="connsiteX694" fmla="*/ 515800 w 7467600"/>
              <a:gd name="connsiteY694" fmla="*/ 4862180 h 6858000"/>
              <a:gd name="connsiteX695" fmla="*/ 909145 w 7467600"/>
              <a:gd name="connsiteY695" fmla="*/ 4199225 h 6858000"/>
              <a:gd name="connsiteX696" fmla="*/ 1214067 w 7467600"/>
              <a:gd name="connsiteY696" fmla="*/ 3908561 h 6858000"/>
              <a:gd name="connsiteX697" fmla="*/ 640967 w 7467600"/>
              <a:gd name="connsiteY697" fmla="*/ 4105601 h 6858000"/>
              <a:gd name="connsiteX698" fmla="*/ 112563 w 7467600"/>
              <a:gd name="connsiteY698" fmla="*/ 4396952 h 6858000"/>
              <a:gd name="connsiteX699" fmla="*/ 0 w 7467600"/>
              <a:gd name="connsiteY699" fmla="*/ 4466006 h 6858000"/>
              <a:gd name="connsiteX700" fmla="*/ 0 w 7467600"/>
              <a:gd name="connsiteY700" fmla="*/ 4233763 h 6858000"/>
              <a:gd name="connsiteX701" fmla="*/ 36881 w 7467600"/>
              <a:gd name="connsiteY701" fmla="*/ 4200118 h 6858000"/>
              <a:gd name="connsiteX702" fmla="*/ 910534 w 7467600"/>
              <a:gd name="connsiteY702" fmla="*/ 3629753 h 6858000"/>
              <a:gd name="connsiteX703" fmla="*/ 1578717 w 7467600"/>
              <a:gd name="connsiteY703" fmla="*/ 3575982 h 6858000"/>
              <a:gd name="connsiteX704" fmla="*/ 2338780 w 7467600"/>
              <a:gd name="connsiteY704" fmla="*/ 3033725 h 6858000"/>
              <a:gd name="connsiteX705" fmla="*/ 1807991 w 7467600"/>
              <a:gd name="connsiteY705" fmla="*/ 2807184 h 6858000"/>
              <a:gd name="connsiteX706" fmla="*/ 1416358 w 7467600"/>
              <a:gd name="connsiteY706" fmla="*/ 3112571 h 6858000"/>
              <a:gd name="connsiteX707" fmla="*/ 939066 w 7467600"/>
              <a:gd name="connsiteY707" fmla="*/ 3378798 h 6858000"/>
              <a:gd name="connsiteX708" fmla="*/ 115099 w 7467600"/>
              <a:gd name="connsiteY708" fmla="*/ 3607650 h 6858000"/>
              <a:gd name="connsiteX709" fmla="*/ 97284 w 7467600"/>
              <a:gd name="connsiteY709" fmla="*/ 3520393 h 6858000"/>
              <a:gd name="connsiteX710" fmla="*/ 922050 w 7467600"/>
              <a:gd name="connsiteY710" fmla="*/ 3074867 h 6858000"/>
              <a:gd name="connsiteX711" fmla="*/ 1405265 w 7467600"/>
              <a:gd name="connsiteY711" fmla="*/ 3016319 h 6858000"/>
              <a:gd name="connsiteX712" fmla="*/ 1407512 w 7467600"/>
              <a:gd name="connsiteY712" fmla="*/ 3018001 h 6858000"/>
              <a:gd name="connsiteX713" fmla="*/ 1726266 w 7467600"/>
              <a:gd name="connsiteY713" fmla="*/ 2777274 h 6858000"/>
              <a:gd name="connsiteX714" fmla="*/ 625390 w 7467600"/>
              <a:gd name="connsiteY714" fmla="*/ 2514541 h 6858000"/>
              <a:gd name="connsiteX715" fmla="*/ 619799 w 7467600"/>
              <a:gd name="connsiteY715" fmla="*/ 2527180 h 6858000"/>
              <a:gd name="connsiteX716" fmla="*/ 310030 w 7467600"/>
              <a:gd name="connsiteY716" fmla="*/ 2771818 h 6858000"/>
              <a:gd name="connsiteX717" fmla="*/ 173877 w 7467600"/>
              <a:gd name="connsiteY717" fmla="*/ 2937056 h 6858000"/>
              <a:gd name="connsiteX718" fmla="*/ 77889 w 7467600"/>
              <a:gd name="connsiteY718" fmla="*/ 3138440 h 6858000"/>
              <a:gd name="connsiteX719" fmla="*/ 0 w 7467600"/>
              <a:gd name="connsiteY719" fmla="*/ 3271395 h 6858000"/>
              <a:gd name="connsiteX720" fmla="*/ 0 w 7467600"/>
              <a:gd name="connsiteY720" fmla="*/ 3153002 h 6858000"/>
              <a:gd name="connsiteX721" fmla="*/ 2386 w 7467600"/>
              <a:gd name="connsiteY721" fmla="*/ 3149203 h 6858000"/>
              <a:gd name="connsiteX722" fmla="*/ 89753 w 7467600"/>
              <a:gd name="connsiteY722" fmla="*/ 2987702 h 6858000"/>
              <a:gd name="connsiteX723" fmla="*/ 76869 w 7467600"/>
              <a:gd name="connsiteY723" fmla="*/ 3005404 h 6858000"/>
              <a:gd name="connsiteX724" fmla="*/ 32049 w 7467600"/>
              <a:gd name="connsiteY724" fmla="*/ 3065814 h 6858000"/>
              <a:gd name="connsiteX725" fmla="*/ 0 w 7467600"/>
              <a:gd name="connsiteY725" fmla="*/ 3108744 h 6858000"/>
              <a:gd name="connsiteX726" fmla="*/ 0 w 7467600"/>
              <a:gd name="connsiteY726" fmla="*/ 3058059 h 6858000"/>
              <a:gd name="connsiteX727" fmla="*/ 7610 w 7467600"/>
              <a:gd name="connsiteY727" fmla="*/ 3047889 h 6858000"/>
              <a:gd name="connsiteX728" fmla="*/ 52419 w 7467600"/>
              <a:gd name="connsiteY728" fmla="*/ 2987479 h 6858000"/>
              <a:gd name="connsiteX729" fmla="*/ 59142 w 7467600"/>
              <a:gd name="connsiteY729" fmla="*/ 2978488 h 6858000"/>
              <a:gd name="connsiteX730" fmla="*/ 0 w 7467600"/>
              <a:gd name="connsiteY730" fmla="*/ 3015334 h 6858000"/>
              <a:gd name="connsiteX731" fmla="*/ 0 w 7467600"/>
              <a:gd name="connsiteY731" fmla="*/ 2914286 h 6858000"/>
              <a:gd name="connsiteX732" fmla="*/ 36383 w 7467600"/>
              <a:gd name="connsiteY732" fmla="*/ 2901128 h 6858000"/>
              <a:gd name="connsiteX733" fmla="*/ 156329 w 7467600"/>
              <a:gd name="connsiteY733" fmla="*/ 2840533 h 6858000"/>
              <a:gd name="connsiteX734" fmla="*/ 358355 w 7467600"/>
              <a:gd name="connsiteY734" fmla="*/ 2620471 h 6858000"/>
              <a:gd name="connsiteX735" fmla="*/ 510577 w 7467600"/>
              <a:gd name="connsiteY735" fmla="*/ 2501244 h 6858000"/>
              <a:gd name="connsiteX736" fmla="*/ 211967 w 7467600"/>
              <a:gd name="connsiteY736" fmla="*/ 2479171 h 6858000"/>
              <a:gd name="connsiteX737" fmla="*/ 0 w 7467600"/>
              <a:gd name="connsiteY737" fmla="*/ 2476398 h 6858000"/>
              <a:gd name="connsiteX738" fmla="*/ 0 w 7467600"/>
              <a:gd name="connsiteY738" fmla="*/ 2389189 h 6858000"/>
              <a:gd name="connsiteX739" fmla="*/ 103062 w 7467600"/>
              <a:gd name="connsiteY739" fmla="*/ 2389518 h 6858000"/>
              <a:gd name="connsiteX740" fmla="*/ 510734 w 7467600"/>
              <a:gd name="connsiteY740" fmla="*/ 2416201 h 6858000"/>
              <a:gd name="connsiteX741" fmla="*/ 279257 w 7467600"/>
              <a:gd name="connsiteY741" fmla="*/ 2092102 h 6858000"/>
              <a:gd name="connsiteX742" fmla="*/ 65265 w 7467600"/>
              <a:gd name="connsiteY742" fmla="*/ 2006049 h 6858000"/>
              <a:gd name="connsiteX743" fmla="*/ 0 w 7467600"/>
              <a:gd name="connsiteY743" fmla="*/ 1982532 h 6858000"/>
              <a:gd name="connsiteX744" fmla="*/ 0 w 7467600"/>
              <a:gd name="connsiteY744" fmla="*/ 1912789 h 6858000"/>
              <a:gd name="connsiteX745" fmla="*/ 97460 w 7467600"/>
              <a:gd name="connsiteY745" fmla="*/ 1953725 h 6858000"/>
              <a:gd name="connsiteX746" fmla="*/ 221272 w 7467600"/>
              <a:gd name="connsiteY746" fmla="*/ 1980766 h 6858000"/>
              <a:gd name="connsiteX747" fmla="*/ 116765 w 7467600"/>
              <a:gd name="connsiteY747" fmla="*/ 1911033 h 6858000"/>
              <a:gd name="connsiteX748" fmla="*/ 16405 w 7467600"/>
              <a:gd name="connsiteY748" fmla="*/ 1803412 h 6858000"/>
              <a:gd name="connsiteX749" fmla="*/ 0 w 7467600"/>
              <a:gd name="connsiteY749" fmla="*/ 1784777 h 6858000"/>
              <a:gd name="connsiteX750" fmla="*/ 0 w 7467600"/>
              <a:gd name="connsiteY750" fmla="*/ 1740082 h 6858000"/>
              <a:gd name="connsiteX751" fmla="*/ 39394 w 7467600"/>
              <a:gd name="connsiteY751" fmla="*/ 1784856 h 6858000"/>
              <a:gd name="connsiteX752" fmla="*/ 135813 w 7467600"/>
              <a:gd name="connsiteY752" fmla="*/ 1888838 h 6858000"/>
              <a:gd name="connsiteX753" fmla="*/ 242575 w 7467600"/>
              <a:gd name="connsiteY753" fmla="*/ 1958841 h 6858000"/>
              <a:gd name="connsiteX754" fmla="*/ 82197 w 7467600"/>
              <a:gd name="connsiteY754" fmla="*/ 1754826 h 6858000"/>
              <a:gd name="connsiteX755" fmla="*/ 0 w 7467600"/>
              <a:gd name="connsiteY755" fmla="*/ 1679650 h 6858000"/>
              <a:gd name="connsiteX756" fmla="*/ 0 w 7467600"/>
              <a:gd name="connsiteY756" fmla="*/ 1602463 h 6858000"/>
              <a:gd name="connsiteX757" fmla="*/ 84689 w 7467600"/>
              <a:gd name="connsiteY757" fmla="*/ 1677442 h 6858000"/>
              <a:gd name="connsiteX758" fmla="*/ 298437 w 7467600"/>
              <a:gd name="connsiteY758" fmla="*/ 1968019 h 6858000"/>
              <a:gd name="connsiteX759" fmla="*/ 227269 w 7467600"/>
              <a:gd name="connsiteY759" fmla="*/ 1114064 h 6858000"/>
              <a:gd name="connsiteX760" fmla="*/ 248003 w 7467600"/>
              <a:gd name="connsiteY760" fmla="*/ 1089613 h 6858000"/>
              <a:gd name="connsiteX761" fmla="*/ 427020 w 7467600"/>
              <a:gd name="connsiteY761" fmla="*/ 1619803 h 6858000"/>
              <a:gd name="connsiteX762" fmla="*/ 340345 w 7467600"/>
              <a:gd name="connsiteY762" fmla="*/ 2027739 h 6858000"/>
              <a:gd name="connsiteX763" fmla="*/ 360865 w 7467600"/>
              <a:gd name="connsiteY763" fmla="*/ 2044827 h 6858000"/>
              <a:gd name="connsiteX764" fmla="*/ 560414 w 7467600"/>
              <a:gd name="connsiteY764" fmla="*/ 2421457 h 6858000"/>
              <a:gd name="connsiteX765" fmla="*/ 1359703 w 7467600"/>
              <a:gd name="connsiteY765" fmla="*/ 2578554 h 6858000"/>
              <a:gd name="connsiteX766" fmla="*/ 1359422 w 7467600"/>
              <a:gd name="connsiteY766" fmla="*/ 2577994 h 6858000"/>
              <a:gd name="connsiteX767" fmla="*/ 828701 w 7467600"/>
              <a:gd name="connsiteY767" fmla="*/ 1839520 h 6858000"/>
              <a:gd name="connsiteX768" fmla="*/ 494427 w 7467600"/>
              <a:gd name="connsiteY768" fmla="*/ 1092333 h 6858000"/>
              <a:gd name="connsiteX769" fmla="*/ 506322 w 7467600"/>
              <a:gd name="connsiteY769" fmla="*/ 1020997 h 6858000"/>
              <a:gd name="connsiteX770" fmla="*/ 4570198 w 7467600"/>
              <a:gd name="connsiteY770" fmla="*/ 978081 h 6858000"/>
              <a:gd name="connsiteX771" fmla="*/ 4523691 w 7467600"/>
              <a:gd name="connsiteY771" fmla="*/ 1127776 h 6858000"/>
              <a:gd name="connsiteX772" fmla="*/ 4509875 w 7467600"/>
              <a:gd name="connsiteY772" fmla="*/ 1167552 h 6858000"/>
              <a:gd name="connsiteX773" fmla="*/ 4478168 w 7467600"/>
              <a:gd name="connsiteY773" fmla="*/ 1260735 h 6858000"/>
              <a:gd name="connsiteX774" fmla="*/ 4409309 w 7467600"/>
              <a:gd name="connsiteY774" fmla="*/ 1666996 h 6858000"/>
              <a:gd name="connsiteX775" fmla="*/ 4370031 w 7467600"/>
              <a:gd name="connsiteY775" fmla="*/ 1955666 h 6858000"/>
              <a:gd name="connsiteX776" fmla="*/ 4570198 w 7467600"/>
              <a:gd name="connsiteY776" fmla="*/ 978081 h 6858000"/>
              <a:gd name="connsiteX777" fmla="*/ 4557898 w 7467600"/>
              <a:gd name="connsiteY777" fmla="*/ 900011 h 6858000"/>
              <a:gd name="connsiteX778" fmla="*/ 4344840 w 7467600"/>
              <a:gd name="connsiteY778" fmla="*/ 1922038 h 6858000"/>
              <a:gd name="connsiteX779" fmla="*/ 4378710 w 7467600"/>
              <a:gd name="connsiteY779" fmla="*/ 1665516 h 6858000"/>
              <a:gd name="connsiteX780" fmla="*/ 4448798 w 7467600"/>
              <a:gd name="connsiteY780" fmla="*/ 1253024 h 6858000"/>
              <a:gd name="connsiteX781" fmla="*/ 4480315 w 7467600"/>
              <a:gd name="connsiteY781" fmla="*/ 1158454 h 6858000"/>
              <a:gd name="connsiteX782" fmla="*/ 4494133 w 7467600"/>
              <a:gd name="connsiteY782" fmla="*/ 1118676 h 6858000"/>
              <a:gd name="connsiteX783" fmla="*/ 4557898 w 7467600"/>
              <a:gd name="connsiteY783" fmla="*/ 900011 h 6858000"/>
              <a:gd name="connsiteX784" fmla="*/ 5870151 w 7467600"/>
              <a:gd name="connsiteY784" fmla="*/ 898890 h 6858000"/>
              <a:gd name="connsiteX785" fmla="*/ 5861335 w 7467600"/>
              <a:gd name="connsiteY785" fmla="*/ 899177 h 6858000"/>
              <a:gd name="connsiteX786" fmla="*/ 5843702 w 7467600"/>
              <a:gd name="connsiteY786" fmla="*/ 899748 h 6858000"/>
              <a:gd name="connsiteX787" fmla="*/ 5651107 w 7467600"/>
              <a:gd name="connsiteY787" fmla="*/ 920306 h 6858000"/>
              <a:gd name="connsiteX788" fmla="*/ 5459407 w 7467600"/>
              <a:gd name="connsiteY788" fmla="*/ 940975 h 6858000"/>
              <a:gd name="connsiteX789" fmla="*/ 5374846 w 7467600"/>
              <a:gd name="connsiteY789" fmla="*/ 941988 h 6858000"/>
              <a:gd name="connsiteX790" fmla="*/ 5256105 w 7467600"/>
              <a:gd name="connsiteY790" fmla="*/ 945632 h 6858000"/>
              <a:gd name="connsiteX791" fmla="*/ 5107071 w 7467600"/>
              <a:gd name="connsiteY791" fmla="*/ 969720 h 6858000"/>
              <a:gd name="connsiteX792" fmla="*/ 4998681 w 7467600"/>
              <a:gd name="connsiteY792" fmla="*/ 988771 h 6858000"/>
              <a:gd name="connsiteX793" fmla="*/ 5870151 w 7467600"/>
              <a:gd name="connsiteY793" fmla="*/ 898890 h 6858000"/>
              <a:gd name="connsiteX794" fmla="*/ 5504425 w 7467600"/>
              <a:gd name="connsiteY794" fmla="*/ 848067 h 6858000"/>
              <a:gd name="connsiteX795" fmla="*/ 4968849 w 7467600"/>
              <a:gd name="connsiteY795" fmla="*/ 962318 h 6858000"/>
              <a:gd name="connsiteX796" fmla="*/ 5104039 w 7467600"/>
              <a:gd name="connsiteY796" fmla="*/ 940634 h 6858000"/>
              <a:gd name="connsiteX797" fmla="*/ 5256311 w 7467600"/>
              <a:gd name="connsiteY797" fmla="*/ 916490 h 6858000"/>
              <a:gd name="connsiteX798" fmla="*/ 5377381 w 7467600"/>
              <a:gd name="connsiteY798" fmla="*/ 912671 h 6858000"/>
              <a:gd name="connsiteX799" fmla="*/ 5460148 w 7467600"/>
              <a:gd name="connsiteY799" fmla="*/ 911442 h 6858000"/>
              <a:gd name="connsiteX800" fmla="*/ 5648971 w 7467600"/>
              <a:gd name="connsiteY800" fmla="*/ 891331 h 6858000"/>
              <a:gd name="connsiteX801" fmla="*/ 5844807 w 7467600"/>
              <a:gd name="connsiteY801" fmla="*/ 870718 h 6858000"/>
              <a:gd name="connsiteX802" fmla="*/ 5862975 w 7467600"/>
              <a:gd name="connsiteY802" fmla="*/ 869756 h 6858000"/>
              <a:gd name="connsiteX803" fmla="*/ 5920887 w 7467600"/>
              <a:gd name="connsiteY803" fmla="*/ 865929 h 6858000"/>
              <a:gd name="connsiteX804" fmla="*/ 5504425 w 7467600"/>
              <a:gd name="connsiteY804" fmla="*/ 848067 h 6858000"/>
              <a:gd name="connsiteX805" fmla="*/ 3607114 w 7467600"/>
              <a:gd name="connsiteY805" fmla="*/ 467441 h 6858000"/>
              <a:gd name="connsiteX806" fmla="*/ 3296242 w 7467600"/>
              <a:gd name="connsiteY806" fmla="*/ 807991 h 6858000"/>
              <a:gd name="connsiteX807" fmla="*/ 3174674 w 7467600"/>
              <a:gd name="connsiteY807" fmla="*/ 919759 h 6858000"/>
              <a:gd name="connsiteX808" fmla="*/ 3042978 w 7467600"/>
              <a:gd name="connsiteY808" fmla="*/ 1054894 h 6858000"/>
              <a:gd name="connsiteX809" fmla="*/ 2968914 w 7467600"/>
              <a:gd name="connsiteY809" fmla="*/ 1133756 h 6858000"/>
              <a:gd name="connsiteX810" fmla="*/ 3103823 w 7467600"/>
              <a:gd name="connsiteY810" fmla="*/ 1026814 h 6858000"/>
              <a:gd name="connsiteX811" fmla="*/ 3607114 w 7467600"/>
              <a:gd name="connsiteY811" fmla="*/ 467441 h 6858000"/>
              <a:gd name="connsiteX812" fmla="*/ 3744487 w 7467600"/>
              <a:gd name="connsiteY812" fmla="*/ 383136 h 6858000"/>
              <a:gd name="connsiteX813" fmla="*/ 3970213 w 7467600"/>
              <a:gd name="connsiteY813" fmla="*/ 995559 h 6858000"/>
              <a:gd name="connsiteX814" fmla="*/ 3744487 w 7467600"/>
              <a:gd name="connsiteY814" fmla="*/ 383136 h 6858000"/>
              <a:gd name="connsiteX815" fmla="*/ 3624562 w 7467600"/>
              <a:gd name="connsiteY815" fmla="*/ 367041 h 6858000"/>
              <a:gd name="connsiteX816" fmla="*/ 3489712 w 7467600"/>
              <a:gd name="connsiteY816" fmla="*/ 485386 h 6858000"/>
              <a:gd name="connsiteX817" fmla="*/ 3182994 w 7467600"/>
              <a:gd name="connsiteY817" fmla="*/ 828265 h 6858000"/>
              <a:gd name="connsiteX818" fmla="*/ 2892114 w 7467600"/>
              <a:gd name="connsiteY818" fmla="*/ 1172635 h 6858000"/>
              <a:gd name="connsiteX819" fmla="*/ 3021459 w 7467600"/>
              <a:gd name="connsiteY819" fmla="*/ 1035385 h 6858000"/>
              <a:gd name="connsiteX820" fmla="*/ 3153873 w 7467600"/>
              <a:gd name="connsiteY820" fmla="*/ 898971 h 6858000"/>
              <a:gd name="connsiteX821" fmla="*/ 3276511 w 7467600"/>
              <a:gd name="connsiteY821" fmla="*/ 786423 h 6858000"/>
              <a:gd name="connsiteX822" fmla="*/ 3584154 w 7467600"/>
              <a:gd name="connsiteY822" fmla="*/ 448218 h 6858000"/>
              <a:gd name="connsiteX823" fmla="*/ 3624562 w 7467600"/>
              <a:gd name="connsiteY823" fmla="*/ 367041 h 6858000"/>
              <a:gd name="connsiteX824" fmla="*/ 3766672 w 7467600"/>
              <a:gd name="connsiteY824" fmla="*/ 359429 h 6858000"/>
              <a:gd name="connsiteX825" fmla="*/ 3996338 w 7467600"/>
              <a:gd name="connsiteY825" fmla="*/ 968237 h 6858000"/>
              <a:gd name="connsiteX826" fmla="*/ 3766672 w 7467600"/>
              <a:gd name="connsiteY826" fmla="*/ 359429 h 6858000"/>
              <a:gd name="connsiteX827" fmla="*/ 5805386 w 7467600"/>
              <a:gd name="connsiteY827" fmla="*/ 239240 h 6858000"/>
              <a:gd name="connsiteX828" fmla="*/ 5736947 w 7467600"/>
              <a:gd name="connsiteY828" fmla="*/ 261367 h 6858000"/>
              <a:gd name="connsiteX829" fmla="*/ 5427012 w 7467600"/>
              <a:gd name="connsiteY829" fmla="*/ 311272 h 6858000"/>
              <a:gd name="connsiteX830" fmla="*/ 5147818 w 7467600"/>
              <a:gd name="connsiteY830" fmla="*/ 322112 h 6858000"/>
              <a:gd name="connsiteX831" fmla="*/ 5060854 w 7467600"/>
              <a:gd name="connsiteY831" fmla="*/ 311882 h 6858000"/>
              <a:gd name="connsiteX832" fmla="*/ 4945989 w 7467600"/>
              <a:gd name="connsiteY832" fmla="*/ 300516 h 6858000"/>
              <a:gd name="connsiteX833" fmla="*/ 5410479 w 7467600"/>
              <a:gd name="connsiteY833" fmla="*/ 348434 h 6858000"/>
              <a:gd name="connsiteX834" fmla="*/ 5805386 w 7467600"/>
              <a:gd name="connsiteY834" fmla="*/ 239240 h 6858000"/>
              <a:gd name="connsiteX835" fmla="*/ 5905192 w 7467600"/>
              <a:gd name="connsiteY835" fmla="*/ 163079 h 6858000"/>
              <a:gd name="connsiteX836" fmla="*/ 5865655 w 7467600"/>
              <a:gd name="connsiteY836" fmla="*/ 171901 h 6858000"/>
              <a:gd name="connsiteX837" fmla="*/ 5259740 w 7467600"/>
              <a:gd name="connsiteY837" fmla="*/ 257013 h 6858000"/>
              <a:gd name="connsiteX838" fmla="*/ 5208466 w 7467600"/>
              <a:gd name="connsiteY838" fmla="*/ 257550 h 6858000"/>
              <a:gd name="connsiteX839" fmla="*/ 4980204 w 7467600"/>
              <a:gd name="connsiteY839" fmla="*/ 271903 h 6858000"/>
              <a:gd name="connsiteX840" fmla="*/ 5068068 w 7467600"/>
              <a:gd name="connsiteY840" fmla="*/ 282244 h 6858000"/>
              <a:gd name="connsiteX841" fmla="*/ 5153231 w 7467600"/>
              <a:gd name="connsiteY841" fmla="*/ 292240 h 6858000"/>
              <a:gd name="connsiteX842" fmla="*/ 5426491 w 7467600"/>
              <a:gd name="connsiteY842" fmla="*/ 281128 h 6858000"/>
              <a:gd name="connsiteX843" fmla="*/ 5731212 w 7467600"/>
              <a:gd name="connsiteY843" fmla="*/ 231951 h 6858000"/>
              <a:gd name="connsiteX844" fmla="*/ 5905192 w 7467600"/>
              <a:gd name="connsiteY844" fmla="*/ 163079 h 6858000"/>
              <a:gd name="connsiteX845" fmla="*/ 5944437 w 7467600"/>
              <a:gd name="connsiteY845" fmla="*/ 113829 h 6858000"/>
              <a:gd name="connsiteX846" fmla="*/ 5825032 w 7467600"/>
              <a:gd name="connsiteY846" fmla="*/ 146405 h 6858000"/>
              <a:gd name="connsiteX847" fmla="*/ 4955599 w 7467600"/>
              <a:gd name="connsiteY847" fmla="*/ 247008 h 6858000"/>
              <a:gd name="connsiteX848" fmla="*/ 5210104 w 7467600"/>
              <a:gd name="connsiteY848" fmla="*/ 228123 h 6858000"/>
              <a:gd name="connsiteX849" fmla="*/ 5261015 w 7467600"/>
              <a:gd name="connsiteY849" fmla="*/ 227087 h 6858000"/>
              <a:gd name="connsiteX850" fmla="*/ 5861181 w 7467600"/>
              <a:gd name="connsiteY850" fmla="*/ 143093 h 6858000"/>
              <a:gd name="connsiteX851" fmla="*/ 5961252 w 7467600"/>
              <a:gd name="connsiteY851" fmla="*/ 114820 h 6858000"/>
              <a:gd name="connsiteX852" fmla="*/ 5944437 w 7467600"/>
              <a:gd name="connsiteY852" fmla="*/ 113829 h 6858000"/>
              <a:gd name="connsiteX853" fmla="*/ 3882765 w 7467600"/>
              <a:gd name="connsiteY853" fmla="*/ 0 h 6858000"/>
              <a:gd name="connsiteX854" fmla="*/ 3995099 w 7467600"/>
              <a:gd name="connsiteY854" fmla="*/ 0 h 6858000"/>
              <a:gd name="connsiteX855" fmla="*/ 4163818 w 7467600"/>
              <a:gd name="connsiteY855" fmla="*/ 234104 h 6858000"/>
              <a:gd name="connsiteX856" fmla="*/ 4172099 w 7467600"/>
              <a:gd name="connsiteY856" fmla="*/ 234207 h 6858000"/>
              <a:gd name="connsiteX857" fmla="*/ 4784282 w 7467600"/>
              <a:gd name="connsiteY857" fmla="*/ 276561 h 6858000"/>
              <a:gd name="connsiteX858" fmla="*/ 4801687 w 7467600"/>
              <a:gd name="connsiteY858" fmla="*/ 267764 h 6858000"/>
              <a:gd name="connsiteX859" fmla="*/ 6082788 w 7467600"/>
              <a:gd name="connsiteY859" fmla="*/ 64119 h 6858000"/>
              <a:gd name="connsiteX860" fmla="*/ 6099442 w 7467600"/>
              <a:gd name="connsiteY860" fmla="*/ 82568 h 6858000"/>
              <a:gd name="connsiteX861" fmla="*/ 4804137 w 7467600"/>
              <a:gd name="connsiteY861" fmla="*/ 320931 h 6858000"/>
              <a:gd name="connsiteX862" fmla="*/ 4227047 w 7467600"/>
              <a:gd name="connsiteY862" fmla="*/ 313415 h 6858000"/>
              <a:gd name="connsiteX863" fmla="*/ 4346041 w 7467600"/>
              <a:gd name="connsiteY863" fmla="*/ 456086 h 6858000"/>
              <a:gd name="connsiteX864" fmla="*/ 4870967 w 7467600"/>
              <a:gd name="connsiteY864" fmla="*/ 963061 h 6858000"/>
              <a:gd name="connsiteX865" fmla="*/ 4889647 w 7467600"/>
              <a:gd name="connsiteY865" fmla="*/ 957147 h 6858000"/>
              <a:gd name="connsiteX866" fmla="*/ 5422504 w 7467600"/>
              <a:gd name="connsiteY866" fmla="*/ 805191 h 6858000"/>
              <a:gd name="connsiteX867" fmla="*/ 6087656 w 7467600"/>
              <a:gd name="connsiteY867" fmla="*/ 826703 h 6858000"/>
              <a:gd name="connsiteX868" fmla="*/ 6058717 w 7467600"/>
              <a:gd name="connsiteY868" fmla="*/ 865992 h 6858000"/>
              <a:gd name="connsiteX869" fmla="*/ 4974153 w 7467600"/>
              <a:gd name="connsiteY869" fmla="*/ 1045456 h 6858000"/>
              <a:gd name="connsiteX870" fmla="*/ 5627835 w 7467600"/>
              <a:gd name="connsiteY870" fmla="*/ 1472077 h 6858000"/>
              <a:gd name="connsiteX871" fmla="*/ 5629817 w 7467600"/>
              <a:gd name="connsiteY871" fmla="*/ 1471412 h 6858000"/>
              <a:gd name="connsiteX872" fmla="*/ 5634124 w 7467600"/>
              <a:gd name="connsiteY872" fmla="*/ 1470572 h 6858000"/>
              <a:gd name="connsiteX873" fmla="*/ 5755832 w 7467600"/>
              <a:gd name="connsiteY873" fmla="*/ 1383886 h 6858000"/>
              <a:gd name="connsiteX874" fmla="*/ 6014186 w 7467600"/>
              <a:gd name="connsiteY874" fmla="*/ 1279799 h 6858000"/>
              <a:gd name="connsiteX875" fmla="*/ 6901619 w 7467600"/>
              <a:gd name="connsiteY875" fmla="*/ 1047874 h 6858000"/>
              <a:gd name="connsiteX876" fmla="*/ 6931566 w 7467600"/>
              <a:gd name="connsiteY876" fmla="*/ 1062034 h 6858000"/>
              <a:gd name="connsiteX877" fmla="*/ 5790982 w 7467600"/>
              <a:gd name="connsiteY877" fmla="*/ 1561380 h 6858000"/>
              <a:gd name="connsiteX878" fmla="*/ 6188971 w 7467600"/>
              <a:gd name="connsiteY878" fmla="*/ 1755168 h 6858000"/>
              <a:gd name="connsiteX879" fmla="*/ 6202446 w 7467600"/>
              <a:gd name="connsiteY879" fmla="*/ 1752268 h 6858000"/>
              <a:gd name="connsiteX880" fmla="*/ 7179560 w 7467600"/>
              <a:gd name="connsiteY880" fmla="*/ 1467551 h 6858000"/>
              <a:gd name="connsiteX881" fmla="*/ 7158730 w 7467600"/>
              <a:gd name="connsiteY881" fmla="*/ 1507835 h 6858000"/>
              <a:gd name="connsiteX882" fmla="*/ 6326959 w 7467600"/>
              <a:gd name="connsiteY882" fmla="*/ 1817686 h 6858000"/>
              <a:gd name="connsiteX883" fmla="*/ 6537433 w 7467600"/>
              <a:gd name="connsiteY883" fmla="*/ 1907790 h 6858000"/>
              <a:gd name="connsiteX884" fmla="*/ 6550221 w 7467600"/>
              <a:gd name="connsiteY884" fmla="*/ 1910729 h 6858000"/>
              <a:gd name="connsiteX885" fmla="*/ 6964438 w 7467600"/>
              <a:gd name="connsiteY885" fmla="*/ 2209505 h 6858000"/>
              <a:gd name="connsiteX886" fmla="*/ 7367862 w 7467600"/>
              <a:gd name="connsiteY886" fmla="*/ 2806833 h 6858000"/>
              <a:gd name="connsiteX887" fmla="*/ 7364329 w 7467600"/>
              <a:gd name="connsiteY887" fmla="*/ 2826907 h 6858000"/>
              <a:gd name="connsiteX888" fmla="*/ 7290545 w 7467600"/>
              <a:gd name="connsiteY888" fmla="*/ 2850663 h 6858000"/>
              <a:gd name="connsiteX889" fmla="*/ 6472036 w 7467600"/>
              <a:gd name="connsiteY889" fmla="*/ 1959003 h 6858000"/>
              <a:gd name="connsiteX890" fmla="*/ 5792897 w 7467600"/>
              <a:gd name="connsiteY890" fmla="*/ 1647747 h 6858000"/>
              <a:gd name="connsiteX891" fmla="*/ 5842751 w 7467600"/>
              <a:gd name="connsiteY891" fmla="*/ 1816112 h 6858000"/>
              <a:gd name="connsiteX892" fmla="*/ 5847424 w 7467600"/>
              <a:gd name="connsiteY892" fmla="*/ 1815776 h 6858000"/>
              <a:gd name="connsiteX893" fmla="*/ 6399821 w 7467600"/>
              <a:gd name="connsiteY893" fmla="*/ 2344799 h 6858000"/>
              <a:gd name="connsiteX894" fmla="*/ 6323232 w 7467600"/>
              <a:gd name="connsiteY894" fmla="*/ 2389634 h 6858000"/>
              <a:gd name="connsiteX895" fmla="*/ 5942958 w 7467600"/>
              <a:gd name="connsiteY895" fmla="*/ 2077708 h 6858000"/>
              <a:gd name="connsiteX896" fmla="*/ 5921559 w 7467600"/>
              <a:gd name="connsiteY896" fmla="*/ 2378596 h 6858000"/>
              <a:gd name="connsiteX897" fmla="*/ 5817651 w 7467600"/>
              <a:gd name="connsiteY897" fmla="*/ 3023919 h 6858000"/>
              <a:gd name="connsiteX898" fmla="*/ 5729634 w 7467600"/>
              <a:gd name="connsiteY898" fmla="*/ 3051849 h 6858000"/>
              <a:gd name="connsiteX899" fmla="*/ 5611018 w 7467600"/>
              <a:gd name="connsiteY899" fmla="*/ 2316769 h 6858000"/>
              <a:gd name="connsiteX900" fmla="*/ 5687608 w 7467600"/>
              <a:gd name="connsiteY900" fmla="*/ 2039972 h 6858000"/>
              <a:gd name="connsiteX901" fmla="*/ 5657554 w 7467600"/>
              <a:gd name="connsiteY901" fmla="*/ 1576445 h 6858000"/>
              <a:gd name="connsiteX902" fmla="*/ 5150475 w 7467600"/>
              <a:gd name="connsiteY902" fmla="*/ 1274012 h 6858000"/>
              <a:gd name="connsiteX903" fmla="*/ 5349142 w 7467600"/>
              <a:gd name="connsiteY903" fmla="*/ 2204405 h 6858000"/>
              <a:gd name="connsiteX904" fmla="*/ 5262214 w 7467600"/>
              <a:gd name="connsiteY904" fmla="*/ 2233836 h 6858000"/>
              <a:gd name="connsiteX905" fmla="*/ 4981539 w 7467600"/>
              <a:gd name="connsiteY905" fmla="*/ 1542201 h 6858000"/>
              <a:gd name="connsiteX906" fmla="*/ 4958461 w 7467600"/>
              <a:gd name="connsiteY906" fmla="*/ 1136957 h 6858000"/>
              <a:gd name="connsiteX907" fmla="*/ 4655015 w 7467600"/>
              <a:gd name="connsiteY907" fmla="*/ 891426 h 6858000"/>
              <a:gd name="connsiteX908" fmla="*/ 4348002 w 7467600"/>
              <a:gd name="connsiteY908" fmla="*/ 2205895 h 6858000"/>
              <a:gd name="connsiteX909" fmla="*/ 4262250 w 7467600"/>
              <a:gd name="connsiteY909" fmla="*/ 2219972 h 6858000"/>
              <a:gd name="connsiteX910" fmla="*/ 4550611 w 7467600"/>
              <a:gd name="connsiteY910" fmla="*/ 817540 h 6858000"/>
              <a:gd name="connsiteX911" fmla="*/ 4564418 w 7467600"/>
              <a:gd name="connsiteY911" fmla="*/ 808293 h 6858000"/>
              <a:gd name="connsiteX912" fmla="*/ 4266388 w 7467600"/>
              <a:gd name="connsiteY912" fmla="*/ 500083 h 6858000"/>
              <a:gd name="connsiteX913" fmla="*/ 4032842 w 7467600"/>
              <a:gd name="connsiteY913" fmla="*/ 211809 h 6858000"/>
              <a:gd name="connsiteX914" fmla="*/ 3882765 w 7467600"/>
              <a:gd name="connsiteY914" fmla="*/ 0 h 6858000"/>
              <a:gd name="connsiteX915" fmla="*/ 3721337 w 7467600"/>
              <a:gd name="connsiteY915" fmla="*/ 0 h 6858000"/>
              <a:gd name="connsiteX916" fmla="*/ 3797544 w 7467600"/>
              <a:gd name="connsiteY916" fmla="*/ 0 h 6858000"/>
              <a:gd name="connsiteX917" fmla="*/ 3775734 w 7467600"/>
              <a:gd name="connsiteY917" fmla="*/ 95131 h 6858000"/>
              <a:gd name="connsiteX918" fmla="*/ 3724807 w 7467600"/>
              <a:gd name="connsiteY918" fmla="*/ 272257 h 6858000"/>
              <a:gd name="connsiteX919" fmla="*/ 3726844 w 7467600"/>
              <a:gd name="connsiteY919" fmla="*/ 282988 h 6858000"/>
              <a:gd name="connsiteX920" fmla="*/ 3742664 w 7467600"/>
              <a:gd name="connsiteY920" fmla="*/ 279918 h 6858000"/>
              <a:gd name="connsiteX921" fmla="*/ 4103910 w 7467600"/>
              <a:gd name="connsiteY921" fmla="*/ 1161917 h 6858000"/>
              <a:gd name="connsiteX922" fmla="*/ 4020269 w 7467600"/>
              <a:gd name="connsiteY922" fmla="*/ 1200406 h 6858000"/>
              <a:gd name="connsiteX923" fmla="*/ 3674882 w 7467600"/>
              <a:gd name="connsiteY923" fmla="*/ 488524 h 6858000"/>
              <a:gd name="connsiteX924" fmla="*/ 3132682 w 7467600"/>
              <a:gd name="connsiteY924" fmla="*/ 1072284 h 6858000"/>
              <a:gd name="connsiteX925" fmla="*/ 2716346 w 7467600"/>
              <a:gd name="connsiteY925" fmla="*/ 1276376 h 6858000"/>
              <a:gd name="connsiteX926" fmla="*/ 2716772 w 7467600"/>
              <a:gd name="connsiteY926" fmla="*/ 1255462 h 6858000"/>
              <a:gd name="connsiteX927" fmla="*/ 3471096 w 7467600"/>
              <a:gd name="connsiteY927" fmla="*/ 437072 h 6858000"/>
              <a:gd name="connsiteX928" fmla="*/ 3639057 w 7467600"/>
              <a:gd name="connsiteY928" fmla="*/ 286334 h 6858000"/>
              <a:gd name="connsiteX929" fmla="*/ 3640309 w 7467600"/>
              <a:gd name="connsiteY929" fmla="*/ 284664 h 6858000"/>
              <a:gd name="connsiteX930" fmla="*/ 3646022 w 7467600"/>
              <a:gd name="connsiteY930" fmla="*/ 276711 h 6858000"/>
              <a:gd name="connsiteX931" fmla="*/ 3707943 w 7467600"/>
              <a:gd name="connsiteY931" fmla="*/ 65958 h 6858000"/>
              <a:gd name="connsiteX932" fmla="*/ 3721337 w 7467600"/>
              <a:gd name="connsiteY932" fmla="*/ 0 h 6858000"/>
              <a:gd name="connsiteX933" fmla="*/ 2867960 w 7467600"/>
              <a:gd name="connsiteY933" fmla="*/ 0 h 6858000"/>
              <a:gd name="connsiteX934" fmla="*/ 2926351 w 7467600"/>
              <a:gd name="connsiteY934" fmla="*/ 0 h 6858000"/>
              <a:gd name="connsiteX935" fmla="*/ 2902823 w 7467600"/>
              <a:gd name="connsiteY935" fmla="*/ 262929 h 6858000"/>
              <a:gd name="connsiteX936" fmla="*/ 2940663 w 7467600"/>
              <a:gd name="connsiteY936" fmla="*/ 140884 h 6858000"/>
              <a:gd name="connsiteX937" fmla="*/ 2947039 w 7467600"/>
              <a:gd name="connsiteY937" fmla="*/ 122524 h 6858000"/>
              <a:gd name="connsiteX938" fmla="*/ 2984316 w 7467600"/>
              <a:gd name="connsiteY938" fmla="*/ 0 h 6858000"/>
              <a:gd name="connsiteX939" fmla="*/ 3016114 w 7467600"/>
              <a:gd name="connsiteY939" fmla="*/ 0 h 6858000"/>
              <a:gd name="connsiteX940" fmla="*/ 2979949 w 7467600"/>
              <a:gd name="connsiteY940" fmla="*/ 119274 h 6858000"/>
              <a:gd name="connsiteX941" fmla="*/ 3023879 w 7467600"/>
              <a:gd name="connsiteY941" fmla="*/ 0 h 6858000"/>
              <a:gd name="connsiteX942" fmla="*/ 3105400 w 7467600"/>
              <a:gd name="connsiteY942" fmla="*/ 0 h 6858000"/>
              <a:gd name="connsiteX943" fmla="*/ 3094669 w 7467600"/>
              <a:gd name="connsiteY943" fmla="*/ 30308 h 6858000"/>
              <a:gd name="connsiteX944" fmla="*/ 2901945 w 7467600"/>
              <a:gd name="connsiteY944" fmla="*/ 466538 h 6858000"/>
              <a:gd name="connsiteX945" fmla="*/ 2815209 w 7467600"/>
              <a:gd name="connsiteY945" fmla="*/ 497361 h 6858000"/>
              <a:gd name="connsiteX946" fmla="*/ 2844845 w 7467600"/>
              <a:gd name="connsiteY946" fmla="*/ 127638 h 6858000"/>
              <a:gd name="connsiteX947" fmla="*/ 2867960 w 7467600"/>
              <a:gd name="connsiteY947" fmla="*/ 0 h 6858000"/>
              <a:gd name="connsiteX948" fmla="*/ 1057230 w 7467600"/>
              <a:gd name="connsiteY948" fmla="*/ 0 h 6858000"/>
              <a:gd name="connsiteX949" fmla="*/ 1111003 w 7467600"/>
              <a:gd name="connsiteY949" fmla="*/ 0 h 6858000"/>
              <a:gd name="connsiteX950" fmla="*/ 1125553 w 7467600"/>
              <a:gd name="connsiteY950" fmla="*/ 52588 h 6858000"/>
              <a:gd name="connsiteX951" fmla="*/ 1304276 w 7467600"/>
              <a:gd name="connsiteY951" fmla="*/ 476275 h 6858000"/>
              <a:gd name="connsiteX952" fmla="*/ 1492066 w 7467600"/>
              <a:gd name="connsiteY952" fmla="*/ 886333 h 6858000"/>
              <a:gd name="connsiteX953" fmla="*/ 1423698 w 7467600"/>
              <a:gd name="connsiteY953" fmla="*/ 710817 h 6858000"/>
              <a:gd name="connsiteX954" fmla="*/ 1357609 w 7467600"/>
              <a:gd name="connsiteY954" fmla="*/ 532892 h 6858000"/>
              <a:gd name="connsiteX955" fmla="*/ 1309550 w 7467600"/>
              <a:gd name="connsiteY955" fmla="*/ 374031 h 6858000"/>
              <a:gd name="connsiteX956" fmla="*/ 1193673 w 7467600"/>
              <a:gd name="connsiteY956" fmla="*/ 49533 h 6858000"/>
              <a:gd name="connsiteX957" fmla="*/ 1164391 w 7467600"/>
              <a:gd name="connsiteY957" fmla="*/ 0 h 6858000"/>
              <a:gd name="connsiteX958" fmla="*/ 1200666 w 7467600"/>
              <a:gd name="connsiteY958" fmla="*/ 0 h 6858000"/>
              <a:gd name="connsiteX959" fmla="*/ 1223408 w 7467600"/>
              <a:gd name="connsiteY959" fmla="*/ 38996 h 6858000"/>
              <a:gd name="connsiteX960" fmla="*/ 1339635 w 7467600"/>
              <a:gd name="connsiteY960" fmla="*/ 365517 h 6858000"/>
              <a:gd name="connsiteX961" fmla="*/ 1387469 w 7467600"/>
              <a:gd name="connsiteY961" fmla="*/ 523079 h 6858000"/>
              <a:gd name="connsiteX962" fmla="*/ 1452685 w 7467600"/>
              <a:gd name="connsiteY962" fmla="*/ 699806 h 6858000"/>
              <a:gd name="connsiteX963" fmla="*/ 1492092 w 7467600"/>
              <a:gd name="connsiteY963" fmla="*/ 800424 h 6858000"/>
              <a:gd name="connsiteX964" fmla="*/ 1455302 w 7467600"/>
              <a:gd name="connsiteY964" fmla="*/ 632913 h 6858000"/>
              <a:gd name="connsiteX965" fmla="*/ 1222336 w 7467600"/>
              <a:gd name="connsiteY965" fmla="*/ 9480 h 6858000"/>
              <a:gd name="connsiteX966" fmla="*/ 1214634 w 7467600"/>
              <a:gd name="connsiteY966" fmla="*/ 0 h 6858000"/>
              <a:gd name="connsiteX967" fmla="*/ 1289827 w 7467600"/>
              <a:gd name="connsiteY967" fmla="*/ 0 h 6858000"/>
              <a:gd name="connsiteX968" fmla="*/ 1321076 w 7467600"/>
              <a:gd name="connsiteY968" fmla="*/ 59722 h 6858000"/>
              <a:gd name="connsiteX969" fmla="*/ 1512579 w 7467600"/>
              <a:gd name="connsiteY969" fmla="*/ 626441 h 6858000"/>
              <a:gd name="connsiteX970" fmla="*/ 1506076 w 7467600"/>
              <a:gd name="connsiteY970" fmla="*/ 1089289 h 6858000"/>
              <a:gd name="connsiteX971" fmla="*/ 1486346 w 7467600"/>
              <a:gd name="connsiteY971" fmla="*/ 1079919 h 6858000"/>
              <a:gd name="connsiteX972" fmla="*/ 1070511 w 7467600"/>
              <a:gd name="connsiteY972" fmla="*/ 48609 h 6858000"/>
              <a:gd name="connsiteX973" fmla="*/ 1057230 w 7467600"/>
              <a:gd name="connsiteY973" fmla="*/ 0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993" fmla="*/ 43151 w 7467600"/>
              <a:gd name="connsiteY99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43603 w 7467600"/>
              <a:gd name="connsiteY127" fmla="*/ 51497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1903353 w 7467600"/>
              <a:gd name="connsiteY137" fmla="*/ 5044827 h 6858000"/>
              <a:gd name="connsiteX138" fmla="*/ 1936931 w 7467600"/>
              <a:gd name="connsiteY138" fmla="*/ 5093954 h 6858000"/>
              <a:gd name="connsiteX139" fmla="*/ 2195868 w 7467600"/>
              <a:gd name="connsiteY139" fmla="*/ 5396574 h 6858000"/>
              <a:gd name="connsiteX140" fmla="*/ 2088852 w 7467600"/>
              <a:gd name="connsiteY140" fmla="*/ 5166123 h 6858000"/>
              <a:gd name="connsiteX141" fmla="*/ 1958241 w 7467600"/>
              <a:gd name="connsiteY141" fmla="*/ 5067955 h 6858000"/>
              <a:gd name="connsiteX142" fmla="*/ 1903353 w 7467600"/>
              <a:gd name="connsiteY142" fmla="*/ 5044827 h 6858000"/>
              <a:gd name="connsiteX143" fmla="*/ 1979378 w 7467600"/>
              <a:gd name="connsiteY143" fmla="*/ 4769504 h 6858000"/>
              <a:gd name="connsiteX144" fmla="*/ 2882120 w 7467600"/>
              <a:gd name="connsiteY144" fmla="*/ 5064547 h 6858000"/>
              <a:gd name="connsiteX145" fmla="*/ 2793103 w 7467600"/>
              <a:gd name="connsiteY145" fmla="*/ 5039699 h 6858000"/>
              <a:gd name="connsiteX146" fmla="*/ 2770041 w 7467600"/>
              <a:gd name="connsiteY146" fmla="*/ 5033634 h 6858000"/>
              <a:gd name="connsiteX147" fmla="*/ 1979378 w 7467600"/>
              <a:gd name="connsiteY147" fmla="*/ 4769504 h 6858000"/>
              <a:gd name="connsiteX148" fmla="*/ 1927410 w 7467600"/>
              <a:gd name="connsiteY148" fmla="*/ 4716164 h 6858000"/>
              <a:gd name="connsiteX149" fmla="*/ 1959587 w 7467600"/>
              <a:gd name="connsiteY149" fmla="*/ 4728849 h 6858000"/>
              <a:gd name="connsiteX150" fmla="*/ 2777707 w 7467600"/>
              <a:gd name="connsiteY150" fmla="*/ 5003991 h 6858000"/>
              <a:gd name="connsiteX151" fmla="*/ 2800768 w 7467600"/>
              <a:gd name="connsiteY151" fmla="*/ 5010056 h 6858000"/>
              <a:gd name="connsiteX152" fmla="*/ 2879408 w 7467600"/>
              <a:gd name="connsiteY152" fmla="*/ 5031590 h 6858000"/>
              <a:gd name="connsiteX153" fmla="*/ 2862295 w 7467600"/>
              <a:gd name="connsiteY153" fmla="*/ 5022958 h 6858000"/>
              <a:gd name="connsiteX154" fmla="*/ 2813343 w 7467600"/>
              <a:gd name="connsiteY154" fmla="*/ 4998369 h 6858000"/>
              <a:gd name="connsiteX155" fmla="*/ 2646245 w 7467600"/>
              <a:gd name="connsiteY155" fmla="*/ 4930999 h 6858000"/>
              <a:gd name="connsiteX156" fmla="*/ 1999243 w 7467600"/>
              <a:gd name="connsiteY156" fmla="*/ 4730524 h 6858000"/>
              <a:gd name="connsiteX157" fmla="*/ 1979527 w 7467600"/>
              <a:gd name="connsiteY157" fmla="*/ 4726651 h 6858000"/>
              <a:gd name="connsiteX158" fmla="*/ 1927410 w 7467600"/>
              <a:gd name="connsiteY158" fmla="*/ 4716164 h 6858000"/>
              <a:gd name="connsiteX159" fmla="*/ 1997014 w 7467600"/>
              <a:gd name="connsiteY159" fmla="*/ 4698007 h 6858000"/>
              <a:gd name="connsiteX160" fmla="*/ 2005458 w 7467600"/>
              <a:gd name="connsiteY160" fmla="*/ 4699540 h 6858000"/>
              <a:gd name="connsiteX161" fmla="*/ 2657186 w 7467600"/>
              <a:gd name="connsiteY161" fmla="*/ 4901687 h 6858000"/>
              <a:gd name="connsiteX162" fmla="*/ 2826662 w 7467600"/>
              <a:gd name="connsiteY162" fmla="*/ 4970362 h 6858000"/>
              <a:gd name="connsiteX163" fmla="*/ 2876100 w 7467600"/>
              <a:gd name="connsiteY163" fmla="*/ 4995397 h 6858000"/>
              <a:gd name="connsiteX164" fmla="*/ 3042600 w 7467600"/>
              <a:gd name="connsiteY164" fmla="*/ 5059532 h 6858000"/>
              <a:gd name="connsiteX165" fmla="*/ 1997014 w 7467600"/>
              <a:gd name="connsiteY165" fmla="*/ 4698007 h 6858000"/>
              <a:gd name="connsiteX166" fmla="*/ 2305292 w 7467600"/>
              <a:gd name="connsiteY166" fmla="*/ 4219492 h 6858000"/>
              <a:gd name="connsiteX167" fmla="*/ 3360922 w 7467600"/>
              <a:gd name="connsiteY167" fmla="*/ 4529373 h 6858000"/>
              <a:gd name="connsiteX168" fmla="*/ 3492420 w 7467600"/>
              <a:gd name="connsiteY168" fmla="*/ 4510145 h 6858000"/>
              <a:gd name="connsiteX169" fmla="*/ 3364086 w 7467600"/>
              <a:gd name="connsiteY169" fmla="*/ 4480340 h 6858000"/>
              <a:gd name="connsiteX170" fmla="*/ 3225818 w 7467600"/>
              <a:gd name="connsiteY170" fmla="*/ 4411822 h 6858000"/>
              <a:gd name="connsiteX171" fmla="*/ 3129696 w 7467600"/>
              <a:gd name="connsiteY171" fmla="*/ 4360704 h 6858000"/>
              <a:gd name="connsiteX172" fmla="*/ 2814545 w 7467600"/>
              <a:gd name="connsiteY172" fmla="*/ 4282955 h 6858000"/>
              <a:gd name="connsiteX173" fmla="*/ 2305292 w 7467600"/>
              <a:gd name="connsiteY173" fmla="*/ 4219492 h 6858000"/>
              <a:gd name="connsiteX174" fmla="*/ 2626982 w 7467600"/>
              <a:gd name="connsiteY174" fmla="*/ 4206450 h 6858000"/>
              <a:gd name="connsiteX175" fmla="*/ 2490617 w 7467600"/>
              <a:gd name="connsiteY175" fmla="*/ 4206951 h 6858000"/>
              <a:gd name="connsiteX176" fmla="*/ 2819869 w 7467600"/>
              <a:gd name="connsiteY176" fmla="*/ 4252936 h 6858000"/>
              <a:gd name="connsiteX177" fmla="*/ 3143018 w 7467600"/>
              <a:gd name="connsiteY177" fmla="*/ 4332698 h 6858000"/>
              <a:gd name="connsiteX178" fmla="*/ 3241520 w 7467600"/>
              <a:gd name="connsiteY178" fmla="*/ 4385112 h 6858000"/>
              <a:gd name="connsiteX179" fmla="*/ 3374575 w 7467600"/>
              <a:gd name="connsiteY179" fmla="*/ 4451517 h 6858000"/>
              <a:gd name="connsiteX180" fmla="*/ 3505221 w 7467600"/>
              <a:gd name="connsiteY180" fmla="*/ 4480757 h 6858000"/>
              <a:gd name="connsiteX181" fmla="*/ 2626982 w 7467600"/>
              <a:gd name="connsiteY181" fmla="*/ 4206450 h 6858000"/>
              <a:gd name="connsiteX182" fmla="*/ 1310106 w 7467600"/>
              <a:gd name="connsiteY182" fmla="*/ 3943217 h 6858000"/>
              <a:gd name="connsiteX183" fmla="*/ 854994 w 7467600"/>
              <a:gd name="connsiteY183" fmla="*/ 4399136 h 6858000"/>
              <a:gd name="connsiteX184" fmla="*/ 742462 w 7467600"/>
              <a:gd name="connsiteY184" fmla="*/ 4594648 h 6858000"/>
              <a:gd name="connsiteX185" fmla="*/ 820602 w 7467600"/>
              <a:gd name="connsiteY185" fmla="*/ 4485915 h 6858000"/>
              <a:gd name="connsiteX186" fmla="*/ 878295 w 7467600"/>
              <a:gd name="connsiteY186" fmla="*/ 4403594 h 6858000"/>
              <a:gd name="connsiteX187" fmla="*/ 1240607 w 7467600"/>
              <a:gd name="connsiteY187" fmla="*/ 4010401 h 6858000"/>
              <a:gd name="connsiteX188" fmla="*/ 1310106 w 7467600"/>
              <a:gd name="connsiteY188" fmla="*/ 3943217 h 6858000"/>
              <a:gd name="connsiteX189" fmla="*/ 1423113 w 7467600"/>
              <a:gd name="connsiteY189" fmla="*/ 3874565 h 6858000"/>
              <a:gd name="connsiteX190" fmla="*/ 1260565 w 7467600"/>
              <a:gd name="connsiteY190" fmla="*/ 4031982 h 6858000"/>
              <a:gd name="connsiteX191" fmla="*/ 901900 w 7467600"/>
              <a:gd name="connsiteY191" fmla="*/ 4421236 h 6858000"/>
              <a:gd name="connsiteX192" fmla="*/ 845044 w 7467600"/>
              <a:gd name="connsiteY192" fmla="*/ 4502436 h 6858000"/>
              <a:gd name="connsiteX193" fmla="*/ 685926 w 7467600"/>
              <a:gd name="connsiteY193" fmla="*/ 4703069 h 6858000"/>
              <a:gd name="connsiteX194" fmla="*/ 684248 w 7467600"/>
              <a:gd name="connsiteY194" fmla="*/ 4706721 h 6858000"/>
              <a:gd name="connsiteX195" fmla="*/ 1423113 w 7467600"/>
              <a:gd name="connsiteY195" fmla="*/ 3874565 h 6858000"/>
              <a:gd name="connsiteX196" fmla="*/ 3316479 w 7467600"/>
              <a:gd name="connsiteY196" fmla="*/ 3872136 h 6858000"/>
              <a:gd name="connsiteX197" fmla="*/ 3546806 w 7467600"/>
              <a:gd name="connsiteY197" fmla="*/ 4356139 h 6858000"/>
              <a:gd name="connsiteX198" fmla="*/ 3364433 w 7467600"/>
              <a:gd name="connsiteY198" fmla="*/ 3953121 h 6858000"/>
              <a:gd name="connsiteX199" fmla="*/ 3316479 w 7467600"/>
              <a:gd name="connsiteY199" fmla="*/ 3872136 h 6858000"/>
              <a:gd name="connsiteX200" fmla="*/ 3291335 w 7467600"/>
              <a:gd name="connsiteY200" fmla="*/ 3767420 h 6858000"/>
              <a:gd name="connsiteX201" fmla="*/ 3390805 w 7467600"/>
              <a:gd name="connsiteY201" fmla="*/ 3937163 h 6858000"/>
              <a:gd name="connsiteX202" fmla="*/ 3579062 w 7467600"/>
              <a:gd name="connsiteY202" fmla="*/ 4359040 h 6858000"/>
              <a:gd name="connsiteX203" fmla="*/ 3467355 w 7467600"/>
              <a:gd name="connsiteY203" fmla="*/ 3988130 h 6858000"/>
              <a:gd name="connsiteX204" fmla="*/ 3310753 w 7467600"/>
              <a:gd name="connsiteY204" fmla="*/ 3787140 h 6858000"/>
              <a:gd name="connsiteX205" fmla="*/ 3291335 w 7467600"/>
              <a:gd name="connsiteY205" fmla="*/ 3767420 h 6858000"/>
              <a:gd name="connsiteX206" fmla="*/ 1635889 w 7467600"/>
              <a:gd name="connsiteY206" fmla="*/ 3709494 h 6858000"/>
              <a:gd name="connsiteX207" fmla="*/ 1634800 w 7467600"/>
              <a:gd name="connsiteY207" fmla="*/ 3731111 h 6858000"/>
              <a:gd name="connsiteX208" fmla="*/ 1635889 w 7467600"/>
              <a:gd name="connsiteY208" fmla="*/ 3709494 h 6858000"/>
              <a:gd name="connsiteX209" fmla="*/ 1510397 w 7467600"/>
              <a:gd name="connsiteY209" fmla="*/ 3684705 h 6858000"/>
              <a:gd name="connsiteX210" fmla="*/ 1146550 w 7467600"/>
              <a:gd name="connsiteY210" fmla="*/ 3802012 h 6858000"/>
              <a:gd name="connsiteX211" fmla="*/ 698834 w 7467600"/>
              <a:gd name="connsiteY211" fmla="*/ 3952272 h 6858000"/>
              <a:gd name="connsiteX212" fmla="*/ 34256 w 7467600"/>
              <a:gd name="connsiteY212" fmla="*/ 4347603 h 6858000"/>
              <a:gd name="connsiteX213" fmla="*/ 527241 w 7467600"/>
              <a:gd name="connsiteY213" fmla="*/ 4065078 h 6858000"/>
              <a:gd name="connsiteX214" fmla="*/ 1510397 w 7467600"/>
              <a:gd name="connsiteY214" fmla="*/ 3684705 h 6858000"/>
              <a:gd name="connsiteX215" fmla="*/ 1313114 w 7467600"/>
              <a:gd name="connsiteY215" fmla="*/ 3655216 h 6858000"/>
              <a:gd name="connsiteX216" fmla="*/ 1109304 w 7467600"/>
              <a:gd name="connsiteY216" fmla="*/ 3669030 h 6858000"/>
              <a:gd name="connsiteX217" fmla="*/ 8129 w 7467600"/>
              <a:gd name="connsiteY217" fmla="*/ 4330519 h 6858000"/>
              <a:gd name="connsiteX218" fmla="*/ 687572 w 7467600"/>
              <a:gd name="connsiteY218" fmla="*/ 3925629 h 6858000"/>
              <a:gd name="connsiteX219" fmla="*/ 1138365 w 7467600"/>
              <a:gd name="connsiteY219" fmla="*/ 3774515 h 6858000"/>
              <a:gd name="connsiteX220" fmla="*/ 1505579 w 7467600"/>
              <a:gd name="connsiteY220" fmla="*/ 3655526 h 6858000"/>
              <a:gd name="connsiteX221" fmla="*/ 1313114 w 7467600"/>
              <a:gd name="connsiteY221" fmla="*/ 3655216 h 6858000"/>
              <a:gd name="connsiteX222" fmla="*/ 3655073 w 7467600"/>
              <a:gd name="connsiteY222" fmla="*/ 3650884 h 6858000"/>
              <a:gd name="connsiteX223" fmla="*/ 3989938 w 7467600"/>
              <a:gd name="connsiteY223" fmla="*/ 3991685 h 6858000"/>
              <a:gd name="connsiteX224" fmla="*/ 4393907 w 7467600"/>
              <a:gd name="connsiteY224" fmla="*/ 4261258 h 6858000"/>
              <a:gd name="connsiteX225" fmla="*/ 4648051 w 7467600"/>
              <a:gd name="connsiteY225" fmla="*/ 4374051 h 6858000"/>
              <a:gd name="connsiteX226" fmla="*/ 4383389 w 7467600"/>
              <a:gd name="connsiteY226" fmla="*/ 4184369 h 6858000"/>
              <a:gd name="connsiteX227" fmla="*/ 4165508 w 7467600"/>
              <a:gd name="connsiteY227" fmla="*/ 4035196 h 6858000"/>
              <a:gd name="connsiteX228" fmla="*/ 4068162 w 7467600"/>
              <a:gd name="connsiteY228" fmla="*/ 3953394 h 6858000"/>
              <a:gd name="connsiteX229" fmla="*/ 3981416 w 7467600"/>
              <a:gd name="connsiteY229" fmla="*/ 3880482 h 6858000"/>
              <a:gd name="connsiteX230" fmla="*/ 3800147 w 7467600"/>
              <a:gd name="connsiteY230" fmla="*/ 3749872 h 6858000"/>
              <a:gd name="connsiteX231" fmla="*/ 3655073 w 7467600"/>
              <a:gd name="connsiteY231" fmla="*/ 3650884 h 6858000"/>
              <a:gd name="connsiteX232" fmla="*/ 3670252 w 7467600"/>
              <a:gd name="connsiteY232" fmla="*/ 3622798 h 6858000"/>
              <a:gd name="connsiteX233" fmla="*/ 3817258 w 7467600"/>
              <a:gd name="connsiteY233" fmla="*/ 3723577 h 6858000"/>
              <a:gd name="connsiteX234" fmla="*/ 4000461 w 7467600"/>
              <a:gd name="connsiteY234" fmla="*/ 3855966 h 6858000"/>
              <a:gd name="connsiteX235" fmla="*/ 4088180 w 7467600"/>
              <a:gd name="connsiteY235" fmla="*/ 3929774 h 6858000"/>
              <a:gd name="connsiteX236" fmla="*/ 4184555 w 7467600"/>
              <a:gd name="connsiteY236" fmla="*/ 4010683 h 6858000"/>
              <a:gd name="connsiteX237" fmla="*/ 4399563 w 7467600"/>
              <a:gd name="connsiteY237" fmla="*/ 4158106 h 6858000"/>
              <a:gd name="connsiteX238" fmla="*/ 4684469 w 7467600"/>
              <a:gd name="connsiteY238" fmla="*/ 4364680 h 6858000"/>
              <a:gd name="connsiteX239" fmla="*/ 4690271 w 7467600"/>
              <a:gd name="connsiteY239" fmla="*/ 4370034 h 6858000"/>
              <a:gd name="connsiteX240" fmla="*/ 4136093 w 7467600"/>
              <a:gd name="connsiteY240" fmla="*/ 3858466 h 6858000"/>
              <a:gd name="connsiteX241" fmla="*/ 3670252 w 7467600"/>
              <a:gd name="connsiteY241" fmla="*/ 3622798 h 6858000"/>
              <a:gd name="connsiteX242" fmla="*/ 4440129 w 7467600"/>
              <a:gd name="connsiteY242" fmla="*/ 3448571 h 6858000"/>
              <a:gd name="connsiteX243" fmla="*/ 4856525 w 7467600"/>
              <a:gd name="connsiteY243" fmla="*/ 3915351 h 6858000"/>
              <a:gd name="connsiteX244" fmla="*/ 5059055 w 7467600"/>
              <a:gd name="connsiteY244" fmla="*/ 4108918 h 6858000"/>
              <a:gd name="connsiteX245" fmla="*/ 5290070 w 7467600"/>
              <a:gd name="connsiteY245" fmla="*/ 4263619 h 6858000"/>
              <a:gd name="connsiteX246" fmla="*/ 4834991 w 7467600"/>
              <a:gd name="connsiteY246" fmla="*/ 3830985 h 6858000"/>
              <a:gd name="connsiteX247" fmla="*/ 4440129 w 7467600"/>
              <a:gd name="connsiteY247" fmla="*/ 3448571 h 6858000"/>
              <a:gd name="connsiteX248" fmla="*/ 4441737 w 7467600"/>
              <a:gd name="connsiteY248" fmla="*/ 3399734 h 6858000"/>
              <a:gd name="connsiteX249" fmla="*/ 4431236 w 7467600"/>
              <a:gd name="connsiteY249" fmla="*/ 3400954 h 6858000"/>
              <a:gd name="connsiteX250" fmla="*/ 4557150 w 7467600"/>
              <a:gd name="connsiteY250" fmla="*/ 3510023 h 6858000"/>
              <a:gd name="connsiteX251" fmla="*/ 4856936 w 7467600"/>
              <a:gd name="connsiteY251" fmla="*/ 3809146 h 6858000"/>
              <a:gd name="connsiteX252" fmla="*/ 5111996 w 7467600"/>
              <a:gd name="connsiteY252" fmla="*/ 4065759 h 6858000"/>
              <a:gd name="connsiteX253" fmla="*/ 5388878 w 7467600"/>
              <a:gd name="connsiteY253" fmla="*/ 4300185 h 6858000"/>
              <a:gd name="connsiteX254" fmla="*/ 5425556 w 7467600"/>
              <a:gd name="connsiteY254" fmla="*/ 4308967 h 6858000"/>
              <a:gd name="connsiteX255" fmla="*/ 4943646 w 7467600"/>
              <a:gd name="connsiteY255" fmla="*/ 3822916 h 6858000"/>
              <a:gd name="connsiteX256" fmla="*/ 4594837 w 7467600"/>
              <a:gd name="connsiteY256" fmla="*/ 3532274 h 6858000"/>
              <a:gd name="connsiteX257" fmla="*/ 4441737 w 7467600"/>
              <a:gd name="connsiteY257" fmla="*/ 3399734 h 6858000"/>
              <a:gd name="connsiteX258" fmla="*/ 5425834 w 7467600"/>
              <a:gd name="connsiteY258" fmla="*/ 3162785 h 6858000"/>
              <a:gd name="connsiteX259" fmla="*/ 5401644 w 7467600"/>
              <a:gd name="connsiteY259" fmla="*/ 3617847 h 6858000"/>
              <a:gd name="connsiteX260" fmla="*/ 5467256 w 7467600"/>
              <a:gd name="connsiteY260" fmla="*/ 4175494 h 6858000"/>
              <a:gd name="connsiteX261" fmla="*/ 5448069 w 7467600"/>
              <a:gd name="connsiteY261" fmla="*/ 3567554 h 6858000"/>
              <a:gd name="connsiteX262" fmla="*/ 5425834 w 7467600"/>
              <a:gd name="connsiteY262" fmla="*/ 3162785 h 6858000"/>
              <a:gd name="connsiteX263" fmla="*/ 1318687 w 7467600"/>
              <a:gd name="connsiteY263" fmla="*/ 3113840 h 6858000"/>
              <a:gd name="connsiteX264" fmla="*/ 1066793 w 7467600"/>
              <a:gd name="connsiteY264" fmla="*/ 3212171 h 6858000"/>
              <a:gd name="connsiteX265" fmla="*/ 993319 w 7467600"/>
              <a:gd name="connsiteY265" fmla="*/ 3247648 h 6858000"/>
              <a:gd name="connsiteX266" fmla="*/ 853081 w 7467600"/>
              <a:gd name="connsiteY266" fmla="*/ 3312410 h 6858000"/>
              <a:gd name="connsiteX267" fmla="*/ 805957 w 7467600"/>
              <a:gd name="connsiteY267" fmla="*/ 3330443 h 6858000"/>
              <a:gd name="connsiteX268" fmla="*/ 1318687 w 7467600"/>
              <a:gd name="connsiteY268" fmla="*/ 3113840 h 6858000"/>
              <a:gd name="connsiteX269" fmla="*/ 5453702 w 7467600"/>
              <a:gd name="connsiteY269" fmla="*/ 3090882 h 6858000"/>
              <a:gd name="connsiteX270" fmla="*/ 5480135 w 7467600"/>
              <a:gd name="connsiteY270" fmla="*/ 3565802 h 6858000"/>
              <a:gd name="connsiteX271" fmla="*/ 5499023 w 7467600"/>
              <a:gd name="connsiteY271" fmla="*/ 4166310 h 6858000"/>
              <a:gd name="connsiteX272" fmla="*/ 5547022 w 7467600"/>
              <a:gd name="connsiteY272" fmla="*/ 3607838 h 6858000"/>
              <a:gd name="connsiteX273" fmla="*/ 5515964 w 7467600"/>
              <a:gd name="connsiteY273" fmla="*/ 3378541 h 6858000"/>
              <a:gd name="connsiteX274" fmla="*/ 5453702 w 7467600"/>
              <a:gd name="connsiteY274" fmla="*/ 3090882 h 6858000"/>
              <a:gd name="connsiteX275" fmla="*/ 1238695 w 7467600"/>
              <a:gd name="connsiteY275" fmla="*/ 3076820 h 6858000"/>
              <a:gd name="connsiteX276" fmla="*/ 716371 w 7467600"/>
              <a:gd name="connsiteY276" fmla="*/ 3293249 h 6858000"/>
              <a:gd name="connsiteX277" fmla="*/ 579522 w 7467600"/>
              <a:gd name="connsiteY277" fmla="*/ 3371759 h 6858000"/>
              <a:gd name="connsiteX278" fmla="*/ 600288 w 7467600"/>
              <a:gd name="connsiteY278" fmla="*/ 3365555 h 6858000"/>
              <a:gd name="connsiteX279" fmla="*/ 840692 w 7467600"/>
              <a:gd name="connsiteY279" fmla="*/ 3284921 h 6858000"/>
              <a:gd name="connsiteX280" fmla="*/ 979248 w 7467600"/>
              <a:gd name="connsiteY280" fmla="*/ 3221003 h 6858000"/>
              <a:gd name="connsiteX281" fmla="*/ 1053282 w 7467600"/>
              <a:gd name="connsiteY281" fmla="*/ 3185247 h 6858000"/>
              <a:gd name="connsiteX282" fmla="*/ 1320603 w 7467600"/>
              <a:gd name="connsiteY282" fmla="*/ 3081281 h 6858000"/>
              <a:gd name="connsiteX283" fmla="*/ 1238695 w 7467600"/>
              <a:gd name="connsiteY283" fmla="*/ 3076820 h 6858000"/>
              <a:gd name="connsiteX284" fmla="*/ 5425627 w 7467600"/>
              <a:gd name="connsiteY284" fmla="*/ 2954192 h 6858000"/>
              <a:gd name="connsiteX285" fmla="*/ 5470770 w 7467600"/>
              <a:gd name="connsiteY285" fmla="*/ 3005435 h 6858000"/>
              <a:gd name="connsiteX286" fmla="*/ 5519779 w 7467600"/>
              <a:gd name="connsiteY286" fmla="*/ 4359223 h 6858000"/>
              <a:gd name="connsiteX287" fmla="*/ 5520293 w 7467600"/>
              <a:gd name="connsiteY287" fmla="*/ 4360602 h 6858000"/>
              <a:gd name="connsiteX288" fmla="*/ 5767221 w 7467600"/>
              <a:gd name="connsiteY288" fmla="*/ 4665564 h 6858000"/>
              <a:gd name="connsiteX289" fmla="*/ 6937169 w 7467600"/>
              <a:gd name="connsiteY289" fmla="*/ 4815941 h 6858000"/>
              <a:gd name="connsiteX290" fmla="*/ 6953922 w 7467600"/>
              <a:gd name="connsiteY290" fmla="*/ 4890068 h 6858000"/>
              <a:gd name="connsiteX291" fmla="*/ 6071359 w 7467600"/>
              <a:gd name="connsiteY291" fmla="*/ 4770770 h 6858000"/>
              <a:gd name="connsiteX292" fmla="*/ 6038839 w 7467600"/>
              <a:gd name="connsiteY292" fmla="*/ 4764474 h 6858000"/>
              <a:gd name="connsiteX293" fmla="*/ 6038706 w 7467600"/>
              <a:gd name="connsiteY293" fmla="*/ 4763847 h 6858000"/>
              <a:gd name="connsiteX294" fmla="*/ 6037784 w 7467600"/>
              <a:gd name="connsiteY294" fmla="*/ 4764270 h 6858000"/>
              <a:gd name="connsiteX295" fmla="*/ 6038839 w 7467600"/>
              <a:gd name="connsiteY295" fmla="*/ 4764474 h 6858000"/>
              <a:gd name="connsiteX296" fmla="*/ 6040338 w 7467600"/>
              <a:gd name="connsiteY296" fmla="*/ 4771418 h 6858000"/>
              <a:gd name="connsiteX297" fmla="*/ 6024488 w 7467600"/>
              <a:gd name="connsiteY297" fmla="*/ 4809903 h 6858000"/>
              <a:gd name="connsiteX298" fmla="*/ 5599771 w 7467600"/>
              <a:gd name="connsiteY298" fmla="*/ 5509652 h 6858000"/>
              <a:gd name="connsiteX299" fmla="*/ 5548843 w 7467600"/>
              <a:gd name="connsiteY299" fmla="*/ 5563845 h 6858000"/>
              <a:gd name="connsiteX300" fmla="*/ 5940952 w 7467600"/>
              <a:gd name="connsiteY300" fmla="*/ 6250028 h 6858000"/>
              <a:gd name="connsiteX301" fmla="*/ 6043441 w 7467600"/>
              <a:gd name="connsiteY301" fmla="*/ 6665847 h 6858000"/>
              <a:gd name="connsiteX302" fmla="*/ 6093432 w 7467600"/>
              <a:gd name="connsiteY302" fmla="*/ 6858000 h 6858000"/>
              <a:gd name="connsiteX303" fmla="*/ 6034344 w 7467600"/>
              <a:gd name="connsiteY303" fmla="*/ 6858000 h 6858000"/>
              <a:gd name="connsiteX304" fmla="*/ 6026679 w 7467600"/>
              <a:gd name="connsiteY304" fmla="*/ 6836959 h 6858000"/>
              <a:gd name="connsiteX305" fmla="*/ 5800441 w 7467600"/>
              <a:gd name="connsiteY305" fmla="*/ 6335286 h 6858000"/>
              <a:gd name="connsiteX306" fmla="*/ 5526562 w 7467600"/>
              <a:gd name="connsiteY306" fmla="*/ 5705388 h 6858000"/>
              <a:gd name="connsiteX307" fmla="*/ 5519640 w 7467600"/>
              <a:gd name="connsiteY307" fmla="*/ 5683774 h 6858000"/>
              <a:gd name="connsiteX308" fmla="*/ 5844559 w 7467600"/>
              <a:gd name="connsiteY308" fmla="*/ 6553349 h 6858000"/>
              <a:gd name="connsiteX309" fmla="*/ 5975994 w 7467600"/>
              <a:gd name="connsiteY309" fmla="*/ 6858000 h 6858000"/>
              <a:gd name="connsiteX310" fmla="*/ 5898547 w 7467600"/>
              <a:gd name="connsiteY310" fmla="*/ 6858000 h 6858000"/>
              <a:gd name="connsiteX311" fmla="*/ 5682041 w 7467600"/>
              <a:gd name="connsiteY311" fmla="*/ 6355860 h 6858000"/>
              <a:gd name="connsiteX312" fmla="*/ 5461758 w 7467600"/>
              <a:gd name="connsiteY312" fmla="*/ 5820220 h 6858000"/>
              <a:gd name="connsiteX313" fmla="*/ 5237282 w 7467600"/>
              <a:gd name="connsiteY313" fmla="*/ 6579086 h 6858000"/>
              <a:gd name="connsiteX314" fmla="*/ 5115009 w 7467600"/>
              <a:gd name="connsiteY314" fmla="*/ 6858000 h 6858000"/>
              <a:gd name="connsiteX315" fmla="*/ 5028074 w 7467600"/>
              <a:gd name="connsiteY315" fmla="*/ 6858000 h 6858000"/>
              <a:gd name="connsiteX316" fmla="*/ 5079508 w 7467600"/>
              <a:gd name="connsiteY316" fmla="*/ 6749074 h 6858000"/>
              <a:gd name="connsiteX317" fmla="*/ 5371846 w 7467600"/>
              <a:gd name="connsiteY317" fmla="*/ 5924413 h 6858000"/>
              <a:gd name="connsiteX318" fmla="*/ 5270512 w 7467600"/>
              <a:gd name="connsiteY318" fmla="*/ 6138975 h 6858000"/>
              <a:gd name="connsiteX319" fmla="*/ 5062409 w 7467600"/>
              <a:gd name="connsiteY319" fmla="*/ 6653544 h 6858000"/>
              <a:gd name="connsiteX320" fmla="*/ 5036628 w 7467600"/>
              <a:gd name="connsiteY320" fmla="*/ 6754247 h 6858000"/>
              <a:gd name="connsiteX321" fmla="*/ 5009112 w 7467600"/>
              <a:gd name="connsiteY321" fmla="*/ 6858000 h 6858000"/>
              <a:gd name="connsiteX322" fmla="*/ 4976679 w 7467600"/>
              <a:gd name="connsiteY322" fmla="*/ 6858000 h 6858000"/>
              <a:gd name="connsiteX323" fmla="*/ 5006537 w 7467600"/>
              <a:gd name="connsiteY323" fmla="*/ 6747068 h 6858000"/>
              <a:gd name="connsiteX324" fmla="*/ 5032723 w 7467600"/>
              <a:gd name="connsiteY324" fmla="*/ 6644957 h 6858000"/>
              <a:gd name="connsiteX325" fmla="*/ 5242949 w 7467600"/>
              <a:gd name="connsiteY325" fmla="*/ 6125175 h 6858000"/>
              <a:gd name="connsiteX326" fmla="*/ 5286321 w 7467600"/>
              <a:gd name="connsiteY326" fmla="*/ 6033555 h 6858000"/>
              <a:gd name="connsiteX327" fmla="*/ 5008210 w 7467600"/>
              <a:gd name="connsiteY327" fmla="*/ 6649194 h 6858000"/>
              <a:gd name="connsiteX328" fmla="*/ 4986321 w 7467600"/>
              <a:gd name="connsiteY328" fmla="*/ 6765687 h 6858000"/>
              <a:gd name="connsiteX329" fmla="*/ 4973474 w 7467600"/>
              <a:gd name="connsiteY329" fmla="*/ 6858000 h 6858000"/>
              <a:gd name="connsiteX330" fmla="*/ 4907178 w 7467600"/>
              <a:gd name="connsiteY330" fmla="*/ 6858000 h 6858000"/>
              <a:gd name="connsiteX331" fmla="*/ 4910810 w 7467600"/>
              <a:gd name="connsiteY331" fmla="*/ 6829660 h 6858000"/>
              <a:gd name="connsiteX332" fmla="*/ 4987461 w 7467600"/>
              <a:gd name="connsiteY332" fmla="*/ 6432994 h 6858000"/>
              <a:gd name="connsiteX333" fmla="*/ 5179262 w 7467600"/>
              <a:gd name="connsiteY333" fmla="*/ 6035044 h 6858000"/>
              <a:gd name="connsiteX334" fmla="*/ 4689678 w 7467600"/>
              <a:gd name="connsiteY334" fmla="*/ 6440241 h 6858000"/>
              <a:gd name="connsiteX335" fmla="*/ 4477543 w 7467600"/>
              <a:gd name="connsiteY335" fmla="*/ 6674836 h 6858000"/>
              <a:gd name="connsiteX336" fmla="*/ 4329957 w 7467600"/>
              <a:gd name="connsiteY336" fmla="*/ 6858000 h 6858000"/>
              <a:gd name="connsiteX337" fmla="*/ 4218595 w 7467600"/>
              <a:gd name="connsiteY337" fmla="*/ 6858000 h 6858000"/>
              <a:gd name="connsiteX338" fmla="*/ 4368888 w 7467600"/>
              <a:gd name="connsiteY338" fmla="*/ 6668412 h 6858000"/>
              <a:gd name="connsiteX339" fmla="*/ 4563091 w 7467600"/>
              <a:gd name="connsiteY339" fmla="*/ 6442508 h 6858000"/>
              <a:gd name="connsiteX340" fmla="*/ 5387324 w 7467600"/>
              <a:gd name="connsiteY340" fmla="*/ 5705830 h 6858000"/>
              <a:gd name="connsiteX341" fmla="*/ 5073620 w 7467600"/>
              <a:gd name="connsiteY341" fmla="*/ 5955437 h 6858000"/>
              <a:gd name="connsiteX342" fmla="*/ 4689789 w 7467600"/>
              <a:gd name="connsiteY342" fmla="*/ 6268382 h 6858000"/>
              <a:gd name="connsiteX343" fmla="*/ 4418722 w 7467600"/>
              <a:gd name="connsiteY343" fmla="*/ 6570886 h 6858000"/>
              <a:gd name="connsiteX344" fmla="*/ 4214944 w 7467600"/>
              <a:gd name="connsiteY344" fmla="*/ 6858000 h 6858000"/>
              <a:gd name="connsiteX345" fmla="*/ 4177898 w 7467600"/>
              <a:gd name="connsiteY345" fmla="*/ 6858000 h 6858000"/>
              <a:gd name="connsiteX346" fmla="*/ 4391597 w 7467600"/>
              <a:gd name="connsiteY346" fmla="*/ 6556370 h 6858000"/>
              <a:gd name="connsiteX347" fmla="*/ 4668889 w 7467600"/>
              <a:gd name="connsiteY347" fmla="*/ 6246399 h 6858000"/>
              <a:gd name="connsiteX348" fmla="*/ 5055427 w 7467600"/>
              <a:gd name="connsiteY348" fmla="*/ 5931476 h 6858000"/>
              <a:gd name="connsiteX349" fmla="*/ 5371814 w 7467600"/>
              <a:gd name="connsiteY349" fmla="*/ 5678975 h 6858000"/>
              <a:gd name="connsiteX350" fmla="*/ 4987918 w 7467600"/>
              <a:gd name="connsiteY350" fmla="*/ 5838701 h 6858000"/>
              <a:gd name="connsiteX351" fmla="*/ 4317146 w 7467600"/>
              <a:gd name="connsiteY351" fmla="*/ 6587716 h 6858000"/>
              <a:gd name="connsiteX352" fmla="*/ 4171627 w 7467600"/>
              <a:gd name="connsiteY352" fmla="*/ 6858000 h 6858000"/>
              <a:gd name="connsiteX353" fmla="*/ 4081585 w 7467600"/>
              <a:gd name="connsiteY353" fmla="*/ 6858000 h 6858000"/>
              <a:gd name="connsiteX354" fmla="*/ 4238603 w 7467600"/>
              <a:gd name="connsiteY354" fmla="*/ 6559341 h 6858000"/>
              <a:gd name="connsiteX355" fmla="*/ 4778333 w 7467600"/>
              <a:gd name="connsiteY355" fmla="*/ 5873626 h 6858000"/>
              <a:gd name="connsiteX356" fmla="*/ 5414185 w 7467600"/>
              <a:gd name="connsiteY356" fmla="*/ 5573882 h 6858000"/>
              <a:gd name="connsiteX357" fmla="*/ 5959648 w 7467600"/>
              <a:gd name="connsiteY357" fmla="*/ 4760797 h 6858000"/>
              <a:gd name="connsiteX358" fmla="*/ 5355019 w 7467600"/>
              <a:gd name="connsiteY358" fmla="*/ 4734672 h 6858000"/>
              <a:gd name="connsiteX359" fmla="*/ 5083565 w 7467600"/>
              <a:gd name="connsiteY359" fmla="*/ 5179121 h 6858000"/>
              <a:gd name="connsiteX360" fmla="*/ 4713577 w 7467600"/>
              <a:gd name="connsiteY360" fmla="*/ 5616803 h 6858000"/>
              <a:gd name="connsiteX361" fmla="*/ 3989559 w 7467600"/>
              <a:gd name="connsiteY361" fmla="*/ 6145945 h 6858000"/>
              <a:gd name="connsiteX362" fmla="*/ 3939824 w 7467600"/>
              <a:gd name="connsiteY362" fmla="*/ 6066900 h 6858000"/>
              <a:gd name="connsiteX363" fmla="*/ 4584537 w 7467600"/>
              <a:gd name="connsiteY363" fmla="*/ 5324826 h 6858000"/>
              <a:gd name="connsiteX364" fmla="*/ 5037105 w 7467600"/>
              <a:gd name="connsiteY364" fmla="*/ 5088765 h 6858000"/>
              <a:gd name="connsiteX365" fmla="*/ 5039930 w 7467600"/>
              <a:gd name="connsiteY365" fmla="*/ 5089585 h 6858000"/>
              <a:gd name="connsiteX366" fmla="*/ 5263764 w 7467600"/>
              <a:gd name="connsiteY366" fmla="*/ 4735525 h 6858000"/>
              <a:gd name="connsiteX367" fmla="*/ 4086300 w 7467600"/>
              <a:gd name="connsiteY367" fmla="*/ 4884599 h 6858000"/>
              <a:gd name="connsiteX368" fmla="*/ 4085485 w 7467600"/>
              <a:gd name="connsiteY368" fmla="*/ 4899070 h 6858000"/>
              <a:gd name="connsiteX369" fmla="*/ 3871915 w 7467600"/>
              <a:gd name="connsiteY369" fmla="*/ 5253645 h 6858000"/>
              <a:gd name="connsiteX370" fmla="*/ 3799374 w 7467600"/>
              <a:gd name="connsiteY370" fmla="*/ 5466127 h 6858000"/>
              <a:gd name="connsiteX371" fmla="*/ 3498850 w 7467600"/>
              <a:gd name="connsiteY371" fmla="*/ 6661888 h 6858000"/>
              <a:gd name="connsiteX372" fmla="*/ 3399216 w 7467600"/>
              <a:gd name="connsiteY372" fmla="*/ 6858000 h 6858000"/>
              <a:gd name="connsiteX373" fmla="*/ 3303688 w 7467600"/>
              <a:gd name="connsiteY373" fmla="*/ 6858000 h 6858000"/>
              <a:gd name="connsiteX374" fmla="*/ 3391774 w 7467600"/>
              <a:gd name="connsiteY374" fmla="*/ 6697181 h 6858000"/>
              <a:gd name="connsiteX375" fmla="*/ 3735540 w 7467600"/>
              <a:gd name="connsiteY375" fmla="*/ 5546923 h 6858000"/>
              <a:gd name="connsiteX376" fmla="*/ 3729438 w 7467600"/>
              <a:gd name="connsiteY376" fmla="*/ 5569058 h 6858000"/>
              <a:gd name="connsiteX377" fmla="*/ 3707782 w 7467600"/>
              <a:gd name="connsiteY377" fmla="*/ 5644908 h 6858000"/>
              <a:gd name="connsiteX378" fmla="*/ 3583827 w 7467600"/>
              <a:gd name="connsiteY378" fmla="*/ 6039215 h 6858000"/>
              <a:gd name="connsiteX379" fmla="*/ 3547861 w 7467600"/>
              <a:gd name="connsiteY379" fmla="*/ 6129609 h 6858000"/>
              <a:gd name="connsiteX380" fmla="*/ 3490905 w 7467600"/>
              <a:gd name="connsiteY380" fmla="*/ 6277660 h 6858000"/>
              <a:gd name="connsiteX381" fmla="*/ 3455859 w 7467600"/>
              <a:gd name="connsiteY381" fmla="*/ 6391301 h 6858000"/>
              <a:gd name="connsiteX382" fmla="*/ 3429112 w 7467600"/>
              <a:gd name="connsiteY382" fmla="*/ 6479469 h 6858000"/>
              <a:gd name="connsiteX383" fmla="*/ 3304862 w 7467600"/>
              <a:gd name="connsiteY383" fmla="*/ 6796476 h 6858000"/>
              <a:gd name="connsiteX384" fmla="*/ 3276071 w 7467600"/>
              <a:gd name="connsiteY384" fmla="*/ 6858000 h 6858000"/>
              <a:gd name="connsiteX385" fmla="*/ 3240805 w 7467600"/>
              <a:gd name="connsiteY385" fmla="*/ 6858000 h 6858000"/>
              <a:gd name="connsiteX386" fmla="*/ 3275917 w 7467600"/>
              <a:gd name="connsiteY386" fmla="*/ 6783192 h 6858000"/>
              <a:gd name="connsiteX387" fmla="*/ 3399358 w 7467600"/>
              <a:gd name="connsiteY387" fmla="*/ 6469011 h 6858000"/>
              <a:gd name="connsiteX388" fmla="*/ 3425650 w 7467600"/>
              <a:gd name="connsiteY388" fmla="*/ 6381333 h 6858000"/>
              <a:gd name="connsiteX389" fmla="*/ 3460661 w 7467600"/>
              <a:gd name="connsiteY389" fmla="*/ 6266763 h 6858000"/>
              <a:gd name="connsiteX390" fmla="*/ 3518021 w 7467600"/>
              <a:gd name="connsiteY390" fmla="*/ 6117298 h 6858000"/>
              <a:gd name="connsiteX391" fmla="*/ 3554035 w 7467600"/>
              <a:gd name="connsiteY391" fmla="*/ 6027832 h 6858000"/>
              <a:gd name="connsiteX392" fmla="*/ 3677174 w 7467600"/>
              <a:gd name="connsiteY392" fmla="*/ 5636351 h 6858000"/>
              <a:gd name="connsiteX393" fmla="*/ 3698819 w 7467600"/>
              <a:gd name="connsiteY393" fmla="*/ 5560503 h 6858000"/>
              <a:gd name="connsiteX394" fmla="*/ 3702094 w 7467600"/>
              <a:gd name="connsiteY394" fmla="*/ 5549194 h 6858000"/>
              <a:gd name="connsiteX395" fmla="*/ 3398355 w 7467600"/>
              <a:gd name="connsiteY395" fmla="*/ 6094603 h 6858000"/>
              <a:gd name="connsiteX396" fmla="*/ 3193941 w 7467600"/>
              <a:gd name="connsiteY396" fmla="*/ 6798775 h 6858000"/>
              <a:gd name="connsiteX397" fmla="*/ 3184140 w 7467600"/>
              <a:gd name="connsiteY397" fmla="*/ 6858000 h 6858000"/>
              <a:gd name="connsiteX398" fmla="*/ 3099978 w 7467600"/>
              <a:gd name="connsiteY398" fmla="*/ 6858000 h 6858000"/>
              <a:gd name="connsiteX399" fmla="*/ 3101556 w 7467600"/>
              <a:gd name="connsiteY399" fmla="*/ 6843337 h 6858000"/>
              <a:gd name="connsiteX400" fmla="*/ 3370162 w 7467600"/>
              <a:gd name="connsiteY400" fmla="*/ 5785550 h 6858000"/>
              <a:gd name="connsiteX401" fmla="*/ 3746477 w 7467600"/>
              <a:gd name="connsiteY401" fmla="*/ 5377889 h 6858000"/>
              <a:gd name="connsiteX402" fmla="*/ 3863399 w 7467600"/>
              <a:gd name="connsiteY402" fmla="*/ 5087257 h 6858000"/>
              <a:gd name="connsiteX403" fmla="*/ 3968712 w 7467600"/>
              <a:gd name="connsiteY403" fmla="*/ 4913989 h 6858000"/>
              <a:gd name="connsiteX404" fmla="*/ 2792390 w 7467600"/>
              <a:gd name="connsiteY404" fmla="*/ 5382974 h 6858000"/>
              <a:gd name="connsiteX405" fmla="*/ 2714982 w 7467600"/>
              <a:gd name="connsiteY405" fmla="*/ 5427051 h 6858000"/>
              <a:gd name="connsiteX406" fmla="*/ 2813361 w 7467600"/>
              <a:gd name="connsiteY406" fmla="*/ 6023912 h 6858000"/>
              <a:gd name="connsiteX407" fmla="*/ 2688430 w 7467600"/>
              <a:gd name="connsiteY407" fmla="*/ 6801564 h 6858000"/>
              <a:gd name="connsiteX408" fmla="*/ 2629626 w 7467600"/>
              <a:gd name="connsiteY408" fmla="*/ 6763394 h 6858000"/>
              <a:gd name="connsiteX409" fmla="*/ 2565328 w 7467600"/>
              <a:gd name="connsiteY409" fmla="*/ 5516399 h 6858000"/>
              <a:gd name="connsiteX410" fmla="*/ 1922999 w 7467600"/>
              <a:gd name="connsiteY410" fmla="*/ 5980343 h 6858000"/>
              <a:gd name="connsiteX411" fmla="*/ 1950261 w 7467600"/>
              <a:gd name="connsiteY411" fmla="*/ 6405858 h 6858000"/>
              <a:gd name="connsiteX412" fmla="*/ 2365554 w 7467600"/>
              <a:gd name="connsiteY412" fmla="*/ 6759107 h 6858000"/>
              <a:gd name="connsiteX413" fmla="*/ 2424142 w 7467600"/>
              <a:gd name="connsiteY413" fmla="*/ 6858000 h 6858000"/>
              <a:gd name="connsiteX414" fmla="*/ 2395994 w 7467600"/>
              <a:gd name="connsiteY414" fmla="*/ 6858000 h 6858000"/>
              <a:gd name="connsiteX415" fmla="*/ 2392863 w 7467600"/>
              <a:gd name="connsiteY415" fmla="*/ 6852964 h 6858000"/>
              <a:gd name="connsiteX416" fmla="*/ 2017589 w 7467600"/>
              <a:gd name="connsiteY416" fmla="*/ 6493982 h 6858000"/>
              <a:gd name="connsiteX417" fmla="*/ 2147336 w 7467600"/>
              <a:gd name="connsiteY417" fmla="*/ 6594052 h 6858000"/>
              <a:gd name="connsiteX418" fmla="*/ 2207047 w 7467600"/>
              <a:gd name="connsiteY418" fmla="*/ 6654540 h 6858000"/>
              <a:gd name="connsiteX419" fmla="*/ 2299106 w 7467600"/>
              <a:gd name="connsiteY419" fmla="*/ 6778931 h 6858000"/>
              <a:gd name="connsiteX420" fmla="*/ 2314430 w 7467600"/>
              <a:gd name="connsiteY420" fmla="*/ 6801144 h 6858000"/>
              <a:gd name="connsiteX421" fmla="*/ 2352406 w 7467600"/>
              <a:gd name="connsiteY421" fmla="*/ 6858000 h 6858000"/>
              <a:gd name="connsiteX422" fmla="*/ 2314492 w 7467600"/>
              <a:gd name="connsiteY422" fmla="*/ 6858000 h 6858000"/>
              <a:gd name="connsiteX423" fmla="*/ 2288095 w 7467600"/>
              <a:gd name="connsiteY423" fmla="*/ 6818030 h 6858000"/>
              <a:gd name="connsiteX424" fmla="*/ 2272768 w 7467600"/>
              <a:gd name="connsiteY424" fmla="*/ 6795822 h 6858000"/>
              <a:gd name="connsiteX425" fmla="*/ 2182715 w 7467600"/>
              <a:gd name="connsiteY425" fmla="*/ 6675071 h 6858000"/>
              <a:gd name="connsiteX426" fmla="*/ 2032061 w 7467600"/>
              <a:gd name="connsiteY426" fmla="*/ 6541380 h 6858000"/>
              <a:gd name="connsiteX427" fmla="*/ 2257220 w 7467600"/>
              <a:gd name="connsiteY427" fmla="*/ 6826257 h 6858000"/>
              <a:gd name="connsiteX428" fmla="*/ 2281324 w 7467600"/>
              <a:gd name="connsiteY428" fmla="*/ 6858000 h 6858000"/>
              <a:gd name="connsiteX429" fmla="*/ 2242860 w 7467600"/>
              <a:gd name="connsiteY429" fmla="*/ 6858000 h 6858000"/>
              <a:gd name="connsiteX430" fmla="*/ 2232818 w 7467600"/>
              <a:gd name="connsiteY430" fmla="*/ 6844926 h 6858000"/>
              <a:gd name="connsiteX431" fmla="*/ 1990172 w 7467600"/>
              <a:gd name="connsiteY431" fmla="*/ 6542121 h 6858000"/>
              <a:gd name="connsiteX432" fmla="*/ 2124090 w 7467600"/>
              <a:gd name="connsiteY432" fmla="*/ 6761017 h 6858000"/>
              <a:gd name="connsiteX433" fmla="*/ 2200380 w 7467600"/>
              <a:gd name="connsiteY433" fmla="*/ 6858000 h 6858000"/>
              <a:gd name="connsiteX434" fmla="*/ 2147507 w 7467600"/>
              <a:gd name="connsiteY434" fmla="*/ 6858000 h 6858000"/>
              <a:gd name="connsiteX435" fmla="*/ 2070668 w 7467600"/>
              <a:gd name="connsiteY435" fmla="*/ 6761520 h 6858000"/>
              <a:gd name="connsiteX436" fmla="*/ 1975142 w 7467600"/>
              <a:gd name="connsiteY436" fmla="*/ 6585570 h 6858000"/>
              <a:gd name="connsiteX437" fmla="*/ 2050035 w 7467600"/>
              <a:gd name="connsiteY437" fmla="*/ 6813345 h 6858000"/>
              <a:gd name="connsiteX438" fmla="*/ 2063025 w 7467600"/>
              <a:gd name="connsiteY438" fmla="*/ 6858000 h 6858000"/>
              <a:gd name="connsiteX439" fmla="*/ 2021675 w 7467600"/>
              <a:gd name="connsiteY439" fmla="*/ 6858000 h 6858000"/>
              <a:gd name="connsiteX440" fmla="*/ 2019308 w 7467600"/>
              <a:gd name="connsiteY440" fmla="*/ 6847118 h 6858000"/>
              <a:gd name="connsiteX441" fmla="*/ 1938835 w 7467600"/>
              <a:gd name="connsiteY441" fmla="*/ 6551160 h 6858000"/>
              <a:gd name="connsiteX442" fmla="*/ 1953230 w 7467600"/>
              <a:gd name="connsiteY442" fmla="*/ 6759699 h 6858000"/>
              <a:gd name="connsiteX443" fmla="*/ 1956763 w 7467600"/>
              <a:gd name="connsiteY443" fmla="*/ 6778191 h 6858000"/>
              <a:gd name="connsiteX444" fmla="*/ 1967925 w 7467600"/>
              <a:gd name="connsiteY444" fmla="*/ 6858000 h 6858000"/>
              <a:gd name="connsiteX445" fmla="*/ 1936622 w 7467600"/>
              <a:gd name="connsiteY445" fmla="*/ 6858000 h 6858000"/>
              <a:gd name="connsiteX446" fmla="*/ 1926261 w 7467600"/>
              <a:gd name="connsiteY446" fmla="*/ 6784064 h 6858000"/>
              <a:gd name="connsiteX447" fmla="*/ 1922724 w 7467600"/>
              <a:gd name="connsiteY447" fmla="*/ 6765577 h 6858000"/>
              <a:gd name="connsiteX448" fmla="*/ 1904650 w 7467600"/>
              <a:gd name="connsiteY448" fmla="*/ 6639616 h 6858000"/>
              <a:gd name="connsiteX449" fmla="*/ 1885273 w 7467600"/>
              <a:gd name="connsiteY449" fmla="*/ 6858000 h 6858000"/>
              <a:gd name="connsiteX450" fmla="*/ 1854363 w 7467600"/>
              <a:gd name="connsiteY450" fmla="*/ 6858000 h 6858000"/>
              <a:gd name="connsiteX451" fmla="*/ 1880391 w 7467600"/>
              <a:gd name="connsiteY451" fmla="*/ 6603796 h 6858000"/>
              <a:gd name="connsiteX452" fmla="*/ 1818273 w 7467600"/>
              <a:gd name="connsiteY452" fmla="*/ 6715729 h 6858000"/>
              <a:gd name="connsiteX453" fmla="*/ 1794691 w 7467600"/>
              <a:gd name="connsiteY453" fmla="*/ 6843239 h 6858000"/>
              <a:gd name="connsiteX454" fmla="*/ 1794914 w 7467600"/>
              <a:gd name="connsiteY454" fmla="*/ 6858000 h 6858000"/>
              <a:gd name="connsiteX455" fmla="*/ 1746128 w 7467600"/>
              <a:gd name="connsiteY455" fmla="*/ 6858000 h 6858000"/>
              <a:gd name="connsiteX456" fmla="*/ 1753934 w 7467600"/>
              <a:gd name="connsiteY456" fmla="*/ 6724796 h 6858000"/>
              <a:gd name="connsiteX457" fmla="*/ 1792053 w 7467600"/>
              <a:gd name="connsiteY457" fmla="*/ 6572396 h 6858000"/>
              <a:gd name="connsiteX458" fmla="*/ 1862248 w 7467600"/>
              <a:gd name="connsiteY458" fmla="*/ 6266397 h 6858000"/>
              <a:gd name="connsiteX459" fmla="*/ 1862250 w 7467600"/>
              <a:gd name="connsiteY459" fmla="*/ 6033531 h 6858000"/>
              <a:gd name="connsiteX460" fmla="*/ 1211999 w 7467600"/>
              <a:gd name="connsiteY460" fmla="*/ 6683610 h 6858000"/>
              <a:gd name="connsiteX461" fmla="*/ 1213266 w 7467600"/>
              <a:gd name="connsiteY461" fmla="*/ 6691947 h 6858000"/>
              <a:gd name="connsiteX462" fmla="*/ 1203370 w 7467600"/>
              <a:gd name="connsiteY462" fmla="*/ 6850676 h 6858000"/>
              <a:gd name="connsiteX463" fmla="*/ 1203671 w 7467600"/>
              <a:gd name="connsiteY463" fmla="*/ 6858000 h 6858000"/>
              <a:gd name="connsiteX464" fmla="*/ 1143180 w 7467600"/>
              <a:gd name="connsiteY464" fmla="*/ 6858000 h 6858000"/>
              <a:gd name="connsiteX465" fmla="*/ 1142176 w 7467600"/>
              <a:gd name="connsiteY465" fmla="*/ 6766045 h 6858000"/>
              <a:gd name="connsiteX466" fmla="*/ 1067484 w 7467600"/>
              <a:gd name="connsiteY466" fmla="*/ 6858000 h 6858000"/>
              <a:gd name="connsiteX467" fmla="*/ 953928 w 7467600"/>
              <a:gd name="connsiteY467" fmla="*/ 6858000 h 6858000"/>
              <a:gd name="connsiteX468" fmla="*/ 959715 w 7467600"/>
              <a:gd name="connsiteY468" fmla="*/ 6850185 h 6858000"/>
              <a:gd name="connsiteX469" fmla="*/ 1483788 w 7467600"/>
              <a:gd name="connsiteY469" fmla="*/ 6259174 h 6858000"/>
              <a:gd name="connsiteX470" fmla="*/ 1100671 w 7467600"/>
              <a:gd name="connsiteY470" fmla="*/ 6252137 h 6858000"/>
              <a:gd name="connsiteX471" fmla="*/ 1090144 w 7467600"/>
              <a:gd name="connsiteY471" fmla="*/ 6256748 h 6858000"/>
              <a:gd name="connsiteX472" fmla="*/ 1095872 w 7467600"/>
              <a:gd name="connsiteY472" fmla="*/ 6271892 h 6858000"/>
              <a:gd name="connsiteX473" fmla="*/ 262785 w 7467600"/>
              <a:gd name="connsiteY473" fmla="*/ 6845450 h 6858000"/>
              <a:gd name="connsiteX474" fmla="*/ 209968 w 7467600"/>
              <a:gd name="connsiteY474" fmla="*/ 6770713 h 6858000"/>
              <a:gd name="connsiteX475" fmla="*/ 873460 w 7467600"/>
              <a:gd name="connsiteY475" fmla="*/ 6253768 h 6858000"/>
              <a:gd name="connsiteX476" fmla="*/ 192686 w 7467600"/>
              <a:gd name="connsiteY476" fmla="*/ 5849257 h 6858000"/>
              <a:gd name="connsiteX477" fmla="*/ 4696 w 7467600"/>
              <a:gd name="connsiteY477" fmla="*/ 5697668 h 6858000"/>
              <a:gd name="connsiteX478" fmla="*/ 0 w 7467600"/>
              <a:gd name="connsiteY478" fmla="*/ 5689984 h 6858000"/>
              <a:gd name="connsiteX479" fmla="*/ 0 w 7467600"/>
              <a:gd name="connsiteY479" fmla="*/ 5513472 h 6858000"/>
              <a:gd name="connsiteX480" fmla="*/ 174101 w 7467600"/>
              <a:gd name="connsiteY480" fmla="*/ 5620277 h 6858000"/>
              <a:gd name="connsiteX481" fmla="*/ 891800 w 7467600"/>
              <a:gd name="connsiteY481" fmla="*/ 6036935 h 6858000"/>
              <a:gd name="connsiteX482" fmla="*/ 1072219 w 7467600"/>
              <a:gd name="connsiteY482" fmla="*/ 6169443 h 6858000"/>
              <a:gd name="connsiteX483" fmla="*/ 1074117 w 7467600"/>
              <a:gd name="connsiteY483" fmla="*/ 6170301 h 6858000"/>
              <a:gd name="connsiteX484" fmla="*/ 1083114 w 7467600"/>
              <a:gd name="connsiteY484" fmla="*/ 6174131 h 6858000"/>
              <a:gd name="connsiteX485" fmla="*/ 1543010 w 7467600"/>
              <a:gd name="connsiteY485" fmla="*/ 6191140 h 6858000"/>
              <a:gd name="connsiteX486" fmla="*/ 1551080 w 7467600"/>
              <a:gd name="connsiteY486" fmla="*/ 6195006 h 6858000"/>
              <a:gd name="connsiteX487" fmla="*/ 2345443 w 7467600"/>
              <a:gd name="connsiteY487" fmla="*/ 5549882 h 6858000"/>
              <a:gd name="connsiteX488" fmla="*/ 1721499 w 7467600"/>
              <a:gd name="connsiteY488" fmla="*/ 5599969 h 6858000"/>
              <a:gd name="connsiteX489" fmla="*/ 767716 w 7467600"/>
              <a:gd name="connsiteY489" fmla="*/ 5472768 h 6858000"/>
              <a:gd name="connsiteX490" fmla="*/ 722147 w 7467600"/>
              <a:gd name="connsiteY490" fmla="*/ 5393091 h 6858000"/>
              <a:gd name="connsiteX491" fmla="*/ 1485552 w 7467600"/>
              <a:gd name="connsiteY491" fmla="*/ 5313202 h 6858000"/>
              <a:gd name="connsiteX492" fmla="*/ 2143004 w 7467600"/>
              <a:gd name="connsiteY492" fmla="*/ 5402420 h 6858000"/>
              <a:gd name="connsiteX493" fmla="*/ 1933391 w 7467600"/>
              <a:gd name="connsiteY493" fmla="*/ 5156971 h 6858000"/>
              <a:gd name="connsiteX494" fmla="*/ 1827118 w 7467600"/>
              <a:gd name="connsiteY494" fmla="*/ 4968410 h 6858000"/>
              <a:gd name="connsiteX495" fmla="*/ 1837349 w 7467600"/>
              <a:gd name="connsiteY495" fmla="*/ 4956357 h 6858000"/>
              <a:gd name="connsiteX496" fmla="*/ 2162835 w 7467600"/>
              <a:gd name="connsiteY496" fmla="*/ 5187853 h 6858000"/>
              <a:gd name="connsiteX497" fmla="*/ 2257167 w 7467600"/>
              <a:gd name="connsiteY497" fmla="*/ 5462123 h 6858000"/>
              <a:gd name="connsiteX498" fmla="*/ 2261598 w 7467600"/>
              <a:gd name="connsiteY498" fmla="*/ 5467998 h 6858000"/>
              <a:gd name="connsiteX499" fmla="*/ 2437177 w 7467600"/>
              <a:gd name="connsiteY499" fmla="*/ 5479608 h 6858000"/>
              <a:gd name="connsiteX500" fmla="*/ 2445247 w 7467600"/>
              <a:gd name="connsiteY500" fmla="*/ 5483476 h 6858000"/>
              <a:gd name="connsiteX501" fmla="*/ 2743626 w 7467600"/>
              <a:gd name="connsiteY501" fmla="*/ 5304819 h 6858000"/>
              <a:gd name="connsiteX502" fmla="*/ 3048102 w 7467600"/>
              <a:gd name="connsiteY502" fmla="*/ 5150595 h 6858000"/>
              <a:gd name="connsiteX503" fmla="*/ 1799414 w 7467600"/>
              <a:gd name="connsiteY503" fmla="*/ 4694732 h 6858000"/>
              <a:gd name="connsiteX504" fmla="*/ 1771735 w 7467600"/>
              <a:gd name="connsiteY504" fmla="*/ 4619929 h 6858000"/>
              <a:gd name="connsiteX505" fmla="*/ 3104273 w 7467600"/>
              <a:gd name="connsiteY505" fmla="*/ 5076159 h 6858000"/>
              <a:gd name="connsiteX506" fmla="*/ 3113245 w 7467600"/>
              <a:gd name="connsiteY506" fmla="*/ 5090705 h 6858000"/>
              <a:gd name="connsiteX507" fmla="*/ 3126294 w 7467600"/>
              <a:gd name="connsiteY507" fmla="*/ 5114400 h 6858000"/>
              <a:gd name="connsiteX508" fmla="*/ 3937433 w 7467600"/>
              <a:gd name="connsiteY508" fmla="*/ 4830473 h 6858000"/>
              <a:gd name="connsiteX509" fmla="*/ 3590475 w 7467600"/>
              <a:gd name="connsiteY509" fmla="*/ 4597974 h 6858000"/>
              <a:gd name="connsiteX510" fmla="*/ 3100264 w 7467600"/>
              <a:gd name="connsiteY510" fmla="*/ 4579845 h 6858000"/>
              <a:gd name="connsiteX511" fmla="*/ 2183576 w 7467600"/>
              <a:gd name="connsiteY511" fmla="*/ 4227150 h 6858000"/>
              <a:gd name="connsiteX512" fmla="*/ 2151029 w 7467600"/>
              <a:gd name="connsiteY512" fmla="*/ 4146947 h 6858000"/>
              <a:gd name="connsiteX513" fmla="*/ 3563434 w 7467600"/>
              <a:gd name="connsiteY513" fmla="*/ 4469115 h 6858000"/>
              <a:gd name="connsiteX514" fmla="*/ 3177952 w 7467600"/>
              <a:gd name="connsiteY514" fmla="*/ 3657386 h 6858000"/>
              <a:gd name="connsiteX515" fmla="*/ 3189263 w 7467600"/>
              <a:gd name="connsiteY515" fmla="*/ 3625726 h 6858000"/>
              <a:gd name="connsiteX516" fmla="*/ 3560912 w 7467600"/>
              <a:gd name="connsiteY516" fmla="*/ 4079863 h 6858000"/>
              <a:gd name="connsiteX517" fmla="*/ 3626636 w 7467600"/>
              <a:gd name="connsiteY517" fmla="*/ 4512230 h 6858000"/>
              <a:gd name="connsiteX518" fmla="*/ 3653088 w 7467600"/>
              <a:gd name="connsiteY518" fmla="*/ 4521417 h 6858000"/>
              <a:gd name="connsiteX519" fmla="*/ 3988128 w 7467600"/>
              <a:gd name="connsiteY519" fmla="*/ 4817267 h 6858000"/>
              <a:gd name="connsiteX520" fmla="*/ 4830582 w 7467600"/>
              <a:gd name="connsiteY520" fmla="*/ 4676000 h 6858000"/>
              <a:gd name="connsiteX521" fmla="*/ 4830100 w 7467600"/>
              <a:gd name="connsiteY521" fmla="*/ 4675554 h 6858000"/>
              <a:gd name="connsiteX522" fmla="*/ 4036318 w 7467600"/>
              <a:gd name="connsiteY522" fmla="*/ 4147013 h 6858000"/>
              <a:gd name="connsiteX523" fmla="*/ 3432098 w 7467600"/>
              <a:gd name="connsiteY523" fmla="*/ 3537312 h 6858000"/>
              <a:gd name="connsiteX524" fmla="*/ 3446761 w 7467600"/>
              <a:gd name="connsiteY524" fmla="*/ 3461278 h 6858000"/>
              <a:gd name="connsiteX525" fmla="*/ 4419733 w 7467600"/>
              <a:gd name="connsiteY525" fmla="*/ 3963555 h 6858000"/>
              <a:gd name="connsiteX526" fmla="*/ 4781371 w 7467600"/>
              <a:gd name="connsiteY526" fmla="*/ 4458604 h 6858000"/>
              <a:gd name="connsiteX527" fmla="*/ 4780440 w 7467600"/>
              <a:gd name="connsiteY527" fmla="*/ 4470290 h 6858000"/>
              <a:gd name="connsiteX528" fmla="*/ 4898954 w 7467600"/>
              <a:gd name="connsiteY528" fmla="*/ 4662092 h 6858000"/>
              <a:gd name="connsiteX529" fmla="*/ 4900699 w 7467600"/>
              <a:gd name="connsiteY529" fmla="*/ 4670867 h 6858000"/>
              <a:gd name="connsiteX530" fmla="*/ 5714511 w 7467600"/>
              <a:gd name="connsiteY530" fmla="*/ 4663483 h 6858000"/>
              <a:gd name="connsiteX531" fmla="*/ 5464793 w 7467600"/>
              <a:gd name="connsiteY531" fmla="*/ 4393556 h 6858000"/>
              <a:gd name="connsiteX532" fmla="*/ 5461897 w 7467600"/>
              <a:gd name="connsiteY532" fmla="*/ 4390879 h 6858000"/>
              <a:gd name="connsiteX533" fmla="*/ 4294126 w 7467600"/>
              <a:gd name="connsiteY533" fmla="*/ 3303048 h 6858000"/>
              <a:gd name="connsiteX534" fmla="*/ 4305321 w 7467600"/>
              <a:gd name="connsiteY534" fmla="*/ 3256953 h 6858000"/>
              <a:gd name="connsiteX535" fmla="*/ 4949299 w 7467600"/>
              <a:gd name="connsiteY535" fmla="*/ 3766336 h 6858000"/>
              <a:gd name="connsiteX536" fmla="*/ 5291452 w 7467600"/>
              <a:gd name="connsiteY536" fmla="*/ 4076801 h 6858000"/>
              <a:gd name="connsiteX537" fmla="*/ 5434998 w 7467600"/>
              <a:gd name="connsiteY537" fmla="*/ 4254100 h 6858000"/>
              <a:gd name="connsiteX538" fmla="*/ 5351015 w 7467600"/>
              <a:gd name="connsiteY538" fmla="*/ 3760989 h 6858000"/>
              <a:gd name="connsiteX539" fmla="*/ 5413780 w 7467600"/>
              <a:gd name="connsiteY539" fmla="*/ 2966265 h 6858000"/>
              <a:gd name="connsiteX540" fmla="*/ 5425627 w 7467600"/>
              <a:gd name="connsiteY540" fmla="*/ 2954192 h 6858000"/>
              <a:gd name="connsiteX541" fmla="*/ 6604735 w 7467600"/>
              <a:gd name="connsiteY541" fmla="*/ 2041381 h 6858000"/>
              <a:gd name="connsiteX542" fmla="*/ 7204487 w 7467600"/>
              <a:gd name="connsiteY542" fmla="*/ 2742112 h 6858000"/>
              <a:gd name="connsiteX543" fmla="*/ 7131592 w 7467600"/>
              <a:gd name="connsiteY543" fmla="*/ 2672096 h 6858000"/>
              <a:gd name="connsiteX544" fmla="*/ 6996344 w 7467600"/>
              <a:gd name="connsiteY544" fmla="*/ 2518310 h 6858000"/>
              <a:gd name="connsiteX545" fmla="*/ 6735495 w 7467600"/>
              <a:gd name="connsiteY545" fmla="*/ 2196890 h 6858000"/>
              <a:gd name="connsiteX546" fmla="*/ 6721901 w 7467600"/>
              <a:gd name="connsiteY546" fmla="*/ 2179274 h 6858000"/>
              <a:gd name="connsiteX547" fmla="*/ 6604735 w 7467600"/>
              <a:gd name="connsiteY547" fmla="*/ 2041381 h 6858000"/>
              <a:gd name="connsiteX548" fmla="*/ 6591670 w 7467600"/>
              <a:gd name="connsiteY548" fmla="*/ 1988277 h 6858000"/>
              <a:gd name="connsiteX549" fmla="*/ 6747349 w 7467600"/>
              <a:gd name="connsiteY549" fmla="*/ 2160069 h 6858000"/>
              <a:gd name="connsiteX550" fmla="*/ 6760943 w 7467600"/>
              <a:gd name="connsiteY550" fmla="*/ 2177686 h 6858000"/>
              <a:gd name="connsiteX551" fmla="*/ 7021065 w 7467600"/>
              <a:gd name="connsiteY551" fmla="*/ 2498102 h 6858000"/>
              <a:gd name="connsiteX552" fmla="*/ 7155223 w 7467600"/>
              <a:gd name="connsiteY552" fmla="*/ 2650386 h 6858000"/>
              <a:gd name="connsiteX553" fmla="*/ 7203167 w 7467600"/>
              <a:gd name="connsiteY553" fmla="*/ 2697288 h 6858000"/>
              <a:gd name="connsiteX554" fmla="*/ 6937703 w 7467600"/>
              <a:gd name="connsiteY554" fmla="*/ 2321981 h 6858000"/>
              <a:gd name="connsiteX555" fmla="*/ 6591670 w 7467600"/>
              <a:gd name="connsiteY555" fmla="*/ 1988277 h 6858000"/>
              <a:gd name="connsiteX556" fmla="*/ 5798671 w 7467600"/>
              <a:gd name="connsiteY556" fmla="*/ 1981601 h 6858000"/>
              <a:gd name="connsiteX557" fmla="*/ 5754709 w 7467600"/>
              <a:gd name="connsiteY557" fmla="*/ 2071454 h 6858000"/>
              <a:gd name="connsiteX558" fmla="*/ 5763044 w 7467600"/>
              <a:gd name="connsiteY558" fmla="*/ 2842206 h 6858000"/>
              <a:gd name="connsiteX559" fmla="*/ 5764974 w 7467600"/>
              <a:gd name="connsiteY559" fmla="*/ 2799609 h 6858000"/>
              <a:gd name="connsiteX560" fmla="*/ 5767665 w 7467600"/>
              <a:gd name="connsiteY560" fmla="*/ 2666409 h 6858000"/>
              <a:gd name="connsiteX561" fmla="*/ 5763055 w 7467600"/>
              <a:gd name="connsiteY561" fmla="*/ 2579705 h 6858000"/>
              <a:gd name="connsiteX562" fmla="*/ 5758079 w 7467600"/>
              <a:gd name="connsiteY562" fmla="*/ 2492508 h 6858000"/>
              <a:gd name="connsiteX563" fmla="*/ 5779325 w 7467600"/>
              <a:gd name="connsiteY563" fmla="*/ 2197069 h 6858000"/>
              <a:gd name="connsiteX564" fmla="*/ 5798671 w 7467600"/>
              <a:gd name="connsiteY564" fmla="*/ 1981601 h 6858000"/>
              <a:gd name="connsiteX565" fmla="*/ 5829202 w 7467600"/>
              <a:gd name="connsiteY565" fmla="*/ 1971679 h 6858000"/>
              <a:gd name="connsiteX566" fmla="*/ 5809558 w 7467600"/>
              <a:gd name="connsiteY566" fmla="*/ 2198043 h 6858000"/>
              <a:gd name="connsiteX567" fmla="*/ 5788653 w 7467600"/>
              <a:gd name="connsiteY567" fmla="*/ 2489430 h 6858000"/>
              <a:gd name="connsiteX568" fmla="*/ 5793439 w 7467600"/>
              <a:gd name="connsiteY568" fmla="*/ 2575235 h 6858000"/>
              <a:gd name="connsiteX569" fmla="*/ 5796837 w 7467600"/>
              <a:gd name="connsiteY569" fmla="*/ 2637633 h 6858000"/>
              <a:gd name="connsiteX570" fmla="*/ 5818614 w 7467600"/>
              <a:gd name="connsiteY570" fmla="*/ 2473055 h 6858000"/>
              <a:gd name="connsiteX571" fmla="*/ 5829202 w 7467600"/>
              <a:gd name="connsiteY571" fmla="*/ 1971679 h 6858000"/>
              <a:gd name="connsiteX572" fmla="*/ 5911389 w 7467600"/>
              <a:gd name="connsiteY572" fmla="*/ 1898371 h 6858000"/>
              <a:gd name="connsiteX573" fmla="*/ 6237627 w 7467600"/>
              <a:gd name="connsiteY573" fmla="*/ 2231921 h 6858000"/>
              <a:gd name="connsiteX574" fmla="*/ 5911389 w 7467600"/>
              <a:gd name="connsiteY574" fmla="*/ 1898371 h 6858000"/>
              <a:gd name="connsiteX575" fmla="*/ 6944437 w 7467600"/>
              <a:gd name="connsiteY575" fmla="*/ 1575402 h 6858000"/>
              <a:gd name="connsiteX576" fmla="*/ 6304730 w 7467600"/>
              <a:gd name="connsiteY576" fmla="*/ 1766654 h 6858000"/>
              <a:gd name="connsiteX577" fmla="*/ 6944437 w 7467600"/>
              <a:gd name="connsiteY577" fmla="*/ 1575402 h 6858000"/>
              <a:gd name="connsiteX578" fmla="*/ 7019523 w 7467600"/>
              <a:gd name="connsiteY578" fmla="*/ 1519450 h 6858000"/>
              <a:gd name="connsiteX579" fmla="*/ 6298091 w 7467600"/>
              <a:gd name="connsiteY579" fmla="*/ 1737122 h 6858000"/>
              <a:gd name="connsiteX580" fmla="*/ 7019523 w 7467600"/>
              <a:gd name="connsiteY580" fmla="*/ 1519450 h 6858000"/>
              <a:gd name="connsiteX581" fmla="*/ 2399523 w 7467600"/>
              <a:gd name="connsiteY581" fmla="*/ 1428234 h 6858000"/>
              <a:gd name="connsiteX582" fmla="*/ 2224982 w 7467600"/>
              <a:gd name="connsiteY582" fmla="*/ 1826201 h 6858000"/>
              <a:gd name="connsiteX583" fmla="*/ 2096099 w 7467600"/>
              <a:gd name="connsiteY583" fmla="*/ 2345900 h 6858000"/>
              <a:gd name="connsiteX584" fmla="*/ 2283317 w 7467600"/>
              <a:gd name="connsiteY584" fmla="*/ 1796925 h 6858000"/>
              <a:gd name="connsiteX585" fmla="*/ 2399523 w 7467600"/>
              <a:gd name="connsiteY585" fmla="*/ 1428234 h 6858000"/>
              <a:gd name="connsiteX586" fmla="*/ 2448558 w 7467600"/>
              <a:gd name="connsiteY586" fmla="*/ 1373435 h 6858000"/>
              <a:gd name="connsiteX587" fmla="*/ 2312521 w 7467600"/>
              <a:gd name="connsiteY587" fmla="*/ 1806140 h 6858000"/>
              <a:gd name="connsiteX588" fmla="*/ 2127533 w 7467600"/>
              <a:gd name="connsiteY588" fmla="*/ 2348380 h 6858000"/>
              <a:gd name="connsiteX589" fmla="*/ 2358080 w 7467600"/>
              <a:gd name="connsiteY589" fmla="*/ 1866134 h 6858000"/>
              <a:gd name="connsiteX590" fmla="*/ 2407436 w 7467600"/>
              <a:gd name="connsiteY590" fmla="*/ 1651070 h 6858000"/>
              <a:gd name="connsiteX591" fmla="*/ 2448558 w 7467600"/>
              <a:gd name="connsiteY591" fmla="*/ 1373435 h 6858000"/>
              <a:gd name="connsiteX592" fmla="*/ 278707 w 7467600"/>
              <a:gd name="connsiteY592" fmla="*/ 1352270 h 6858000"/>
              <a:gd name="connsiteX593" fmla="*/ 321570 w 7467600"/>
              <a:gd name="connsiteY593" fmla="*/ 1861610 h 6858000"/>
              <a:gd name="connsiteX594" fmla="*/ 294281 w 7467600"/>
              <a:gd name="connsiteY594" fmla="*/ 1440658 h 6858000"/>
              <a:gd name="connsiteX595" fmla="*/ 278707 w 7467600"/>
              <a:gd name="connsiteY595" fmla="*/ 1352270 h 6858000"/>
              <a:gd name="connsiteX596" fmla="*/ 1423821 w 7467600"/>
              <a:gd name="connsiteY596" fmla="*/ 1351958 h 6858000"/>
              <a:gd name="connsiteX597" fmla="*/ 1638521 w 7467600"/>
              <a:gd name="connsiteY597" fmla="*/ 1908470 h 6858000"/>
              <a:gd name="connsiteX598" fmla="*/ 1754199 w 7467600"/>
              <a:gd name="connsiteY598" fmla="*/ 2149284 h 6858000"/>
              <a:gd name="connsiteX599" fmla="*/ 1908359 w 7467600"/>
              <a:gd name="connsiteY599" fmla="*/ 2364988 h 6858000"/>
              <a:gd name="connsiteX600" fmla="*/ 1647661 w 7467600"/>
              <a:gd name="connsiteY600" fmla="*/ 1825945 h 6858000"/>
              <a:gd name="connsiteX601" fmla="*/ 1423821 w 7467600"/>
              <a:gd name="connsiteY601" fmla="*/ 1351958 h 6858000"/>
              <a:gd name="connsiteX602" fmla="*/ 1431890 w 7467600"/>
              <a:gd name="connsiteY602" fmla="*/ 1306475 h 6858000"/>
              <a:gd name="connsiteX603" fmla="*/ 1507597 w 7467600"/>
              <a:gd name="connsiteY603" fmla="*/ 1446132 h 6858000"/>
              <a:gd name="connsiteX604" fmla="*/ 1674586 w 7467600"/>
              <a:gd name="connsiteY604" fmla="*/ 1813832 h 6858000"/>
              <a:gd name="connsiteX605" fmla="*/ 1815950 w 7467600"/>
              <a:gd name="connsiteY605" fmla="*/ 2128564 h 6858000"/>
              <a:gd name="connsiteX606" fmla="*/ 1984242 w 7467600"/>
              <a:gd name="connsiteY606" fmla="*/ 2430829 h 6858000"/>
              <a:gd name="connsiteX607" fmla="*/ 2014023 w 7467600"/>
              <a:gd name="connsiteY607" fmla="*/ 2450995 h 6858000"/>
              <a:gd name="connsiteX608" fmla="*/ 1747337 w 7467600"/>
              <a:gd name="connsiteY608" fmla="*/ 1855264 h 6858000"/>
              <a:gd name="connsiteX609" fmla="*/ 1533749 w 7467600"/>
              <a:gd name="connsiteY609" fmla="*/ 1478656 h 6858000"/>
              <a:gd name="connsiteX610" fmla="*/ 1431890 w 7467600"/>
              <a:gd name="connsiteY610" fmla="*/ 1306475 h 6858000"/>
              <a:gd name="connsiteX611" fmla="*/ 5052692 w 7467600"/>
              <a:gd name="connsiteY611" fmla="*/ 1292994 h 6858000"/>
              <a:gd name="connsiteX612" fmla="*/ 5200661 w 7467600"/>
              <a:gd name="connsiteY612" fmla="*/ 1635186 h 6858000"/>
              <a:gd name="connsiteX613" fmla="*/ 5297138 w 7467600"/>
              <a:gd name="connsiteY613" fmla="*/ 1906351 h 6858000"/>
              <a:gd name="connsiteX614" fmla="*/ 5052692 w 7467600"/>
              <a:gd name="connsiteY614" fmla="*/ 1292994 h 6858000"/>
              <a:gd name="connsiteX615" fmla="*/ 5009948 w 7467600"/>
              <a:gd name="connsiteY615" fmla="*/ 1273619 h 6858000"/>
              <a:gd name="connsiteX616" fmla="*/ 5121777 w 7467600"/>
              <a:gd name="connsiteY616" fmla="*/ 1654213 h 6858000"/>
              <a:gd name="connsiteX617" fmla="*/ 5293545 w 7467600"/>
              <a:gd name="connsiteY617" fmla="*/ 2072247 h 6858000"/>
              <a:gd name="connsiteX618" fmla="*/ 5294042 w 7467600"/>
              <a:gd name="connsiteY618" fmla="*/ 2065019 h 6858000"/>
              <a:gd name="connsiteX619" fmla="*/ 5171936 w 7467600"/>
              <a:gd name="connsiteY619" fmla="*/ 1647613 h 6858000"/>
              <a:gd name="connsiteX620" fmla="*/ 5009948 w 7467600"/>
              <a:gd name="connsiteY620" fmla="*/ 1273619 h 6858000"/>
              <a:gd name="connsiteX621" fmla="*/ 655236 w 7467600"/>
              <a:gd name="connsiteY621" fmla="*/ 1268632 h 6858000"/>
              <a:gd name="connsiteX622" fmla="*/ 839521 w 7467600"/>
              <a:gd name="connsiteY622" fmla="*/ 1685315 h 6858000"/>
              <a:gd name="connsiteX623" fmla="*/ 1109416 w 7467600"/>
              <a:gd name="connsiteY623" fmla="*/ 2061663 h 6858000"/>
              <a:gd name="connsiteX624" fmla="*/ 1298300 w 7467600"/>
              <a:gd name="connsiteY624" fmla="*/ 2247742 h 6858000"/>
              <a:gd name="connsiteX625" fmla="*/ 1125871 w 7467600"/>
              <a:gd name="connsiteY625" fmla="*/ 1989513 h 6858000"/>
              <a:gd name="connsiteX626" fmla="*/ 981574 w 7467600"/>
              <a:gd name="connsiteY626" fmla="*/ 1783157 h 6858000"/>
              <a:gd name="connsiteX627" fmla="*/ 922198 w 7467600"/>
              <a:gd name="connsiteY627" fmla="*/ 1677437 h 6858000"/>
              <a:gd name="connsiteX628" fmla="*/ 869293 w 7467600"/>
              <a:gd name="connsiteY628" fmla="*/ 1583214 h 6858000"/>
              <a:gd name="connsiteX629" fmla="*/ 751431 w 7467600"/>
              <a:gd name="connsiteY629" fmla="*/ 1405731 h 6858000"/>
              <a:gd name="connsiteX630" fmla="*/ 655236 w 7467600"/>
              <a:gd name="connsiteY630" fmla="*/ 1268632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5905192 w 7467600"/>
              <a:gd name="connsiteY834" fmla="*/ 163079 h 6858000"/>
              <a:gd name="connsiteX835" fmla="*/ 5865655 w 7467600"/>
              <a:gd name="connsiteY835" fmla="*/ 171901 h 6858000"/>
              <a:gd name="connsiteX836" fmla="*/ 5259740 w 7467600"/>
              <a:gd name="connsiteY836" fmla="*/ 257013 h 6858000"/>
              <a:gd name="connsiteX837" fmla="*/ 5208466 w 7467600"/>
              <a:gd name="connsiteY837" fmla="*/ 257550 h 6858000"/>
              <a:gd name="connsiteX838" fmla="*/ 4980204 w 7467600"/>
              <a:gd name="connsiteY838" fmla="*/ 271903 h 6858000"/>
              <a:gd name="connsiteX839" fmla="*/ 5068068 w 7467600"/>
              <a:gd name="connsiteY839" fmla="*/ 282244 h 6858000"/>
              <a:gd name="connsiteX840" fmla="*/ 5153231 w 7467600"/>
              <a:gd name="connsiteY840" fmla="*/ 292240 h 6858000"/>
              <a:gd name="connsiteX841" fmla="*/ 5426491 w 7467600"/>
              <a:gd name="connsiteY841" fmla="*/ 281128 h 6858000"/>
              <a:gd name="connsiteX842" fmla="*/ 5731212 w 7467600"/>
              <a:gd name="connsiteY842" fmla="*/ 231951 h 6858000"/>
              <a:gd name="connsiteX843" fmla="*/ 5905192 w 7467600"/>
              <a:gd name="connsiteY843" fmla="*/ 163079 h 6858000"/>
              <a:gd name="connsiteX844" fmla="*/ 5944437 w 7467600"/>
              <a:gd name="connsiteY844" fmla="*/ 113829 h 6858000"/>
              <a:gd name="connsiteX845" fmla="*/ 5825032 w 7467600"/>
              <a:gd name="connsiteY845" fmla="*/ 146405 h 6858000"/>
              <a:gd name="connsiteX846" fmla="*/ 4955599 w 7467600"/>
              <a:gd name="connsiteY846" fmla="*/ 247008 h 6858000"/>
              <a:gd name="connsiteX847" fmla="*/ 5210104 w 7467600"/>
              <a:gd name="connsiteY847" fmla="*/ 228123 h 6858000"/>
              <a:gd name="connsiteX848" fmla="*/ 5261015 w 7467600"/>
              <a:gd name="connsiteY848" fmla="*/ 227087 h 6858000"/>
              <a:gd name="connsiteX849" fmla="*/ 5861181 w 7467600"/>
              <a:gd name="connsiteY849" fmla="*/ 143093 h 6858000"/>
              <a:gd name="connsiteX850" fmla="*/ 5961252 w 7467600"/>
              <a:gd name="connsiteY850" fmla="*/ 114820 h 6858000"/>
              <a:gd name="connsiteX851" fmla="*/ 5944437 w 7467600"/>
              <a:gd name="connsiteY851" fmla="*/ 113829 h 6858000"/>
              <a:gd name="connsiteX852" fmla="*/ 3882765 w 7467600"/>
              <a:gd name="connsiteY852" fmla="*/ 0 h 6858000"/>
              <a:gd name="connsiteX853" fmla="*/ 3995099 w 7467600"/>
              <a:gd name="connsiteY853" fmla="*/ 0 h 6858000"/>
              <a:gd name="connsiteX854" fmla="*/ 4163818 w 7467600"/>
              <a:gd name="connsiteY854" fmla="*/ 234104 h 6858000"/>
              <a:gd name="connsiteX855" fmla="*/ 4172099 w 7467600"/>
              <a:gd name="connsiteY855" fmla="*/ 234207 h 6858000"/>
              <a:gd name="connsiteX856" fmla="*/ 4784282 w 7467600"/>
              <a:gd name="connsiteY856" fmla="*/ 276561 h 6858000"/>
              <a:gd name="connsiteX857" fmla="*/ 4801687 w 7467600"/>
              <a:gd name="connsiteY857" fmla="*/ 267764 h 6858000"/>
              <a:gd name="connsiteX858" fmla="*/ 6082788 w 7467600"/>
              <a:gd name="connsiteY858" fmla="*/ 64119 h 6858000"/>
              <a:gd name="connsiteX859" fmla="*/ 6099442 w 7467600"/>
              <a:gd name="connsiteY859" fmla="*/ 82568 h 6858000"/>
              <a:gd name="connsiteX860" fmla="*/ 4804137 w 7467600"/>
              <a:gd name="connsiteY860" fmla="*/ 320931 h 6858000"/>
              <a:gd name="connsiteX861" fmla="*/ 4227047 w 7467600"/>
              <a:gd name="connsiteY861" fmla="*/ 313415 h 6858000"/>
              <a:gd name="connsiteX862" fmla="*/ 4346041 w 7467600"/>
              <a:gd name="connsiteY862" fmla="*/ 456086 h 6858000"/>
              <a:gd name="connsiteX863" fmla="*/ 4870967 w 7467600"/>
              <a:gd name="connsiteY863" fmla="*/ 963061 h 6858000"/>
              <a:gd name="connsiteX864" fmla="*/ 4889647 w 7467600"/>
              <a:gd name="connsiteY864" fmla="*/ 957147 h 6858000"/>
              <a:gd name="connsiteX865" fmla="*/ 5422504 w 7467600"/>
              <a:gd name="connsiteY865" fmla="*/ 805191 h 6858000"/>
              <a:gd name="connsiteX866" fmla="*/ 6087656 w 7467600"/>
              <a:gd name="connsiteY866" fmla="*/ 826703 h 6858000"/>
              <a:gd name="connsiteX867" fmla="*/ 6058717 w 7467600"/>
              <a:gd name="connsiteY867" fmla="*/ 865992 h 6858000"/>
              <a:gd name="connsiteX868" fmla="*/ 4974153 w 7467600"/>
              <a:gd name="connsiteY868" fmla="*/ 1045456 h 6858000"/>
              <a:gd name="connsiteX869" fmla="*/ 5627835 w 7467600"/>
              <a:gd name="connsiteY869" fmla="*/ 1472077 h 6858000"/>
              <a:gd name="connsiteX870" fmla="*/ 5629817 w 7467600"/>
              <a:gd name="connsiteY870" fmla="*/ 1471412 h 6858000"/>
              <a:gd name="connsiteX871" fmla="*/ 5634124 w 7467600"/>
              <a:gd name="connsiteY871" fmla="*/ 1470572 h 6858000"/>
              <a:gd name="connsiteX872" fmla="*/ 5755832 w 7467600"/>
              <a:gd name="connsiteY872" fmla="*/ 1383886 h 6858000"/>
              <a:gd name="connsiteX873" fmla="*/ 6014186 w 7467600"/>
              <a:gd name="connsiteY873" fmla="*/ 1279799 h 6858000"/>
              <a:gd name="connsiteX874" fmla="*/ 6901619 w 7467600"/>
              <a:gd name="connsiteY874" fmla="*/ 1047874 h 6858000"/>
              <a:gd name="connsiteX875" fmla="*/ 6931566 w 7467600"/>
              <a:gd name="connsiteY875" fmla="*/ 1062034 h 6858000"/>
              <a:gd name="connsiteX876" fmla="*/ 5790982 w 7467600"/>
              <a:gd name="connsiteY876" fmla="*/ 1561380 h 6858000"/>
              <a:gd name="connsiteX877" fmla="*/ 6188971 w 7467600"/>
              <a:gd name="connsiteY877" fmla="*/ 1755168 h 6858000"/>
              <a:gd name="connsiteX878" fmla="*/ 6202446 w 7467600"/>
              <a:gd name="connsiteY878" fmla="*/ 1752268 h 6858000"/>
              <a:gd name="connsiteX879" fmla="*/ 7179560 w 7467600"/>
              <a:gd name="connsiteY879" fmla="*/ 1467551 h 6858000"/>
              <a:gd name="connsiteX880" fmla="*/ 7158730 w 7467600"/>
              <a:gd name="connsiteY880" fmla="*/ 1507835 h 6858000"/>
              <a:gd name="connsiteX881" fmla="*/ 6326959 w 7467600"/>
              <a:gd name="connsiteY881" fmla="*/ 1817686 h 6858000"/>
              <a:gd name="connsiteX882" fmla="*/ 6537433 w 7467600"/>
              <a:gd name="connsiteY882" fmla="*/ 1907790 h 6858000"/>
              <a:gd name="connsiteX883" fmla="*/ 6550221 w 7467600"/>
              <a:gd name="connsiteY883" fmla="*/ 1910729 h 6858000"/>
              <a:gd name="connsiteX884" fmla="*/ 6964438 w 7467600"/>
              <a:gd name="connsiteY884" fmla="*/ 2209505 h 6858000"/>
              <a:gd name="connsiteX885" fmla="*/ 7367862 w 7467600"/>
              <a:gd name="connsiteY885" fmla="*/ 2806833 h 6858000"/>
              <a:gd name="connsiteX886" fmla="*/ 7364329 w 7467600"/>
              <a:gd name="connsiteY886" fmla="*/ 2826907 h 6858000"/>
              <a:gd name="connsiteX887" fmla="*/ 7290545 w 7467600"/>
              <a:gd name="connsiteY887" fmla="*/ 2850663 h 6858000"/>
              <a:gd name="connsiteX888" fmla="*/ 6472036 w 7467600"/>
              <a:gd name="connsiteY888" fmla="*/ 1959003 h 6858000"/>
              <a:gd name="connsiteX889" fmla="*/ 5792897 w 7467600"/>
              <a:gd name="connsiteY889" fmla="*/ 1647747 h 6858000"/>
              <a:gd name="connsiteX890" fmla="*/ 5842751 w 7467600"/>
              <a:gd name="connsiteY890" fmla="*/ 1816112 h 6858000"/>
              <a:gd name="connsiteX891" fmla="*/ 5847424 w 7467600"/>
              <a:gd name="connsiteY891" fmla="*/ 1815776 h 6858000"/>
              <a:gd name="connsiteX892" fmla="*/ 6399821 w 7467600"/>
              <a:gd name="connsiteY892" fmla="*/ 2344799 h 6858000"/>
              <a:gd name="connsiteX893" fmla="*/ 6323232 w 7467600"/>
              <a:gd name="connsiteY893" fmla="*/ 2389634 h 6858000"/>
              <a:gd name="connsiteX894" fmla="*/ 5942958 w 7467600"/>
              <a:gd name="connsiteY894" fmla="*/ 2077708 h 6858000"/>
              <a:gd name="connsiteX895" fmla="*/ 5921559 w 7467600"/>
              <a:gd name="connsiteY895" fmla="*/ 2378596 h 6858000"/>
              <a:gd name="connsiteX896" fmla="*/ 5817651 w 7467600"/>
              <a:gd name="connsiteY896" fmla="*/ 3023919 h 6858000"/>
              <a:gd name="connsiteX897" fmla="*/ 5729634 w 7467600"/>
              <a:gd name="connsiteY897" fmla="*/ 3051849 h 6858000"/>
              <a:gd name="connsiteX898" fmla="*/ 5611018 w 7467600"/>
              <a:gd name="connsiteY898" fmla="*/ 2316769 h 6858000"/>
              <a:gd name="connsiteX899" fmla="*/ 5687608 w 7467600"/>
              <a:gd name="connsiteY899" fmla="*/ 2039972 h 6858000"/>
              <a:gd name="connsiteX900" fmla="*/ 5657554 w 7467600"/>
              <a:gd name="connsiteY900" fmla="*/ 1576445 h 6858000"/>
              <a:gd name="connsiteX901" fmla="*/ 5150475 w 7467600"/>
              <a:gd name="connsiteY901" fmla="*/ 1274012 h 6858000"/>
              <a:gd name="connsiteX902" fmla="*/ 5349142 w 7467600"/>
              <a:gd name="connsiteY902" fmla="*/ 2204405 h 6858000"/>
              <a:gd name="connsiteX903" fmla="*/ 5262214 w 7467600"/>
              <a:gd name="connsiteY903" fmla="*/ 2233836 h 6858000"/>
              <a:gd name="connsiteX904" fmla="*/ 4981539 w 7467600"/>
              <a:gd name="connsiteY904" fmla="*/ 1542201 h 6858000"/>
              <a:gd name="connsiteX905" fmla="*/ 4958461 w 7467600"/>
              <a:gd name="connsiteY905" fmla="*/ 1136957 h 6858000"/>
              <a:gd name="connsiteX906" fmla="*/ 4655015 w 7467600"/>
              <a:gd name="connsiteY906" fmla="*/ 891426 h 6858000"/>
              <a:gd name="connsiteX907" fmla="*/ 4348002 w 7467600"/>
              <a:gd name="connsiteY907" fmla="*/ 2205895 h 6858000"/>
              <a:gd name="connsiteX908" fmla="*/ 4262250 w 7467600"/>
              <a:gd name="connsiteY908" fmla="*/ 2219972 h 6858000"/>
              <a:gd name="connsiteX909" fmla="*/ 4550611 w 7467600"/>
              <a:gd name="connsiteY909" fmla="*/ 817540 h 6858000"/>
              <a:gd name="connsiteX910" fmla="*/ 4564418 w 7467600"/>
              <a:gd name="connsiteY910" fmla="*/ 808293 h 6858000"/>
              <a:gd name="connsiteX911" fmla="*/ 4266388 w 7467600"/>
              <a:gd name="connsiteY911" fmla="*/ 500083 h 6858000"/>
              <a:gd name="connsiteX912" fmla="*/ 4032842 w 7467600"/>
              <a:gd name="connsiteY912" fmla="*/ 211809 h 6858000"/>
              <a:gd name="connsiteX913" fmla="*/ 3882765 w 7467600"/>
              <a:gd name="connsiteY913" fmla="*/ 0 h 6858000"/>
              <a:gd name="connsiteX914" fmla="*/ 3721337 w 7467600"/>
              <a:gd name="connsiteY914" fmla="*/ 0 h 6858000"/>
              <a:gd name="connsiteX915" fmla="*/ 3797544 w 7467600"/>
              <a:gd name="connsiteY915" fmla="*/ 0 h 6858000"/>
              <a:gd name="connsiteX916" fmla="*/ 3775734 w 7467600"/>
              <a:gd name="connsiteY916" fmla="*/ 95131 h 6858000"/>
              <a:gd name="connsiteX917" fmla="*/ 3724807 w 7467600"/>
              <a:gd name="connsiteY917" fmla="*/ 272257 h 6858000"/>
              <a:gd name="connsiteX918" fmla="*/ 3726844 w 7467600"/>
              <a:gd name="connsiteY918" fmla="*/ 282988 h 6858000"/>
              <a:gd name="connsiteX919" fmla="*/ 3742664 w 7467600"/>
              <a:gd name="connsiteY919" fmla="*/ 279918 h 6858000"/>
              <a:gd name="connsiteX920" fmla="*/ 4103910 w 7467600"/>
              <a:gd name="connsiteY920" fmla="*/ 1161917 h 6858000"/>
              <a:gd name="connsiteX921" fmla="*/ 4020269 w 7467600"/>
              <a:gd name="connsiteY921" fmla="*/ 1200406 h 6858000"/>
              <a:gd name="connsiteX922" fmla="*/ 3674882 w 7467600"/>
              <a:gd name="connsiteY922" fmla="*/ 488524 h 6858000"/>
              <a:gd name="connsiteX923" fmla="*/ 3132682 w 7467600"/>
              <a:gd name="connsiteY923" fmla="*/ 1072284 h 6858000"/>
              <a:gd name="connsiteX924" fmla="*/ 2716346 w 7467600"/>
              <a:gd name="connsiteY924" fmla="*/ 1276376 h 6858000"/>
              <a:gd name="connsiteX925" fmla="*/ 2716772 w 7467600"/>
              <a:gd name="connsiteY925" fmla="*/ 1255462 h 6858000"/>
              <a:gd name="connsiteX926" fmla="*/ 3471096 w 7467600"/>
              <a:gd name="connsiteY926" fmla="*/ 437072 h 6858000"/>
              <a:gd name="connsiteX927" fmla="*/ 3639057 w 7467600"/>
              <a:gd name="connsiteY927" fmla="*/ 286334 h 6858000"/>
              <a:gd name="connsiteX928" fmla="*/ 3640309 w 7467600"/>
              <a:gd name="connsiteY928" fmla="*/ 284664 h 6858000"/>
              <a:gd name="connsiteX929" fmla="*/ 3646022 w 7467600"/>
              <a:gd name="connsiteY929" fmla="*/ 276711 h 6858000"/>
              <a:gd name="connsiteX930" fmla="*/ 3707943 w 7467600"/>
              <a:gd name="connsiteY930" fmla="*/ 65958 h 6858000"/>
              <a:gd name="connsiteX931" fmla="*/ 3721337 w 7467600"/>
              <a:gd name="connsiteY931" fmla="*/ 0 h 6858000"/>
              <a:gd name="connsiteX932" fmla="*/ 2867960 w 7467600"/>
              <a:gd name="connsiteY932" fmla="*/ 0 h 6858000"/>
              <a:gd name="connsiteX933" fmla="*/ 2926351 w 7467600"/>
              <a:gd name="connsiteY933" fmla="*/ 0 h 6858000"/>
              <a:gd name="connsiteX934" fmla="*/ 2902823 w 7467600"/>
              <a:gd name="connsiteY934" fmla="*/ 262929 h 6858000"/>
              <a:gd name="connsiteX935" fmla="*/ 2940663 w 7467600"/>
              <a:gd name="connsiteY935" fmla="*/ 140884 h 6858000"/>
              <a:gd name="connsiteX936" fmla="*/ 2947039 w 7467600"/>
              <a:gd name="connsiteY936" fmla="*/ 122524 h 6858000"/>
              <a:gd name="connsiteX937" fmla="*/ 2984316 w 7467600"/>
              <a:gd name="connsiteY937" fmla="*/ 0 h 6858000"/>
              <a:gd name="connsiteX938" fmla="*/ 3016114 w 7467600"/>
              <a:gd name="connsiteY938" fmla="*/ 0 h 6858000"/>
              <a:gd name="connsiteX939" fmla="*/ 2979949 w 7467600"/>
              <a:gd name="connsiteY939" fmla="*/ 119274 h 6858000"/>
              <a:gd name="connsiteX940" fmla="*/ 3023879 w 7467600"/>
              <a:gd name="connsiteY940" fmla="*/ 0 h 6858000"/>
              <a:gd name="connsiteX941" fmla="*/ 3105400 w 7467600"/>
              <a:gd name="connsiteY941" fmla="*/ 0 h 6858000"/>
              <a:gd name="connsiteX942" fmla="*/ 3094669 w 7467600"/>
              <a:gd name="connsiteY942" fmla="*/ 30308 h 6858000"/>
              <a:gd name="connsiteX943" fmla="*/ 2901945 w 7467600"/>
              <a:gd name="connsiteY943" fmla="*/ 466538 h 6858000"/>
              <a:gd name="connsiteX944" fmla="*/ 2815209 w 7467600"/>
              <a:gd name="connsiteY944" fmla="*/ 497361 h 6858000"/>
              <a:gd name="connsiteX945" fmla="*/ 2844845 w 7467600"/>
              <a:gd name="connsiteY945" fmla="*/ 127638 h 6858000"/>
              <a:gd name="connsiteX946" fmla="*/ 2867960 w 7467600"/>
              <a:gd name="connsiteY946" fmla="*/ 0 h 6858000"/>
              <a:gd name="connsiteX947" fmla="*/ 1057230 w 7467600"/>
              <a:gd name="connsiteY947" fmla="*/ 0 h 6858000"/>
              <a:gd name="connsiteX948" fmla="*/ 1111003 w 7467600"/>
              <a:gd name="connsiteY948" fmla="*/ 0 h 6858000"/>
              <a:gd name="connsiteX949" fmla="*/ 1125553 w 7467600"/>
              <a:gd name="connsiteY949" fmla="*/ 52588 h 6858000"/>
              <a:gd name="connsiteX950" fmla="*/ 1304276 w 7467600"/>
              <a:gd name="connsiteY950" fmla="*/ 476275 h 6858000"/>
              <a:gd name="connsiteX951" fmla="*/ 1492066 w 7467600"/>
              <a:gd name="connsiteY951" fmla="*/ 886333 h 6858000"/>
              <a:gd name="connsiteX952" fmla="*/ 1423698 w 7467600"/>
              <a:gd name="connsiteY952" fmla="*/ 710817 h 6858000"/>
              <a:gd name="connsiteX953" fmla="*/ 1357609 w 7467600"/>
              <a:gd name="connsiteY953" fmla="*/ 532892 h 6858000"/>
              <a:gd name="connsiteX954" fmla="*/ 1309550 w 7467600"/>
              <a:gd name="connsiteY954" fmla="*/ 374031 h 6858000"/>
              <a:gd name="connsiteX955" fmla="*/ 1193673 w 7467600"/>
              <a:gd name="connsiteY955" fmla="*/ 49533 h 6858000"/>
              <a:gd name="connsiteX956" fmla="*/ 1164391 w 7467600"/>
              <a:gd name="connsiteY956" fmla="*/ 0 h 6858000"/>
              <a:gd name="connsiteX957" fmla="*/ 1200666 w 7467600"/>
              <a:gd name="connsiteY957" fmla="*/ 0 h 6858000"/>
              <a:gd name="connsiteX958" fmla="*/ 1223408 w 7467600"/>
              <a:gd name="connsiteY958" fmla="*/ 38996 h 6858000"/>
              <a:gd name="connsiteX959" fmla="*/ 1339635 w 7467600"/>
              <a:gd name="connsiteY959" fmla="*/ 365517 h 6858000"/>
              <a:gd name="connsiteX960" fmla="*/ 1387469 w 7467600"/>
              <a:gd name="connsiteY960" fmla="*/ 523079 h 6858000"/>
              <a:gd name="connsiteX961" fmla="*/ 1452685 w 7467600"/>
              <a:gd name="connsiteY961" fmla="*/ 699806 h 6858000"/>
              <a:gd name="connsiteX962" fmla="*/ 1492092 w 7467600"/>
              <a:gd name="connsiteY962" fmla="*/ 800424 h 6858000"/>
              <a:gd name="connsiteX963" fmla="*/ 1455302 w 7467600"/>
              <a:gd name="connsiteY963" fmla="*/ 632913 h 6858000"/>
              <a:gd name="connsiteX964" fmla="*/ 1222336 w 7467600"/>
              <a:gd name="connsiteY964" fmla="*/ 9480 h 6858000"/>
              <a:gd name="connsiteX965" fmla="*/ 1214634 w 7467600"/>
              <a:gd name="connsiteY965" fmla="*/ 0 h 6858000"/>
              <a:gd name="connsiteX966" fmla="*/ 1289827 w 7467600"/>
              <a:gd name="connsiteY966" fmla="*/ 0 h 6858000"/>
              <a:gd name="connsiteX967" fmla="*/ 1321076 w 7467600"/>
              <a:gd name="connsiteY967" fmla="*/ 59722 h 6858000"/>
              <a:gd name="connsiteX968" fmla="*/ 1512579 w 7467600"/>
              <a:gd name="connsiteY968" fmla="*/ 626441 h 6858000"/>
              <a:gd name="connsiteX969" fmla="*/ 1506076 w 7467600"/>
              <a:gd name="connsiteY969" fmla="*/ 1089289 h 6858000"/>
              <a:gd name="connsiteX970" fmla="*/ 1486346 w 7467600"/>
              <a:gd name="connsiteY970" fmla="*/ 1079919 h 6858000"/>
              <a:gd name="connsiteX971" fmla="*/ 1070511 w 7467600"/>
              <a:gd name="connsiteY971" fmla="*/ 48609 h 6858000"/>
              <a:gd name="connsiteX972" fmla="*/ 1057230 w 7467600"/>
              <a:gd name="connsiteY972" fmla="*/ 0 h 6858000"/>
              <a:gd name="connsiteX973" fmla="*/ 43151 w 7467600"/>
              <a:gd name="connsiteY973" fmla="*/ 0 h 6858000"/>
              <a:gd name="connsiteX974" fmla="*/ 95283 w 7467600"/>
              <a:gd name="connsiteY974" fmla="*/ 0 h 6858000"/>
              <a:gd name="connsiteX975" fmla="*/ 300708 w 7467600"/>
              <a:gd name="connsiteY975" fmla="*/ 154571 h 6858000"/>
              <a:gd name="connsiteX976" fmla="*/ 530414 w 7467600"/>
              <a:gd name="connsiteY976" fmla="*/ 354673 h 6858000"/>
              <a:gd name="connsiteX977" fmla="*/ 333785 w 7467600"/>
              <a:gd name="connsiteY977" fmla="*/ 161564 h 6858000"/>
              <a:gd name="connsiteX978" fmla="*/ 147005 w 7467600"/>
              <a:gd name="connsiteY978" fmla="*/ 0 h 6858000"/>
              <a:gd name="connsiteX979" fmla="*/ 272509 w 7467600"/>
              <a:gd name="connsiteY979" fmla="*/ 0 h 6858000"/>
              <a:gd name="connsiteX980" fmla="*/ 326276 w 7467600"/>
              <a:gd name="connsiteY980" fmla="*/ 45847 h 6858000"/>
              <a:gd name="connsiteX981" fmla="*/ 823759 w 7467600"/>
              <a:gd name="connsiteY981" fmla="*/ 574145 h 6858000"/>
              <a:gd name="connsiteX982" fmla="*/ 811254 w 7467600"/>
              <a:gd name="connsiteY982" fmla="*/ 665546 h 6858000"/>
              <a:gd name="connsiteX983" fmla="*/ 154042 w 7467600"/>
              <a:gd name="connsiteY983" fmla="*/ 261522 h 6858000"/>
              <a:gd name="connsiteX984" fmla="*/ 13550 w 7467600"/>
              <a:gd name="connsiteY984" fmla="*/ 158423 h 6858000"/>
              <a:gd name="connsiteX985" fmla="*/ 0 w 7467600"/>
              <a:gd name="connsiteY985" fmla="*/ 146618 h 6858000"/>
              <a:gd name="connsiteX986" fmla="*/ 0 w 7467600"/>
              <a:gd name="connsiteY986" fmla="*/ 59161 h 6858000"/>
              <a:gd name="connsiteX987" fmla="*/ 45427 w 7467600"/>
              <a:gd name="connsiteY987" fmla="*/ 101078 h 6858000"/>
              <a:gd name="connsiteX988" fmla="*/ 630103 w 7467600"/>
              <a:gd name="connsiteY988" fmla="*/ 485885 h 6858000"/>
              <a:gd name="connsiteX989" fmla="*/ 532040 w 7467600"/>
              <a:gd name="connsiteY989" fmla="*/ 399359 h 6858000"/>
              <a:gd name="connsiteX990" fmla="*/ 517618 w 7467600"/>
              <a:gd name="connsiteY990" fmla="*/ 385726 h 6858000"/>
              <a:gd name="connsiteX991" fmla="*/ 285074 w 7467600"/>
              <a:gd name="connsiteY991" fmla="*/ 182755 h 6858000"/>
              <a:gd name="connsiteX992" fmla="*/ 43151 w 7467600"/>
              <a:gd name="connsiteY99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1903353 w 7467600"/>
              <a:gd name="connsiteY136" fmla="*/ 5044827 h 6858000"/>
              <a:gd name="connsiteX137" fmla="*/ 1936931 w 7467600"/>
              <a:gd name="connsiteY137" fmla="*/ 5093954 h 6858000"/>
              <a:gd name="connsiteX138" fmla="*/ 2195868 w 7467600"/>
              <a:gd name="connsiteY138" fmla="*/ 5396574 h 6858000"/>
              <a:gd name="connsiteX139" fmla="*/ 2088852 w 7467600"/>
              <a:gd name="connsiteY139" fmla="*/ 5166123 h 6858000"/>
              <a:gd name="connsiteX140" fmla="*/ 1958241 w 7467600"/>
              <a:gd name="connsiteY140" fmla="*/ 5067955 h 6858000"/>
              <a:gd name="connsiteX141" fmla="*/ 1903353 w 7467600"/>
              <a:gd name="connsiteY141" fmla="*/ 5044827 h 6858000"/>
              <a:gd name="connsiteX142" fmla="*/ 1979378 w 7467600"/>
              <a:gd name="connsiteY142" fmla="*/ 4769504 h 6858000"/>
              <a:gd name="connsiteX143" fmla="*/ 2882120 w 7467600"/>
              <a:gd name="connsiteY143" fmla="*/ 5064547 h 6858000"/>
              <a:gd name="connsiteX144" fmla="*/ 2793103 w 7467600"/>
              <a:gd name="connsiteY144" fmla="*/ 5039699 h 6858000"/>
              <a:gd name="connsiteX145" fmla="*/ 2770041 w 7467600"/>
              <a:gd name="connsiteY145" fmla="*/ 5033634 h 6858000"/>
              <a:gd name="connsiteX146" fmla="*/ 1979378 w 7467600"/>
              <a:gd name="connsiteY146" fmla="*/ 4769504 h 6858000"/>
              <a:gd name="connsiteX147" fmla="*/ 1927410 w 7467600"/>
              <a:gd name="connsiteY147" fmla="*/ 4716164 h 6858000"/>
              <a:gd name="connsiteX148" fmla="*/ 1959587 w 7467600"/>
              <a:gd name="connsiteY148" fmla="*/ 4728849 h 6858000"/>
              <a:gd name="connsiteX149" fmla="*/ 2777707 w 7467600"/>
              <a:gd name="connsiteY149" fmla="*/ 5003991 h 6858000"/>
              <a:gd name="connsiteX150" fmla="*/ 2800768 w 7467600"/>
              <a:gd name="connsiteY150" fmla="*/ 5010056 h 6858000"/>
              <a:gd name="connsiteX151" fmla="*/ 2879408 w 7467600"/>
              <a:gd name="connsiteY151" fmla="*/ 5031590 h 6858000"/>
              <a:gd name="connsiteX152" fmla="*/ 2862295 w 7467600"/>
              <a:gd name="connsiteY152" fmla="*/ 5022958 h 6858000"/>
              <a:gd name="connsiteX153" fmla="*/ 2813343 w 7467600"/>
              <a:gd name="connsiteY153" fmla="*/ 4998369 h 6858000"/>
              <a:gd name="connsiteX154" fmla="*/ 2646245 w 7467600"/>
              <a:gd name="connsiteY154" fmla="*/ 4930999 h 6858000"/>
              <a:gd name="connsiteX155" fmla="*/ 1999243 w 7467600"/>
              <a:gd name="connsiteY155" fmla="*/ 4730524 h 6858000"/>
              <a:gd name="connsiteX156" fmla="*/ 1979527 w 7467600"/>
              <a:gd name="connsiteY156" fmla="*/ 4726651 h 6858000"/>
              <a:gd name="connsiteX157" fmla="*/ 1927410 w 7467600"/>
              <a:gd name="connsiteY157" fmla="*/ 4716164 h 6858000"/>
              <a:gd name="connsiteX158" fmla="*/ 1997014 w 7467600"/>
              <a:gd name="connsiteY158" fmla="*/ 4698007 h 6858000"/>
              <a:gd name="connsiteX159" fmla="*/ 2005458 w 7467600"/>
              <a:gd name="connsiteY159" fmla="*/ 4699540 h 6858000"/>
              <a:gd name="connsiteX160" fmla="*/ 2657186 w 7467600"/>
              <a:gd name="connsiteY160" fmla="*/ 4901687 h 6858000"/>
              <a:gd name="connsiteX161" fmla="*/ 2826662 w 7467600"/>
              <a:gd name="connsiteY161" fmla="*/ 4970362 h 6858000"/>
              <a:gd name="connsiteX162" fmla="*/ 2876100 w 7467600"/>
              <a:gd name="connsiteY162" fmla="*/ 4995397 h 6858000"/>
              <a:gd name="connsiteX163" fmla="*/ 3042600 w 7467600"/>
              <a:gd name="connsiteY163" fmla="*/ 5059532 h 6858000"/>
              <a:gd name="connsiteX164" fmla="*/ 1997014 w 7467600"/>
              <a:gd name="connsiteY164" fmla="*/ 4698007 h 6858000"/>
              <a:gd name="connsiteX165" fmla="*/ 2305292 w 7467600"/>
              <a:gd name="connsiteY165" fmla="*/ 4219492 h 6858000"/>
              <a:gd name="connsiteX166" fmla="*/ 3360922 w 7467600"/>
              <a:gd name="connsiteY166" fmla="*/ 4529373 h 6858000"/>
              <a:gd name="connsiteX167" fmla="*/ 3492420 w 7467600"/>
              <a:gd name="connsiteY167" fmla="*/ 4510145 h 6858000"/>
              <a:gd name="connsiteX168" fmla="*/ 3364086 w 7467600"/>
              <a:gd name="connsiteY168" fmla="*/ 4480340 h 6858000"/>
              <a:gd name="connsiteX169" fmla="*/ 3225818 w 7467600"/>
              <a:gd name="connsiteY169" fmla="*/ 4411822 h 6858000"/>
              <a:gd name="connsiteX170" fmla="*/ 3129696 w 7467600"/>
              <a:gd name="connsiteY170" fmla="*/ 4360704 h 6858000"/>
              <a:gd name="connsiteX171" fmla="*/ 2814545 w 7467600"/>
              <a:gd name="connsiteY171" fmla="*/ 4282955 h 6858000"/>
              <a:gd name="connsiteX172" fmla="*/ 2305292 w 7467600"/>
              <a:gd name="connsiteY172" fmla="*/ 4219492 h 6858000"/>
              <a:gd name="connsiteX173" fmla="*/ 2626982 w 7467600"/>
              <a:gd name="connsiteY173" fmla="*/ 4206450 h 6858000"/>
              <a:gd name="connsiteX174" fmla="*/ 2490617 w 7467600"/>
              <a:gd name="connsiteY174" fmla="*/ 4206951 h 6858000"/>
              <a:gd name="connsiteX175" fmla="*/ 2819869 w 7467600"/>
              <a:gd name="connsiteY175" fmla="*/ 4252936 h 6858000"/>
              <a:gd name="connsiteX176" fmla="*/ 3143018 w 7467600"/>
              <a:gd name="connsiteY176" fmla="*/ 4332698 h 6858000"/>
              <a:gd name="connsiteX177" fmla="*/ 3241520 w 7467600"/>
              <a:gd name="connsiteY177" fmla="*/ 4385112 h 6858000"/>
              <a:gd name="connsiteX178" fmla="*/ 3374575 w 7467600"/>
              <a:gd name="connsiteY178" fmla="*/ 4451517 h 6858000"/>
              <a:gd name="connsiteX179" fmla="*/ 3505221 w 7467600"/>
              <a:gd name="connsiteY179" fmla="*/ 4480757 h 6858000"/>
              <a:gd name="connsiteX180" fmla="*/ 2626982 w 7467600"/>
              <a:gd name="connsiteY180" fmla="*/ 4206450 h 6858000"/>
              <a:gd name="connsiteX181" fmla="*/ 1310106 w 7467600"/>
              <a:gd name="connsiteY181" fmla="*/ 3943217 h 6858000"/>
              <a:gd name="connsiteX182" fmla="*/ 854994 w 7467600"/>
              <a:gd name="connsiteY182" fmla="*/ 4399136 h 6858000"/>
              <a:gd name="connsiteX183" fmla="*/ 742462 w 7467600"/>
              <a:gd name="connsiteY183" fmla="*/ 4594648 h 6858000"/>
              <a:gd name="connsiteX184" fmla="*/ 820602 w 7467600"/>
              <a:gd name="connsiteY184" fmla="*/ 4485915 h 6858000"/>
              <a:gd name="connsiteX185" fmla="*/ 878295 w 7467600"/>
              <a:gd name="connsiteY185" fmla="*/ 4403594 h 6858000"/>
              <a:gd name="connsiteX186" fmla="*/ 1240607 w 7467600"/>
              <a:gd name="connsiteY186" fmla="*/ 4010401 h 6858000"/>
              <a:gd name="connsiteX187" fmla="*/ 1310106 w 7467600"/>
              <a:gd name="connsiteY187" fmla="*/ 3943217 h 6858000"/>
              <a:gd name="connsiteX188" fmla="*/ 1423113 w 7467600"/>
              <a:gd name="connsiteY188" fmla="*/ 3874565 h 6858000"/>
              <a:gd name="connsiteX189" fmla="*/ 1260565 w 7467600"/>
              <a:gd name="connsiteY189" fmla="*/ 4031982 h 6858000"/>
              <a:gd name="connsiteX190" fmla="*/ 901900 w 7467600"/>
              <a:gd name="connsiteY190" fmla="*/ 4421236 h 6858000"/>
              <a:gd name="connsiteX191" fmla="*/ 845044 w 7467600"/>
              <a:gd name="connsiteY191" fmla="*/ 4502436 h 6858000"/>
              <a:gd name="connsiteX192" fmla="*/ 685926 w 7467600"/>
              <a:gd name="connsiteY192" fmla="*/ 4703069 h 6858000"/>
              <a:gd name="connsiteX193" fmla="*/ 684248 w 7467600"/>
              <a:gd name="connsiteY193" fmla="*/ 4706721 h 6858000"/>
              <a:gd name="connsiteX194" fmla="*/ 1423113 w 7467600"/>
              <a:gd name="connsiteY194" fmla="*/ 3874565 h 6858000"/>
              <a:gd name="connsiteX195" fmla="*/ 3316479 w 7467600"/>
              <a:gd name="connsiteY195" fmla="*/ 3872136 h 6858000"/>
              <a:gd name="connsiteX196" fmla="*/ 3546806 w 7467600"/>
              <a:gd name="connsiteY196" fmla="*/ 4356139 h 6858000"/>
              <a:gd name="connsiteX197" fmla="*/ 3364433 w 7467600"/>
              <a:gd name="connsiteY197" fmla="*/ 3953121 h 6858000"/>
              <a:gd name="connsiteX198" fmla="*/ 3316479 w 7467600"/>
              <a:gd name="connsiteY198" fmla="*/ 3872136 h 6858000"/>
              <a:gd name="connsiteX199" fmla="*/ 3291335 w 7467600"/>
              <a:gd name="connsiteY199" fmla="*/ 3767420 h 6858000"/>
              <a:gd name="connsiteX200" fmla="*/ 3390805 w 7467600"/>
              <a:gd name="connsiteY200" fmla="*/ 3937163 h 6858000"/>
              <a:gd name="connsiteX201" fmla="*/ 3579062 w 7467600"/>
              <a:gd name="connsiteY201" fmla="*/ 4359040 h 6858000"/>
              <a:gd name="connsiteX202" fmla="*/ 3467355 w 7467600"/>
              <a:gd name="connsiteY202" fmla="*/ 3988130 h 6858000"/>
              <a:gd name="connsiteX203" fmla="*/ 3310753 w 7467600"/>
              <a:gd name="connsiteY203" fmla="*/ 3787140 h 6858000"/>
              <a:gd name="connsiteX204" fmla="*/ 3291335 w 7467600"/>
              <a:gd name="connsiteY204" fmla="*/ 3767420 h 6858000"/>
              <a:gd name="connsiteX205" fmla="*/ 1635889 w 7467600"/>
              <a:gd name="connsiteY205" fmla="*/ 3709494 h 6858000"/>
              <a:gd name="connsiteX206" fmla="*/ 1634800 w 7467600"/>
              <a:gd name="connsiteY206" fmla="*/ 3731111 h 6858000"/>
              <a:gd name="connsiteX207" fmla="*/ 1635889 w 7467600"/>
              <a:gd name="connsiteY207" fmla="*/ 3709494 h 6858000"/>
              <a:gd name="connsiteX208" fmla="*/ 1510397 w 7467600"/>
              <a:gd name="connsiteY208" fmla="*/ 3684705 h 6858000"/>
              <a:gd name="connsiteX209" fmla="*/ 1146550 w 7467600"/>
              <a:gd name="connsiteY209" fmla="*/ 3802012 h 6858000"/>
              <a:gd name="connsiteX210" fmla="*/ 698834 w 7467600"/>
              <a:gd name="connsiteY210" fmla="*/ 3952272 h 6858000"/>
              <a:gd name="connsiteX211" fmla="*/ 34256 w 7467600"/>
              <a:gd name="connsiteY211" fmla="*/ 4347603 h 6858000"/>
              <a:gd name="connsiteX212" fmla="*/ 527241 w 7467600"/>
              <a:gd name="connsiteY212" fmla="*/ 4065078 h 6858000"/>
              <a:gd name="connsiteX213" fmla="*/ 1510397 w 7467600"/>
              <a:gd name="connsiteY213" fmla="*/ 3684705 h 6858000"/>
              <a:gd name="connsiteX214" fmla="*/ 1313114 w 7467600"/>
              <a:gd name="connsiteY214" fmla="*/ 3655216 h 6858000"/>
              <a:gd name="connsiteX215" fmla="*/ 1109304 w 7467600"/>
              <a:gd name="connsiteY215" fmla="*/ 3669030 h 6858000"/>
              <a:gd name="connsiteX216" fmla="*/ 8129 w 7467600"/>
              <a:gd name="connsiteY216" fmla="*/ 4330519 h 6858000"/>
              <a:gd name="connsiteX217" fmla="*/ 687572 w 7467600"/>
              <a:gd name="connsiteY217" fmla="*/ 3925629 h 6858000"/>
              <a:gd name="connsiteX218" fmla="*/ 1138365 w 7467600"/>
              <a:gd name="connsiteY218" fmla="*/ 3774515 h 6858000"/>
              <a:gd name="connsiteX219" fmla="*/ 1505579 w 7467600"/>
              <a:gd name="connsiteY219" fmla="*/ 3655526 h 6858000"/>
              <a:gd name="connsiteX220" fmla="*/ 1313114 w 7467600"/>
              <a:gd name="connsiteY220" fmla="*/ 3655216 h 6858000"/>
              <a:gd name="connsiteX221" fmla="*/ 3655073 w 7467600"/>
              <a:gd name="connsiteY221" fmla="*/ 3650884 h 6858000"/>
              <a:gd name="connsiteX222" fmla="*/ 3989938 w 7467600"/>
              <a:gd name="connsiteY222" fmla="*/ 3991685 h 6858000"/>
              <a:gd name="connsiteX223" fmla="*/ 4393907 w 7467600"/>
              <a:gd name="connsiteY223" fmla="*/ 4261258 h 6858000"/>
              <a:gd name="connsiteX224" fmla="*/ 4648051 w 7467600"/>
              <a:gd name="connsiteY224" fmla="*/ 4374051 h 6858000"/>
              <a:gd name="connsiteX225" fmla="*/ 4383389 w 7467600"/>
              <a:gd name="connsiteY225" fmla="*/ 4184369 h 6858000"/>
              <a:gd name="connsiteX226" fmla="*/ 4165508 w 7467600"/>
              <a:gd name="connsiteY226" fmla="*/ 4035196 h 6858000"/>
              <a:gd name="connsiteX227" fmla="*/ 4068162 w 7467600"/>
              <a:gd name="connsiteY227" fmla="*/ 3953394 h 6858000"/>
              <a:gd name="connsiteX228" fmla="*/ 3981416 w 7467600"/>
              <a:gd name="connsiteY228" fmla="*/ 3880482 h 6858000"/>
              <a:gd name="connsiteX229" fmla="*/ 3800147 w 7467600"/>
              <a:gd name="connsiteY229" fmla="*/ 3749872 h 6858000"/>
              <a:gd name="connsiteX230" fmla="*/ 3655073 w 7467600"/>
              <a:gd name="connsiteY230" fmla="*/ 3650884 h 6858000"/>
              <a:gd name="connsiteX231" fmla="*/ 3670252 w 7467600"/>
              <a:gd name="connsiteY231" fmla="*/ 3622798 h 6858000"/>
              <a:gd name="connsiteX232" fmla="*/ 3817258 w 7467600"/>
              <a:gd name="connsiteY232" fmla="*/ 3723577 h 6858000"/>
              <a:gd name="connsiteX233" fmla="*/ 4000461 w 7467600"/>
              <a:gd name="connsiteY233" fmla="*/ 3855966 h 6858000"/>
              <a:gd name="connsiteX234" fmla="*/ 4088180 w 7467600"/>
              <a:gd name="connsiteY234" fmla="*/ 3929774 h 6858000"/>
              <a:gd name="connsiteX235" fmla="*/ 4184555 w 7467600"/>
              <a:gd name="connsiteY235" fmla="*/ 4010683 h 6858000"/>
              <a:gd name="connsiteX236" fmla="*/ 4399563 w 7467600"/>
              <a:gd name="connsiteY236" fmla="*/ 4158106 h 6858000"/>
              <a:gd name="connsiteX237" fmla="*/ 4684469 w 7467600"/>
              <a:gd name="connsiteY237" fmla="*/ 4364680 h 6858000"/>
              <a:gd name="connsiteX238" fmla="*/ 4690271 w 7467600"/>
              <a:gd name="connsiteY238" fmla="*/ 4370034 h 6858000"/>
              <a:gd name="connsiteX239" fmla="*/ 4136093 w 7467600"/>
              <a:gd name="connsiteY239" fmla="*/ 3858466 h 6858000"/>
              <a:gd name="connsiteX240" fmla="*/ 3670252 w 7467600"/>
              <a:gd name="connsiteY240" fmla="*/ 3622798 h 6858000"/>
              <a:gd name="connsiteX241" fmla="*/ 4440129 w 7467600"/>
              <a:gd name="connsiteY241" fmla="*/ 3448571 h 6858000"/>
              <a:gd name="connsiteX242" fmla="*/ 4856525 w 7467600"/>
              <a:gd name="connsiteY242" fmla="*/ 3915351 h 6858000"/>
              <a:gd name="connsiteX243" fmla="*/ 5059055 w 7467600"/>
              <a:gd name="connsiteY243" fmla="*/ 4108918 h 6858000"/>
              <a:gd name="connsiteX244" fmla="*/ 5290070 w 7467600"/>
              <a:gd name="connsiteY244" fmla="*/ 4263619 h 6858000"/>
              <a:gd name="connsiteX245" fmla="*/ 4834991 w 7467600"/>
              <a:gd name="connsiteY245" fmla="*/ 3830985 h 6858000"/>
              <a:gd name="connsiteX246" fmla="*/ 4440129 w 7467600"/>
              <a:gd name="connsiteY246" fmla="*/ 3448571 h 6858000"/>
              <a:gd name="connsiteX247" fmla="*/ 4441737 w 7467600"/>
              <a:gd name="connsiteY247" fmla="*/ 3399734 h 6858000"/>
              <a:gd name="connsiteX248" fmla="*/ 4431236 w 7467600"/>
              <a:gd name="connsiteY248" fmla="*/ 3400954 h 6858000"/>
              <a:gd name="connsiteX249" fmla="*/ 4557150 w 7467600"/>
              <a:gd name="connsiteY249" fmla="*/ 3510023 h 6858000"/>
              <a:gd name="connsiteX250" fmla="*/ 4856936 w 7467600"/>
              <a:gd name="connsiteY250" fmla="*/ 3809146 h 6858000"/>
              <a:gd name="connsiteX251" fmla="*/ 5111996 w 7467600"/>
              <a:gd name="connsiteY251" fmla="*/ 4065759 h 6858000"/>
              <a:gd name="connsiteX252" fmla="*/ 5388878 w 7467600"/>
              <a:gd name="connsiteY252" fmla="*/ 4300185 h 6858000"/>
              <a:gd name="connsiteX253" fmla="*/ 5425556 w 7467600"/>
              <a:gd name="connsiteY253" fmla="*/ 4308967 h 6858000"/>
              <a:gd name="connsiteX254" fmla="*/ 4943646 w 7467600"/>
              <a:gd name="connsiteY254" fmla="*/ 3822916 h 6858000"/>
              <a:gd name="connsiteX255" fmla="*/ 4594837 w 7467600"/>
              <a:gd name="connsiteY255" fmla="*/ 3532274 h 6858000"/>
              <a:gd name="connsiteX256" fmla="*/ 4441737 w 7467600"/>
              <a:gd name="connsiteY256" fmla="*/ 3399734 h 6858000"/>
              <a:gd name="connsiteX257" fmla="*/ 5425834 w 7467600"/>
              <a:gd name="connsiteY257" fmla="*/ 3162785 h 6858000"/>
              <a:gd name="connsiteX258" fmla="*/ 5401644 w 7467600"/>
              <a:gd name="connsiteY258" fmla="*/ 3617847 h 6858000"/>
              <a:gd name="connsiteX259" fmla="*/ 5467256 w 7467600"/>
              <a:gd name="connsiteY259" fmla="*/ 4175494 h 6858000"/>
              <a:gd name="connsiteX260" fmla="*/ 5448069 w 7467600"/>
              <a:gd name="connsiteY260" fmla="*/ 3567554 h 6858000"/>
              <a:gd name="connsiteX261" fmla="*/ 5425834 w 7467600"/>
              <a:gd name="connsiteY261" fmla="*/ 3162785 h 6858000"/>
              <a:gd name="connsiteX262" fmla="*/ 1318687 w 7467600"/>
              <a:gd name="connsiteY262" fmla="*/ 3113840 h 6858000"/>
              <a:gd name="connsiteX263" fmla="*/ 1066793 w 7467600"/>
              <a:gd name="connsiteY263" fmla="*/ 3212171 h 6858000"/>
              <a:gd name="connsiteX264" fmla="*/ 993319 w 7467600"/>
              <a:gd name="connsiteY264" fmla="*/ 3247648 h 6858000"/>
              <a:gd name="connsiteX265" fmla="*/ 853081 w 7467600"/>
              <a:gd name="connsiteY265" fmla="*/ 3312410 h 6858000"/>
              <a:gd name="connsiteX266" fmla="*/ 805957 w 7467600"/>
              <a:gd name="connsiteY266" fmla="*/ 3330443 h 6858000"/>
              <a:gd name="connsiteX267" fmla="*/ 1318687 w 7467600"/>
              <a:gd name="connsiteY267" fmla="*/ 3113840 h 6858000"/>
              <a:gd name="connsiteX268" fmla="*/ 5453702 w 7467600"/>
              <a:gd name="connsiteY268" fmla="*/ 3090882 h 6858000"/>
              <a:gd name="connsiteX269" fmla="*/ 5480135 w 7467600"/>
              <a:gd name="connsiteY269" fmla="*/ 3565802 h 6858000"/>
              <a:gd name="connsiteX270" fmla="*/ 5499023 w 7467600"/>
              <a:gd name="connsiteY270" fmla="*/ 4166310 h 6858000"/>
              <a:gd name="connsiteX271" fmla="*/ 5547022 w 7467600"/>
              <a:gd name="connsiteY271" fmla="*/ 3607838 h 6858000"/>
              <a:gd name="connsiteX272" fmla="*/ 5515964 w 7467600"/>
              <a:gd name="connsiteY272" fmla="*/ 3378541 h 6858000"/>
              <a:gd name="connsiteX273" fmla="*/ 5453702 w 7467600"/>
              <a:gd name="connsiteY273" fmla="*/ 3090882 h 6858000"/>
              <a:gd name="connsiteX274" fmla="*/ 1238695 w 7467600"/>
              <a:gd name="connsiteY274" fmla="*/ 3076820 h 6858000"/>
              <a:gd name="connsiteX275" fmla="*/ 716371 w 7467600"/>
              <a:gd name="connsiteY275" fmla="*/ 3293249 h 6858000"/>
              <a:gd name="connsiteX276" fmla="*/ 579522 w 7467600"/>
              <a:gd name="connsiteY276" fmla="*/ 3371759 h 6858000"/>
              <a:gd name="connsiteX277" fmla="*/ 600288 w 7467600"/>
              <a:gd name="connsiteY277" fmla="*/ 3365555 h 6858000"/>
              <a:gd name="connsiteX278" fmla="*/ 840692 w 7467600"/>
              <a:gd name="connsiteY278" fmla="*/ 3284921 h 6858000"/>
              <a:gd name="connsiteX279" fmla="*/ 979248 w 7467600"/>
              <a:gd name="connsiteY279" fmla="*/ 3221003 h 6858000"/>
              <a:gd name="connsiteX280" fmla="*/ 1053282 w 7467600"/>
              <a:gd name="connsiteY280" fmla="*/ 3185247 h 6858000"/>
              <a:gd name="connsiteX281" fmla="*/ 1320603 w 7467600"/>
              <a:gd name="connsiteY281" fmla="*/ 3081281 h 6858000"/>
              <a:gd name="connsiteX282" fmla="*/ 1238695 w 7467600"/>
              <a:gd name="connsiteY282" fmla="*/ 3076820 h 6858000"/>
              <a:gd name="connsiteX283" fmla="*/ 5425627 w 7467600"/>
              <a:gd name="connsiteY283" fmla="*/ 2954192 h 6858000"/>
              <a:gd name="connsiteX284" fmla="*/ 5470770 w 7467600"/>
              <a:gd name="connsiteY284" fmla="*/ 3005435 h 6858000"/>
              <a:gd name="connsiteX285" fmla="*/ 5519779 w 7467600"/>
              <a:gd name="connsiteY285" fmla="*/ 4359223 h 6858000"/>
              <a:gd name="connsiteX286" fmla="*/ 5520293 w 7467600"/>
              <a:gd name="connsiteY286" fmla="*/ 4360602 h 6858000"/>
              <a:gd name="connsiteX287" fmla="*/ 5767221 w 7467600"/>
              <a:gd name="connsiteY287" fmla="*/ 4665564 h 6858000"/>
              <a:gd name="connsiteX288" fmla="*/ 6937169 w 7467600"/>
              <a:gd name="connsiteY288" fmla="*/ 4815941 h 6858000"/>
              <a:gd name="connsiteX289" fmla="*/ 6953922 w 7467600"/>
              <a:gd name="connsiteY289" fmla="*/ 4890068 h 6858000"/>
              <a:gd name="connsiteX290" fmla="*/ 6071359 w 7467600"/>
              <a:gd name="connsiteY290" fmla="*/ 4770770 h 6858000"/>
              <a:gd name="connsiteX291" fmla="*/ 6038839 w 7467600"/>
              <a:gd name="connsiteY291" fmla="*/ 4764474 h 6858000"/>
              <a:gd name="connsiteX292" fmla="*/ 6038706 w 7467600"/>
              <a:gd name="connsiteY292" fmla="*/ 4763847 h 6858000"/>
              <a:gd name="connsiteX293" fmla="*/ 6037784 w 7467600"/>
              <a:gd name="connsiteY293" fmla="*/ 4764270 h 6858000"/>
              <a:gd name="connsiteX294" fmla="*/ 6038839 w 7467600"/>
              <a:gd name="connsiteY294" fmla="*/ 4764474 h 6858000"/>
              <a:gd name="connsiteX295" fmla="*/ 6040338 w 7467600"/>
              <a:gd name="connsiteY295" fmla="*/ 4771418 h 6858000"/>
              <a:gd name="connsiteX296" fmla="*/ 6024488 w 7467600"/>
              <a:gd name="connsiteY296" fmla="*/ 4809903 h 6858000"/>
              <a:gd name="connsiteX297" fmla="*/ 5599771 w 7467600"/>
              <a:gd name="connsiteY297" fmla="*/ 5509652 h 6858000"/>
              <a:gd name="connsiteX298" fmla="*/ 5548843 w 7467600"/>
              <a:gd name="connsiteY298" fmla="*/ 5563845 h 6858000"/>
              <a:gd name="connsiteX299" fmla="*/ 5940952 w 7467600"/>
              <a:gd name="connsiteY299" fmla="*/ 6250028 h 6858000"/>
              <a:gd name="connsiteX300" fmla="*/ 6043441 w 7467600"/>
              <a:gd name="connsiteY300" fmla="*/ 6665847 h 6858000"/>
              <a:gd name="connsiteX301" fmla="*/ 6093432 w 7467600"/>
              <a:gd name="connsiteY301" fmla="*/ 6858000 h 6858000"/>
              <a:gd name="connsiteX302" fmla="*/ 6034344 w 7467600"/>
              <a:gd name="connsiteY302" fmla="*/ 6858000 h 6858000"/>
              <a:gd name="connsiteX303" fmla="*/ 6026679 w 7467600"/>
              <a:gd name="connsiteY303" fmla="*/ 6836959 h 6858000"/>
              <a:gd name="connsiteX304" fmla="*/ 5800441 w 7467600"/>
              <a:gd name="connsiteY304" fmla="*/ 6335286 h 6858000"/>
              <a:gd name="connsiteX305" fmla="*/ 5526562 w 7467600"/>
              <a:gd name="connsiteY305" fmla="*/ 5705388 h 6858000"/>
              <a:gd name="connsiteX306" fmla="*/ 5519640 w 7467600"/>
              <a:gd name="connsiteY306" fmla="*/ 5683774 h 6858000"/>
              <a:gd name="connsiteX307" fmla="*/ 5844559 w 7467600"/>
              <a:gd name="connsiteY307" fmla="*/ 6553349 h 6858000"/>
              <a:gd name="connsiteX308" fmla="*/ 5975994 w 7467600"/>
              <a:gd name="connsiteY308" fmla="*/ 6858000 h 6858000"/>
              <a:gd name="connsiteX309" fmla="*/ 5898547 w 7467600"/>
              <a:gd name="connsiteY309" fmla="*/ 6858000 h 6858000"/>
              <a:gd name="connsiteX310" fmla="*/ 5682041 w 7467600"/>
              <a:gd name="connsiteY310" fmla="*/ 6355860 h 6858000"/>
              <a:gd name="connsiteX311" fmla="*/ 5461758 w 7467600"/>
              <a:gd name="connsiteY311" fmla="*/ 5820220 h 6858000"/>
              <a:gd name="connsiteX312" fmla="*/ 5237282 w 7467600"/>
              <a:gd name="connsiteY312" fmla="*/ 6579086 h 6858000"/>
              <a:gd name="connsiteX313" fmla="*/ 5115009 w 7467600"/>
              <a:gd name="connsiteY313" fmla="*/ 6858000 h 6858000"/>
              <a:gd name="connsiteX314" fmla="*/ 5028074 w 7467600"/>
              <a:gd name="connsiteY314" fmla="*/ 6858000 h 6858000"/>
              <a:gd name="connsiteX315" fmla="*/ 5079508 w 7467600"/>
              <a:gd name="connsiteY315" fmla="*/ 6749074 h 6858000"/>
              <a:gd name="connsiteX316" fmla="*/ 5371846 w 7467600"/>
              <a:gd name="connsiteY316" fmla="*/ 5924413 h 6858000"/>
              <a:gd name="connsiteX317" fmla="*/ 5270512 w 7467600"/>
              <a:gd name="connsiteY317" fmla="*/ 6138975 h 6858000"/>
              <a:gd name="connsiteX318" fmla="*/ 5062409 w 7467600"/>
              <a:gd name="connsiteY318" fmla="*/ 6653544 h 6858000"/>
              <a:gd name="connsiteX319" fmla="*/ 5036628 w 7467600"/>
              <a:gd name="connsiteY319" fmla="*/ 6754247 h 6858000"/>
              <a:gd name="connsiteX320" fmla="*/ 5009112 w 7467600"/>
              <a:gd name="connsiteY320" fmla="*/ 6858000 h 6858000"/>
              <a:gd name="connsiteX321" fmla="*/ 4976679 w 7467600"/>
              <a:gd name="connsiteY321" fmla="*/ 6858000 h 6858000"/>
              <a:gd name="connsiteX322" fmla="*/ 5006537 w 7467600"/>
              <a:gd name="connsiteY322" fmla="*/ 6747068 h 6858000"/>
              <a:gd name="connsiteX323" fmla="*/ 5032723 w 7467600"/>
              <a:gd name="connsiteY323" fmla="*/ 6644957 h 6858000"/>
              <a:gd name="connsiteX324" fmla="*/ 5242949 w 7467600"/>
              <a:gd name="connsiteY324" fmla="*/ 6125175 h 6858000"/>
              <a:gd name="connsiteX325" fmla="*/ 5286321 w 7467600"/>
              <a:gd name="connsiteY325" fmla="*/ 6033555 h 6858000"/>
              <a:gd name="connsiteX326" fmla="*/ 5008210 w 7467600"/>
              <a:gd name="connsiteY326" fmla="*/ 6649194 h 6858000"/>
              <a:gd name="connsiteX327" fmla="*/ 4986321 w 7467600"/>
              <a:gd name="connsiteY327" fmla="*/ 6765687 h 6858000"/>
              <a:gd name="connsiteX328" fmla="*/ 4973474 w 7467600"/>
              <a:gd name="connsiteY328" fmla="*/ 6858000 h 6858000"/>
              <a:gd name="connsiteX329" fmla="*/ 4907178 w 7467600"/>
              <a:gd name="connsiteY329" fmla="*/ 6858000 h 6858000"/>
              <a:gd name="connsiteX330" fmla="*/ 4910810 w 7467600"/>
              <a:gd name="connsiteY330" fmla="*/ 6829660 h 6858000"/>
              <a:gd name="connsiteX331" fmla="*/ 4987461 w 7467600"/>
              <a:gd name="connsiteY331" fmla="*/ 6432994 h 6858000"/>
              <a:gd name="connsiteX332" fmla="*/ 5179262 w 7467600"/>
              <a:gd name="connsiteY332" fmla="*/ 6035044 h 6858000"/>
              <a:gd name="connsiteX333" fmla="*/ 4689678 w 7467600"/>
              <a:gd name="connsiteY333" fmla="*/ 6440241 h 6858000"/>
              <a:gd name="connsiteX334" fmla="*/ 4477543 w 7467600"/>
              <a:gd name="connsiteY334" fmla="*/ 6674836 h 6858000"/>
              <a:gd name="connsiteX335" fmla="*/ 4329957 w 7467600"/>
              <a:gd name="connsiteY335" fmla="*/ 6858000 h 6858000"/>
              <a:gd name="connsiteX336" fmla="*/ 4218595 w 7467600"/>
              <a:gd name="connsiteY336" fmla="*/ 6858000 h 6858000"/>
              <a:gd name="connsiteX337" fmla="*/ 4368888 w 7467600"/>
              <a:gd name="connsiteY337" fmla="*/ 6668412 h 6858000"/>
              <a:gd name="connsiteX338" fmla="*/ 4563091 w 7467600"/>
              <a:gd name="connsiteY338" fmla="*/ 6442508 h 6858000"/>
              <a:gd name="connsiteX339" fmla="*/ 5387324 w 7467600"/>
              <a:gd name="connsiteY339" fmla="*/ 5705830 h 6858000"/>
              <a:gd name="connsiteX340" fmla="*/ 5073620 w 7467600"/>
              <a:gd name="connsiteY340" fmla="*/ 5955437 h 6858000"/>
              <a:gd name="connsiteX341" fmla="*/ 4689789 w 7467600"/>
              <a:gd name="connsiteY341" fmla="*/ 6268382 h 6858000"/>
              <a:gd name="connsiteX342" fmla="*/ 4418722 w 7467600"/>
              <a:gd name="connsiteY342" fmla="*/ 6570886 h 6858000"/>
              <a:gd name="connsiteX343" fmla="*/ 4214944 w 7467600"/>
              <a:gd name="connsiteY343" fmla="*/ 6858000 h 6858000"/>
              <a:gd name="connsiteX344" fmla="*/ 4177898 w 7467600"/>
              <a:gd name="connsiteY344" fmla="*/ 6858000 h 6858000"/>
              <a:gd name="connsiteX345" fmla="*/ 4391597 w 7467600"/>
              <a:gd name="connsiteY345" fmla="*/ 6556370 h 6858000"/>
              <a:gd name="connsiteX346" fmla="*/ 4668889 w 7467600"/>
              <a:gd name="connsiteY346" fmla="*/ 6246399 h 6858000"/>
              <a:gd name="connsiteX347" fmla="*/ 5055427 w 7467600"/>
              <a:gd name="connsiteY347" fmla="*/ 5931476 h 6858000"/>
              <a:gd name="connsiteX348" fmla="*/ 5371814 w 7467600"/>
              <a:gd name="connsiteY348" fmla="*/ 5678975 h 6858000"/>
              <a:gd name="connsiteX349" fmla="*/ 4987918 w 7467600"/>
              <a:gd name="connsiteY349" fmla="*/ 5838701 h 6858000"/>
              <a:gd name="connsiteX350" fmla="*/ 4317146 w 7467600"/>
              <a:gd name="connsiteY350" fmla="*/ 6587716 h 6858000"/>
              <a:gd name="connsiteX351" fmla="*/ 4171627 w 7467600"/>
              <a:gd name="connsiteY351" fmla="*/ 6858000 h 6858000"/>
              <a:gd name="connsiteX352" fmla="*/ 4081585 w 7467600"/>
              <a:gd name="connsiteY352" fmla="*/ 6858000 h 6858000"/>
              <a:gd name="connsiteX353" fmla="*/ 4238603 w 7467600"/>
              <a:gd name="connsiteY353" fmla="*/ 6559341 h 6858000"/>
              <a:gd name="connsiteX354" fmla="*/ 4778333 w 7467600"/>
              <a:gd name="connsiteY354" fmla="*/ 5873626 h 6858000"/>
              <a:gd name="connsiteX355" fmla="*/ 5414185 w 7467600"/>
              <a:gd name="connsiteY355" fmla="*/ 5573882 h 6858000"/>
              <a:gd name="connsiteX356" fmla="*/ 5959648 w 7467600"/>
              <a:gd name="connsiteY356" fmla="*/ 4760797 h 6858000"/>
              <a:gd name="connsiteX357" fmla="*/ 5355019 w 7467600"/>
              <a:gd name="connsiteY357" fmla="*/ 4734672 h 6858000"/>
              <a:gd name="connsiteX358" fmla="*/ 5083565 w 7467600"/>
              <a:gd name="connsiteY358" fmla="*/ 5179121 h 6858000"/>
              <a:gd name="connsiteX359" fmla="*/ 4713577 w 7467600"/>
              <a:gd name="connsiteY359" fmla="*/ 5616803 h 6858000"/>
              <a:gd name="connsiteX360" fmla="*/ 3989559 w 7467600"/>
              <a:gd name="connsiteY360" fmla="*/ 6145945 h 6858000"/>
              <a:gd name="connsiteX361" fmla="*/ 3939824 w 7467600"/>
              <a:gd name="connsiteY361" fmla="*/ 6066900 h 6858000"/>
              <a:gd name="connsiteX362" fmla="*/ 4584537 w 7467600"/>
              <a:gd name="connsiteY362" fmla="*/ 5324826 h 6858000"/>
              <a:gd name="connsiteX363" fmla="*/ 5037105 w 7467600"/>
              <a:gd name="connsiteY363" fmla="*/ 5088765 h 6858000"/>
              <a:gd name="connsiteX364" fmla="*/ 5039930 w 7467600"/>
              <a:gd name="connsiteY364" fmla="*/ 5089585 h 6858000"/>
              <a:gd name="connsiteX365" fmla="*/ 5263764 w 7467600"/>
              <a:gd name="connsiteY365" fmla="*/ 4735525 h 6858000"/>
              <a:gd name="connsiteX366" fmla="*/ 4086300 w 7467600"/>
              <a:gd name="connsiteY366" fmla="*/ 4884599 h 6858000"/>
              <a:gd name="connsiteX367" fmla="*/ 4085485 w 7467600"/>
              <a:gd name="connsiteY367" fmla="*/ 4899070 h 6858000"/>
              <a:gd name="connsiteX368" fmla="*/ 3871915 w 7467600"/>
              <a:gd name="connsiteY368" fmla="*/ 5253645 h 6858000"/>
              <a:gd name="connsiteX369" fmla="*/ 3799374 w 7467600"/>
              <a:gd name="connsiteY369" fmla="*/ 5466127 h 6858000"/>
              <a:gd name="connsiteX370" fmla="*/ 3498850 w 7467600"/>
              <a:gd name="connsiteY370" fmla="*/ 6661888 h 6858000"/>
              <a:gd name="connsiteX371" fmla="*/ 3399216 w 7467600"/>
              <a:gd name="connsiteY371" fmla="*/ 6858000 h 6858000"/>
              <a:gd name="connsiteX372" fmla="*/ 3303688 w 7467600"/>
              <a:gd name="connsiteY372" fmla="*/ 6858000 h 6858000"/>
              <a:gd name="connsiteX373" fmla="*/ 3391774 w 7467600"/>
              <a:gd name="connsiteY373" fmla="*/ 6697181 h 6858000"/>
              <a:gd name="connsiteX374" fmla="*/ 3735540 w 7467600"/>
              <a:gd name="connsiteY374" fmla="*/ 5546923 h 6858000"/>
              <a:gd name="connsiteX375" fmla="*/ 3729438 w 7467600"/>
              <a:gd name="connsiteY375" fmla="*/ 5569058 h 6858000"/>
              <a:gd name="connsiteX376" fmla="*/ 3707782 w 7467600"/>
              <a:gd name="connsiteY376" fmla="*/ 5644908 h 6858000"/>
              <a:gd name="connsiteX377" fmla="*/ 3583827 w 7467600"/>
              <a:gd name="connsiteY377" fmla="*/ 6039215 h 6858000"/>
              <a:gd name="connsiteX378" fmla="*/ 3547861 w 7467600"/>
              <a:gd name="connsiteY378" fmla="*/ 6129609 h 6858000"/>
              <a:gd name="connsiteX379" fmla="*/ 3490905 w 7467600"/>
              <a:gd name="connsiteY379" fmla="*/ 6277660 h 6858000"/>
              <a:gd name="connsiteX380" fmla="*/ 3455859 w 7467600"/>
              <a:gd name="connsiteY380" fmla="*/ 6391301 h 6858000"/>
              <a:gd name="connsiteX381" fmla="*/ 3429112 w 7467600"/>
              <a:gd name="connsiteY381" fmla="*/ 6479469 h 6858000"/>
              <a:gd name="connsiteX382" fmla="*/ 3304862 w 7467600"/>
              <a:gd name="connsiteY382" fmla="*/ 6796476 h 6858000"/>
              <a:gd name="connsiteX383" fmla="*/ 3276071 w 7467600"/>
              <a:gd name="connsiteY383" fmla="*/ 6858000 h 6858000"/>
              <a:gd name="connsiteX384" fmla="*/ 3240805 w 7467600"/>
              <a:gd name="connsiteY384" fmla="*/ 6858000 h 6858000"/>
              <a:gd name="connsiteX385" fmla="*/ 3275917 w 7467600"/>
              <a:gd name="connsiteY385" fmla="*/ 6783192 h 6858000"/>
              <a:gd name="connsiteX386" fmla="*/ 3399358 w 7467600"/>
              <a:gd name="connsiteY386" fmla="*/ 6469011 h 6858000"/>
              <a:gd name="connsiteX387" fmla="*/ 3425650 w 7467600"/>
              <a:gd name="connsiteY387" fmla="*/ 6381333 h 6858000"/>
              <a:gd name="connsiteX388" fmla="*/ 3460661 w 7467600"/>
              <a:gd name="connsiteY388" fmla="*/ 6266763 h 6858000"/>
              <a:gd name="connsiteX389" fmla="*/ 3518021 w 7467600"/>
              <a:gd name="connsiteY389" fmla="*/ 6117298 h 6858000"/>
              <a:gd name="connsiteX390" fmla="*/ 3554035 w 7467600"/>
              <a:gd name="connsiteY390" fmla="*/ 6027832 h 6858000"/>
              <a:gd name="connsiteX391" fmla="*/ 3677174 w 7467600"/>
              <a:gd name="connsiteY391" fmla="*/ 5636351 h 6858000"/>
              <a:gd name="connsiteX392" fmla="*/ 3698819 w 7467600"/>
              <a:gd name="connsiteY392" fmla="*/ 5560503 h 6858000"/>
              <a:gd name="connsiteX393" fmla="*/ 3702094 w 7467600"/>
              <a:gd name="connsiteY393" fmla="*/ 5549194 h 6858000"/>
              <a:gd name="connsiteX394" fmla="*/ 3398355 w 7467600"/>
              <a:gd name="connsiteY394" fmla="*/ 6094603 h 6858000"/>
              <a:gd name="connsiteX395" fmla="*/ 3193941 w 7467600"/>
              <a:gd name="connsiteY395" fmla="*/ 6798775 h 6858000"/>
              <a:gd name="connsiteX396" fmla="*/ 3184140 w 7467600"/>
              <a:gd name="connsiteY396" fmla="*/ 6858000 h 6858000"/>
              <a:gd name="connsiteX397" fmla="*/ 3099978 w 7467600"/>
              <a:gd name="connsiteY397" fmla="*/ 6858000 h 6858000"/>
              <a:gd name="connsiteX398" fmla="*/ 3101556 w 7467600"/>
              <a:gd name="connsiteY398" fmla="*/ 6843337 h 6858000"/>
              <a:gd name="connsiteX399" fmla="*/ 3370162 w 7467600"/>
              <a:gd name="connsiteY399" fmla="*/ 5785550 h 6858000"/>
              <a:gd name="connsiteX400" fmla="*/ 3746477 w 7467600"/>
              <a:gd name="connsiteY400" fmla="*/ 5377889 h 6858000"/>
              <a:gd name="connsiteX401" fmla="*/ 3863399 w 7467600"/>
              <a:gd name="connsiteY401" fmla="*/ 5087257 h 6858000"/>
              <a:gd name="connsiteX402" fmla="*/ 3968712 w 7467600"/>
              <a:gd name="connsiteY402" fmla="*/ 4913989 h 6858000"/>
              <a:gd name="connsiteX403" fmla="*/ 2792390 w 7467600"/>
              <a:gd name="connsiteY403" fmla="*/ 5382974 h 6858000"/>
              <a:gd name="connsiteX404" fmla="*/ 2714982 w 7467600"/>
              <a:gd name="connsiteY404" fmla="*/ 5427051 h 6858000"/>
              <a:gd name="connsiteX405" fmla="*/ 2813361 w 7467600"/>
              <a:gd name="connsiteY405" fmla="*/ 6023912 h 6858000"/>
              <a:gd name="connsiteX406" fmla="*/ 2688430 w 7467600"/>
              <a:gd name="connsiteY406" fmla="*/ 6801564 h 6858000"/>
              <a:gd name="connsiteX407" fmla="*/ 2629626 w 7467600"/>
              <a:gd name="connsiteY407" fmla="*/ 6763394 h 6858000"/>
              <a:gd name="connsiteX408" fmla="*/ 2565328 w 7467600"/>
              <a:gd name="connsiteY408" fmla="*/ 5516399 h 6858000"/>
              <a:gd name="connsiteX409" fmla="*/ 1922999 w 7467600"/>
              <a:gd name="connsiteY409" fmla="*/ 5980343 h 6858000"/>
              <a:gd name="connsiteX410" fmla="*/ 1950261 w 7467600"/>
              <a:gd name="connsiteY410" fmla="*/ 6405858 h 6858000"/>
              <a:gd name="connsiteX411" fmla="*/ 2365554 w 7467600"/>
              <a:gd name="connsiteY411" fmla="*/ 6759107 h 6858000"/>
              <a:gd name="connsiteX412" fmla="*/ 2424142 w 7467600"/>
              <a:gd name="connsiteY412" fmla="*/ 6858000 h 6858000"/>
              <a:gd name="connsiteX413" fmla="*/ 2395994 w 7467600"/>
              <a:gd name="connsiteY413" fmla="*/ 6858000 h 6858000"/>
              <a:gd name="connsiteX414" fmla="*/ 2392863 w 7467600"/>
              <a:gd name="connsiteY414" fmla="*/ 6852964 h 6858000"/>
              <a:gd name="connsiteX415" fmla="*/ 2017589 w 7467600"/>
              <a:gd name="connsiteY415" fmla="*/ 6493982 h 6858000"/>
              <a:gd name="connsiteX416" fmla="*/ 2147336 w 7467600"/>
              <a:gd name="connsiteY416" fmla="*/ 6594052 h 6858000"/>
              <a:gd name="connsiteX417" fmla="*/ 2207047 w 7467600"/>
              <a:gd name="connsiteY417" fmla="*/ 6654540 h 6858000"/>
              <a:gd name="connsiteX418" fmla="*/ 2299106 w 7467600"/>
              <a:gd name="connsiteY418" fmla="*/ 6778931 h 6858000"/>
              <a:gd name="connsiteX419" fmla="*/ 2314430 w 7467600"/>
              <a:gd name="connsiteY419" fmla="*/ 6801144 h 6858000"/>
              <a:gd name="connsiteX420" fmla="*/ 2352406 w 7467600"/>
              <a:gd name="connsiteY420" fmla="*/ 6858000 h 6858000"/>
              <a:gd name="connsiteX421" fmla="*/ 2314492 w 7467600"/>
              <a:gd name="connsiteY421" fmla="*/ 6858000 h 6858000"/>
              <a:gd name="connsiteX422" fmla="*/ 2288095 w 7467600"/>
              <a:gd name="connsiteY422" fmla="*/ 6818030 h 6858000"/>
              <a:gd name="connsiteX423" fmla="*/ 2272768 w 7467600"/>
              <a:gd name="connsiteY423" fmla="*/ 6795822 h 6858000"/>
              <a:gd name="connsiteX424" fmla="*/ 2182715 w 7467600"/>
              <a:gd name="connsiteY424" fmla="*/ 6675071 h 6858000"/>
              <a:gd name="connsiteX425" fmla="*/ 2032061 w 7467600"/>
              <a:gd name="connsiteY425" fmla="*/ 6541380 h 6858000"/>
              <a:gd name="connsiteX426" fmla="*/ 2257220 w 7467600"/>
              <a:gd name="connsiteY426" fmla="*/ 6826257 h 6858000"/>
              <a:gd name="connsiteX427" fmla="*/ 2281324 w 7467600"/>
              <a:gd name="connsiteY427" fmla="*/ 6858000 h 6858000"/>
              <a:gd name="connsiteX428" fmla="*/ 2242860 w 7467600"/>
              <a:gd name="connsiteY428" fmla="*/ 6858000 h 6858000"/>
              <a:gd name="connsiteX429" fmla="*/ 2232818 w 7467600"/>
              <a:gd name="connsiteY429" fmla="*/ 6844926 h 6858000"/>
              <a:gd name="connsiteX430" fmla="*/ 1990172 w 7467600"/>
              <a:gd name="connsiteY430" fmla="*/ 6542121 h 6858000"/>
              <a:gd name="connsiteX431" fmla="*/ 2124090 w 7467600"/>
              <a:gd name="connsiteY431" fmla="*/ 6761017 h 6858000"/>
              <a:gd name="connsiteX432" fmla="*/ 2200380 w 7467600"/>
              <a:gd name="connsiteY432" fmla="*/ 6858000 h 6858000"/>
              <a:gd name="connsiteX433" fmla="*/ 2147507 w 7467600"/>
              <a:gd name="connsiteY433" fmla="*/ 6858000 h 6858000"/>
              <a:gd name="connsiteX434" fmla="*/ 2070668 w 7467600"/>
              <a:gd name="connsiteY434" fmla="*/ 6761520 h 6858000"/>
              <a:gd name="connsiteX435" fmla="*/ 1975142 w 7467600"/>
              <a:gd name="connsiteY435" fmla="*/ 6585570 h 6858000"/>
              <a:gd name="connsiteX436" fmla="*/ 2050035 w 7467600"/>
              <a:gd name="connsiteY436" fmla="*/ 6813345 h 6858000"/>
              <a:gd name="connsiteX437" fmla="*/ 2063025 w 7467600"/>
              <a:gd name="connsiteY437" fmla="*/ 6858000 h 6858000"/>
              <a:gd name="connsiteX438" fmla="*/ 2021675 w 7467600"/>
              <a:gd name="connsiteY438" fmla="*/ 6858000 h 6858000"/>
              <a:gd name="connsiteX439" fmla="*/ 2019308 w 7467600"/>
              <a:gd name="connsiteY439" fmla="*/ 6847118 h 6858000"/>
              <a:gd name="connsiteX440" fmla="*/ 1938835 w 7467600"/>
              <a:gd name="connsiteY440" fmla="*/ 6551160 h 6858000"/>
              <a:gd name="connsiteX441" fmla="*/ 1953230 w 7467600"/>
              <a:gd name="connsiteY441" fmla="*/ 6759699 h 6858000"/>
              <a:gd name="connsiteX442" fmla="*/ 1956763 w 7467600"/>
              <a:gd name="connsiteY442" fmla="*/ 6778191 h 6858000"/>
              <a:gd name="connsiteX443" fmla="*/ 1967925 w 7467600"/>
              <a:gd name="connsiteY443" fmla="*/ 6858000 h 6858000"/>
              <a:gd name="connsiteX444" fmla="*/ 1936622 w 7467600"/>
              <a:gd name="connsiteY444" fmla="*/ 6858000 h 6858000"/>
              <a:gd name="connsiteX445" fmla="*/ 1926261 w 7467600"/>
              <a:gd name="connsiteY445" fmla="*/ 6784064 h 6858000"/>
              <a:gd name="connsiteX446" fmla="*/ 1922724 w 7467600"/>
              <a:gd name="connsiteY446" fmla="*/ 6765577 h 6858000"/>
              <a:gd name="connsiteX447" fmla="*/ 1904650 w 7467600"/>
              <a:gd name="connsiteY447" fmla="*/ 6639616 h 6858000"/>
              <a:gd name="connsiteX448" fmla="*/ 1885273 w 7467600"/>
              <a:gd name="connsiteY448" fmla="*/ 6858000 h 6858000"/>
              <a:gd name="connsiteX449" fmla="*/ 1854363 w 7467600"/>
              <a:gd name="connsiteY449" fmla="*/ 6858000 h 6858000"/>
              <a:gd name="connsiteX450" fmla="*/ 1880391 w 7467600"/>
              <a:gd name="connsiteY450" fmla="*/ 6603796 h 6858000"/>
              <a:gd name="connsiteX451" fmla="*/ 1818273 w 7467600"/>
              <a:gd name="connsiteY451" fmla="*/ 6715729 h 6858000"/>
              <a:gd name="connsiteX452" fmla="*/ 1794691 w 7467600"/>
              <a:gd name="connsiteY452" fmla="*/ 6843239 h 6858000"/>
              <a:gd name="connsiteX453" fmla="*/ 1794914 w 7467600"/>
              <a:gd name="connsiteY453" fmla="*/ 6858000 h 6858000"/>
              <a:gd name="connsiteX454" fmla="*/ 1746128 w 7467600"/>
              <a:gd name="connsiteY454" fmla="*/ 6858000 h 6858000"/>
              <a:gd name="connsiteX455" fmla="*/ 1753934 w 7467600"/>
              <a:gd name="connsiteY455" fmla="*/ 6724796 h 6858000"/>
              <a:gd name="connsiteX456" fmla="*/ 1792053 w 7467600"/>
              <a:gd name="connsiteY456" fmla="*/ 6572396 h 6858000"/>
              <a:gd name="connsiteX457" fmla="*/ 1862248 w 7467600"/>
              <a:gd name="connsiteY457" fmla="*/ 6266397 h 6858000"/>
              <a:gd name="connsiteX458" fmla="*/ 1862250 w 7467600"/>
              <a:gd name="connsiteY458" fmla="*/ 6033531 h 6858000"/>
              <a:gd name="connsiteX459" fmla="*/ 1211999 w 7467600"/>
              <a:gd name="connsiteY459" fmla="*/ 6683610 h 6858000"/>
              <a:gd name="connsiteX460" fmla="*/ 1213266 w 7467600"/>
              <a:gd name="connsiteY460" fmla="*/ 6691947 h 6858000"/>
              <a:gd name="connsiteX461" fmla="*/ 1203370 w 7467600"/>
              <a:gd name="connsiteY461" fmla="*/ 6850676 h 6858000"/>
              <a:gd name="connsiteX462" fmla="*/ 1203671 w 7467600"/>
              <a:gd name="connsiteY462" fmla="*/ 6858000 h 6858000"/>
              <a:gd name="connsiteX463" fmla="*/ 1143180 w 7467600"/>
              <a:gd name="connsiteY463" fmla="*/ 6858000 h 6858000"/>
              <a:gd name="connsiteX464" fmla="*/ 1142176 w 7467600"/>
              <a:gd name="connsiteY464" fmla="*/ 6766045 h 6858000"/>
              <a:gd name="connsiteX465" fmla="*/ 1067484 w 7467600"/>
              <a:gd name="connsiteY465" fmla="*/ 6858000 h 6858000"/>
              <a:gd name="connsiteX466" fmla="*/ 953928 w 7467600"/>
              <a:gd name="connsiteY466" fmla="*/ 6858000 h 6858000"/>
              <a:gd name="connsiteX467" fmla="*/ 959715 w 7467600"/>
              <a:gd name="connsiteY467" fmla="*/ 6850185 h 6858000"/>
              <a:gd name="connsiteX468" fmla="*/ 1483788 w 7467600"/>
              <a:gd name="connsiteY468" fmla="*/ 6259174 h 6858000"/>
              <a:gd name="connsiteX469" fmla="*/ 1100671 w 7467600"/>
              <a:gd name="connsiteY469" fmla="*/ 6252137 h 6858000"/>
              <a:gd name="connsiteX470" fmla="*/ 1090144 w 7467600"/>
              <a:gd name="connsiteY470" fmla="*/ 6256748 h 6858000"/>
              <a:gd name="connsiteX471" fmla="*/ 1095872 w 7467600"/>
              <a:gd name="connsiteY471" fmla="*/ 6271892 h 6858000"/>
              <a:gd name="connsiteX472" fmla="*/ 262785 w 7467600"/>
              <a:gd name="connsiteY472" fmla="*/ 6845450 h 6858000"/>
              <a:gd name="connsiteX473" fmla="*/ 209968 w 7467600"/>
              <a:gd name="connsiteY473" fmla="*/ 6770713 h 6858000"/>
              <a:gd name="connsiteX474" fmla="*/ 873460 w 7467600"/>
              <a:gd name="connsiteY474" fmla="*/ 6253768 h 6858000"/>
              <a:gd name="connsiteX475" fmla="*/ 192686 w 7467600"/>
              <a:gd name="connsiteY475" fmla="*/ 5849257 h 6858000"/>
              <a:gd name="connsiteX476" fmla="*/ 4696 w 7467600"/>
              <a:gd name="connsiteY476" fmla="*/ 5697668 h 6858000"/>
              <a:gd name="connsiteX477" fmla="*/ 0 w 7467600"/>
              <a:gd name="connsiteY477" fmla="*/ 5689984 h 6858000"/>
              <a:gd name="connsiteX478" fmla="*/ 0 w 7467600"/>
              <a:gd name="connsiteY478" fmla="*/ 5513472 h 6858000"/>
              <a:gd name="connsiteX479" fmla="*/ 174101 w 7467600"/>
              <a:gd name="connsiteY479" fmla="*/ 5620277 h 6858000"/>
              <a:gd name="connsiteX480" fmla="*/ 891800 w 7467600"/>
              <a:gd name="connsiteY480" fmla="*/ 6036935 h 6858000"/>
              <a:gd name="connsiteX481" fmla="*/ 1072219 w 7467600"/>
              <a:gd name="connsiteY481" fmla="*/ 6169443 h 6858000"/>
              <a:gd name="connsiteX482" fmla="*/ 1074117 w 7467600"/>
              <a:gd name="connsiteY482" fmla="*/ 6170301 h 6858000"/>
              <a:gd name="connsiteX483" fmla="*/ 1083114 w 7467600"/>
              <a:gd name="connsiteY483" fmla="*/ 6174131 h 6858000"/>
              <a:gd name="connsiteX484" fmla="*/ 1543010 w 7467600"/>
              <a:gd name="connsiteY484" fmla="*/ 6191140 h 6858000"/>
              <a:gd name="connsiteX485" fmla="*/ 1551080 w 7467600"/>
              <a:gd name="connsiteY485" fmla="*/ 6195006 h 6858000"/>
              <a:gd name="connsiteX486" fmla="*/ 2345443 w 7467600"/>
              <a:gd name="connsiteY486" fmla="*/ 5549882 h 6858000"/>
              <a:gd name="connsiteX487" fmla="*/ 1721499 w 7467600"/>
              <a:gd name="connsiteY487" fmla="*/ 5599969 h 6858000"/>
              <a:gd name="connsiteX488" fmla="*/ 767716 w 7467600"/>
              <a:gd name="connsiteY488" fmla="*/ 5472768 h 6858000"/>
              <a:gd name="connsiteX489" fmla="*/ 722147 w 7467600"/>
              <a:gd name="connsiteY489" fmla="*/ 5393091 h 6858000"/>
              <a:gd name="connsiteX490" fmla="*/ 1485552 w 7467600"/>
              <a:gd name="connsiteY490" fmla="*/ 5313202 h 6858000"/>
              <a:gd name="connsiteX491" fmla="*/ 2143004 w 7467600"/>
              <a:gd name="connsiteY491" fmla="*/ 5402420 h 6858000"/>
              <a:gd name="connsiteX492" fmla="*/ 1933391 w 7467600"/>
              <a:gd name="connsiteY492" fmla="*/ 5156971 h 6858000"/>
              <a:gd name="connsiteX493" fmla="*/ 1827118 w 7467600"/>
              <a:gd name="connsiteY493" fmla="*/ 4968410 h 6858000"/>
              <a:gd name="connsiteX494" fmla="*/ 1837349 w 7467600"/>
              <a:gd name="connsiteY494" fmla="*/ 4956357 h 6858000"/>
              <a:gd name="connsiteX495" fmla="*/ 2162835 w 7467600"/>
              <a:gd name="connsiteY495" fmla="*/ 5187853 h 6858000"/>
              <a:gd name="connsiteX496" fmla="*/ 2257167 w 7467600"/>
              <a:gd name="connsiteY496" fmla="*/ 5462123 h 6858000"/>
              <a:gd name="connsiteX497" fmla="*/ 2261598 w 7467600"/>
              <a:gd name="connsiteY497" fmla="*/ 5467998 h 6858000"/>
              <a:gd name="connsiteX498" fmla="*/ 2437177 w 7467600"/>
              <a:gd name="connsiteY498" fmla="*/ 5479608 h 6858000"/>
              <a:gd name="connsiteX499" fmla="*/ 2445247 w 7467600"/>
              <a:gd name="connsiteY499" fmla="*/ 5483476 h 6858000"/>
              <a:gd name="connsiteX500" fmla="*/ 2743626 w 7467600"/>
              <a:gd name="connsiteY500" fmla="*/ 5304819 h 6858000"/>
              <a:gd name="connsiteX501" fmla="*/ 3048102 w 7467600"/>
              <a:gd name="connsiteY501" fmla="*/ 5150595 h 6858000"/>
              <a:gd name="connsiteX502" fmla="*/ 1799414 w 7467600"/>
              <a:gd name="connsiteY502" fmla="*/ 4694732 h 6858000"/>
              <a:gd name="connsiteX503" fmla="*/ 1771735 w 7467600"/>
              <a:gd name="connsiteY503" fmla="*/ 4619929 h 6858000"/>
              <a:gd name="connsiteX504" fmla="*/ 3104273 w 7467600"/>
              <a:gd name="connsiteY504" fmla="*/ 5076159 h 6858000"/>
              <a:gd name="connsiteX505" fmla="*/ 3113245 w 7467600"/>
              <a:gd name="connsiteY505" fmla="*/ 5090705 h 6858000"/>
              <a:gd name="connsiteX506" fmla="*/ 3126294 w 7467600"/>
              <a:gd name="connsiteY506" fmla="*/ 5114400 h 6858000"/>
              <a:gd name="connsiteX507" fmla="*/ 3937433 w 7467600"/>
              <a:gd name="connsiteY507" fmla="*/ 4830473 h 6858000"/>
              <a:gd name="connsiteX508" fmla="*/ 3590475 w 7467600"/>
              <a:gd name="connsiteY508" fmla="*/ 4597974 h 6858000"/>
              <a:gd name="connsiteX509" fmla="*/ 3100264 w 7467600"/>
              <a:gd name="connsiteY509" fmla="*/ 4579845 h 6858000"/>
              <a:gd name="connsiteX510" fmla="*/ 2183576 w 7467600"/>
              <a:gd name="connsiteY510" fmla="*/ 4227150 h 6858000"/>
              <a:gd name="connsiteX511" fmla="*/ 2151029 w 7467600"/>
              <a:gd name="connsiteY511" fmla="*/ 4146947 h 6858000"/>
              <a:gd name="connsiteX512" fmla="*/ 3563434 w 7467600"/>
              <a:gd name="connsiteY512" fmla="*/ 4469115 h 6858000"/>
              <a:gd name="connsiteX513" fmla="*/ 3177952 w 7467600"/>
              <a:gd name="connsiteY513" fmla="*/ 3657386 h 6858000"/>
              <a:gd name="connsiteX514" fmla="*/ 3189263 w 7467600"/>
              <a:gd name="connsiteY514" fmla="*/ 3625726 h 6858000"/>
              <a:gd name="connsiteX515" fmla="*/ 3560912 w 7467600"/>
              <a:gd name="connsiteY515" fmla="*/ 4079863 h 6858000"/>
              <a:gd name="connsiteX516" fmla="*/ 3626636 w 7467600"/>
              <a:gd name="connsiteY516" fmla="*/ 4512230 h 6858000"/>
              <a:gd name="connsiteX517" fmla="*/ 3653088 w 7467600"/>
              <a:gd name="connsiteY517" fmla="*/ 4521417 h 6858000"/>
              <a:gd name="connsiteX518" fmla="*/ 3988128 w 7467600"/>
              <a:gd name="connsiteY518" fmla="*/ 4817267 h 6858000"/>
              <a:gd name="connsiteX519" fmla="*/ 4830582 w 7467600"/>
              <a:gd name="connsiteY519" fmla="*/ 4676000 h 6858000"/>
              <a:gd name="connsiteX520" fmla="*/ 4830100 w 7467600"/>
              <a:gd name="connsiteY520" fmla="*/ 4675554 h 6858000"/>
              <a:gd name="connsiteX521" fmla="*/ 4036318 w 7467600"/>
              <a:gd name="connsiteY521" fmla="*/ 4147013 h 6858000"/>
              <a:gd name="connsiteX522" fmla="*/ 3432098 w 7467600"/>
              <a:gd name="connsiteY522" fmla="*/ 3537312 h 6858000"/>
              <a:gd name="connsiteX523" fmla="*/ 3446761 w 7467600"/>
              <a:gd name="connsiteY523" fmla="*/ 3461278 h 6858000"/>
              <a:gd name="connsiteX524" fmla="*/ 4419733 w 7467600"/>
              <a:gd name="connsiteY524" fmla="*/ 3963555 h 6858000"/>
              <a:gd name="connsiteX525" fmla="*/ 4781371 w 7467600"/>
              <a:gd name="connsiteY525" fmla="*/ 4458604 h 6858000"/>
              <a:gd name="connsiteX526" fmla="*/ 4780440 w 7467600"/>
              <a:gd name="connsiteY526" fmla="*/ 4470290 h 6858000"/>
              <a:gd name="connsiteX527" fmla="*/ 4898954 w 7467600"/>
              <a:gd name="connsiteY527" fmla="*/ 4662092 h 6858000"/>
              <a:gd name="connsiteX528" fmla="*/ 4900699 w 7467600"/>
              <a:gd name="connsiteY528" fmla="*/ 4670867 h 6858000"/>
              <a:gd name="connsiteX529" fmla="*/ 5714511 w 7467600"/>
              <a:gd name="connsiteY529" fmla="*/ 4663483 h 6858000"/>
              <a:gd name="connsiteX530" fmla="*/ 5464793 w 7467600"/>
              <a:gd name="connsiteY530" fmla="*/ 4393556 h 6858000"/>
              <a:gd name="connsiteX531" fmla="*/ 5461897 w 7467600"/>
              <a:gd name="connsiteY531" fmla="*/ 4390879 h 6858000"/>
              <a:gd name="connsiteX532" fmla="*/ 4294126 w 7467600"/>
              <a:gd name="connsiteY532" fmla="*/ 3303048 h 6858000"/>
              <a:gd name="connsiteX533" fmla="*/ 4305321 w 7467600"/>
              <a:gd name="connsiteY533" fmla="*/ 3256953 h 6858000"/>
              <a:gd name="connsiteX534" fmla="*/ 4949299 w 7467600"/>
              <a:gd name="connsiteY534" fmla="*/ 3766336 h 6858000"/>
              <a:gd name="connsiteX535" fmla="*/ 5291452 w 7467600"/>
              <a:gd name="connsiteY535" fmla="*/ 4076801 h 6858000"/>
              <a:gd name="connsiteX536" fmla="*/ 5434998 w 7467600"/>
              <a:gd name="connsiteY536" fmla="*/ 4254100 h 6858000"/>
              <a:gd name="connsiteX537" fmla="*/ 5351015 w 7467600"/>
              <a:gd name="connsiteY537" fmla="*/ 3760989 h 6858000"/>
              <a:gd name="connsiteX538" fmla="*/ 5413780 w 7467600"/>
              <a:gd name="connsiteY538" fmla="*/ 2966265 h 6858000"/>
              <a:gd name="connsiteX539" fmla="*/ 5425627 w 7467600"/>
              <a:gd name="connsiteY539" fmla="*/ 2954192 h 6858000"/>
              <a:gd name="connsiteX540" fmla="*/ 6604735 w 7467600"/>
              <a:gd name="connsiteY540" fmla="*/ 2041381 h 6858000"/>
              <a:gd name="connsiteX541" fmla="*/ 7204487 w 7467600"/>
              <a:gd name="connsiteY541" fmla="*/ 2742112 h 6858000"/>
              <a:gd name="connsiteX542" fmla="*/ 7131592 w 7467600"/>
              <a:gd name="connsiteY542" fmla="*/ 2672096 h 6858000"/>
              <a:gd name="connsiteX543" fmla="*/ 6996344 w 7467600"/>
              <a:gd name="connsiteY543" fmla="*/ 2518310 h 6858000"/>
              <a:gd name="connsiteX544" fmla="*/ 6735495 w 7467600"/>
              <a:gd name="connsiteY544" fmla="*/ 2196890 h 6858000"/>
              <a:gd name="connsiteX545" fmla="*/ 6721901 w 7467600"/>
              <a:gd name="connsiteY545" fmla="*/ 2179274 h 6858000"/>
              <a:gd name="connsiteX546" fmla="*/ 6604735 w 7467600"/>
              <a:gd name="connsiteY546" fmla="*/ 2041381 h 6858000"/>
              <a:gd name="connsiteX547" fmla="*/ 6591670 w 7467600"/>
              <a:gd name="connsiteY547" fmla="*/ 1988277 h 6858000"/>
              <a:gd name="connsiteX548" fmla="*/ 6747349 w 7467600"/>
              <a:gd name="connsiteY548" fmla="*/ 2160069 h 6858000"/>
              <a:gd name="connsiteX549" fmla="*/ 6760943 w 7467600"/>
              <a:gd name="connsiteY549" fmla="*/ 2177686 h 6858000"/>
              <a:gd name="connsiteX550" fmla="*/ 7021065 w 7467600"/>
              <a:gd name="connsiteY550" fmla="*/ 2498102 h 6858000"/>
              <a:gd name="connsiteX551" fmla="*/ 7155223 w 7467600"/>
              <a:gd name="connsiteY551" fmla="*/ 2650386 h 6858000"/>
              <a:gd name="connsiteX552" fmla="*/ 7203167 w 7467600"/>
              <a:gd name="connsiteY552" fmla="*/ 2697288 h 6858000"/>
              <a:gd name="connsiteX553" fmla="*/ 6937703 w 7467600"/>
              <a:gd name="connsiteY553" fmla="*/ 2321981 h 6858000"/>
              <a:gd name="connsiteX554" fmla="*/ 6591670 w 7467600"/>
              <a:gd name="connsiteY554" fmla="*/ 1988277 h 6858000"/>
              <a:gd name="connsiteX555" fmla="*/ 5798671 w 7467600"/>
              <a:gd name="connsiteY555" fmla="*/ 1981601 h 6858000"/>
              <a:gd name="connsiteX556" fmla="*/ 5754709 w 7467600"/>
              <a:gd name="connsiteY556" fmla="*/ 2071454 h 6858000"/>
              <a:gd name="connsiteX557" fmla="*/ 5763044 w 7467600"/>
              <a:gd name="connsiteY557" fmla="*/ 2842206 h 6858000"/>
              <a:gd name="connsiteX558" fmla="*/ 5764974 w 7467600"/>
              <a:gd name="connsiteY558" fmla="*/ 2799609 h 6858000"/>
              <a:gd name="connsiteX559" fmla="*/ 5767665 w 7467600"/>
              <a:gd name="connsiteY559" fmla="*/ 2666409 h 6858000"/>
              <a:gd name="connsiteX560" fmla="*/ 5763055 w 7467600"/>
              <a:gd name="connsiteY560" fmla="*/ 2579705 h 6858000"/>
              <a:gd name="connsiteX561" fmla="*/ 5758079 w 7467600"/>
              <a:gd name="connsiteY561" fmla="*/ 2492508 h 6858000"/>
              <a:gd name="connsiteX562" fmla="*/ 5779325 w 7467600"/>
              <a:gd name="connsiteY562" fmla="*/ 2197069 h 6858000"/>
              <a:gd name="connsiteX563" fmla="*/ 5798671 w 7467600"/>
              <a:gd name="connsiteY563" fmla="*/ 1981601 h 6858000"/>
              <a:gd name="connsiteX564" fmla="*/ 5829202 w 7467600"/>
              <a:gd name="connsiteY564" fmla="*/ 1971679 h 6858000"/>
              <a:gd name="connsiteX565" fmla="*/ 5809558 w 7467600"/>
              <a:gd name="connsiteY565" fmla="*/ 2198043 h 6858000"/>
              <a:gd name="connsiteX566" fmla="*/ 5788653 w 7467600"/>
              <a:gd name="connsiteY566" fmla="*/ 2489430 h 6858000"/>
              <a:gd name="connsiteX567" fmla="*/ 5793439 w 7467600"/>
              <a:gd name="connsiteY567" fmla="*/ 2575235 h 6858000"/>
              <a:gd name="connsiteX568" fmla="*/ 5796837 w 7467600"/>
              <a:gd name="connsiteY568" fmla="*/ 2637633 h 6858000"/>
              <a:gd name="connsiteX569" fmla="*/ 5818614 w 7467600"/>
              <a:gd name="connsiteY569" fmla="*/ 2473055 h 6858000"/>
              <a:gd name="connsiteX570" fmla="*/ 5829202 w 7467600"/>
              <a:gd name="connsiteY570" fmla="*/ 1971679 h 6858000"/>
              <a:gd name="connsiteX571" fmla="*/ 5911389 w 7467600"/>
              <a:gd name="connsiteY571" fmla="*/ 1898371 h 6858000"/>
              <a:gd name="connsiteX572" fmla="*/ 6237627 w 7467600"/>
              <a:gd name="connsiteY572" fmla="*/ 2231921 h 6858000"/>
              <a:gd name="connsiteX573" fmla="*/ 5911389 w 7467600"/>
              <a:gd name="connsiteY573" fmla="*/ 1898371 h 6858000"/>
              <a:gd name="connsiteX574" fmla="*/ 6944437 w 7467600"/>
              <a:gd name="connsiteY574" fmla="*/ 1575402 h 6858000"/>
              <a:gd name="connsiteX575" fmla="*/ 6304730 w 7467600"/>
              <a:gd name="connsiteY575" fmla="*/ 1766654 h 6858000"/>
              <a:gd name="connsiteX576" fmla="*/ 6944437 w 7467600"/>
              <a:gd name="connsiteY576" fmla="*/ 1575402 h 6858000"/>
              <a:gd name="connsiteX577" fmla="*/ 7019523 w 7467600"/>
              <a:gd name="connsiteY577" fmla="*/ 1519450 h 6858000"/>
              <a:gd name="connsiteX578" fmla="*/ 6298091 w 7467600"/>
              <a:gd name="connsiteY578" fmla="*/ 1737122 h 6858000"/>
              <a:gd name="connsiteX579" fmla="*/ 7019523 w 7467600"/>
              <a:gd name="connsiteY579" fmla="*/ 1519450 h 6858000"/>
              <a:gd name="connsiteX580" fmla="*/ 2399523 w 7467600"/>
              <a:gd name="connsiteY580" fmla="*/ 1428234 h 6858000"/>
              <a:gd name="connsiteX581" fmla="*/ 2224982 w 7467600"/>
              <a:gd name="connsiteY581" fmla="*/ 1826201 h 6858000"/>
              <a:gd name="connsiteX582" fmla="*/ 2096099 w 7467600"/>
              <a:gd name="connsiteY582" fmla="*/ 2345900 h 6858000"/>
              <a:gd name="connsiteX583" fmla="*/ 2283317 w 7467600"/>
              <a:gd name="connsiteY583" fmla="*/ 1796925 h 6858000"/>
              <a:gd name="connsiteX584" fmla="*/ 2399523 w 7467600"/>
              <a:gd name="connsiteY584" fmla="*/ 1428234 h 6858000"/>
              <a:gd name="connsiteX585" fmla="*/ 2448558 w 7467600"/>
              <a:gd name="connsiteY585" fmla="*/ 1373435 h 6858000"/>
              <a:gd name="connsiteX586" fmla="*/ 2312521 w 7467600"/>
              <a:gd name="connsiteY586" fmla="*/ 1806140 h 6858000"/>
              <a:gd name="connsiteX587" fmla="*/ 2127533 w 7467600"/>
              <a:gd name="connsiteY587" fmla="*/ 2348380 h 6858000"/>
              <a:gd name="connsiteX588" fmla="*/ 2358080 w 7467600"/>
              <a:gd name="connsiteY588" fmla="*/ 1866134 h 6858000"/>
              <a:gd name="connsiteX589" fmla="*/ 2407436 w 7467600"/>
              <a:gd name="connsiteY589" fmla="*/ 1651070 h 6858000"/>
              <a:gd name="connsiteX590" fmla="*/ 2448558 w 7467600"/>
              <a:gd name="connsiteY590" fmla="*/ 1373435 h 6858000"/>
              <a:gd name="connsiteX591" fmla="*/ 278707 w 7467600"/>
              <a:gd name="connsiteY591" fmla="*/ 1352270 h 6858000"/>
              <a:gd name="connsiteX592" fmla="*/ 321570 w 7467600"/>
              <a:gd name="connsiteY592" fmla="*/ 1861610 h 6858000"/>
              <a:gd name="connsiteX593" fmla="*/ 294281 w 7467600"/>
              <a:gd name="connsiteY593" fmla="*/ 1440658 h 6858000"/>
              <a:gd name="connsiteX594" fmla="*/ 278707 w 7467600"/>
              <a:gd name="connsiteY594" fmla="*/ 1352270 h 6858000"/>
              <a:gd name="connsiteX595" fmla="*/ 1423821 w 7467600"/>
              <a:gd name="connsiteY595" fmla="*/ 1351958 h 6858000"/>
              <a:gd name="connsiteX596" fmla="*/ 1638521 w 7467600"/>
              <a:gd name="connsiteY596" fmla="*/ 1908470 h 6858000"/>
              <a:gd name="connsiteX597" fmla="*/ 1754199 w 7467600"/>
              <a:gd name="connsiteY597" fmla="*/ 2149284 h 6858000"/>
              <a:gd name="connsiteX598" fmla="*/ 1908359 w 7467600"/>
              <a:gd name="connsiteY598" fmla="*/ 2364988 h 6858000"/>
              <a:gd name="connsiteX599" fmla="*/ 1647661 w 7467600"/>
              <a:gd name="connsiteY599" fmla="*/ 1825945 h 6858000"/>
              <a:gd name="connsiteX600" fmla="*/ 1423821 w 7467600"/>
              <a:gd name="connsiteY600" fmla="*/ 1351958 h 6858000"/>
              <a:gd name="connsiteX601" fmla="*/ 1431890 w 7467600"/>
              <a:gd name="connsiteY601" fmla="*/ 1306475 h 6858000"/>
              <a:gd name="connsiteX602" fmla="*/ 1507597 w 7467600"/>
              <a:gd name="connsiteY602" fmla="*/ 1446132 h 6858000"/>
              <a:gd name="connsiteX603" fmla="*/ 1674586 w 7467600"/>
              <a:gd name="connsiteY603" fmla="*/ 1813832 h 6858000"/>
              <a:gd name="connsiteX604" fmla="*/ 1815950 w 7467600"/>
              <a:gd name="connsiteY604" fmla="*/ 2128564 h 6858000"/>
              <a:gd name="connsiteX605" fmla="*/ 1984242 w 7467600"/>
              <a:gd name="connsiteY605" fmla="*/ 2430829 h 6858000"/>
              <a:gd name="connsiteX606" fmla="*/ 2014023 w 7467600"/>
              <a:gd name="connsiteY606" fmla="*/ 2450995 h 6858000"/>
              <a:gd name="connsiteX607" fmla="*/ 1747337 w 7467600"/>
              <a:gd name="connsiteY607" fmla="*/ 1855264 h 6858000"/>
              <a:gd name="connsiteX608" fmla="*/ 1533749 w 7467600"/>
              <a:gd name="connsiteY608" fmla="*/ 1478656 h 6858000"/>
              <a:gd name="connsiteX609" fmla="*/ 1431890 w 7467600"/>
              <a:gd name="connsiteY609" fmla="*/ 1306475 h 6858000"/>
              <a:gd name="connsiteX610" fmla="*/ 5052692 w 7467600"/>
              <a:gd name="connsiteY610" fmla="*/ 1292994 h 6858000"/>
              <a:gd name="connsiteX611" fmla="*/ 5200661 w 7467600"/>
              <a:gd name="connsiteY611" fmla="*/ 1635186 h 6858000"/>
              <a:gd name="connsiteX612" fmla="*/ 5297138 w 7467600"/>
              <a:gd name="connsiteY612" fmla="*/ 1906351 h 6858000"/>
              <a:gd name="connsiteX613" fmla="*/ 5052692 w 7467600"/>
              <a:gd name="connsiteY613" fmla="*/ 1292994 h 6858000"/>
              <a:gd name="connsiteX614" fmla="*/ 5009948 w 7467600"/>
              <a:gd name="connsiteY614" fmla="*/ 1273619 h 6858000"/>
              <a:gd name="connsiteX615" fmla="*/ 5121777 w 7467600"/>
              <a:gd name="connsiteY615" fmla="*/ 1654213 h 6858000"/>
              <a:gd name="connsiteX616" fmla="*/ 5293545 w 7467600"/>
              <a:gd name="connsiteY616" fmla="*/ 2072247 h 6858000"/>
              <a:gd name="connsiteX617" fmla="*/ 5294042 w 7467600"/>
              <a:gd name="connsiteY617" fmla="*/ 2065019 h 6858000"/>
              <a:gd name="connsiteX618" fmla="*/ 5171936 w 7467600"/>
              <a:gd name="connsiteY618" fmla="*/ 1647613 h 6858000"/>
              <a:gd name="connsiteX619" fmla="*/ 5009948 w 7467600"/>
              <a:gd name="connsiteY619" fmla="*/ 1273619 h 6858000"/>
              <a:gd name="connsiteX620" fmla="*/ 655236 w 7467600"/>
              <a:gd name="connsiteY620" fmla="*/ 1268632 h 6858000"/>
              <a:gd name="connsiteX621" fmla="*/ 839521 w 7467600"/>
              <a:gd name="connsiteY621" fmla="*/ 1685315 h 6858000"/>
              <a:gd name="connsiteX622" fmla="*/ 1109416 w 7467600"/>
              <a:gd name="connsiteY622" fmla="*/ 2061663 h 6858000"/>
              <a:gd name="connsiteX623" fmla="*/ 1298300 w 7467600"/>
              <a:gd name="connsiteY623" fmla="*/ 2247742 h 6858000"/>
              <a:gd name="connsiteX624" fmla="*/ 1125871 w 7467600"/>
              <a:gd name="connsiteY624" fmla="*/ 1989513 h 6858000"/>
              <a:gd name="connsiteX625" fmla="*/ 981574 w 7467600"/>
              <a:gd name="connsiteY625" fmla="*/ 1783157 h 6858000"/>
              <a:gd name="connsiteX626" fmla="*/ 922198 w 7467600"/>
              <a:gd name="connsiteY626" fmla="*/ 1677437 h 6858000"/>
              <a:gd name="connsiteX627" fmla="*/ 869293 w 7467600"/>
              <a:gd name="connsiteY627" fmla="*/ 1583214 h 6858000"/>
              <a:gd name="connsiteX628" fmla="*/ 751431 w 7467600"/>
              <a:gd name="connsiteY628" fmla="*/ 1405731 h 6858000"/>
              <a:gd name="connsiteX629" fmla="*/ 655236 w 7467600"/>
              <a:gd name="connsiteY629" fmla="*/ 1268632 h 6858000"/>
              <a:gd name="connsiteX630" fmla="*/ 6516292 w 7467600"/>
              <a:gd name="connsiteY630" fmla="*/ 1263064 h 6858000"/>
              <a:gd name="connsiteX631" fmla="*/ 5736320 w 7467600"/>
              <a:gd name="connsiteY631" fmla="*/ 1501803 h 6858000"/>
              <a:gd name="connsiteX632" fmla="*/ 6516292 w 7467600"/>
              <a:gd name="connsiteY632" fmla="*/ 1263064 h 6858000"/>
              <a:gd name="connsiteX633" fmla="*/ 291466 w 7467600"/>
              <a:gd name="connsiteY633" fmla="*/ 1250369 h 6858000"/>
              <a:gd name="connsiteX634" fmla="*/ 323180 w 7467600"/>
              <a:gd name="connsiteY634" fmla="*/ 1435283 h 6858000"/>
              <a:gd name="connsiteX635" fmla="*/ 349381 w 7467600"/>
              <a:gd name="connsiteY635" fmla="*/ 1875041 h 6858000"/>
              <a:gd name="connsiteX636" fmla="*/ 374363 w 7467600"/>
              <a:gd name="connsiteY636" fmla="*/ 1506494 h 6858000"/>
              <a:gd name="connsiteX637" fmla="*/ 302168 w 7467600"/>
              <a:gd name="connsiteY637" fmla="*/ 1274495 h 6858000"/>
              <a:gd name="connsiteX638" fmla="*/ 291466 w 7467600"/>
              <a:gd name="connsiteY638" fmla="*/ 1250369 h 6858000"/>
              <a:gd name="connsiteX639" fmla="*/ 678222 w 7467600"/>
              <a:gd name="connsiteY639" fmla="*/ 1248670 h 6858000"/>
              <a:gd name="connsiteX640" fmla="*/ 775536 w 7467600"/>
              <a:gd name="connsiteY640" fmla="*/ 1388015 h 6858000"/>
              <a:gd name="connsiteX641" fmla="*/ 894529 w 7467600"/>
              <a:gd name="connsiteY641" fmla="*/ 1567739 h 6858000"/>
              <a:gd name="connsiteX642" fmla="*/ 948000 w 7467600"/>
              <a:gd name="connsiteY642" fmla="*/ 1663088 h 6858000"/>
              <a:gd name="connsiteX643" fmla="*/ 1006812 w 7467600"/>
              <a:gd name="connsiteY643" fmla="*/ 1767683 h 6858000"/>
              <a:gd name="connsiteX644" fmla="*/ 1149133 w 7467600"/>
              <a:gd name="connsiteY644" fmla="*/ 1971513 h 6858000"/>
              <a:gd name="connsiteX645" fmla="*/ 1333952 w 7467600"/>
              <a:gd name="connsiteY645" fmla="*/ 2251620 h 6858000"/>
              <a:gd name="connsiteX646" fmla="*/ 1337329 w 7467600"/>
              <a:gd name="connsiteY646" fmla="*/ 2258350 h 6858000"/>
              <a:gd name="connsiteX647" fmla="*/ 1014726 w 7467600"/>
              <a:gd name="connsiteY647" fmla="*/ 1615556 h 6858000"/>
              <a:gd name="connsiteX648" fmla="*/ 678222 w 7467600"/>
              <a:gd name="connsiteY648" fmla="*/ 1248670 h 6858000"/>
              <a:gd name="connsiteX649" fmla="*/ 6691602 w 7467600"/>
              <a:gd name="connsiteY649" fmla="*/ 1140573 h 6858000"/>
              <a:gd name="connsiteX650" fmla="*/ 6571100 w 7467600"/>
              <a:gd name="connsiteY650" fmla="*/ 1183662 h 6858000"/>
              <a:gd name="connsiteX651" fmla="*/ 6241687 w 7467600"/>
              <a:gd name="connsiteY651" fmla="*/ 1257600 h 6858000"/>
              <a:gd name="connsiteX652" fmla="*/ 5693009 w 7467600"/>
              <a:gd name="connsiteY652" fmla="*/ 1478256 h 6858000"/>
              <a:gd name="connsiteX653" fmla="*/ 6548420 w 7467600"/>
              <a:gd name="connsiteY653" fmla="*/ 1214599 h 6858000"/>
              <a:gd name="connsiteX654" fmla="*/ 6605473 w 7467600"/>
              <a:gd name="connsiteY654" fmla="*/ 1184686 h 6858000"/>
              <a:gd name="connsiteX655" fmla="*/ 6691602 w 7467600"/>
              <a:gd name="connsiteY655" fmla="*/ 1140573 h 6858000"/>
              <a:gd name="connsiteX656" fmla="*/ 4002475 w 7467600"/>
              <a:gd name="connsiteY656" fmla="*/ 1037802 h 6858000"/>
              <a:gd name="connsiteX657" fmla="*/ 4000324 w 7467600"/>
              <a:gd name="connsiteY657" fmla="*/ 1039362 h 6858000"/>
              <a:gd name="connsiteX658" fmla="*/ 4002862 w 7467600"/>
              <a:gd name="connsiteY658" fmla="*/ 1042866 h 6858000"/>
              <a:gd name="connsiteX659" fmla="*/ 4002475 w 7467600"/>
              <a:gd name="connsiteY659" fmla="*/ 1037802 h 6858000"/>
              <a:gd name="connsiteX660" fmla="*/ 506322 w 7467600"/>
              <a:gd name="connsiteY660" fmla="*/ 1020997 h 6858000"/>
              <a:gd name="connsiteX661" fmla="*/ 533068 w 7467600"/>
              <a:gd name="connsiteY661" fmla="*/ 1029409 h 6858000"/>
              <a:gd name="connsiteX662" fmla="*/ 1232525 w 7467600"/>
              <a:gd name="connsiteY662" fmla="*/ 1804675 h 6858000"/>
              <a:gd name="connsiteX663" fmla="*/ 1388858 w 7467600"/>
              <a:gd name="connsiteY663" fmla="*/ 2368011 h 6858000"/>
              <a:gd name="connsiteX664" fmla="*/ 1384098 w 7467600"/>
              <a:gd name="connsiteY664" fmla="*/ 2378125 h 6858000"/>
              <a:gd name="connsiteX665" fmla="*/ 1425393 w 7467600"/>
              <a:gd name="connsiteY665" fmla="*/ 2589124 h 6858000"/>
              <a:gd name="connsiteX666" fmla="*/ 1424001 w 7467600"/>
              <a:gd name="connsiteY666" fmla="*/ 2597541 h 6858000"/>
              <a:gd name="connsiteX667" fmla="*/ 2152729 w 7467600"/>
              <a:gd name="connsiteY667" fmla="*/ 2864487 h 6858000"/>
              <a:gd name="connsiteX668" fmla="*/ 2020609 w 7467600"/>
              <a:gd name="connsiteY668" fmla="*/ 2539671 h 6858000"/>
              <a:gd name="connsiteX669" fmla="*/ 2018920 w 7467600"/>
              <a:gd name="connsiteY669" fmla="*/ 2536309 h 6858000"/>
              <a:gd name="connsiteX670" fmla="*/ 1342441 w 7467600"/>
              <a:gd name="connsiteY670" fmla="*/ 1173017 h 6858000"/>
              <a:gd name="connsiteX671" fmla="*/ 1367925 w 7467600"/>
              <a:gd name="connsiteY671" fmla="*/ 1135648 h 6858000"/>
              <a:gd name="connsiteX672" fmla="*/ 1771401 w 7467600"/>
              <a:gd name="connsiteY672" fmla="*/ 1806673 h 6858000"/>
              <a:gd name="connsiteX673" fmla="*/ 1972385 w 7467600"/>
              <a:gd name="connsiteY673" fmla="*/ 2198735 h 6858000"/>
              <a:gd name="connsiteX674" fmla="*/ 2040892 w 7467600"/>
              <a:gd name="connsiteY674" fmla="*/ 2405205 h 6858000"/>
              <a:gd name="connsiteX675" fmla="*/ 2131689 w 7467600"/>
              <a:gd name="connsiteY675" fmla="*/ 1936926 h 6858000"/>
              <a:gd name="connsiteX676" fmla="*/ 2454820 w 7467600"/>
              <a:gd name="connsiteY676" fmla="*/ 1248808 h 6858000"/>
              <a:gd name="connsiteX677" fmla="*/ 2492512 w 7467600"/>
              <a:gd name="connsiteY677" fmla="*/ 1302920 h 6858000"/>
              <a:gd name="connsiteX678" fmla="*/ 2081216 w 7467600"/>
              <a:gd name="connsiteY678" fmla="*/ 2527513 h 6858000"/>
              <a:gd name="connsiteX679" fmla="*/ 2081211 w 7467600"/>
              <a:gd name="connsiteY679" fmla="*/ 2528916 h 6858000"/>
              <a:gd name="connsiteX680" fmla="*/ 2199067 w 7467600"/>
              <a:gd name="connsiteY680" fmla="*/ 2884061 h 6858000"/>
              <a:gd name="connsiteX681" fmla="*/ 3192586 w 7467600"/>
              <a:gd name="connsiteY681" fmla="*/ 3411496 h 6858000"/>
              <a:gd name="connsiteX682" fmla="*/ 3182620 w 7467600"/>
              <a:gd name="connsiteY682" fmla="*/ 3483279 h 6858000"/>
              <a:gd name="connsiteX683" fmla="*/ 2435119 w 7467600"/>
              <a:gd name="connsiteY683" fmla="*/ 3080173 h 6858000"/>
              <a:gd name="connsiteX684" fmla="*/ 2410152 w 7467600"/>
              <a:gd name="connsiteY684" fmla="*/ 3063751 h 6858000"/>
              <a:gd name="connsiteX685" fmla="*/ 2408099 w 7467600"/>
              <a:gd name="connsiteY685" fmla="*/ 3064403 h 6858000"/>
              <a:gd name="connsiteX686" fmla="*/ 2407218 w 7467600"/>
              <a:gd name="connsiteY686" fmla="*/ 3070324 h 6858000"/>
              <a:gd name="connsiteX687" fmla="*/ 2380138 w 7467600"/>
              <a:gd name="connsiteY687" fmla="*/ 3099341 h 6858000"/>
              <a:gd name="connsiteX688" fmla="*/ 1765923 w 7467600"/>
              <a:gd name="connsiteY688" fmla="*/ 3581043 h 6858000"/>
              <a:gd name="connsiteX689" fmla="*/ 1702258 w 7467600"/>
              <a:gd name="connsiteY689" fmla="*/ 3612286 h 6858000"/>
              <a:gd name="connsiteX690" fmla="*/ 1538370 w 7467600"/>
              <a:gd name="connsiteY690" fmla="*/ 3811804 h 6858000"/>
              <a:gd name="connsiteX691" fmla="*/ 542867 w 7467600"/>
              <a:gd name="connsiteY691" fmla="*/ 4944092 h 6858000"/>
              <a:gd name="connsiteX692" fmla="*/ 515800 w 7467600"/>
              <a:gd name="connsiteY692" fmla="*/ 4862180 h 6858000"/>
              <a:gd name="connsiteX693" fmla="*/ 909145 w 7467600"/>
              <a:gd name="connsiteY693" fmla="*/ 4199225 h 6858000"/>
              <a:gd name="connsiteX694" fmla="*/ 1214067 w 7467600"/>
              <a:gd name="connsiteY694" fmla="*/ 3908561 h 6858000"/>
              <a:gd name="connsiteX695" fmla="*/ 640967 w 7467600"/>
              <a:gd name="connsiteY695" fmla="*/ 4105601 h 6858000"/>
              <a:gd name="connsiteX696" fmla="*/ 112563 w 7467600"/>
              <a:gd name="connsiteY696" fmla="*/ 4396952 h 6858000"/>
              <a:gd name="connsiteX697" fmla="*/ 0 w 7467600"/>
              <a:gd name="connsiteY697" fmla="*/ 4466006 h 6858000"/>
              <a:gd name="connsiteX698" fmla="*/ 0 w 7467600"/>
              <a:gd name="connsiteY698" fmla="*/ 4233763 h 6858000"/>
              <a:gd name="connsiteX699" fmla="*/ 36881 w 7467600"/>
              <a:gd name="connsiteY699" fmla="*/ 4200118 h 6858000"/>
              <a:gd name="connsiteX700" fmla="*/ 910534 w 7467600"/>
              <a:gd name="connsiteY700" fmla="*/ 3629753 h 6858000"/>
              <a:gd name="connsiteX701" fmla="*/ 1578717 w 7467600"/>
              <a:gd name="connsiteY701" fmla="*/ 3575982 h 6858000"/>
              <a:gd name="connsiteX702" fmla="*/ 2338780 w 7467600"/>
              <a:gd name="connsiteY702" fmla="*/ 3033725 h 6858000"/>
              <a:gd name="connsiteX703" fmla="*/ 1807991 w 7467600"/>
              <a:gd name="connsiteY703" fmla="*/ 2807184 h 6858000"/>
              <a:gd name="connsiteX704" fmla="*/ 1416358 w 7467600"/>
              <a:gd name="connsiteY704" fmla="*/ 3112571 h 6858000"/>
              <a:gd name="connsiteX705" fmla="*/ 939066 w 7467600"/>
              <a:gd name="connsiteY705" fmla="*/ 3378798 h 6858000"/>
              <a:gd name="connsiteX706" fmla="*/ 115099 w 7467600"/>
              <a:gd name="connsiteY706" fmla="*/ 3607650 h 6858000"/>
              <a:gd name="connsiteX707" fmla="*/ 97284 w 7467600"/>
              <a:gd name="connsiteY707" fmla="*/ 3520393 h 6858000"/>
              <a:gd name="connsiteX708" fmla="*/ 922050 w 7467600"/>
              <a:gd name="connsiteY708" fmla="*/ 3074867 h 6858000"/>
              <a:gd name="connsiteX709" fmla="*/ 1405265 w 7467600"/>
              <a:gd name="connsiteY709" fmla="*/ 3016319 h 6858000"/>
              <a:gd name="connsiteX710" fmla="*/ 1407512 w 7467600"/>
              <a:gd name="connsiteY710" fmla="*/ 3018001 h 6858000"/>
              <a:gd name="connsiteX711" fmla="*/ 1726266 w 7467600"/>
              <a:gd name="connsiteY711" fmla="*/ 2777274 h 6858000"/>
              <a:gd name="connsiteX712" fmla="*/ 625390 w 7467600"/>
              <a:gd name="connsiteY712" fmla="*/ 2514541 h 6858000"/>
              <a:gd name="connsiteX713" fmla="*/ 619799 w 7467600"/>
              <a:gd name="connsiteY713" fmla="*/ 2527180 h 6858000"/>
              <a:gd name="connsiteX714" fmla="*/ 310030 w 7467600"/>
              <a:gd name="connsiteY714" fmla="*/ 2771818 h 6858000"/>
              <a:gd name="connsiteX715" fmla="*/ 173877 w 7467600"/>
              <a:gd name="connsiteY715" fmla="*/ 2937056 h 6858000"/>
              <a:gd name="connsiteX716" fmla="*/ 77889 w 7467600"/>
              <a:gd name="connsiteY716" fmla="*/ 3138440 h 6858000"/>
              <a:gd name="connsiteX717" fmla="*/ 0 w 7467600"/>
              <a:gd name="connsiteY717" fmla="*/ 3271395 h 6858000"/>
              <a:gd name="connsiteX718" fmla="*/ 0 w 7467600"/>
              <a:gd name="connsiteY718" fmla="*/ 3153002 h 6858000"/>
              <a:gd name="connsiteX719" fmla="*/ 2386 w 7467600"/>
              <a:gd name="connsiteY719" fmla="*/ 3149203 h 6858000"/>
              <a:gd name="connsiteX720" fmla="*/ 89753 w 7467600"/>
              <a:gd name="connsiteY720" fmla="*/ 2987702 h 6858000"/>
              <a:gd name="connsiteX721" fmla="*/ 76869 w 7467600"/>
              <a:gd name="connsiteY721" fmla="*/ 3005404 h 6858000"/>
              <a:gd name="connsiteX722" fmla="*/ 32049 w 7467600"/>
              <a:gd name="connsiteY722" fmla="*/ 3065814 h 6858000"/>
              <a:gd name="connsiteX723" fmla="*/ 0 w 7467600"/>
              <a:gd name="connsiteY723" fmla="*/ 3108744 h 6858000"/>
              <a:gd name="connsiteX724" fmla="*/ 0 w 7467600"/>
              <a:gd name="connsiteY724" fmla="*/ 3058059 h 6858000"/>
              <a:gd name="connsiteX725" fmla="*/ 7610 w 7467600"/>
              <a:gd name="connsiteY725" fmla="*/ 3047889 h 6858000"/>
              <a:gd name="connsiteX726" fmla="*/ 52419 w 7467600"/>
              <a:gd name="connsiteY726" fmla="*/ 2987479 h 6858000"/>
              <a:gd name="connsiteX727" fmla="*/ 59142 w 7467600"/>
              <a:gd name="connsiteY727" fmla="*/ 2978488 h 6858000"/>
              <a:gd name="connsiteX728" fmla="*/ 0 w 7467600"/>
              <a:gd name="connsiteY728" fmla="*/ 3015334 h 6858000"/>
              <a:gd name="connsiteX729" fmla="*/ 0 w 7467600"/>
              <a:gd name="connsiteY729" fmla="*/ 2914286 h 6858000"/>
              <a:gd name="connsiteX730" fmla="*/ 36383 w 7467600"/>
              <a:gd name="connsiteY730" fmla="*/ 2901128 h 6858000"/>
              <a:gd name="connsiteX731" fmla="*/ 156329 w 7467600"/>
              <a:gd name="connsiteY731" fmla="*/ 2840533 h 6858000"/>
              <a:gd name="connsiteX732" fmla="*/ 358355 w 7467600"/>
              <a:gd name="connsiteY732" fmla="*/ 2620471 h 6858000"/>
              <a:gd name="connsiteX733" fmla="*/ 510577 w 7467600"/>
              <a:gd name="connsiteY733" fmla="*/ 2501244 h 6858000"/>
              <a:gd name="connsiteX734" fmla="*/ 211967 w 7467600"/>
              <a:gd name="connsiteY734" fmla="*/ 2479171 h 6858000"/>
              <a:gd name="connsiteX735" fmla="*/ 0 w 7467600"/>
              <a:gd name="connsiteY735" fmla="*/ 2476398 h 6858000"/>
              <a:gd name="connsiteX736" fmla="*/ 0 w 7467600"/>
              <a:gd name="connsiteY736" fmla="*/ 2389189 h 6858000"/>
              <a:gd name="connsiteX737" fmla="*/ 103062 w 7467600"/>
              <a:gd name="connsiteY737" fmla="*/ 2389518 h 6858000"/>
              <a:gd name="connsiteX738" fmla="*/ 510734 w 7467600"/>
              <a:gd name="connsiteY738" fmla="*/ 2416201 h 6858000"/>
              <a:gd name="connsiteX739" fmla="*/ 279257 w 7467600"/>
              <a:gd name="connsiteY739" fmla="*/ 2092102 h 6858000"/>
              <a:gd name="connsiteX740" fmla="*/ 65265 w 7467600"/>
              <a:gd name="connsiteY740" fmla="*/ 2006049 h 6858000"/>
              <a:gd name="connsiteX741" fmla="*/ 0 w 7467600"/>
              <a:gd name="connsiteY741" fmla="*/ 1982532 h 6858000"/>
              <a:gd name="connsiteX742" fmla="*/ 0 w 7467600"/>
              <a:gd name="connsiteY742" fmla="*/ 1912789 h 6858000"/>
              <a:gd name="connsiteX743" fmla="*/ 97460 w 7467600"/>
              <a:gd name="connsiteY743" fmla="*/ 1953725 h 6858000"/>
              <a:gd name="connsiteX744" fmla="*/ 221272 w 7467600"/>
              <a:gd name="connsiteY744" fmla="*/ 1980766 h 6858000"/>
              <a:gd name="connsiteX745" fmla="*/ 116765 w 7467600"/>
              <a:gd name="connsiteY745" fmla="*/ 1911033 h 6858000"/>
              <a:gd name="connsiteX746" fmla="*/ 16405 w 7467600"/>
              <a:gd name="connsiteY746" fmla="*/ 1803412 h 6858000"/>
              <a:gd name="connsiteX747" fmla="*/ 0 w 7467600"/>
              <a:gd name="connsiteY747" fmla="*/ 1784777 h 6858000"/>
              <a:gd name="connsiteX748" fmla="*/ 0 w 7467600"/>
              <a:gd name="connsiteY748" fmla="*/ 1740082 h 6858000"/>
              <a:gd name="connsiteX749" fmla="*/ 39394 w 7467600"/>
              <a:gd name="connsiteY749" fmla="*/ 1784856 h 6858000"/>
              <a:gd name="connsiteX750" fmla="*/ 135813 w 7467600"/>
              <a:gd name="connsiteY750" fmla="*/ 1888838 h 6858000"/>
              <a:gd name="connsiteX751" fmla="*/ 242575 w 7467600"/>
              <a:gd name="connsiteY751" fmla="*/ 1958841 h 6858000"/>
              <a:gd name="connsiteX752" fmla="*/ 82197 w 7467600"/>
              <a:gd name="connsiteY752" fmla="*/ 1754826 h 6858000"/>
              <a:gd name="connsiteX753" fmla="*/ 0 w 7467600"/>
              <a:gd name="connsiteY753" fmla="*/ 1679650 h 6858000"/>
              <a:gd name="connsiteX754" fmla="*/ 0 w 7467600"/>
              <a:gd name="connsiteY754" fmla="*/ 1602463 h 6858000"/>
              <a:gd name="connsiteX755" fmla="*/ 84689 w 7467600"/>
              <a:gd name="connsiteY755" fmla="*/ 1677442 h 6858000"/>
              <a:gd name="connsiteX756" fmla="*/ 298437 w 7467600"/>
              <a:gd name="connsiteY756" fmla="*/ 1968019 h 6858000"/>
              <a:gd name="connsiteX757" fmla="*/ 227269 w 7467600"/>
              <a:gd name="connsiteY757" fmla="*/ 1114064 h 6858000"/>
              <a:gd name="connsiteX758" fmla="*/ 248003 w 7467600"/>
              <a:gd name="connsiteY758" fmla="*/ 1089613 h 6858000"/>
              <a:gd name="connsiteX759" fmla="*/ 427020 w 7467600"/>
              <a:gd name="connsiteY759" fmla="*/ 1619803 h 6858000"/>
              <a:gd name="connsiteX760" fmla="*/ 340345 w 7467600"/>
              <a:gd name="connsiteY760" fmla="*/ 2027739 h 6858000"/>
              <a:gd name="connsiteX761" fmla="*/ 360865 w 7467600"/>
              <a:gd name="connsiteY761" fmla="*/ 2044827 h 6858000"/>
              <a:gd name="connsiteX762" fmla="*/ 560414 w 7467600"/>
              <a:gd name="connsiteY762" fmla="*/ 2421457 h 6858000"/>
              <a:gd name="connsiteX763" fmla="*/ 1359703 w 7467600"/>
              <a:gd name="connsiteY763" fmla="*/ 2578554 h 6858000"/>
              <a:gd name="connsiteX764" fmla="*/ 1359422 w 7467600"/>
              <a:gd name="connsiteY764" fmla="*/ 2577994 h 6858000"/>
              <a:gd name="connsiteX765" fmla="*/ 828701 w 7467600"/>
              <a:gd name="connsiteY765" fmla="*/ 1839520 h 6858000"/>
              <a:gd name="connsiteX766" fmla="*/ 494427 w 7467600"/>
              <a:gd name="connsiteY766" fmla="*/ 1092333 h 6858000"/>
              <a:gd name="connsiteX767" fmla="*/ 506322 w 7467600"/>
              <a:gd name="connsiteY767" fmla="*/ 1020997 h 6858000"/>
              <a:gd name="connsiteX768" fmla="*/ 4570198 w 7467600"/>
              <a:gd name="connsiteY768" fmla="*/ 978081 h 6858000"/>
              <a:gd name="connsiteX769" fmla="*/ 4523691 w 7467600"/>
              <a:gd name="connsiteY769" fmla="*/ 1127776 h 6858000"/>
              <a:gd name="connsiteX770" fmla="*/ 4509875 w 7467600"/>
              <a:gd name="connsiteY770" fmla="*/ 1167552 h 6858000"/>
              <a:gd name="connsiteX771" fmla="*/ 4478168 w 7467600"/>
              <a:gd name="connsiteY771" fmla="*/ 1260735 h 6858000"/>
              <a:gd name="connsiteX772" fmla="*/ 4409309 w 7467600"/>
              <a:gd name="connsiteY772" fmla="*/ 1666996 h 6858000"/>
              <a:gd name="connsiteX773" fmla="*/ 4370031 w 7467600"/>
              <a:gd name="connsiteY773" fmla="*/ 1955666 h 6858000"/>
              <a:gd name="connsiteX774" fmla="*/ 4570198 w 7467600"/>
              <a:gd name="connsiteY774" fmla="*/ 978081 h 6858000"/>
              <a:gd name="connsiteX775" fmla="*/ 4557898 w 7467600"/>
              <a:gd name="connsiteY775" fmla="*/ 900011 h 6858000"/>
              <a:gd name="connsiteX776" fmla="*/ 4344840 w 7467600"/>
              <a:gd name="connsiteY776" fmla="*/ 1922038 h 6858000"/>
              <a:gd name="connsiteX777" fmla="*/ 4378710 w 7467600"/>
              <a:gd name="connsiteY777" fmla="*/ 1665516 h 6858000"/>
              <a:gd name="connsiteX778" fmla="*/ 4448798 w 7467600"/>
              <a:gd name="connsiteY778" fmla="*/ 1253024 h 6858000"/>
              <a:gd name="connsiteX779" fmla="*/ 4480315 w 7467600"/>
              <a:gd name="connsiteY779" fmla="*/ 1158454 h 6858000"/>
              <a:gd name="connsiteX780" fmla="*/ 4494133 w 7467600"/>
              <a:gd name="connsiteY780" fmla="*/ 1118676 h 6858000"/>
              <a:gd name="connsiteX781" fmla="*/ 4557898 w 7467600"/>
              <a:gd name="connsiteY781" fmla="*/ 900011 h 6858000"/>
              <a:gd name="connsiteX782" fmla="*/ 5870151 w 7467600"/>
              <a:gd name="connsiteY782" fmla="*/ 898890 h 6858000"/>
              <a:gd name="connsiteX783" fmla="*/ 5861335 w 7467600"/>
              <a:gd name="connsiteY783" fmla="*/ 899177 h 6858000"/>
              <a:gd name="connsiteX784" fmla="*/ 5843702 w 7467600"/>
              <a:gd name="connsiteY784" fmla="*/ 899748 h 6858000"/>
              <a:gd name="connsiteX785" fmla="*/ 5651107 w 7467600"/>
              <a:gd name="connsiteY785" fmla="*/ 920306 h 6858000"/>
              <a:gd name="connsiteX786" fmla="*/ 5459407 w 7467600"/>
              <a:gd name="connsiteY786" fmla="*/ 940975 h 6858000"/>
              <a:gd name="connsiteX787" fmla="*/ 5374846 w 7467600"/>
              <a:gd name="connsiteY787" fmla="*/ 941988 h 6858000"/>
              <a:gd name="connsiteX788" fmla="*/ 5256105 w 7467600"/>
              <a:gd name="connsiteY788" fmla="*/ 945632 h 6858000"/>
              <a:gd name="connsiteX789" fmla="*/ 5107071 w 7467600"/>
              <a:gd name="connsiteY789" fmla="*/ 969720 h 6858000"/>
              <a:gd name="connsiteX790" fmla="*/ 4998681 w 7467600"/>
              <a:gd name="connsiteY790" fmla="*/ 988771 h 6858000"/>
              <a:gd name="connsiteX791" fmla="*/ 5870151 w 7467600"/>
              <a:gd name="connsiteY791" fmla="*/ 898890 h 6858000"/>
              <a:gd name="connsiteX792" fmla="*/ 5504425 w 7467600"/>
              <a:gd name="connsiteY792" fmla="*/ 848067 h 6858000"/>
              <a:gd name="connsiteX793" fmla="*/ 4968849 w 7467600"/>
              <a:gd name="connsiteY793" fmla="*/ 962318 h 6858000"/>
              <a:gd name="connsiteX794" fmla="*/ 5104039 w 7467600"/>
              <a:gd name="connsiteY794" fmla="*/ 940634 h 6858000"/>
              <a:gd name="connsiteX795" fmla="*/ 5256311 w 7467600"/>
              <a:gd name="connsiteY795" fmla="*/ 916490 h 6858000"/>
              <a:gd name="connsiteX796" fmla="*/ 5377381 w 7467600"/>
              <a:gd name="connsiteY796" fmla="*/ 912671 h 6858000"/>
              <a:gd name="connsiteX797" fmla="*/ 5460148 w 7467600"/>
              <a:gd name="connsiteY797" fmla="*/ 911442 h 6858000"/>
              <a:gd name="connsiteX798" fmla="*/ 5648971 w 7467600"/>
              <a:gd name="connsiteY798" fmla="*/ 891331 h 6858000"/>
              <a:gd name="connsiteX799" fmla="*/ 5844807 w 7467600"/>
              <a:gd name="connsiteY799" fmla="*/ 870718 h 6858000"/>
              <a:gd name="connsiteX800" fmla="*/ 5862975 w 7467600"/>
              <a:gd name="connsiteY800" fmla="*/ 869756 h 6858000"/>
              <a:gd name="connsiteX801" fmla="*/ 5920887 w 7467600"/>
              <a:gd name="connsiteY801" fmla="*/ 865929 h 6858000"/>
              <a:gd name="connsiteX802" fmla="*/ 5504425 w 7467600"/>
              <a:gd name="connsiteY802" fmla="*/ 848067 h 6858000"/>
              <a:gd name="connsiteX803" fmla="*/ 3607114 w 7467600"/>
              <a:gd name="connsiteY803" fmla="*/ 467441 h 6858000"/>
              <a:gd name="connsiteX804" fmla="*/ 3296242 w 7467600"/>
              <a:gd name="connsiteY804" fmla="*/ 807991 h 6858000"/>
              <a:gd name="connsiteX805" fmla="*/ 3174674 w 7467600"/>
              <a:gd name="connsiteY805" fmla="*/ 919759 h 6858000"/>
              <a:gd name="connsiteX806" fmla="*/ 3042978 w 7467600"/>
              <a:gd name="connsiteY806" fmla="*/ 1054894 h 6858000"/>
              <a:gd name="connsiteX807" fmla="*/ 2968914 w 7467600"/>
              <a:gd name="connsiteY807" fmla="*/ 1133756 h 6858000"/>
              <a:gd name="connsiteX808" fmla="*/ 3103823 w 7467600"/>
              <a:gd name="connsiteY808" fmla="*/ 1026814 h 6858000"/>
              <a:gd name="connsiteX809" fmla="*/ 3607114 w 7467600"/>
              <a:gd name="connsiteY809" fmla="*/ 467441 h 6858000"/>
              <a:gd name="connsiteX810" fmla="*/ 3744487 w 7467600"/>
              <a:gd name="connsiteY810" fmla="*/ 383136 h 6858000"/>
              <a:gd name="connsiteX811" fmla="*/ 3970213 w 7467600"/>
              <a:gd name="connsiteY811" fmla="*/ 995559 h 6858000"/>
              <a:gd name="connsiteX812" fmla="*/ 3744487 w 7467600"/>
              <a:gd name="connsiteY812" fmla="*/ 383136 h 6858000"/>
              <a:gd name="connsiteX813" fmla="*/ 3624562 w 7467600"/>
              <a:gd name="connsiteY813" fmla="*/ 367041 h 6858000"/>
              <a:gd name="connsiteX814" fmla="*/ 3489712 w 7467600"/>
              <a:gd name="connsiteY814" fmla="*/ 485386 h 6858000"/>
              <a:gd name="connsiteX815" fmla="*/ 3182994 w 7467600"/>
              <a:gd name="connsiteY815" fmla="*/ 828265 h 6858000"/>
              <a:gd name="connsiteX816" fmla="*/ 2892114 w 7467600"/>
              <a:gd name="connsiteY816" fmla="*/ 1172635 h 6858000"/>
              <a:gd name="connsiteX817" fmla="*/ 3021459 w 7467600"/>
              <a:gd name="connsiteY817" fmla="*/ 1035385 h 6858000"/>
              <a:gd name="connsiteX818" fmla="*/ 3153873 w 7467600"/>
              <a:gd name="connsiteY818" fmla="*/ 898971 h 6858000"/>
              <a:gd name="connsiteX819" fmla="*/ 3276511 w 7467600"/>
              <a:gd name="connsiteY819" fmla="*/ 786423 h 6858000"/>
              <a:gd name="connsiteX820" fmla="*/ 3584154 w 7467600"/>
              <a:gd name="connsiteY820" fmla="*/ 448218 h 6858000"/>
              <a:gd name="connsiteX821" fmla="*/ 3624562 w 7467600"/>
              <a:gd name="connsiteY821" fmla="*/ 367041 h 6858000"/>
              <a:gd name="connsiteX822" fmla="*/ 3766672 w 7467600"/>
              <a:gd name="connsiteY822" fmla="*/ 359429 h 6858000"/>
              <a:gd name="connsiteX823" fmla="*/ 3996338 w 7467600"/>
              <a:gd name="connsiteY823" fmla="*/ 968237 h 6858000"/>
              <a:gd name="connsiteX824" fmla="*/ 3766672 w 7467600"/>
              <a:gd name="connsiteY824" fmla="*/ 359429 h 6858000"/>
              <a:gd name="connsiteX825" fmla="*/ 5805386 w 7467600"/>
              <a:gd name="connsiteY825" fmla="*/ 239240 h 6858000"/>
              <a:gd name="connsiteX826" fmla="*/ 5736947 w 7467600"/>
              <a:gd name="connsiteY826" fmla="*/ 261367 h 6858000"/>
              <a:gd name="connsiteX827" fmla="*/ 5427012 w 7467600"/>
              <a:gd name="connsiteY827" fmla="*/ 311272 h 6858000"/>
              <a:gd name="connsiteX828" fmla="*/ 5147818 w 7467600"/>
              <a:gd name="connsiteY828" fmla="*/ 322112 h 6858000"/>
              <a:gd name="connsiteX829" fmla="*/ 5060854 w 7467600"/>
              <a:gd name="connsiteY829" fmla="*/ 311882 h 6858000"/>
              <a:gd name="connsiteX830" fmla="*/ 4945989 w 7467600"/>
              <a:gd name="connsiteY830" fmla="*/ 300516 h 6858000"/>
              <a:gd name="connsiteX831" fmla="*/ 5410479 w 7467600"/>
              <a:gd name="connsiteY831" fmla="*/ 348434 h 6858000"/>
              <a:gd name="connsiteX832" fmla="*/ 5805386 w 7467600"/>
              <a:gd name="connsiteY832" fmla="*/ 239240 h 6858000"/>
              <a:gd name="connsiteX833" fmla="*/ 5905192 w 7467600"/>
              <a:gd name="connsiteY833" fmla="*/ 163079 h 6858000"/>
              <a:gd name="connsiteX834" fmla="*/ 5865655 w 7467600"/>
              <a:gd name="connsiteY834" fmla="*/ 171901 h 6858000"/>
              <a:gd name="connsiteX835" fmla="*/ 5259740 w 7467600"/>
              <a:gd name="connsiteY835" fmla="*/ 257013 h 6858000"/>
              <a:gd name="connsiteX836" fmla="*/ 5208466 w 7467600"/>
              <a:gd name="connsiteY836" fmla="*/ 257550 h 6858000"/>
              <a:gd name="connsiteX837" fmla="*/ 4980204 w 7467600"/>
              <a:gd name="connsiteY837" fmla="*/ 271903 h 6858000"/>
              <a:gd name="connsiteX838" fmla="*/ 5068068 w 7467600"/>
              <a:gd name="connsiteY838" fmla="*/ 282244 h 6858000"/>
              <a:gd name="connsiteX839" fmla="*/ 5153231 w 7467600"/>
              <a:gd name="connsiteY839" fmla="*/ 292240 h 6858000"/>
              <a:gd name="connsiteX840" fmla="*/ 5426491 w 7467600"/>
              <a:gd name="connsiteY840" fmla="*/ 281128 h 6858000"/>
              <a:gd name="connsiteX841" fmla="*/ 5731212 w 7467600"/>
              <a:gd name="connsiteY841" fmla="*/ 231951 h 6858000"/>
              <a:gd name="connsiteX842" fmla="*/ 5905192 w 7467600"/>
              <a:gd name="connsiteY842" fmla="*/ 163079 h 6858000"/>
              <a:gd name="connsiteX843" fmla="*/ 5944437 w 7467600"/>
              <a:gd name="connsiteY843" fmla="*/ 113829 h 6858000"/>
              <a:gd name="connsiteX844" fmla="*/ 5825032 w 7467600"/>
              <a:gd name="connsiteY844" fmla="*/ 146405 h 6858000"/>
              <a:gd name="connsiteX845" fmla="*/ 4955599 w 7467600"/>
              <a:gd name="connsiteY845" fmla="*/ 247008 h 6858000"/>
              <a:gd name="connsiteX846" fmla="*/ 5210104 w 7467600"/>
              <a:gd name="connsiteY846" fmla="*/ 228123 h 6858000"/>
              <a:gd name="connsiteX847" fmla="*/ 5261015 w 7467600"/>
              <a:gd name="connsiteY847" fmla="*/ 227087 h 6858000"/>
              <a:gd name="connsiteX848" fmla="*/ 5861181 w 7467600"/>
              <a:gd name="connsiteY848" fmla="*/ 143093 h 6858000"/>
              <a:gd name="connsiteX849" fmla="*/ 5961252 w 7467600"/>
              <a:gd name="connsiteY849" fmla="*/ 114820 h 6858000"/>
              <a:gd name="connsiteX850" fmla="*/ 5944437 w 7467600"/>
              <a:gd name="connsiteY850" fmla="*/ 113829 h 6858000"/>
              <a:gd name="connsiteX851" fmla="*/ 3882765 w 7467600"/>
              <a:gd name="connsiteY851" fmla="*/ 0 h 6858000"/>
              <a:gd name="connsiteX852" fmla="*/ 3995099 w 7467600"/>
              <a:gd name="connsiteY852" fmla="*/ 0 h 6858000"/>
              <a:gd name="connsiteX853" fmla="*/ 4163818 w 7467600"/>
              <a:gd name="connsiteY853" fmla="*/ 234104 h 6858000"/>
              <a:gd name="connsiteX854" fmla="*/ 4172099 w 7467600"/>
              <a:gd name="connsiteY854" fmla="*/ 234207 h 6858000"/>
              <a:gd name="connsiteX855" fmla="*/ 4784282 w 7467600"/>
              <a:gd name="connsiteY855" fmla="*/ 276561 h 6858000"/>
              <a:gd name="connsiteX856" fmla="*/ 4801687 w 7467600"/>
              <a:gd name="connsiteY856" fmla="*/ 267764 h 6858000"/>
              <a:gd name="connsiteX857" fmla="*/ 6082788 w 7467600"/>
              <a:gd name="connsiteY857" fmla="*/ 64119 h 6858000"/>
              <a:gd name="connsiteX858" fmla="*/ 6099442 w 7467600"/>
              <a:gd name="connsiteY858" fmla="*/ 82568 h 6858000"/>
              <a:gd name="connsiteX859" fmla="*/ 4804137 w 7467600"/>
              <a:gd name="connsiteY859" fmla="*/ 320931 h 6858000"/>
              <a:gd name="connsiteX860" fmla="*/ 4227047 w 7467600"/>
              <a:gd name="connsiteY860" fmla="*/ 313415 h 6858000"/>
              <a:gd name="connsiteX861" fmla="*/ 4346041 w 7467600"/>
              <a:gd name="connsiteY861" fmla="*/ 456086 h 6858000"/>
              <a:gd name="connsiteX862" fmla="*/ 4870967 w 7467600"/>
              <a:gd name="connsiteY862" fmla="*/ 963061 h 6858000"/>
              <a:gd name="connsiteX863" fmla="*/ 4889647 w 7467600"/>
              <a:gd name="connsiteY863" fmla="*/ 957147 h 6858000"/>
              <a:gd name="connsiteX864" fmla="*/ 5422504 w 7467600"/>
              <a:gd name="connsiteY864" fmla="*/ 805191 h 6858000"/>
              <a:gd name="connsiteX865" fmla="*/ 6087656 w 7467600"/>
              <a:gd name="connsiteY865" fmla="*/ 826703 h 6858000"/>
              <a:gd name="connsiteX866" fmla="*/ 6058717 w 7467600"/>
              <a:gd name="connsiteY866" fmla="*/ 865992 h 6858000"/>
              <a:gd name="connsiteX867" fmla="*/ 4974153 w 7467600"/>
              <a:gd name="connsiteY867" fmla="*/ 1045456 h 6858000"/>
              <a:gd name="connsiteX868" fmla="*/ 5627835 w 7467600"/>
              <a:gd name="connsiteY868" fmla="*/ 1472077 h 6858000"/>
              <a:gd name="connsiteX869" fmla="*/ 5629817 w 7467600"/>
              <a:gd name="connsiteY869" fmla="*/ 1471412 h 6858000"/>
              <a:gd name="connsiteX870" fmla="*/ 5634124 w 7467600"/>
              <a:gd name="connsiteY870" fmla="*/ 1470572 h 6858000"/>
              <a:gd name="connsiteX871" fmla="*/ 5755832 w 7467600"/>
              <a:gd name="connsiteY871" fmla="*/ 1383886 h 6858000"/>
              <a:gd name="connsiteX872" fmla="*/ 6014186 w 7467600"/>
              <a:gd name="connsiteY872" fmla="*/ 1279799 h 6858000"/>
              <a:gd name="connsiteX873" fmla="*/ 6901619 w 7467600"/>
              <a:gd name="connsiteY873" fmla="*/ 1047874 h 6858000"/>
              <a:gd name="connsiteX874" fmla="*/ 6931566 w 7467600"/>
              <a:gd name="connsiteY874" fmla="*/ 1062034 h 6858000"/>
              <a:gd name="connsiteX875" fmla="*/ 5790982 w 7467600"/>
              <a:gd name="connsiteY875" fmla="*/ 1561380 h 6858000"/>
              <a:gd name="connsiteX876" fmla="*/ 6188971 w 7467600"/>
              <a:gd name="connsiteY876" fmla="*/ 1755168 h 6858000"/>
              <a:gd name="connsiteX877" fmla="*/ 6202446 w 7467600"/>
              <a:gd name="connsiteY877" fmla="*/ 1752268 h 6858000"/>
              <a:gd name="connsiteX878" fmla="*/ 7179560 w 7467600"/>
              <a:gd name="connsiteY878" fmla="*/ 1467551 h 6858000"/>
              <a:gd name="connsiteX879" fmla="*/ 7158730 w 7467600"/>
              <a:gd name="connsiteY879" fmla="*/ 1507835 h 6858000"/>
              <a:gd name="connsiteX880" fmla="*/ 6326959 w 7467600"/>
              <a:gd name="connsiteY880" fmla="*/ 1817686 h 6858000"/>
              <a:gd name="connsiteX881" fmla="*/ 6537433 w 7467600"/>
              <a:gd name="connsiteY881" fmla="*/ 1907790 h 6858000"/>
              <a:gd name="connsiteX882" fmla="*/ 6550221 w 7467600"/>
              <a:gd name="connsiteY882" fmla="*/ 1910729 h 6858000"/>
              <a:gd name="connsiteX883" fmla="*/ 6964438 w 7467600"/>
              <a:gd name="connsiteY883" fmla="*/ 2209505 h 6858000"/>
              <a:gd name="connsiteX884" fmla="*/ 7367862 w 7467600"/>
              <a:gd name="connsiteY884" fmla="*/ 2806833 h 6858000"/>
              <a:gd name="connsiteX885" fmla="*/ 7364329 w 7467600"/>
              <a:gd name="connsiteY885" fmla="*/ 2826907 h 6858000"/>
              <a:gd name="connsiteX886" fmla="*/ 7290545 w 7467600"/>
              <a:gd name="connsiteY886" fmla="*/ 2850663 h 6858000"/>
              <a:gd name="connsiteX887" fmla="*/ 6472036 w 7467600"/>
              <a:gd name="connsiteY887" fmla="*/ 1959003 h 6858000"/>
              <a:gd name="connsiteX888" fmla="*/ 5792897 w 7467600"/>
              <a:gd name="connsiteY888" fmla="*/ 1647747 h 6858000"/>
              <a:gd name="connsiteX889" fmla="*/ 5842751 w 7467600"/>
              <a:gd name="connsiteY889" fmla="*/ 1816112 h 6858000"/>
              <a:gd name="connsiteX890" fmla="*/ 5847424 w 7467600"/>
              <a:gd name="connsiteY890" fmla="*/ 1815776 h 6858000"/>
              <a:gd name="connsiteX891" fmla="*/ 6399821 w 7467600"/>
              <a:gd name="connsiteY891" fmla="*/ 2344799 h 6858000"/>
              <a:gd name="connsiteX892" fmla="*/ 6323232 w 7467600"/>
              <a:gd name="connsiteY892" fmla="*/ 2389634 h 6858000"/>
              <a:gd name="connsiteX893" fmla="*/ 5942958 w 7467600"/>
              <a:gd name="connsiteY893" fmla="*/ 2077708 h 6858000"/>
              <a:gd name="connsiteX894" fmla="*/ 5921559 w 7467600"/>
              <a:gd name="connsiteY894" fmla="*/ 2378596 h 6858000"/>
              <a:gd name="connsiteX895" fmla="*/ 5817651 w 7467600"/>
              <a:gd name="connsiteY895" fmla="*/ 3023919 h 6858000"/>
              <a:gd name="connsiteX896" fmla="*/ 5729634 w 7467600"/>
              <a:gd name="connsiteY896" fmla="*/ 3051849 h 6858000"/>
              <a:gd name="connsiteX897" fmla="*/ 5611018 w 7467600"/>
              <a:gd name="connsiteY897" fmla="*/ 2316769 h 6858000"/>
              <a:gd name="connsiteX898" fmla="*/ 5687608 w 7467600"/>
              <a:gd name="connsiteY898" fmla="*/ 2039972 h 6858000"/>
              <a:gd name="connsiteX899" fmla="*/ 5657554 w 7467600"/>
              <a:gd name="connsiteY899" fmla="*/ 1576445 h 6858000"/>
              <a:gd name="connsiteX900" fmla="*/ 5150475 w 7467600"/>
              <a:gd name="connsiteY900" fmla="*/ 1274012 h 6858000"/>
              <a:gd name="connsiteX901" fmla="*/ 5349142 w 7467600"/>
              <a:gd name="connsiteY901" fmla="*/ 2204405 h 6858000"/>
              <a:gd name="connsiteX902" fmla="*/ 5262214 w 7467600"/>
              <a:gd name="connsiteY902" fmla="*/ 2233836 h 6858000"/>
              <a:gd name="connsiteX903" fmla="*/ 4981539 w 7467600"/>
              <a:gd name="connsiteY903" fmla="*/ 1542201 h 6858000"/>
              <a:gd name="connsiteX904" fmla="*/ 4958461 w 7467600"/>
              <a:gd name="connsiteY904" fmla="*/ 1136957 h 6858000"/>
              <a:gd name="connsiteX905" fmla="*/ 4655015 w 7467600"/>
              <a:gd name="connsiteY905" fmla="*/ 891426 h 6858000"/>
              <a:gd name="connsiteX906" fmla="*/ 4348002 w 7467600"/>
              <a:gd name="connsiteY906" fmla="*/ 2205895 h 6858000"/>
              <a:gd name="connsiteX907" fmla="*/ 4262250 w 7467600"/>
              <a:gd name="connsiteY907" fmla="*/ 2219972 h 6858000"/>
              <a:gd name="connsiteX908" fmla="*/ 4550611 w 7467600"/>
              <a:gd name="connsiteY908" fmla="*/ 817540 h 6858000"/>
              <a:gd name="connsiteX909" fmla="*/ 4564418 w 7467600"/>
              <a:gd name="connsiteY909" fmla="*/ 808293 h 6858000"/>
              <a:gd name="connsiteX910" fmla="*/ 4266388 w 7467600"/>
              <a:gd name="connsiteY910" fmla="*/ 500083 h 6858000"/>
              <a:gd name="connsiteX911" fmla="*/ 4032842 w 7467600"/>
              <a:gd name="connsiteY911" fmla="*/ 211809 h 6858000"/>
              <a:gd name="connsiteX912" fmla="*/ 3882765 w 7467600"/>
              <a:gd name="connsiteY912" fmla="*/ 0 h 6858000"/>
              <a:gd name="connsiteX913" fmla="*/ 3721337 w 7467600"/>
              <a:gd name="connsiteY913" fmla="*/ 0 h 6858000"/>
              <a:gd name="connsiteX914" fmla="*/ 3797544 w 7467600"/>
              <a:gd name="connsiteY914" fmla="*/ 0 h 6858000"/>
              <a:gd name="connsiteX915" fmla="*/ 3775734 w 7467600"/>
              <a:gd name="connsiteY915" fmla="*/ 95131 h 6858000"/>
              <a:gd name="connsiteX916" fmla="*/ 3724807 w 7467600"/>
              <a:gd name="connsiteY916" fmla="*/ 272257 h 6858000"/>
              <a:gd name="connsiteX917" fmla="*/ 3726844 w 7467600"/>
              <a:gd name="connsiteY917" fmla="*/ 282988 h 6858000"/>
              <a:gd name="connsiteX918" fmla="*/ 3742664 w 7467600"/>
              <a:gd name="connsiteY918" fmla="*/ 279918 h 6858000"/>
              <a:gd name="connsiteX919" fmla="*/ 4103910 w 7467600"/>
              <a:gd name="connsiteY919" fmla="*/ 1161917 h 6858000"/>
              <a:gd name="connsiteX920" fmla="*/ 4020269 w 7467600"/>
              <a:gd name="connsiteY920" fmla="*/ 1200406 h 6858000"/>
              <a:gd name="connsiteX921" fmla="*/ 3674882 w 7467600"/>
              <a:gd name="connsiteY921" fmla="*/ 488524 h 6858000"/>
              <a:gd name="connsiteX922" fmla="*/ 3132682 w 7467600"/>
              <a:gd name="connsiteY922" fmla="*/ 1072284 h 6858000"/>
              <a:gd name="connsiteX923" fmla="*/ 2716346 w 7467600"/>
              <a:gd name="connsiteY923" fmla="*/ 1276376 h 6858000"/>
              <a:gd name="connsiteX924" fmla="*/ 2716772 w 7467600"/>
              <a:gd name="connsiteY924" fmla="*/ 1255462 h 6858000"/>
              <a:gd name="connsiteX925" fmla="*/ 3471096 w 7467600"/>
              <a:gd name="connsiteY925" fmla="*/ 437072 h 6858000"/>
              <a:gd name="connsiteX926" fmla="*/ 3639057 w 7467600"/>
              <a:gd name="connsiteY926" fmla="*/ 286334 h 6858000"/>
              <a:gd name="connsiteX927" fmla="*/ 3640309 w 7467600"/>
              <a:gd name="connsiteY927" fmla="*/ 284664 h 6858000"/>
              <a:gd name="connsiteX928" fmla="*/ 3646022 w 7467600"/>
              <a:gd name="connsiteY928" fmla="*/ 276711 h 6858000"/>
              <a:gd name="connsiteX929" fmla="*/ 3707943 w 7467600"/>
              <a:gd name="connsiteY929" fmla="*/ 65958 h 6858000"/>
              <a:gd name="connsiteX930" fmla="*/ 3721337 w 7467600"/>
              <a:gd name="connsiteY930" fmla="*/ 0 h 6858000"/>
              <a:gd name="connsiteX931" fmla="*/ 2867960 w 7467600"/>
              <a:gd name="connsiteY931" fmla="*/ 0 h 6858000"/>
              <a:gd name="connsiteX932" fmla="*/ 2926351 w 7467600"/>
              <a:gd name="connsiteY932" fmla="*/ 0 h 6858000"/>
              <a:gd name="connsiteX933" fmla="*/ 2902823 w 7467600"/>
              <a:gd name="connsiteY933" fmla="*/ 262929 h 6858000"/>
              <a:gd name="connsiteX934" fmla="*/ 2940663 w 7467600"/>
              <a:gd name="connsiteY934" fmla="*/ 140884 h 6858000"/>
              <a:gd name="connsiteX935" fmla="*/ 2947039 w 7467600"/>
              <a:gd name="connsiteY935" fmla="*/ 122524 h 6858000"/>
              <a:gd name="connsiteX936" fmla="*/ 2984316 w 7467600"/>
              <a:gd name="connsiteY936" fmla="*/ 0 h 6858000"/>
              <a:gd name="connsiteX937" fmla="*/ 3016114 w 7467600"/>
              <a:gd name="connsiteY937" fmla="*/ 0 h 6858000"/>
              <a:gd name="connsiteX938" fmla="*/ 2979949 w 7467600"/>
              <a:gd name="connsiteY938" fmla="*/ 119274 h 6858000"/>
              <a:gd name="connsiteX939" fmla="*/ 3023879 w 7467600"/>
              <a:gd name="connsiteY939" fmla="*/ 0 h 6858000"/>
              <a:gd name="connsiteX940" fmla="*/ 3105400 w 7467600"/>
              <a:gd name="connsiteY940" fmla="*/ 0 h 6858000"/>
              <a:gd name="connsiteX941" fmla="*/ 3094669 w 7467600"/>
              <a:gd name="connsiteY941" fmla="*/ 30308 h 6858000"/>
              <a:gd name="connsiteX942" fmla="*/ 2901945 w 7467600"/>
              <a:gd name="connsiteY942" fmla="*/ 466538 h 6858000"/>
              <a:gd name="connsiteX943" fmla="*/ 2815209 w 7467600"/>
              <a:gd name="connsiteY943" fmla="*/ 497361 h 6858000"/>
              <a:gd name="connsiteX944" fmla="*/ 2844845 w 7467600"/>
              <a:gd name="connsiteY944" fmla="*/ 127638 h 6858000"/>
              <a:gd name="connsiteX945" fmla="*/ 2867960 w 7467600"/>
              <a:gd name="connsiteY945" fmla="*/ 0 h 6858000"/>
              <a:gd name="connsiteX946" fmla="*/ 1057230 w 7467600"/>
              <a:gd name="connsiteY946" fmla="*/ 0 h 6858000"/>
              <a:gd name="connsiteX947" fmla="*/ 1111003 w 7467600"/>
              <a:gd name="connsiteY947" fmla="*/ 0 h 6858000"/>
              <a:gd name="connsiteX948" fmla="*/ 1125553 w 7467600"/>
              <a:gd name="connsiteY948" fmla="*/ 52588 h 6858000"/>
              <a:gd name="connsiteX949" fmla="*/ 1304276 w 7467600"/>
              <a:gd name="connsiteY949" fmla="*/ 476275 h 6858000"/>
              <a:gd name="connsiteX950" fmla="*/ 1492066 w 7467600"/>
              <a:gd name="connsiteY950" fmla="*/ 886333 h 6858000"/>
              <a:gd name="connsiteX951" fmla="*/ 1423698 w 7467600"/>
              <a:gd name="connsiteY951" fmla="*/ 710817 h 6858000"/>
              <a:gd name="connsiteX952" fmla="*/ 1357609 w 7467600"/>
              <a:gd name="connsiteY952" fmla="*/ 532892 h 6858000"/>
              <a:gd name="connsiteX953" fmla="*/ 1309550 w 7467600"/>
              <a:gd name="connsiteY953" fmla="*/ 374031 h 6858000"/>
              <a:gd name="connsiteX954" fmla="*/ 1193673 w 7467600"/>
              <a:gd name="connsiteY954" fmla="*/ 49533 h 6858000"/>
              <a:gd name="connsiteX955" fmla="*/ 1164391 w 7467600"/>
              <a:gd name="connsiteY955" fmla="*/ 0 h 6858000"/>
              <a:gd name="connsiteX956" fmla="*/ 1200666 w 7467600"/>
              <a:gd name="connsiteY956" fmla="*/ 0 h 6858000"/>
              <a:gd name="connsiteX957" fmla="*/ 1223408 w 7467600"/>
              <a:gd name="connsiteY957" fmla="*/ 38996 h 6858000"/>
              <a:gd name="connsiteX958" fmla="*/ 1339635 w 7467600"/>
              <a:gd name="connsiteY958" fmla="*/ 365517 h 6858000"/>
              <a:gd name="connsiteX959" fmla="*/ 1387469 w 7467600"/>
              <a:gd name="connsiteY959" fmla="*/ 523079 h 6858000"/>
              <a:gd name="connsiteX960" fmla="*/ 1452685 w 7467600"/>
              <a:gd name="connsiteY960" fmla="*/ 699806 h 6858000"/>
              <a:gd name="connsiteX961" fmla="*/ 1492092 w 7467600"/>
              <a:gd name="connsiteY961" fmla="*/ 800424 h 6858000"/>
              <a:gd name="connsiteX962" fmla="*/ 1455302 w 7467600"/>
              <a:gd name="connsiteY962" fmla="*/ 632913 h 6858000"/>
              <a:gd name="connsiteX963" fmla="*/ 1222336 w 7467600"/>
              <a:gd name="connsiteY963" fmla="*/ 9480 h 6858000"/>
              <a:gd name="connsiteX964" fmla="*/ 1214634 w 7467600"/>
              <a:gd name="connsiteY964" fmla="*/ 0 h 6858000"/>
              <a:gd name="connsiteX965" fmla="*/ 1289827 w 7467600"/>
              <a:gd name="connsiteY965" fmla="*/ 0 h 6858000"/>
              <a:gd name="connsiteX966" fmla="*/ 1321076 w 7467600"/>
              <a:gd name="connsiteY966" fmla="*/ 59722 h 6858000"/>
              <a:gd name="connsiteX967" fmla="*/ 1512579 w 7467600"/>
              <a:gd name="connsiteY967" fmla="*/ 626441 h 6858000"/>
              <a:gd name="connsiteX968" fmla="*/ 1506076 w 7467600"/>
              <a:gd name="connsiteY968" fmla="*/ 1089289 h 6858000"/>
              <a:gd name="connsiteX969" fmla="*/ 1486346 w 7467600"/>
              <a:gd name="connsiteY969" fmla="*/ 1079919 h 6858000"/>
              <a:gd name="connsiteX970" fmla="*/ 1070511 w 7467600"/>
              <a:gd name="connsiteY970" fmla="*/ 48609 h 6858000"/>
              <a:gd name="connsiteX971" fmla="*/ 1057230 w 7467600"/>
              <a:gd name="connsiteY971" fmla="*/ 0 h 6858000"/>
              <a:gd name="connsiteX972" fmla="*/ 43151 w 7467600"/>
              <a:gd name="connsiteY972" fmla="*/ 0 h 6858000"/>
              <a:gd name="connsiteX973" fmla="*/ 95283 w 7467600"/>
              <a:gd name="connsiteY973" fmla="*/ 0 h 6858000"/>
              <a:gd name="connsiteX974" fmla="*/ 300708 w 7467600"/>
              <a:gd name="connsiteY974" fmla="*/ 154571 h 6858000"/>
              <a:gd name="connsiteX975" fmla="*/ 530414 w 7467600"/>
              <a:gd name="connsiteY975" fmla="*/ 354673 h 6858000"/>
              <a:gd name="connsiteX976" fmla="*/ 333785 w 7467600"/>
              <a:gd name="connsiteY976" fmla="*/ 161564 h 6858000"/>
              <a:gd name="connsiteX977" fmla="*/ 147005 w 7467600"/>
              <a:gd name="connsiteY977" fmla="*/ 0 h 6858000"/>
              <a:gd name="connsiteX978" fmla="*/ 272509 w 7467600"/>
              <a:gd name="connsiteY978" fmla="*/ 0 h 6858000"/>
              <a:gd name="connsiteX979" fmla="*/ 326276 w 7467600"/>
              <a:gd name="connsiteY979" fmla="*/ 45847 h 6858000"/>
              <a:gd name="connsiteX980" fmla="*/ 823759 w 7467600"/>
              <a:gd name="connsiteY980" fmla="*/ 574145 h 6858000"/>
              <a:gd name="connsiteX981" fmla="*/ 811254 w 7467600"/>
              <a:gd name="connsiteY981" fmla="*/ 665546 h 6858000"/>
              <a:gd name="connsiteX982" fmla="*/ 154042 w 7467600"/>
              <a:gd name="connsiteY982" fmla="*/ 261522 h 6858000"/>
              <a:gd name="connsiteX983" fmla="*/ 13550 w 7467600"/>
              <a:gd name="connsiteY983" fmla="*/ 158423 h 6858000"/>
              <a:gd name="connsiteX984" fmla="*/ 0 w 7467600"/>
              <a:gd name="connsiteY984" fmla="*/ 146618 h 6858000"/>
              <a:gd name="connsiteX985" fmla="*/ 0 w 7467600"/>
              <a:gd name="connsiteY985" fmla="*/ 59161 h 6858000"/>
              <a:gd name="connsiteX986" fmla="*/ 45427 w 7467600"/>
              <a:gd name="connsiteY986" fmla="*/ 101078 h 6858000"/>
              <a:gd name="connsiteX987" fmla="*/ 630103 w 7467600"/>
              <a:gd name="connsiteY987" fmla="*/ 485885 h 6858000"/>
              <a:gd name="connsiteX988" fmla="*/ 532040 w 7467600"/>
              <a:gd name="connsiteY988" fmla="*/ 399359 h 6858000"/>
              <a:gd name="connsiteX989" fmla="*/ 517618 w 7467600"/>
              <a:gd name="connsiteY989" fmla="*/ 385726 h 6858000"/>
              <a:gd name="connsiteX990" fmla="*/ 285074 w 7467600"/>
              <a:gd name="connsiteY990" fmla="*/ 182755 h 6858000"/>
              <a:gd name="connsiteX991" fmla="*/ 43151 w 7467600"/>
              <a:gd name="connsiteY99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12201 w 7467600"/>
              <a:gd name="connsiteY134" fmla="*/ 5128278 h 6858000"/>
              <a:gd name="connsiteX135" fmla="*/ 1903353 w 7467600"/>
              <a:gd name="connsiteY135" fmla="*/ 5044827 h 6858000"/>
              <a:gd name="connsiteX136" fmla="*/ 1936931 w 7467600"/>
              <a:gd name="connsiteY136" fmla="*/ 5093954 h 6858000"/>
              <a:gd name="connsiteX137" fmla="*/ 2195868 w 7467600"/>
              <a:gd name="connsiteY137" fmla="*/ 5396574 h 6858000"/>
              <a:gd name="connsiteX138" fmla="*/ 2088852 w 7467600"/>
              <a:gd name="connsiteY138" fmla="*/ 5166123 h 6858000"/>
              <a:gd name="connsiteX139" fmla="*/ 1958241 w 7467600"/>
              <a:gd name="connsiteY139" fmla="*/ 5067955 h 6858000"/>
              <a:gd name="connsiteX140" fmla="*/ 1903353 w 7467600"/>
              <a:gd name="connsiteY140" fmla="*/ 5044827 h 6858000"/>
              <a:gd name="connsiteX141" fmla="*/ 1979378 w 7467600"/>
              <a:gd name="connsiteY141" fmla="*/ 4769504 h 6858000"/>
              <a:gd name="connsiteX142" fmla="*/ 2882120 w 7467600"/>
              <a:gd name="connsiteY142" fmla="*/ 5064547 h 6858000"/>
              <a:gd name="connsiteX143" fmla="*/ 2793103 w 7467600"/>
              <a:gd name="connsiteY143" fmla="*/ 5039699 h 6858000"/>
              <a:gd name="connsiteX144" fmla="*/ 2770041 w 7467600"/>
              <a:gd name="connsiteY144" fmla="*/ 5033634 h 6858000"/>
              <a:gd name="connsiteX145" fmla="*/ 1979378 w 7467600"/>
              <a:gd name="connsiteY145" fmla="*/ 4769504 h 6858000"/>
              <a:gd name="connsiteX146" fmla="*/ 1927410 w 7467600"/>
              <a:gd name="connsiteY146" fmla="*/ 4716164 h 6858000"/>
              <a:gd name="connsiteX147" fmla="*/ 1959587 w 7467600"/>
              <a:gd name="connsiteY147" fmla="*/ 4728849 h 6858000"/>
              <a:gd name="connsiteX148" fmla="*/ 2777707 w 7467600"/>
              <a:gd name="connsiteY148" fmla="*/ 5003991 h 6858000"/>
              <a:gd name="connsiteX149" fmla="*/ 2800768 w 7467600"/>
              <a:gd name="connsiteY149" fmla="*/ 5010056 h 6858000"/>
              <a:gd name="connsiteX150" fmla="*/ 2879408 w 7467600"/>
              <a:gd name="connsiteY150" fmla="*/ 5031590 h 6858000"/>
              <a:gd name="connsiteX151" fmla="*/ 2862295 w 7467600"/>
              <a:gd name="connsiteY151" fmla="*/ 5022958 h 6858000"/>
              <a:gd name="connsiteX152" fmla="*/ 2813343 w 7467600"/>
              <a:gd name="connsiteY152" fmla="*/ 4998369 h 6858000"/>
              <a:gd name="connsiteX153" fmla="*/ 2646245 w 7467600"/>
              <a:gd name="connsiteY153" fmla="*/ 4930999 h 6858000"/>
              <a:gd name="connsiteX154" fmla="*/ 1999243 w 7467600"/>
              <a:gd name="connsiteY154" fmla="*/ 4730524 h 6858000"/>
              <a:gd name="connsiteX155" fmla="*/ 1979527 w 7467600"/>
              <a:gd name="connsiteY155" fmla="*/ 4726651 h 6858000"/>
              <a:gd name="connsiteX156" fmla="*/ 1927410 w 7467600"/>
              <a:gd name="connsiteY156" fmla="*/ 4716164 h 6858000"/>
              <a:gd name="connsiteX157" fmla="*/ 1997014 w 7467600"/>
              <a:gd name="connsiteY157" fmla="*/ 4698007 h 6858000"/>
              <a:gd name="connsiteX158" fmla="*/ 2005458 w 7467600"/>
              <a:gd name="connsiteY158" fmla="*/ 4699540 h 6858000"/>
              <a:gd name="connsiteX159" fmla="*/ 2657186 w 7467600"/>
              <a:gd name="connsiteY159" fmla="*/ 4901687 h 6858000"/>
              <a:gd name="connsiteX160" fmla="*/ 2826662 w 7467600"/>
              <a:gd name="connsiteY160" fmla="*/ 4970362 h 6858000"/>
              <a:gd name="connsiteX161" fmla="*/ 2876100 w 7467600"/>
              <a:gd name="connsiteY161" fmla="*/ 4995397 h 6858000"/>
              <a:gd name="connsiteX162" fmla="*/ 3042600 w 7467600"/>
              <a:gd name="connsiteY162" fmla="*/ 5059532 h 6858000"/>
              <a:gd name="connsiteX163" fmla="*/ 1997014 w 7467600"/>
              <a:gd name="connsiteY163" fmla="*/ 4698007 h 6858000"/>
              <a:gd name="connsiteX164" fmla="*/ 2305292 w 7467600"/>
              <a:gd name="connsiteY164" fmla="*/ 4219492 h 6858000"/>
              <a:gd name="connsiteX165" fmla="*/ 3360922 w 7467600"/>
              <a:gd name="connsiteY165" fmla="*/ 4529373 h 6858000"/>
              <a:gd name="connsiteX166" fmla="*/ 3492420 w 7467600"/>
              <a:gd name="connsiteY166" fmla="*/ 4510145 h 6858000"/>
              <a:gd name="connsiteX167" fmla="*/ 3364086 w 7467600"/>
              <a:gd name="connsiteY167" fmla="*/ 4480340 h 6858000"/>
              <a:gd name="connsiteX168" fmla="*/ 3225818 w 7467600"/>
              <a:gd name="connsiteY168" fmla="*/ 4411822 h 6858000"/>
              <a:gd name="connsiteX169" fmla="*/ 3129696 w 7467600"/>
              <a:gd name="connsiteY169" fmla="*/ 4360704 h 6858000"/>
              <a:gd name="connsiteX170" fmla="*/ 2814545 w 7467600"/>
              <a:gd name="connsiteY170" fmla="*/ 4282955 h 6858000"/>
              <a:gd name="connsiteX171" fmla="*/ 2305292 w 7467600"/>
              <a:gd name="connsiteY171" fmla="*/ 4219492 h 6858000"/>
              <a:gd name="connsiteX172" fmla="*/ 2626982 w 7467600"/>
              <a:gd name="connsiteY172" fmla="*/ 4206450 h 6858000"/>
              <a:gd name="connsiteX173" fmla="*/ 2490617 w 7467600"/>
              <a:gd name="connsiteY173" fmla="*/ 4206951 h 6858000"/>
              <a:gd name="connsiteX174" fmla="*/ 2819869 w 7467600"/>
              <a:gd name="connsiteY174" fmla="*/ 4252936 h 6858000"/>
              <a:gd name="connsiteX175" fmla="*/ 3143018 w 7467600"/>
              <a:gd name="connsiteY175" fmla="*/ 4332698 h 6858000"/>
              <a:gd name="connsiteX176" fmla="*/ 3241520 w 7467600"/>
              <a:gd name="connsiteY176" fmla="*/ 4385112 h 6858000"/>
              <a:gd name="connsiteX177" fmla="*/ 3374575 w 7467600"/>
              <a:gd name="connsiteY177" fmla="*/ 4451517 h 6858000"/>
              <a:gd name="connsiteX178" fmla="*/ 3505221 w 7467600"/>
              <a:gd name="connsiteY178" fmla="*/ 4480757 h 6858000"/>
              <a:gd name="connsiteX179" fmla="*/ 2626982 w 7467600"/>
              <a:gd name="connsiteY179" fmla="*/ 4206450 h 6858000"/>
              <a:gd name="connsiteX180" fmla="*/ 1310106 w 7467600"/>
              <a:gd name="connsiteY180" fmla="*/ 3943217 h 6858000"/>
              <a:gd name="connsiteX181" fmla="*/ 854994 w 7467600"/>
              <a:gd name="connsiteY181" fmla="*/ 4399136 h 6858000"/>
              <a:gd name="connsiteX182" fmla="*/ 742462 w 7467600"/>
              <a:gd name="connsiteY182" fmla="*/ 4594648 h 6858000"/>
              <a:gd name="connsiteX183" fmla="*/ 820602 w 7467600"/>
              <a:gd name="connsiteY183" fmla="*/ 4485915 h 6858000"/>
              <a:gd name="connsiteX184" fmla="*/ 878295 w 7467600"/>
              <a:gd name="connsiteY184" fmla="*/ 4403594 h 6858000"/>
              <a:gd name="connsiteX185" fmla="*/ 1240607 w 7467600"/>
              <a:gd name="connsiteY185" fmla="*/ 4010401 h 6858000"/>
              <a:gd name="connsiteX186" fmla="*/ 1310106 w 7467600"/>
              <a:gd name="connsiteY186" fmla="*/ 3943217 h 6858000"/>
              <a:gd name="connsiteX187" fmla="*/ 1423113 w 7467600"/>
              <a:gd name="connsiteY187" fmla="*/ 3874565 h 6858000"/>
              <a:gd name="connsiteX188" fmla="*/ 1260565 w 7467600"/>
              <a:gd name="connsiteY188" fmla="*/ 4031982 h 6858000"/>
              <a:gd name="connsiteX189" fmla="*/ 901900 w 7467600"/>
              <a:gd name="connsiteY189" fmla="*/ 4421236 h 6858000"/>
              <a:gd name="connsiteX190" fmla="*/ 845044 w 7467600"/>
              <a:gd name="connsiteY190" fmla="*/ 4502436 h 6858000"/>
              <a:gd name="connsiteX191" fmla="*/ 685926 w 7467600"/>
              <a:gd name="connsiteY191" fmla="*/ 4703069 h 6858000"/>
              <a:gd name="connsiteX192" fmla="*/ 684248 w 7467600"/>
              <a:gd name="connsiteY192" fmla="*/ 4706721 h 6858000"/>
              <a:gd name="connsiteX193" fmla="*/ 1423113 w 7467600"/>
              <a:gd name="connsiteY193" fmla="*/ 3874565 h 6858000"/>
              <a:gd name="connsiteX194" fmla="*/ 3316479 w 7467600"/>
              <a:gd name="connsiteY194" fmla="*/ 3872136 h 6858000"/>
              <a:gd name="connsiteX195" fmla="*/ 3546806 w 7467600"/>
              <a:gd name="connsiteY195" fmla="*/ 4356139 h 6858000"/>
              <a:gd name="connsiteX196" fmla="*/ 3364433 w 7467600"/>
              <a:gd name="connsiteY196" fmla="*/ 3953121 h 6858000"/>
              <a:gd name="connsiteX197" fmla="*/ 3316479 w 7467600"/>
              <a:gd name="connsiteY197" fmla="*/ 3872136 h 6858000"/>
              <a:gd name="connsiteX198" fmla="*/ 3291335 w 7467600"/>
              <a:gd name="connsiteY198" fmla="*/ 3767420 h 6858000"/>
              <a:gd name="connsiteX199" fmla="*/ 3390805 w 7467600"/>
              <a:gd name="connsiteY199" fmla="*/ 3937163 h 6858000"/>
              <a:gd name="connsiteX200" fmla="*/ 3579062 w 7467600"/>
              <a:gd name="connsiteY200" fmla="*/ 4359040 h 6858000"/>
              <a:gd name="connsiteX201" fmla="*/ 3467355 w 7467600"/>
              <a:gd name="connsiteY201" fmla="*/ 3988130 h 6858000"/>
              <a:gd name="connsiteX202" fmla="*/ 3310753 w 7467600"/>
              <a:gd name="connsiteY202" fmla="*/ 3787140 h 6858000"/>
              <a:gd name="connsiteX203" fmla="*/ 3291335 w 7467600"/>
              <a:gd name="connsiteY203" fmla="*/ 3767420 h 6858000"/>
              <a:gd name="connsiteX204" fmla="*/ 1635889 w 7467600"/>
              <a:gd name="connsiteY204" fmla="*/ 3709494 h 6858000"/>
              <a:gd name="connsiteX205" fmla="*/ 1634800 w 7467600"/>
              <a:gd name="connsiteY205" fmla="*/ 3731111 h 6858000"/>
              <a:gd name="connsiteX206" fmla="*/ 1635889 w 7467600"/>
              <a:gd name="connsiteY206" fmla="*/ 3709494 h 6858000"/>
              <a:gd name="connsiteX207" fmla="*/ 1510397 w 7467600"/>
              <a:gd name="connsiteY207" fmla="*/ 3684705 h 6858000"/>
              <a:gd name="connsiteX208" fmla="*/ 1146550 w 7467600"/>
              <a:gd name="connsiteY208" fmla="*/ 3802012 h 6858000"/>
              <a:gd name="connsiteX209" fmla="*/ 698834 w 7467600"/>
              <a:gd name="connsiteY209" fmla="*/ 3952272 h 6858000"/>
              <a:gd name="connsiteX210" fmla="*/ 34256 w 7467600"/>
              <a:gd name="connsiteY210" fmla="*/ 4347603 h 6858000"/>
              <a:gd name="connsiteX211" fmla="*/ 527241 w 7467600"/>
              <a:gd name="connsiteY211" fmla="*/ 4065078 h 6858000"/>
              <a:gd name="connsiteX212" fmla="*/ 1510397 w 7467600"/>
              <a:gd name="connsiteY212" fmla="*/ 3684705 h 6858000"/>
              <a:gd name="connsiteX213" fmla="*/ 1313114 w 7467600"/>
              <a:gd name="connsiteY213" fmla="*/ 3655216 h 6858000"/>
              <a:gd name="connsiteX214" fmla="*/ 1109304 w 7467600"/>
              <a:gd name="connsiteY214" fmla="*/ 3669030 h 6858000"/>
              <a:gd name="connsiteX215" fmla="*/ 8129 w 7467600"/>
              <a:gd name="connsiteY215" fmla="*/ 4330519 h 6858000"/>
              <a:gd name="connsiteX216" fmla="*/ 687572 w 7467600"/>
              <a:gd name="connsiteY216" fmla="*/ 3925629 h 6858000"/>
              <a:gd name="connsiteX217" fmla="*/ 1138365 w 7467600"/>
              <a:gd name="connsiteY217" fmla="*/ 3774515 h 6858000"/>
              <a:gd name="connsiteX218" fmla="*/ 1505579 w 7467600"/>
              <a:gd name="connsiteY218" fmla="*/ 3655526 h 6858000"/>
              <a:gd name="connsiteX219" fmla="*/ 1313114 w 7467600"/>
              <a:gd name="connsiteY219" fmla="*/ 3655216 h 6858000"/>
              <a:gd name="connsiteX220" fmla="*/ 3655073 w 7467600"/>
              <a:gd name="connsiteY220" fmla="*/ 3650884 h 6858000"/>
              <a:gd name="connsiteX221" fmla="*/ 3989938 w 7467600"/>
              <a:gd name="connsiteY221" fmla="*/ 3991685 h 6858000"/>
              <a:gd name="connsiteX222" fmla="*/ 4393907 w 7467600"/>
              <a:gd name="connsiteY222" fmla="*/ 4261258 h 6858000"/>
              <a:gd name="connsiteX223" fmla="*/ 4648051 w 7467600"/>
              <a:gd name="connsiteY223" fmla="*/ 4374051 h 6858000"/>
              <a:gd name="connsiteX224" fmla="*/ 4383389 w 7467600"/>
              <a:gd name="connsiteY224" fmla="*/ 4184369 h 6858000"/>
              <a:gd name="connsiteX225" fmla="*/ 4165508 w 7467600"/>
              <a:gd name="connsiteY225" fmla="*/ 4035196 h 6858000"/>
              <a:gd name="connsiteX226" fmla="*/ 4068162 w 7467600"/>
              <a:gd name="connsiteY226" fmla="*/ 3953394 h 6858000"/>
              <a:gd name="connsiteX227" fmla="*/ 3981416 w 7467600"/>
              <a:gd name="connsiteY227" fmla="*/ 3880482 h 6858000"/>
              <a:gd name="connsiteX228" fmla="*/ 3800147 w 7467600"/>
              <a:gd name="connsiteY228" fmla="*/ 3749872 h 6858000"/>
              <a:gd name="connsiteX229" fmla="*/ 3655073 w 7467600"/>
              <a:gd name="connsiteY229" fmla="*/ 3650884 h 6858000"/>
              <a:gd name="connsiteX230" fmla="*/ 3670252 w 7467600"/>
              <a:gd name="connsiteY230" fmla="*/ 3622798 h 6858000"/>
              <a:gd name="connsiteX231" fmla="*/ 3817258 w 7467600"/>
              <a:gd name="connsiteY231" fmla="*/ 3723577 h 6858000"/>
              <a:gd name="connsiteX232" fmla="*/ 4000461 w 7467600"/>
              <a:gd name="connsiteY232" fmla="*/ 3855966 h 6858000"/>
              <a:gd name="connsiteX233" fmla="*/ 4088180 w 7467600"/>
              <a:gd name="connsiteY233" fmla="*/ 3929774 h 6858000"/>
              <a:gd name="connsiteX234" fmla="*/ 4184555 w 7467600"/>
              <a:gd name="connsiteY234" fmla="*/ 4010683 h 6858000"/>
              <a:gd name="connsiteX235" fmla="*/ 4399563 w 7467600"/>
              <a:gd name="connsiteY235" fmla="*/ 4158106 h 6858000"/>
              <a:gd name="connsiteX236" fmla="*/ 4684469 w 7467600"/>
              <a:gd name="connsiteY236" fmla="*/ 4364680 h 6858000"/>
              <a:gd name="connsiteX237" fmla="*/ 4690271 w 7467600"/>
              <a:gd name="connsiteY237" fmla="*/ 4370034 h 6858000"/>
              <a:gd name="connsiteX238" fmla="*/ 4136093 w 7467600"/>
              <a:gd name="connsiteY238" fmla="*/ 3858466 h 6858000"/>
              <a:gd name="connsiteX239" fmla="*/ 3670252 w 7467600"/>
              <a:gd name="connsiteY239" fmla="*/ 3622798 h 6858000"/>
              <a:gd name="connsiteX240" fmla="*/ 4440129 w 7467600"/>
              <a:gd name="connsiteY240" fmla="*/ 3448571 h 6858000"/>
              <a:gd name="connsiteX241" fmla="*/ 4856525 w 7467600"/>
              <a:gd name="connsiteY241" fmla="*/ 3915351 h 6858000"/>
              <a:gd name="connsiteX242" fmla="*/ 5059055 w 7467600"/>
              <a:gd name="connsiteY242" fmla="*/ 4108918 h 6858000"/>
              <a:gd name="connsiteX243" fmla="*/ 5290070 w 7467600"/>
              <a:gd name="connsiteY243" fmla="*/ 4263619 h 6858000"/>
              <a:gd name="connsiteX244" fmla="*/ 4834991 w 7467600"/>
              <a:gd name="connsiteY244" fmla="*/ 3830985 h 6858000"/>
              <a:gd name="connsiteX245" fmla="*/ 4440129 w 7467600"/>
              <a:gd name="connsiteY245" fmla="*/ 3448571 h 6858000"/>
              <a:gd name="connsiteX246" fmla="*/ 4441737 w 7467600"/>
              <a:gd name="connsiteY246" fmla="*/ 3399734 h 6858000"/>
              <a:gd name="connsiteX247" fmla="*/ 4431236 w 7467600"/>
              <a:gd name="connsiteY247" fmla="*/ 3400954 h 6858000"/>
              <a:gd name="connsiteX248" fmla="*/ 4557150 w 7467600"/>
              <a:gd name="connsiteY248" fmla="*/ 3510023 h 6858000"/>
              <a:gd name="connsiteX249" fmla="*/ 4856936 w 7467600"/>
              <a:gd name="connsiteY249" fmla="*/ 3809146 h 6858000"/>
              <a:gd name="connsiteX250" fmla="*/ 5111996 w 7467600"/>
              <a:gd name="connsiteY250" fmla="*/ 4065759 h 6858000"/>
              <a:gd name="connsiteX251" fmla="*/ 5388878 w 7467600"/>
              <a:gd name="connsiteY251" fmla="*/ 4300185 h 6858000"/>
              <a:gd name="connsiteX252" fmla="*/ 5425556 w 7467600"/>
              <a:gd name="connsiteY252" fmla="*/ 4308967 h 6858000"/>
              <a:gd name="connsiteX253" fmla="*/ 4943646 w 7467600"/>
              <a:gd name="connsiteY253" fmla="*/ 3822916 h 6858000"/>
              <a:gd name="connsiteX254" fmla="*/ 4594837 w 7467600"/>
              <a:gd name="connsiteY254" fmla="*/ 3532274 h 6858000"/>
              <a:gd name="connsiteX255" fmla="*/ 4441737 w 7467600"/>
              <a:gd name="connsiteY255" fmla="*/ 3399734 h 6858000"/>
              <a:gd name="connsiteX256" fmla="*/ 5425834 w 7467600"/>
              <a:gd name="connsiteY256" fmla="*/ 3162785 h 6858000"/>
              <a:gd name="connsiteX257" fmla="*/ 5401644 w 7467600"/>
              <a:gd name="connsiteY257" fmla="*/ 3617847 h 6858000"/>
              <a:gd name="connsiteX258" fmla="*/ 5467256 w 7467600"/>
              <a:gd name="connsiteY258" fmla="*/ 4175494 h 6858000"/>
              <a:gd name="connsiteX259" fmla="*/ 5448069 w 7467600"/>
              <a:gd name="connsiteY259" fmla="*/ 3567554 h 6858000"/>
              <a:gd name="connsiteX260" fmla="*/ 5425834 w 7467600"/>
              <a:gd name="connsiteY260" fmla="*/ 3162785 h 6858000"/>
              <a:gd name="connsiteX261" fmla="*/ 1318687 w 7467600"/>
              <a:gd name="connsiteY261" fmla="*/ 3113840 h 6858000"/>
              <a:gd name="connsiteX262" fmla="*/ 1066793 w 7467600"/>
              <a:gd name="connsiteY262" fmla="*/ 3212171 h 6858000"/>
              <a:gd name="connsiteX263" fmla="*/ 993319 w 7467600"/>
              <a:gd name="connsiteY263" fmla="*/ 3247648 h 6858000"/>
              <a:gd name="connsiteX264" fmla="*/ 853081 w 7467600"/>
              <a:gd name="connsiteY264" fmla="*/ 3312410 h 6858000"/>
              <a:gd name="connsiteX265" fmla="*/ 805957 w 7467600"/>
              <a:gd name="connsiteY265" fmla="*/ 3330443 h 6858000"/>
              <a:gd name="connsiteX266" fmla="*/ 1318687 w 7467600"/>
              <a:gd name="connsiteY266" fmla="*/ 3113840 h 6858000"/>
              <a:gd name="connsiteX267" fmla="*/ 5453702 w 7467600"/>
              <a:gd name="connsiteY267" fmla="*/ 3090882 h 6858000"/>
              <a:gd name="connsiteX268" fmla="*/ 5480135 w 7467600"/>
              <a:gd name="connsiteY268" fmla="*/ 3565802 h 6858000"/>
              <a:gd name="connsiteX269" fmla="*/ 5499023 w 7467600"/>
              <a:gd name="connsiteY269" fmla="*/ 4166310 h 6858000"/>
              <a:gd name="connsiteX270" fmla="*/ 5547022 w 7467600"/>
              <a:gd name="connsiteY270" fmla="*/ 3607838 h 6858000"/>
              <a:gd name="connsiteX271" fmla="*/ 5515964 w 7467600"/>
              <a:gd name="connsiteY271" fmla="*/ 3378541 h 6858000"/>
              <a:gd name="connsiteX272" fmla="*/ 5453702 w 7467600"/>
              <a:gd name="connsiteY272" fmla="*/ 3090882 h 6858000"/>
              <a:gd name="connsiteX273" fmla="*/ 1238695 w 7467600"/>
              <a:gd name="connsiteY273" fmla="*/ 3076820 h 6858000"/>
              <a:gd name="connsiteX274" fmla="*/ 716371 w 7467600"/>
              <a:gd name="connsiteY274" fmla="*/ 3293249 h 6858000"/>
              <a:gd name="connsiteX275" fmla="*/ 579522 w 7467600"/>
              <a:gd name="connsiteY275" fmla="*/ 3371759 h 6858000"/>
              <a:gd name="connsiteX276" fmla="*/ 600288 w 7467600"/>
              <a:gd name="connsiteY276" fmla="*/ 3365555 h 6858000"/>
              <a:gd name="connsiteX277" fmla="*/ 840692 w 7467600"/>
              <a:gd name="connsiteY277" fmla="*/ 3284921 h 6858000"/>
              <a:gd name="connsiteX278" fmla="*/ 979248 w 7467600"/>
              <a:gd name="connsiteY278" fmla="*/ 3221003 h 6858000"/>
              <a:gd name="connsiteX279" fmla="*/ 1053282 w 7467600"/>
              <a:gd name="connsiteY279" fmla="*/ 3185247 h 6858000"/>
              <a:gd name="connsiteX280" fmla="*/ 1320603 w 7467600"/>
              <a:gd name="connsiteY280" fmla="*/ 3081281 h 6858000"/>
              <a:gd name="connsiteX281" fmla="*/ 1238695 w 7467600"/>
              <a:gd name="connsiteY281" fmla="*/ 3076820 h 6858000"/>
              <a:gd name="connsiteX282" fmla="*/ 5425627 w 7467600"/>
              <a:gd name="connsiteY282" fmla="*/ 2954192 h 6858000"/>
              <a:gd name="connsiteX283" fmla="*/ 5470770 w 7467600"/>
              <a:gd name="connsiteY283" fmla="*/ 3005435 h 6858000"/>
              <a:gd name="connsiteX284" fmla="*/ 5519779 w 7467600"/>
              <a:gd name="connsiteY284" fmla="*/ 4359223 h 6858000"/>
              <a:gd name="connsiteX285" fmla="*/ 5520293 w 7467600"/>
              <a:gd name="connsiteY285" fmla="*/ 4360602 h 6858000"/>
              <a:gd name="connsiteX286" fmla="*/ 5767221 w 7467600"/>
              <a:gd name="connsiteY286" fmla="*/ 4665564 h 6858000"/>
              <a:gd name="connsiteX287" fmla="*/ 6937169 w 7467600"/>
              <a:gd name="connsiteY287" fmla="*/ 4815941 h 6858000"/>
              <a:gd name="connsiteX288" fmla="*/ 6953922 w 7467600"/>
              <a:gd name="connsiteY288" fmla="*/ 4890068 h 6858000"/>
              <a:gd name="connsiteX289" fmla="*/ 6071359 w 7467600"/>
              <a:gd name="connsiteY289" fmla="*/ 4770770 h 6858000"/>
              <a:gd name="connsiteX290" fmla="*/ 6038839 w 7467600"/>
              <a:gd name="connsiteY290" fmla="*/ 4764474 h 6858000"/>
              <a:gd name="connsiteX291" fmla="*/ 6038706 w 7467600"/>
              <a:gd name="connsiteY291" fmla="*/ 4763847 h 6858000"/>
              <a:gd name="connsiteX292" fmla="*/ 6037784 w 7467600"/>
              <a:gd name="connsiteY292" fmla="*/ 4764270 h 6858000"/>
              <a:gd name="connsiteX293" fmla="*/ 6038839 w 7467600"/>
              <a:gd name="connsiteY293" fmla="*/ 4764474 h 6858000"/>
              <a:gd name="connsiteX294" fmla="*/ 6040338 w 7467600"/>
              <a:gd name="connsiteY294" fmla="*/ 4771418 h 6858000"/>
              <a:gd name="connsiteX295" fmla="*/ 6024488 w 7467600"/>
              <a:gd name="connsiteY295" fmla="*/ 4809903 h 6858000"/>
              <a:gd name="connsiteX296" fmla="*/ 5599771 w 7467600"/>
              <a:gd name="connsiteY296" fmla="*/ 5509652 h 6858000"/>
              <a:gd name="connsiteX297" fmla="*/ 5548843 w 7467600"/>
              <a:gd name="connsiteY297" fmla="*/ 5563845 h 6858000"/>
              <a:gd name="connsiteX298" fmla="*/ 5940952 w 7467600"/>
              <a:gd name="connsiteY298" fmla="*/ 6250028 h 6858000"/>
              <a:gd name="connsiteX299" fmla="*/ 6043441 w 7467600"/>
              <a:gd name="connsiteY299" fmla="*/ 6665847 h 6858000"/>
              <a:gd name="connsiteX300" fmla="*/ 6093432 w 7467600"/>
              <a:gd name="connsiteY300" fmla="*/ 6858000 h 6858000"/>
              <a:gd name="connsiteX301" fmla="*/ 6034344 w 7467600"/>
              <a:gd name="connsiteY301" fmla="*/ 6858000 h 6858000"/>
              <a:gd name="connsiteX302" fmla="*/ 6026679 w 7467600"/>
              <a:gd name="connsiteY302" fmla="*/ 6836959 h 6858000"/>
              <a:gd name="connsiteX303" fmla="*/ 5800441 w 7467600"/>
              <a:gd name="connsiteY303" fmla="*/ 6335286 h 6858000"/>
              <a:gd name="connsiteX304" fmla="*/ 5526562 w 7467600"/>
              <a:gd name="connsiteY304" fmla="*/ 5705388 h 6858000"/>
              <a:gd name="connsiteX305" fmla="*/ 5519640 w 7467600"/>
              <a:gd name="connsiteY305" fmla="*/ 5683774 h 6858000"/>
              <a:gd name="connsiteX306" fmla="*/ 5844559 w 7467600"/>
              <a:gd name="connsiteY306" fmla="*/ 6553349 h 6858000"/>
              <a:gd name="connsiteX307" fmla="*/ 5975994 w 7467600"/>
              <a:gd name="connsiteY307" fmla="*/ 6858000 h 6858000"/>
              <a:gd name="connsiteX308" fmla="*/ 5898547 w 7467600"/>
              <a:gd name="connsiteY308" fmla="*/ 6858000 h 6858000"/>
              <a:gd name="connsiteX309" fmla="*/ 5682041 w 7467600"/>
              <a:gd name="connsiteY309" fmla="*/ 6355860 h 6858000"/>
              <a:gd name="connsiteX310" fmla="*/ 5461758 w 7467600"/>
              <a:gd name="connsiteY310" fmla="*/ 5820220 h 6858000"/>
              <a:gd name="connsiteX311" fmla="*/ 5237282 w 7467600"/>
              <a:gd name="connsiteY311" fmla="*/ 6579086 h 6858000"/>
              <a:gd name="connsiteX312" fmla="*/ 5115009 w 7467600"/>
              <a:gd name="connsiteY312" fmla="*/ 6858000 h 6858000"/>
              <a:gd name="connsiteX313" fmla="*/ 5028074 w 7467600"/>
              <a:gd name="connsiteY313" fmla="*/ 6858000 h 6858000"/>
              <a:gd name="connsiteX314" fmla="*/ 5079508 w 7467600"/>
              <a:gd name="connsiteY314" fmla="*/ 6749074 h 6858000"/>
              <a:gd name="connsiteX315" fmla="*/ 5371846 w 7467600"/>
              <a:gd name="connsiteY315" fmla="*/ 5924413 h 6858000"/>
              <a:gd name="connsiteX316" fmla="*/ 5270512 w 7467600"/>
              <a:gd name="connsiteY316" fmla="*/ 6138975 h 6858000"/>
              <a:gd name="connsiteX317" fmla="*/ 5062409 w 7467600"/>
              <a:gd name="connsiteY317" fmla="*/ 6653544 h 6858000"/>
              <a:gd name="connsiteX318" fmla="*/ 5036628 w 7467600"/>
              <a:gd name="connsiteY318" fmla="*/ 6754247 h 6858000"/>
              <a:gd name="connsiteX319" fmla="*/ 5009112 w 7467600"/>
              <a:gd name="connsiteY319" fmla="*/ 6858000 h 6858000"/>
              <a:gd name="connsiteX320" fmla="*/ 4976679 w 7467600"/>
              <a:gd name="connsiteY320" fmla="*/ 6858000 h 6858000"/>
              <a:gd name="connsiteX321" fmla="*/ 5006537 w 7467600"/>
              <a:gd name="connsiteY321" fmla="*/ 6747068 h 6858000"/>
              <a:gd name="connsiteX322" fmla="*/ 5032723 w 7467600"/>
              <a:gd name="connsiteY322" fmla="*/ 6644957 h 6858000"/>
              <a:gd name="connsiteX323" fmla="*/ 5242949 w 7467600"/>
              <a:gd name="connsiteY323" fmla="*/ 6125175 h 6858000"/>
              <a:gd name="connsiteX324" fmla="*/ 5286321 w 7467600"/>
              <a:gd name="connsiteY324" fmla="*/ 6033555 h 6858000"/>
              <a:gd name="connsiteX325" fmla="*/ 5008210 w 7467600"/>
              <a:gd name="connsiteY325" fmla="*/ 6649194 h 6858000"/>
              <a:gd name="connsiteX326" fmla="*/ 4986321 w 7467600"/>
              <a:gd name="connsiteY326" fmla="*/ 6765687 h 6858000"/>
              <a:gd name="connsiteX327" fmla="*/ 4973474 w 7467600"/>
              <a:gd name="connsiteY327" fmla="*/ 6858000 h 6858000"/>
              <a:gd name="connsiteX328" fmla="*/ 4907178 w 7467600"/>
              <a:gd name="connsiteY328" fmla="*/ 6858000 h 6858000"/>
              <a:gd name="connsiteX329" fmla="*/ 4910810 w 7467600"/>
              <a:gd name="connsiteY329" fmla="*/ 6829660 h 6858000"/>
              <a:gd name="connsiteX330" fmla="*/ 4987461 w 7467600"/>
              <a:gd name="connsiteY330" fmla="*/ 6432994 h 6858000"/>
              <a:gd name="connsiteX331" fmla="*/ 5179262 w 7467600"/>
              <a:gd name="connsiteY331" fmla="*/ 6035044 h 6858000"/>
              <a:gd name="connsiteX332" fmla="*/ 4689678 w 7467600"/>
              <a:gd name="connsiteY332" fmla="*/ 6440241 h 6858000"/>
              <a:gd name="connsiteX333" fmla="*/ 4477543 w 7467600"/>
              <a:gd name="connsiteY333" fmla="*/ 6674836 h 6858000"/>
              <a:gd name="connsiteX334" fmla="*/ 4329957 w 7467600"/>
              <a:gd name="connsiteY334" fmla="*/ 6858000 h 6858000"/>
              <a:gd name="connsiteX335" fmla="*/ 4218595 w 7467600"/>
              <a:gd name="connsiteY335" fmla="*/ 6858000 h 6858000"/>
              <a:gd name="connsiteX336" fmla="*/ 4368888 w 7467600"/>
              <a:gd name="connsiteY336" fmla="*/ 6668412 h 6858000"/>
              <a:gd name="connsiteX337" fmla="*/ 4563091 w 7467600"/>
              <a:gd name="connsiteY337" fmla="*/ 6442508 h 6858000"/>
              <a:gd name="connsiteX338" fmla="*/ 5387324 w 7467600"/>
              <a:gd name="connsiteY338" fmla="*/ 5705830 h 6858000"/>
              <a:gd name="connsiteX339" fmla="*/ 5073620 w 7467600"/>
              <a:gd name="connsiteY339" fmla="*/ 5955437 h 6858000"/>
              <a:gd name="connsiteX340" fmla="*/ 4689789 w 7467600"/>
              <a:gd name="connsiteY340" fmla="*/ 6268382 h 6858000"/>
              <a:gd name="connsiteX341" fmla="*/ 4418722 w 7467600"/>
              <a:gd name="connsiteY341" fmla="*/ 6570886 h 6858000"/>
              <a:gd name="connsiteX342" fmla="*/ 4214944 w 7467600"/>
              <a:gd name="connsiteY342" fmla="*/ 6858000 h 6858000"/>
              <a:gd name="connsiteX343" fmla="*/ 4177898 w 7467600"/>
              <a:gd name="connsiteY343" fmla="*/ 6858000 h 6858000"/>
              <a:gd name="connsiteX344" fmla="*/ 4391597 w 7467600"/>
              <a:gd name="connsiteY344" fmla="*/ 6556370 h 6858000"/>
              <a:gd name="connsiteX345" fmla="*/ 4668889 w 7467600"/>
              <a:gd name="connsiteY345" fmla="*/ 6246399 h 6858000"/>
              <a:gd name="connsiteX346" fmla="*/ 5055427 w 7467600"/>
              <a:gd name="connsiteY346" fmla="*/ 5931476 h 6858000"/>
              <a:gd name="connsiteX347" fmla="*/ 5371814 w 7467600"/>
              <a:gd name="connsiteY347" fmla="*/ 5678975 h 6858000"/>
              <a:gd name="connsiteX348" fmla="*/ 4987918 w 7467600"/>
              <a:gd name="connsiteY348" fmla="*/ 5838701 h 6858000"/>
              <a:gd name="connsiteX349" fmla="*/ 4317146 w 7467600"/>
              <a:gd name="connsiteY349" fmla="*/ 6587716 h 6858000"/>
              <a:gd name="connsiteX350" fmla="*/ 4171627 w 7467600"/>
              <a:gd name="connsiteY350" fmla="*/ 6858000 h 6858000"/>
              <a:gd name="connsiteX351" fmla="*/ 4081585 w 7467600"/>
              <a:gd name="connsiteY351" fmla="*/ 6858000 h 6858000"/>
              <a:gd name="connsiteX352" fmla="*/ 4238603 w 7467600"/>
              <a:gd name="connsiteY352" fmla="*/ 6559341 h 6858000"/>
              <a:gd name="connsiteX353" fmla="*/ 4778333 w 7467600"/>
              <a:gd name="connsiteY353" fmla="*/ 5873626 h 6858000"/>
              <a:gd name="connsiteX354" fmla="*/ 5414185 w 7467600"/>
              <a:gd name="connsiteY354" fmla="*/ 5573882 h 6858000"/>
              <a:gd name="connsiteX355" fmla="*/ 5959648 w 7467600"/>
              <a:gd name="connsiteY355" fmla="*/ 4760797 h 6858000"/>
              <a:gd name="connsiteX356" fmla="*/ 5355019 w 7467600"/>
              <a:gd name="connsiteY356" fmla="*/ 4734672 h 6858000"/>
              <a:gd name="connsiteX357" fmla="*/ 5083565 w 7467600"/>
              <a:gd name="connsiteY357" fmla="*/ 5179121 h 6858000"/>
              <a:gd name="connsiteX358" fmla="*/ 4713577 w 7467600"/>
              <a:gd name="connsiteY358" fmla="*/ 5616803 h 6858000"/>
              <a:gd name="connsiteX359" fmla="*/ 3989559 w 7467600"/>
              <a:gd name="connsiteY359" fmla="*/ 6145945 h 6858000"/>
              <a:gd name="connsiteX360" fmla="*/ 3939824 w 7467600"/>
              <a:gd name="connsiteY360" fmla="*/ 6066900 h 6858000"/>
              <a:gd name="connsiteX361" fmla="*/ 4584537 w 7467600"/>
              <a:gd name="connsiteY361" fmla="*/ 5324826 h 6858000"/>
              <a:gd name="connsiteX362" fmla="*/ 5037105 w 7467600"/>
              <a:gd name="connsiteY362" fmla="*/ 5088765 h 6858000"/>
              <a:gd name="connsiteX363" fmla="*/ 5039930 w 7467600"/>
              <a:gd name="connsiteY363" fmla="*/ 5089585 h 6858000"/>
              <a:gd name="connsiteX364" fmla="*/ 5263764 w 7467600"/>
              <a:gd name="connsiteY364" fmla="*/ 4735525 h 6858000"/>
              <a:gd name="connsiteX365" fmla="*/ 4086300 w 7467600"/>
              <a:gd name="connsiteY365" fmla="*/ 4884599 h 6858000"/>
              <a:gd name="connsiteX366" fmla="*/ 4085485 w 7467600"/>
              <a:gd name="connsiteY366" fmla="*/ 4899070 h 6858000"/>
              <a:gd name="connsiteX367" fmla="*/ 3871915 w 7467600"/>
              <a:gd name="connsiteY367" fmla="*/ 5253645 h 6858000"/>
              <a:gd name="connsiteX368" fmla="*/ 3799374 w 7467600"/>
              <a:gd name="connsiteY368" fmla="*/ 5466127 h 6858000"/>
              <a:gd name="connsiteX369" fmla="*/ 3498850 w 7467600"/>
              <a:gd name="connsiteY369" fmla="*/ 6661888 h 6858000"/>
              <a:gd name="connsiteX370" fmla="*/ 3399216 w 7467600"/>
              <a:gd name="connsiteY370" fmla="*/ 6858000 h 6858000"/>
              <a:gd name="connsiteX371" fmla="*/ 3303688 w 7467600"/>
              <a:gd name="connsiteY371" fmla="*/ 6858000 h 6858000"/>
              <a:gd name="connsiteX372" fmla="*/ 3391774 w 7467600"/>
              <a:gd name="connsiteY372" fmla="*/ 6697181 h 6858000"/>
              <a:gd name="connsiteX373" fmla="*/ 3735540 w 7467600"/>
              <a:gd name="connsiteY373" fmla="*/ 5546923 h 6858000"/>
              <a:gd name="connsiteX374" fmla="*/ 3729438 w 7467600"/>
              <a:gd name="connsiteY374" fmla="*/ 5569058 h 6858000"/>
              <a:gd name="connsiteX375" fmla="*/ 3707782 w 7467600"/>
              <a:gd name="connsiteY375" fmla="*/ 5644908 h 6858000"/>
              <a:gd name="connsiteX376" fmla="*/ 3583827 w 7467600"/>
              <a:gd name="connsiteY376" fmla="*/ 6039215 h 6858000"/>
              <a:gd name="connsiteX377" fmla="*/ 3547861 w 7467600"/>
              <a:gd name="connsiteY377" fmla="*/ 6129609 h 6858000"/>
              <a:gd name="connsiteX378" fmla="*/ 3490905 w 7467600"/>
              <a:gd name="connsiteY378" fmla="*/ 6277660 h 6858000"/>
              <a:gd name="connsiteX379" fmla="*/ 3455859 w 7467600"/>
              <a:gd name="connsiteY379" fmla="*/ 6391301 h 6858000"/>
              <a:gd name="connsiteX380" fmla="*/ 3429112 w 7467600"/>
              <a:gd name="connsiteY380" fmla="*/ 6479469 h 6858000"/>
              <a:gd name="connsiteX381" fmla="*/ 3304862 w 7467600"/>
              <a:gd name="connsiteY381" fmla="*/ 6796476 h 6858000"/>
              <a:gd name="connsiteX382" fmla="*/ 3276071 w 7467600"/>
              <a:gd name="connsiteY382" fmla="*/ 6858000 h 6858000"/>
              <a:gd name="connsiteX383" fmla="*/ 3240805 w 7467600"/>
              <a:gd name="connsiteY383" fmla="*/ 6858000 h 6858000"/>
              <a:gd name="connsiteX384" fmla="*/ 3275917 w 7467600"/>
              <a:gd name="connsiteY384" fmla="*/ 6783192 h 6858000"/>
              <a:gd name="connsiteX385" fmla="*/ 3399358 w 7467600"/>
              <a:gd name="connsiteY385" fmla="*/ 6469011 h 6858000"/>
              <a:gd name="connsiteX386" fmla="*/ 3425650 w 7467600"/>
              <a:gd name="connsiteY386" fmla="*/ 6381333 h 6858000"/>
              <a:gd name="connsiteX387" fmla="*/ 3460661 w 7467600"/>
              <a:gd name="connsiteY387" fmla="*/ 6266763 h 6858000"/>
              <a:gd name="connsiteX388" fmla="*/ 3518021 w 7467600"/>
              <a:gd name="connsiteY388" fmla="*/ 6117298 h 6858000"/>
              <a:gd name="connsiteX389" fmla="*/ 3554035 w 7467600"/>
              <a:gd name="connsiteY389" fmla="*/ 6027832 h 6858000"/>
              <a:gd name="connsiteX390" fmla="*/ 3677174 w 7467600"/>
              <a:gd name="connsiteY390" fmla="*/ 5636351 h 6858000"/>
              <a:gd name="connsiteX391" fmla="*/ 3698819 w 7467600"/>
              <a:gd name="connsiteY391" fmla="*/ 5560503 h 6858000"/>
              <a:gd name="connsiteX392" fmla="*/ 3702094 w 7467600"/>
              <a:gd name="connsiteY392" fmla="*/ 5549194 h 6858000"/>
              <a:gd name="connsiteX393" fmla="*/ 3398355 w 7467600"/>
              <a:gd name="connsiteY393" fmla="*/ 6094603 h 6858000"/>
              <a:gd name="connsiteX394" fmla="*/ 3193941 w 7467600"/>
              <a:gd name="connsiteY394" fmla="*/ 6798775 h 6858000"/>
              <a:gd name="connsiteX395" fmla="*/ 3184140 w 7467600"/>
              <a:gd name="connsiteY395" fmla="*/ 6858000 h 6858000"/>
              <a:gd name="connsiteX396" fmla="*/ 3099978 w 7467600"/>
              <a:gd name="connsiteY396" fmla="*/ 6858000 h 6858000"/>
              <a:gd name="connsiteX397" fmla="*/ 3101556 w 7467600"/>
              <a:gd name="connsiteY397" fmla="*/ 6843337 h 6858000"/>
              <a:gd name="connsiteX398" fmla="*/ 3370162 w 7467600"/>
              <a:gd name="connsiteY398" fmla="*/ 5785550 h 6858000"/>
              <a:gd name="connsiteX399" fmla="*/ 3746477 w 7467600"/>
              <a:gd name="connsiteY399" fmla="*/ 5377889 h 6858000"/>
              <a:gd name="connsiteX400" fmla="*/ 3863399 w 7467600"/>
              <a:gd name="connsiteY400" fmla="*/ 5087257 h 6858000"/>
              <a:gd name="connsiteX401" fmla="*/ 3968712 w 7467600"/>
              <a:gd name="connsiteY401" fmla="*/ 4913989 h 6858000"/>
              <a:gd name="connsiteX402" fmla="*/ 2792390 w 7467600"/>
              <a:gd name="connsiteY402" fmla="*/ 5382974 h 6858000"/>
              <a:gd name="connsiteX403" fmla="*/ 2714982 w 7467600"/>
              <a:gd name="connsiteY403" fmla="*/ 5427051 h 6858000"/>
              <a:gd name="connsiteX404" fmla="*/ 2813361 w 7467600"/>
              <a:gd name="connsiteY404" fmla="*/ 6023912 h 6858000"/>
              <a:gd name="connsiteX405" fmla="*/ 2688430 w 7467600"/>
              <a:gd name="connsiteY405" fmla="*/ 6801564 h 6858000"/>
              <a:gd name="connsiteX406" fmla="*/ 2629626 w 7467600"/>
              <a:gd name="connsiteY406" fmla="*/ 6763394 h 6858000"/>
              <a:gd name="connsiteX407" fmla="*/ 2565328 w 7467600"/>
              <a:gd name="connsiteY407" fmla="*/ 5516399 h 6858000"/>
              <a:gd name="connsiteX408" fmla="*/ 1922999 w 7467600"/>
              <a:gd name="connsiteY408" fmla="*/ 5980343 h 6858000"/>
              <a:gd name="connsiteX409" fmla="*/ 1950261 w 7467600"/>
              <a:gd name="connsiteY409" fmla="*/ 6405858 h 6858000"/>
              <a:gd name="connsiteX410" fmla="*/ 2365554 w 7467600"/>
              <a:gd name="connsiteY410" fmla="*/ 6759107 h 6858000"/>
              <a:gd name="connsiteX411" fmla="*/ 2424142 w 7467600"/>
              <a:gd name="connsiteY411" fmla="*/ 6858000 h 6858000"/>
              <a:gd name="connsiteX412" fmla="*/ 2395994 w 7467600"/>
              <a:gd name="connsiteY412" fmla="*/ 6858000 h 6858000"/>
              <a:gd name="connsiteX413" fmla="*/ 2392863 w 7467600"/>
              <a:gd name="connsiteY413" fmla="*/ 6852964 h 6858000"/>
              <a:gd name="connsiteX414" fmla="*/ 2017589 w 7467600"/>
              <a:gd name="connsiteY414" fmla="*/ 6493982 h 6858000"/>
              <a:gd name="connsiteX415" fmla="*/ 2147336 w 7467600"/>
              <a:gd name="connsiteY415" fmla="*/ 6594052 h 6858000"/>
              <a:gd name="connsiteX416" fmla="*/ 2207047 w 7467600"/>
              <a:gd name="connsiteY416" fmla="*/ 6654540 h 6858000"/>
              <a:gd name="connsiteX417" fmla="*/ 2299106 w 7467600"/>
              <a:gd name="connsiteY417" fmla="*/ 6778931 h 6858000"/>
              <a:gd name="connsiteX418" fmla="*/ 2314430 w 7467600"/>
              <a:gd name="connsiteY418" fmla="*/ 6801144 h 6858000"/>
              <a:gd name="connsiteX419" fmla="*/ 2352406 w 7467600"/>
              <a:gd name="connsiteY419" fmla="*/ 6858000 h 6858000"/>
              <a:gd name="connsiteX420" fmla="*/ 2314492 w 7467600"/>
              <a:gd name="connsiteY420" fmla="*/ 6858000 h 6858000"/>
              <a:gd name="connsiteX421" fmla="*/ 2288095 w 7467600"/>
              <a:gd name="connsiteY421" fmla="*/ 6818030 h 6858000"/>
              <a:gd name="connsiteX422" fmla="*/ 2272768 w 7467600"/>
              <a:gd name="connsiteY422" fmla="*/ 6795822 h 6858000"/>
              <a:gd name="connsiteX423" fmla="*/ 2182715 w 7467600"/>
              <a:gd name="connsiteY423" fmla="*/ 6675071 h 6858000"/>
              <a:gd name="connsiteX424" fmla="*/ 2032061 w 7467600"/>
              <a:gd name="connsiteY424" fmla="*/ 6541380 h 6858000"/>
              <a:gd name="connsiteX425" fmla="*/ 2257220 w 7467600"/>
              <a:gd name="connsiteY425" fmla="*/ 6826257 h 6858000"/>
              <a:gd name="connsiteX426" fmla="*/ 2281324 w 7467600"/>
              <a:gd name="connsiteY426" fmla="*/ 6858000 h 6858000"/>
              <a:gd name="connsiteX427" fmla="*/ 2242860 w 7467600"/>
              <a:gd name="connsiteY427" fmla="*/ 6858000 h 6858000"/>
              <a:gd name="connsiteX428" fmla="*/ 2232818 w 7467600"/>
              <a:gd name="connsiteY428" fmla="*/ 6844926 h 6858000"/>
              <a:gd name="connsiteX429" fmla="*/ 1990172 w 7467600"/>
              <a:gd name="connsiteY429" fmla="*/ 6542121 h 6858000"/>
              <a:gd name="connsiteX430" fmla="*/ 2124090 w 7467600"/>
              <a:gd name="connsiteY430" fmla="*/ 6761017 h 6858000"/>
              <a:gd name="connsiteX431" fmla="*/ 2200380 w 7467600"/>
              <a:gd name="connsiteY431" fmla="*/ 6858000 h 6858000"/>
              <a:gd name="connsiteX432" fmla="*/ 2147507 w 7467600"/>
              <a:gd name="connsiteY432" fmla="*/ 6858000 h 6858000"/>
              <a:gd name="connsiteX433" fmla="*/ 2070668 w 7467600"/>
              <a:gd name="connsiteY433" fmla="*/ 6761520 h 6858000"/>
              <a:gd name="connsiteX434" fmla="*/ 1975142 w 7467600"/>
              <a:gd name="connsiteY434" fmla="*/ 6585570 h 6858000"/>
              <a:gd name="connsiteX435" fmla="*/ 2050035 w 7467600"/>
              <a:gd name="connsiteY435" fmla="*/ 6813345 h 6858000"/>
              <a:gd name="connsiteX436" fmla="*/ 2063025 w 7467600"/>
              <a:gd name="connsiteY436" fmla="*/ 6858000 h 6858000"/>
              <a:gd name="connsiteX437" fmla="*/ 2021675 w 7467600"/>
              <a:gd name="connsiteY437" fmla="*/ 6858000 h 6858000"/>
              <a:gd name="connsiteX438" fmla="*/ 2019308 w 7467600"/>
              <a:gd name="connsiteY438" fmla="*/ 6847118 h 6858000"/>
              <a:gd name="connsiteX439" fmla="*/ 1938835 w 7467600"/>
              <a:gd name="connsiteY439" fmla="*/ 6551160 h 6858000"/>
              <a:gd name="connsiteX440" fmla="*/ 1953230 w 7467600"/>
              <a:gd name="connsiteY440" fmla="*/ 6759699 h 6858000"/>
              <a:gd name="connsiteX441" fmla="*/ 1956763 w 7467600"/>
              <a:gd name="connsiteY441" fmla="*/ 6778191 h 6858000"/>
              <a:gd name="connsiteX442" fmla="*/ 1967925 w 7467600"/>
              <a:gd name="connsiteY442" fmla="*/ 6858000 h 6858000"/>
              <a:gd name="connsiteX443" fmla="*/ 1936622 w 7467600"/>
              <a:gd name="connsiteY443" fmla="*/ 6858000 h 6858000"/>
              <a:gd name="connsiteX444" fmla="*/ 1926261 w 7467600"/>
              <a:gd name="connsiteY444" fmla="*/ 6784064 h 6858000"/>
              <a:gd name="connsiteX445" fmla="*/ 1922724 w 7467600"/>
              <a:gd name="connsiteY445" fmla="*/ 6765577 h 6858000"/>
              <a:gd name="connsiteX446" fmla="*/ 1904650 w 7467600"/>
              <a:gd name="connsiteY446" fmla="*/ 6639616 h 6858000"/>
              <a:gd name="connsiteX447" fmla="*/ 1885273 w 7467600"/>
              <a:gd name="connsiteY447" fmla="*/ 6858000 h 6858000"/>
              <a:gd name="connsiteX448" fmla="*/ 1854363 w 7467600"/>
              <a:gd name="connsiteY448" fmla="*/ 6858000 h 6858000"/>
              <a:gd name="connsiteX449" fmla="*/ 1880391 w 7467600"/>
              <a:gd name="connsiteY449" fmla="*/ 6603796 h 6858000"/>
              <a:gd name="connsiteX450" fmla="*/ 1818273 w 7467600"/>
              <a:gd name="connsiteY450" fmla="*/ 6715729 h 6858000"/>
              <a:gd name="connsiteX451" fmla="*/ 1794691 w 7467600"/>
              <a:gd name="connsiteY451" fmla="*/ 6843239 h 6858000"/>
              <a:gd name="connsiteX452" fmla="*/ 1794914 w 7467600"/>
              <a:gd name="connsiteY452" fmla="*/ 6858000 h 6858000"/>
              <a:gd name="connsiteX453" fmla="*/ 1746128 w 7467600"/>
              <a:gd name="connsiteY453" fmla="*/ 6858000 h 6858000"/>
              <a:gd name="connsiteX454" fmla="*/ 1753934 w 7467600"/>
              <a:gd name="connsiteY454" fmla="*/ 6724796 h 6858000"/>
              <a:gd name="connsiteX455" fmla="*/ 1792053 w 7467600"/>
              <a:gd name="connsiteY455" fmla="*/ 6572396 h 6858000"/>
              <a:gd name="connsiteX456" fmla="*/ 1862248 w 7467600"/>
              <a:gd name="connsiteY456" fmla="*/ 6266397 h 6858000"/>
              <a:gd name="connsiteX457" fmla="*/ 1862250 w 7467600"/>
              <a:gd name="connsiteY457" fmla="*/ 6033531 h 6858000"/>
              <a:gd name="connsiteX458" fmla="*/ 1211999 w 7467600"/>
              <a:gd name="connsiteY458" fmla="*/ 6683610 h 6858000"/>
              <a:gd name="connsiteX459" fmla="*/ 1213266 w 7467600"/>
              <a:gd name="connsiteY459" fmla="*/ 6691947 h 6858000"/>
              <a:gd name="connsiteX460" fmla="*/ 1203370 w 7467600"/>
              <a:gd name="connsiteY460" fmla="*/ 6850676 h 6858000"/>
              <a:gd name="connsiteX461" fmla="*/ 1203671 w 7467600"/>
              <a:gd name="connsiteY461" fmla="*/ 6858000 h 6858000"/>
              <a:gd name="connsiteX462" fmla="*/ 1143180 w 7467600"/>
              <a:gd name="connsiteY462" fmla="*/ 6858000 h 6858000"/>
              <a:gd name="connsiteX463" fmla="*/ 1142176 w 7467600"/>
              <a:gd name="connsiteY463" fmla="*/ 6766045 h 6858000"/>
              <a:gd name="connsiteX464" fmla="*/ 1067484 w 7467600"/>
              <a:gd name="connsiteY464" fmla="*/ 6858000 h 6858000"/>
              <a:gd name="connsiteX465" fmla="*/ 953928 w 7467600"/>
              <a:gd name="connsiteY465" fmla="*/ 6858000 h 6858000"/>
              <a:gd name="connsiteX466" fmla="*/ 959715 w 7467600"/>
              <a:gd name="connsiteY466" fmla="*/ 6850185 h 6858000"/>
              <a:gd name="connsiteX467" fmla="*/ 1483788 w 7467600"/>
              <a:gd name="connsiteY467" fmla="*/ 6259174 h 6858000"/>
              <a:gd name="connsiteX468" fmla="*/ 1100671 w 7467600"/>
              <a:gd name="connsiteY468" fmla="*/ 6252137 h 6858000"/>
              <a:gd name="connsiteX469" fmla="*/ 1090144 w 7467600"/>
              <a:gd name="connsiteY469" fmla="*/ 6256748 h 6858000"/>
              <a:gd name="connsiteX470" fmla="*/ 1095872 w 7467600"/>
              <a:gd name="connsiteY470" fmla="*/ 6271892 h 6858000"/>
              <a:gd name="connsiteX471" fmla="*/ 262785 w 7467600"/>
              <a:gd name="connsiteY471" fmla="*/ 6845450 h 6858000"/>
              <a:gd name="connsiteX472" fmla="*/ 209968 w 7467600"/>
              <a:gd name="connsiteY472" fmla="*/ 6770713 h 6858000"/>
              <a:gd name="connsiteX473" fmla="*/ 873460 w 7467600"/>
              <a:gd name="connsiteY473" fmla="*/ 6253768 h 6858000"/>
              <a:gd name="connsiteX474" fmla="*/ 192686 w 7467600"/>
              <a:gd name="connsiteY474" fmla="*/ 5849257 h 6858000"/>
              <a:gd name="connsiteX475" fmla="*/ 4696 w 7467600"/>
              <a:gd name="connsiteY475" fmla="*/ 5697668 h 6858000"/>
              <a:gd name="connsiteX476" fmla="*/ 0 w 7467600"/>
              <a:gd name="connsiteY476" fmla="*/ 5689984 h 6858000"/>
              <a:gd name="connsiteX477" fmla="*/ 0 w 7467600"/>
              <a:gd name="connsiteY477" fmla="*/ 5513472 h 6858000"/>
              <a:gd name="connsiteX478" fmla="*/ 174101 w 7467600"/>
              <a:gd name="connsiteY478" fmla="*/ 5620277 h 6858000"/>
              <a:gd name="connsiteX479" fmla="*/ 891800 w 7467600"/>
              <a:gd name="connsiteY479" fmla="*/ 6036935 h 6858000"/>
              <a:gd name="connsiteX480" fmla="*/ 1072219 w 7467600"/>
              <a:gd name="connsiteY480" fmla="*/ 6169443 h 6858000"/>
              <a:gd name="connsiteX481" fmla="*/ 1074117 w 7467600"/>
              <a:gd name="connsiteY481" fmla="*/ 6170301 h 6858000"/>
              <a:gd name="connsiteX482" fmla="*/ 1083114 w 7467600"/>
              <a:gd name="connsiteY482" fmla="*/ 6174131 h 6858000"/>
              <a:gd name="connsiteX483" fmla="*/ 1543010 w 7467600"/>
              <a:gd name="connsiteY483" fmla="*/ 6191140 h 6858000"/>
              <a:gd name="connsiteX484" fmla="*/ 1551080 w 7467600"/>
              <a:gd name="connsiteY484" fmla="*/ 6195006 h 6858000"/>
              <a:gd name="connsiteX485" fmla="*/ 2345443 w 7467600"/>
              <a:gd name="connsiteY485" fmla="*/ 5549882 h 6858000"/>
              <a:gd name="connsiteX486" fmla="*/ 1721499 w 7467600"/>
              <a:gd name="connsiteY486" fmla="*/ 5599969 h 6858000"/>
              <a:gd name="connsiteX487" fmla="*/ 767716 w 7467600"/>
              <a:gd name="connsiteY487" fmla="*/ 5472768 h 6858000"/>
              <a:gd name="connsiteX488" fmla="*/ 722147 w 7467600"/>
              <a:gd name="connsiteY488" fmla="*/ 5393091 h 6858000"/>
              <a:gd name="connsiteX489" fmla="*/ 1485552 w 7467600"/>
              <a:gd name="connsiteY489" fmla="*/ 5313202 h 6858000"/>
              <a:gd name="connsiteX490" fmla="*/ 2143004 w 7467600"/>
              <a:gd name="connsiteY490" fmla="*/ 5402420 h 6858000"/>
              <a:gd name="connsiteX491" fmla="*/ 1933391 w 7467600"/>
              <a:gd name="connsiteY491" fmla="*/ 5156971 h 6858000"/>
              <a:gd name="connsiteX492" fmla="*/ 1827118 w 7467600"/>
              <a:gd name="connsiteY492" fmla="*/ 4968410 h 6858000"/>
              <a:gd name="connsiteX493" fmla="*/ 1837349 w 7467600"/>
              <a:gd name="connsiteY493" fmla="*/ 4956357 h 6858000"/>
              <a:gd name="connsiteX494" fmla="*/ 2162835 w 7467600"/>
              <a:gd name="connsiteY494" fmla="*/ 5187853 h 6858000"/>
              <a:gd name="connsiteX495" fmla="*/ 2257167 w 7467600"/>
              <a:gd name="connsiteY495" fmla="*/ 5462123 h 6858000"/>
              <a:gd name="connsiteX496" fmla="*/ 2261598 w 7467600"/>
              <a:gd name="connsiteY496" fmla="*/ 5467998 h 6858000"/>
              <a:gd name="connsiteX497" fmla="*/ 2437177 w 7467600"/>
              <a:gd name="connsiteY497" fmla="*/ 5479608 h 6858000"/>
              <a:gd name="connsiteX498" fmla="*/ 2445247 w 7467600"/>
              <a:gd name="connsiteY498" fmla="*/ 5483476 h 6858000"/>
              <a:gd name="connsiteX499" fmla="*/ 2743626 w 7467600"/>
              <a:gd name="connsiteY499" fmla="*/ 5304819 h 6858000"/>
              <a:gd name="connsiteX500" fmla="*/ 3048102 w 7467600"/>
              <a:gd name="connsiteY500" fmla="*/ 5150595 h 6858000"/>
              <a:gd name="connsiteX501" fmla="*/ 1799414 w 7467600"/>
              <a:gd name="connsiteY501" fmla="*/ 4694732 h 6858000"/>
              <a:gd name="connsiteX502" fmla="*/ 1771735 w 7467600"/>
              <a:gd name="connsiteY502" fmla="*/ 4619929 h 6858000"/>
              <a:gd name="connsiteX503" fmla="*/ 3104273 w 7467600"/>
              <a:gd name="connsiteY503" fmla="*/ 5076159 h 6858000"/>
              <a:gd name="connsiteX504" fmla="*/ 3113245 w 7467600"/>
              <a:gd name="connsiteY504" fmla="*/ 5090705 h 6858000"/>
              <a:gd name="connsiteX505" fmla="*/ 3126294 w 7467600"/>
              <a:gd name="connsiteY505" fmla="*/ 5114400 h 6858000"/>
              <a:gd name="connsiteX506" fmla="*/ 3937433 w 7467600"/>
              <a:gd name="connsiteY506" fmla="*/ 4830473 h 6858000"/>
              <a:gd name="connsiteX507" fmla="*/ 3590475 w 7467600"/>
              <a:gd name="connsiteY507" fmla="*/ 4597974 h 6858000"/>
              <a:gd name="connsiteX508" fmla="*/ 3100264 w 7467600"/>
              <a:gd name="connsiteY508" fmla="*/ 4579845 h 6858000"/>
              <a:gd name="connsiteX509" fmla="*/ 2183576 w 7467600"/>
              <a:gd name="connsiteY509" fmla="*/ 4227150 h 6858000"/>
              <a:gd name="connsiteX510" fmla="*/ 2151029 w 7467600"/>
              <a:gd name="connsiteY510" fmla="*/ 4146947 h 6858000"/>
              <a:gd name="connsiteX511" fmla="*/ 3563434 w 7467600"/>
              <a:gd name="connsiteY511" fmla="*/ 4469115 h 6858000"/>
              <a:gd name="connsiteX512" fmla="*/ 3177952 w 7467600"/>
              <a:gd name="connsiteY512" fmla="*/ 3657386 h 6858000"/>
              <a:gd name="connsiteX513" fmla="*/ 3189263 w 7467600"/>
              <a:gd name="connsiteY513" fmla="*/ 3625726 h 6858000"/>
              <a:gd name="connsiteX514" fmla="*/ 3560912 w 7467600"/>
              <a:gd name="connsiteY514" fmla="*/ 4079863 h 6858000"/>
              <a:gd name="connsiteX515" fmla="*/ 3626636 w 7467600"/>
              <a:gd name="connsiteY515" fmla="*/ 4512230 h 6858000"/>
              <a:gd name="connsiteX516" fmla="*/ 3653088 w 7467600"/>
              <a:gd name="connsiteY516" fmla="*/ 4521417 h 6858000"/>
              <a:gd name="connsiteX517" fmla="*/ 3988128 w 7467600"/>
              <a:gd name="connsiteY517" fmla="*/ 4817267 h 6858000"/>
              <a:gd name="connsiteX518" fmla="*/ 4830582 w 7467600"/>
              <a:gd name="connsiteY518" fmla="*/ 4676000 h 6858000"/>
              <a:gd name="connsiteX519" fmla="*/ 4830100 w 7467600"/>
              <a:gd name="connsiteY519" fmla="*/ 4675554 h 6858000"/>
              <a:gd name="connsiteX520" fmla="*/ 4036318 w 7467600"/>
              <a:gd name="connsiteY520" fmla="*/ 4147013 h 6858000"/>
              <a:gd name="connsiteX521" fmla="*/ 3432098 w 7467600"/>
              <a:gd name="connsiteY521" fmla="*/ 3537312 h 6858000"/>
              <a:gd name="connsiteX522" fmla="*/ 3446761 w 7467600"/>
              <a:gd name="connsiteY522" fmla="*/ 3461278 h 6858000"/>
              <a:gd name="connsiteX523" fmla="*/ 4419733 w 7467600"/>
              <a:gd name="connsiteY523" fmla="*/ 3963555 h 6858000"/>
              <a:gd name="connsiteX524" fmla="*/ 4781371 w 7467600"/>
              <a:gd name="connsiteY524" fmla="*/ 4458604 h 6858000"/>
              <a:gd name="connsiteX525" fmla="*/ 4780440 w 7467600"/>
              <a:gd name="connsiteY525" fmla="*/ 4470290 h 6858000"/>
              <a:gd name="connsiteX526" fmla="*/ 4898954 w 7467600"/>
              <a:gd name="connsiteY526" fmla="*/ 4662092 h 6858000"/>
              <a:gd name="connsiteX527" fmla="*/ 4900699 w 7467600"/>
              <a:gd name="connsiteY527" fmla="*/ 4670867 h 6858000"/>
              <a:gd name="connsiteX528" fmla="*/ 5714511 w 7467600"/>
              <a:gd name="connsiteY528" fmla="*/ 4663483 h 6858000"/>
              <a:gd name="connsiteX529" fmla="*/ 5464793 w 7467600"/>
              <a:gd name="connsiteY529" fmla="*/ 4393556 h 6858000"/>
              <a:gd name="connsiteX530" fmla="*/ 5461897 w 7467600"/>
              <a:gd name="connsiteY530" fmla="*/ 4390879 h 6858000"/>
              <a:gd name="connsiteX531" fmla="*/ 4294126 w 7467600"/>
              <a:gd name="connsiteY531" fmla="*/ 3303048 h 6858000"/>
              <a:gd name="connsiteX532" fmla="*/ 4305321 w 7467600"/>
              <a:gd name="connsiteY532" fmla="*/ 3256953 h 6858000"/>
              <a:gd name="connsiteX533" fmla="*/ 4949299 w 7467600"/>
              <a:gd name="connsiteY533" fmla="*/ 3766336 h 6858000"/>
              <a:gd name="connsiteX534" fmla="*/ 5291452 w 7467600"/>
              <a:gd name="connsiteY534" fmla="*/ 4076801 h 6858000"/>
              <a:gd name="connsiteX535" fmla="*/ 5434998 w 7467600"/>
              <a:gd name="connsiteY535" fmla="*/ 4254100 h 6858000"/>
              <a:gd name="connsiteX536" fmla="*/ 5351015 w 7467600"/>
              <a:gd name="connsiteY536" fmla="*/ 3760989 h 6858000"/>
              <a:gd name="connsiteX537" fmla="*/ 5413780 w 7467600"/>
              <a:gd name="connsiteY537" fmla="*/ 2966265 h 6858000"/>
              <a:gd name="connsiteX538" fmla="*/ 5425627 w 7467600"/>
              <a:gd name="connsiteY538" fmla="*/ 2954192 h 6858000"/>
              <a:gd name="connsiteX539" fmla="*/ 6604735 w 7467600"/>
              <a:gd name="connsiteY539" fmla="*/ 2041381 h 6858000"/>
              <a:gd name="connsiteX540" fmla="*/ 7204487 w 7467600"/>
              <a:gd name="connsiteY540" fmla="*/ 2742112 h 6858000"/>
              <a:gd name="connsiteX541" fmla="*/ 7131592 w 7467600"/>
              <a:gd name="connsiteY541" fmla="*/ 2672096 h 6858000"/>
              <a:gd name="connsiteX542" fmla="*/ 6996344 w 7467600"/>
              <a:gd name="connsiteY542" fmla="*/ 2518310 h 6858000"/>
              <a:gd name="connsiteX543" fmla="*/ 6735495 w 7467600"/>
              <a:gd name="connsiteY543" fmla="*/ 2196890 h 6858000"/>
              <a:gd name="connsiteX544" fmla="*/ 6721901 w 7467600"/>
              <a:gd name="connsiteY544" fmla="*/ 2179274 h 6858000"/>
              <a:gd name="connsiteX545" fmla="*/ 6604735 w 7467600"/>
              <a:gd name="connsiteY545" fmla="*/ 2041381 h 6858000"/>
              <a:gd name="connsiteX546" fmla="*/ 6591670 w 7467600"/>
              <a:gd name="connsiteY546" fmla="*/ 1988277 h 6858000"/>
              <a:gd name="connsiteX547" fmla="*/ 6747349 w 7467600"/>
              <a:gd name="connsiteY547" fmla="*/ 2160069 h 6858000"/>
              <a:gd name="connsiteX548" fmla="*/ 6760943 w 7467600"/>
              <a:gd name="connsiteY548" fmla="*/ 2177686 h 6858000"/>
              <a:gd name="connsiteX549" fmla="*/ 7021065 w 7467600"/>
              <a:gd name="connsiteY549" fmla="*/ 2498102 h 6858000"/>
              <a:gd name="connsiteX550" fmla="*/ 7155223 w 7467600"/>
              <a:gd name="connsiteY550" fmla="*/ 2650386 h 6858000"/>
              <a:gd name="connsiteX551" fmla="*/ 7203167 w 7467600"/>
              <a:gd name="connsiteY551" fmla="*/ 2697288 h 6858000"/>
              <a:gd name="connsiteX552" fmla="*/ 6937703 w 7467600"/>
              <a:gd name="connsiteY552" fmla="*/ 2321981 h 6858000"/>
              <a:gd name="connsiteX553" fmla="*/ 6591670 w 7467600"/>
              <a:gd name="connsiteY553" fmla="*/ 1988277 h 6858000"/>
              <a:gd name="connsiteX554" fmla="*/ 5798671 w 7467600"/>
              <a:gd name="connsiteY554" fmla="*/ 1981601 h 6858000"/>
              <a:gd name="connsiteX555" fmla="*/ 5754709 w 7467600"/>
              <a:gd name="connsiteY555" fmla="*/ 2071454 h 6858000"/>
              <a:gd name="connsiteX556" fmla="*/ 5763044 w 7467600"/>
              <a:gd name="connsiteY556" fmla="*/ 2842206 h 6858000"/>
              <a:gd name="connsiteX557" fmla="*/ 5764974 w 7467600"/>
              <a:gd name="connsiteY557" fmla="*/ 2799609 h 6858000"/>
              <a:gd name="connsiteX558" fmla="*/ 5767665 w 7467600"/>
              <a:gd name="connsiteY558" fmla="*/ 2666409 h 6858000"/>
              <a:gd name="connsiteX559" fmla="*/ 5763055 w 7467600"/>
              <a:gd name="connsiteY559" fmla="*/ 2579705 h 6858000"/>
              <a:gd name="connsiteX560" fmla="*/ 5758079 w 7467600"/>
              <a:gd name="connsiteY560" fmla="*/ 2492508 h 6858000"/>
              <a:gd name="connsiteX561" fmla="*/ 5779325 w 7467600"/>
              <a:gd name="connsiteY561" fmla="*/ 2197069 h 6858000"/>
              <a:gd name="connsiteX562" fmla="*/ 5798671 w 7467600"/>
              <a:gd name="connsiteY562" fmla="*/ 1981601 h 6858000"/>
              <a:gd name="connsiteX563" fmla="*/ 5829202 w 7467600"/>
              <a:gd name="connsiteY563" fmla="*/ 1971679 h 6858000"/>
              <a:gd name="connsiteX564" fmla="*/ 5809558 w 7467600"/>
              <a:gd name="connsiteY564" fmla="*/ 2198043 h 6858000"/>
              <a:gd name="connsiteX565" fmla="*/ 5788653 w 7467600"/>
              <a:gd name="connsiteY565" fmla="*/ 2489430 h 6858000"/>
              <a:gd name="connsiteX566" fmla="*/ 5793439 w 7467600"/>
              <a:gd name="connsiteY566" fmla="*/ 2575235 h 6858000"/>
              <a:gd name="connsiteX567" fmla="*/ 5796837 w 7467600"/>
              <a:gd name="connsiteY567" fmla="*/ 2637633 h 6858000"/>
              <a:gd name="connsiteX568" fmla="*/ 5818614 w 7467600"/>
              <a:gd name="connsiteY568" fmla="*/ 2473055 h 6858000"/>
              <a:gd name="connsiteX569" fmla="*/ 5829202 w 7467600"/>
              <a:gd name="connsiteY569" fmla="*/ 1971679 h 6858000"/>
              <a:gd name="connsiteX570" fmla="*/ 5911389 w 7467600"/>
              <a:gd name="connsiteY570" fmla="*/ 1898371 h 6858000"/>
              <a:gd name="connsiteX571" fmla="*/ 6237627 w 7467600"/>
              <a:gd name="connsiteY571" fmla="*/ 2231921 h 6858000"/>
              <a:gd name="connsiteX572" fmla="*/ 5911389 w 7467600"/>
              <a:gd name="connsiteY572" fmla="*/ 1898371 h 6858000"/>
              <a:gd name="connsiteX573" fmla="*/ 6944437 w 7467600"/>
              <a:gd name="connsiteY573" fmla="*/ 1575402 h 6858000"/>
              <a:gd name="connsiteX574" fmla="*/ 6304730 w 7467600"/>
              <a:gd name="connsiteY574" fmla="*/ 1766654 h 6858000"/>
              <a:gd name="connsiteX575" fmla="*/ 6944437 w 7467600"/>
              <a:gd name="connsiteY575" fmla="*/ 1575402 h 6858000"/>
              <a:gd name="connsiteX576" fmla="*/ 7019523 w 7467600"/>
              <a:gd name="connsiteY576" fmla="*/ 1519450 h 6858000"/>
              <a:gd name="connsiteX577" fmla="*/ 6298091 w 7467600"/>
              <a:gd name="connsiteY577" fmla="*/ 1737122 h 6858000"/>
              <a:gd name="connsiteX578" fmla="*/ 7019523 w 7467600"/>
              <a:gd name="connsiteY578" fmla="*/ 1519450 h 6858000"/>
              <a:gd name="connsiteX579" fmla="*/ 2399523 w 7467600"/>
              <a:gd name="connsiteY579" fmla="*/ 1428234 h 6858000"/>
              <a:gd name="connsiteX580" fmla="*/ 2224982 w 7467600"/>
              <a:gd name="connsiteY580" fmla="*/ 1826201 h 6858000"/>
              <a:gd name="connsiteX581" fmla="*/ 2096099 w 7467600"/>
              <a:gd name="connsiteY581" fmla="*/ 2345900 h 6858000"/>
              <a:gd name="connsiteX582" fmla="*/ 2283317 w 7467600"/>
              <a:gd name="connsiteY582" fmla="*/ 1796925 h 6858000"/>
              <a:gd name="connsiteX583" fmla="*/ 2399523 w 7467600"/>
              <a:gd name="connsiteY583" fmla="*/ 1428234 h 6858000"/>
              <a:gd name="connsiteX584" fmla="*/ 2448558 w 7467600"/>
              <a:gd name="connsiteY584" fmla="*/ 1373435 h 6858000"/>
              <a:gd name="connsiteX585" fmla="*/ 2312521 w 7467600"/>
              <a:gd name="connsiteY585" fmla="*/ 1806140 h 6858000"/>
              <a:gd name="connsiteX586" fmla="*/ 2127533 w 7467600"/>
              <a:gd name="connsiteY586" fmla="*/ 2348380 h 6858000"/>
              <a:gd name="connsiteX587" fmla="*/ 2358080 w 7467600"/>
              <a:gd name="connsiteY587" fmla="*/ 1866134 h 6858000"/>
              <a:gd name="connsiteX588" fmla="*/ 2407436 w 7467600"/>
              <a:gd name="connsiteY588" fmla="*/ 1651070 h 6858000"/>
              <a:gd name="connsiteX589" fmla="*/ 2448558 w 7467600"/>
              <a:gd name="connsiteY589" fmla="*/ 1373435 h 6858000"/>
              <a:gd name="connsiteX590" fmla="*/ 278707 w 7467600"/>
              <a:gd name="connsiteY590" fmla="*/ 1352270 h 6858000"/>
              <a:gd name="connsiteX591" fmla="*/ 321570 w 7467600"/>
              <a:gd name="connsiteY591" fmla="*/ 1861610 h 6858000"/>
              <a:gd name="connsiteX592" fmla="*/ 294281 w 7467600"/>
              <a:gd name="connsiteY592" fmla="*/ 1440658 h 6858000"/>
              <a:gd name="connsiteX593" fmla="*/ 278707 w 7467600"/>
              <a:gd name="connsiteY593" fmla="*/ 1352270 h 6858000"/>
              <a:gd name="connsiteX594" fmla="*/ 1423821 w 7467600"/>
              <a:gd name="connsiteY594" fmla="*/ 1351958 h 6858000"/>
              <a:gd name="connsiteX595" fmla="*/ 1638521 w 7467600"/>
              <a:gd name="connsiteY595" fmla="*/ 1908470 h 6858000"/>
              <a:gd name="connsiteX596" fmla="*/ 1754199 w 7467600"/>
              <a:gd name="connsiteY596" fmla="*/ 2149284 h 6858000"/>
              <a:gd name="connsiteX597" fmla="*/ 1908359 w 7467600"/>
              <a:gd name="connsiteY597" fmla="*/ 2364988 h 6858000"/>
              <a:gd name="connsiteX598" fmla="*/ 1647661 w 7467600"/>
              <a:gd name="connsiteY598" fmla="*/ 1825945 h 6858000"/>
              <a:gd name="connsiteX599" fmla="*/ 1423821 w 7467600"/>
              <a:gd name="connsiteY599" fmla="*/ 1351958 h 6858000"/>
              <a:gd name="connsiteX600" fmla="*/ 1431890 w 7467600"/>
              <a:gd name="connsiteY600" fmla="*/ 1306475 h 6858000"/>
              <a:gd name="connsiteX601" fmla="*/ 1507597 w 7467600"/>
              <a:gd name="connsiteY601" fmla="*/ 1446132 h 6858000"/>
              <a:gd name="connsiteX602" fmla="*/ 1674586 w 7467600"/>
              <a:gd name="connsiteY602" fmla="*/ 1813832 h 6858000"/>
              <a:gd name="connsiteX603" fmla="*/ 1815950 w 7467600"/>
              <a:gd name="connsiteY603" fmla="*/ 2128564 h 6858000"/>
              <a:gd name="connsiteX604" fmla="*/ 1984242 w 7467600"/>
              <a:gd name="connsiteY604" fmla="*/ 2430829 h 6858000"/>
              <a:gd name="connsiteX605" fmla="*/ 2014023 w 7467600"/>
              <a:gd name="connsiteY605" fmla="*/ 2450995 h 6858000"/>
              <a:gd name="connsiteX606" fmla="*/ 1747337 w 7467600"/>
              <a:gd name="connsiteY606" fmla="*/ 1855264 h 6858000"/>
              <a:gd name="connsiteX607" fmla="*/ 1533749 w 7467600"/>
              <a:gd name="connsiteY607" fmla="*/ 1478656 h 6858000"/>
              <a:gd name="connsiteX608" fmla="*/ 1431890 w 7467600"/>
              <a:gd name="connsiteY608" fmla="*/ 1306475 h 6858000"/>
              <a:gd name="connsiteX609" fmla="*/ 5052692 w 7467600"/>
              <a:gd name="connsiteY609" fmla="*/ 1292994 h 6858000"/>
              <a:gd name="connsiteX610" fmla="*/ 5200661 w 7467600"/>
              <a:gd name="connsiteY610" fmla="*/ 1635186 h 6858000"/>
              <a:gd name="connsiteX611" fmla="*/ 5297138 w 7467600"/>
              <a:gd name="connsiteY611" fmla="*/ 1906351 h 6858000"/>
              <a:gd name="connsiteX612" fmla="*/ 5052692 w 7467600"/>
              <a:gd name="connsiteY612" fmla="*/ 1292994 h 6858000"/>
              <a:gd name="connsiteX613" fmla="*/ 5009948 w 7467600"/>
              <a:gd name="connsiteY613" fmla="*/ 1273619 h 6858000"/>
              <a:gd name="connsiteX614" fmla="*/ 5121777 w 7467600"/>
              <a:gd name="connsiteY614" fmla="*/ 1654213 h 6858000"/>
              <a:gd name="connsiteX615" fmla="*/ 5293545 w 7467600"/>
              <a:gd name="connsiteY615" fmla="*/ 2072247 h 6858000"/>
              <a:gd name="connsiteX616" fmla="*/ 5294042 w 7467600"/>
              <a:gd name="connsiteY616" fmla="*/ 2065019 h 6858000"/>
              <a:gd name="connsiteX617" fmla="*/ 5171936 w 7467600"/>
              <a:gd name="connsiteY617" fmla="*/ 1647613 h 6858000"/>
              <a:gd name="connsiteX618" fmla="*/ 5009948 w 7467600"/>
              <a:gd name="connsiteY618" fmla="*/ 1273619 h 6858000"/>
              <a:gd name="connsiteX619" fmla="*/ 655236 w 7467600"/>
              <a:gd name="connsiteY619" fmla="*/ 1268632 h 6858000"/>
              <a:gd name="connsiteX620" fmla="*/ 839521 w 7467600"/>
              <a:gd name="connsiteY620" fmla="*/ 1685315 h 6858000"/>
              <a:gd name="connsiteX621" fmla="*/ 1109416 w 7467600"/>
              <a:gd name="connsiteY621" fmla="*/ 2061663 h 6858000"/>
              <a:gd name="connsiteX622" fmla="*/ 1298300 w 7467600"/>
              <a:gd name="connsiteY622" fmla="*/ 2247742 h 6858000"/>
              <a:gd name="connsiteX623" fmla="*/ 1125871 w 7467600"/>
              <a:gd name="connsiteY623" fmla="*/ 1989513 h 6858000"/>
              <a:gd name="connsiteX624" fmla="*/ 981574 w 7467600"/>
              <a:gd name="connsiteY624" fmla="*/ 1783157 h 6858000"/>
              <a:gd name="connsiteX625" fmla="*/ 922198 w 7467600"/>
              <a:gd name="connsiteY625" fmla="*/ 1677437 h 6858000"/>
              <a:gd name="connsiteX626" fmla="*/ 869293 w 7467600"/>
              <a:gd name="connsiteY626" fmla="*/ 1583214 h 6858000"/>
              <a:gd name="connsiteX627" fmla="*/ 751431 w 7467600"/>
              <a:gd name="connsiteY627" fmla="*/ 1405731 h 6858000"/>
              <a:gd name="connsiteX628" fmla="*/ 655236 w 7467600"/>
              <a:gd name="connsiteY628" fmla="*/ 1268632 h 6858000"/>
              <a:gd name="connsiteX629" fmla="*/ 6516292 w 7467600"/>
              <a:gd name="connsiteY629" fmla="*/ 1263064 h 6858000"/>
              <a:gd name="connsiteX630" fmla="*/ 5736320 w 7467600"/>
              <a:gd name="connsiteY630" fmla="*/ 1501803 h 6858000"/>
              <a:gd name="connsiteX631" fmla="*/ 6516292 w 7467600"/>
              <a:gd name="connsiteY631" fmla="*/ 1263064 h 6858000"/>
              <a:gd name="connsiteX632" fmla="*/ 291466 w 7467600"/>
              <a:gd name="connsiteY632" fmla="*/ 1250369 h 6858000"/>
              <a:gd name="connsiteX633" fmla="*/ 323180 w 7467600"/>
              <a:gd name="connsiteY633" fmla="*/ 1435283 h 6858000"/>
              <a:gd name="connsiteX634" fmla="*/ 349381 w 7467600"/>
              <a:gd name="connsiteY634" fmla="*/ 1875041 h 6858000"/>
              <a:gd name="connsiteX635" fmla="*/ 374363 w 7467600"/>
              <a:gd name="connsiteY635" fmla="*/ 1506494 h 6858000"/>
              <a:gd name="connsiteX636" fmla="*/ 302168 w 7467600"/>
              <a:gd name="connsiteY636" fmla="*/ 1274495 h 6858000"/>
              <a:gd name="connsiteX637" fmla="*/ 291466 w 7467600"/>
              <a:gd name="connsiteY637" fmla="*/ 1250369 h 6858000"/>
              <a:gd name="connsiteX638" fmla="*/ 678222 w 7467600"/>
              <a:gd name="connsiteY638" fmla="*/ 1248670 h 6858000"/>
              <a:gd name="connsiteX639" fmla="*/ 775536 w 7467600"/>
              <a:gd name="connsiteY639" fmla="*/ 1388015 h 6858000"/>
              <a:gd name="connsiteX640" fmla="*/ 894529 w 7467600"/>
              <a:gd name="connsiteY640" fmla="*/ 1567739 h 6858000"/>
              <a:gd name="connsiteX641" fmla="*/ 948000 w 7467600"/>
              <a:gd name="connsiteY641" fmla="*/ 1663088 h 6858000"/>
              <a:gd name="connsiteX642" fmla="*/ 1006812 w 7467600"/>
              <a:gd name="connsiteY642" fmla="*/ 1767683 h 6858000"/>
              <a:gd name="connsiteX643" fmla="*/ 1149133 w 7467600"/>
              <a:gd name="connsiteY643" fmla="*/ 1971513 h 6858000"/>
              <a:gd name="connsiteX644" fmla="*/ 1333952 w 7467600"/>
              <a:gd name="connsiteY644" fmla="*/ 2251620 h 6858000"/>
              <a:gd name="connsiteX645" fmla="*/ 1337329 w 7467600"/>
              <a:gd name="connsiteY645" fmla="*/ 2258350 h 6858000"/>
              <a:gd name="connsiteX646" fmla="*/ 1014726 w 7467600"/>
              <a:gd name="connsiteY646" fmla="*/ 1615556 h 6858000"/>
              <a:gd name="connsiteX647" fmla="*/ 678222 w 7467600"/>
              <a:gd name="connsiteY647" fmla="*/ 1248670 h 6858000"/>
              <a:gd name="connsiteX648" fmla="*/ 6691602 w 7467600"/>
              <a:gd name="connsiteY648" fmla="*/ 1140573 h 6858000"/>
              <a:gd name="connsiteX649" fmla="*/ 6571100 w 7467600"/>
              <a:gd name="connsiteY649" fmla="*/ 1183662 h 6858000"/>
              <a:gd name="connsiteX650" fmla="*/ 6241687 w 7467600"/>
              <a:gd name="connsiteY650" fmla="*/ 1257600 h 6858000"/>
              <a:gd name="connsiteX651" fmla="*/ 5693009 w 7467600"/>
              <a:gd name="connsiteY651" fmla="*/ 1478256 h 6858000"/>
              <a:gd name="connsiteX652" fmla="*/ 6548420 w 7467600"/>
              <a:gd name="connsiteY652" fmla="*/ 1214599 h 6858000"/>
              <a:gd name="connsiteX653" fmla="*/ 6605473 w 7467600"/>
              <a:gd name="connsiteY653" fmla="*/ 1184686 h 6858000"/>
              <a:gd name="connsiteX654" fmla="*/ 6691602 w 7467600"/>
              <a:gd name="connsiteY654" fmla="*/ 1140573 h 6858000"/>
              <a:gd name="connsiteX655" fmla="*/ 4002475 w 7467600"/>
              <a:gd name="connsiteY655" fmla="*/ 1037802 h 6858000"/>
              <a:gd name="connsiteX656" fmla="*/ 4000324 w 7467600"/>
              <a:gd name="connsiteY656" fmla="*/ 1039362 h 6858000"/>
              <a:gd name="connsiteX657" fmla="*/ 4002862 w 7467600"/>
              <a:gd name="connsiteY657" fmla="*/ 1042866 h 6858000"/>
              <a:gd name="connsiteX658" fmla="*/ 4002475 w 7467600"/>
              <a:gd name="connsiteY658" fmla="*/ 1037802 h 6858000"/>
              <a:gd name="connsiteX659" fmla="*/ 506322 w 7467600"/>
              <a:gd name="connsiteY659" fmla="*/ 1020997 h 6858000"/>
              <a:gd name="connsiteX660" fmla="*/ 533068 w 7467600"/>
              <a:gd name="connsiteY660" fmla="*/ 1029409 h 6858000"/>
              <a:gd name="connsiteX661" fmla="*/ 1232525 w 7467600"/>
              <a:gd name="connsiteY661" fmla="*/ 1804675 h 6858000"/>
              <a:gd name="connsiteX662" fmla="*/ 1388858 w 7467600"/>
              <a:gd name="connsiteY662" fmla="*/ 2368011 h 6858000"/>
              <a:gd name="connsiteX663" fmla="*/ 1384098 w 7467600"/>
              <a:gd name="connsiteY663" fmla="*/ 2378125 h 6858000"/>
              <a:gd name="connsiteX664" fmla="*/ 1425393 w 7467600"/>
              <a:gd name="connsiteY664" fmla="*/ 2589124 h 6858000"/>
              <a:gd name="connsiteX665" fmla="*/ 1424001 w 7467600"/>
              <a:gd name="connsiteY665" fmla="*/ 2597541 h 6858000"/>
              <a:gd name="connsiteX666" fmla="*/ 2152729 w 7467600"/>
              <a:gd name="connsiteY666" fmla="*/ 2864487 h 6858000"/>
              <a:gd name="connsiteX667" fmla="*/ 2020609 w 7467600"/>
              <a:gd name="connsiteY667" fmla="*/ 2539671 h 6858000"/>
              <a:gd name="connsiteX668" fmla="*/ 2018920 w 7467600"/>
              <a:gd name="connsiteY668" fmla="*/ 2536309 h 6858000"/>
              <a:gd name="connsiteX669" fmla="*/ 1342441 w 7467600"/>
              <a:gd name="connsiteY669" fmla="*/ 1173017 h 6858000"/>
              <a:gd name="connsiteX670" fmla="*/ 1367925 w 7467600"/>
              <a:gd name="connsiteY670" fmla="*/ 1135648 h 6858000"/>
              <a:gd name="connsiteX671" fmla="*/ 1771401 w 7467600"/>
              <a:gd name="connsiteY671" fmla="*/ 1806673 h 6858000"/>
              <a:gd name="connsiteX672" fmla="*/ 1972385 w 7467600"/>
              <a:gd name="connsiteY672" fmla="*/ 2198735 h 6858000"/>
              <a:gd name="connsiteX673" fmla="*/ 2040892 w 7467600"/>
              <a:gd name="connsiteY673" fmla="*/ 2405205 h 6858000"/>
              <a:gd name="connsiteX674" fmla="*/ 2131689 w 7467600"/>
              <a:gd name="connsiteY674" fmla="*/ 1936926 h 6858000"/>
              <a:gd name="connsiteX675" fmla="*/ 2454820 w 7467600"/>
              <a:gd name="connsiteY675" fmla="*/ 1248808 h 6858000"/>
              <a:gd name="connsiteX676" fmla="*/ 2492512 w 7467600"/>
              <a:gd name="connsiteY676" fmla="*/ 1302920 h 6858000"/>
              <a:gd name="connsiteX677" fmla="*/ 2081216 w 7467600"/>
              <a:gd name="connsiteY677" fmla="*/ 2527513 h 6858000"/>
              <a:gd name="connsiteX678" fmla="*/ 2081211 w 7467600"/>
              <a:gd name="connsiteY678" fmla="*/ 2528916 h 6858000"/>
              <a:gd name="connsiteX679" fmla="*/ 2199067 w 7467600"/>
              <a:gd name="connsiteY679" fmla="*/ 2884061 h 6858000"/>
              <a:gd name="connsiteX680" fmla="*/ 3192586 w 7467600"/>
              <a:gd name="connsiteY680" fmla="*/ 3411496 h 6858000"/>
              <a:gd name="connsiteX681" fmla="*/ 3182620 w 7467600"/>
              <a:gd name="connsiteY681" fmla="*/ 3483279 h 6858000"/>
              <a:gd name="connsiteX682" fmla="*/ 2435119 w 7467600"/>
              <a:gd name="connsiteY682" fmla="*/ 3080173 h 6858000"/>
              <a:gd name="connsiteX683" fmla="*/ 2410152 w 7467600"/>
              <a:gd name="connsiteY683" fmla="*/ 3063751 h 6858000"/>
              <a:gd name="connsiteX684" fmla="*/ 2408099 w 7467600"/>
              <a:gd name="connsiteY684" fmla="*/ 3064403 h 6858000"/>
              <a:gd name="connsiteX685" fmla="*/ 2407218 w 7467600"/>
              <a:gd name="connsiteY685" fmla="*/ 3070324 h 6858000"/>
              <a:gd name="connsiteX686" fmla="*/ 2380138 w 7467600"/>
              <a:gd name="connsiteY686" fmla="*/ 3099341 h 6858000"/>
              <a:gd name="connsiteX687" fmla="*/ 1765923 w 7467600"/>
              <a:gd name="connsiteY687" fmla="*/ 3581043 h 6858000"/>
              <a:gd name="connsiteX688" fmla="*/ 1702258 w 7467600"/>
              <a:gd name="connsiteY688" fmla="*/ 3612286 h 6858000"/>
              <a:gd name="connsiteX689" fmla="*/ 1538370 w 7467600"/>
              <a:gd name="connsiteY689" fmla="*/ 3811804 h 6858000"/>
              <a:gd name="connsiteX690" fmla="*/ 542867 w 7467600"/>
              <a:gd name="connsiteY690" fmla="*/ 4944092 h 6858000"/>
              <a:gd name="connsiteX691" fmla="*/ 515800 w 7467600"/>
              <a:gd name="connsiteY691" fmla="*/ 4862180 h 6858000"/>
              <a:gd name="connsiteX692" fmla="*/ 909145 w 7467600"/>
              <a:gd name="connsiteY692" fmla="*/ 4199225 h 6858000"/>
              <a:gd name="connsiteX693" fmla="*/ 1214067 w 7467600"/>
              <a:gd name="connsiteY693" fmla="*/ 3908561 h 6858000"/>
              <a:gd name="connsiteX694" fmla="*/ 640967 w 7467600"/>
              <a:gd name="connsiteY694" fmla="*/ 4105601 h 6858000"/>
              <a:gd name="connsiteX695" fmla="*/ 112563 w 7467600"/>
              <a:gd name="connsiteY695" fmla="*/ 4396952 h 6858000"/>
              <a:gd name="connsiteX696" fmla="*/ 0 w 7467600"/>
              <a:gd name="connsiteY696" fmla="*/ 4466006 h 6858000"/>
              <a:gd name="connsiteX697" fmla="*/ 0 w 7467600"/>
              <a:gd name="connsiteY697" fmla="*/ 4233763 h 6858000"/>
              <a:gd name="connsiteX698" fmla="*/ 36881 w 7467600"/>
              <a:gd name="connsiteY698" fmla="*/ 4200118 h 6858000"/>
              <a:gd name="connsiteX699" fmla="*/ 910534 w 7467600"/>
              <a:gd name="connsiteY699" fmla="*/ 3629753 h 6858000"/>
              <a:gd name="connsiteX700" fmla="*/ 1578717 w 7467600"/>
              <a:gd name="connsiteY700" fmla="*/ 3575982 h 6858000"/>
              <a:gd name="connsiteX701" fmla="*/ 2338780 w 7467600"/>
              <a:gd name="connsiteY701" fmla="*/ 3033725 h 6858000"/>
              <a:gd name="connsiteX702" fmla="*/ 1807991 w 7467600"/>
              <a:gd name="connsiteY702" fmla="*/ 2807184 h 6858000"/>
              <a:gd name="connsiteX703" fmla="*/ 1416358 w 7467600"/>
              <a:gd name="connsiteY703" fmla="*/ 3112571 h 6858000"/>
              <a:gd name="connsiteX704" fmla="*/ 939066 w 7467600"/>
              <a:gd name="connsiteY704" fmla="*/ 3378798 h 6858000"/>
              <a:gd name="connsiteX705" fmla="*/ 115099 w 7467600"/>
              <a:gd name="connsiteY705" fmla="*/ 3607650 h 6858000"/>
              <a:gd name="connsiteX706" fmla="*/ 97284 w 7467600"/>
              <a:gd name="connsiteY706" fmla="*/ 3520393 h 6858000"/>
              <a:gd name="connsiteX707" fmla="*/ 922050 w 7467600"/>
              <a:gd name="connsiteY707" fmla="*/ 3074867 h 6858000"/>
              <a:gd name="connsiteX708" fmla="*/ 1405265 w 7467600"/>
              <a:gd name="connsiteY708" fmla="*/ 3016319 h 6858000"/>
              <a:gd name="connsiteX709" fmla="*/ 1407512 w 7467600"/>
              <a:gd name="connsiteY709" fmla="*/ 3018001 h 6858000"/>
              <a:gd name="connsiteX710" fmla="*/ 1726266 w 7467600"/>
              <a:gd name="connsiteY710" fmla="*/ 2777274 h 6858000"/>
              <a:gd name="connsiteX711" fmla="*/ 625390 w 7467600"/>
              <a:gd name="connsiteY711" fmla="*/ 2514541 h 6858000"/>
              <a:gd name="connsiteX712" fmla="*/ 619799 w 7467600"/>
              <a:gd name="connsiteY712" fmla="*/ 2527180 h 6858000"/>
              <a:gd name="connsiteX713" fmla="*/ 310030 w 7467600"/>
              <a:gd name="connsiteY713" fmla="*/ 2771818 h 6858000"/>
              <a:gd name="connsiteX714" fmla="*/ 173877 w 7467600"/>
              <a:gd name="connsiteY714" fmla="*/ 2937056 h 6858000"/>
              <a:gd name="connsiteX715" fmla="*/ 77889 w 7467600"/>
              <a:gd name="connsiteY715" fmla="*/ 3138440 h 6858000"/>
              <a:gd name="connsiteX716" fmla="*/ 0 w 7467600"/>
              <a:gd name="connsiteY716" fmla="*/ 3271395 h 6858000"/>
              <a:gd name="connsiteX717" fmla="*/ 0 w 7467600"/>
              <a:gd name="connsiteY717" fmla="*/ 3153002 h 6858000"/>
              <a:gd name="connsiteX718" fmla="*/ 2386 w 7467600"/>
              <a:gd name="connsiteY718" fmla="*/ 3149203 h 6858000"/>
              <a:gd name="connsiteX719" fmla="*/ 89753 w 7467600"/>
              <a:gd name="connsiteY719" fmla="*/ 2987702 h 6858000"/>
              <a:gd name="connsiteX720" fmla="*/ 76869 w 7467600"/>
              <a:gd name="connsiteY720" fmla="*/ 3005404 h 6858000"/>
              <a:gd name="connsiteX721" fmla="*/ 32049 w 7467600"/>
              <a:gd name="connsiteY721" fmla="*/ 3065814 h 6858000"/>
              <a:gd name="connsiteX722" fmla="*/ 0 w 7467600"/>
              <a:gd name="connsiteY722" fmla="*/ 3108744 h 6858000"/>
              <a:gd name="connsiteX723" fmla="*/ 0 w 7467600"/>
              <a:gd name="connsiteY723" fmla="*/ 3058059 h 6858000"/>
              <a:gd name="connsiteX724" fmla="*/ 7610 w 7467600"/>
              <a:gd name="connsiteY724" fmla="*/ 3047889 h 6858000"/>
              <a:gd name="connsiteX725" fmla="*/ 52419 w 7467600"/>
              <a:gd name="connsiteY725" fmla="*/ 2987479 h 6858000"/>
              <a:gd name="connsiteX726" fmla="*/ 59142 w 7467600"/>
              <a:gd name="connsiteY726" fmla="*/ 2978488 h 6858000"/>
              <a:gd name="connsiteX727" fmla="*/ 0 w 7467600"/>
              <a:gd name="connsiteY727" fmla="*/ 3015334 h 6858000"/>
              <a:gd name="connsiteX728" fmla="*/ 0 w 7467600"/>
              <a:gd name="connsiteY728" fmla="*/ 2914286 h 6858000"/>
              <a:gd name="connsiteX729" fmla="*/ 36383 w 7467600"/>
              <a:gd name="connsiteY729" fmla="*/ 2901128 h 6858000"/>
              <a:gd name="connsiteX730" fmla="*/ 156329 w 7467600"/>
              <a:gd name="connsiteY730" fmla="*/ 2840533 h 6858000"/>
              <a:gd name="connsiteX731" fmla="*/ 358355 w 7467600"/>
              <a:gd name="connsiteY731" fmla="*/ 2620471 h 6858000"/>
              <a:gd name="connsiteX732" fmla="*/ 510577 w 7467600"/>
              <a:gd name="connsiteY732" fmla="*/ 2501244 h 6858000"/>
              <a:gd name="connsiteX733" fmla="*/ 211967 w 7467600"/>
              <a:gd name="connsiteY733" fmla="*/ 2479171 h 6858000"/>
              <a:gd name="connsiteX734" fmla="*/ 0 w 7467600"/>
              <a:gd name="connsiteY734" fmla="*/ 2476398 h 6858000"/>
              <a:gd name="connsiteX735" fmla="*/ 0 w 7467600"/>
              <a:gd name="connsiteY735" fmla="*/ 2389189 h 6858000"/>
              <a:gd name="connsiteX736" fmla="*/ 103062 w 7467600"/>
              <a:gd name="connsiteY736" fmla="*/ 2389518 h 6858000"/>
              <a:gd name="connsiteX737" fmla="*/ 510734 w 7467600"/>
              <a:gd name="connsiteY737" fmla="*/ 2416201 h 6858000"/>
              <a:gd name="connsiteX738" fmla="*/ 279257 w 7467600"/>
              <a:gd name="connsiteY738" fmla="*/ 2092102 h 6858000"/>
              <a:gd name="connsiteX739" fmla="*/ 65265 w 7467600"/>
              <a:gd name="connsiteY739" fmla="*/ 2006049 h 6858000"/>
              <a:gd name="connsiteX740" fmla="*/ 0 w 7467600"/>
              <a:gd name="connsiteY740" fmla="*/ 1982532 h 6858000"/>
              <a:gd name="connsiteX741" fmla="*/ 0 w 7467600"/>
              <a:gd name="connsiteY741" fmla="*/ 1912789 h 6858000"/>
              <a:gd name="connsiteX742" fmla="*/ 97460 w 7467600"/>
              <a:gd name="connsiteY742" fmla="*/ 1953725 h 6858000"/>
              <a:gd name="connsiteX743" fmla="*/ 221272 w 7467600"/>
              <a:gd name="connsiteY743" fmla="*/ 1980766 h 6858000"/>
              <a:gd name="connsiteX744" fmla="*/ 116765 w 7467600"/>
              <a:gd name="connsiteY744" fmla="*/ 1911033 h 6858000"/>
              <a:gd name="connsiteX745" fmla="*/ 16405 w 7467600"/>
              <a:gd name="connsiteY745" fmla="*/ 1803412 h 6858000"/>
              <a:gd name="connsiteX746" fmla="*/ 0 w 7467600"/>
              <a:gd name="connsiteY746" fmla="*/ 1784777 h 6858000"/>
              <a:gd name="connsiteX747" fmla="*/ 0 w 7467600"/>
              <a:gd name="connsiteY747" fmla="*/ 1740082 h 6858000"/>
              <a:gd name="connsiteX748" fmla="*/ 39394 w 7467600"/>
              <a:gd name="connsiteY748" fmla="*/ 1784856 h 6858000"/>
              <a:gd name="connsiteX749" fmla="*/ 135813 w 7467600"/>
              <a:gd name="connsiteY749" fmla="*/ 1888838 h 6858000"/>
              <a:gd name="connsiteX750" fmla="*/ 242575 w 7467600"/>
              <a:gd name="connsiteY750" fmla="*/ 1958841 h 6858000"/>
              <a:gd name="connsiteX751" fmla="*/ 82197 w 7467600"/>
              <a:gd name="connsiteY751" fmla="*/ 1754826 h 6858000"/>
              <a:gd name="connsiteX752" fmla="*/ 0 w 7467600"/>
              <a:gd name="connsiteY752" fmla="*/ 1679650 h 6858000"/>
              <a:gd name="connsiteX753" fmla="*/ 0 w 7467600"/>
              <a:gd name="connsiteY753" fmla="*/ 1602463 h 6858000"/>
              <a:gd name="connsiteX754" fmla="*/ 84689 w 7467600"/>
              <a:gd name="connsiteY754" fmla="*/ 1677442 h 6858000"/>
              <a:gd name="connsiteX755" fmla="*/ 298437 w 7467600"/>
              <a:gd name="connsiteY755" fmla="*/ 1968019 h 6858000"/>
              <a:gd name="connsiteX756" fmla="*/ 227269 w 7467600"/>
              <a:gd name="connsiteY756" fmla="*/ 1114064 h 6858000"/>
              <a:gd name="connsiteX757" fmla="*/ 248003 w 7467600"/>
              <a:gd name="connsiteY757" fmla="*/ 1089613 h 6858000"/>
              <a:gd name="connsiteX758" fmla="*/ 427020 w 7467600"/>
              <a:gd name="connsiteY758" fmla="*/ 1619803 h 6858000"/>
              <a:gd name="connsiteX759" fmla="*/ 340345 w 7467600"/>
              <a:gd name="connsiteY759" fmla="*/ 2027739 h 6858000"/>
              <a:gd name="connsiteX760" fmla="*/ 360865 w 7467600"/>
              <a:gd name="connsiteY760" fmla="*/ 2044827 h 6858000"/>
              <a:gd name="connsiteX761" fmla="*/ 560414 w 7467600"/>
              <a:gd name="connsiteY761" fmla="*/ 2421457 h 6858000"/>
              <a:gd name="connsiteX762" fmla="*/ 1359703 w 7467600"/>
              <a:gd name="connsiteY762" fmla="*/ 2578554 h 6858000"/>
              <a:gd name="connsiteX763" fmla="*/ 1359422 w 7467600"/>
              <a:gd name="connsiteY763" fmla="*/ 2577994 h 6858000"/>
              <a:gd name="connsiteX764" fmla="*/ 828701 w 7467600"/>
              <a:gd name="connsiteY764" fmla="*/ 1839520 h 6858000"/>
              <a:gd name="connsiteX765" fmla="*/ 494427 w 7467600"/>
              <a:gd name="connsiteY765" fmla="*/ 1092333 h 6858000"/>
              <a:gd name="connsiteX766" fmla="*/ 506322 w 7467600"/>
              <a:gd name="connsiteY766" fmla="*/ 1020997 h 6858000"/>
              <a:gd name="connsiteX767" fmla="*/ 4570198 w 7467600"/>
              <a:gd name="connsiteY767" fmla="*/ 978081 h 6858000"/>
              <a:gd name="connsiteX768" fmla="*/ 4523691 w 7467600"/>
              <a:gd name="connsiteY768" fmla="*/ 1127776 h 6858000"/>
              <a:gd name="connsiteX769" fmla="*/ 4509875 w 7467600"/>
              <a:gd name="connsiteY769" fmla="*/ 1167552 h 6858000"/>
              <a:gd name="connsiteX770" fmla="*/ 4478168 w 7467600"/>
              <a:gd name="connsiteY770" fmla="*/ 1260735 h 6858000"/>
              <a:gd name="connsiteX771" fmla="*/ 4409309 w 7467600"/>
              <a:gd name="connsiteY771" fmla="*/ 1666996 h 6858000"/>
              <a:gd name="connsiteX772" fmla="*/ 4370031 w 7467600"/>
              <a:gd name="connsiteY772" fmla="*/ 1955666 h 6858000"/>
              <a:gd name="connsiteX773" fmla="*/ 4570198 w 7467600"/>
              <a:gd name="connsiteY773" fmla="*/ 978081 h 6858000"/>
              <a:gd name="connsiteX774" fmla="*/ 4557898 w 7467600"/>
              <a:gd name="connsiteY774" fmla="*/ 900011 h 6858000"/>
              <a:gd name="connsiteX775" fmla="*/ 4344840 w 7467600"/>
              <a:gd name="connsiteY775" fmla="*/ 1922038 h 6858000"/>
              <a:gd name="connsiteX776" fmla="*/ 4378710 w 7467600"/>
              <a:gd name="connsiteY776" fmla="*/ 1665516 h 6858000"/>
              <a:gd name="connsiteX777" fmla="*/ 4448798 w 7467600"/>
              <a:gd name="connsiteY777" fmla="*/ 1253024 h 6858000"/>
              <a:gd name="connsiteX778" fmla="*/ 4480315 w 7467600"/>
              <a:gd name="connsiteY778" fmla="*/ 1158454 h 6858000"/>
              <a:gd name="connsiteX779" fmla="*/ 4494133 w 7467600"/>
              <a:gd name="connsiteY779" fmla="*/ 1118676 h 6858000"/>
              <a:gd name="connsiteX780" fmla="*/ 4557898 w 7467600"/>
              <a:gd name="connsiteY780" fmla="*/ 900011 h 6858000"/>
              <a:gd name="connsiteX781" fmla="*/ 5870151 w 7467600"/>
              <a:gd name="connsiteY781" fmla="*/ 898890 h 6858000"/>
              <a:gd name="connsiteX782" fmla="*/ 5861335 w 7467600"/>
              <a:gd name="connsiteY782" fmla="*/ 899177 h 6858000"/>
              <a:gd name="connsiteX783" fmla="*/ 5843702 w 7467600"/>
              <a:gd name="connsiteY783" fmla="*/ 899748 h 6858000"/>
              <a:gd name="connsiteX784" fmla="*/ 5651107 w 7467600"/>
              <a:gd name="connsiteY784" fmla="*/ 920306 h 6858000"/>
              <a:gd name="connsiteX785" fmla="*/ 5459407 w 7467600"/>
              <a:gd name="connsiteY785" fmla="*/ 940975 h 6858000"/>
              <a:gd name="connsiteX786" fmla="*/ 5374846 w 7467600"/>
              <a:gd name="connsiteY786" fmla="*/ 941988 h 6858000"/>
              <a:gd name="connsiteX787" fmla="*/ 5256105 w 7467600"/>
              <a:gd name="connsiteY787" fmla="*/ 945632 h 6858000"/>
              <a:gd name="connsiteX788" fmla="*/ 5107071 w 7467600"/>
              <a:gd name="connsiteY788" fmla="*/ 969720 h 6858000"/>
              <a:gd name="connsiteX789" fmla="*/ 4998681 w 7467600"/>
              <a:gd name="connsiteY789" fmla="*/ 988771 h 6858000"/>
              <a:gd name="connsiteX790" fmla="*/ 5870151 w 7467600"/>
              <a:gd name="connsiteY790" fmla="*/ 898890 h 6858000"/>
              <a:gd name="connsiteX791" fmla="*/ 5504425 w 7467600"/>
              <a:gd name="connsiteY791" fmla="*/ 848067 h 6858000"/>
              <a:gd name="connsiteX792" fmla="*/ 4968849 w 7467600"/>
              <a:gd name="connsiteY792" fmla="*/ 962318 h 6858000"/>
              <a:gd name="connsiteX793" fmla="*/ 5104039 w 7467600"/>
              <a:gd name="connsiteY793" fmla="*/ 940634 h 6858000"/>
              <a:gd name="connsiteX794" fmla="*/ 5256311 w 7467600"/>
              <a:gd name="connsiteY794" fmla="*/ 916490 h 6858000"/>
              <a:gd name="connsiteX795" fmla="*/ 5377381 w 7467600"/>
              <a:gd name="connsiteY795" fmla="*/ 912671 h 6858000"/>
              <a:gd name="connsiteX796" fmla="*/ 5460148 w 7467600"/>
              <a:gd name="connsiteY796" fmla="*/ 911442 h 6858000"/>
              <a:gd name="connsiteX797" fmla="*/ 5648971 w 7467600"/>
              <a:gd name="connsiteY797" fmla="*/ 891331 h 6858000"/>
              <a:gd name="connsiteX798" fmla="*/ 5844807 w 7467600"/>
              <a:gd name="connsiteY798" fmla="*/ 870718 h 6858000"/>
              <a:gd name="connsiteX799" fmla="*/ 5862975 w 7467600"/>
              <a:gd name="connsiteY799" fmla="*/ 869756 h 6858000"/>
              <a:gd name="connsiteX800" fmla="*/ 5920887 w 7467600"/>
              <a:gd name="connsiteY800" fmla="*/ 865929 h 6858000"/>
              <a:gd name="connsiteX801" fmla="*/ 5504425 w 7467600"/>
              <a:gd name="connsiteY801" fmla="*/ 848067 h 6858000"/>
              <a:gd name="connsiteX802" fmla="*/ 3607114 w 7467600"/>
              <a:gd name="connsiteY802" fmla="*/ 467441 h 6858000"/>
              <a:gd name="connsiteX803" fmla="*/ 3296242 w 7467600"/>
              <a:gd name="connsiteY803" fmla="*/ 807991 h 6858000"/>
              <a:gd name="connsiteX804" fmla="*/ 3174674 w 7467600"/>
              <a:gd name="connsiteY804" fmla="*/ 919759 h 6858000"/>
              <a:gd name="connsiteX805" fmla="*/ 3042978 w 7467600"/>
              <a:gd name="connsiteY805" fmla="*/ 1054894 h 6858000"/>
              <a:gd name="connsiteX806" fmla="*/ 2968914 w 7467600"/>
              <a:gd name="connsiteY806" fmla="*/ 1133756 h 6858000"/>
              <a:gd name="connsiteX807" fmla="*/ 3103823 w 7467600"/>
              <a:gd name="connsiteY807" fmla="*/ 1026814 h 6858000"/>
              <a:gd name="connsiteX808" fmla="*/ 3607114 w 7467600"/>
              <a:gd name="connsiteY808" fmla="*/ 467441 h 6858000"/>
              <a:gd name="connsiteX809" fmla="*/ 3744487 w 7467600"/>
              <a:gd name="connsiteY809" fmla="*/ 383136 h 6858000"/>
              <a:gd name="connsiteX810" fmla="*/ 3970213 w 7467600"/>
              <a:gd name="connsiteY810" fmla="*/ 995559 h 6858000"/>
              <a:gd name="connsiteX811" fmla="*/ 3744487 w 7467600"/>
              <a:gd name="connsiteY811" fmla="*/ 383136 h 6858000"/>
              <a:gd name="connsiteX812" fmla="*/ 3624562 w 7467600"/>
              <a:gd name="connsiteY812" fmla="*/ 367041 h 6858000"/>
              <a:gd name="connsiteX813" fmla="*/ 3489712 w 7467600"/>
              <a:gd name="connsiteY813" fmla="*/ 485386 h 6858000"/>
              <a:gd name="connsiteX814" fmla="*/ 3182994 w 7467600"/>
              <a:gd name="connsiteY814" fmla="*/ 828265 h 6858000"/>
              <a:gd name="connsiteX815" fmla="*/ 2892114 w 7467600"/>
              <a:gd name="connsiteY815" fmla="*/ 1172635 h 6858000"/>
              <a:gd name="connsiteX816" fmla="*/ 3021459 w 7467600"/>
              <a:gd name="connsiteY816" fmla="*/ 1035385 h 6858000"/>
              <a:gd name="connsiteX817" fmla="*/ 3153873 w 7467600"/>
              <a:gd name="connsiteY817" fmla="*/ 898971 h 6858000"/>
              <a:gd name="connsiteX818" fmla="*/ 3276511 w 7467600"/>
              <a:gd name="connsiteY818" fmla="*/ 786423 h 6858000"/>
              <a:gd name="connsiteX819" fmla="*/ 3584154 w 7467600"/>
              <a:gd name="connsiteY819" fmla="*/ 448218 h 6858000"/>
              <a:gd name="connsiteX820" fmla="*/ 3624562 w 7467600"/>
              <a:gd name="connsiteY820" fmla="*/ 367041 h 6858000"/>
              <a:gd name="connsiteX821" fmla="*/ 3766672 w 7467600"/>
              <a:gd name="connsiteY821" fmla="*/ 359429 h 6858000"/>
              <a:gd name="connsiteX822" fmla="*/ 3996338 w 7467600"/>
              <a:gd name="connsiteY822" fmla="*/ 968237 h 6858000"/>
              <a:gd name="connsiteX823" fmla="*/ 3766672 w 7467600"/>
              <a:gd name="connsiteY823" fmla="*/ 359429 h 6858000"/>
              <a:gd name="connsiteX824" fmla="*/ 5805386 w 7467600"/>
              <a:gd name="connsiteY824" fmla="*/ 239240 h 6858000"/>
              <a:gd name="connsiteX825" fmla="*/ 5736947 w 7467600"/>
              <a:gd name="connsiteY825" fmla="*/ 261367 h 6858000"/>
              <a:gd name="connsiteX826" fmla="*/ 5427012 w 7467600"/>
              <a:gd name="connsiteY826" fmla="*/ 311272 h 6858000"/>
              <a:gd name="connsiteX827" fmla="*/ 5147818 w 7467600"/>
              <a:gd name="connsiteY827" fmla="*/ 322112 h 6858000"/>
              <a:gd name="connsiteX828" fmla="*/ 5060854 w 7467600"/>
              <a:gd name="connsiteY828" fmla="*/ 311882 h 6858000"/>
              <a:gd name="connsiteX829" fmla="*/ 4945989 w 7467600"/>
              <a:gd name="connsiteY829" fmla="*/ 300516 h 6858000"/>
              <a:gd name="connsiteX830" fmla="*/ 5410479 w 7467600"/>
              <a:gd name="connsiteY830" fmla="*/ 348434 h 6858000"/>
              <a:gd name="connsiteX831" fmla="*/ 5805386 w 7467600"/>
              <a:gd name="connsiteY831" fmla="*/ 239240 h 6858000"/>
              <a:gd name="connsiteX832" fmla="*/ 5905192 w 7467600"/>
              <a:gd name="connsiteY832" fmla="*/ 163079 h 6858000"/>
              <a:gd name="connsiteX833" fmla="*/ 5865655 w 7467600"/>
              <a:gd name="connsiteY833" fmla="*/ 171901 h 6858000"/>
              <a:gd name="connsiteX834" fmla="*/ 5259740 w 7467600"/>
              <a:gd name="connsiteY834" fmla="*/ 257013 h 6858000"/>
              <a:gd name="connsiteX835" fmla="*/ 5208466 w 7467600"/>
              <a:gd name="connsiteY835" fmla="*/ 257550 h 6858000"/>
              <a:gd name="connsiteX836" fmla="*/ 4980204 w 7467600"/>
              <a:gd name="connsiteY836" fmla="*/ 271903 h 6858000"/>
              <a:gd name="connsiteX837" fmla="*/ 5068068 w 7467600"/>
              <a:gd name="connsiteY837" fmla="*/ 282244 h 6858000"/>
              <a:gd name="connsiteX838" fmla="*/ 5153231 w 7467600"/>
              <a:gd name="connsiteY838" fmla="*/ 292240 h 6858000"/>
              <a:gd name="connsiteX839" fmla="*/ 5426491 w 7467600"/>
              <a:gd name="connsiteY839" fmla="*/ 281128 h 6858000"/>
              <a:gd name="connsiteX840" fmla="*/ 5731212 w 7467600"/>
              <a:gd name="connsiteY840" fmla="*/ 231951 h 6858000"/>
              <a:gd name="connsiteX841" fmla="*/ 5905192 w 7467600"/>
              <a:gd name="connsiteY841" fmla="*/ 163079 h 6858000"/>
              <a:gd name="connsiteX842" fmla="*/ 5944437 w 7467600"/>
              <a:gd name="connsiteY842" fmla="*/ 113829 h 6858000"/>
              <a:gd name="connsiteX843" fmla="*/ 5825032 w 7467600"/>
              <a:gd name="connsiteY843" fmla="*/ 146405 h 6858000"/>
              <a:gd name="connsiteX844" fmla="*/ 4955599 w 7467600"/>
              <a:gd name="connsiteY844" fmla="*/ 247008 h 6858000"/>
              <a:gd name="connsiteX845" fmla="*/ 5210104 w 7467600"/>
              <a:gd name="connsiteY845" fmla="*/ 228123 h 6858000"/>
              <a:gd name="connsiteX846" fmla="*/ 5261015 w 7467600"/>
              <a:gd name="connsiteY846" fmla="*/ 227087 h 6858000"/>
              <a:gd name="connsiteX847" fmla="*/ 5861181 w 7467600"/>
              <a:gd name="connsiteY847" fmla="*/ 143093 h 6858000"/>
              <a:gd name="connsiteX848" fmla="*/ 5961252 w 7467600"/>
              <a:gd name="connsiteY848" fmla="*/ 114820 h 6858000"/>
              <a:gd name="connsiteX849" fmla="*/ 5944437 w 7467600"/>
              <a:gd name="connsiteY849" fmla="*/ 113829 h 6858000"/>
              <a:gd name="connsiteX850" fmla="*/ 3882765 w 7467600"/>
              <a:gd name="connsiteY850" fmla="*/ 0 h 6858000"/>
              <a:gd name="connsiteX851" fmla="*/ 3995099 w 7467600"/>
              <a:gd name="connsiteY851" fmla="*/ 0 h 6858000"/>
              <a:gd name="connsiteX852" fmla="*/ 4163818 w 7467600"/>
              <a:gd name="connsiteY852" fmla="*/ 234104 h 6858000"/>
              <a:gd name="connsiteX853" fmla="*/ 4172099 w 7467600"/>
              <a:gd name="connsiteY853" fmla="*/ 234207 h 6858000"/>
              <a:gd name="connsiteX854" fmla="*/ 4784282 w 7467600"/>
              <a:gd name="connsiteY854" fmla="*/ 276561 h 6858000"/>
              <a:gd name="connsiteX855" fmla="*/ 4801687 w 7467600"/>
              <a:gd name="connsiteY855" fmla="*/ 267764 h 6858000"/>
              <a:gd name="connsiteX856" fmla="*/ 6082788 w 7467600"/>
              <a:gd name="connsiteY856" fmla="*/ 64119 h 6858000"/>
              <a:gd name="connsiteX857" fmla="*/ 6099442 w 7467600"/>
              <a:gd name="connsiteY857" fmla="*/ 82568 h 6858000"/>
              <a:gd name="connsiteX858" fmla="*/ 4804137 w 7467600"/>
              <a:gd name="connsiteY858" fmla="*/ 320931 h 6858000"/>
              <a:gd name="connsiteX859" fmla="*/ 4227047 w 7467600"/>
              <a:gd name="connsiteY859" fmla="*/ 313415 h 6858000"/>
              <a:gd name="connsiteX860" fmla="*/ 4346041 w 7467600"/>
              <a:gd name="connsiteY860" fmla="*/ 456086 h 6858000"/>
              <a:gd name="connsiteX861" fmla="*/ 4870967 w 7467600"/>
              <a:gd name="connsiteY861" fmla="*/ 963061 h 6858000"/>
              <a:gd name="connsiteX862" fmla="*/ 4889647 w 7467600"/>
              <a:gd name="connsiteY862" fmla="*/ 957147 h 6858000"/>
              <a:gd name="connsiteX863" fmla="*/ 5422504 w 7467600"/>
              <a:gd name="connsiteY863" fmla="*/ 805191 h 6858000"/>
              <a:gd name="connsiteX864" fmla="*/ 6087656 w 7467600"/>
              <a:gd name="connsiteY864" fmla="*/ 826703 h 6858000"/>
              <a:gd name="connsiteX865" fmla="*/ 6058717 w 7467600"/>
              <a:gd name="connsiteY865" fmla="*/ 865992 h 6858000"/>
              <a:gd name="connsiteX866" fmla="*/ 4974153 w 7467600"/>
              <a:gd name="connsiteY866" fmla="*/ 1045456 h 6858000"/>
              <a:gd name="connsiteX867" fmla="*/ 5627835 w 7467600"/>
              <a:gd name="connsiteY867" fmla="*/ 1472077 h 6858000"/>
              <a:gd name="connsiteX868" fmla="*/ 5629817 w 7467600"/>
              <a:gd name="connsiteY868" fmla="*/ 1471412 h 6858000"/>
              <a:gd name="connsiteX869" fmla="*/ 5634124 w 7467600"/>
              <a:gd name="connsiteY869" fmla="*/ 1470572 h 6858000"/>
              <a:gd name="connsiteX870" fmla="*/ 5755832 w 7467600"/>
              <a:gd name="connsiteY870" fmla="*/ 1383886 h 6858000"/>
              <a:gd name="connsiteX871" fmla="*/ 6014186 w 7467600"/>
              <a:gd name="connsiteY871" fmla="*/ 1279799 h 6858000"/>
              <a:gd name="connsiteX872" fmla="*/ 6901619 w 7467600"/>
              <a:gd name="connsiteY872" fmla="*/ 1047874 h 6858000"/>
              <a:gd name="connsiteX873" fmla="*/ 6931566 w 7467600"/>
              <a:gd name="connsiteY873" fmla="*/ 1062034 h 6858000"/>
              <a:gd name="connsiteX874" fmla="*/ 5790982 w 7467600"/>
              <a:gd name="connsiteY874" fmla="*/ 1561380 h 6858000"/>
              <a:gd name="connsiteX875" fmla="*/ 6188971 w 7467600"/>
              <a:gd name="connsiteY875" fmla="*/ 1755168 h 6858000"/>
              <a:gd name="connsiteX876" fmla="*/ 6202446 w 7467600"/>
              <a:gd name="connsiteY876" fmla="*/ 1752268 h 6858000"/>
              <a:gd name="connsiteX877" fmla="*/ 7179560 w 7467600"/>
              <a:gd name="connsiteY877" fmla="*/ 1467551 h 6858000"/>
              <a:gd name="connsiteX878" fmla="*/ 7158730 w 7467600"/>
              <a:gd name="connsiteY878" fmla="*/ 1507835 h 6858000"/>
              <a:gd name="connsiteX879" fmla="*/ 6326959 w 7467600"/>
              <a:gd name="connsiteY879" fmla="*/ 1817686 h 6858000"/>
              <a:gd name="connsiteX880" fmla="*/ 6537433 w 7467600"/>
              <a:gd name="connsiteY880" fmla="*/ 1907790 h 6858000"/>
              <a:gd name="connsiteX881" fmla="*/ 6550221 w 7467600"/>
              <a:gd name="connsiteY881" fmla="*/ 1910729 h 6858000"/>
              <a:gd name="connsiteX882" fmla="*/ 6964438 w 7467600"/>
              <a:gd name="connsiteY882" fmla="*/ 2209505 h 6858000"/>
              <a:gd name="connsiteX883" fmla="*/ 7367862 w 7467600"/>
              <a:gd name="connsiteY883" fmla="*/ 2806833 h 6858000"/>
              <a:gd name="connsiteX884" fmla="*/ 7364329 w 7467600"/>
              <a:gd name="connsiteY884" fmla="*/ 2826907 h 6858000"/>
              <a:gd name="connsiteX885" fmla="*/ 7290545 w 7467600"/>
              <a:gd name="connsiteY885" fmla="*/ 2850663 h 6858000"/>
              <a:gd name="connsiteX886" fmla="*/ 6472036 w 7467600"/>
              <a:gd name="connsiteY886" fmla="*/ 1959003 h 6858000"/>
              <a:gd name="connsiteX887" fmla="*/ 5792897 w 7467600"/>
              <a:gd name="connsiteY887" fmla="*/ 1647747 h 6858000"/>
              <a:gd name="connsiteX888" fmla="*/ 5842751 w 7467600"/>
              <a:gd name="connsiteY888" fmla="*/ 1816112 h 6858000"/>
              <a:gd name="connsiteX889" fmla="*/ 5847424 w 7467600"/>
              <a:gd name="connsiteY889" fmla="*/ 1815776 h 6858000"/>
              <a:gd name="connsiteX890" fmla="*/ 6399821 w 7467600"/>
              <a:gd name="connsiteY890" fmla="*/ 2344799 h 6858000"/>
              <a:gd name="connsiteX891" fmla="*/ 6323232 w 7467600"/>
              <a:gd name="connsiteY891" fmla="*/ 2389634 h 6858000"/>
              <a:gd name="connsiteX892" fmla="*/ 5942958 w 7467600"/>
              <a:gd name="connsiteY892" fmla="*/ 2077708 h 6858000"/>
              <a:gd name="connsiteX893" fmla="*/ 5921559 w 7467600"/>
              <a:gd name="connsiteY893" fmla="*/ 2378596 h 6858000"/>
              <a:gd name="connsiteX894" fmla="*/ 5817651 w 7467600"/>
              <a:gd name="connsiteY894" fmla="*/ 3023919 h 6858000"/>
              <a:gd name="connsiteX895" fmla="*/ 5729634 w 7467600"/>
              <a:gd name="connsiteY895" fmla="*/ 3051849 h 6858000"/>
              <a:gd name="connsiteX896" fmla="*/ 5611018 w 7467600"/>
              <a:gd name="connsiteY896" fmla="*/ 2316769 h 6858000"/>
              <a:gd name="connsiteX897" fmla="*/ 5687608 w 7467600"/>
              <a:gd name="connsiteY897" fmla="*/ 2039972 h 6858000"/>
              <a:gd name="connsiteX898" fmla="*/ 5657554 w 7467600"/>
              <a:gd name="connsiteY898" fmla="*/ 1576445 h 6858000"/>
              <a:gd name="connsiteX899" fmla="*/ 5150475 w 7467600"/>
              <a:gd name="connsiteY899" fmla="*/ 1274012 h 6858000"/>
              <a:gd name="connsiteX900" fmla="*/ 5349142 w 7467600"/>
              <a:gd name="connsiteY900" fmla="*/ 2204405 h 6858000"/>
              <a:gd name="connsiteX901" fmla="*/ 5262214 w 7467600"/>
              <a:gd name="connsiteY901" fmla="*/ 2233836 h 6858000"/>
              <a:gd name="connsiteX902" fmla="*/ 4981539 w 7467600"/>
              <a:gd name="connsiteY902" fmla="*/ 1542201 h 6858000"/>
              <a:gd name="connsiteX903" fmla="*/ 4958461 w 7467600"/>
              <a:gd name="connsiteY903" fmla="*/ 1136957 h 6858000"/>
              <a:gd name="connsiteX904" fmla="*/ 4655015 w 7467600"/>
              <a:gd name="connsiteY904" fmla="*/ 891426 h 6858000"/>
              <a:gd name="connsiteX905" fmla="*/ 4348002 w 7467600"/>
              <a:gd name="connsiteY905" fmla="*/ 2205895 h 6858000"/>
              <a:gd name="connsiteX906" fmla="*/ 4262250 w 7467600"/>
              <a:gd name="connsiteY906" fmla="*/ 2219972 h 6858000"/>
              <a:gd name="connsiteX907" fmla="*/ 4550611 w 7467600"/>
              <a:gd name="connsiteY907" fmla="*/ 817540 h 6858000"/>
              <a:gd name="connsiteX908" fmla="*/ 4564418 w 7467600"/>
              <a:gd name="connsiteY908" fmla="*/ 808293 h 6858000"/>
              <a:gd name="connsiteX909" fmla="*/ 4266388 w 7467600"/>
              <a:gd name="connsiteY909" fmla="*/ 500083 h 6858000"/>
              <a:gd name="connsiteX910" fmla="*/ 4032842 w 7467600"/>
              <a:gd name="connsiteY910" fmla="*/ 211809 h 6858000"/>
              <a:gd name="connsiteX911" fmla="*/ 3882765 w 7467600"/>
              <a:gd name="connsiteY911" fmla="*/ 0 h 6858000"/>
              <a:gd name="connsiteX912" fmla="*/ 3721337 w 7467600"/>
              <a:gd name="connsiteY912" fmla="*/ 0 h 6858000"/>
              <a:gd name="connsiteX913" fmla="*/ 3797544 w 7467600"/>
              <a:gd name="connsiteY913" fmla="*/ 0 h 6858000"/>
              <a:gd name="connsiteX914" fmla="*/ 3775734 w 7467600"/>
              <a:gd name="connsiteY914" fmla="*/ 95131 h 6858000"/>
              <a:gd name="connsiteX915" fmla="*/ 3724807 w 7467600"/>
              <a:gd name="connsiteY915" fmla="*/ 272257 h 6858000"/>
              <a:gd name="connsiteX916" fmla="*/ 3726844 w 7467600"/>
              <a:gd name="connsiteY916" fmla="*/ 282988 h 6858000"/>
              <a:gd name="connsiteX917" fmla="*/ 3742664 w 7467600"/>
              <a:gd name="connsiteY917" fmla="*/ 279918 h 6858000"/>
              <a:gd name="connsiteX918" fmla="*/ 4103910 w 7467600"/>
              <a:gd name="connsiteY918" fmla="*/ 1161917 h 6858000"/>
              <a:gd name="connsiteX919" fmla="*/ 4020269 w 7467600"/>
              <a:gd name="connsiteY919" fmla="*/ 1200406 h 6858000"/>
              <a:gd name="connsiteX920" fmla="*/ 3674882 w 7467600"/>
              <a:gd name="connsiteY920" fmla="*/ 488524 h 6858000"/>
              <a:gd name="connsiteX921" fmla="*/ 3132682 w 7467600"/>
              <a:gd name="connsiteY921" fmla="*/ 1072284 h 6858000"/>
              <a:gd name="connsiteX922" fmla="*/ 2716346 w 7467600"/>
              <a:gd name="connsiteY922" fmla="*/ 1276376 h 6858000"/>
              <a:gd name="connsiteX923" fmla="*/ 2716772 w 7467600"/>
              <a:gd name="connsiteY923" fmla="*/ 1255462 h 6858000"/>
              <a:gd name="connsiteX924" fmla="*/ 3471096 w 7467600"/>
              <a:gd name="connsiteY924" fmla="*/ 437072 h 6858000"/>
              <a:gd name="connsiteX925" fmla="*/ 3639057 w 7467600"/>
              <a:gd name="connsiteY925" fmla="*/ 286334 h 6858000"/>
              <a:gd name="connsiteX926" fmla="*/ 3640309 w 7467600"/>
              <a:gd name="connsiteY926" fmla="*/ 284664 h 6858000"/>
              <a:gd name="connsiteX927" fmla="*/ 3646022 w 7467600"/>
              <a:gd name="connsiteY927" fmla="*/ 276711 h 6858000"/>
              <a:gd name="connsiteX928" fmla="*/ 3707943 w 7467600"/>
              <a:gd name="connsiteY928" fmla="*/ 65958 h 6858000"/>
              <a:gd name="connsiteX929" fmla="*/ 3721337 w 7467600"/>
              <a:gd name="connsiteY929" fmla="*/ 0 h 6858000"/>
              <a:gd name="connsiteX930" fmla="*/ 2867960 w 7467600"/>
              <a:gd name="connsiteY930" fmla="*/ 0 h 6858000"/>
              <a:gd name="connsiteX931" fmla="*/ 2926351 w 7467600"/>
              <a:gd name="connsiteY931" fmla="*/ 0 h 6858000"/>
              <a:gd name="connsiteX932" fmla="*/ 2902823 w 7467600"/>
              <a:gd name="connsiteY932" fmla="*/ 262929 h 6858000"/>
              <a:gd name="connsiteX933" fmla="*/ 2940663 w 7467600"/>
              <a:gd name="connsiteY933" fmla="*/ 140884 h 6858000"/>
              <a:gd name="connsiteX934" fmla="*/ 2947039 w 7467600"/>
              <a:gd name="connsiteY934" fmla="*/ 122524 h 6858000"/>
              <a:gd name="connsiteX935" fmla="*/ 2984316 w 7467600"/>
              <a:gd name="connsiteY935" fmla="*/ 0 h 6858000"/>
              <a:gd name="connsiteX936" fmla="*/ 3016114 w 7467600"/>
              <a:gd name="connsiteY936" fmla="*/ 0 h 6858000"/>
              <a:gd name="connsiteX937" fmla="*/ 2979949 w 7467600"/>
              <a:gd name="connsiteY937" fmla="*/ 119274 h 6858000"/>
              <a:gd name="connsiteX938" fmla="*/ 3023879 w 7467600"/>
              <a:gd name="connsiteY938" fmla="*/ 0 h 6858000"/>
              <a:gd name="connsiteX939" fmla="*/ 3105400 w 7467600"/>
              <a:gd name="connsiteY939" fmla="*/ 0 h 6858000"/>
              <a:gd name="connsiteX940" fmla="*/ 3094669 w 7467600"/>
              <a:gd name="connsiteY940" fmla="*/ 30308 h 6858000"/>
              <a:gd name="connsiteX941" fmla="*/ 2901945 w 7467600"/>
              <a:gd name="connsiteY941" fmla="*/ 466538 h 6858000"/>
              <a:gd name="connsiteX942" fmla="*/ 2815209 w 7467600"/>
              <a:gd name="connsiteY942" fmla="*/ 497361 h 6858000"/>
              <a:gd name="connsiteX943" fmla="*/ 2844845 w 7467600"/>
              <a:gd name="connsiteY943" fmla="*/ 127638 h 6858000"/>
              <a:gd name="connsiteX944" fmla="*/ 2867960 w 7467600"/>
              <a:gd name="connsiteY944" fmla="*/ 0 h 6858000"/>
              <a:gd name="connsiteX945" fmla="*/ 1057230 w 7467600"/>
              <a:gd name="connsiteY945" fmla="*/ 0 h 6858000"/>
              <a:gd name="connsiteX946" fmla="*/ 1111003 w 7467600"/>
              <a:gd name="connsiteY946" fmla="*/ 0 h 6858000"/>
              <a:gd name="connsiteX947" fmla="*/ 1125553 w 7467600"/>
              <a:gd name="connsiteY947" fmla="*/ 52588 h 6858000"/>
              <a:gd name="connsiteX948" fmla="*/ 1304276 w 7467600"/>
              <a:gd name="connsiteY948" fmla="*/ 476275 h 6858000"/>
              <a:gd name="connsiteX949" fmla="*/ 1492066 w 7467600"/>
              <a:gd name="connsiteY949" fmla="*/ 886333 h 6858000"/>
              <a:gd name="connsiteX950" fmla="*/ 1423698 w 7467600"/>
              <a:gd name="connsiteY950" fmla="*/ 710817 h 6858000"/>
              <a:gd name="connsiteX951" fmla="*/ 1357609 w 7467600"/>
              <a:gd name="connsiteY951" fmla="*/ 532892 h 6858000"/>
              <a:gd name="connsiteX952" fmla="*/ 1309550 w 7467600"/>
              <a:gd name="connsiteY952" fmla="*/ 374031 h 6858000"/>
              <a:gd name="connsiteX953" fmla="*/ 1193673 w 7467600"/>
              <a:gd name="connsiteY953" fmla="*/ 49533 h 6858000"/>
              <a:gd name="connsiteX954" fmla="*/ 1164391 w 7467600"/>
              <a:gd name="connsiteY954" fmla="*/ 0 h 6858000"/>
              <a:gd name="connsiteX955" fmla="*/ 1200666 w 7467600"/>
              <a:gd name="connsiteY955" fmla="*/ 0 h 6858000"/>
              <a:gd name="connsiteX956" fmla="*/ 1223408 w 7467600"/>
              <a:gd name="connsiteY956" fmla="*/ 38996 h 6858000"/>
              <a:gd name="connsiteX957" fmla="*/ 1339635 w 7467600"/>
              <a:gd name="connsiteY957" fmla="*/ 365517 h 6858000"/>
              <a:gd name="connsiteX958" fmla="*/ 1387469 w 7467600"/>
              <a:gd name="connsiteY958" fmla="*/ 523079 h 6858000"/>
              <a:gd name="connsiteX959" fmla="*/ 1452685 w 7467600"/>
              <a:gd name="connsiteY959" fmla="*/ 699806 h 6858000"/>
              <a:gd name="connsiteX960" fmla="*/ 1492092 w 7467600"/>
              <a:gd name="connsiteY960" fmla="*/ 800424 h 6858000"/>
              <a:gd name="connsiteX961" fmla="*/ 1455302 w 7467600"/>
              <a:gd name="connsiteY961" fmla="*/ 632913 h 6858000"/>
              <a:gd name="connsiteX962" fmla="*/ 1222336 w 7467600"/>
              <a:gd name="connsiteY962" fmla="*/ 9480 h 6858000"/>
              <a:gd name="connsiteX963" fmla="*/ 1214634 w 7467600"/>
              <a:gd name="connsiteY963" fmla="*/ 0 h 6858000"/>
              <a:gd name="connsiteX964" fmla="*/ 1289827 w 7467600"/>
              <a:gd name="connsiteY964" fmla="*/ 0 h 6858000"/>
              <a:gd name="connsiteX965" fmla="*/ 1321076 w 7467600"/>
              <a:gd name="connsiteY965" fmla="*/ 59722 h 6858000"/>
              <a:gd name="connsiteX966" fmla="*/ 1512579 w 7467600"/>
              <a:gd name="connsiteY966" fmla="*/ 626441 h 6858000"/>
              <a:gd name="connsiteX967" fmla="*/ 1506076 w 7467600"/>
              <a:gd name="connsiteY967" fmla="*/ 1089289 h 6858000"/>
              <a:gd name="connsiteX968" fmla="*/ 1486346 w 7467600"/>
              <a:gd name="connsiteY968" fmla="*/ 1079919 h 6858000"/>
              <a:gd name="connsiteX969" fmla="*/ 1070511 w 7467600"/>
              <a:gd name="connsiteY969" fmla="*/ 48609 h 6858000"/>
              <a:gd name="connsiteX970" fmla="*/ 1057230 w 7467600"/>
              <a:gd name="connsiteY970" fmla="*/ 0 h 6858000"/>
              <a:gd name="connsiteX971" fmla="*/ 43151 w 7467600"/>
              <a:gd name="connsiteY971" fmla="*/ 0 h 6858000"/>
              <a:gd name="connsiteX972" fmla="*/ 95283 w 7467600"/>
              <a:gd name="connsiteY972" fmla="*/ 0 h 6858000"/>
              <a:gd name="connsiteX973" fmla="*/ 300708 w 7467600"/>
              <a:gd name="connsiteY973" fmla="*/ 154571 h 6858000"/>
              <a:gd name="connsiteX974" fmla="*/ 530414 w 7467600"/>
              <a:gd name="connsiteY974" fmla="*/ 354673 h 6858000"/>
              <a:gd name="connsiteX975" fmla="*/ 333785 w 7467600"/>
              <a:gd name="connsiteY975" fmla="*/ 161564 h 6858000"/>
              <a:gd name="connsiteX976" fmla="*/ 147005 w 7467600"/>
              <a:gd name="connsiteY976" fmla="*/ 0 h 6858000"/>
              <a:gd name="connsiteX977" fmla="*/ 272509 w 7467600"/>
              <a:gd name="connsiteY977" fmla="*/ 0 h 6858000"/>
              <a:gd name="connsiteX978" fmla="*/ 326276 w 7467600"/>
              <a:gd name="connsiteY978" fmla="*/ 45847 h 6858000"/>
              <a:gd name="connsiteX979" fmla="*/ 823759 w 7467600"/>
              <a:gd name="connsiteY979" fmla="*/ 574145 h 6858000"/>
              <a:gd name="connsiteX980" fmla="*/ 811254 w 7467600"/>
              <a:gd name="connsiteY980" fmla="*/ 665546 h 6858000"/>
              <a:gd name="connsiteX981" fmla="*/ 154042 w 7467600"/>
              <a:gd name="connsiteY981" fmla="*/ 261522 h 6858000"/>
              <a:gd name="connsiteX982" fmla="*/ 13550 w 7467600"/>
              <a:gd name="connsiteY982" fmla="*/ 158423 h 6858000"/>
              <a:gd name="connsiteX983" fmla="*/ 0 w 7467600"/>
              <a:gd name="connsiteY983" fmla="*/ 146618 h 6858000"/>
              <a:gd name="connsiteX984" fmla="*/ 0 w 7467600"/>
              <a:gd name="connsiteY984" fmla="*/ 59161 h 6858000"/>
              <a:gd name="connsiteX985" fmla="*/ 45427 w 7467600"/>
              <a:gd name="connsiteY985" fmla="*/ 101078 h 6858000"/>
              <a:gd name="connsiteX986" fmla="*/ 630103 w 7467600"/>
              <a:gd name="connsiteY986" fmla="*/ 485885 h 6858000"/>
              <a:gd name="connsiteX987" fmla="*/ 532040 w 7467600"/>
              <a:gd name="connsiteY987" fmla="*/ 399359 h 6858000"/>
              <a:gd name="connsiteX988" fmla="*/ 517618 w 7467600"/>
              <a:gd name="connsiteY988" fmla="*/ 385726 h 6858000"/>
              <a:gd name="connsiteX989" fmla="*/ 285074 w 7467600"/>
              <a:gd name="connsiteY989" fmla="*/ 182755 h 6858000"/>
              <a:gd name="connsiteX990" fmla="*/ 43151 w 7467600"/>
              <a:gd name="connsiteY99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312201 w 7467600"/>
              <a:gd name="connsiteY133" fmla="*/ 5128278 h 6858000"/>
              <a:gd name="connsiteX134" fmla="*/ 1903353 w 7467600"/>
              <a:gd name="connsiteY134" fmla="*/ 5044827 h 6858000"/>
              <a:gd name="connsiteX135" fmla="*/ 1936931 w 7467600"/>
              <a:gd name="connsiteY135" fmla="*/ 5093954 h 6858000"/>
              <a:gd name="connsiteX136" fmla="*/ 2195868 w 7467600"/>
              <a:gd name="connsiteY136" fmla="*/ 5396574 h 6858000"/>
              <a:gd name="connsiteX137" fmla="*/ 2088852 w 7467600"/>
              <a:gd name="connsiteY137" fmla="*/ 5166123 h 6858000"/>
              <a:gd name="connsiteX138" fmla="*/ 1958241 w 7467600"/>
              <a:gd name="connsiteY138" fmla="*/ 5067955 h 6858000"/>
              <a:gd name="connsiteX139" fmla="*/ 1903353 w 7467600"/>
              <a:gd name="connsiteY139" fmla="*/ 5044827 h 6858000"/>
              <a:gd name="connsiteX140" fmla="*/ 1979378 w 7467600"/>
              <a:gd name="connsiteY140" fmla="*/ 4769504 h 6858000"/>
              <a:gd name="connsiteX141" fmla="*/ 2882120 w 7467600"/>
              <a:gd name="connsiteY141" fmla="*/ 5064547 h 6858000"/>
              <a:gd name="connsiteX142" fmla="*/ 2793103 w 7467600"/>
              <a:gd name="connsiteY142" fmla="*/ 5039699 h 6858000"/>
              <a:gd name="connsiteX143" fmla="*/ 2770041 w 7467600"/>
              <a:gd name="connsiteY143" fmla="*/ 5033634 h 6858000"/>
              <a:gd name="connsiteX144" fmla="*/ 1979378 w 7467600"/>
              <a:gd name="connsiteY144" fmla="*/ 4769504 h 6858000"/>
              <a:gd name="connsiteX145" fmla="*/ 1927410 w 7467600"/>
              <a:gd name="connsiteY145" fmla="*/ 4716164 h 6858000"/>
              <a:gd name="connsiteX146" fmla="*/ 1959587 w 7467600"/>
              <a:gd name="connsiteY146" fmla="*/ 4728849 h 6858000"/>
              <a:gd name="connsiteX147" fmla="*/ 2777707 w 7467600"/>
              <a:gd name="connsiteY147" fmla="*/ 5003991 h 6858000"/>
              <a:gd name="connsiteX148" fmla="*/ 2800768 w 7467600"/>
              <a:gd name="connsiteY148" fmla="*/ 5010056 h 6858000"/>
              <a:gd name="connsiteX149" fmla="*/ 2879408 w 7467600"/>
              <a:gd name="connsiteY149" fmla="*/ 5031590 h 6858000"/>
              <a:gd name="connsiteX150" fmla="*/ 2862295 w 7467600"/>
              <a:gd name="connsiteY150" fmla="*/ 5022958 h 6858000"/>
              <a:gd name="connsiteX151" fmla="*/ 2813343 w 7467600"/>
              <a:gd name="connsiteY151" fmla="*/ 4998369 h 6858000"/>
              <a:gd name="connsiteX152" fmla="*/ 2646245 w 7467600"/>
              <a:gd name="connsiteY152" fmla="*/ 4930999 h 6858000"/>
              <a:gd name="connsiteX153" fmla="*/ 1999243 w 7467600"/>
              <a:gd name="connsiteY153" fmla="*/ 4730524 h 6858000"/>
              <a:gd name="connsiteX154" fmla="*/ 1979527 w 7467600"/>
              <a:gd name="connsiteY154" fmla="*/ 4726651 h 6858000"/>
              <a:gd name="connsiteX155" fmla="*/ 1927410 w 7467600"/>
              <a:gd name="connsiteY155" fmla="*/ 4716164 h 6858000"/>
              <a:gd name="connsiteX156" fmla="*/ 1997014 w 7467600"/>
              <a:gd name="connsiteY156" fmla="*/ 4698007 h 6858000"/>
              <a:gd name="connsiteX157" fmla="*/ 2005458 w 7467600"/>
              <a:gd name="connsiteY157" fmla="*/ 4699540 h 6858000"/>
              <a:gd name="connsiteX158" fmla="*/ 2657186 w 7467600"/>
              <a:gd name="connsiteY158" fmla="*/ 4901687 h 6858000"/>
              <a:gd name="connsiteX159" fmla="*/ 2826662 w 7467600"/>
              <a:gd name="connsiteY159" fmla="*/ 4970362 h 6858000"/>
              <a:gd name="connsiteX160" fmla="*/ 2876100 w 7467600"/>
              <a:gd name="connsiteY160" fmla="*/ 4995397 h 6858000"/>
              <a:gd name="connsiteX161" fmla="*/ 3042600 w 7467600"/>
              <a:gd name="connsiteY161" fmla="*/ 5059532 h 6858000"/>
              <a:gd name="connsiteX162" fmla="*/ 1997014 w 7467600"/>
              <a:gd name="connsiteY162" fmla="*/ 4698007 h 6858000"/>
              <a:gd name="connsiteX163" fmla="*/ 2305292 w 7467600"/>
              <a:gd name="connsiteY163" fmla="*/ 4219492 h 6858000"/>
              <a:gd name="connsiteX164" fmla="*/ 3360922 w 7467600"/>
              <a:gd name="connsiteY164" fmla="*/ 4529373 h 6858000"/>
              <a:gd name="connsiteX165" fmla="*/ 3492420 w 7467600"/>
              <a:gd name="connsiteY165" fmla="*/ 4510145 h 6858000"/>
              <a:gd name="connsiteX166" fmla="*/ 3364086 w 7467600"/>
              <a:gd name="connsiteY166" fmla="*/ 4480340 h 6858000"/>
              <a:gd name="connsiteX167" fmla="*/ 3225818 w 7467600"/>
              <a:gd name="connsiteY167" fmla="*/ 4411822 h 6858000"/>
              <a:gd name="connsiteX168" fmla="*/ 3129696 w 7467600"/>
              <a:gd name="connsiteY168" fmla="*/ 4360704 h 6858000"/>
              <a:gd name="connsiteX169" fmla="*/ 2814545 w 7467600"/>
              <a:gd name="connsiteY169" fmla="*/ 4282955 h 6858000"/>
              <a:gd name="connsiteX170" fmla="*/ 2305292 w 7467600"/>
              <a:gd name="connsiteY170" fmla="*/ 4219492 h 6858000"/>
              <a:gd name="connsiteX171" fmla="*/ 2626982 w 7467600"/>
              <a:gd name="connsiteY171" fmla="*/ 4206450 h 6858000"/>
              <a:gd name="connsiteX172" fmla="*/ 2490617 w 7467600"/>
              <a:gd name="connsiteY172" fmla="*/ 4206951 h 6858000"/>
              <a:gd name="connsiteX173" fmla="*/ 2819869 w 7467600"/>
              <a:gd name="connsiteY173" fmla="*/ 4252936 h 6858000"/>
              <a:gd name="connsiteX174" fmla="*/ 3143018 w 7467600"/>
              <a:gd name="connsiteY174" fmla="*/ 4332698 h 6858000"/>
              <a:gd name="connsiteX175" fmla="*/ 3241520 w 7467600"/>
              <a:gd name="connsiteY175" fmla="*/ 4385112 h 6858000"/>
              <a:gd name="connsiteX176" fmla="*/ 3374575 w 7467600"/>
              <a:gd name="connsiteY176" fmla="*/ 4451517 h 6858000"/>
              <a:gd name="connsiteX177" fmla="*/ 3505221 w 7467600"/>
              <a:gd name="connsiteY177" fmla="*/ 4480757 h 6858000"/>
              <a:gd name="connsiteX178" fmla="*/ 2626982 w 7467600"/>
              <a:gd name="connsiteY178" fmla="*/ 4206450 h 6858000"/>
              <a:gd name="connsiteX179" fmla="*/ 1310106 w 7467600"/>
              <a:gd name="connsiteY179" fmla="*/ 3943217 h 6858000"/>
              <a:gd name="connsiteX180" fmla="*/ 854994 w 7467600"/>
              <a:gd name="connsiteY180" fmla="*/ 4399136 h 6858000"/>
              <a:gd name="connsiteX181" fmla="*/ 742462 w 7467600"/>
              <a:gd name="connsiteY181" fmla="*/ 4594648 h 6858000"/>
              <a:gd name="connsiteX182" fmla="*/ 820602 w 7467600"/>
              <a:gd name="connsiteY182" fmla="*/ 4485915 h 6858000"/>
              <a:gd name="connsiteX183" fmla="*/ 878295 w 7467600"/>
              <a:gd name="connsiteY183" fmla="*/ 4403594 h 6858000"/>
              <a:gd name="connsiteX184" fmla="*/ 1240607 w 7467600"/>
              <a:gd name="connsiteY184" fmla="*/ 4010401 h 6858000"/>
              <a:gd name="connsiteX185" fmla="*/ 1310106 w 7467600"/>
              <a:gd name="connsiteY185" fmla="*/ 3943217 h 6858000"/>
              <a:gd name="connsiteX186" fmla="*/ 1423113 w 7467600"/>
              <a:gd name="connsiteY186" fmla="*/ 3874565 h 6858000"/>
              <a:gd name="connsiteX187" fmla="*/ 1260565 w 7467600"/>
              <a:gd name="connsiteY187" fmla="*/ 4031982 h 6858000"/>
              <a:gd name="connsiteX188" fmla="*/ 901900 w 7467600"/>
              <a:gd name="connsiteY188" fmla="*/ 4421236 h 6858000"/>
              <a:gd name="connsiteX189" fmla="*/ 845044 w 7467600"/>
              <a:gd name="connsiteY189" fmla="*/ 4502436 h 6858000"/>
              <a:gd name="connsiteX190" fmla="*/ 685926 w 7467600"/>
              <a:gd name="connsiteY190" fmla="*/ 4703069 h 6858000"/>
              <a:gd name="connsiteX191" fmla="*/ 684248 w 7467600"/>
              <a:gd name="connsiteY191" fmla="*/ 4706721 h 6858000"/>
              <a:gd name="connsiteX192" fmla="*/ 1423113 w 7467600"/>
              <a:gd name="connsiteY192" fmla="*/ 3874565 h 6858000"/>
              <a:gd name="connsiteX193" fmla="*/ 3316479 w 7467600"/>
              <a:gd name="connsiteY193" fmla="*/ 3872136 h 6858000"/>
              <a:gd name="connsiteX194" fmla="*/ 3546806 w 7467600"/>
              <a:gd name="connsiteY194" fmla="*/ 4356139 h 6858000"/>
              <a:gd name="connsiteX195" fmla="*/ 3364433 w 7467600"/>
              <a:gd name="connsiteY195" fmla="*/ 3953121 h 6858000"/>
              <a:gd name="connsiteX196" fmla="*/ 3316479 w 7467600"/>
              <a:gd name="connsiteY196" fmla="*/ 3872136 h 6858000"/>
              <a:gd name="connsiteX197" fmla="*/ 3291335 w 7467600"/>
              <a:gd name="connsiteY197" fmla="*/ 3767420 h 6858000"/>
              <a:gd name="connsiteX198" fmla="*/ 3390805 w 7467600"/>
              <a:gd name="connsiteY198" fmla="*/ 3937163 h 6858000"/>
              <a:gd name="connsiteX199" fmla="*/ 3579062 w 7467600"/>
              <a:gd name="connsiteY199" fmla="*/ 4359040 h 6858000"/>
              <a:gd name="connsiteX200" fmla="*/ 3467355 w 7467600"/>
              <a:gd name="connsiteY200" fmla="*/ 3988130 h 6858000"/>
              <a:gd name="connsiteX201" fmla="*/ 3310753 w 7467600"/>
              <a:gd name="connsiteY201" fmla="*/ 3787140 h 6858000"/>
              <a:gd name="connsiteX202" fmla="*/ 3291335 w 7467600"/>
              <a:gd name="connsiteY202" fmla="*/ 3767420 h 6858000"/>
              <a:gd name="connsiteX203" fmla="*/ 1635889 w 7467600"/>
              <a:gd name="connsiteY203" fmla="*/ 3709494 h 6858000"/>
              <a:gd name="connsiteX204" fmla="*/ 1634800 w 7467600"/>
              <a:gd name="connsiteY204" fmla="*/ 3731111 h 6858000"/>
              <a:gd name="connsiteX205" fmla="*/ 1635889 w 7467600"/>
              <a:gd name="connsiteY205" fmla="*/ 3709494 h 6858000"/>
              <a:gd name="connsiteX206" fmla="*/ 1510397 w 7467600"/>
              <a:gd name="connsiteY206" fmla="*/ 3684705 h 6858000"/>
              <a:gd name="connsiteX207" fmla="*/ 1146550 w 7467600"/>
              <a:gd name="connsiteY207" fmla="*/ 3802012 h 6858000"/>
              <a:gd name="connsiteX208" fmla="*/ 698834 w 7467600"/>
              <a:gd name="connsiteY208" fmla="*/ 3952272 h 6858000"/>
              <a:gd name="connsiteX209" fmla="*/ 34256 w 7467600"/>
              <a:gd name="connsiteY209" fmla="*/ 4347603 h 6858000"/>
              <a:gd name="connsiteX210" fmla="*/ 527241 w 7467600"/>
              <a:gd name="connsiteY210" fmla="*/ 4065078 h 6858000"/>
              <a:gd name="connsiteX211" fmla="*/ 1510397 w 7467600"/>
              <a:gd name="connsiteY211" fmla="*/ 3684705 h 6858000"/>
              <a:gd name="connsiteX212" fmla="*/ 1313114 w 7467600"/>
              <a:gd name="connsiteY212" fmla="*/ 3655216 h 6858000"/>
              <a:gd name="connsiteX213" fmla="*/ 1109304 w 7467600"/>
              <a:gd name="connsiteY213" fmla="*/ 3669030 h 6858000"/>
              <a:gd name="connsiteX214" fmla="*/ 8129 w 7467600"/>
              <a:gd name="connsiteY214" fmla="*/ 4330519 h 6858000"/>
              <a:gd name="connsiteX215" fmla="*/ 687572 w 7467600"/>
              <a:gd name="connsiteY215" fmla="*/ 3925629 h 6858000"/>
              <a:gd name="connsiteX216" fmla="*/ 1138365 w 7467600"/>
              <a:gd name="connsiteY216" fmla="*/ 3774515 h 6858000"/>
              <a:gd name="connsiteX217" fmla="*/ 1505579 w 7467600"/>
              <a:gd name="connsiteY217" fmla="*/ 3655526 h 6858000"/>
              <a:gd name="connsiteX218" fmla="*/ 1313114 w 7467600"/>
              <a:gd name="connsiteY218" fmla="*/ 3655216 h 6858000"/>
              <a:gd name="connsiteX219" fmla="*/ 3655073 w 7467600"/>
              <a:gd name="connsiteY219" fmla="*/ 3650884 h 6858000"/>
              <a:gd name="connsiteX220" fmla="*/ 3989938 w 7467600"/>
              <a:gd name="connsiteY220" fmla="*/ 3991685 h 6858000"/>
              <a:gd name="connsiteX221" fmla="*/ 4393907 w 7467600"/>
              <a:gd name="connsiteY221" fmla="*/ 4261258 h 6858000"/>
              <a:gd name="connsiteX222" fmla="*/ 4648051 w 7467600"/>
              <a:gd name="connsiteY222" fmla="*/ 4374051 h 6858000"/>
              <a:gd name="connsiteX223" fmla="*/ 4383389 w 7467600"/>
              <a:gd name="connsiteY223" fmla="*/ 4184369 h 6858000"/>
              <a:gd name="connsiteX224" fmla="*/ 4165508 w 7467600"/>
              <a:gd name="connsiteY224" fmla="*/ 4035196 h 6858000"/>
              <a:gd name="connsiteX225" fmla="*/ 4068162 w 7467600"/>
              <a:gd name="connsiteY225" fmla="*/ 3953394 h 6858000"/>
              <a:gd name="connsiteX226" fmla="*/ 3981416 w 7467600"/>
              <a:gd name="connsiteY226" fmla="*/ 3880482 h 6858000"/>
              <a:gd name="connsiteX227" fmla="*/ 3800147 w 7467600"/>
              <a:gd name="connsiteY227" fmla="*/ 3749872 h 6858000"/>
              <a:gd name="connsiteX228" fmla="*/ 3655073 w 7467600"/>
              <a:gd name="connsiteY228" fmla="*/ 3650884 h 6858000"/>
              <a:gd name="connsiteX229" fmla="*/ 3670252 w 7467600"/>
              <a:gd name="connsiteY229" fmla="*/ 3622798 h 6858000"/>
              <a:gd name="connsiteX230" fmla="*/ 3817258 w 7467600"/>
              <a:gd name="connsiteY230" fmla="*/ 3723577 h 6858000"/>
              <a:gd name="connsiteX231" fmla="*/ 4000461 w 7467600"/>
              <a:gd name="connsiteY231" fmla="*/ 3855966 h 6858000"/>
              <a:gd name="connsiteX232" fmla="*/ 4088180 w 7467600"/>
              <a:gd name="connsiteY232" fmla="*/ 3929774 h 6858000"/>
              <a:gd name="connsiteX233" fmla="*/ 4184555 w 7467600"/>
              <a:gd name="connsiteY233" fmla="*/ 4010683 h 6858000"/>
              <a:gd name="connsiteX234" fmla="*/ 4399563 w 7467600"/>
              <a:gd name="connsiteY234" fmla="*/ 4158106 h 6858000"/>
              <a:gd name="connsiteX235" fmla="*/ 4684469 w 7467600"/>
              <a:gd name="connsiteY235" fmla="*/ 4364680 h 6858000"/>
              <a:gd name="connsiteX236" fmla="*/ 4690271 w 7467600"/>
              <a:gd name="connsiteY236" fmla="*/ 4370034 h 6858000"/>
              <a:gd name="connsiteX237" fmla="*/ 4136093 w 7467600"/>
              <a:gd name="connsiteY237" fmla="*/ 3858466 h 6858000"/>
              <a:gd name="connsiteX238" fmla="*/ 3670252 w 7467600"/>
              <a:gd name="connsiteY238" fmla="*/ 3622798 h 6858000"/>
              <a:gd name="connsiteX239" fmla="*/ 4440129 w 7467600"/>
              <a:gd name="connsiteY239" fmla="*/ 3448571 h 6858000"/>
              <a:gd name="connsiteX240" fmla="*/ 4856525 w 7467600"/>
              <a:gd name="connsiteY240" fmla="*/ 3915351 h 6858000"/>
              <a:gd name="connsiteX241" fmla="*/ 5059055 w 7467600"/>
              <a:gd name="connsiteY241" fmla="*/ 4108918 h 6858000"/>
              <a:gd name="connsiteX242" fmla="*/ 5290070 w 7467600"/>
              <a:gd name="connsiteY242" fmla="*/ 4263619 h 6858000"/>
              <a:gd name="connsiteX243" fmla="*/ 4834991 w 7467600"/>
              <a:gd name="connsiteY243" fmla="*/ 3830985 h 6858000"/>
              <a:gd name="connsiteX244" fmla="*/ 4440129 w 7467600"/>
              <a:gd name="connsiteY244" fmla="*/ 3448571 h 6858000"/>
              <a:gd name="connsiteX245" fmla="*/ 4441737 w 7467600"/>
              <a:gd name="connsiteY245" fmla="*/ 3399734 h 6858000"/>
              <a:gd name="connsiteX246" fmla="*/ 4431236 w 7467600"/>
              <a:gd name="connsiteY246" fmla="*/ 3400954 h 6858000"/>
              <a:gd name="connsiteX247" fmla="*/ 4557150 w 7467600"/>
              <a:gd name="connsiteY247" fmla="*/ 3510023 h 6858000"/>
              <a:gd name="connsiteX248" fmla="*/ 4856936 w 7467600"/>
              <a:gd name="connsiteY248" fmla="*/ 3809146 h 6858000"/>
              <a:gd name="connsiteX249" fmla="*/ 5111996 w 7467600"/>
              <a:gd name="connsiteY249" fmla="*/ 4065759 h 6858000"/>
              <a:gd name="connsiteX250" fmla="*/ 5388878 w 7467600"/>
              <a:gd name="connsiteY250" fmla="*/ 4300185 h 6858000"/>
              <a:gd name="connsiteX251" fmla="*/ 5425556 w 7467600"/>
              <a:gd name="connsiteY251" fmla="*/ 4308967 h 6858000"/>
              <a:gd name="connsiteX252" fmla="*/ 4943646 w 7467600"/>
              <a:gd name="connsiteY252" fmla="*/ 3822916 h 6858000"/>
              <a:gd name="connsiteX253" fmla="*/ 4594837 w 7467600"/>
              <a:gd name="connsiteY253" fmla="*/ 3532274 h 6858000"/>
              <a:gd name="connsiteX254" fmla="*/ 4441737 w 7467600"/>
              <a:gd name="connsiteY254" fmla="*/ 3399734 h 6858000"/>
              <a:gd name="connsiteX255" fmla="*/ 5425834 w 7467600"/>
              <a:gd name="connsiteY255" fmla="*/ 3162785 h 6858000"/>
              <a:gd name="connsiteX256" fmla="*/ 5401644 w 7467600"/>
              <a:gd name="connsiteY256" fmla="*/ 3617847 h 6858000"/>
              <a:gd name="connsiteX257" fmla="*/ 5467256 w 7467600"/>
              <a:gd name="connsiteY257" fmla="*/ 4175494 h 6858000"/>
              <a:gd name="connsiteX258" fmla="*/ 5448069 w 7467600"/>
              <a:gd name="connsiteY258" fmla="*/ 3567554 h 6858000"/>
              <a:gd name="connsiteX259" fmla="*/ 5425834 w 7467600"/>
              <a:gd name="connsiteY259" fmla="*/ 3162785 h 6858000"/>
              <a:gd name="connsiteX260" fmla="*/ 1318687 w 7467600"/>
              <a:gd name="connsiteY260" fmla="*/ 3113840 h 6858000"/>
              <a:gd name="connsiteX261" fmla="*/ 1066793 w 7467600"/>
              <a:gd name="connsiteY261" fmla="*/ 3212171 h 6858000"/>
              <a:gd name="connsiteX262" fmla="*/ 993319 w 7467600"/>
              <a:gd name="connsiteY262" fmla="*/ 3247648 h 6858000"/>
              <a:gd name="connsiteX263" fmla="*/ 853081 w 7467600"/>
              <a:gd name="connsiteY263" fmla="*/ 3312410 h 6858000"/>
              <a:gd name="connsiteX264" fmla="*/ 805957 w 7467600"/>
              <a:gd name="connsiteY264" fmla="*/ 3330443 h 6858000"/>
              <a:gd name="connsiteX265" fmla="*/ 1318687 w 7467600"/>
              <a:gd name="connsiteY265" fmla="*/ 3113840 h 6858000"/>
              <a:gd name="connsiteX266" fmla="*/ 5453702 w 7467600"/>
              <a:gd name="connsiteY266" fmla="*/ 3090882 h 6858000"/>
              <a:gd name="connsiteX267" fmla="*/ 5480135 w 7467600"/>
              <a:gd name="connsiteY267" fmla="*/ 3565802 h 6858000"/>
              <a:gd name="connsiteX268" fmla="*/ 5499023 w 7467600"/>
              <a:gd name="connsiteY268" fmla="*/ 4166310 h 6858000"/>
              <a:gd name="connsiteX269" fmla="*/ 5547022 w 7467600"/>
              <a:gd name="connsiteY269" fmla="*/ 3607838 h 6858000"/>
              <a:gd name="connsiteX270" fmla="*/ 5515964 w 7467600"/>
              <a:gd name="connsiteY270" fmla="*/ 3378541 h 6858000"/>
              <a:gd name="connsiteX271" fmla="*/ 5453702 w 7467600"/>
              <a:gd name="connsiteY271" fmla="*/ 3090882 h 6858000"/>
              <a:gd name="connsiteX272" fmla="*/ 1238695 w 7467600"/>
              <a:gd name="connsiteY272" fmla="*/ 3076820 h 6858000"/>
              <a:gd name="connsiteX273" fmla="*/ 716371 w 7467600"/>
              <a:gd name="connsiteY273" fmla="*/ 3293249 h 6858000"/>
              <a:gd name="connsiteX274" fmla="*/ 579522 w 7467600"/>
              <a:gd name="connsiteY274" fmla="*/ 3371759 h 6858000"/>
              <a:gd name="connsiteX275" fmla="*/ 600288 w 7467600"/>
              <a:gd name="connsiteY275" fmla="*/ 3365555 h 6858000"/>
              <a:gd name="connsiteX276" fmla="*/ 840692 w 7467600"/>
              <a:gd name="connsiteY276" fmla="*/ 3284921 h 6858000"/>
              <a:gd name="connsiteX277" fmla="*/ 979248 w 7467600"/>
              <a:gd name="connsiteY277" fmla="*/ 3221003 h 6858000"/>
              <a:gd name="connsiteX278" fmla="*/ 1053282 w 7467600"/>
              <a:gd name="connsiteY278" fmla="*/ 3185247 h 6858000"/>
              <a:gd name="connsiteX279" fmla="*/ 1320603 w 7467600"/>
              <a:gd name="connsiteY279" fmla="*/ 3081281 h 6858000"/>
              <a:gd name="connsiteX280" fmla="*/ 1238695 w 7467600"/>
              <a:gd name="connsiteY280" fmla="*/ 3076820 h 6858000"/>
              <a:gd name="connsiteX281" fmla="*/ 5425627 w 7467600"/>
              <a:gd name="connsiteY281" fmla="*/ 2954192 h 6858000"/>
              <a:gd name="connsiteX282" fmla="*/ 5470770 w 7467600"/>
              <a:gd name="connsiteY282" fmla="*/ 3005435 h 6858000"/>
              <a:gd name="connsiteX283" fmla="*/ 5519779 w 7467600"/>
              <a:gd name="connsiteY283" fmla="*/ 4359223 h 6858000"/>
              <a:gd name="connsiteX284" fmla="*/ 5520293 w 7467600"/>
              <a:gd name="connsiteY284" fmla="*/ 4360602 h 6858000"/>
              <a:gd name="connsiteX285" fmla="*/ 5767221 w 7467600"/>
              <a:gd name="connsiteY285" fmla="*/ 4665564 h 6858000"/>
              <a:gd name="connsiteX286" fmla="*/ 6937169 w 7467600"/>
              <a:gd name="connsiteY286" fmla="*/ 4815941 h 6858000"/>
              <a:gd name="connsiteX287" fmla="*/ 6953922 w 7467600"/>
              <a:gd name="connsiteY287" fmla="*/ 4890068 h 6858000"/>
              <a:gd name="connsiteX288" fmla="*/ 6071359 w 7467600"/>
              <a:gd name="connsiteY288" fmla="*/ 4770770 h 6858000"/>
              <a:gd name="connsiteX289" fmla="*/ 6038839 w 7467600"/>
              <a:gd name="connsiteY289" fmla="*/ 4764474 h 6858000"/>
              <a:gd name="connsiteX290" fmla="*/ 6038706 w 7467600"/>
              <a:gd name="connsiteY290" fmla="*/ 4763847 h 6858000"/>
              <a:gd name="connsiteX291" fmla="*/ 6037784 w 7467600"/>
              <a:gd name="connsiteY291" fmla="*/ 4764270 h 6858000"/>
              <a:gd name="connsiteX292" fmla="*/ 6038839 w 7467600"/>
              <a:gd name="connsiteY292" fmla="*/ 4764474 h 6858000"/>
              <a:gd name="connsiteX293" fmla="*/ 6040338 w 7467600"/>
              <a:gd name="connsiteY293" fmla="*/ 4771418 h 6858000"/>
              <a:gd name="connsiteX294" fmla="*/ 6024488 w 7467600"/>
              <a:gd name="connsiteY294" fmla="*/ 4809903 h 6858000"/>
              <a:gd name="connsiteX295" fmla="*/ 5599771 w 7467600"/>
              <a:gd name="connsiteY295" fmla="*/ 5509652 h 6858000"/>
              <a:gd name="connsiteX296" fmla="*/ 5548843 w 7467600"/>
              <a:gd name="connsiteY296" fmla="*/ 5563845 h 6858000"/>
              <a:gd name="connsiteX297" fmla="*/ 5940952 w 7467600"/>
              <a:gd name="connsiteY297" fmla="*/ 6250028 h 6858000"/>
              <a:gd name="connsiteX298" fmla="*/ 6043441 w 7467600"/>
              <a:gd name="connsiteY298" fmla="*/ 6665847 h 6858000"/>
              <a:gd name="connsiteX299" fmla="*/ 6093432 w 7467600"/>
              <a:gd name="connsiteY299" fmla="*/ 6858000 h 6858000"/>
              <a:gd name="connsiteX300" fmla="*/ 6034344 w 7467600"/>
              <a:gd name="connsiteY300" fmla="*/ 6858000 h 6858000"/>
              <a:gd name="connsiteX301" fmla="*/ 6026679 w 7467600"/>
              <a:gd name="connsiteY301" fmla="*/ 6836959 h 6858000"/>
              <a:gd name="connsiteX302" fmla="*/ 5800441 w 7467600"/>
              <a:gd name="connsiteY302" fmla="*/ 6335286 h 6858000"/>
              <a:gd name="connsiteX303" fmla="*/ 5526562 w 7467600"/>
              <a:gd name="connsiteY303" fmla="*/ 5705388 h 6858000"/>
              <a:gd name="connsiteX304" fmla="*/ 5519640 w 7467600"/>
              <a:gd name="connsiteY304" fmla="*/ 5683774 h 6858000"/>
              <a:gd name="connsiteX305" fmla="*/ 5844559 w 7467600"/>
              <a:gd name="connsiteY305" fmla="*/ 6553349 h 6858000"/>
              <a:gd name="connsiteX306" fmla="*/ 5975994 w 7467600"/>
              <a:gd name="connsiteY306" fmla="*/ 6858000 h 6858000"/>
              <a:gd name="connsiteX307" fmla="*/ 5898547 w 7467600"/>
              <a:gd name="connsiteY307" fmla="*/ 6858000 h 6858000"/>
              <a:gd name="connsiteX308" fmla="*/ 5682041 w 7467600"/>
              <a:gd name="connsiteY308" fmla="*/ 6355860 h 6858000"/>
              <a:gd name="connsiteX309" fmla="*/ 5461758 w 7467600"/>
              <a:gd name="connsiteY309" fmla="*/ 5820220 h 6858000"/>
              <a:gd name="connsiteX310" fmla="*/ 5237282 w 7467600"/>
              <a:gd name="connsiteY310" fmla="*/ 6579086 h 6858000"/>
              <a:gd name="connsiteX311" fmla="*/ 5115009 w 7467600"/>
              <a:gd name="connsiteY311" fmla="*/ 6858000 h 6858000"/>
              <a:gd name="connsiteX312" fmla="*/ 5028074 w 7467600"/>
              <a:gd name="connsiteY312" fmla="*/ 6858000 h 6858000"/>
              <a:gd name="connsiteX313" fmla="*/ 5079508 w 7467600"/>
              <a:gd name="connsiteY313" fmla="*/ 6749074 h 6858000"/>
              <a:gd name="connsiteX314" fmla="*/ 5371846 w 7467600"/>
              <a:gd name="connsiteY314" fmla="*/ 5924413 h 6858000"/>
              <a:gd name="connsiteX315" fmla="*/ 5270512 w 7467600"/>
              <a:gd name="connsiteY315" fmla="*/ 6138975 h 6858000"/>
              <a:gd name="connsiteX316" fmla="*/ 5062409 w 7467600"/>
              <a:gd name="connsiteY316" fmla="*/ 6653544 h 6858000"/>
              <a:gd name="connsiteX317" fmla="*/ 5036628 w 7467600"/>
              <a:gd name="connsiteY317" fmla="*/ 6754247 h 6858000"/>
              <a:gd name="connsiteX318" fmla="*/ 5009112 w 7467600"/>
              <a:gd name="connsiteY318" fmla="*/ 6858000 h 6858000"/>
              <a:gd name="connsiteX319" fmla="*/ 4976679 w 7467600"/>
              <a:gd name="connsiteY319" fmla="*/ 6858000 h 6858000"/>
              <a:gd name="connsiteX320" fmla="*/ 5006537 w 7467600"/>
              <a:gd name="connsiteY320" fmla="*/ 6747068 h 6858000"/>
              <a:gd name="connsiteX321" fmla="*/ 5032723 w 7467600"/>
              <a:gd name="connsiteY321" fmla="*/ 6644957 h 6858000"/>
              <a:gd name="connsiteX322" fmla="*/ 5242949 w 7467600"/>
              <a:gd name="connsiteY322" fmla="*/ 6125175 h 6858000"/>
              <a:gd name="connsiteX323" fmla="*/ 5286321 w 7467600"/>
              <a:gd name="connsiteY323" fmla="*/ 6033555 h 6858000"/>
              <a:gd name="connsiteX324" fmla="*/ 5008210 w 7467600"/>
              <a:gd name="connsiteY324" fmla="*/ 6649194 h 6858000"/>
              <a:gd name="connsiteX325" fmla="*/ 4986321 w 7467600"/>
              <a:gd name="connsiteY325" fmla="*/ 6765687 h 6858000"/>
              <a:gd name="connsiteX326" fmla="*/ 4973474 w 7467600"/>
              <a:gd name="connsiteY326" fmla="*/ 6858000 h 6858000"/>
              <a:gd name="connsiteX327" fmla="*/ 4907178 w 7467600"/>
              <a:gd name="connsiteY327" fmla="*/ 6858000 h 6858000"/>
              <a:gd name="connsiteX328" fmla="*/ 4910810 w 7467600"/>
              <a:gd name="connsiteY328" fmla="*/ 6829660 h 6858000"/>
              <a:gd name="connsiteX329" fmla="*/ 4987461 w 7467600"/>
              <a:gd name="connsiteY329" fmla="*/ 6432994 h 6858000"/>
              <a:gd name="connsiteX330" fmla="*/ 5179262 w 7467600"/>
              <a:gd name="connsiteY330" fmla="*/ 6035044 h 6858000"/>
              <a:gd name="connsiteX331" fmla="*/ 4689678 w 7467600"/>
              <a:gd name="connsiteY331" fmla="*/ 6440241 h 6858000"/>
              <a:gd name="connsiteX332" fmla="*/ 4477543 w 7467600"/>
              <a:gd name="connsiteY332" fmla="*/ 6674836 h 6858000"/>
              <a:gd name="connsiteX333" fmla="*/ 4329957 w 7467600"/>
              <a:gd name="connsiteY333" fmla="*/ 6858000 h 6858000"/>
              <a:gd name="connsiteX334" fmla="*/ 4218595 w 7467600"/>
              <a:gd name="connsiteY334" fmla="*/ 6858000 h 6858000"/>
              <a:gd name="connsiteX335" fmla="*/ 4368888 w 7467600"/>
              <a:gd name="connsiteY335" fmla="*/ 6668412 h 6858000"/>
              <a:gd name="connsiteX336" fmla="*/ 4563091 w 7467600"/>
              <a:gd name="connsiteY336" fmla="*/ 6442508 h 6858000"/>
              <a:gd name="connsiteX337" fmla="*/ 5387324 w 7467600"/>
              <a:gd name="connsiteY337" fmla="*/ 5705830 h 6858000"/>
              <a:gd name="connsiteX338" fmla="*/ 5073620 w 7467600"/>
              <a:gd name="connsiteY338" fmla="*/ 5955437 h 6858000"/>
              <a:gd name="connsiteX339" fmla="*/ 4689789 w 7467600"/>
              <a:gd name="connsiteY339" fmla="*/ 6268382 h 6858000"/>
              <a:gd name="connsiteX340" fmla="*/ 4418722 w 7467600"/>
              <a:gd name="connsiteY340" fmla="*/ 6570886 h 6858000"/>
              <a:gd name="connsiteX341" fmla="*/ 4214944 w 7467600"/>
              <a:gd name="connsiteY341" fmla="*/ 6858000 h 6858000"/>
              <a:gd name="connsiteX342" fmla="*/ 4177898 w 7467600"/>
              <a:gd name="connsiteY342" fmla="*/ 6858000 h 6858000"/>
              <a:gd name="connsiteX343" fmla="*/ 4391597 w 7467600"/>
              <a:gd name="connsiteY343" fmla="*/ 6556370 h 6858000"/>
              <a:gd name="connsiteX344" fmla="*/ 4668889 w 7467600"/>
              <a:gd name="connsiteY344" fmla="*/ 6246399 h 6858000"/>
              <a:gd name="connsiteX345" fmla="*/ 5055427 w 7467600"/>
              <a:gd name="connsiteY345" fmla="*/ 5931476 h 6858000"/>
              <a:gd name="connsiteX346" fmla="*/ 5371814 w 7467600"/>
              <a:gd name="connsiteY346" fmla="*/ 5678975 h 6858000"/>
              <a:gd name="connsiteX347" fmla="*/ 4987918 w 7467600"/>
              <a:gd name="connsiteY347" fmla="*/ 5838701 h 6858000"/>
              <a:gd name="connsiteX348" fmla="*/ 4317146 w 7467600"/>
              <a:gd name="connsiteY348" fmla="*/ 6587716 h 6858000"/>
              <a:gd name="connsiteX349" fmla="*/ 4171627 w 7467600"/>
              <a:gd name="connsiteY349" fmla="*/ 6858000 h 6858000"/>
              <a:gd name="connsiteX350" fmla="*/ 4081585 w 7467600"/>
              <a:gd name="connsiteY350" fmla="*/ 6858000 h 6858000"/>
              <a:gd name="connsiteX351" fmla="*/ 4238603 w 7467600"/>
              <a:gd name="connsiteY351" fmla="*/ 6559341 h 6858000"/>
              <a:gd name="connsiteX352" fmla="*/ 4778333 w 7467600"/>
              <a:gd name="connsiteY352" fmla="*/ 5873626 h 6858000"/>
              <a:gd name="connsiteX353" fmla="*/ 5414185 w 7467600"/>
              <a:gd name="connsiteY353" fmla="*/ 5573882 h 6858000"/>
              <a:gd name="connsiteX354" fmla="*/ 5959648 w 7467600"/>
              <a:gd name="connsiteY354" fmla="*/ 4760797 h 6858000"/>
              <a:gd name="connsiteX355" fmla="*/ 5355019 w 7467600"/>
              <a:gd name="connsiteY355" fmla="*/ 4734672 h 6858000"/>
              <a:gd name="connsiteX356" fmla="*/ 5083565 w 7467600"/>
              <a:gd name="connsiteY356" fmla="*/ 5179121 h 6858000"/>
              <a:gd name="connsiteX357" fmla="*/ 4713577 w 7467600"/>
              <a:gd name="connsiteY357" fmla="*/ 5616803 h 6858000"/>
              <a:gd name="connsiteX358" fmla="*/ 3989559 w 7467600"/>
              <a:gd name="connsiteY358" fmla="*/ 6145945 h 6858000"/>
              <a:gd name="connsiteX359" fmla="*/ 3939824 w 7467600"/>
              <a:gd name="connsiteY359" fmla="*/ 6066900 h 6858000"/>
              <a:gd name="connsiteX360" fmla="*/ 4584537 w 7467600"/>
              <a:gd name="connsiteY360" fmla="*/ 5324826 h 6858000"/>
              <a:gd name="connsiteX361" fmla="*/ 5037105 w 7467600"/>
              <a:gd name="connsiteY361" fmla="*/ 5088765 h 6858000"/>
              <a:gd name="connsiteX362" fmla="*/ 5039930 w 7467600"/>
              <a:gd name="connsiteY362" fmla="*/ 5089585 h 6858000"/>
              <a:gd name="connsiteX363" fmla="*/ 5263764 w 7467600"/>
              <a:gd name="connsiteY363" fmla="*/ 4735525 h 6858000"/>
              <a:gd name="connsiteX364" fmla="*/ 4086300 w 7467600"/>
              <a:gd name="connsiteY364" fmla="*/ 4884599 h 6858000"/>
              <a:gd name="connsiteX365" fmla="*/ 4085485 w 7467600"/>
              <a:gd name="connsiteY365" fmla="*/ 4899070 h 6858000"/>
              <a:gd name="connsiteX366" fmla="*/ 3871915 w 7467600"/>
              <a:gd name="connsiteY366" fmla="*/ 5253645 h 6858000"/>
              <a:gd name="connsiteX367" fmla="*/ 3799374 w 7467600"/>
              <a:gd name="connsiteY367" fmla="*/ 5466127 h 6858000"/>
              <a:gd name="connsiteX368" fmla="*/ 3498850 w 7467600"/>
              <a:gd name="connsiteY368" fmla="*/ 6661888 h 6858000"/>
              <a:gd name="connsiteX369" fmla="*/ 3399216 w 7467600"/>
              <a:gd name="connsiteY369" fmla="*/ 6858000 h 6858000"/>
              <a:gd name="connsiteX370" fmla="*/ 3303688 w 7467600"/>
              <a:gd name="connsiteY370" fmla="*/ 6858000 h 6858000"/>
              <a:gd name="connsiteX371" fmla="*/ 3391774 w 7467600"/>
              <a:gd name="connsiteY371" fmla="*/ 6697181 h 6858000"/>
              <a:gd name="connsiteX372" fmla="*/ 3735540 w 7467600"/>
              <a:gd name="connsiteY372" fmla="*/ 5546923 h 6858000"/>
              <a:gd name="connsiteX373" fmla="*/ 3729438 w 7467600"/>
              <a:gd name="connsiteY373" fmla="*/ 5569058 h 6858000"/>
              <a:gd name="connsiteX374" fmla="*/ 3707782 w 7467600"/>
              <a:gd name="connsiteY374" fmla="*/ 5644908 h 6858000"/>
              <a:gd name="connsiteX375" fmla="*/ 3583827 w 7467600"/>
              <a:gd name="connsiteY375" fmla="*/ 6039215 h 6858000"/>
              <a:gd name="connsiteX376" fmla="*/ 3547861 w 7467600"/>
              <a:gd name="connsiteY376" fmla="*/ 6129609 h 6858000"/>
              <a:gd name="connsiteX377" fmla="*/ 3490905 w 7467600"/>
              <a:gd name="connsiteY377" fmla="*/ 6277660 h 6858000"/>
              <a:gd name="connsiteX378" fmla="*/ 3455859 w 7467600"/>
              <a:gd name="connsiteY378" fmla="*/ 6391301 h 6858000"/>
              <a:gd name="connsiteX379" fmla="*/ 3429112 w 7467600"/>
              <a:gd name="connsiteY379" fmla="*/ 6479469 h 6858000"/>
              <a:gd name="connsiteX380" fmla="*/ 3304862 w 7467600"/>
              <a:gd name="connsiteY380" fmla="*/ 6796476 h 6858000"/>
              <a:gd name="connsiteX381" fmla="*/ 3276071 w 7467600"/>
              <a:gd name="connsiteY381" fmla="*/ 6858000 h 6858000"/>
              <a:gd name="connsiteX382" fmla="*/ 3240805 w 7467600"/>
              <a:gd name="connsiteY382" fmla="*/ 6858000 h 6858000"/>
              <a:gd name="connsiteX383" fmla="*/ 3275917 w 7467600"/>
              <a:gd name="connsiteY383" fmla="*/ 6783192 h 6858000"/>
              <a:gd name="connsiteX384" fmla="*/ 3399358 w 7467600"/>
              <a:gd name="connsiteY384" fmla="*/ 6469011 h 6858000"/>
              <a:gd name="connsiteX385" fmla="*/ 3425650 w 7467600"/>
              <a:gd name="connsiteY385" fmla="*/ 6381333 h 6858000"/>
              <a:gd name="connsiteX386" fmla="*/ 3460661 w 7467600"/>
              <a:gd name="connsiteY386" fmla="*/ 6266763 h 6858000"/>
              <a:gd name="connsiteX387" fmla="*/ 3518021 w 7467600"/>
              <a:gd name="connsiteY387" fmla="*/ 6117298 h 6858000"/>
              <a:gd name="connsiteX388" fmla="*/ 3554035 w 7467600"/>
              <a:gd name="connsiteY388" fmla="*/ 6027832 h 6858000"/>
              <a:gd name="connsiteX389" fmla="*/ 3677174 w 7467600"/>
              <a:gd name="connsiteY389" fmla="*/ 5636351 h 6858000"/>
              <a:gd name="connsiteX390" fmla="*/ 3698819 w 7467600"/>
              <a:gd name="connsiteY390" fmla="*/ 5560503 h 6858000"/>
              <a:gd name="connsiteX391" fmla="*/ 3702094 w 7467600"/>
              <a:gd name="connsiteY391" fmla="*/ 5549194 h 6858000"/>
              <a:gd name="connsiteX392" fmla="*/ 3398355 w 7467600"/>
              <a:gd name="connsiteY392" fmla="*/ 6094603 h 6858000"/>
              <a:gd name="connsiteX393" fmla="*/ 3193941 w 7467600"/>
              <a:gd name="connsiteY393" fmla="*/ 6798775 h 6858000"/>
              <a:gd name="connsiteX394" fmla="*/ 3184140 w 7467600"/>
              <a:gd name="connsiteY394" fmla="*/ 6858000 h 6858000"/>
              <a:gd name="connsiteX395" fmla="*/ 3099978 w 7467600"/>
              <a:gd name="connsiteY395" fmla="*/ 6858000 h 6858000"/>
              <a:gd name="connsiteX396" fmla="*/ 3101556 w 7467600"/>
              <a:gd name="connsiteY396" fmla="*/ 6843337 h 6858000"/>
              <a:gd name="connsiteX397" fmla="*/ 3370162 w 7467600"/>
              <a:gd name="connsiteY397" fmla="*/ 5785550 h 6858000"/>
              <a:gd name="connsiteX398" fmla="*/ 3746477 w 7467600"/>
              <a:gd name="connsiteY398" fmla="*/ 5377889 h 6858000"/>
              <a:gd name="connsiteX399" fmla="*/ 3863399 w 7467600"/>
              <a:gd name="connsiteY399" fmla="*/ 5087257 h 6858000"/>
              <a:gd name="connsiteX400" fmla="*/ 3968712 w 7467600"/>
              <a:gd name="connsiteY400" fmla="*/ 4913989 h 6858000"/>
              <a:gd name="connsiteX401" fmla="*/ 2792390 w 7467600"/>
              <a:gd name="connsiteY401" fmla="*/ 5382974 h 6858000"/>
              <a:gd name="connsiteX402" fmla="*/ 2714982 w 7467600"/>
              <a:gd name="connsiteY402" fmla="*/ 5427051 h 6858000"/>
              <a:gd name="connsiteX403" fmla="*/ 2813361 w 7467600"/>
              <a:gd name="connsiteY403" fmla="*/ 6023912 h 6858000"/>
              <a:gd name="connsiteX404" fmla="*/ 2688430 w 7467600"/>
              <a:gd name="connsiteY404" fmla="*/ 6801564 h 6858000"/>
              <a:gd name="connsiteX405" fmla="*/ 2629626 w 7467600"/>
              <a:gd name="connsiteY405" fmla="*/ 6763394 h 6858000"/>
              <a:gd name="connsiteX406" fmla="*/ 2565328 w 7467600"/>
              <a:gd name="connsiteY406" fmla="*/ 5516399 h 6858000"/>
              <a:gd name="connsiteX407" fmla="*/ 1922999 w 7467600"/>
              <a:gd name="connsiteY407" fmla="*/ 5980343 h 6858000"/>
              <a:gd name="connsiteX408" fmla="*/ 1950261 w 7467600"/>
              <a:gd name="connsiteY408" fmla="*/ 6405858 h 6858000"/>
              <a:gd name="connsiteX409" fmla="*/ 2365554 w 7467600"/>
              <a:gd name="connsiteY409" fmla="*/ 6759107 h 6858000"/>
              <a:gd name="connsiteX410" fmla="*/ 2424142 w 7467600"/>
              <a:gd name="connsiteY410" fmla="*/ 6858000 h 6858000"/>
              <a:gd name="connsiteX411" fmla="*/ 2395994 w 7467600"/>
              <a:gd name="connsiteY411" fmla="*/ 6858000 h 6858000"/>
              <a:gd name="connsiteX412" fmla="*/ 2392863 w 7467600"/>
              <a:gd name="connsiteY412" fmla="*/ 6852964 h 6858000"/>
              <a:gd name="connsiteX413" fmla="*/ 2017589 w 7467600"/>
              <a:gd name="connsiteY413" fmla="*/ 6493982 h 6858000"/>
              <a:gd name="connsiteX414" fmla="*/ 2147336 w 7467600"/>
              <a:gd name="connsiteY414" fmla="*/ 6594052 h 6858000"/>
              <a:gd name="connsiteX415" fmla="*/ 2207047 w 7467600"/>
              <a:gd name="connsiteY415" fmla="*/ 6654540 h 6858000"/>
              <a:gd name="connsiteX416" fmla="*/ 2299106 w 7467600"/>
              <a:gd name="connsiteY416" fmla="*/ 6778931 h 6858000"/>
              <a:gd name="connsiteX417" fmla="*/ 2314430 w 7467600"/>
              <a:gd name="connsiteY417" fmla="*/ 6801144 h 6858000"/>
              <a:gd name="connsiteX418" fmla="*/ 2352406 w 7467600"/>
              <a:gd name="connsiteY418" fmla="*/ 6858000 h 6858000"/>
              <a:gd name="connsiteX419" fmla="*/ 2314492 w 7467600"/>
              <a:gd name="connsiteY419" fmla="*/ 6858000 h 6858000"/>
              <a:gd name="connsiteX420" fmla="*/ 2288095 w 7467600"/>
              <a:gd name="connsiteY420" fmla="*/ 6818030 h 6858000"/>
              <a:gd name="connsiteX421" fmla="*/ 2272768 w 7467600"/>
              <a:gd name="connsiteY421" fmla="*/ 6795822 h 6858000"/>
              <a:gd name="connsiteX422" fmla="*/ 2182715 w 7467600"/>
              <a:gd name="connsiteY422" fmla="*/ 6675071 h 6858000"/>
              <a:gd name="connsiteX423" fmla="*/ 2032061 w 7467600"/>
              <a:gd name="connsiteY423" fmla="*/ 6541380 h 6858000"/>
              <a:gd name="connsiteX424" fmla="*/ 2257220 w 7467600"/>
              <a:gd name="connsiteY424" fmla="*/ 6826257 h 6858000"/>
              <a:gd name="connsiteX425" fmla="*/ 2281324 w 7467600"/>
              <a:gd name="connsiteY425" fmla="*/ 6858000 h 6858000"/>
              <a:gd name="connsiteX426" fmla="*/ 2242860 w 7467600"/>
              <a:gd name="connsiteY426" fmla="*/ 6858000 h 6858000"/>
              <a:gd name="connsiteX427" fmla="*/ 2232818 w 7467600"/>
              <a:gd name="connsiteY427" fmla="*/ 6844926 h 6858000"/>
              <a:gd name="connsiteX428" fmla="*/ 1990172 w 7467600"/>
              <a:gd name="connsiteY428" fmla="*/ 6542121 h 6858000"/>
              <a:gd name="connsiteX429" fmla="*/ 2124090 w 7467600"/>
              <a:gd name="connsiteY429" fmla="*/ 6761017 h 6858000"/>
              <a:gd name="connsiteX430" fmla="*/ 2200380 w 7467600"/>
              <a:gd name="connsiteY430" fmla="*/ 6858000 h 6858000"/>
              <a:gd name="connsiteX431" fmla="*/ 2147507 w 7467600"/>
              <a:gd name="connsiteY431" fmla="*/ 6858000 h 6858000"/>
              <a:gd name="connsiteX432" fmla="*/ 2070668 w 7467600"/>
              <a:gd name="connsiteY432" fmla="*/ 6761520 h 6858000"/>
              <a:gd name="connsiteX433" fmla="*/ 1975142 w 7467600"/>
              <a:gd name="connsiteY433" fmla="*/ 6585570 h 6858000"/>
              <a:gd name="connsiteX434" fmla="*/ 2050035 w 7467600"/>
              <a:gd name="connsiteY434" fmla="*/ 6813345 h 6858000"/>
              <a:gd name="connsiteX435" fmla="*/ 2063025 w 7467600"/>
              <a:gd name="connsiteY435" fmla="*/ 6858000 h 6858000"/>
              <a:gd name="connsiteX436" fmla="*/ 2021675 w 7467600"/>
              <a:gd name="connsiteY436" fmla="*/ 6858000 h 6858000"/>
              <a:gd name="connsiteX437" fmla="*/ 2019308 w 7467600"/>
              <a:gd name="connsiteY437" fmla="*/ 6847118 h 6858000"/>
              <a:gd name="connsiteX438" fmla="*/ 1938835 w 7467600"/>
              <a:gd name="connsiteY438" fmla="*/ 6551160 h 6858000"/>
              <a:gd name="connsiteX439" fmla="*/ 1953230 w 7467600"/>
              <a:gd name="connsiteY439" fmla="*/ 6759699 h 6858000"/>
              <a:gd name="connsiteX440" fmla="*/ 1956763 w 7467600"/>
              <a:gd name="connsiteY440" fmla="*/ 6778191 h 6858000"/>
              <a:gd name="connsiteX441" fmla="*/ 1967925 w 7467600"/>
              <a:gd name="connsiteY441" fmla="*/ 6858000 h 6858000"/>
              <a:gd name="connsiteX442" fmla="*/ 1936622 w 7467600"/>
              <a:gd name="connsiteY442" fmla="*/ 6858000 h 6858000"/>
              <a:gd name="connsiteX443" fmla="*/ 1926261 w 7467600"/>
              <a:gd name="connsiteY443" fmla="*/ 6784064 h 6858000"/>
              <a:gd name="connsiteX444" fmla="*/ 1922724 w 7467600"/>
              <a:gd name="connsiteY444" fmla="*/ 6765577 h 6858000"/>
              <a:gd name="connsiteX445" fmla="*/ 1904650 w 7467600"/>
              <a:gd name="connsiteY445" fmla="*/ 6639616 h 6858000"/>
              <a:gd name="connsiteX446" fmla="*/ 1885273 w 7467600"/>
              <a:gd name="connsiteY446" fmla="*/ 6858000 h 6858000"/>
              <a:gd name="connsiteX447" fmla="*/ 1854363 w 7467600"/>
              <a:gd name="connsiteY447" fmla="*/ 6858000 h 6858000"/>
              <a:gd name="connsiteX448" fmla="*/ 1880391 w 7467600"/>
              <a:gd name="connsiteY448" fmla="*/ 6603796 h 6858000"/>
              <a:gd name="connsiteX449" fmla="*/ 1818273 w 7467600"/>
              <a:gd name="connsiteY449" fmla="*/ 6715729 h 6858000"/>
              <a:gd name="connsiteX450" fmla="*/ 1794691 w 7467600"/>
              <a:gd name="connsiteY450" fmla="*/ 6843239 h 6858000"/>
              <a:gd name="connsiteX451" fmla="*/ 1794914 w 7467600"/>
              <a:gd name="connsiteY451" fmla="*/ 6858000 h 6858000"/>
              <a:gd name="connsiteX452" fmla="*/ 1746128 w 7467600"/>
              <a:gd name="connsiteY452" fmla="*/ 6858000 h 6858000"/>
              <a:gd name="connsiteX453" fmla="*/ 1753934 w 7467600"/>
              <a:gd name="connsiteY453" fmla="*/ 6724796 h 6858000"/>
              <a:gd name="connsiteX454" fmla="*/ 1792053 w 7467600"/>
              <a:gd name="connsiteY454" fmla="*/ 6572396 h 6858000"/>
              <a:gd name="connsiteX455" fmla="*/ 1862248 w 7467600"/>
              <a:gd name="connsiteY455" fmla="*/ 6266397 h 6858000"/>
              <a:gd name="connsiteX456" fmla="*/ 1862250 w 7467600"/>
              <a:gd name="connsiteY456" fmla="*/ 6033531 h 6858000"/>
              <a:gd name="connsiteX457" fmla="*/ 1211999 w 7467600"/>
              <a:gd name="connsiteY457" fmla="*/ 6683610 h 6858000"/>
              <a:gd name="connsiteX458" fmla="*/ 1213266 w 7467600"/>
              <a:gd name="connsiteY458" fmla="*/ 6691947 h 6858000"/>
              <a:gd name="connsiteX459" fmla="*/ 1203370 w 7467600"/>
              <a:gd name="connsiteY459" fmla="*/ 6850676 h 6858000"/>
              <a:gd name="connsiteX460" fmla="*/ 1203671 w 7467600"/>
              <a:gd name="connsiteY460" fmla="*/ 6858000 h 6858000"/>
              <a:gd name="connsiteX461" fmla="*/ 1143180 w 7467600"/>
              <a:gd name="connsiteY461" fmla="*/ 6858000 h 6858000"/>
              <a:gd name="connsiteX462" fmla="*/ 1142176 w 7467600"/>
              <a:gd name="connsiteY462" fmla="*/ 6766045 h 6858000"/>
              <a:gd name="connsiteX463" fmla="*/ 1067484 w 7467600"/>
              <a:gd name="connsiteY463" fmla="*/ 6858000 h 6858000"/>
              <a:gd name="connsiteX464" fmla="*/ 953928 w 7467600"/>
              <a:gd name="connsiteY464" fmla="*/ 6858000 h 6858000"/>
              <a:gd name="connsiteX465" fmla="*/ 959715 w 7467600"/>
              <a:gd name="connsiteY465" fmla="*/ 6850185 h 6858000"/>
              <a:gd name="connsiteX466" fmla="*/ 1483788 w 7467600"/>
              <a:gd name="connsiteY466" fmla="*/ 6259174 h 6858000"/>
              <a:gd name="connsiteX467" fmla="*/ 1100671 w 7467600"/>
              <a:gd name="connsiteY467" fmla="*/ 6252137 h 6858000"/>
              <a:gd name="connsiteX468" fmla="*/ 1090144 w 7467600"/>
              <a:gd name="connsiteY468" fmla="*/ 6256748 h 6858000"/>
              <a:gd name="connsiteX469" fmla="*/ 1095872 w 7467600"/>
              <a:gd name="connsiteY469" fmla="*/ 6271892 h 6858000"/>
              <a:gd name="connsiteX470" fmla="*/ 262785 w 7467600"/>
              <a:gd name="connsiteY470" fmla="*/ 6845450 h 6858000"/>
              <a:gd name="connsiteX471" fmla="*/ 209968 w 7467600"/>
              <a:gd name="connsiteY471" fmla="*/ 6770713 h 6858000"/>
              <a:gd name="connsiteX472" fmla="*/ 873460 w 7467600"/>
              <a:gd name="connsiteY472" fmla="*/ 6253768 h 6858000"/>
              <a:gd name="connsiteX473" fmla="*/ 192686 w 7467600"/>
              <a:gd name="connsiteY473" fmla="*/ 5849257 h 6858000"/>
              <a:gd name="connsiteX474" fmla="*/ 4696 w 7467600"/>
              <a:gd name="connsiteY474" fmla="*/ 5697668 h 6858000"/>
              <a:gd name="connsiteX475" fmla="*/ 0 w 7467600"/>
              <a:gd name="connsiteY475" fmla="*/ 5689984 h 6858000"/>
              <a:gd name="connsiteX476" fmla="*/ 0 w 7467600"/>
              <a:gd name="connsiteY476" fmla="*/ 5513472 h 6858000"/>
              <a:gd name="connsiteX477" fmla="*/ 174101 w 7467600"/>
              <a:gd name="connsiteY477" fmla="*/ 5620277 h 6858000"/>
              <a:gd name="connsiteX478" fmla="*/ 891800 w 7467600"/>
              <a:gd name="connsiteY478" fmla="*/ 6036935 h 6858000"/>
              <a:gd name="connsiteX479" fmla="*/ 1072219 w 7467600"/>
              <a:gd name="connsiteY479" fmla="*/ 6169443 h 6858000"/>
              <a:gd name="connsiteX480" fmla="*/ 1074117 w 7467600"/>
              <a:gd name="connsiteY480" fmla="*/ 6170301 h 6858000"/>
              <a:gd name="connsiteX481" fmla="*/ 1083114 w 7467600"/>
              <a:gd name="connsiteY481" fmla="*/ 6174131 h 6858000"/>
              <a:gd name="connsiteX482" fmla="*/ 1543010 w 7467600"/>
              <a:gd name="connsiteY482" fmla="*/ 6191140 h 6858000"/>
              <a:gd name="connsiteX483" fmla="*/ 1551080 w 7467600"/>
              <a:gd name="connsiteY483" fmla="*/ 6195006 h 6858000"/>
              <a:gd name="connsiteX484" fmla="*/ 2345443 w 7467600"/>
              <a:gd name="connsiteY484" fmla="*/ 5549882 h 6858000"/>
              <a:gd name="connsiteX485" fmla="*/ 1721499 w 7467600"/>
              <a:gd name="connsiteY485" fmla="*/ 5599969 h 6858000"/>
              <a:gd name="connsiteX486" fmla="*/ 767716 w 7467600"/>
              <a:gd name="connsiteY486" fmla="*/ 5472768 h 6858000"/>
              <a:gd name="connsiteX487" fmla="*/ 722147 w 7467600"/>
              <a:gd name="connsiteY487" fmla="*/ 5393091 h 6858000"/>
              <a:gd name="connsiteX488" fmla="*/ 1485552 w 7467600"/>
              <a:gd name="connsiteY488" fmla="*/ 5313202 h 6858000"/>
              <a:gd name="connsiteX489" fmla="*/ 2143004 w 7467600"/>
              <a:gd name="connsiteY489" fmla="*/ 5402420 h 6858000"/>
              <a:gd name="connsiteX490" fmla="*/ 1933391 w 7467600"/>
              <a:gd name="connsiteY490" fmla="*/ 5156971 h 6858000"/>
              <a:gd name="connsiteX491" fmla="*/ 1827118 w 7467600"/>
              <a:gd name="connsiteY491" fmla="*/ 4968410 h 6858000"/>
              <a:gd name="connsiteX492" fmla="*/ 1837349 w 7467600"/>
              <a:gd name="connsiteY492" fmla="*/ 4956357 h 6858000"/>
              <a:gd name="connsiteX493" fmla="*/ 2162835 w 7467600"/>
              <a:gd name="connsiteY493" fmla="*/ 5187853 h 6858000"/>
              <a:gd name="connsiteX494" fmla="*/ 2257167 w 7467600"/>
              <a:gd name="connsiteY494" fmla="*/ 5462123 h 6858000"/>
              <a:gd name="connsiteX495" fmla="*/ 2261598 w 7467600"/>
              <a:gd name="connsiteY495" fmla="*/ 5467998 h 6858000"/>
              <a:gd name="connsiteX496" fmla="*/ 2437177 w 7467600"/>
              <a:gd name="connsiteY496" fmla="*/ 5479608 h 6858000"/>
              <a:gd name="connsiteX497" fmla="*/ 2445247 w 7467600"/>
              <a:gd name="connsiteY497" fmla="*/ 5483476 h 6858000"/>
              <a:gd name="connsiteX498" fmla="*/ 2743626 w 7467600"/>
              <a:gd name="connsiteY498" fmla="*/ 5304819 h 6858000"/>
              <a:gd name="connsiteX499" fmla="*/ 3048102 w 7467600"/>
              <a:gd name="connsiteY499" fmla="*/ 5150595 h 6858000"/>
              <a:gd name="connsiteX500" fmla="*/ 1799414 w 7467600"/>
              <a:gd name="connsiteY500" fmla="*/ 4694732 h 6858000"/>
              <a:gd name="connsiteX501" fmla="*/ 1771735 w 7467600"/>
              <a:gd name="connsiteY501" fmla="*/ 4619929 h 6858000"/>
              <a:gd name="connsiteX502" fmla="*/ 3104273 w 7467600"/>
              <a:gd name="connsiteY502" fmla="*/ 5076159 h 6858000"/>
              <a:gd name="connsiteX503" fmla="*/ 3113245 w 7467600"/>
              <a:gd name="connsiteY503" fmla="*/ 5090705 h 6858000"/>
              <a:gd name="connsiteX504" fmla="*/ 3126294 w 7467600"/>
              <a:gd name="connsiteY504" fmla="*/ 5114400 h 6858000"/>
              <a:gd name="connsiteX505" fmla="*/ 3937433 w 7467600"/>
              <a:gd name="connsiteY505" fmla="*/ 4830473 h 6858000"/>
              <a:gd name="connsiteX506" fmla="*/ 3590475 w 7467600"/>
              <a:gd name="connsiteY506" fmla="*/ 4597974 h 6858000"/>
              <a:gd name="connsiteX507" fmla="*/ 3100264 w 7467600"/>
              <a:gd name="connsiteY507" fmla="*/ 4579845 h 6858000"/>
              <a:gd name="connsiteX508" fmla="*/ 2183576 w 7467600"/>
              <a:gd name="connsiteY508" fmla="*/ 4227150 h 6858000"/>
              <a:gd name="connsiteX509" fmla="*/ 2151029 w 7467600"/>
              <a:gd name="connsiteY509" fmla="*/ 4146947 h 6858000"/>
              <a:gd name="connsiteX510" fmla="*/ 3563434 w 7467600"/>
              <a:gd name="connsiteY510" fmla="*/ 4469115 h 6858000"/>
              <a:gd name="connsiteX511" fmla="*/ 3177952 w 7467600"/>
              <a:gd name="connsiteY511" fmla="*/ 3657386 h 6858000"/>
              <a:gd name="connsiteX512" fmla="*/ 3189263 w 7467600"/>
              <a:gd name="connsiteY512" fmla="*/ 3625726 h 6858000"/>
              <a:gd name="connsiteX513" fmla="*/ 3560912 w 7467600"/>
              <a:gd name="connsiteY513" fmla="*/ 4079863 h 6858000"/>
              <a:gd name="connsiteX514" fmla="*/ 3626636 w 7467600"/>
              <a:gd name="connsiteY514" fmla="*/ 4512230 h 6858000"/>
              <a:gd name="connsiteX515" fmla="*/ 3653088 w 7467600"/>
              <a:gd name="connsiteY515" fmla="*/ 4521417 h 6858000"/>
              <a:gd name="connsiteX516" fmla="*/ 3988128 w 7467600"/>
              <a:gd name="connsiteY516" fmla="*/ 4817267 h 6858000"/>
              <a:gd name="connsiteX517" fmla="*/ 4830582 w 7467600"/>
              <a:gd name="connsiteY517" fmla="*/ 4676000 h 6858000"/>
              <a:gd name="connsiteX518" fmla="*/ 4830100 w 7467600"/>
              <a:gd name="connsiteY518" fmla="*/ 4675554 h 6858000"/>
              <a:gd name="connsiteX519" fmla="*/ 4036318 w 7467600"/>
              <a:gd name="connsiteY519" fmla="*/ 4147013 h 6858000"/>
              <a:gd name="connsiteX520" fmla="*/ 3432098 w 7467600"/>
              <a:gd name="connsiteY520" fmla="*/ 3537312 h 6858000"/>
              <a:gd name="connsiteX521" fmla="*/ 3446761 w 7467600"/>
              <a:gd name="connsiteY521" fmla="*/ 3461278 h 6858000"/>
              <a:gd name="connsiteX522" fmla="*/ 4419733 w 7467600"/>
              <a:gd name="connsiteY522" fmla="*/ 3963555 h 6858000"/>
              <a:gd name="connsiteX523" fmla="*/ 4781371 w 7467600"/>
              <a:gd name="connsiteY523" fmla="*/ 4458604 h 6858000"/>
              <a:gd name="connsiteX524" fmla="*/ 4780440 w 7467600"/>
              <a:gd name="connsiteY524" fmla="*/ 4470290 h 6858000"/>
              <a:gd name="connsiteX525" fmla="*/ 4898954 w 7467600"/>
              <a:gd name="connsiteY525" fmla="*/ 4662092 h 6858000"/>
              <a:gd name="connsiteX526" fmla="*/ 4900699 w 7467600"/>
              <a:gd name="connsiteY526" fmla="*/ 4670867 h 6858000"/>
              <a:gd name="connsiteX527" fmla="*/ 5714511 w 7467600"/>
              <a:gd name="connsiteY527" fmla="*/ 4663483 h 6858000"/>
              <a:gd name="connsiteX528" fmla="*/ 5464793 w 7467600"/>
              <a:gd name="connsiteY528" fmla="*/ 4393556 h 6858000"/>
              <a:gd name="connsiteX529" fmla="*/ 5461897 w 7467600"/>
              <a:gd name="connsiteY529" fmla="*/ 4390879 h 6858000"/>
              <a:gd name="connsiteX530" fmla="*/ 4294126 w 7467600"/>
              <a:gd name="connsiteY530" fmla="*/ 3303048 h 6858000"/>
              <a:gd name="connsiteX531" fmla="*/ 4305321 w 7467600"/>
              <a:gd name="connsiteY531" fmla="*/ 3256953 h 6858000"/>
              <a:gd name="connsiteX532" fmla="*/ 4949299 w 7467600"/>
              <a:gd name="connsiteY532" fmla="*/ 3766336 h 6858000"/>
              <a:gd name="connsiteX533" fmla="*/ 5291452 w 7467600"/>
              <a:gd name="connsiteY533" fmla="*/ 4076801 h 6858000"/>
              <a:gd name="connsiteX534" fmla="*/ 5434998 w 7467600"/>
              <a:gd name="connsiteY534" fmla="*/ 4254100 h 6858000"/>
              <a:gd name="connsiteX535" fmla="*/ 5351015 w 7467600"/>
              <a:gd name="connsiteY535" fmla="*/ 3760989 h 6858000"/>
              <a:gd name="connsiteX536" fmla="*/ 5413780 w 7467600"/>
              <a:gd name="connsiteY536" fmla="*/ 2966265 h 6858000"/>
              <a:gd name="connsiteX537" fmla="*/ 5425627 w 7467600"/>
              <a:gd name="connsiteY537" fmla="*/ 2954192 h 6858000"/>
              <a:gd name="connsiteX538" fmla="*/ 6604735 w 7467600"/>
              <a:gd name="connsiteY538" fmla="*/ 2041381 h 6858000"/>
              <a:gd name="connsiteX539" fmla="*/ 7204487 w 7467600"/>
              <a:gd name="connsiteY539" fmla="*/ 2742112 h 6858000"/>
              <a:gd name="connsiteX540" fmla="*/ 7131592 w 7467600"/>
              <a:gd name="connsiteY540" fmla="*/ 2672096 h 6858000"/>
              <a:gd name="connsiteX541" fmla="*/ 6996344 w 7467600"/>
              <a:gd name="connsiteY541" fmla="*/ 2518310 h 6858000"/>
              <a:gd name="connsiteX542" fmla="*/ 6735495 w 7467600"/>
              <a:gd name="connsiteY542" fmla="*/ 2196890 h 6858000"/>
              <a:gd name="connsiteX543" fmla="*/ 6721901 w 7467600"/>
              <a:gd name="connsiteY543" fmla="*/ 2179274 h 6858000"/>
              <a:gd name="connsiteX544" fmla="*/ 6604735 w 7467600"/>
              <a:gd name="connsiteY544" fmla="*/ 2041381 h 6858000"/>
              <a:gd name="connsiteX545" fmla="*/ 6591670 w 7467600"/>
              <a:gd name="connsiteY545" fmla="*/ 1988277 h 6858000"/>
              <a:gd name="connsiteX546" fmla="*/ 6747349 w 7467600"/>
              <a:gd name="connsiteY546" fmla="*/ 2160069 h 6858000"/>
              <a:gd name="connsiteX547" fmla="*/ 6760943 w 7467600"/>
              <a:gd name="connsiteY547" fmla="*/ 2177686 h 6858000"/>
              <a:gd name="connsiteX548" fmla="*/ 7021065 w 7467600"/>
              <a:gd name="connsiteY548" fmla="*/ 2498102 h 6858000"/>
              <a:gd name="connsiteX549" fmla="*/ 7155223 w 7467600"/>
              <a:gd name="connsiteY549" fmla="*/ 2650386 h 6858000"/>
              <a:gd name="connsiteX550" fmla="*/ 7203167 w 7467600"/>
              <a:gd name="connsiteY550" fmla="*/ 2697288 h 6858000"/>
              <a:gd name="connsiteX551" fmla="*/ 6937703 w 7467600"/>
              <a:gd name="connsiteY551" fmla="*/ 2321981 h 6858000"/>
              <a:gd name="connsiteX552" fmla="*/ 6591670 w 7467600"/>
              <a:gd name="connsiteY552" fmla="*/ 1988277 h 6858000"/>
              <a:gd name="connsiteX553" fmla="*/ 5798671 w 7467600"/>
              <a:gd name="connsiteY553" fmla="*/ 1981601 h 6858000"/>
              <a:gd name="connsiteX554" fmla="*/ 5754709 w 7467600"/>
              <a:gd name="connsiteY554" fmla="*/ 2071454 h 6858000"/>
              <a:gd name="connsiteX555" fmla="*/ 5763044 w 7467600"/>
              <a:gd name="connsiteY555" fmla="*/ 2842206 h 6858000"/>
              <a:gd name="connsiteX556" fmla="*/ 5764974 w 7467600"/>
              <a:gd name="connsiteY556" fmla="*/ 2799609 h 6858000"/>
              <a:gd name="connsiteX557" fmla="*/ 5767665 w 7467600"/>
              <a:gd name="connsiteY557" fmla="*/ 2666409 h 6858000"/>
              <a:gd name="connsiteX558" fmla="*/ 5763055 w 7467600"/>
              <a:gd name="connsiteY558" fmla="*/ 2579705 h 6858000"/>
              <a:gd name="connsiteX559" fmla="*/ 5758079 w 7467600"/>
              <a:gd name="connsiteY559" fmla="*/ 2492508 h 6858000"/>
              <a:gd name="connsiteX560" fmla="*/ 5779325 w 7467600"/>
              <a:gd name="connsiteY560" fmla="*/ 2197069 h 6858000"/>
              <a:gd name="connsiteX561" fmla="*/ 5798671 w 7467600"/>
              <a:gd name="connsiteY561" fmla="*/ 1981601 h 6858000"/>
              <a:gd name="connsiteX562" fmla="*/ 5829202 w 7467600"/>
              <a:gd name="connsiteY562" fmla="*/ 1971679 h 6858000"/>
              <a:gd name="connsiteX563" fmla="*/ 5809558 w 7467600"/>
              <a:gd name="connsiteY563" fmla="*/ 2198043 h 6858000"/>
              <a:gd name="connsiteX564" fmla="*/ 5788653 w 7467600"/>
              <a:gd name="connsiteY564" fmla="*/ 2489430 h 6858000"/>
              <a:gd name="connsiteX565" fmla="*/ 5793439 w 7467600"/>
              <a:gd name="connsiteY565" fmla="*/ 2575235 h 6858000"/>
              <a:gd name="connsiteX566" fmla="*/ 5796837 w 7467600"/>
              <a:gd name="connsiteY566" fmla="*/ 2637633 h 6858000"/>
              <a:gd name="connsiteX567" fmla="*/ 5818614 w 7467600"/>
              <a:gd name="connsiteY567" fmla="*/ 2473055 h 6858000"/>
              <a:gd name="connsiteX568" fmla="*/ 5829202 w 7467600"/>
              <a:gd name="connsiteY568" fmla="*/ 1971679 h 6858000"/>
              <a:gd name="connsiteX569" fmla="*/ 5911389 w 7467600"/>
              <a:gd name="connsiteY569" fmla="*/ 1898371 h 6858000"/>
              <a:gd name="connsiteX570" fmla="*/ 6237627 w 7467600"/>
              <a:gd name="connsiteY570" fmla="*/ 2231921 h 6858000"/>
              <a:gd name="connsiteX571" fmla="*/ 5911389 w 7467600"/>
              <a:gd name="connsiteY571" fmla="*/ 1898371 h 6858000"/>
              <a:gd name="connsiteX572" fmla="*/ 6944437 w 7467600"/>
              <a:gd name="connsiteY572" fmla="*/ 1575402 h 6858000"/>
              <a:gd name="connsiteX573" fmla="*/ 6304730 w 7467600"/>
              <a:gd name="connsiteY573" fmla="*/ 1766654 h 6858000"/>
              <a:gd name="connsiteX574" fmla="*/ 6944437 w 7467600"/>
              <a:gd name="connsiteY574" fmla="*/ 1575402 h 6858000"/>
              <a:gd name="connsiteX575" fmla="*/ 7019523 w 7467600"/>
              <a:gd name="connsiteY575" fmla="*/ 1519450 h 6858000"/>
              <a:gd name="connsiteX576" fmla="*/ 6298091 w 7467600"/>
              <a:gd name="connsiteY576" fmla="*/ 1737122 h 6858000"/>
              <a:gd name="connsiteX577" fmla="*/ 7019523 w 7467600"/>
              <a:gd name="connsiteY577" fmla="*/ 1519450 h 6858000"/>
              <a:gd name="connsiteX578" fmla="*/ 2399523 w 7467600"/>
              <a:gd name="connsiteY578" fmla="*/ 1428234 h 6858000"/>
              <a:gd name="connsiteX579" fmla="*/ 2224982 w 7467600"/>
              <a:gd name="connsiteY579" fmla="*/ 1826201 h 6858000"/>
              <a:gd name="connsiteX580" fmla="*/ 2096099 w 7467600"/>
              <a:gd name="connsiteY580" fmla="*/ 2345900 h 6858000"/>
              <a:gd name="connsiteX581" fmla="*/ 2283317 w 7467600"/>
              <a:gd name="connsiteY581" fmla="*/ 1796925 h 6858000"/>
              <a:gd name="connsiteX582" fmla="*/ 2399523 w 7467600"/>
              <a:gd name="connsiteY582" fmla="*/ 1428234 h 6858000"/>
              <a:gd name="connsiteX583" fmla="*/ 2448558 w 7467600"/>
              <a:gd name="connsiteY583" fmla="*/ 1373435 h 6858000"/>
              <a:gd name="connsiteX584" fmla="*/ 2312521 w 7467600"/>
              <a:gd name="connsiteY584" fmla="*/ 1806140 h 6858000"/>
              <a:gd name="connsiteX585" fmla="*/ 2127533 w 7467600"/>
              <a:gd name="connsiteY585" fmla="*/ 2348380 h 6858000"/>
              <a:gd name="connsiteX586" fmla="*/ 2358080 w 7467600"/>
              <a:gd name="connsiteY586" fmla="*/ 1866134 h 6858000"/>
              <a:gd name="connsiteX587" fmla="*/ 2407436 w 7467600"/>
              <a:gd name="connsiteY587" fmla="*/ 1651070 h 6858000"/>
              <a:gd name="connsiteX588" fmla="*/ 2448558 w 7467600"/>
              <a:gd name="connsiteY588" fmla="*/ 1373435 h 6858000"/>
              <a:gd name="connsiteX589" fmla="*/ 278707 w 7467600"/>
              <a:gd name="connsiteY589" fmla="*/ 1352270 h 6858000"/>
              <a:gd name="connsiteX590" fmla="*/ 321570 w 7467600"/>
              <a:gd name="connsiteY590" fmla="*/ 1861610 h 6858000"/>
              <a:gd name="connsiteX591" fmla="*/ 294281 w 7467600"/>
              <a:gd name="connsiteY591" fmla="*/ 1440658 h 6858000"/>
              <a:gd name="connsiteX592" fmla="*/ 278707 w 7467600"/>
              <a:gd name="connsiteY592" fmla="*/ 1352270 h 6858000"/>
              <a:gd name="connsiteX593" fmla="*/ 1423821 w 7467600"/>
              <a:gd name="connsiteY593" fmla="*/ 1351958 h 6858000"/>
              <a:gd name="connsiteX594" fmla="*/ 1638521 w 7467600"/>
              <a:gd name="connsiteY594" fmla="*/ 1908470 h 6858000"/>
              <a:gd name="connsiteX595" fmla="*/ 1754199 w 7467600"/>
              <a:gd name="connsiteY595" fmla="*/ 2149284 h 6858000"/>
              <a:gd name="connsiteX596" fmla="*/ 1908359 w 7467600"/>
              <a:gd name="connsiteY596" fmla="*/ 2364988 h 6858000"/>
              <a:gd name="connsiteX597" fmla="*/ 1647661 w 7467600"/>
              <a:gd name="connsiteY597" fmla="*/ 1825945 h 6858000"/>
              <a:gd name="connsiteX598" fmla="*/ 1423821 w 7467600"/>
              <a:gd name="connsiteY598" fmla="*/ 1351958 h 6858000"/>
              <a:gd name="connsiteX599" fmla="*/ 1431890 w 7467600"/>
              <a:gd name="connsiteY599" fmla="*/ 1306475 h 6858000"/>
              <a:gd name="connsiteX600" fmla="*/ 1507597 w 7467600"/>
              <a:gd name="connsiteY600" fmla="*/ 1446132 h 6858000"/>
              <a:gd name="connsiteX601" fmla="*/ 1674586 w 7467600"/>
              <a:gd name="connsiteY601" fmla="*/ 1813832 h 6858000"/>
              <a:gd name="connsiteX602" fmla="*/ 1815950 w 7467600"/>
              <a:gd name="connsiteY602" fmla="*/ 2128564 h 6858000"/>
              <a:gd name="connsiteX603" fmla="*/ 1984242 w 7467600"/>
              <a:gd name="connsiteY603" fmla="*/ 2430829 h 6858000"/>
              <a:gd name="connsiteX604" fmla="*/ 2014023 w 7467600"/>
              <a:gd name="connsiteY604" fmla="*/ 2450995 h 6858000"/>
              <a:gd name="connsiteX605" fmla="*/ 1747337 w 7467600"/>
              <a:gd name="connsiteY605" fmla="*/ 1855264 h 6858000"/>
              <a:gd name="connsiteX606" fmla="*/ 1533749 w 7467600"/>
              <a:gd name="connsiteY606" fmla="*/ 1478656 h 6858000"/>
              <a:gd name="connsiteX607" fmla="*/ 1431890 w 7467600"/>
              <a:gd name="connsiteY607" fmla="*/ 1306475 h 6858000"/>
              <a:gd name="connsiteX608" fmla="*/ 5052692 w 7467600"/>
              <a:gd name="connsiteY608" fmla="*/ 1292994 h 6858000"/>
              <a:gd name="connsiteX609" fmla="*/ 5200661 w 7467600"/>
              <a:gd name="connsiteY609" fmla="*/ 1635186 h 6858000"/>
              <a:gd name="connsiteX610" fmla="*/ 5297138 w 7467600"/>
              <a:gd name="connsiteY610" fmla="*/ 1906351 h 6858000"/>
              <a:gd name="connsiteX611" fmla="*/ 5052692 w 7467600"/>
              <a:gd name="connsiteY611" fmla="*/ 1292994 h 6858000"/>
              <a:gd name="connsiteX612" fmla="*/ 5009948 w 7467600"/>
              <a:gd name="connsiteY612" fmla="*/ 1273619 h 6858000"/>
              <a:gd name="connsiteX613" fmla="*/ 5121777 w 7467600"/>
              <a:gd name="connsiteY613" fmla="*/ 1654213 h 6858000"/>
              <a:gd name="connsiteX614" fmla="*/ 5293545 w 7467600"/>
              <a:gd name="connsiteY614" fmla="*/ 2072247 h 6858000"/>
              <a:gd name="connsiteX615" fmla="*/ 5294042 w 7467600"/>
              <a:gd name="connsiteY615" fmla="*/ 2065019 h 6858000"/>
              <a:gd name="connsiteX616" fmla="*/ 5171936 w 7467600"/>
              <a:gd name="connsiteY616" fmla="*/ 1647613 h 6858000"/>
              <a:gd name="connsiteX617" fmla="*/ 5009948 w 7467600"/>
              <a:gd name="connsiteY617" fmla="*/ 1273619 h 6858000"/>
              <a:gd name="connsiteX618" fmla="*/ 655236 w 7467600"/>
              <a:gd name="connsiteY618" fmla="*/ 1268632 h 6858000"/>
              <a:gd name="connsiteX619" fmla="*/ 839521 w 7467600"/>
              <a:gd name="connsiteY619" fmla="*/ 1685315 h 6858000"/>
              <a:gd name="connsiteX620" fmla="*/ 1109416 w 7467600"/>
              <a:gd name="connsiteY620" fmla="*/ 2061663 h 6858000"/>
              <a:gd name="connsiteX621" fmla="*/ 1298300 w 7467600"/>
              <a:gd name="connsiteY621" fmla="*/ 2247742 h 6858000"/>
              <a:gd name="connsiteX622" fmla="*/ 1125871 w 7467600"/>
              <a:gd name="connsiteY622" fmla="*/ 1989513 h 6858000"/>
              <a:gd name="connsiteX623" fmla="*/ 981574 w 7467600"/>
              <a:gd name="connsiteY623" fmla="*/ 1783157 h 6858000"/>
              <a:gd name="connsiteX624" fmla="*/ 922198 w 7467600"/>
              <a:gd name="connsiteY624" fmla="*/ 1677437 h 6858000"/>
              <a:gd name="connsiteX625" fmla="*/ 869293 w 7467600"/>
              <a:gd name="connsiteY625" fmla="*/ 1583214 h 6858000"/>
              <a:gd name="connsiteX626" fmla="*/ 751431 w 7467600"/>
              <a:gd name="connsiteY626" fmla="*/ 1405731 h 6858000"/>
              <a:gd name="connsiteX627" fmla="*/ 655236 w 7467600"/>
              <a:gd name="connsiteY627" fmla="*/ 1268632 h 6858000"/>
              <a:gd name="connsiteX628" fmla="*/ 6516292 w 7467600"/>
              <a:gd name="connsiteY628" fmla="*/ 1263064 h 6858000"/>
              <a:gd name="connsiteX629" fmla="*/ 5736320 w 7467600"/>
              <a:gd name="connsiteY629" fmla="*/ 1501803 h 6858000"/>
              <a:gd name="connsiteX630" fmla="*/ 6516292 w 7467600"/>
              <a:gd name="connsiteY630" fmla="*/ 1263064 h 6858000"/>
              <a:gd name="connsiteX631" fmla="*/ 291466 w 7467600"/>
              <a:gd name="connsiteY631" fmla="*/ 1250369 h 6858000"/>
              <a:gd name="connsiteX632" fmla="*/ 323180 w 7467600"/>
              <a:gd name="connsiteY632" fmla="*/ 1435283 h 6858000"/>
              <a:gd name="connsiteX633" fmla="*/ 349381 w 7467600"/>
              <a:gd name="connsiteY633" fmla="*/ 1875041 h 6858000"/>
              <a:gd name="connsiteX634" fmla="*/ 374363 w 7467600"/>
              <a:gd name="connsiteY634" fmla="*/ 1506494 h 6858000"/>
              <a:gd name="connsiteX635" fmla="*/ 302168 w 7467600"/>
              <a:gd name="connsiteY635" fmla="*/ 1274495 h 6858000"/>
              <a:gd name="connsiteX636" fmla="*/ 291466 w 7467600"/>
              <a:gd name="connsiteY636" fmla="*/ 1250369 h 6858000"/>
              <a:gd name="connsiteX637" fmla="*/ 678222 w 7467600"/>
              <a:gd name="connsiteY637" fmla="*/ 1248670 h 6858000"/>
              <a:gd name="connsiteX638" fmla="*/ 775536 w 7467600"/>
              <a:gd name="connsiteY638" fmla="*/ 1388015 h 6858000"/>
              <a:gd name="connsiteX639" fmla="*/ 894529 w 7467600"/>
              <a:gd name="connsiteY639" fmla="*/ 1567739 h 6858000"/>
              <a:gd name="connsiteX640" fmla="*/ 948000 w 7467600"/>
              <a:gd name="connsiteY640" fmla="*/ 1663088 h 6858000"/>
              <a:gd name="connsiteX641" fmla="*/ 1006812 w 7467600"/>
              <a:gd name="connsiteY641" fmla="*/ 1767683 h 6858000"/>
              <a:gd name="connsiteX642" fmla="*/ 1149133 w 7467600"/>
              <a:gd name="connsiteY642" fmla="*/ 1971513 h 6858000"/>
              <a:gd name="connsiteX643" fmla="*/ 1333952 w 7467600"/>
              <a:gd name="connsiteY643" fmla="*/ 2251620 h 6858000"/>
              <a:gd name="connsiteX644" fmla="*/ 1337329 w 7467600"/>
              <a:gd name="connsiteY644" fmla="*/ 2258350 h 6858000"/>
              <a:gd name="connsiteX645" fmla="*/ 1014726 w 7467600"/>
              <a:gd name="connsiteY645" fmla="*/ 1615556 h 6858000"/>
              <a:gd name="connsiteX646" fmla="*/ 678222 w 7467600"/>
              <a:gd name="connsiteY646" fmla="*/ 1248670 h 6858000"/>
              <a:gd name="connsiteX647" fmla="*/ 6691602 w 7467600"/>
              <a:gd name="connsiteY647" fmla="*/ 1140573 h 6858000"/>
              <a:gd name="connsiteX648" fmla="*/ 6571100 w 7467600"/>
              <a:gd name="connsiteY648" fmla="*/ 1183662 h 6858000"/>
              <a:gd name="connsiteX649" fmla="*/ 6241687 w 7467600"/>
              <a:gd name="connsiteY649" fmla="*/ 1257600 h 6858000"/>
              <a:gd name="connsiteX650" fmla="*/ 5693009 w 7467600"/>
              <a:gd name="connsiteY650" fmla="*/ 1478256 h 6858000"/>
              <a:gd name="connsiteX651" fmla="*/ 6548420 w 7467600"/>
              <a:gd name="connsiteY651" fmla="*/ 1214599 h 6858000"/>
              <a:gd name="connsiteX652" fmla="*/ 6605473 w 7467600"/>
              <a:gd name="connsiteY652" fmla="*/ 1184686 h 6858000"/>
              <a:gd name="connsiteX653" fmla="*/ 6691602 w 7467600"/>
              <a:gd name="connsiteY653" fmla="*/ 1140573 h 6858000"/>
              <a:gd name="connsiteX654" fmla="*/ 4002475 w 7467600"/>
              <a:gd name="connsiteY654" fmla="*/ 1037802 h 6858000"/>
              <a:gd name="connsiteX655" fmla="*/ 4000324 w 7467600"/>
              <a:gd name="connsiteY655" fmla="*/ 1039362 h 6858000"/>
              <a:gd name="connsiteX656" fmla="*/ 4002862 w 7467600"/>
              <a:gd name="connsiteY656" fmla="*/ 1042866 h 6858000"/>
              <a:gd name="connsiteX657" fmla="*/ 4002475 w 7467600"/>
              <a:gd name="connsiteY657" fmla="*/ 1037802 h 6858000"/>
              <a:gd name="connsiteX658" fmla="*/ 506322 w 7467600"/>
              <a:gd name="connsiteY658" fmla="*/ 1020997 h 6858000"/>
              <a:gd name="connsiteX659" fmla="*/ 533068 w 7467600"/>
              <a:gd name="connsiteY659" fmla="*/ 1029409 h 6858000"/>
              <a:gd name="connsiteX660" fmla="*/ 1232525 w 7467600"/>
              <a:gd name="connsiteY660" fmla="*/ 1804675 h 6858000"/>
              <a:gd name="connsiteX661" fmla="*/ 1388858 w 7467600"/>
              <a:gd name="connsiteY661" fmla="*/ 2368011 h 6858000"/>
              <a:gd name="connsiteX662" fmla="*/ 1384098 w 7467600"/>
              <a:gd name="connsiteY662" fmla="*/ 2378125 h 6858000"/>
              <a:gd name="connsiteX663" fmla="*/ 1425393 w 7467600"/>
              <a:gd name="connsiteY663" fmla="*/ 2589124 h 6858000"/>
              <a:gd name="connsiteX664" fmla="*/ 1424001 w 7467600"/>
              <a:gd name="connsiteY664" fmla="*/ 2597541 h 6858000"/>
              <a:gd name="connsiteX665" fmla="*/ 2152729 w 7467600"/>
              <a:gd name="connsiteY665" fmla="*/ 2864487 h 6858000"/>
              <a:gd name="connsiteX666" fmla="*/ 2020609 w 7467600"/>
              <a:gd name="connsiteY666" fmla="*/ 2539671 h 6858000"/>
              <a:gd name="connsiteX667" fmla="*/ 2018920 w 7467600"/>
              <a:gd name="connsiteY667" fmla="*/ 2536309 h 6858000"/>
              <a:gd name="connsiteX668" fmla="*/ 1342441 w 7467600"/>
              <a:gd name="connsiteY668" fmla="*/ 1173017 h 6858000"/>
              <a:gd name="connsiteX669" fmla="*/ 1367925 w 7467600"/>
              <a:gd name="connsiteY669" fmla="*/ 1135648 h 6858000"/>
              <a:gd name="connsiteX670" fmla="*/ 1771401 w 7467600"/>
              <a:gd name="connsiteY670" fmla="*/ 1806673 h 6858000"/>
              <a:gd name="connsiteX671" fmla="*/ 1972385 w 7467600"/>
              <a:gd name="connsiteY671" fmla="*/ 2198735 h 6858000"/>
              <a:gd name="connsiteX672" fmla="*/ 2040892 w 7467600"/>
              <a:gd name="connsiteY672" fmla="*/ 2405205 h 6858000"/>
              <a:gd name="connsiteX673" fmla="*/ 2131689 w 7467600"/>
              <a:gd name="connsiteY673" fmla="*/ 1936926 h 6858000"/>
              <a:gd name="connsiteX674" fmla="*/ 2454820 w 7467600"/>
              <a:gd name="connsiteY674" fmla="*/ 1248808 h 6858000"/>
              <a:gd name="connsiteX675" fmla="*/ 2492512 w 7467600"/>
              <a:gd name="connsiteY675" fmla="*/ 1302920 h 6858000"/>
              <a:gd name="connsiteX676" fmla="*/ 2081216 w 7467600"/>
              <a:gd name="connsiteY676" fmla="*/ 2527513 h 6858000"/>
              <a:gd name="connsiteX677" fmla="*/ 2081211 w 7467600"/>
              <a:gd name="connsiteY677" fmla="*/ 2528916 h 6858000"/>
              <a:gd name="connsiteX678" fmla="*/ 2199067 w 7467600"/>
              <a:gd name="connsiteY678" fmla="*/ 2884061 h 6858000"/>
              <a:gd name="connsiteX679" fmla="*/ 3192586 w 7467600"/>
              <a:gd name="connsiteY679" fmla="*/ 3411496 h 6858000"/>
              <a:gd name="connsiteX680" fmla="*/ 3182620 w 7467600"/>
              <a:gd name="connsiteY680" fmla="*/ 3483279 h 6858000"/>
              <a:gd name="connsiteX681" fmla="*/ 2435119 w 7467600"/>
              <a:gd name="connsiteY681" fmla="*/ 3080173 h 6858000"/>
              <a:gd name="connsiteX682" fmla="*/ 2410152 w 7467600"/>
              <a:gd name="connsiteY682" fmla="*/ 3063751 h 6858000"/>
              <a:gd name="connsiteX683" fmla="*/ 2408099 w 7467600"/>
              <a:gd name="connsiteY683" fmla="*/ 3064403 h 6858000"/>
              <a:gd name="connsiteX684" fmla="*/ 2407218 w 7467600"/>
              <a:gd name="connsiteY684" fmla="*/ 3070324 h 6858000"/>
              <a:gd name="connsiteX685" fmla="*/ 2380138 w 7467600"/>
              <a:gd name="connsiteY685" fmla="*/ 3099341 h 6858000"/>
              <a:gd name="connsiteX686" fmla="*/ 1765923 w 7467600"/>
              <a:gd name="connsiteY686" fmla="*/ 3581043 h 6858000"/>
              <a:gd name="connsiteX687" fmla="*/ 1702258 w 7467600"/>
              <a:gd name="connsiteY687" fmla="*/ 3612286 h 6858000"/>
              <a:gd name="connsiteX688" fmla="*/ 1538370 w 7467600"/>
              <a:gd name="connsiteY688" fmla="*/ 3811804 h 6858000"/>
              <a:gd name="connsiteX689" fmla="*/ 542867 w 7467600"/>
              <a:gd name="connsiteY689" fmla="*/ 4944092 h 6858000"/>
              <a:gd name="connsiteX690" fmla="*/ 515800 w 7467600"/>
              <a:gd name="connsiteY690" fmla="*/ 4862180 h 6858000"/>
              <a:gd name="connsiteX691" fmla="*/ 909145 w 7467600"/>
              <a:gd name="connsiteY691" fmla="*/ 4199225 h 6858000"/>
              <a:gd name="connsiteX692" fmla="*/ 1214067 w 7467600"/>
              <a:gd name="connsiteY692" fmla="*/ 3908561 h 6858000"/>
              <a:gd name="connsiteX693" fmla="*/ 640967 w 7467600"/>
              <a:gd name="connsiteY693" fmla="*/ 4105601 h 6858000"/>
              <a:gd name="connsiteX694" fmla="*/ 112563 w 7467600"/>
              <a:gd name="connsiteY694" fmla="*/ 4396952 h 6858000"/>
              <a:gd name="connsiteX695" fmla="*/ 0 w 7467600"/>
              <a:gd name="connsiteY695" fmla="*/ 4466006 h 6858000"/>
              <a:gd name="connsiteX696" fmla="*/ 0 w 7467600"/>
              <a:gd name="connsiteY696" fmla="*/ 4233763 h 6858000"/>
              <a:gd name="connsiteX697" fmla="*/ 36881 w 7467600"/>
              <a:gd name="connsiteY697" fmla="*/ 4200118 h 6858000"/>
              <a:gd name="connsiteX698" fmla="*/ 910534 w 7467600"/>
              <a:gd name="connsiteY698" fmla="*/ 3629753 h 6858000"/>
              <a:gd name="connsiteX699" fmla="*/ 1578717 w 7467600"/>
              <a:gd name="connsiteY699" fmla="*/ 3575982 h 6858000"/>
              <a:gd name="connsiteX700" fmla="*/ 2338780 w 7467600"/>
              <a:gd name="connsiteY700" fmla="*/ 3033725 h 6858000"/>
              <a:gd name="connsiteX701" fmla="*/ 1807991 w 7467600"/>
              <a:gd name="connsiteY701" fmla="*/ 2807184 h 6858000"/>
              <a:gd name="connsiteX702" fmla="*/ 1416358 w 7467600"/>
              <a:gd name="connsiteY702" fmla="*/ 3112571 h 6858000"/>
              <a:gd name="connsiteX703" fmla="*/ 939066 w 7467600"/>
              <a:gd name="connsiteY703" fmla="*/ 3378798 h 6858000"/>
              <a:gd name="connsiteX704" fmla="*/ 115099 w 7467600"/>
              <a:gd name="connsiteY704" fmla="*/ 3607650 h 6858000"/>
              <a:gd name="connsiteX705" fmla="*/ 97284 w 7467600"/>
              <a:gd name="connsiteY705" fmla="*/ 3520393 h 6858000"/>
              <a:gd name="connsiteX706" fmla="*/ 922050 w 7467600"/>
              <a:gd name="connsiteY706" fmla="*/ 3074867 h 6858000"/>
              <a:gd name="connsiteX707" fmla="*/ 1405265 w 7467600"/>
              <a:gd name="connsiteY707" fmla="*/ 3016319 h 6858000"/>
              <a:gd name="connsiteX708" fmla="*/ 1407512 w 7467600"/>
              <a:gd name="connsiteY708" fmla="*/ 3018001 h 6858000"/>
              <a:gd name="connsiteX709" fmla="*/ 1726266 w 7467600"/>
              <a:gd name="connsiteY709" fmla="*/ 2777274 h 6858000"/>
              <a:gd name="connsiteX710" fmla="*/ 625390 w 7467600"/>
              <a:gd name="connsiteY710" fmla="*/ 2514541 h 6858000"/>
              <a:gd name="connsiteX711" fmla="*/ 619799 w 7467600"/>
              <a:gd name="connsiteY711" fmla="*/ 2527180 h 6858000"/>
              <a:gd name="connsiteX712" fmla="*/ 310030 w 7467600"/>
              <a:gd name="connsiteY712" fmla="*/ 2771818 h 6858000"/>
              <a:gd name="connsiteX713" fmla="*/ 173877 w 7467600"/>
              <a:gd name="connsiteY713" fmla="*/ 2937056 h 6858000"/>
              <a:gd name="connsiteX714" fmla="*/ 77889 w 7467600"/>
              <a:gd name="connsiteY714" fmla="*/ 3138440 h 6858000"/>
              <a:gd name="connsiteX715" fmla="*/ 0 w 7467600"/>
              <a:gd name="connsiteY715" fmla="*/ 3271395 h 6858000"/>
              <a:gd name="connsiteX716" fmla="*/ 0 w 7467600"/>
              <a:gd name="connsiteY716" fmla="*/ 3153002 h 6858000"/>
              <a:gd name="connsiteX717" fmla="*/ 2386 w 7467600"/>
              <a:gd name="connsiteY717" fmla="*/ 3149203 h 6858000"/>
              <a:gd name="connsiteX718" fmla="*/ 89753 w 7467600"/>
              <a:gd name="connsiteY718" fmla="*/ 2987702 h 6858000"/>
              <a:gd name="connsiteX719" fmla="*/ 76869 w 7467600"/>
              <a:gd name="connsiteY719" fmla="*/ 3005404 h 6858000"/>
              <a:gd name="connsiteX720" fmla="*/ 32049 w 7467600"/>
              <a:gd name="connsiteY720" fmla="*/ 3065814 h 6858000"/>
              <a:gd name="connsiteX721" fmla="*/ 0 w 7467600"/>
              <a:gd name="connsiteY721" fmla="*/ 3108744 h 6858000"/>
              <a:gd name="connsiteX722" fmla="*/ 0 w 7467600"/>
              <a:gd name="connsiteY722" fmla="*/ 3058059 h 6858000"/>
              <a:gd name="connsiteX723" fmla="*/ 7610 w 7467600"/>
              <a:gd name="connsiteY723" fmla="*/ 3047889 h 6858000"/>
              <a:gd name="connsiteX724" fmla="*/ 52419 w 7467600"/>
              <a:gd name="connsiteY724" fmla="*/ 2987479 h 6858000"/>
              <a:gd name="connsiteX725" fmla="*/ 59142 w 7467600"/>
              <a:gd name="connsiteY725" fmla="*/ 2978488 h 6858000"/>
              <a:gd name="connsiteX726" fmla="*/ 0 w 7467600"/>
              <a:gd name="connsiteY726" fmla="*/ 3015334 h 6858000"/>
              <a:gd name="connsiteX727" fmla="*/ 0 w 7467600"/>
              <a:gd name="connsiteY727" fmla="*/ 2914286 h 6858000"/>
              <a:gd name="connsiteX728" fmla="*/ 36383 w 7467600"/>
              <a:gd name="connsiteY728" fmla="*/ 2901128 h 6858000"/>
              <a:gd name="connsiteX729" fmla="*/ 156329 w 7467600"/>
              <a:gd name="connsiteY729" fmla="*/ 2840533 h 6858000"/>
              <a:gd name="connsiteX730" fmla="*/ 358355 w 7467600"/>
              <a:gd name="connsiteY730" fmla="*/ 2620471 h 6858000"/>
              <a:gd name="connsiteX731" fmla="*/ 510577 w 7467600"/>
              <a:gd name="connsiteY731" fmla="*/ 2501244 h 6858000"/>
              <a:gd name="connsiteX732" fmla="*/ 211967 w 7467600"/>
              <a:gd name="connsiteY732" fmla="*/ 2479171 h 6858000"/>
              <a:gd name="connsiteX733" fmla="*/ 0 w 7467600"/>
              <a:gd name="connsiteY733" fmla="*/ 2476398 h 6858000"/>
              <a:gd name="connsiteX734" fmla="*/ 0 w 7467600"/>
              <a:gd name="connsiteY734" fmla="*/ 2389189 h 6858000"/>
              <a:gd name="connsiteX735" fmla="*/ 103062 w 7467600"/>
              <a:gd name="connsiteY735" fmla="*/ 2389518 h 6858000"/>
              <a:gd name="connsiteX736" fmla="*/ 510734 w 7467600"/>
              <a:gd name="connsiteY736" fmla="*/ 2416201 h 6858000"/>
              <a:gd name="connsiteX737" fmla="*/ 279257 w 7467600"/>
              <a:gd name="connsiteY737" fmla="*/ 2092102 h 6858000"/>
              <a:gd name="connsiteX738" fmla="*/ 65265 w 7467600"/>
              <a:gd name="connsiteY738" fmla="*/ 2006049 h 6858000"/>
              <a:gd name="connsiteX739" fmla="*/ 0 w 7467600"/>
              <a:gd name="connsiteY739" fmla="*/ 1982532 h 6858000"/>
              <a:gd name="connsiteX740" fmla="*/ 0 w 7467600"/>
              <a:gd name="connsiteY740" fmla="*/ 1912789 h 6858000"/>
              <a:gd name="connsiteX741" fmla="*/ 97460 w 7467600"/>
              <a:gd name="connsiteY741" fmla="*/ 1953725 h 6858000"/>
              <a:gd name="connsiteX742" fmla="*/ 221272 w 7467600"/>
              <a:gd name="connsiteY742" fmla="*/ 1980766 h 6858000"/>
              <a:gd name="connsiteX743" fmla="*/ 116765 w 7467600"/>
              <a:gd name="connsiteY743" fmla="*/ 1911033 h 6858000"/>
              <a:gd name="connsiteX744" fmla="*/ 16405 w 7467600"/>
              <a:gd name="connsiteY744" fmla="*/ 1803412 h 6858000"/>
              <a:gd name="connsiteX745" fmla="*/ 0 w 7467600"/>
              <a:gd name="connsiteY745" fmla="*/ 1784777 h 6858000"/>
              <a:gd name="connsiteX746" fmla="*/ 0 w 7467600"/>
              <a:gd name="connsiteY746" fmla="*/ 1740082 h 6858000"/>
              <a:gd name="connsiteX747" fmla="*/ 39394 w 7467600"/>
              <a:gd name="connsiteY747" fmla="*/ 1784856 h 6858000"/>
              <a:gd name="connsiteX748" fmla="*/ 135813 w 7467600"/>
              <a:gd name="connsiteY748" fmla="*/ 1888838 h 6858000"/>
              <a:gd name="connsiteX749" fmla="*/ 242575 w 7467600"/>
              <a:gd name="connsiteY749" fmla="*/ 1958841 h 6858000"/>
              <a:gd name="connsiteX750" fmla="*/ 82197 w 7467600"/>
              <a:gd name="connsiteY750" fmla="*/ 1754826 h 6858000"/>
              <a:gd name="connsiteX751" fmla="*/ 0 w 7467600"/>
              <a:gd name="connsiteY751" fmla="*/ 1679650 h 6858000"/>
              <a:gd name="connsiteX752" fmla="*/ 0 w 7467600"/>
              <a:gd name="connsiteY752" fmla="*/ 1602463 h 6858000"/>
              <a:gd name="connsiteX753" fmla="*/ 84689 w 7467600"/>
              <a:gd name="connsiteY753" fmla="*/ 1677442 h 6858000"/>
              <a:gd name="connsiteX754" fmla="*/ 298437 w 7467600"/>
              <a:gd name="connsiteY754" fmla="*/ 1968019 h 6858000"/>
              <a:gd name="connsiteX755" fmla="*/ 227269 w 7467600"/>
              <a:gd name="connsiteY755" fmla="*/ 1114064 h 6858000"/>
              <a:gd name="connsiteX756" fmla="*/ 248003 w 7467600"/>
              <a:gd name="connsiteY756" fmla="*/ 1089613 h 6858000"/>
              <a:gd name="connsiteX757" fmla="*/ 427020 w 7467600"/>
              <a:gd name="connsiteY757" fmla="*/ 1619803 h 6858000"/>
              <a:gd name="connsiteX758" fmla="*/ 340345 w 7467600"/>
              <a:gd name="connsiteY758" fmla="*/ 2027739 h 6858000"/>
              <a:gd name="connsiteX759" fmla="*/ 360865 w 7467600"/>
              <a:gd name="connsiteY759" fmla="*/ 2044827 h 6858000"/>
              <a:gd name="connsiteX760" fmla="*/ 560414 w 7467600"/>
              <a:gd name="connsiteY760" fmla="*/ 2421457 h 6858000"/>
              <a:gd name="connsiteX761" fmla="*/ 1359703 w 7467600"/>
              <a:gd name="connsiteY761" fmla="*/ 2578554 h 6858000"/>
              <a:gd name="connsiteX762" fmla="*/ 1359422 w 7467600"/>
              <a:gd name="connsiteY762" fmla="*/ 2577994 h 6858000"/>
              <a:gd name="connsiteX763" fmla="*/ 828701 w 7467600"/>
              <a:gd name="connsiteY763" fmla="*/ 1839520 h 6858000"/>
              <a:gd name="connsiteX764" fmla="*/ 494427 w 7467600"/>
              <a:gd name="connsiteY764" fmla="*/ 1092333 h 6858000"/>
              <a:gd name="connsiteX765" fmla="*/ 506322 w 7467600"/>
              <a:gd name="connsiteY765" fmla="*/ 1020997 h 6858000"/>
              <a:gd name="connsiteX766" fmla="*/ 4570198 w 7467600"/>
              <a:gd name="connsiteY766" fmla="*/ 978081 h 6858000"/>
              <a:gd name="connsiteX767" fmla="*/ 4523691 w 7467600"/>
              <a:gd name="connsiteY767" fmla="*/ 1127776 h 6858000"/>
              <a:gd name="connsiteX768" fmla="*/ 4509875 w 7467600"/>
              <a:gd name="connsiteY768" fmla="*/ 1167552 h 6858000"/>
              <a:gd name="connsiteX769" fmla="*/ 4478168 w 7467600"/>
              <a:gd name="connsiteY769" fmla="*/ 1260735 h 6858000"/>
              <a:gd name="connsiteX770" fmla="*/ 4409309 w 7467600"/>
              <a:gd name="connsiteY770" fmla="*/ 1666996 h 6858000"/>
              <a:gd name="connsiteX771" fmla="*/ 4370031 w 7467600"/>
              <a:gd name="connsiteY771" fmla="*/ 1955666 h 6858000"/>
              <a:gd name="connsiteX772" fmla="*/ 4570198 w 7467600"/>
              <a:gd name="connsiteY772" fmla="*/ 978081 h 6858000"/>
              <a:gd name="connsiteX773" fmla="*/ 4557898 w 7467600"/>
              <a:gd name="connsiteY773" fmla="*/ 900011 h 6858000"/>
              <a:gd name="connsiteX774" fmla="*/ 4344840 w 7467600"/>
              <a:gd name="connsiteY774" fmla="*/ 1922038 h 6858000"/>
              <a:gd name="connsiteX775" fmla="*/ 4378710 w 7467600"/>
              <a:gd name="connsiteY775" fmla="*/ 1665516 h 6858000"/>
              <a:gd name="connsiteX776" fmla="*/ 4448798 w 7467600"/>
              <a:gd name="connsiteY776" fmla="*/ 1253024 h 6858000"/>
              <a:gd name="connsiteX777" fmla="*/ 4480315 w 7467600"/>
              <a:gd name="connsiteY777" fmla="*/ 1158454 h 6858000"/>
              <a:gd name="connsiteX778" fmla="*/ 4494133 w 7467600"/>
              <a:gd name="connsiteY778" fmla="*/ 1118676 h 6858000"/>
              <a:gd name="connsiteX779" fmla="*/ 4557898 w 7467600"/>
              <a:gd name="connsiteY779" fmla="*/ 900011 h 6858000"/>
              <a:gd name="connsiteX780" fmla="*/ 5870151 w 7467600"/>
              <a:gd name="connsiteY780" fmla="*/ 898890 h 6858000"/>
              <a:gd name="connsiteX781" fmla="*/ 5861335 w 7467600"/>
              <a:gd name="connsiteY781" fmla="*/ 899177 h 6858000"/>
              <a:gd name="connsiteX782" fmla="*/ 5843702 w 7467600"/>
              <a:gd name="connsiteY782" fmla="*/ 899748 h 6858000"/>
              <a:gd name="connsiteX783" fmla="*/ 5651107 w 7467600"/>
              <a:gd name="connsiteY783" fmla="*/ 920306 h 6858000"/>
              <a:gd name="connsiteX784" fmla="*/ 5459407 w 7467600"/>
              <a:gd name="connsiteY784" fmla="*/ 940975 h 6858000"/>
              <a:gd name="connsiteX785" fmla="*/ 5374846 w 7467600"/>
              <a:gd name="connsiteY785" fmla="*/ 941988 h 6858000"/>
              <a:gd name="connsiteX786" fmla="*/ 5256105 w 7467600"/>
              <a:gd name="connsiteY786" fmla="*/ 945632 h 6858000"/>
              <a:gd name="connsiteX787" fmla="*/ 5107071 w 7467600"/>
              <a:gd name="connsiteY787" fmla="*/ 969720 h 6858000"/>
              <a:gd name="connsiteX788" fmla="*/ 4998681 w 7467600"/>
              <a:gd name="connsiteY788" fmla="*/ 988771 h 6858000"/>
              <a:gd name="connsiteX789" fmla="*/ 5870151 w 7467600"/>
              <a:gd name="connsiteY789" fmla="*/ 898890 h 6858000"/>
              <a:gd name="connsiteX790" fmla="*/ 5504425 w 7467600"/>
              <a:gd name="connsiteY790" fmla="*/ 848067 h 6858000"/>
              <a:gd name="connsiteX791" fmla="*/ 4968849 w 7467600"/>
              <a:gd name="connsiteY791" fmla="*/ 962318 h 6858000"/>
              <a:gd name="connsiteX792" fmla="*/ 5104039 w 7467600"/>
              <a:gd name="connsiteY792" fmla="*/ 940634 h 6858000"/>
              <a:gd name="connsiteX793" fmla="*/ 5256311 w 7467600"/>
              <a:gd name="connsiteY793" fmla="*/ 916490 h 6858000"/>
              <a:gd name="connsiteX794" fmla="*/ 5377381 w 7467600"/>
              <a:gd name="connsiteY794" fmla="*/ 912671 h 6858000"/>
              <a:gd name="connsiteX795" fmla="*/ 5460148 w 7467600"/>
              <a:gd name="connsiteY795" fmla="*/ 911442 h 6858000"/>
              <a:gd name="connsiteX796" fmla="*/ 5648971 w 7467600"/>
              <a:gd name="connsiteY796" fmla="*/ 891331 h 6858000"/>
              <a:gd name="connsiteX797" fmla="*/ 5844807 w 7467600"/>
              <a:gd name="connsiteY797" fmla="*/ 870718 h 6858000"/>
              <a:gd name="connsiteX798" fmla="*/ 5862975 w 7467600"/>
              <a:gd name="connsiteY798" fmla="*/ 869756 h 6858000"/>
              <a:gd name="connsiteX799" fmla="*/ 5920887 w 7467600"/>
              <a:gd name="connsiteY799" fmla="*/ 865929 h 6858000"/>
              <a:gd name="connsiteX800" fmla="*/ 5504425 w 7467600"/>
              <a:gd name="connsiteY800" fmla="*/ 848067 h 6858000"/>
              <a:gd name="connsiteX801" fmla="*/ 3607114 w 7467600"/>
              <a:gd name="connsiteY801" fmla="*/ 467441 h 6858000"/>
              <a:gd name="connsiteX802" fmla="*/ 3296242 w 7467600"/>
              <a:gd name="connsiteY802" fmla="*/ 807991 h 6858000"/>
              <a:gd name="connsiteX803" fmla="*/ 3174674 w 7467600"/>
              <a:gd name="connsiteY803" fmla="*/ 919759 h 6858000"/>
              <a:gd name="connsiteX804" fmla="*/ 3042978 w 7467600"/>
              <a:gd name="connsiteY804" fmla="*/ 1054894 h 6858000"/>
              <a:gd name="connsiteX805" fmla="*/ 2968914 w 7467600"/>
              <a:gd name="connsiteY805" fmla="*/ 1133756 h 6858000"/>
              <a:gd name="connsiteX806" fmla="*/ 3103823 w 7467600"/>
              <a:gd name="connsiteY806" fmla="*/ 1026814 h 6858000"/>
              <a:gd name="connsiteX807" fmla="*/ 3607114 w 7467600"/>
              <a:gd name="connsiteY807" fmla="*/ 467441 h 6858000"/>
              <a:gd name="connsiteX808" fmla="*/ 3744487 w 7467600"/>
              <a:gd name="connsiteY808" fmla="*/ 383136 h 6858000"/>
              <a:gd name="connsiteX809" fmla="*/ 3970213 w 7467600"/>
              <a:gd name="connsiteY809" fmla="*/ 995559 h 6858000"/>
              <a:gd name="connsiteX810" fmla="*/ 3744487 w 7467600"/>
              <a:gd name="connsiteY810" fmla="*/ 383136 h 6858000"/>
              <a:gd name="connsiteX811" fmla="*/ 3624562 w 7467600"/>
              <a:gd name="connsiteY811" fmla="*/ 367041 h 6858000"/>
              <a:gd name="connsiteX812" fmla="*/ 3489712 w 7467600"/>
              <a:gd name="connsiteY812" fmla="*/ 485386 h 6858000"/>
              <a:gd name="connsiteX813" fmla="*/ 3182994 w 7467600"/>
              <a:gd name="connsiteY813" fmla="*/ 828265 h 6858000"/>
              <a:gd name="connsiteX814" fmla="*/ 2892114 w 7467600"/>
              <a:gd name="connsiteY814" fmla="*/ 1172635 h 6858000"/>
              <a:gd name="connsiteX815" fmla="*/ 3021459 w 7467600"/>
              <a:gd name="connsiteY815" fmla="*/ 1035385 h 6858000"/>
              <a:gd name="connsiteX816" fmla="*/ 3153873 w 7467600"/>
              <a:gd name="connsiteY816" fmla="*/ 898971 h 6858000"/>
              <a:gd name="connsiteX817" fmla="*/ 3276511 w 7467600"/>
              <a:gd name="connsiteY817" fmla="*/ 786423 h 6858000"/>
              <a:gd name="connsiteX818" fmla="*/ 3584154 w 7467600"/>
              <a:gd name="connsiteY818" fmla="*/ 448218 h 6858000"/>
              <a:gd name="connsiteX819" fmla="*/ 3624562 w 7467600"/>
              <a:gd name="connsiteY819" fmla="*/ 367041 h 6858000"/>
              <a:gd name="connsiteX820" fmla="*/ 3766672 w 7467600"/>
              <a:gd name="connsiteY820" fmla="*/ 359429 h 6858000"/>
              <a:gd name="connsiteX821" fmla="*/ 3996338 w 7467600"/>
              <a:gd name="connsiteY821" fmla="*/ 968237 h 6858000"/>
              <a:gd name="connsiteX822" fmla="*/ 3766672 w 7467600"/>
              <a:gd name="connsiteY822" fmla="*/ 359429 h 6858000"/>
              <a:gd name="connsiteX823" fmla="*/ 5805386 w 7467600"/>
              <a:gd name="connsiteY823" fmla="*/ 239240 h 6858000"/>
              <a:gd name="connsiteX824" fmla="*/ 5736947 w 7467600"/>
              <a:gd name="connsiteY824" fmla="*/ 261367 h 6858000"/>
              <a:gd name="connsiteX825" fmla="*/ 5427012 w 7467600"/>
              <a:gd name="connsiteY825" fmla="*/ 311272 h 6858000"/>
              <a:gd name="connsiteX826" fmla="*/ 5147818 w 7467600"/>
              <a:gd name="connsiteY826" fmla="*/ 322112 h 6858000"/>
              <a:gd name="connsiteX827" fmla="*/ 5060854 w 7467600"/>
              <a:gd name="connsiteY827" fmla="*/ 311882 h 6858000"/>
              <a:gd name="connsiteX828" fmla="*/ 4945989 w 7467600"/>
              <a:gd name="connsiteY828" fmla="*/ 300516 h 6858000"/>
              <a:gd name="connsiteX829" fmla="*/ 5410479 w 7467600"/>
              <a:gd name="connsiteY829" fmla="*/ 348434 h 6858000"/>
              <a:gd name="connsiteX830" fmla="*/ 5805386 w 7467600"/>
              <a:gd name="connsiteY830" fmla="*/ 239240 h 6858000"/>
              <a:gd name="connsiteX831" fmla="*/ 5905192 w 7467600"/>
              <a:gd name="connsiteY831" fmla="*/ 163079 h 6858000"/>
              <a:gd name="connsiteX832" fmla="*/ 5865655 w 7467600"/>
              <a:gd name="connsiteY832" fmla="*/ 171901 h 6858000"/>
              <a:gd name="connsiteX833" fmla="*/ 5259740 w 7467600"/>
              <a:gd name="connsiteY833" fmla="*/ 257013 h 6858000"/>
              <a:gd name="connsiteX834" fmla="*/ 5208466 w 7467600"/>
              <a:gd name="connsiteY834" fmla="*/ 257550 h 6858000"/>
              <a:gd name="connsiteX835" fmla="*/ 4980204 w 7467600"/>
              <a:gd name="connsiteY835" fmla="*/ 271903 h 6858000"/>
              <a:gd name="connsiteX836" fmla="*/ 5068068 w 7467600"/>
              <a:gd name="connsiteY836" fmla="*/ 282244 h 6858000"/>
              <a:gd name="connsiteX837" fmla="*/ 5153231 w 7467600"/>
              <a:gd name="connsiteY837" fmla="*/ 292240 h 6858000"/>
              <a:gd name="connsiteX838" fmla="*/ 5426491 w 7467600"/>
              <a:gd name="connsiteY838" fmla="*/ 281128 h 6858000"/>
              <a:gd name="connsiteX839" fmla="*/ 5731212 w 7467600"/>
              <a:gd name="connsiteY839" fmla="*/ 231951 h 6858000"/>
              <a:gd name="connsiteX840" fmla="*/ 5905192 w 7467600"/>
              <a:gd name="connsiteY840" fmla="*/ 163079 h 6858000"/>
              <a:gd name="connsiteX841" fmla="*/ 5944437 w 7467600"/>
              <a:gd name="connsiteY841" fmla="*/ 113829 h 6858000"/>
              <a:gd name="connsiteX842" fmla="*/ 5825032 w 7467600"/>
              <a:gd name="connsiteY842" fmla="*/ 146405 h 6858000"/>
              <a:gd name="connsiteX843" fmla="*/ 4955599 w 7467600"/>
              <a:gd name="connsiteY843" fmla="*/ 247008 h 6858000"/>
              <a:gd name="connsiteX844" fmla="*/ 5210104 w 7467600"/>
              <a:gd name="connsiteY844" fmla="*/ 228123 h 6858000"/>
              <a:gd name="connsiteX845" fmla="*/ 5261015 w 7467600"/>
              <a:gd name="connsiteY845" fmla="*/ 227087 h 6858000"/>
              <a:gd name="connsiteX846" fmla="*/ 5861181 w 7467600"/>
              <a:gd name="connsiteY846" fmla="*/ 143093 h 6858000"/>
              <a:gd name="connsiteX847" fmla="*/ 5961252 w 7467600"/>
              <a:gd name="connsiteY847" fmla="*/ 114820 h 6858000"/>
              <a:gd name="connsiteX848" fmla="*/ 5944437 w 7467600"/>
              <a:gd name="connsiteY848" fmla="*/ 113829 h 6858000"/>
              <a:gd name="connsiteX849" fmla="*/ 3882765 w 7467600"/>
              <a:gd name="connsiteY849" fmla="*/ 0 h 6858000"/>
              <a:gd name="connsiteX850" fmla="*/ 3995099 w 7467600"/>
              <a:gd name="connsiteY850" fmla="*/ 0 h 6858000"/>
              <a:gd name="connsiteX851" fmla="*/ 4163818 w 7467600"/>
              <a:gd name="connsiteY851" fmla="*/ 234104 h 6858000"/>
              <a:gd name="connsiteX852" fmla="*/ 4172099 w 7467600"/>
              <a:gd name="connsiteY852" fmla="*/ 234207 h 6858000"/>
              <a:gd name="connsiteX853" fmla="*/ 4784282 w 7467600"/>
              <a:gd name="connsiteY853" fmla="*/ 276561 h 6858000"/>
              <a:gd name="connsiteX854" fmla="*/ 4801687 w 7467600"/>
              <a:gd name="connsiteY854" fmla="*/ 267764 h 6858000"/>
              <a:gd name="connsiteX855" fmla="*/ 6082788 w 7467600"/>
              <a:gd name="connsiteY855" fmla="*/ 64119 h 6858000"/>
              <a:gd name="connsiteX856" fmla="*/ 6099442 w 7467600"/>
              <a:gd name="connsiteY856" fmla="*/ 82568 h 6858000"/>
              <a:gd name="connsiteX857" fmla="*/ 4804137 w 7467600"/>
              <a:gd name="connsiteY857" fmla="*/ 320931 h 6858000"/>
              <a:gd name="connsiteX858" fmla="*/ 4227047 w 7467600"/>
              <a:gd name="connsiteY858" fmla="*/ 313415 h 6858000"/>
              <a:gd name="connsiteX859" fmla="*/ 4346041 w 7467600"/>
              <a:gd name="connsiteY859" fmla="*/ 456086 h 6858000"/>
              <a:gd name="connsiteX860" fmla="*/ 4870967 w 7467600"/>
              <a:gd name="connsiteY860" fmla="*/ 963061 h 6858000"/>
              <a:gd name="connsiteX861" fmla="*/ 4889647 w 7467600"/>
              <a:gd name="connsiteY861" fmla="*/ 957147 h 6858000"/>
              <a:gd name="connsiteX862" fmla="*/ 5422504 w 7467600"/>
              <a:gd name="connsiteY862" fmla="*/ 805191 h 6858000"/>
              <a:gd name="connsiteX863" fmla="*/ 6087656 w 7467600"/>
              <a:gd name="connsiteY863" fmla="*/ 826703 h 6858000"/>
              <a:gd name="connsiteX864" fmla="*/ 6058717 w 7467600"/>
              <a:gd name="connsiteY864" fmla="*/ 865992 h 6858000"/>
              <a:gd name="connsiteX865" fmla="*/ 4974153 w 7467600"/>
              <a:gd name="connsiteY865" fmla="*/ 1045456 h 6858000"/>
              <a:gd name="connsiteX866" fmla="*/ 5627835 w 7467600"/>
              <a:gd name="connsiteY866" fmla="*/ 1472077 h 6858000"/>
              <a:gd name="connsiteX867" fmla="*/ 5629817 w 7467600"/>
              <a:gd name="connsiteY867" fmla="*/ 1471412 h 6858000"/>
              <a:gd name="connsiteX868" fmla="*/ 5634124 w 7467600"/>
              <a:gd name="connsiteY868" fmla="*/ 1470572 h 6858000"/>
              <a:gd name="connsiteX869" fmla="*/ 5755832 w 7467600"/>
              <a:gd name="connsiteY869" fmla="*/ 1383886 h 6858000"/>
              <a:gd name="connsiteX870" fmla="*/ 6014186 w 7467600"/>
              <a:gd name="connsiteY870" fmla="*/ 1279799 h 6858000"/>
              <a:gd name="connsiteX871" fmla="*/ 6901619 w 7467600"/>
              <a:gd name="connsiteY871" fmla="*/ 1047874 h 6858000"/>
              <a:gd name="connsiteX872" fmla="*/ 6931566 w 7467600"/>
              <a:gd name="connsiteY872" fmla="*/ 1062034 h 6858000"/>
              <a:gd name="connsiteX873" fmla="*/ 5790982 w 7467600"/>
              <a:gd name="connsiteY873" fmla="*/ 1561380 h 6858000"/>
              <a:gd name="connsiteX874" fmla="*/ 6188971 w 7467600"/>
              <a:gd name="connsiteY874" fmla="*/ 1755168 h 6858000"/>
              <a:gd name="connsiteX875" fmla="*/ 6202446 w 7467600"/>
              <a:gd name="connsiteY875" fmla="*/ 1752268 h 6858000"/>
              <a:gd name="connsiteX876" fmla="*/ 7179560 w 7467600"/>
              <a:gd name="connsiteY876" fmla="*/ 1467551 h 6858000"/>
              <a:gd name="connsiteX877" fmla="*/ 7158730 w 7467600"/>
              <a:gd name="connsiteY877" fmla="*/ 1507835 h 6858000"/>
              <a:gd name="connsiteX878" fmla="*/ 6326959 w 7467600"/>
              <a:gd name="connsiteY878" fmla="*/ 1817686 h 6858000"/>
              <a:gd name="connsiteX879" fmla="*/ 6537433 w 7467600"/>
              <a:gd name="connsiteY879" fmla="*/ 1907790 h 6858000"/>
              <a:gd name="connsiteX880" fmla="*/ 6550221 w 7467600"/>
              <a:gd name="connsiteY880" fmla="*/ 1910729 h 6858000"/>
              <a:gd name="connsiteX881" fmla="*/ 6964438 w 7467600"/>
              <a:gd name="connsiteY881" fmla="*/ 2209505 h 6858000"/>
              <a:gd name="connsiteX882" fmla="*/ 7367862 w 7467600"/>
              <a:gd name="connsiteY882" fmla="*/ 2806833 h 6858000"/>
              <a:gd name="connsiteX883" fmla="*/ 7364329 w 7467600"/>
              <a:gd name="connsiteY883" fmla="*/ 2826907 h 6858000"/>
              <a:gd name="connsiteX884" fmla="*/ 7290545 w 7467600"/>
              <a:gd name="connsiteY884" fmla="*/ 2850663 h 6858000"/>
              <a:gd name="connsiteX885" fmla="*/ 6472036 w 7467600"/>
              <a:gd name="connsiteY885" fmla="*/ 1959003 h 6858000"/>
              <a:gd name="connsiteX886" fmla="*/ 5792897 w 7467600"/>
              <a:gd name="connsiteY886" fmla="*/ 1647747 h 6858000"/>
              <a:gd name="connsiteX887" fmla="*/ 5842751 w 7467600"/>
              <a:gd name="connsiteY887" fmla="*/ 1816112 h 6858000"/>
              <a:gd name="connsiteX888" fmla="*/ 5847424 w 7467600"/>
              <a:gd name="connsiteY888" fmla="*/ 1815776 h 6858000"/>
              <a:gd name="connsiteX889" fmla="*/ 6399821 w 7467600"/>
              <a:gd name="connsiteY889" fmla="*/ 2344799 h 6858000"/>
              <a:gd name="connsiteX890" fmla="*/ 6323232 w 7467600"/>
              <a:gd name="connsiteY890" fmla="*/ 2389634 h 6858000"/>
              <a:gd name="connsiteX891" fmla="*/ 5942958 w 7467600"/>
              <a:gd name="connsiteY891" fmla="*/ 2077708 h 6858000"/>
              <a:gd name="connsiteX892" fmla="*/ 5921559 w 7467600"/>
              <a:gd name="connsiteY892" fmla="*/ 2378596 h 6858000"/>
              <a:gd name="connsiteX893" fmla="*/ 5817651 w 7467600"/>
              <a:gd name="connsiteY893" fmla="*/ 3023919 h 6858000"/>
              <a:gd name="connsiteX894" fmla="*/ 5729634 w 7467600"/>
              <a:gd name="connsiteY894" fmla="*/ 3051849 h 6858000"/>
              <a:gd name="connsiteX895" fmla="*/ 5611018 w 7467600"/>
              <a:gd name="connsiteY895" fmla="*/ 2316769 h 6858000"/>
              <a:gd name="connsiteX896" fmla="*/ 5687608 w 7467600"/>
              <a:gd name="connsiteY896" fmla="*/ 2039972 h 6858000"/>
              <a:gd name="connsiteX897" fmla="*/ 5657554 w 7467600"/>
              <a:gd name="connsiteY897" fmla="*/ 1576445 h 6858000"/>
              <a:gd name="connsiteX898" fmla="*/ 5150475 w 7467600"/>
              <a:gd name="connsiteY898" fmla="*/ 1274012 h 6858000"/>
              <a:gd name="connsiteX899" fmla="*/ 5349142 w 7467600"/>
              <a:gd name="connsiteY899" fmla="*/ 2204405 h 6858000"/>
              <a:gd name="connsiteX900" fmla="*/ 5262214 w 7467600"/>
              <a:gd name="connsiteY900" fmla="*/ 2233836 h 6858000"/>
              <a:gd name="connsiteX901" fmla="*/ 4981539 w 7467600"/>
              <a:gd name="connsiteY901" fmla="*/ 1542201 h 6858000"/>
              <a:gd name="connsiteX902" fmla="*/ 4958461 w 7467600"/>
              <a:gd name="connsiteY902" fmla="*/ 1136957 h 6858000"/>
              <a:gd name="connsiteX903" fmla="*/ 4655015 w 7467600"/>
              <a:gd name="connsiteY903" fmla="*/ 891426 h 6858000"/>
              <a:gd name="connsiteX904" fmla="*/ 4348002 w 7467600"/>
              <a:gd name="connsiteY904" fmla="*/ 2205895 h 6858000"/>
              <a:gd name="connsiteX905" fmla="*/ 4262250 w 7467600"/>
              <a:gd name="connsiteY905" fmla="*/ 2219972 h 6858000"/>
              <a:gd name="connsiteX906" fmla="*/ 4550611 w 7467600"/>
              <a:gd name="connsiteY906" fmla="*/ 817540 h 6858000"/>
              <a:gd name="connsiteX907" fmla="*/ 4564418 w 7467600"/>
              <a:gd name="connsiteY907" fmla="*/ 808293 h 6858000"/>
              <a:gd name="connsiteX908" fmla="*/ 4266388 w 7467600"/>
              <a:gd name="connsiteY908" fmla="*/ 500083 h 6858000"/>
              <a:gd name="connsiteX909" fmla="*/ 4032842 w 7467600"/>
              <a:gd name="connsiteY909" fmla="*/ 211809 h 6858000"/>
              <a:gd name="connsiteX910" fmla="*/ 3882765 w 7467600"/>
              <a:gd name="connsiteY910" fmla="*/ 0 h 6858000"/>
              <a:gd name="connsiteX911" fmla="*/ 3721337 w 7467600"/>
              <a:gd name="connsiteY911" fmla="*/ 0 h 6858000"/>
              <a:gd name="connsiteX912" fmla="*/ 3797544 w 7467600"/>
              <a:gd name="connsiteY912" fmla="*/ 0 h 6858000"/>
              <a:gd name="connsiteX913" fmla="*/ 3775734 w 7467600"/>
              <a:gd name="connsiteY913" fmla="*/ 95131 h 6858000"/>
              <a:gd name="connsiteX914" fmla="*/ 3724807 w 7467600"/>
              <a:gd name="connsiteY914" fmla="*/ 272257 h 6858000"/>
              <a:gd name="connsiteX915" fmla="*/ 3726844 w 7467600"/>
              <a:gd name="connsiteY915" fmla="*/ 282988 h 6858000"/>
              <a:gd name="connsiteX916" fmla="*/ 3742664 w 7467600"/>
              <a:gd name="connsiteY916" fmla="*/ 279918 h 6858000"/>
              <a:gd name="connsiteX917" fmla="*/ 4103910 w 7467600"/>
              <a:gd name="connsiteY917" fmla="*/ 1161917 h 6858000"/>
              <a:gd name="connsiteX918" fmla="*/ 4020269 w 7467600"/>
              <a:gd name="connsiteY918" fmla="*/ 1200406 h 6858000"/>
              <a:gd name="connsiteX919" fmla="*/ 3674882 w 7467600"/>
              <a:gd name="connsiteY919" fmla="*/ 488524 h 6858000"/>
              <a:gd name="connsiteX920" fmla="*/ 3132682 w 7467600"/>
              <a:gd name="connsiteY920" fmla="*/ 1072284 h 6858000"/>
              <a:gd name="connsiteX921" fmla="*/ 2716346 w 7467600"/>
              <a:gd name="connsiteY921" fmla="*/ 1276376 h 6858000"/>
              <a:gd name="connsiteX922" fmla="*/ 2716772 w 7467600"/>
              <a:gd name="connsiteY922" fmla="*/ 1255462 h 6858000"/>
              <a:gd name="connsiteX923" fmla="*/ 3471096 w 7467600"/>
              <a:gd name="connsiteY923" fmla="*/ 437072 h 6858000"/>
              <a:gd name="connsiteX924" fmla="*/ 3639057 w 7467600"/>
              <a:gd name="connsiteY924" fmla="*/ 286334 h 6858000"/>
              <a:gd name="connsiteX925" fmla="*/ 3640309 w 7467600"/>
              <a:gd name="connsiteY925" fmla="*/ 284664 h 6858000"/>
              <a:gd name="connsiteX926" fmla="*/ 3646022 w 7467600"/>
              <a:gd name="connsiteY926" fmla="*/ 276711 h 6858000"/>
              <a:gd name="connsiteX927" fmla="*/ 3707943 w 7467600"/>
              <a:gd name="connsiteY927" fmla="*/ 65958 h 6858000"/>
              <a:gd name="connsiteX928" fmla="*/ 3721337 w 7467600"/>
              <a:gd name="connsiteY928" fmla="*/ 0 h 6858000"/>
              <a:gd name="connsiteX929" fmla="*/ 2867960 w 7467600"/>
              <a:gd name="connsiteY929" fmla="*/ 0 h 6858000"/>
              <a:gd name="connsiteX930" fmla="*/ 2926351 w 7467600"/>
              <a:gd name="connsiteY930" fmla="*/ 0 h 6858000"/>
              <a:gd name="connsiteX931" fmla="*/ 2902823 w 7467600"/>
              <a:gd name="connsiteY931" fmla="*/ 262929 h 6858000"/>
              <a:gd name="connsiteX932" fmla="*/ 2940663 w 7467600"/>
              <a:gd name="connsiteY932" fmla="*/ 140884 h 6858000"/>
              <a:gd name="connsiteX933" fmla="*/ 2947039 w 7467600"/>
              <a:gd name="connsiteY933" fmla="*/ 122524 h 6858000"/>
              <a:gd name="connsiteX934" fmla="*/ 2984316 w 7467600"/>
              <a:gd name="connsiteY934" fmla="*/ 0 h 6858000"/>
              <a:gd name="connsiteX935" fmla="*/ 3016114 w 7467600"/>
              <a:gd name="connsiteY935" fmla="*/ 0 h 6858000"/>
              <a:gd name="connsiteX936" fmla="*/ 2979949 w 7467600"/>
              <a:gd name="connsiteY936" fmla="*/ 119274 h 6858000"/>
              <a:gd name="connsiteX937" fmla="*/ 3023879 w 7467600"/>
              <a:gd name="connsiteY937" fmla="*/ 0 h 6858000"/>
              <a:gd name="connsiteX938" fmla="*/ 3105400 w 7467600"/>
              <a:gd name="connsiteY938" fmla="*/ 0 h 6858000"/>
              <a:gd name="connsiteX939" fmla="*/ 3094669 w 7467600"/>
              <a:gd name="connsiteY939" fmla="*/ 30308 h 6858000"/>
              <a:gd name="connsiteX940" fmla="*/ 2901945 w 7467600"/>
              <a:gd name="connsiteY940" fmla="*/ 466538 h 6858000"/>
              <a:gd name="connsiteX941" fmla="*/ 2815209 w 7467600"/>
              <a:gd name="connsiteY941" fmla="*/ 497361 h 6858000"/>
              <a:gd name="connsiteX942" fmla="*/ 2844845 w 7467600"/>
              <a:gd name="connsiteY942" fmla="*/ 127638 h 6858000"/>
              <a:gd name="connsiteX943" fmla="*/ 2867960 w 7467600"/>
              <a:gd name="connsiteY943" fmla="*/ 0 h 6858000"/>
              <a:gd name="connsiteX944" fmla="*/ 1057230 w 7467600"/>
              <a:gd name="connsiteY944" fmla="*/ 0 h 6858000"/>
              <a:gd name="connsiteX945" fmla="*/ 1111003 w 7467600"/>
              <a:gd name="connsiteY945" fmla="*/ 0 h 6858000"/>
              <a:gd name="connsiteX946" fmla="*/ 1125553 w 7467600"/>
              <a:gd name="connsiteY946" fmla="*/ 52588 h 6858000"/>
              <a:gd name="connsiteX947" fmla="*/ 1304276 w 7467600"/>
              <a:gd name="connsiteY947" fmla="*/ 476275 h 6858000"/>
              <a:gd name="connsiteX948" fmla="*/ 1492066 w 7467600"/>
              <a:gd name="connsiteY948" fmla="*/ 886333 h 6858000"/>
              <a:gd name="connsiteX949" fmla="*/ 1423698 w 7467600"/>
              <a:gd name="connsiteY949" fmla="*/ 710817 h 6858000"/>
              <a:gd name="connsiteX950" fmla="*/ 1357609 w 7467600"/>
              <a:gd name="connsiteY950" fmla="*/ 532892 h 6858000"/>
              <a:gd name="connsiteX951" fmla="*/ 1309550 w 7467600"/>
              <a:gd name="connsiteY951" fmla="*/ 374031 h 6858000"/>
              <a:gd name="connsiteX952" fmla="*/ 1193673 w 7467600"/>
              <a:gd name="connsiteY952" fmla="*/ 49533 h 6858000"/>
              <a:gd name="connsiteX953" fmla="*/ 1164391 w 7467600"/>
              <a:gd name="connsiteY953" fmla="*/ 0 h 6858000"/>
              <a:gd name="connsiteX954" fmla="*/ 1200666 w 7467600"/>
              <a:gd name="connsiteY954" fmla="*/ 0 h 6858000"/>
              <a:gd name="connsiteX955" fmla="*/ 1223408 w 7467600"/>
              <a:gd name="connsiteY955" fmla="*/ 38996 h 6858000"/>
              <a:gd name="connsiteX956" fmla="*/ 1339635 w 7467600"/>
              <a:gd name="connsiteY956" fmla="*/ 365517 h 6858000"/>
              <a:gd name="connsiteX957" fmla="*/ 1387469 w 7467600"/>
              <a:gd name="connsiteY957" fmla="*/ 523079 h 6858000"/>
              <a:gd name="connsiteX958" fmla="*/ 1452685 w 7467600"/>
              <a:gd name="connsiteY958" fmla="*/ 699806 h 6858000"/>
              <a:gd name="connsiteX959" fmla="*/ 1492092 w 7467600"/>
              <a:gd name="connsiteY959" fmla="*/ 800424 h 6858000"/>
              <a:gd name="connsiteX960" fmla="*/ 1455302 w 7467600"/>
              <a:gd name="connsiteY960" fmla="*/ 632913 h 6858000"/>
              <a:gd name="connsiteX961" fmla="*/ 1222336 w 7467600"/>
              <a:gd name="connsiteY961" fmla="*/ 9480 h 6858000"/>
              <a:gd name="connsiteX962" fmla="*/ 1214634 w 7467600"/>
              <a:gd name="connsiteY962" fmla="*/ 0 h 6858000"/>
              <a:gd name="connsiteX963" fmla="*/ 1289827 w 7467600"/>
              <a:gd name="connsiteY963" fmla="*/ 0 h 6858000"/>
              <a:gd name="connsiteX964" fmla="*/ 1321076 w 7467600"/>
              <a:gd name="connsiteY964" fmla="*/ 59722 h 6858000"/>
              <a:gd name="connsiteX965" fmla="*/ 1512579 w 7467600"/>
              <a:gd name="connsiteY965" fmla="*/ 626441 h 6858000"/>
              <a:gd name="connsiteX966" fmla="*/ 1506076 w 7467600"/>
              <a:gd name="connsiteY966" fmla="*/ 1089289 h 6858000"/>
              <a:gd name="connsiteX967" fmla="*/ 1486346 w 7467600"/>
              <a:gd name="connsiteY967" fmla="*/ 1079919 h 6858000"/>
              <a:gd name="connsiteX968" fmla="*/ 1070511 w 7467600"/>
              <a:gd name="connsiteY968" fmla="*/ 48609 h 6858000"/>
              <a:gd name="connsiteX969" fmla="*/ 1057230 w 7467600"/>
              <a:gd name="connsiteY969" fmla="*/ 0 h 6858000"/>
              <a:gd name="connsiteX970" fmla="*/ 43151 w 7467600"/>
              <a:gd name="connsiteY970" fmla="*/ 0 h 6858000"/>
              <a:gd name="connsiteX971" fmla="*/ 95283 w 7467600"/>
              <a:gd name="connsiteY971" fmla="*/ 0 h 6858000"/>
              <a:gd name="connsiteX972" fmla="*/ 300708 w 7467600"/>
              <a:gd name="connsiteY972" fmla="*/ 154571 h 6858000"/>
              <a:gd name="connsiteX973" fmla="*/ 530414 w 7467600"/>
              <a:gd name="connsiteY973" fmla="*/ 354673 h 6858000"/>
              <a:gd name="connsiteX974" fmla="*/ 333785 w 7467600"/>
              <a:gd name="connsiteY974" fmla="*/ 161564 h 6858000"/>
              <a:gd name="connsiteX975" fmla="*/ 147005 w 7467600"/>
              <a:gd name="connsiteY975" fmla="*/ 0 h 6858000"/>
              <a:gd name="connsiteX976" fmla="*/ 272509 w 7467600"/>
              <a:gd name="connsiteY976" fmla="*/ 0 h 6858000"/>
              <a:gd name="connsiteX977" fmla="*/ 326276 w 7467600"/>
              <a:gd name="connsiteY977" fmla="*/ 45847 h 6858000"/>
              <a:gd name="connsiteX978" fmla="*/ 823759 w 7467600"/>
              <a:gd name="connsiteY978" fmla="*/ 574145 h 6858000"/>
              <a:gd name="connsiteX979" fmla="*/ 811254 w 7467600"/>
              <a:gd name="connsiteY979" fmla="*/ 665546 h 6858000"/>
              <a:gd name="connsiteX980" fmla="*/ 154042 w 7467600"/>
              <a:gd name="connsiteY980" fmla="*/ 261522 h 6858000"/>
              <a:gd name="connsiteX981" fmla="*/ 13550 w 7467600"/>
              <a:gd name="connsiteY981" fmla="*/ 158423 h 6858000"/>
              <a:gd name="connsiteX982" fmla="*/ 0 w 7467600"/>
              <a:gd name="connsiteY982" fmla="*/ 146618 h 6858000"/>
              <a:gd name="connsiteX983" fmla="*/ 0 w 7467600"/>
              <a:gd name="connsiteY983" fmla="*/ 59161 h 6858000"/>
              <a:gd name="connsiteX984" fmla="*/ 45427 w 7467600"/>
              <a:gd name="connsiteY984" fmla="*/ 101078 h 6858000"/>
              <a:gd name="connsiteX985" fmla="*/ 630103 w 7467600"/>
              <a:gd name="connsiteY985" fmla="*/ 485885 h 6858000"/>
              <a:gd name="connsiteX986" fmla="*/ 532040 w 7467600"/>
              <a:gd name="connsiteY986" fmla="*/ 399359 h 6858000"/>
              <a:gd name="connsiteX987" fmla="*/ 517618 w 7467600"/>
              <a:gd name="connsiteY987" fmla="*/ 385726 h 6858000"/>
              <a:gd name="connsiteX988" fmla="*/ 285074 w 7467600"/>
              <a:gd name="connsiteY988" fmla="*/ 182755 h 6858000"/>
              <a:gd name="connsiteX989" fmla="*/ 43151 w 7467600"/>
              <a:gd name="connsiteY98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312201 w 7467600"/>
              <a:gd name="connsiteY132" fmla="*/ 5128278 h 6858000"/>
              <a:gd name="connsiteX133" fmla="*/ 1903353 w 7467600"/>
              <a:gd name="connsiteY133" fmla="*/ 5044827 h 6858000"/>
              <a:gd name="connsiteX134" fmla="*/ 1936931 w 7467600"/>
              <a:gd name="connsiteY134" fmla="*/ 5093954 h 6858000"/>
              <a:gd name="connsiteX135" fmla="*/ 2195868 w 7467600"/>
              <a:gd name="connsiteY135" fmla="*/ 5396574 h 6858000"/>
              <a:gd name="connsiteX136" fmla="*/ 2088852 w 7467600"/>
              <a:gd name="connsiteY136" fmla="*/ 5166123 h 6858000"/>
              <a:gd name="connsiteX137" fmla="*/ 1958241 w 7467600"/>
              <a:gd name="connsiteY137" fmla="*/ 5067955 h 6858000"/>
              <a:gd name="connsiteX138" fmla="*/ 1903353 w 7467600"/>
              <a:gd name="connsiteY138" fmla="*/ 5044827 h 6858000"/>
              <a:gd name="connsiteX139" fmla="*/ 1979378 w 7467600"/>
              <a:gd name="connsiteY139" fmla="*/ 4769504 h 6858000"/>
              <a:gd name="connsiteX140" fmla="*/ 2882120 w 7467600"/>
              <a:gd name="connsiteY140" fmla="*/ 5064547 h 6858000"/>
              <a:gd name="connsiteX141" fmla="*/ 2793103 w 7467600"/>
              <a:gd name="connsiteY141" fmla="*/ 5039699 h 6858000"/>
              <a:gd name="connsiteX142" fmla="*/ 2770041 w 7467600"/>
              <a:gd name="connsiteY142" fmla="*/ 5033634 h 6858000"/>
              <a:gd name="connsiteX143" fmla="*/ 1979378 w 7467600"/>
              <a:gd name="connsiteY143" fmla="*/ 4769504 h 6858000"/>
              <a:gd name="connsiteX144" fmla="*/ 1927410 w 7467600"/>
              <a:gd name="connsiteY144" fmla="*/ 4716164 h 6858000"/>
              <a:gd name="connsiteX145" fmla="*/ 1959587 w 7467600"/>
              <a:gd name="connsiteY145" fmla="*/ 4728849 h 6858000"/>
              <a:gd name="connsiteX146" fmla="*/ 2777707 w 7467600"/>
              <a:gd name="connsiteY146" fmla="*/ 5003991 h 6858000"/>
              <a:gd name="connsiteX147" fmla="*/ 2800768 w 7467600"/>
              <a:gd name="connsiteY147" fmla="*/ 5010056 h 6858000"/>
              <a:gd name="connsiteX148" fmla="*/ 2879408 w 7467600"/>
              <a:gd name="connsiteY148" fmla="*/ 5031590 h 6858000"/>
              <a:gd name="connsiteX149" fmla="*/ 2862295 w 7467600"/>
              <a:gd name="connsiteY149" fmla="*/ 5022958 h 6858000"/>
              <a:gd name="connsiteX150" fmla="*/ 2813343 w 7467600"/>
              <a:gd name="connsiteY150" fmla="*/ 4998369 h 6858000"/>
              <a:gd name="connsiteX151" fmla="*/ 2646245 w 7467600"/>
              <a:gd name="connsiteY151" fmla="*/ 4930999 h 6858000"/>
              <a:gd name="connsiteX152" fmla="*/ 1999243 w 7467600"/>
              <a:gd name="connsiteY152" fmla="*/ 4730524 h 6858000"/>
              <a:gd name="connsiteX153" fmla="*/ 1979527 w 7467600"/>
              <a:gd name="connsiteY153" fmla="*/ 4726651 h 6858000"/>
              <a:gd name="connsiteX154" fmla="*/ 1927410 w 7467600"/>
              <a:gd name="connsiteY154" fmla="*/ 4716164 h 6858000"/>
              <a:gd name="connsiteX155" fmla="*/ 1997014 w 7467600"/>
              <a:gd name="connsiteY155" fmla="*/ 4698007 h 6858000"/>
              <a:gd name="connsiteX156" fmla="*/ 2005458 w 7467600"/>
              <a:gd name="connsiteY156" fmla="*/ 4699540 h 6858000"/>
              <a:gd name="connsiteX157" fmla="*/ 2657186 w 7467600"/>
              <a:gd name="connsiteY157" fmla="*/ 4901687 h 6858000"/>
              <a:gd name="connsiteX158" fmla="*/ 2826662 w 7467600"/>
              <a:gd name="connsiteY158" fmla="*/ 4970362 h 6858000"/>
              <a:gd name="connsiteX159" fmla="*/ 2876100 w 7467600"/>
              <a:gd name="connsiteY159" fmla="*/ 4995397 h 6858000"/>
              <a:gd name="connsiteX160" fmla="*/ 3042600 w 7467600"/>
              <a:gd name="connsiteY160" fmla="*/ 5059532 h 6858000"/>
              <a:gd name="connsiteX161" fmla="*/ 1997014 w 7467600"/>
              <a:gd name="connsiteY161" fmla="*/ 4698007 h 6858000"/>
              <a:gd name="connsiteX162" fmla="*/ 2305292 w 7467600"/>
              <a:gd name="connsiteY162" fmla="*/ 4219492 h 6858000"/>
              <a:gd name="connsiteX163" fmla="*/ 3360922 w 7467600"/>
              <a:gd name="connsiteY163" fmla="*/ 4529373 h 6858000"/>
              <a:gd name="connsiteX164" fmla="*/ 3492420 w 7467600"/>
              <a:gd name="connsiteY164" fmla="*/ 4510145 h 6858000"/>
              <a:gd name="connsiteX165" fmla="*/ 3364086 w 7467600"/>
              <a:gd name="connsiteY165" fmla="*/ 4480340 h 6858000"/>
              <a:gd name="connsiteX166" fmla="*/ 3225818 w 7467600"/>
              <a:gd name="connsiteY166" fmla="*/ 4411822 h 6858000"/>
              <a:gd name="connsiteX167" fmla="*/ 3129696 w 7467600"/>
              <a:gd name="connsiteY167" fmla="*/ 4360704 h 6858000"/>
              <a:gd name="connsiteX168" fmla="*/ 2814545 w 7467600"/>
              <a:gd name="connsiteY168" fmla="*/ 4282955 h 6858000"/>
              <a:gd name="connsiteX169" fmla="*/ 2305292 w 7467600"/>
              <a:gd name="connsiteY169" fmla="*/ 4219492 h 6858000"/>
              <a:gd name="connsiteX170" fmla="*/ 2626982 w 7467600"/>
              <a:gd name="connsiteY170" fmla="*/ 4206450 h 6858000"/>
              <a:gd name="connsiteX171" fmla="*/ 2490617 w 7467600"/>
              <a:gd name="connsiteY171" fmla="*/ 4206951 h 6858000"/>
              <a:gd name="connsiteX172" fmla="*/ 2819869 w 7467600"/>
              <a:gd name="connsiteY172" fmla="*/ 4252936 h 6858000"/>
              <a:gd name="connsiteX173" fmla="*/ 3143018 w 7467600"/>
              <a:gd name="connsiteY173" fmla="*/ 4332698 h 6858000"/>
              <a:gd name="connsiteX174" fmla="*/ 3241520 w 7467600"/>
              <a:gd name="connsiteY174" fmla="*/ 4385112 h 6858000"/>
              <a:gd name="connsiteX175" fmla="*/ 3374575 w 7467600"/>
              <a:gd name="connsiteY175" fmla="*/ 4451517 h 6858000"/>
              <a:gd name="connsiteX176" fmla="*/ 3505221 w 7467600"/>
              <a:gd name="connsiteY176" fmla="*/ 4480757 h 6858000"/>
              <a:gd name="connsiteX177" fmla="*/ 2626982 w 7467600"/>
              <a:gd name="connsiteY177" fmla="*/ 4206450 h 6858000"/>
              <a:gd name="connsiteX178" fmla="*/ 1310106 w 7467600"/>
              <a:gd name="connsiteY178" fmla="*/ 3943217 h 6858000"/>
              <a:gd name="connsiteX179" fmla="*/ 854994 w 7467600"/>
              <a:gd name="connsiteY179" fmla="*/ 4399136 h 6858000"/>
              <a:gd name="connsiteX180" fmla="*/ 742462 w 7467600"/>
              <a:gd name="connsiteY180" fmla="*/ 4594648 h 6858000"/>
              <a:gd name="connsiteX181" fmla="*/ 820602 w 7467600"/>
              <a:gd name="connsiteY181" fmla="*/ 4485915 h 6858000"/>
              <a:gd name="connsiteX182" fmla="*/ 878295 w 7467600"/>
              <a:gd name="connsiteY182" fmla="*/ 4403594 h 6858000"/>
              <a:gd name="connsiteX183" fmla="*/ 1240607 w 7467600"/>
              <a:gd name="connsiteY183" fmla="*/ 4010401 h 6858000"/>
              <a:gd name="connsiteX184" fmla="*/ 1310106 w 7467600"/>
              <a:gd name="connsiteY184" fmla="*/ 3943217 h 6858000"/>
              <a:gd name="connsiteX185" fmla="*/ 1423113 w 7467600"/>
              <a:gd name="connsiteY185" fmla="*/ 3874565 h 6858000"/>
              <a:gd name="connsiteX186" fmla="*/ 1260565 w 7467600"/>
              <a:gd name="connsiteY186" fmla="*/ 4031982 h 6858000"/>
              <a:gd name="connsiteX187" fmla="*/ 901900 w 7467600"/>
              <a:gd name="connsiteY187" fmla="*/ 4421236 h 6858000"/>
              <a:gd name="connsiteX188" fmla="*/ 845044 w 7467600"/>
              <a:gd name="connsiteY188" fmla="*/ 4502436 h 6858000"/>
              <a:gd name="connsiteX189" fmla="*/ 685926 w 7467600"/>
              <a:gd name="connsiteY189" fmla="*/ 4703069 h 6858000"/>
              <a:gd name="connsiteX190" fmla="*/ 684248 w 7467600"/>
              <a:gd name="connsiteY190" fmla="*/ 4706721 h 6858000"/>
              <a:gd name="connsiteX191" fmla="*/ 1423113 w 7467600"/>
              <a:gd name="connsiteY191" fmla="*/ 3874565 h 6858000"/>
              <a:gd name="connsiteX192" fmla="*/ 3316479 w 7467600"/>
              <a:gd name="connsiteY192" fmla="*/ 3872136 h 6858000"/>
              <a:gd name="connsiteX193" fmla="*/ 3546806 w 7467600"/>
              <a:gd name="connsiteY193" fmla="*/ 4356139 h 6858000"/>
              <a:gd name="connsiteX194" fmla="*/ 3364433 w 7467600"/>
              <a:gd name="connsiteY194" fmla="*/ 3953121 h 6858000"/>
              <a:gd name="connsiteX195" fmla="*/ 3316479 w 7467600"/>
              <a:gd name="connsiteY195" fmla="*/ 3872136 h 6858000"/>
              <a:gd name="connsiteX196" fmla="*/ 3291335 w 7467600"/>
              <a:gd name="connsiteY196" fmla="*/ 3767420 h 6858000"/>
              <a:gd name="connsiteX197" fmla="*/ 3390805 w 7467600"/>
              <a:gd name="connsiteY197" fmla="*/ 3937163 h 6858000"/>
              <a:gd name="connsiteX198" fmla="*/ 3579062 w 7467600"/>
              <a:gd name="connsiteY198" fmla="*/ 4359040 h 6858000"/>
              <a:gd name="connsiteX199" fmla="*/ 3467355 w 7467600"/>
              <a:gd name="connsiteY199" fmla="*/ 3988130 h 6858000"/>
              <a:gd name="connsiteX200" fmla="*/ 3310753 w 7467600"/>
              <a:gd name="connsiteY200" fmla="*/ 3787140 h 6858000"/>
              <a:gd name="connsiteX201" fmla="*/ 3291335 w 7467600"/>
              <a:gd name="connsiteY201" fmla="*/ 3767420 h 6858000"/>
              <a:gd name="connsiteX202" fmla="*/ 1635889 w 7467600"/>
              <a:gd name="connsiteY202" fmla="*/ 3709494 h 6858000"/>
              <a:gd name="connsiteX203" fmla="*/ 1634800 w 7467600"/>
              <a:gd name="connsiteY203" fmla="*/ 3731111 h 6858000"/>
              <a:gd name="connsiteX204" fmla="*/ 1635889 w 7467600"/>
              <a:gd name="connsiteY204" fmla="*/ 3709494 h 6858000"/>
              <a:gd name="connsiteX205" fmla="*/ 1510397 w 7467600"/>
              <a:gd name="connsiteY205" fmla="*/ 3684705 h 6858000"/>
              <a:gd name="connsiteX206" fmla="*/ 1146550 w 7467600"/>
              <a:gd name="connsiteY206" fmla="*/ 3802012 h 6858000"/>
              <a:gd name="connsiteX207" fmla="*/ 698834 w 7467600"/>
              <a:gd name="connsiteY207" fmla="*/ 3952272 h 6858000"/>
              <a:gd name="connsiteX208" fmla="*/ 34256 w 7467600"/>
              <a:gd name="connsiteY208" fmla="*/ 4347603 h 6858000"/>
              <a:gd name="connsiteX209" fmla="*/ 527241 w 7467600"/>
              <a:gd name="connsiteY209" fmla="*/ 4065078 h 6858000"/>
              <a:gd name="connsiteX210" fmla="*/ 1510397 w 7467600"/>
              <a:gd name="connsiteY210" fmla="*/ 3684705 h 6858000"/>
              <a:gd name="connsiteX211" fmla="*/ 1313114 w 7467600"/>
              <a:gd name="connsiteY211" fmla="*/ 3655216 h 6858000"/>
              <a:gd name="connsiteX212" fmla="*/ 1109304 w 7467600"/>
              <a:gd name="connsiteY212" fmla="*/ 3669030 h 6858000"/>
              <a:gd name="connsiteX213" fmla="*/ 8129 w 7467600"/>
              <a:gd name="connsiteY213" fmla="*/ 4330519 h 6858000"/>
              <a:gd name="connsiteX214" fmla="*/ 687572 w 7467600"/>
              <a:gd name="connsiteY214" fmla="*/ 3925629 h 6858000"/>
              <a:gd name="connsiteX215" fmla="*/ 1138365 w 7467600"/>
              <a:gd name="connsiteY215" fmla="*/ 3774515 h 6858000"/>
              <a:gd name="connsiteX216" fmla="*/ 1505579 w 7467600"/>
              <a:gd name="connsiteY216" fmla="*/ 3655526 h 6858000"/>
              <a:gd name="connsiteX217" fmla="*/ 1313114 w 7467600"/>
              <a:gd name="connsiteY217" fmla="*/ 3655216 h 6858000"/>
              <a:gd name="connsiteX218" fmla="*/ 3655073 w 7467600"/>
              <a:gd name="connsiteY218" fmla="*/ 3650884 h 6858000"/>
              <a:gd name="connsiteX219" fmla="*/ 3989938 w 7467600"/>
              <a:gd name="connsiteY219" fmla="*/ 3991685 h 6858000"/>
              <a:gd name="connsiteX220" fmla="*/ 4393907 w 7467600"/>
              <a:gd name="connsiteY220" fmla="*/ 4261258 h 6858000"/>
              <a:gd name="connsiteX221" fmla="*/ 4648051 w 7467600"/>
              <a:gd name="connsiteY221" fmla="*/ 4374051 h 6858000"/>
              <a:gd name="connsiteX222" fmla="*/ 4383389 w 7467600"/>
              <a:gd name="connsiteY222" fmla="*/ 4184369 h 6858000"/>
              <a:gd name="connsiteX223" fmla="*/ 4165508 w 7467600"/>
              <a:gd name="connsiteY223" fmla="*/ 4035196 h 6858000"/>
              <a:gd name="connsiteX224" fmla="*/ 4068162 w 7467600"/>
              <a:gd name="connsiteY224" fmla="*/ 3953394 h 6858000"/>
              <a:gd name="connsiteX225" fmla="*/ 3981416 w 7467600"/>
              <a:gd name="connsiteY225" fmla="*/ 3880482 h 6858000"/>
              <a:gd name="connsiteX226" fmla="*/ 3800147 w 7467600"/>
              <a:gd name="connsiteY226" fmla="*/ 3749872 h 6858000"/>
              <a:gd name="connsiteX227" fmla="*/ 3655073 w 7467600"/>
              <a:gd name="connsiteY227" fmla="*/ 3650884 h 6858000"/>
              <a:gd name="connsiteX228" fmla="*/ 3670252 w 7467600"/>
              <a:gd name="connsiteY228" fmla="*/ 3622798 h 6858000"/>
              <a:gd name="connsiteX229" fmla="*/ 3817258 w 7467600"/>
              <a:gd name="connsiteY229" fmla="*/ 3723577 h 6858000"/>
              <a:gd name="connsiteX230" fmla="*/ 4000461 w 7467600"/>
              <a:gd name="connsiteY230" fmla="*/ 3855966 h 6858000"/>
              <a:gd name="connsiteX231" fmla="*/ 4088180 w 7467600"/>
              <a:gd name="connsiteY231" fmla="*/ 3929774 h 6858000"/>
              <a:gd name="connsiteX232" fmla="*/ 4184555 w 7467600"/>
              <a:gd name="connsiteY232" fmla="*/ 4010683 h 6858000"/>
              <a:gd name="connsiteX233" fmla="*/ 4399563 w 7467600"/>
              <a:gd name="connsiteY233" fmla="*/ 4158106 h 6858000"/>
              <a:gd name="connsiteX234" fmla="*/ 4684469 w 7467600"/>
              <a:gd name="connsiteY234" fmla="*/ 4364680 h 6858000"/>
              <a:gd name="connsiteX235" fmla="*/ 4690271 w 7467600"/>
              <a:gd name="connsiteY235" fmla="*/ 4370034 h 6858000"/>
              <a:gd name="connsiteX236" fmla="*/ 4136093 w 7467600"/>
              <a:gd name="connsiteY236" fmla="*/ 3858466 h 6858000"/>
              <a:gd name="connsiteX237" fmla="*/ 3670252 w 7467600"/>
              <a:gd name="connsiteY237" fmla="*/ 3622798 h 6858000"/>
              <a:gd name="connsiteX238" fmla="*/ 4440129 w 7467600"/>
              <a:gd name="connsiteY238" fmla="*/ 3448571 h 6858000"/>
              <a:gd name="connsiteX239" fmla="*/ 4856525 w 7467600"/>
              <a:gd name="connsiteY239" fmla="*/ 3915351 h 6858000"/>
              <a:gd name="connsiteX240" fmla="*/ 5059055 w 7467600"/>
              <a:gd name="connsiteY240" fmla="*/ 4108918 h 6858000"/>
              <a:gd name="connsiteX241" fmla="*/ 5290070 w 7467600"/>
              <a:gd name="connsiteY241" fmla="*/ 4263619 h 6858000"/>
              <a:gd name="connsiteX242" fmla="*/ 4834991 w 7467600"/>
              <a:gd name="connsiteY242" fmla="*/ 3830985 h 6858000"/>
              <a:gd name="connsiteX243" fmla="*/ 4440129 w 7467600"/>
              <a:gd name="connsiteY243" fmla="*/ 3448571 h 6858000"/>
              <a:gd name="connsiteX244" fmla="*/ 4441737 w 7467600"/>
              <a:gd name="connsiteY244" fmla="*/ 3399734 h 6858000"/>
              <a:gd name="connsiteX245" fmla="*/ 4431236 w 7467600"/>
              <a:gd name="connsiteY245" fmla="*/ 3400954 h 6858000"/>
              <a:gd name="connsiteX246" fmla="*/ 4557150 w 7467600"/>
              <a:gd name="connsiteY246" fmla="*/ 3510023 h 6858000"/>
              <a:gd name="connsiteX247" fmla="*/ 4856936 w 7467600"/>
              <a:gd name="connsiteY247" fmla="*/ 3809146 h 6858000"/>
              <a:gd name="connsiteX248" fmla="*/ 5111996 w 7467600"/>
              <a:gd name="connsiteY248" fmla="*/ 4065759 h 6858000"/>
              <a:gd name="connsiteX249" fmla="*/ 5388878 w 7467600"/>
              <a:gd name="connsiteY249" fmla="*/ 4300185 h 6858000"/>
              <a:gd name="connsiteX250" fmla="*/ 5425556 w 7467600"/>
              <a:gd name="connsiteY250" fmla="*/ 4308967 h 6858000"/>
              <a:gd name="connsiteX251" fmla="*/ 4943646 w 7467600"/>
              <a:gd name="connsiteY251" fmla="*/ 3822916 h 6858000"/>
              <a:gd name="connsiteX252" fmla="*/ 4594837 w 7467600"/>
              <a:gd name="connsiteY252" fmla="*/ 3532274 h 6858000"/>
              <a:gd name="connsiteX253" fmla="*/ 4441737 w 7467600"/>
              <a:gd name="connsiteY253" fmla="*/ 3399734 h 6858000"/>
              <a:gd name="connsiteX254" fmla="*/ 5425834 w 7467600"/>
              <a:gd name="connsiteY254" fmla="*/ 3162785 h 6858000"/>
              <a:gd name="connsiteX255" fmla="*/ 5401644 w 7467600"/>
              <a:gd name="connsiteY255" fmla="*/ 3617847 h 6858000"/>
              <a:gd name="connsiteX256" fmla="*/ 5467256 w 7467600"/>
              <a:gd name="connsiteY256" fmla="*/ 4175494 h 6858000"/>
              <a:gd name="connsiteX257" fmla="*/ 5448069 w 7467600"/>
              <a:gd name="connsiteY257" fmla="*/ 3567554 h 6858000"/>
              <a:gd name="connsiteX258" fmla="*/ 5425834 w 7467600"/>
              <a:gd name="connsiteY258" fmla="*/ 3162785 h 6858000"/>
              <a:gd name="connsiteX259" fmla="*/ 1318687 w 7467600"/>
              <a:gd name="connsiteY259" fmla="*/ 3113840 h 6858000"/>
              <a:gd name="connsiteX260" fmla="*/ 1066793 w 7467600"/>
              <a:gd name="connsiteY260" fmla="*/ 3212171 h 6858000"/>
              <a:gd name="connsiteX261" fmla="*/ 993319 w 7467600"/>
              <a:gd name="connsiteY261" fmla="*/ 3247648 h 6858000"/>
              <a:gd name="connsiteX262" fmla="*/ 853081 w 7467600"/>
              <a:gd name="connsiteY262" fmla="*/ 3312410 h 6858000"/>
              <a:gd name="connsiteX263" fmla="*/ 805957 w 7467600"/>
              <a:gd name="connsiteY263" fmla="*/ 3330443 h 6858000"/>
              <a:gd name="connsiteX264" fmla="*/ 1318687 w 7467600"/>
              <a:gd name="connsiteY264" fmla="*/ 3113840 h 6858000"/>
              <a:gd name="connsiteX265" fmla="*/ 5453702 w 7467600"/>
              <a:gd name="connsiteY265" fmla="*/ 3090882 h 6858000"/>
              <a:gd name="connsiteX266" fmla="*/ 5480135 w 7467600"/>
              <a:gd name="connsiteY266" fmla="*/ 3565802 h 6858000"/>
              <a:gd name="connsiteX267" fmla="*/ 5499023 w 7467600"/>
              <a:gd name="connsiteY267" fmla="*/ 4166310 h 6858000"/>
              <a:gd name="connsiteX268" fmla="*/ 5547022 w 7467600"/>
              <a:gd name="connsiteY268" fmla="*/ 3607838 h 6858000"/>
              <a:gd name="connsiteX269" fmla="*/ 5515964 w 7467600"/>
              <a:gd name="connsiteY269" fmla="*/ 3378541 h 6858000"/>
              <a:gd name="connsiteX270" fmla="*/ 5453702 w 7467600"/>
              <a:gd name="connsiteY270" fmla="*/ 3090882 h 6858000"/>
              <a:gd name="connsiteX271" fmla="*/ 1238695 w 7467600"/>
              <a:gd name="connsiteY271" fmla="*/ 3076820 h 6858000"/>
              <a:gd name="connsiteX272" fmla="*/ 716371 w 7467600"/>
              <a:gd name="connsiteY272" fmla="*/ 3293249 h 6858000"/>
              <a:gd name="connsiteX273" fmla="*/ 579522 w 7467600"/>
              <a:gd name="connsiteY273" fmla="*/ 3371759 h 6858000"/>
              <a:gd name="connsiteX274" fmla="*/ 600288 w 7467600"/>
              <a:gd name="connsiteY274" fmla="*/ 3365555 h 6858000"/>
              <a:gd name="connsiteX275" fmla="*/ 840692 w 7467600"/>
              <a:gd name="connsiteY275" fmla="*/ 3284921 h 6858000"/>
              <a:gd name="connsiteX276" fmla="*/ 979248 w 7467600"/>
              <a:gd name="connsiteY276" fmla="*/ 3221003 h 6858000"/>
              <a:gd name="connsiteX277" fmla="*/ 1053282 w 7467600"/>
              <a:gd name="connsiteY277" fmla="*/ 3185247 h 6858000"/>
              <a:gd name="connsiteX278" fmla="*/ 1320603 w 7467600"/>
              <a:gd name="connsiteY278" fmla="*/ 3081281 h 6858000"/>
              <a:gd name="connsiteX279" fmla="*/ 1238695 w 7467600"/>
              <a:gd name="connsiteY279" fmla="*/ 3076820 h 6858000"/>
              <a:gd name="connsiteX280" fmla="*/ 5425627 w 7467600"/>
              <a:gd name="connsiteY280" fmla="*/ 2954192 h 6858000"/>
              <a:gd name="connsiteX281" fmla="*/ 5470770 w 7467600"/>
              <a:gd name="connsiteY281" fmla="*/ 3005435 h 6858000"/>
              <a:gd name="connsiteX282" fmla="*/ 5519779 w 7467600"/>
              <a:gd name="connsiteY282" fmla="*/ 4359223 h 6858000"/>
              <a:gd name="connsiteX283" fmla="*/ 5520293 w 7467600"/>
              <a:gd name="connsiteY283" fmla="*/ 4360602 h 6858000"/>
              <a:gd name="connsiteX284" fmla="*/ 5767221 w 7467600"/>
              <a:gd name="connsiteY284" fmla="*/ 4665564 h 6858000"/>
              <a:gd name="connsiteX285" fmla="*/ 6937169 w 7467600"/>
              <a:gd name="connsiteY285" fmla="*/ 4815941 h 6858000"/>
              <a:gd name="connsiteX286" fmla="*/ 6953922 w 7467600"/>
              <a:gd name="connsiteY286" fmla="*/ 4890068 h 6858000"/>
              <a:gd name="connsiteX287" fmla="*/ 6071359 w 7467600"/>
              <a:gd name="connsiteY287" fmla="*/ 4770770 h 6858000"/>
              <a:gd name="connsiteX288" fmla="*/ 6038839 w 7467600"/>
              <a:gd name="connsiteY288" fmla="*/ 4764474 h 6858000"/>
              <a:gd name="connsiteX289" fmla="*/ 6038706 w 7467600"/>
              <a:gd name="connsiteY289" fmla="*/ 4763847 h 6858000"/>
              <a:gd name="connsiteX290" fmla="*/ 6037784 w 7467600"/>
              <a:gd name="connsiteY290" fmla="*/ 4764270 h 6858000"/>
              <a:gd name="connsiteX291" fmla="*/ 6038839 w 7467600"/>
              <a:gd name="connsiteY291" fmla="*/ 4764474 h 6858000"/>
              <a:gd name="connsiteX292" fmla="*/ 6040338 w 7467600"/>
              <a:gd name="connsiteY292" fmla="*/ 4771418 h 6858000"/>
              <a:gd name="connsiteX293" fmla="*/ 6024488 w 7467600"/>
              <a:gd name="connsiteY293" fmla="*/ 4809903 h 6858000"/>
              <a:gd name="connsiteX294" fmla="*/ 5599771 w 7467600"/>
              <a:gd name="connsiteY294" fmla="*/ 5509652 h 6858000"/>
              <a:gd name="connsiteX295" fmla="*/ 5548843 w 7467600"/>
              <a:gd name="connsiteY295" fmla="*/ 5563845 h 6858000"/>
              <a:gd name="connsiteX296" fmla="*/ 5940952 w 7467600"/>
              <a:gd name="connsiteY296" fmla="*/ 6250028 h 6858000"/>
              <a:gd name="connsiteX297" fmla="*/ 6043441 w 7467600"/>
              <a:gd name="connsiteY297" fmla="*/ 6665847 h 6858000"/>
              <a:gd name="connsiteX298" fmla="*/ 6093432 w 7467600"/>
              <a:gd name="connsiteY298" fmla="*/ 6858000 h 6858000"/>
              <a:gd name="connsiteX299" fmla="*/ 6034344 w 7467600"/>
              <a:gd name="connsiteY299" fmla="*/ 6858000 h 6858000"/>
              <a:gd name="connsiteX300" fmla="*/ 6026679 w 7467600"/>
              <a:gd name="connsiteY300" fmla="*/ 6836959 h 6858000"/>
              <a:gd name="connsiteX301" fmla="*/ 5800441 w 7467600"/>
              <a:gd name="connsiteY301" fmla="*/ 6335286 h 6858000"/>
              <a:gd name="connsiteX302" fmla="*/ 5526562 w 7467600"/>
              <a:gd name="connsiteY302" fmla="*/ 5705388 h 6858000"/>
              <a:gd name="connsiteX303" fmla="*/ 5519640 w 7467600"/>
              <a:gd name="connsiteY303" fmla="*/ 5683774 h 6858000"/>
              <a:gd name="connsiteX304" fmla="*/ 5844559 w 7467600"/>
              <a:gd name="connsiteY304" fmla="*/ 6553349 h 6858000"/>
              <a:gd name="connsiteX305" fmla="*/ 5975994 w 7467600"/>
              <a:gd name="connsiteY305" fmla="*/ 6858000 h 6858000"/>
              <a:gd name="connsiteX306" fmla="*/ 5898547 w 7467600"/>
              <a:gd name="connsiteY306" fmla="*/ 6858000 h 6858000"/>
              <a:gd name="connsiteX307" fmla="*/ 5682041 w 7467600"/>
              <a:gd name="connsiteY307" fmla="*/ 6355860 h 6858000"/>
              <a:gd name="connsiteX308" fmla="*/ 5461758 w 7467600"/>
              <a:gd name="connsiteY308" fmla="*/ 5820220 h 6858000"/>
              <a:gd name="connsiteX309" fmla="*/ 5237282 w 7467600"/>
              <a:gd name="connsiteY309" fmla="*/ 6579086 h 6858000"/>
              <a:gd name="connsiteX310" fmla="*/ 5115009 w 7467600"/>
              <a:gd name="connsiteY310" fmla="*/ 6858000 h 6858000"/>
              <a:gd name="connsiteX311" fmla="*/ 5028074 w 7467600"/>
              <a:gd name="connsiteY311" fmla="*/ 6858000 h 6858000"/>
              <a:gd name="connsiteX312" fmla="*/ 5079508 w 7467600"/>
              <a:gd name="connsiteY312" fmla="*/ 6749074 h 6858000"/>
              <a:gd name="connsiteX313" fmla="*/ 5371846 w 7467600"/>
              <a:gd name="connsiteY313" fmla="*/ 5924413 h 6858000"/>
              <a:gd name="connsiteX314" fmla="*/ 5270512 w 7467600"/>
              <a:gd name="connsiteY314" fmla="*/ 6138975 h 6858000"/>
              <a:gd name="connsiteX315" fmla="*/ 5062409 w 7467600"/>
              <a:gd name="connsiteY315" fmla="*/ 6653544 h 6858000"/>
              <a:gd name="connsiteX316" fmla="*/ 5036628 w 7467600"/>
              <a:gd name="connsiteY316" fmla="*/ 6754247 h 6858000"/>
              <a:gd name="connsiteX317" fmla="*/ 5009112 w 7467600"/>
              <a:gd name="connsiteY317" fmla="*/ 6858000 h 6858000"/>
              <a:gd name="connsiteX318" fmla="*/ 4976679 w 7467600"/>
              <a:gd name="connsiteY318" fmla="*/ 6858000 h 6858000"/>
              <a:gd name="connsiteX319" fmla="*/ 5006537 w 7467600"/>
              <a:gd name="connsiteY319" fmla="*/ 6747068 h 6858000"/>
              <a:gd name="connsiteX320" fmla="*/ 5032723 w 7467600"/>
              <a:gd name="connsiteY320" fmla="*/ 6644957 h 6858000"/>
              <a:gd name="connsiteX321" fmla="*/ 5242949 w 7467600"/>
              <a:gd name="connsiteY321" fmla="*/ 6125175 h 6858000"/>
              <a:gd name="connsiteX322" fmla="*/ 5286321 w 7467600"/>
              <a:gd name="connsiteY322" fmla="*/ 6033555 h 6858000"/>
              <a:gd name="connsiteX323" fmla="*/ 5008210 w 7467600"/>
              <a:gd name="connsiteY323" fmla="*/ 6649194 h 6858000"/>
              <a:gd name="connsiteX324" fmla="*/ 4986321 w 7467600"/>
              <a:gd name="connsiteY324" fmla="*/ 6765687 h 6858000"/>
              <a:gd name="connsiteX325" fmla="*/ 4973474 w 7467600"/>
              <a:gd name="connsiteY325" fmla="*/ 6858000 h 6858000"/>
              <a:gd name="connsiteX326" fmla="*/ 4907178 w 7467600"/>
              <a:gd name="connsiteY326" fmla="*/ 6858000 h 6858000"/>
              <a:gd name="connsiteX327" fmla="*/ 4910810 w 7467600"/>
              <a:gd name="connsiteY327" fmla="*/ 6829660 h 6858000"/>
              <a:gd name="connsiteX328" fmla="*/ 4987461 w 7467600"/>
              <a:gd name="connsiteY328" fmla="*/ 6432994 h 6858000"/>
              <a:gd name="connsiteX329" fmla="*/ 5179262 w 7467600"/>
              <a:gd name="connsiteY329" fmla="*/ 6035044 h 6858000"/>
              <a:gd name="connsiteX330" fmla="*/ 4689678 w 7467600"/>
              <a:gd name="connsiteY330" fmla="*/ 6440241 h 6858000"/>
              <a:gd name="connsiteX331" fmla="*/ 4477543 w 7467600"/>
              <a:gd name="connsiteY331" fmla="*/ 6674836 h 6858000"/>
              <a:gd name="connsiteX332" fmla="*/ 4329957 w 7467600"/>
              <a:gd name="connsiteY332" fmla="*/ 6858000 h 6858000"/>
              <a:gd name="connsiteX333" fmla="*/ 4218595 w 7467600"/>
              <a:gd name="connsiteY333" fmla="*/ 6858000 h 6858000"/>
              <a:gd name="connsiteX334" fmla="*/ 4368888 w 7467600"/>
              <a:gd name="connsiteY334" fmla="*/ 6668412 h 6858000"/>
              <a:gd name="connsiteX335" fmla="*/ 4563091 w 7467600"/>
              <a:gd name="connsiteY335" fmla="*/ 6442508 h 6858000"/>
              <a:gd name="connsiteX336" fmla="*/ 5387324 w 7467600"/>
              <a:gd name="connsiteY336" fmla="*/ 5705830 h 6858000"/>
              <a:gd name="connsiteX337" fmla="*/ 5073620 w 7467600"/>
              <a:gd name="connsiteY337" fmla="*/ 5955437 h 6858000"/>
              <a:gd name="connsiteX338" fmla="*/ 4689789 w 7467600"/>
              <a:gd name="connsiteY338" fmla="*/ 6268382 h 6858000"/>
              <a:gd name="connsiteX339" fmla="*/ 4418722 w 7467600"/>
              <a:gd name="connsiteY339" fmla="*/ 6570886 h 6858000"/>
              <a:gd name="connsiteX340" fmla="*/ 4214944 w 7467600"/>
              <a:gd name="connsiteY340" fmla="*/ 6858000 h 6858000"/>
              <a:gd name="connsiteX341" fmla="*/ 4177898 w 7467600"/>
              <a:gd name="connsiteY341" fmla="*/ 6858000 h 6858000"/>
              <a:gd name="connsiteX342" fmla="*/ 4391597 w 7467600"/>
              <a:gd name="connsiteY342" fmla="*/ 6556370 h 6858000"/>
              <a:gd name="connsiteX343" fmla="*/ 4668889 w 7467600"/>
              <a:gd name="connsiteY343" fmla="*/ 6246399 h 6858000"/>
              <a:gd name="connsiteX344" fmla="*/ 5055427 w 7467600"/>
              <a:gd name="connsiteY344" fmla="*/ 5931476 h 6858000"/>
              <a:gd name="connsiteX345" fmla="*/ 5371814 w 7467600"/>
              <a:gd name="connsiteY345" fmla="*/ 5678975 h 6858000"/>
              <a:gd name="connsiteX346" fmla="*/ 4987918 w 7467600"/>
              <a:gd name="connsiteY346" fmla="*/ 5838701 h 6858000"/>
              <a:gd name="connsiteX347" fmla="*/ 4317146 w 7467600"/>
              <a:gd name="connsiteY347" fmla="*/ 6587716 h 6858000"/>
              <a:gd name="connsiteX348" fmla="*/ 4171627 w 7467600"/>
              <a:gd name="connsiteY348" fmla="*/ 6858000 h 6858000"/>
              <a:gd name="connsiteX349" fmla="*/ 4081585 w 7467600"/>
              <a:gd name="connsiteY349" fmla="*/ 6858000 h 6858000"/>
              <a:gd name="connsiteX350" fmla="*/ 4238603 w 7467600"/>
              <a:gd name="connsiteY350" fmla="*/ 6559341 h 6858000"/>
              <a:gd name="connsiteX351" fmla="*/ 4778333 w 7467600"/>
              <a:gd name="connsiteY351" fmla="*/ 5873626 h 6858000"/>
              <a:gd name="connsiteX352" fmla="*/ 5414185 w 7467600"/>
              <a:gd name="connsiteY352" fmla="*/ 5573882 h 6858000"/>
              <a:gd name="connsiteX353" fmla="*/ 5959648 w 7467600"/>
              <a:gd name="connsiteY353" fmla="*/ 4760797 h 6858000"/>
              <a:gd name="connsiteX354" fmla="*/ 5355019 w 7467600"/>
              <a:gd name="connsiteY354" fmla="*/ 4734672 h 6858000"/>
              <a:gd name="connsiteX355" fmla="*/ 5083565 w 7467600"/>
              <a:gd name="connsiteY355" fmla="*/ 5179121 h 6858000"/>
              <a:gd name="connsiteX356" fmla="*/ 4713577 w 7467600"/>
              <a:gd name="connsiteY356" fmla="*/ 5616803 h 6858000"/>
              <a:gd name="connsiteX357" fmla="*/ 3989559 w 7467600"/>
              <a:gd name="connsiteY357" fmla="*/ 6145945 h 6858000"/>
              <a:gd name="connsiteX358" fmla="*/ 3939824 w 7467600"/>
              <a:gd name="connsiteY358" fmla="*/ 6066900 h 6858000"/>
              <a:gd name="connsiteX359" fmla="*/ 4584537 w 7467600"/>
              <a:gd name="connsiteY359" fmla="*/ 5324826 h 6858000"/>
              <a:gd name="connsiteX360" fmla="*/ 5037105 w 7467600"/>
              <a:gd name="connsiteY360" fmla="*/ 5088765 h 6858000"/>
              <a:gd name="connsiteX361" fmla="*/ 5039930 w 7467600"/>
              <a:gd name="connsiteY361" fmla="*/ 5089585 h 6858000"/>
              <a:gd name="connsiteX362" fmla="*/ 5263764 w 7467600"/>
              <a:gd name="connsiteY362" fmla="*/ 4735525 h 6858000"/>
              <a:gd name="connsiteX363" fmla="*/ 4086300 w 7467600"/>
              <a:gd name="connsiteY363" fmla="*/ 4884599 h 6858000"/>
              <a:gd name="connsiteX364" fmla="*/ 4085485 w 7467600"/>
              <a:gd name="connsiteY364" fmla="*/ 4899070 h 6858000"/>
              <a:gd name="connsiteX365" fmla="*/ 3871915 w 7467600"/>
              <a:gd name="connsiteY365" fmla="*/ 5253645 h 6858000"/>
              <a:gd name="connsiteX366" fmla="*/ 3799374 w 7467600"/>
              <a:gd name="connsiteY366" fmla="*/ 5466127 h 6858000"/>
              <a:gd name="connsiteX367" fmla="*/ 3498850 w 7467600"/>
              <a:gd name="connsiteY367" fmla="*/ 6661888 h 6858000"/>
              <a:gd name="connsiteX368" fmla="*/ 3399216 w 7467600"/>
              <a:gd name="connsiteY368" fmla="*/ 6858000 h 6858000"/>
              <a:gd name="connsiteX369" fmla="*/ 3303688 w 7467600"/>
              <a:gd name="connsiteY369" fmla="*/ 6858000 h 6858000"/>
              <a:gd name="connsiteX370" fmla="*/ 3391774 w 7467600"/>
              <a:gd name="connsiteY370" fmla="*/ 6697181 h 6858000"/>
              <a:gd name="connsiteX371" fmla="*/ 3735540 w 7467600"/>
              <a:gd name="connsiteY371" fmla="*/ 5546923 h 6858000"/>
              <a:gd name="connsiteX372" fmla="*/ 3729438 w 7467600"/>
              <a:gd name="connsiteY372" fmla="*/ 5569058 h 6858000"/>
              <a:gd name="connsiteX373" fmla="*/ 3707782 w 7467600"/>
              <a:gd name="connsiteY373" fmla="*/ 5644908 h 6858000"/>
              <a:gd name="connsiteX374" fmla="*/ 3583827 w 7467600"/>
              <a:gd name="connsiteY374" fmla="*/ 6039215 h 6858000"/>
              <a:gd name="connsiteX375" fmla="*/ 3547861 w 7467600"/>
              <a:gd name="connsiteY375" fmla="*/ 6129609 h 6858000"/>
              <a:gd name="connsiteX376" fmla="*/ 3490905 w 7467600"/>
              <a:gd name="connsiteY376" fmla="*/ 6277660 h 6858000"/>
              <a:gd name="connsiteX377" fmla="*/ 3455859 w 7467600"/>
              <a:gd name="connsiteY377" fmla="*/ 6391301 h 6858000"/>
              <a:gd name="connsiteX378" fmla="*/ 3429112 w 7467600"/>
              <a:gd name="connsiteY378" fmla="*/ 6479469 h 6858000"/>
              <a:gd name="connsiteX379" fmla="*/ 3304862 w 7467600"/>
              <a:gd name="connsiteY379" fmla="*/ 6796476 h 6858000"/>
              <a:gd name="connsiteX380" fmla="*/ 3276071 w 7467600"/>
              <a:gd name="connsiteY380" fmla="*/ 6858000 h 6858000"/>
              <a:gd name="connsiteX381" fmla="*/ 3240805 w 7467600"/>
              <a:gd name="connsiteY381" fmla="*/ 6858000 h 6858000"/>
              <a:gd name="connsiteX382" fmla="*/ 3275917 w 7467600"/>
              <a:gd name="connsiteY382" fmla="*/ 6783192 h 6858000"/>
              <a:gd name="connsiteX383" fmla="*/ 3399358 w 7467600"/>
              <a:gd name="connsiteY383" fmla="*/ 6469011 h 6858000"/>
              <a:gd name="connsiteX384" fmla="*/ 3425650 w 7467600"/>
              <a:gd name="connsiteY384" fmla="*/ 6381333 h 6858000"/>
              <a:gd name="connsiteX385" fmla="*/ 3460661 w 7467600"/>
              <a:gd name="connsiteY385" fmla="*/ 6266763 h 6858000"/>
              <a:gd name="connsiteX386" fmla="*/ 3518021 w 7467600"/>
              <a:gd name="connsiteY386" fmla="*/ 6117298 h 6858000"/>
              <a:gd name="connsiteX387" fmla="*/ 3554035 w 7467600"/>
              <a:gd name="connsiteY387" fmla="*/ 6027832 h 6858000"/>
              <a:gd name="connsiteX388" fmla="*/ 3677174 w 7467600"/>
              <a:gd name="connsiteY388" fmla="*/ 5636351 h 6858000"/>
              <a:gd name="connsiteX389" fmla="*/ 3698819 w 7467600"/>
              <a:gd name="connsiteY389" fmla="*/ 5560503 h 6858000"/>
              <a:gd name="connsiteX390" fmla="*/ 3702094 w 7467600"/>
              <a:gd name="connsiteY390" fmla="*/ 5549194 h 6858000"/>
              <a:gd name="connsiteX391" fmla="*/ 3398355 w 7467600"/>
              <a:gd name="connsiteY391" fmla="*/ 6094603 h 6858000"/>
              <a:gd name="connsiteX392" fmla="*/ 3193941 w 7467600"/>
              <a:gd name="connsiteY392" fmla="*/ 6798775 h 6858000"/>
              <a:gd name="connsiteX393" fmla="*/ 3184140 w 7467600"/>
              <a:gd name="connsiteY393" fmla="*/ 6858000 h 6858000"/>
              <a:gd name="connsiteX394" fmla="*/ 3099978 w 7467600"/>
              <a:gd name="connsiteY394" fmla="*/ 6858000 h 6858000"/>
              <a:gd name="connsiteX395" fmla="*/ 3101556 w 7467600"/>
              <a:gd name="connsiteY395" fmla="*/ 6843337 h 6858000"/>
              <a:gd name="connsiteX396" fmla="*/ 3370162 w 7467600"/>
              <a:gd name="connsiteY396" fmla="*/ 5785550 h 6858000"/>
              <a:gd name="connsiteX397" fmla="*/ 3746477 w 7467600"/>
              <a:gd name="connsiteY397" fmla="*/ 5377889 h 6858000"/>
              <a:gd name="connsiteX398" fmla="*/ 3863399 w 7467600"/>
              <a:gd name="connsiteY398" fmla="*/ 5087257 h 6858000"/>
              <a:gd name="connsiteX399" fmla="*/ 3968712 w 7467600"/>
              <a:gd name="connsiteY399" fmla="*/ 4913989 h 6858000"/>
              <a:gd name="connsiteX400" fmla="*/ 2792390 w 7467600"/>
              <a:gd name="connsiteY400" fmla="*/ 5382974 h 6858000"/>
              <a:gd name="connsiteX401" fmla="*/ 2714982 w 7467600"/>
              <a:gd name="connsiteY401" fmla="*/ 5427051 h 6858000"/>
              <a:gd name="connsiteX402" fmla="*/ 2813361 w 7467600"/>
              <a:gd name="connsiteY402" fmla="*/ 6023912 h 6858000"/>
              <a:gd name="connsiteX403" fmla="*/ 2688430 w 7467600"/>
              <a:gd name="connsiteY403" fmla="*/ 6801564 h 6858000"/>
              <a:gd name="connsiteX404" fmla="*/ 2629626 w 7467600"/>
              <a:gd name="connsiteY404" fmla="*/ 6763394 h 6858000"/>
              <a:gd name="connsiteX405" fmla="*/ 2565328 w 7467600"/>
              <a:gd name="connsiteY405" fmla="*/ 5516399 h 6858000"/>
              <a:gd name="connsiteX406" fmla="*/ 1922999 w 7467600"/>
              <a:gd name="connsiteY406" fmla="*/ 5980343 h 6858000"/>
              <a:gd name="connsiteX407" fmla="*/ 1950261 w 7467600"/>
              <a:gd name="connsiteY407" fmla="*/ 6405858 h 6858000"/>
              <a:gd name="connsiteX408" fmla="*/ 2365554 w 7467600"/>
              <a:gd name="connsiteY408" fmla="*/ 6759107 h 6858000"/>
              <a:gd name="connsiteX409" fmla="*/ 2424142 w 7467600"/>
              <a:gd name="connsiteY409" fmla="*/ 6858000 h 6858000"/>
              <a:gd name="connsiteX410" fmla="*/ 2395994 w 7467600"/>
              <a:gd name="connsiteY410" fmla="*/ 6858000 h 6858000"/>
              <a:gd name="connsiteX411" fmla="*/ 2392863 w 7467600"/>
              <a:gd name="connsiteY411" fmla="*/ 6852964 h 6858000"/>
              <a:gd name="connsiteX412" fmla="*/ 2017589 w 7467600"/>
              <a:gd name="connsiteY412" fmla="*/ 6493982 h 6858000"/>
              <a:gd name="connsiteX413" fmla="*/ 2147336 w 7467600"/>
              <a:gd name="connsiteY413" fmla="*/ 6594052 h 6858000"/>
              <a:gd name="connsiteX414" fmla="*/ 2207047 w 7467600"/>
              <a:gd name="connsiteY414" fmla="*/ 6654540 h 6858000"/>
              <a:gd name="connsiteX415" fmla="*/ 2299106 w 7467600"/>
              <a:gd name="connsiteY415" fmla="*/ 6778931 h 6858000"/>
              <a:gd name="connsiteX416" fmla="*/ 2314430 w 7467600"/>
              <a:gd name="connsiteY416" fmla="*/ 6801144 h 6858000"/>
              <a:gd name="connsiteX417" fmla="*/ 2352406 w 7467600"/>
              <a:gd name="connsiteY417" fmla="*/ 6858000 h 6858000"/>
              <a:gd name="connsiteX418" fmla="*/ 2314492 w 7467600"/>
              <a:gd name="connsiteY418" fmla="*/ 6858000 h 6858000"/>
              <a:gd name="connsiteX419" fmla="*/ 2288095 w 7467600"/>
              <a:gd name="connsiteY419" fmla="*/ 6818030 h 6858000"/>
              <a:gd name="connsiteX420" fmla="*/ 2272768 w 7467600"/>
              <a:gd name="connsiteY420" fmla="*/ 6795822 h 6858000"/>
              <a:gd name="connsiteX421" fmla="*/ 2182715 w 7467600"/>
              <a:gd name="connsiteY421" fmla="*/ 6675071 h 6858000"/>
              <a:gd name="connsiteX422" fmla="*/ 2032061 w 7467600"/>
              <a:gd name="connsiteY422" fmla="*/ 6541380 h 6858000"/>
              <a:gd name="connsiteX423" fmla="*/ 2257220 w 7467600"/>
              <a:gd name="connsiteY423" fmla="*/ 6826257 h 6858000"/>
              <a:gd name="connsiteX424" fmla="*/ 2281324 w 7467600"/>
              <a:gd name="connsiteY424" fmla="*/ 6858000 h 6858000"/>
              <a:gd name="connsiteX425" fmla="*/ 2242860 w 7467600"/>
              <a:gd name="connsiteY425" fmla="*/ 6858000 h 6858000"/>
              <a:gd name="connsiteX426" fmla="*/ 2232818 w 7467600"/>
              <a:gd name="connsiteY426" fmla="*/ 6844926 h 6858000"/>
              <a:gd name="connsiteX427" fmla="*/ 1990172 w 7467600"/>
              <a:gd name="connsiteY427" fmla="*/ 6542121 h 6858000"/>
              <a:gd name="connsiteX428" fmla="*/ 2124090 w 7467600"/>
              <a:gd name="connsiteY428" fmla="*/ 6761017 h 6858000"/>
              <a:gd name="connsiteX429" fmla="*/ 2200380 w 7467600"/>
              <a:gd name="connsiteY429" fmla="*/ 6858000 h 6858000"/>
              <a:gd name="connsiteX430" fmla="*/ 2147507 w 7467600"/>
              <a:gd name="connsiteY430" fmla="*/ 6858000 h 6858000"/>
              <a:gd name="connsiteX431" fmla="*/ 2070668 w 7467600"/>
              <a:gd name="connsiteY431" fmla="*/ 6761520 h 6858000"/>
              <a:gd name="connsiteX432" fmla="*/ 1975142 w 7467600"/>
              <a:gd name="connsiteY432" fmla="*/ 6585570 h 6858000"/>
              <a:gd name="connsiteX433" fmla="*/ 2050035 w 7467600"/>
              <a:gd name="connsiteY433" fmla="*/ 6813345 h 6858000"/>
              <a:gd name="connsiteX434" fmla="*/ 2063025 w 7467600"/>
              <a:gd name="connsiteY434" fmla="*/ 6858000 h 6858000"/>
              <a:gd name="connsiteX435" fmla="*/ 2021675 w 7467600"/>
              <a:gd name="connsiteY435" fmla="*/ 6858000 h 6858000"/>
              <a:gd name="connsiteX436" fmla="*/ 2019308 w 7467600"/>
              <a:gd name="connsiteY436" fmla="*/ 6847118 h 6858000"/>
              <a:gd name="connsiteX437" fmla="*/ 1938835 w 7467600"/>
              <a:gd name="connsiteY437" fmla="*/ 6551160 h 6858000"/>
              <a:gd name="connsiteX438" fmla="*/ 1953230 w 7467600"/>
              <a:gd name="connsiteY438" fmla="*/ 6759699 h 6858000"/>
              <a:gd name="connsiteX439" fmla="*/ 1956763 w 7467600"/>
              <a:gd name="connsiteY439" fmla="*/ 6778191 h 6858000"/>
              <a:gd name="connsiteX440" fmla="*/ 1967925 w 7467600"/>
              <a:gd name="connsiteY440" fmla="*/ 6858000 h 6858000"/>
              <a:gd name="connsiteX441" fmla="*/ 1936622 w 7467600"/>
              <a:gd name="connsiteY441" fmla="*/ 6858000 h 6858000"/>
              <a:gd name="connsiteX442" fmla="*/ 1926261 w 7467600"/>
              <a:gd name="connsiteY442" fmla="*/ 6784064 h 6858000"/>
              <a:gd name="connsiteX443" fmla="*/ 1922724 w 7467600"/>
              <a:gd name="connsiteY443" fmla="*/ 6765577 h 6858000"/>
              <a:gd name="connsiteX444" fmla="*/ 1904650 w 7467600"/>
              <a:gd name="connsiteY444" fmla="*/ 6639616 h 6858000"/>
              <a:gd name="connsiteX445" fmla="*/ 1885273 w 7467600"/>
              <a:gd name="connsiteY445" fmla="*/ 6858000 h 6858000"/>
              <a:gd name="connsiteX446" fmla="*/ 1854363 w 7467600"/>
              <a:gd name="connsiteY446" fmla="*/ 6858000 h 6858000"/>
              <a:gd name="connsiteX447" fmla="*/ 1880391 w 7467600"/>
              <a:gd name="connsiteY447" fmla="*/ 6603796 h 6858000"/>
              <a:gd name="connsiteX448" fmla="*/ 1818273 w 7467600"/>
              <a:gd name="connsiteY448" fmla="*/ 6715729 h 6858000"/>
              <a:gd name="connsiteX449" fmla="*/ 1794691 w 7467600"/>
              <a:gd name="connsiteY449" fmla="*/ 6843239 h 6858000"/>
              <a:gd name="connsiteX450" fmla="*/ 1794914 w 7467600"/>
              <a:gd name="connsiteY450" fmla="*/ 6858000 h 6858000"/>
              <a:gd name="connsiteX451" fmla="*/ 1746128 w 7467600"/>
              <a:gd name="connsiteY451" fmla="*/ 6858000 h 6858000"/>
              <a:gd name="connsiteX452" fmla="*/ 1753934 w 7467600"/>
              <a:gd name="connsiteY452" fmla="*/ 6724796 h 6858000"/>
              <a:gd name="connsiteX453" fmla="*/ 1792053 w 7467600"/>
              <a:gd name="connsiteY453" fmla="*/ 6572396 h 6858000"/>
              <a:gd name="connsiteX454" fmla="*/ 1862248 w 7467600"/>
              <a:gd name="connsiteY454" fmla="*/ 6266397 h 6858000"/>
              <a:gd name="connsiteX455" fmla="*/ 1862250 w 7467600"/>
              <a:gd name="connsiteY455" fmla="*/ 6033531 h 6858000"/>
              <a:gd name="connsiteX456" fmla="*/ 1211999 w 7467600"/>
              <a:gd name="connsiteY456" fmla="*/ 6683610 h 6858000"/>
              <a:gd name="connsiteX457" fmla="*/ 1213266 w 7467600"/>
              <a:gd name="connsiteY457" fmla="*/ 6691947 h 6858000"/>
              <a:gd name="connsiteX458" fmla="*/ 1203370 w 7467600"/>
              <a:gd name="connsiteY458" fmla="*/ 6850676 h 6858000"/>
              <a:gd name="connsiteX459" fmla="*/ 1203671 w 7467600"/>
              <a:gd name="connsiteY459" fmla="*/ 6858000 h 6858000"/>
              <a:gd name="connsiteX460" fmla="*/ 1143180 w 7467600"/>
              <a:gd name="connsiteY460" fmla="*/ 6858000 h 6858000"/>
              <a:gd name="connsiteX461" fmla="*/ 1142176 w 7467600"/>
              <a:gd name="connsiteY461" fmla="*/ 6766045 h 6858000"/>
              <a:gd name="connsiteX462" fmla="*/ 1067484 w 7467600"/>
              <a:gd name="connsiteY462" fmla="*/ 6858000 h 6858000"/>
              <a:gd name="connsiteX463" fmla="*/ 953928 w 7467600"/>
              <a:gd name="connsiteY463" fmla="*/ 6858000 h 6858000"/>
              <a:gd name="connsiteX464" fmla="*/ 959715 w 7467600"/>
              <a:gd name="connsiteY464" fmla="*/ 6850185 h 6858000"/>
              <a:gd name="connsiteX465" fmla="*/ 1483788 w 7467600"/>
              <a:gd name="connsiteY465" fmla="*/ 6259174 h 6858000"/>
              <a:gd name="connsiteX466" fmla="*/ 1100671 w 7467600"/>
              <a:gd name="connsiteY466" fmla="*/ 6252137 h 6858000"/>
              <a:gd name="connsiteX467" fmla="*/ 1090144 w 7467600"/>
              <a:gd name="connsiteY467" fmla="*/ 6256748 h 6858000"/>
              <a:gd name="connsiteX468" fmla="*/ 1095872 w 7467600"/>
              <a:gd name="connsiteY468" fmla="*/ 6271892 h 6858000"/>
              <a:gd name="connsiteX469" fmla="*/ 262785 w 7467600"/>
              <a:gd name="connsiteY469" fmla="*/ 6845450 h 6858000"/>
              <a:gd name="connsiteX470" fmla="*/ 209968 w 7467600"/>
              <a:gd name="connsiteY470" fmla="*/ 6770713 h 6858000"/>
              <a:gd name="connsiteX471" fmla="*/ 873460 w 7467600"/>
              <a:gd name="connsiteY471" fmla="*/ 6253768 h 6858000"/>
              <a:gd name="connsiteX472" fmla="*/ 192686 w 7467600"/>
              <a:gd name="connsiteY472" fmla="*/ 5849257 h 6858000"/>
              <a:gd name="connsiteX473" fmla="*/ 4696 w 7467600"/>
              <a:gd name="connsiteY473" fmla="*/ 5697668 h 6858000"/>
              <a:gd name="connsiteX474" fmla="*/ 0 w 7467600"/>
              <a:gd name="connsiteY474" fmla="*/ 5689984 h 6858000"/>
              <a:gd name="connsiteX475" fmla="*/ 0 w 7467600"/>
              <a:gd name="connsiteY475" fmla="*/ 5513472 h 6858000"/>
              <a:gd name="connsiteX476" fmla="*/ 174101 w 7467600"/>
              <a:gd name="connsiteY476" fmla="*/ 5620277 h 6858000"/>
              <a:gd name="connsiteX477" fmla="*/ 891800 w 7467600"/>
              <a:gd name="connsiteY477" fmla="*/ 6036935 h 6858000"/>
              <a:gd name="connsiteX478" fmla="*/ 1072219 w 7467600"/>
              <a:gd name="connsiteY478" fmla="*/ 6169443 h 6858000"/>
              <a:gd name="connsiteX479" fmla="*/ 1074117 w 7467600"/>
              <a:gd name="connsiteY479" fmla="*/ 6170301 h 6858000"/>
              <a:gd name="connsiteX480" fmla="*/ 1083114 w 7467600"/>
              <a:gd name="connsiteY480" fmla="*/ 6174131 h 6858000"/>
              <a:gd name="connsiteX481" fmla="*/ 1543010 w 7467600"/>
              <a:gd name="connsiteY481" fmla="*/ 6191140 h 6858000"/>
              <a:gd name="connsiteX482" fmla="*/ 1551080 w 7467600"/>
              <a:gd name="connsiteY482" fmla="*/ 6195006 h 6858000"/>
              <a:gd name="connsiteX483" fmla="*/ 2345443 w 7467600"/>
              <a:gd name="connsiteY483" fmla="*/ 5549882 h 6858000"/>
              <a:gd name="connsiteX484" fmla="*/ 1721499 w 7467600"/>
              <a:gd name="connsiteY484" fmla="*/ 5599969 h 6858000"/>
              <a:gd name="connsiteX485" fmla="*/ 767716 w 7467600"/>
              <a:gd name="connsiteY485" fmla="*/ 5472768 h 6858000"/>
              <a:gd name="connsiteX486" fmla="*/ 722147 w 7467600"/>
              <a:gd name="connsiteY486" fmla="*/ 5393091 h 6858000"/>
              <a:gd name="connsiteX487" fmla="*/ 1485552 w 7467600"/>
              <a:gd name="connsiteY487" fmla="*/ 5313202 h 6858000"/>
              <a:gd name="connsiteX488" fmla="*/ 2143004 w 7467600"/>
              <a:gd name="connsiteY488" fmla="*/ 5402420 h 6858000"/>
              <a:gd name="connsiteX489" fmla="*/ 1933391 w 7467600"/>
              <a:gd name="connsiteY489" fmla="*/ 5156971 h 6858000"/>
              <a:gd name="connsiteX490" fmla="*/ 1827118 w 7467600"/>
              <a:gd name="connsiteY490" fmla="*/ 4968410 h 6858000"/>
              <a:gd name="connsiteX491" fmla="*/ 1837349 w 7467600"/>
              <a:gd name="connsiteY491" fmla="*/ 4956357 h 6858000"/>
              <a:gd name="connsiteX492" fmla="*/ 2162835 w 7467600"/>
              <a:gd name="connsiteY492" fmla="*/ 5187853 h 6858000"/>
              <a:gd name="connsiteX493" fmla="*/ 2257167 w 7467600"/>
              <a:gd name="connsiteY493" fmla="*/ 5462123 h 6858000"/>
              <a:gd name="connsiteX494" fmla="*/ 2261598 w 7467600"/>
              <a:gd name="connsiteY494" fmla="*/ 5467998 h 6858000"/>
              <a:gd name="connsiteX495" fmla="*/ 2437177 w 7467600"/>
              <a:gd name="connsiteY495" fmla="*/ 5479608 h 6858000"/>
              <a:gd name="connsiteX496" fmla="*/ 2445247 w 7467600"/>
              <a:gd name="connsiteY496" fmla="*/ 5483476 h 6858000"/>
              <a:gd name="connsiteX497" fmla="*/ 2743626 w 7467600"/>
              <a:gd name="connsiteY497" fmla="*/ 5304819 h 6858000"/>
              <a:gd name="connsiteX498" fmla="*/ 3048102 w 7467600"/>
              <a:gd name="connsiteY498" fmla="*/ 5150595 h 6858000"/>
              <a:gd name="connsiteX499" fmla="*/ 1799414 w 7467600"/>
              <a:gd name="connsiteY499" fmla="*/ 4694732 h 6858000"/>
              <a:gd name="connsiteX500" fmla="*/ 1771735 w 7467600"/>
              <a:gd name="connsiteY500" fmla="*/ 4619929 h 6858000"/>
              <a:gd name="connsiteX501" fmla="*/ 3104273 w 7467600"/>
              <a:gd name="connsiteY501" fmla="*/ 5076159 h 6858000"/>
              <a:gd name="connsiteX502" fmla="*/ 3113245 w 7467600"/>
              <a:gd name="connsiteY502" fmla="*/ 5090705 h 6858000"/>
              <a:gd name="connsiteX503" fmla="*/ 3126294 w 7467600"/>
              <a:gd name="connsiteY503" fmla="*/ 5114400 h 6858000"/>
              <a:gd name="connsiteX504" fmla="*/ 3937433 w 7467600"/>
              <a:gd name="connsiteY504" fmla="*/ 4830473 h 6858000"/>
              <a:gd name="connsiteX505" fmla="*/ 3590475 w 7467600"/>
              <a:gd name="connsiteY505" fmla="*/ 4597974 h 6858000"/>
              <a:gd name="connsiteX506" fmla="*/ 3100264 w 7467600"/>
              <a:gd name="connsiteY506" fmla="*/ 4579845 h 6858000"/>
              <a:gd name="connsiteX507" fmla="*/ 2183576 w 7467600"/>
              <a:gd name="connsiteY507" fmla="*/ 4227150 h 6858000"/>
              <a:gd name="connsiteX508" fmla="*/ 2151029 w 7467600"/>
              <a:gd name="connsiteY508" fmla="*/ 4146947 h 6858000"/>
              <a:gd name="connsiteX509" fmla="*/ 3563434 w 7467600"/>
              <a:gd name="connsiteY509" fmla="*/ 4469115 h 6858000"/>
              <a:gd name="connsiteX510" fmla="*/ 3177952 w 7467600"/>
              <a:gd name="connsiteY510" fmla="*/ 3657386 h 6858000"/>
              <a:gd name="connsiteX511" fmla="*/ 3189263 w 7467600"/>
              <a:gd name="connsiteY511" fmla="*/ 3625726 h 6858000"/>
              <a:gd name="connsiteX512" fmla="*/ 3560912 w 7467600"/>
              <a:gd name="connsiteY512" fmla="*/ 4079863 h 6858000"/>
              <a:gd name="connsiteX513" fmla="*/ 3626636 w 7467600"/>
              <a:gd name="connsiteY513" fmla="*/ 4512230 h 6858000"/>
              <a:gd name="connsiteX514" fmla="*/ 3653088 w 7467600"/>
              <a:gd name="connsiteY514" fmla="*/ 4521417 h 6858000"/>
              <a:gd name="connsiteX515" fmla="*/ 3988128 w 7467600"/>
              <a:gd name="connsiteY515" fmla="*/ 4817267 h 6858000"/>
              <a:gd name="connsiteX516" fmla="*/ 4830582 w 7467600"/>
              <a:gd name="connsiteY516" fmla="*/ 4676000 h 6858000"/>
              <a:gd name="connsiteX517" fmla="*/ 4830100 w 7467600"/>
              <a:gd name="connsiteY517" fmla="*/ 4675554 h 6858000"/>
              <a:gd name="connsiteX518" fmla="*/ 4036318 w 7467600"/>
              <a:gd name="connsiteY518" fmla="*/ 4147013 h 6858000"/>
              <a:gd name="connsiteX519" fmla="*/ 3432098 w 7467600"/>
              <a:gd name="connsiteY519" fmla="*/ 3537312 h 6858000"/>
              <a:gd name="connsiteX520" fmla="*/ 3446761 w 7467600"/>
              <a:gd name="connsiteY520" fmla="*/ 3461278 h 6858000"/>
              <a:gd name="connsiteX521" fmla="*/ 4419733 w 7467600"/>
              <a:gd name="connsiteY521" fmla="*/ 3963555 h 6858000"/>
              <a:gd name="connsiteX522" fmla="*/ 4781371 w 7467600"/>
              <a:gd name="connsiteY522" fmla="*/ 4458604 h 6858000"/>
              <a:gd name="connsiteX523" fmla="*/ 4780440 w 7467600"/>
              <a:gd name="connsiteY523" fmla="*/ 4470290 h 6858000"/>
              <a:gd name="connsiteX524" fmla="*/ 4898954 w 7467600"/>
              <a:gd name="connsiteY524" fmla="*/ 4662092 h 6858000"/>
              <a:gd name="connsiteX525" fmla="*/ 4900699 w 7467600"/>
              <a:gd name="connsiteY525" fmla="*/ 4670867 h 6858000"/>
              <a:gd name="connsiteX526" fmla="*/ 5714511 w 7467600"/>
              <a:gd name="connsiteY526" fmla="*/ 4663483 h 6858000"/>
              <a:gd name="connsiteX527" fmla="*/ 5464793 w 7467600"/>
              <a:gd name="connsiteY527" fmla="*/ 4393556 h 6858000"/>
              <a:gd name="connsiteX528" fmla="*/ 5461897 w 7467600"/>
              <a:gd name="connsiteY528" fmla="*/ 4390879 h 6858000"/>
              <a:gd name="connsiteX529" fmla="*/ 4294126 w 7467600"/>
              <a:gd name="connsiteY529" fmla="*/ 3303048 h 6858000"/>
              <a:gd name="connsiteX530" fmla="*/ 4305321 w 7467600"/>
              <a:gd name="connsiteY530" fmla="*/ 3256953 h 6858000"/>
              <a:gd name="connsiteX531" fmla="*/ 4949299 w 7467600"/>
              <a:gd name="connsiteY531" fmla="*/ 3766336 h 6858000"/>
              <a:gd name="connsiteX532" fmla="*/ 5291452 w 7467600"/>
              <a:gd name="connsiteY532" fmla="*/ 4076801 h 6858000"/>
              <a:gd name="connsiteX533" fmla="*/ 5434998 w 7467600"/>
              <a:gd name="connsiteY533" fmla="*/ 4254100 h 6858000"/>
              <a:gd name="connsiteX534" fmla="*/ 5351015 w 7467600"/>
              <a:gd name="connsiteY534" fmla="*/ 3760989 h 6858000"/>
              <a:gd name="connsiteX535" fmla="*/ 5413780 w 7467600"/>
              <a:gd name="connsiteY535" fmla="*/ 2966265 h 6858000"/>
              <a:gd name="connsiteX536" fmla="*/ 5425627 w 7467600"/>
              <a:gd name="connsiteY536" fmla="*/ 2954192 h 6858000"/>
              <a:gd name="connsiteX537" fmla="*/ 6604735 w 7467600"/>
              <a:gd name="connsiteY537" fmla="*/ 2041381 h 6858000"/>
              <a:gd name="connsiteX538" fmla="*/ 7204487 w 7467600"/>
              <a:gd name="connsiteY538" fmla="*/ 2742112 h 6858000"/>
              <a:gd name="connsiteX539" fmla="*/ 7131592 w 7467600"/>
              <a:gd name="connsiteY539" fmla="*/ 2672096 h 6858000"/>
              <a:gd name="connsiteX540" fmla="*/ 6996344 w 7467600"/>
              <a:gd name="connsiteY540" fmla="*/ 2518310 h 6858000"/>
              <a:gd name="connsiteX541" fmla="*/ 6735495 w 7467600"/>
              <a:gd name="connsiteY541" fmla="*/ 2196890 h 6858000"/>
              <a:gd name="connsiteX542" fmla="*/ 6721901 w 7467600"/>
              <a:gd name="connsiteY542" fmla="*/ 2179274 h 6858000"/>
              <a:gd name="connsiteX543" fmla="*/ 6604735 w 7467600"/>
              <a:gd name="connsiteY543" fmla="*/ 2041381 h 6858000"/>
              <a:gd name="connsiteX544" fmla="*/ 6591670 w 7467600"/>
              <a:gd name="connsiteY544" fmla="*/ 1988277 h 6858000"/>
              <a:gd name="connsiteX545" fmla="*/ 6747349 w 7467600"/>
              <a:gd name="connsiteY545" fmla="*/ 2160069 h 6858000"/>
              <a:gd name="connsiteX546" fmla="*/ 6760943 w 7467600"/>
              <a:gd name="connsiteY546" fmla="*/ 2177686 h 6858000"/>
              <a:gd name="connsiteX547" fmla="*/ 7021065 w 7467600"/>
              <a:gd name="connsiteY547" fmla="*/ 2498102 h 6858000"/>
              <a:gd name="connsiteX548" fmla="*/ 7155223 w 7467600"/>
              <a:gd name="connsiteY548" fmla="*/ 2650386 h 6858000"/>
              <a:gd name="connsiteX549" fmla="*/ 7203167 w 7467600"/>
              <a:gd name="connsiteY549" fmla="*/ 2697288 h 6858000"/>
              <a:gd name="connsiteX550" fmla="*/ 6937703 w 7467600"/>
              <a:gd name="connsiteY550" fmla="*/ 2321981 h 6858000"/>
              <a:gd name="connsiteX551" fmla="*/ 6591670 w 7467600"/>
              <a:gd name="connsiteY551" fmla="*/ 1988277 h 6858000"/>
              <a:gd name="connsiteX552" fmla="*/ 5798671 w 7467600"/>
              <a:gd name="connsiteY552" fmla="*/ 1981601 h 6858000"/>
              <a:gd name="connsiteX553" fmla="*/ 5754709 w 7467600"/>
              <a:gd name="connsiteY553" fmla="*/ 2071454 h 6858000"/>
              <a:gd name="connsiteX554" fmla="*/ 5763044 w 7467600"/>
              <a:gd name="connsiteY554" fmla="*/ 2842206 h 6858000"/>
              <a:gd name="connsiteX555" fmla="*/ 5764974 w 7467600"/>
              <a:gd name="connsiteY555" fmla="*/ 2799609 h 6858000"/>
              <a:gd name="connsiteX556" fmla="*/ 5767665 w 7467600"/>
              <a:gd name="connsiteY556" fmla="*/ 2666409 h 6858000"/>
              <a:gd name="connsiteX557" fmla="*/ 5763055 w 7467600"/>
              <a:gd name="connsiteY557" fmla="*/ 2579705 h 6858000"/>
              <a:gd name="connsiteX558" fmla="*/ 5758079 w 7467600"/>
              <a:gd name="connsiteY558" fmla="*/ 2492508 h 6858000"/>
              <a:gd name="connsiteX559" fmla="*/ 5779325 w 7467600"/>
              <a:gd name="connsiteY559" fmla="*/ 2197069 h 6858000"/>
              <a:gd name="connsiteX560" fmla="*/ 5798671 w 7467600"/>
              <a:gd name="connsiteY560" fmla="*/ 1981601 h 6858000"/>
              <a:gd name="connsiteX561" fmla="*/ 5829202 w 7467600"/>
              <a:gd name="connsiteY561" fmla="*/ 1971679 h 6858000"/>
              <a:gd name="connsiteX562" fmla="*/ 5809558 w 7467600"/>
              <a:gd name="connsiteY562" fmla="*/ 2198043 h 6858000"/>
              <a:gd name="connsiteX563" fmla="*/ 5788653 w 7467600"/>
              <a:gd name="connsiteY563" fmla="*/ 2489430 h 6858000"/>
              <a:gd name="connsiteX564" fmla="*/ 5793439 w 7467600"/>
              <a:gd name="connsiteY564" fmla="*/ 2575235 h 6858000"/>
              <a:gd name="connsiteX565" fmla="*/ 5796837 w 7467600"/>
              <a:gd name="connsiteY565" fmla="*/ 2637633 h 6858000"/>
              <a:gd name="connsiteX566" fmla="*/ 5818614 w 7467600"/>
              <a:gd name="connsiteY566" fmla="*/ 2473055 h 6858000"/>
              <a:gd name="connsiteX567" fmla="*/ 5829202 w 7467600"/>
              <a:gd name="connsiteY567" fmla="*/ 1971679 h 6858000"/>
              <a:gd name="connsiteX568" fmla="*/ 5911389 w 7467600"/>
              <a:gd name="connsiteY568" fmla="*/ 1898371 h 6858000"/>
              <a:gd name="connsiteX569" fmla="*/ 6237627 w 7467600"/>
              <a:gd name="connsiteY569" fmla="*/ 2231921 h 6858000"/>
              <a:gd name="connsiteX570" fmla="*/ 5911389 w 7467600"/>
              <a:gd name="connsiteY570" fmla="*/ 1898371 h 6858000"/>
              <a:gd name="connsiteX571" fmla="*/ 6944437 w 7467600"/>
              <a:gd name="connsiteY571" fmla="*/ 1575402 h 6858000"/>
              <a:gd name="connsiteX572" fmla="*/ 6304730 w 7467600"/>
              <a:gd name="connsiteY572" fmla="*/ 1766654 h 6858000"/>
              <a:gd name="connsiteX573" fmla="*/ 6944437 w 7467600"/>
              <a:gd name="connsiteY573" fmla="*/ 1575402 h 6858000"/>
              <a:gd name="connsiteX574" fmla="*/ 7019523 w 7467600"/>
              <a:gd name="connsiteY574" fmla="*/ 1519450 h 6858000"/>
              <a:gd name="connsiteX575" fmla="*/ 6298091 w 7467600"/>
              <a:gd name="connsiteY575" fmla="*/ 1737122 h 6858000"/>
              <a:gd name="connsiteX576" fmla="*/ 7019523 w 7467600"/>
              <a:gd name="connsiteY576" fmla="*/ 1519450 h 6858000"/>
              <a:gd name="connsiteX577" fmla="*/ 2399523 w 7467600"/>
              <a:gd name="connsiteY577" fmla="*/ 1428234 h 6858000"/>
              <a:gd name="connsiteX578" fmla="*/ 2224982 w 7467600"/>
              <a:gd name="connsiteY578" fmla="*/ 1826201 h 6858000"/>
              <a:gd name="connsiteX579" fmla="*/ 2096099 w 7467600"/>
              <a:gd name="connsiteY579" fmla="*/ 2345900 h 6858000"/>
              <a:gd name="connsiteX580" fmla="*/ 2283317 w 7467600"/>
              <a:gd name="connsiteY580" fmla="*/ 1796925 h 6858000"/>
              <a:gd name="connsiteX581" fmla="*/ 2399523 w 7467600"/>
              <a:gd name="connsiteY581" fmla="*/ 1428234 h 6858000"/>
              <a:gd name="connsiteX582" fmla="*/ 2448558 w 7467600"/>
              <a:gd name="connsiteY582" fmla="*/ 1373435 h 6858000"/>
              <a:gd name="connsiteX583" fmla="*/ 2312521 w 7467600"/>
              <a:gd name="connsiteY583" fmla="*/ 1806140 h 6858000"/>
              <a:gd name="connsiteX584" fmla="*/ 2127533 w 7467600"/>
              <a:gd name="connsiteY584" fmla="*/ 2348380 h 6858000"/>
              <a:gd name="connsiteX585" fmla="*/ 2358080 w 7467600"/>
              <a:gd name="connsiteY585" fmla="*/ 1866134 h 6858000"/>
              <a:gd name="connsiteX586" fmla="*/ 2407436 w 7467600"/>
              <a:gd name="connsiteY586" fmla="*/ 1651070 h 6858000"/>
              <a:gd name="connsiteX587" fmla="*/ 2448558 w 7467600"/>
              <a:gd name="connsiteY587" fmla="*/ 1373435 h 6858000"/>
              <a:gd name="connsiteX588" fmla="*/ 278707 w 7467600"/>
              <a:gd name="connsiteY588" fmla="*/ 1352270 h 6858000"/>
              <a:gd name="connsiteX589" fmla="*/ 321570 w 7467600"/>
              <a:gd name="connsiteY589" fmla="*/ 1861610 h 6858000"/>
              <a:gd name="connsiteX590" fmla="*/ 294281 w 7467600"/>
              <a:gd name="connsiteY590" fmla="*/ 1440658 h 6858000"/>
              <a:gd name="connsiteX591" fmla="*/ 278707 w 7467600"/>
              <a:gd name="connsiteY591" fmla="*/ 1352270 h 6858000"/>
              <a:gd name="connsiteX592" fmla="*/ 1423821 w 7467600"/>
              <a:gd name="connsiteY592" fmla="*/ 1351958 h 6858000"/>
              <a:gd name="connsiteX593" fmla="*/ 1638521 w 7467600"/>
              <a:gd name="connsiteY593" fmla="*/ 1908470 h 6858000"/>
              <a:gd name="connsiteX594" fmla="*/ 1754199 w 7467600"/>
              <a:gd name="connsiteY594" fmla="*/ 2149284 h 6858000"/>
              <a:gd name="connsiteX595" fmla="*/ 1908359 w 7467600"/>
              <a:gd name="connsiteY595" fmla="*/ 2364988 h 6858000"/>
              <a:gd name="connsiteX596" fmla="*/ 1647661 w 7467600"/>
              <a:gd name="connsiteY596" fmla="*/ 1825945 h 6858000"/>
              <a:gd name="connsiteX597" fmla="*/ 1423821 w 7467600"/>
              <a:gd name="connsiteY597" fmla="*/ 1351958 h 6858000"/>
              <a:gd name="connsiteX598" fmla="*/ 1431890 w 7467600"/>
              <a:gd name="connsiteY598" fmla="*/ 1306475 h 6858000"/>
              <a:gd name="connsiteX599" fmla="*/ 1507597 w 7467600"/>
              <a:gd name="connsiteY599" fmla="*/ 1446132 h 6858000"/>
              <a:gd name="connsiteX600" fmla="*/ 1674586 w 7467600"/>
              <a:gd name="connsiteY600" fmla="*/ 1813832 h 6858000"/>
              <a:gd name="connsiteX601" fmla="*/ 1815950 w 7467600"/>
              <a:gd name="connsiteY601" fmla="*/ 2128564 h 6858000"/>
              <a:gd name="connsiteX602" fmla="*/ 1984242 w 7467600"/>
              <a:gd name="connsiteY602" fmla="*/ 2430829 h 6858000"/>
              <a:gd name="connsiteX603" fmla="*/ 2014023 w 7467600"/>
              <a:gd name="connsiteY603" fmla="*/ 2450995 h 6858000"/>
              <a:gd name="connsiteX604" fmla="*/ 1747337 w 7467600"/>
              <a:gd name="connsiteY604" fmla="*/ 1855264 h 6858000"/>
              <a:gd name="connsiteX605" fmla="*/ 1533749 w 7467600"/>
              <a:gd name="connsiteY605" fmla="*/ 1478656 h 6858000"/>
              <a:gd name="connsiteX606" fmla="*/ 1431890 w 7467600"/>
              <a:gd name="connsiteY606" fmla="*/ 1306475 h 6858000"/>
              <a:gd name="connsiteX607" fmla="*/ 5052692 w 7467600"/>
              <a:gd name="connsiteY607" fmla="*/ 1292994 h 6858000"/>
              <a:gd name="connsiteX608" fmla="*/ 5200661 w 7467600"/>
              <a:gd name="connsiteY608" fmla="*/ 1635186 h 6858000"/>
              <a:gd name="connsiteX609" fmla="*/ 5297138 w 7467600"/>
              <a:gd name="connsiteY609" fmla="*/ 1906351 h 6858000"/>
              <a:gd name="connsiteX610" fmla="*/ 5052692 w 7467600"/>
              <a:gd name="connsiteY610" fmla="*/ 1292994 h 6858000"/>
              <a:gd name="connsiteX611" fmla="*/ 5009948 w 7467600"/>
              <a:gd name="connsiteY611" fmla="*/ 1273619 h 6858000"/>
              <a:gd name="connsiteX612" fmla="*/ 5121777 w 7467600"/>
              <a:gd name="connsiteY612" fmla="*/ 1654213 h 6858000"/>
              <a:gd name="connsiteX613" fmla="*/ 5293545 w 7467600"/>
              <a:gd name="connsiteY613" fmla="*/ 2072247 h 6858000"/>
              <a:gd name="connsiteX614" fmla="*/ 5294042 w 7467600"/>
              <a:gd name="connsiteY614" fmla="*/ 2065019 h 6858000"/>
              <a:gd name="connsiteX615" fmla="*/ 5171936 w 7467600"/>
              <a:gd name="connsiteY615" fmla="*/ 1647613 h 6858000"/>
              <a:gd name="connsiteX616" fmla="*/ 5009948 w 7467600"/>
              <a:gd name="connsiteY616" fmla="*/ 1273619 h 6858000"/>
              <a:gd name="connsiteX617" fmla="*/ 655236 w 7467600"/>
              <a:gd name="connsiteY617" fmla="*/ 1268632 h 6858000"/>
              <a:gd name="connsiteX618" fmla="*/ 839521 w 7467600"/>
              <a:gd name="connsiteY618" fmla="*/ 1685315 h 6858000"/>
              <a:gd name="connsiteX619" fmla="*/ 1109416 w 7467600"/>
              <a:gd name="connsiteY619" fmla="*/ 2061663 h 6858000"/>
              <a:gd name="connsiteX620" fmla="*/ 1298300 w 7467600"/>
              <a:gd name="connsiteY620" fmla="*/ 2247742 h 6858000"/>
              <a:gd name="connsiteX621" fmla="*/ 1125871 w 7467600"/>
              <a:gd name="connsiteY621" fmla="*/ 1989513 h 6858000"/>
              <a:gd name="connsiteX622" fmla="*/ 981574 w 7467600"/>
              <a:gd name="connsiteY622" fmla="*/ 1783157 h 6858000"/>
              <a:gd name="connsiteX623" fmla="*/ 922198 w 7467600"/>
              <a:gd name="connsiteY623" fmla="*/ 1677437 h 6858000"/>
              <a:gd name="connsiteX624" fmla="*/ 869293 w 7467600"/>
              <a:gd name="connsiteY624" fmla="*/ 1583214 h 6858000"/>
              <a:gd name="connsiteX625" fmla="*/ 751431 w 7467600"/>
              <a:gd name="connsiteY625" fmla="*/ 1405731 h 6858000"/>
              <a:gd name="connsiteX626" fmla="*/ 655236 w 7467600"/>
              <a:gd name="connsiteY626" fmla="*/ 1268632 h 6858000"/>
              <a:gd name="connsiteX627" fmla="*/ 6516292 w 7467600"/>
              <a:gd name="connsiteY627" fmla="*/ 1263064 h 6858000"/>
              <a:gd name="connsiteX628" fmla="*/ 5736320 w 7467600"/>
              <a:gd name="connsiteY628" fmla="*/ 1501803 h 6858000"/>
              <a:gd name="connsiteX629" fmla="*/ 6516292 w 7467600"/>
              <a:gd name="connsiteY629" fmla="*/ 1263064 h 6858000"/>
              <a:gd name="connsiteX630" fmla="*/ 291466 w 7467600"/>
              <a:gd name="connsiteY630" fmla="*/ 1250369 h 6858000"/>
              <a:gd name="connsiteX631" fmla="*/ 323180 w 7467600"/>
              <a:gd name="connsiteY631" fmla="*/ 1435283 h 6858000"/>
              <a:gd name="connsiteX632" fmla="*/ 349381 w 7467600"/>
              <a:gd name="connsiteY632" fmla="*/ 1875041 h 6858000"/>
              <a:gd name="connsiteX633" fmla="*/ 374363 w 7467600"/>
              <a:gd name="connsiteY633" fmla="*/ 1506494 h 6858000"/>
              <a:gd name="connsiteX634" fmla="*/ 302168 w 7467600"/>
              <a:gd name="connsiteY634" fmla="*/ 1274495 h 6858000"/>
              <a:gd name="connsiteX635" fmla="*/ 291466 w 7467600"/>
              <a:gd name="connsiteY635" fmla="*/ 1250369 h 6858000"/>
              <a:gd name="connsiteX636" fmla="*/ 678222 w 7467600"/>
              <a:gd name="connsiteY636" fmla="*/ 1248670 h 6858000"/>
              <a:gd name="connsiteX637" fmla="*/ 775536 w 7467600"/>
              <a:gd name="connsiteY637" fmla="*/ 1388015 h 6858000"/>
              <a:gd name="connsiteX638" fmla="*/ 894529 w 7467600"/>
              <a:gd name="connsiteY638" fmla="*/ 1567739 h 6858000"/>
              <a:gd name="connsiteX639" fmla="*/ 948000 w 7467600"/>
              <a:gd name="connsiteY639" fmla="*/ 1663088 h 6858000"/>
              <a:gd name="connsiteX640" fmla="*/ 1006812 w 7467600"/>
              <a:gd name="connsiteY640" fmla="*/ 1767683 h 6858000"/>
              <a:gd name="connsiteX641" fmla="*/ 1149133 w 7467600"/>
              <a:gd name="connsiteY641" fmla="*/ 1971513 h 6858000"/>
              <a:gd name="connsiteX642" fmla="*/ 1333952 w 7467600"/>
              <a:gd name="connsiteY642" fmla="*/ 2251620 h 6858000"/>
              <a:gd name="connsiteX643" fmla="*/ 1337329 w 7467600"/>
              <a:gd name="connsiteY643" fmla="*/ 2258350 h 6858000"/>
              <a:gd name="connsiteX644" fmla="*/ 1014726 w 7467600"/>
              <a:gd name="connsiteY644" fmla="*/ 1615556 h 6858000"/>
              <a:gd name="connsiteX645" fmla="*/ 678222 w 7467600"/>
              <a:gd name="connsiteY645" fmla="*/ 1248670 h 6858000"/>
              <a:gd name="connsiteX646" fmla="*/ 6691602 w 7467600"/>
              <a:gd name="connsiteY646" fmla="*/ 1140573 h 6858000"/>
              <a:gd name="connsiteX647" fmla="*/ 6571100 w 7467600"/>
              <a:gd name="connsiteY647" fmla="*/ 1183662 h 6858000"/>
              <a:gd name="connsiteX648" fmla="*/ 6241687 w 7467600"/>
              <a:gd name="connsiteY648" fmla="*/ 1257600 h 6858000"/>
              <a:gd name="connsiteX649" fmla="*/ 5693009 w 7467600"/>
              <a:gd name="connsiteY649" fmla="*/ 1478256 h 6858000"/>
              <a:gd name="connsiteX650" fmla="*/ 6548420 w 7467600"/>
              <a:gd name="connsiteY650" fmla="*/ 1214599 h 6858000"/>
              <a:gd name="connsiteX651" fmla="*/ 6605473 w 7467600"/>
              <a:gd name="connsiteY651" fmla="*/ 1184686 h 6858000"/>
              <a:gd name="connsiteX652" fmla="*/ 6691602 w 7467600"/>
              <a:gd name="connsiteY652" fmla="*/ 1140573 h 6858000"/>
              <a:gd name="connsiteX653" fmla="*/ 4002475 w 7467600"/>
              <a:gd name="connsiteY653" fmla="*/ 1037802 h 6858000"/>
              <a:gd name="connsiteX654" fmla="*/ 4000324 w 7467600"/>
              <a:gd name="connsiteY654" fmla="*/ 1039362 h 6858000"/>
              <a:gd name="connsiteX655" fmla="*/ 4002862 w 7467600"/>
              <a:gd name="connsiteY655" fmla="*/ 1042866 h 6858000"/>
              <a:gd name="connsiteX656" fmla="*/ 4002475 w 7467600"/>
              <a:gd name="connsiteY656" fmla="*/ 1037802 h 6858000"/>
              <a:gd name="connsiteX657" fmla="*/ 506322 w 7467600"/>
              <a:gd name="connsiteY657" fmla="*/ 1020997 h 6858000"/>
              <a:gd name="connsiteX658" fmla="*/ 533068 w 7467600"/>
              <a:gd name="connsiteY658" fmla="*/ 1029409 h 6858000"/>
              <a:gd name="connsiteX659" fmla="*/ 1232525 w 7467600"/>
              <a:gd name="connsiteY659" fmla="*/ 1804675 h 6858000"/>
              <a:gd name="connsiteX660" fmla="*/ 1388858 w 7467600"/>
              <a:gd name="connsiteY660" fmla="*/ 2368011 h 6858000"/>
              <a:gd name="connsiteX661" fmla="*/ 1384098 w 7467600"/>
              <a:gd name="connsiteY661" fmla="*/ 2378125 h 6858000"/>
              <a:gd name="connsiteX662" fmla="*/ 1425393 w 7467600"/>
              <a:gd name="connsiteY662" fmla="*/ 2589124 h 6858000"/>
              <a:gd name="connsiteX663" fmla="*/ 1424001 w 7467600"/>
              <a:gd name="connsiteY663" fmla="*/ 2597541 h 6858000"/>
              <a:gd name="connsiteX664" fmla="*/ 2152729 w 7467600"/>
              <a:gd name="connsiteY664" fmla="*/ 2864487 h 6858000"/>
              <a:gd name="connsiteX665" fmla="*/ 2020609 w 7467600"/>
              <a:gd name="connsiteY665" fmla="*/ 2539671 h 6858000"/>
              <a:gd name="connsiteX666" fmla="*/ 2018920 w 7467600"/>
              <a:gd name="connsiteY666" fmla="*/ 2536309 h 6858000"/>
              <a:gd name="connsiteX667" fmla="*/ 1342441 w 7467600"/>
              <a:gd name="connsiteY667" fmla="*/ 1173017 h 6858000"/>
              <a:gd name="connsiteX668" fmla="*/ 1367925 w 7467600"/>
              <a:gd name="connsiteY668" fmla="*/ 1135648 h 6858000"/>
              <a:gd name="connsiteX669" fmla="*/ 1771401 w 7467600"/>
              <a:gd name="connsiteY669" fmla="*/ 1806673 h 6858000"/>
              <a:gd name="connsiteX670" fmla="*/ 1972385 w 7467600"/>
              <a:gd name="connsiteY670" fmla="*/ 2198735 h 6858000"/>
              <a:gd name="connsiteX671" fmla="*/ 2040892 w 7467600"/>
              <a:gd name="connsiteY671" fmla="*/ 2405205 h 6858000"/>
              <a:gd name="connsiteX672" fmla="*/ 2131689 w 7467600"/>
              <a:gd name="connsiteY672" fmla="*/ 1936926 h 6858000"/>
              <a:gd name="connsiteX673" fmla="*/ 2454820 w 7467600"/>
              <a:gd name="connsiteY673" fmla="*/ 1248808 h 6858000"/>
              <a:gd name="connsiteX674" fmla="*/ 2492512 w 7467600"/>
              <a:gd name="connsiteY674" fmla="*/ 1302920 h 6858000"/>
              <a:gd name="connsiteX675" fmla="*/ 2081216 w 7467600"/>
              <a:gd name="connsiteY675" fmla="*/ 2527513 h 6858000"/>
              <a:gd name="connsiteX676" fmla="*/ 2081211 w 7467600"/>
              <a:gd name="connsiteY676" fmla="*/ 2528916 h 6858000"/>
              <a:gd name="connsiteX677" fmla="*/ 2199067 w 7467600"/>
              <a:gd name="connsiteY677" fmla="*/ 2884061 h 6858000"/>
              <a:gd name="connsiteX678" fmla="*/ 3192586 w 7467600"/>
              <a:gd name="connsiteY678" fmla="*/ 3411496 h 6858000"/>
              <a:gd name="connsiteX679" fmla="*/ 3182620 w 7467600"/>
              <a:gd name="connsiteY679" fmla="*/ 3483279 h 6858000"/>
              <a:gd name="connsiteX680" fmla="*/ 2435119 w 7467600"/>
              <a:gd name="connsiteY680" fmla="*/ 3080173 h 6858000"/>
              <a:gd name="connsiteX681" fmla="*/ 2410152 w 7467600"/>
              <a:gd name="connsiteY681" fmla="*/ 3063751 h 6858000"/>
              <a:gd name="connsiteX682" fmla="*/ 2408099 w 7467600"/>
              <a:gd name="connsiteY682" fmla="*/ 3064403 h 6858000"/>
              <a:gd name="connsiteX683" fmla="*/ 2407218 w 7467600"/>
              <a:gd name="connsiteY683" fmla="*/ 3070324 h 6858000"/>
              <a:gd name="connsiteX684" fmla="*/ 2380138 w 7467600"/>
              <a:gd name="connsiteY684" fmla="*/ 3099341 h 6858000"/>
              <a:gd name="connsiteX685" fmla="*/ 1765923 w 7467600"/>
              <a:gd name="connsiteY685" fmla="*/ 3581043 h 6858000"/>
              <a:gd name="connsiteX686" fmla="*/ 1702258 w 7467600"/>
              <a:gd name="connsiteY686" fmla="*/ 3612286 h 6858000"/>
              <a:gd name="connsiteX687" fmla="*/ 1538370 w 7467600"/>
              <a:gd name="connsiteY687" fmla="*/ 3811804 h 6858000"/>
              <a:gd name="connsiteX688" fmla="*/ 542867 w 7467600"/>
              <a:gd name="connsiteY688" fmla="*/ 4944092 h 6858000"/>
              <a:gd name="connsiteX689" fmla="*/ 515800 w 7467600"/>
              <a:gd name="connsiteY689" fmla="*/ 4862180 h 6858000"/>
              <a:gd name="connsiteX690" fmla="*/ 909145 w 7467600"/>
              <a:gd name="connsiteY690" fmla="*/ 4199225 h 6858000"/>
              <a:gd name="connsiteX691" fmla="*/ 1214067 w 7467600"/>
              <a:gd name="connsiteY691" fmla="*/ 3908561 h 6858000"/>
              <a:gd name="connsiteX692" fmla="*/ 640967 w 7467600"/>
              <a:gd name="connsiteY692" fmla="*/ 4105601 h 6858000"/>
              <a:gd name="connsiteX693" fmla="*/ 112563 w 7467600"/>
              <a:gd name="connsiteY693" fmla="*/ 4396952 h 6858000"/>
              <a:gd name="connsiteX694" fmla="*/ 0 w 7467600"/>
              <a:gd name="connsiteY694" fmla="*/ 4466006 h 6858000"/>
              <a:gd name="connsiteX695" fmla="*/ 0 w 7467600"/>
              <a:gd name="connsiteY695" fmla="*/ 4233763 h 6858000"/>
              <a:gd name="connsiteX696" fmla="*/ 36881 w 7467600"/>
              <a:gd name="connsiteY696" fmla="*/ 4200118 h 6858000"/>
              <a:gd name="connsiteX697" fmla="*/ 910534 w 7467600"/>
              <a:gd name="connsiteY697" fmla="*/ 3629753 h 6858000"/>
              <a:gd name="connsiteX698" fmla="*/ 1578717 w 7467600"/>
              <a:gd name="connsiteY698" fmla="*/ 3575982 h 6858000"/>
              <a:gd name="connsiteX699" fmla="*/ 2338780 w 7467600"/>
              <a:gd name="connsiteY699" fmla="*/ 3033725 h 6858000"/>
              <a:gd name="connsiteX700" fmla="*/ 1807991 w 7467600"/>
              <a:gd name="connsiteY700" fmla="*/ 2807184 h 6858000"/>
              <a:gd name="connsiteX701" fmla="*/ 1416358 w 7467600"/>
              <a:gd name="connsiteY701" fmla="*/ 3112571 h 6858000"/>
              <a:gd name="connsiteX702" fmla="*/ 939066 w 7467600"/>
              <a:gd name="connsiteY702" fmla="*/ 3378798 h 6858000"/>
              <a:gd name="connsiteX703" fmla="*/ 115099 w 7467600"/>
              <a:gd name="connsiteY703" fmla="*/ 3607650 h 6858000"/>
              <a:gd name="connsiteX704" fmla="*/ 97284 w 7467600"/>
              <a:gd name="connsiteY704" fmla="*/ 3520393 h 6858000"/>
              <a:gd name="connsiteX705" fmla="*/ 922050 w 7467600"/>
              <a:gd name="connsiteY705" fmla="*/ 3074867 h 6858000"/>
              <a:gd name="connsiteX706" fmla="*/ 1405265 w 7467600"/>
              <a:gd name="connsiteY706" fmla="*/ 3016319 h 6858000"/>
              <a:gd name="connsiteX707" fmla="*/ 1407512 w 7467600"/>
              <a:gd name="connsiteY707" fmla="*/ 3018001 h 6858000"/>
              <a:gd name="connsiteX708" fmla="*/ 1726266 w 7467600"/>
              <a:gd name="connsiteY708" fmla="*/ 2777274 h 6858000"/>
              <a:gd name="connsiteX709" fmla="*/ 625390 w 7467600"/>
              <a:gd name="connsiteY709" fmla="*/ 2514541 h 6858000"/>
              <a:gd name="connsiteX710" fmla="*/ 619799 w 7467600"/>
              <a:gd name="connsiteY710" fmla="*/ 2527180 h 6858000"/>
              <a:gd name="connsiteX711" fmla="*/ 310030 w 7467600"/>
              <a:gd name="connsiteY711" fmla="*/ 2771818 h 6858000"/>
              <a:gd name="connsiteX712" fmla="*/ 173877 w 7467600"/>
              <a:gd name="connsiteY712" fmla="*/ 2937056 h 6858000"/>
              <a:gd name="connsiteX713" fmla="*/ 77889 w 7467600"/>
              <a:gd name="connsiteY713" fmla="*/ 3138440 h 6858000"/>
              <a:gd name="connsiteX714" fmla="*/ 0 w 7467600"/>
              <a:gd name="connsiteY714" fmla="*/ 3271395 h 6858000"/>
              <a:gd name="connsiteX715" fmla="*/ 0 w 7467600"/>
              <a:gd name="connsiteY715" fmla="*/ 3153002 h 6858000"/>
              <a:gd name="connsiteX716" fmla="*/ 2386 w 7467600"/>
              <a:gd name="connsiteY716" fmla="*/ 3149203 h 6858000"/>
              <a:gd name="connsiteX717" fmla="*/ 89753 w 7467600"/>
              <a:gd name="connsiteY717" fmla="*/ 2987702 h 6858000"/>
              <a:gd name="connsiteX718" fmla="*/ 76869 w 7467600"/>
              <a:gd name="connsiteY718" fmla="*/ 3005404 h 6858000"/>
              <a:gd name="connsiteX719" fmla="*/ 32049 w 7467600"/>
              <a:gd name="connsiteY719" fmla="*/ 3065814 h 6858000"/>
              <a:gd name="connsiteX720" fmla="*/ 0 w 7467600"/>
              <a:gd name="connsiteY720" fmla="*/ 3108744 h 6858000"/>
              <a:gd name="connsiteX721" fmla="*/ 0 w 7467600"/>
              <a:gd name="connsiteY721" fmla="*/ 3058059 h 6858000"/>
              <a:gd name="connsiteX722" fmla="*/ 7610 w 7467600"/>
              <a:gd name="connsiteY722" fmla="*/ 3047889 h 6858000"/>
              <a:gd name="connsiteX723" fmla="*/ 52419 w 7467600"/>
              <a:gd name="connsiteY723" fmla="*/ 2987479 h 6858000"/>
              <a:gd name="connsiteX724" fmla="*/ 59142 w 7467600"/>
              <a:gd name="connsiteY724" fmla="*/ 2978488 h 6858000"/>
              <a:gd name="connsiteX725" fmla="*/ 0 w 7467600"/>
              <a:gd name="connsiteY725" fmla="*/ 3015334 h 6858000"/>
              <a:gd name="connsiteX726" fmla="*/ 0 w 7467600"/>
              <a:gd name="connsiteY726" fmla="*/ 2914286 h 6858000"/>
              <a:gd name="connsiteX727" fmla="*/ 36383 w 7467600"/>
              <a:gd name="connsiteY727" fmla="*/ 2901128 h 6858000"/>
              <a:gd name="connsiteX728" fmla="*/ 156329 w 7467600"/>
              <a:gd name="connsiteY728" fmla="*/ 2840533 h 6858000"/>
              <a:gd name="connsiteX729" fmla="*/ 358355 w 7467600"/>
              <a:gd name="connsiteY729" fmla="*/ 2620471 h 6858000"/>
              <a:gd name="connsiteX730" fmla="*/ 510577 w 7467600"/>
              <a:gd name="connsiteY730" fmla="*/ 2501244 h 6858000"/>
              <a:gd name="connsiteX731" fmla="*/ 211967 w 7467600"/>
              <a:gd name="connsiteY731" fmla="*/ 2479171 h 6858000"/>
              <a:gd name="connsiteX732" fmla="*/ 0 w 7467600"/>
              <a:gd name="connsiteY732" fmla="*/ 2476398 h 6858000"/>
              <a:gd name="connsiteX733" fmla="*/ 0 w 7467600"/>
              <a:gd name="connsiteY733" fmla="*/ 2389189 h 6858000"/>
              <a:gd name="connsiteX734" fmla="*/ 103062 w 7467600"/>
              <a:gd name="connsiteY734" fmla="*/ 2389518 h 6858000"/>
              <a:gd name="connsiteX735" fmla="*/ 510734 w 7467600"/>
              <a:gd name="connsiteY735" fmla="*/ 2416201 h 6858000"/>
              <a:gd name="connsiteX736" fmla="*/ 279257 w 7467600"/>
              <a:gd name="connsiteY736" fmla="*/ 2092102 h 6858000"/>
              <a:gd name="connsiteX737" fmla="*/ 65265 w 7467600"/>
              <a:gd name="connsiteY737" fmla="*/ 2006049 h 6858000"/>
              <a:gd name="connsiteX738" fmla="*/ 0 w 7467600"/>
              <a:gd name="connsiteY738" fmla="*/ 1982532 h 6858000"/>
              <a:gd name="connsiteX739" fmla="*/ 0 w 7467600"/>
              <a:gd name="connsiteY739" fmla="*/ 1912789 h 6858000"/>
              <a:gd name="connsiteX740" fmla="*/ 97460 w 7467600"/>
              <a:gd name="connsiteY740" fmla="*/ 1953725 h 6858000"/>
              <a:gd name="connsiteX741" fmla="*/ 221272 w 7467600"/>
              <a:gd name="connsiteY741" fmla="*/ 1980766 h 6858000"/>
              <a:gd name="connsiteX742" fmla="*/ 116765 w 7467600"/>
              <a:gd name="connsiteY742" fmla="*/ 1911033 h 6858000"/>
              <a:gd name="connsiteX743" fmla="*/ 16405 w 7467600"/>
              <a:gd name="connsiteY743" fmla="*/ 1803412 h 6858000"/>
              <a:gd name="connsiteX744" fmla="*/ 0 w 7467600"/>
              <a:gd name="connsiteY744" fmla="*/ 1784777 h 6858000"/>
              <a:gd name="connsiteX745" fmla="*/ 0 w 7467600"/>
              <a:gd name="connsiteY745" fmla="*/ 1740082 h 6858000"/>
              <a:gd name="connsiteX746" fmla="*/ 39394 w 7467600"/>
              <a:gd name="connsiteY746" fmla="*/ 1784856 h 6858000"/>
              <a:gd name="connsiteX747" fmla="*/ 135813 w 7467600"/>
              <a:gd name="connsiteY747" fmla="*/ 1888838 h 6858000"/>
              <a:gd name="connsiteX748" fmla="*/ 242575 w 7467600"/>
              <a:gd name="connsiteY748" fmla="*/ 1958841 h 6858000"/>
              <a:gd name="connsiteX749" fmla="*/ 82197 w 7467600"/>
              <a:gd name="connsiteY749" fmla="*/ 1754826 h 6858000"/>
              <a:gd name="connsiteX750" fmla="*/ 0 w 7467600"/>
              <a:gd name="connsiteY750" fmla="*/ 1679650 h 6858000"/>
              <a:gd name="connsiteX751" fmla="*/ 0 w 7467600"/>
              <a:gd name="connsiteY751" fmla="*/ 1602463 h 6858000"/>
              <a:gd name="connsiteX752" fmla="*/ 84689 w 7467600"/>
              <a:gd name="connsiteY752" fmla="*/ 1677442 h 6858000"/>
              <a:gd name="connsiteX753" fmla="*/ 298437 w 7467600"/>
              <a:gd name="connsiteY753" fmla="*/ 1968019 h 6858000"/>
              <a:gd name="connsiteX754" fmla="*/ 227269 w 7467600"/>
              <a:gd name="connsiteY754" fmla="*/ 1114064 h 6858000"/>
              <a:gd name="connsiteX755" fmla="*/ 248003 w 7467600"/>
              <a:gd name="connsiteY755" fmla="*/ 1089613 h 6858000"/>
              <a:gd name="connsiteX756" fmla="*/ 427020 w 7467600"/>
              <a:gd name="connsiteY756" fmla="*/ 1619803 h 6858000"/>
              <a:gd name="connsiteX757" fmla="*/ 340345 w 7467600"/>
              <a:gd name="connsiteY757" fmla="*/ 2027739 h 6858000"/>
              <a:gd name="connsiteX758" fmla="*/ 360865 w 7467600"/>
              <a:gd name="connsiteY758" fmla="*/ 2044827 h 6858000"/>
              <a:gd name="connsiteX759" fmla="*/ 560414 w 7467600"/>
              <a:gd name="connsiteY759" fmla="*/ 2421457 h 6858000"/>
              <a:gd name="connsiteX760" fmla="*/ 1359703 w 7467600"/>
              <a:gd name="connsiteY760" fmla="*/ 2578554 h 6858000"/>
              <a:gd name="connsiteX761" fmla="*/ 1359422 w 7467600"/>
              <a:gd name="connsiteY761" fmla="*/ 2577994 h 6858000"/>
              <a:gd name="connsiteX762" fmla="*/ 828701 w 7467600"/>
              <a:gd name="connsiteY762" fmla="*/ 1839520 h 6858000"/>
              <a:gd name="connsiteX763" fmla="*/ 494427 w 7467600"/>
              <a:gd name="connsiteY763" fmla="*/ 1092333 h 6858000"/>
              <a:gd name="connsiteX764" fmla="*/ 506322 w 7467600"/>
              <a:gd name="connsiteY764" fmla="*/ 1020997 h 6858000"/>
              <a:gd name="connsiteX765" fmla="*/ 4570198 w 7467600"/>
              <a:gd name="connsiteY765" fmla="*/ 978081 h 6858000"/>
              <a:gd name="connsiteX766" fmla="*/ 4523691 w 7467600"/>
              <a:gd name="connsiteY766" fmla="*/ 1127776 h 6858000"/>
              <a:gd name="connsiteX767" fmla="*/ 4509875 w 7467600"/>
              <a:gd name="connsiteY767" fmla="*/ 1167552 h 6858000"/>
              <a:gd name="connsiteX768" fmla="*/ 4478168 w 7467600"/>
              <a:gd name="connsiteY768" fmla="*/ 1260735 h 6858000"/>
              <a:gd name="connsiteX769" fmla="*/ 4409309 w 7467600"/>
              <a:gd name="connsiteY769" fmla="*/ 1666996 h 6858000"/>
              <a:gd name="connsiteX770" fmla="*/ 4370031 w 7467600"/>
              <a:gd name="connsiteY770" fmla="*/ 1955666 h 6858000"/>
              <a:gd name="connsiteX771" fmla="*/ 4570198 w 7467600"/>
              <a:gd name="connsiteY771" fmla="*/ 978081 h 6858000"/>
              <a:gd name="connsiteX772" fmla="*/ 4557898 w 7467600"/>
              <a:gd name="connsiteY772" fmla="*/ 900011 h 6858000"/>
              <a:gd name="connsiteX773" fmla="*/ 4344840 w 7467600"/>
              <a:gd name="connsiteY773" fmla="*/ 1922038 h 6858000"/>
              <a:gd name="connsiteX774" fmla="*/ 4378710 w 7467600"/>
              <a:gd name="connsiteY774" fmla="*/ 1665516 h 6858000"/>
              <a:gd name="connsiteX775" fmla="*/ 4448798 w 7467600"/>
              <a:gd name="connsiteY775" fmla="*/ 1253024 h 6858000"/>
              <a:gd name="connsiteX776" fmla="*/ 4480315 w 7467600"/>
              <a:gd name="connsiteY776" fmla="*/ 1158454 h 6858000"/>
              <a:gd name="connsiteX777" fmla="*/ 4494133 w 7467600"/>
              <a:gd name="connsiteY777" fmla="*/ 1118676 h 6858000"/>
              <a:gd name="connsiteX778" fmla="*/ 4557898 w 7467600"/>
              <a:gd name="connsiteY778" fmla="*/ 900011 h 6858000"/>
              <a:gd name="connsiteX779" fmla="*/ 5870151 w 7467600"/>
              <a:gd name="connsiteY779" fmla="*/ 898890 h 6858000"/>
              <a:gd name="connsiteX780" fmla="*/ 5861335 w 7467600"/>
              <a:gd name="connsiteY780" fmla="*/ 899177 h 6858000"/>
              <a:gd name="connsiteX781" fmla="*/ 5843702 w 7467600"/>
              <a:gd name="connsiteY781" fmla="*/ 899748 h 6858000"/>
              <a:gd name="connsiteX782" fmla="*/ 5651107 w 7467600"/>
              <a:gd name="connsiteY782" fmla="*/ 920306 h 6858000"/>
              <a:gd name="connsiteX783" fmla="*/ 5459407 w 7467600"/>
              <a:gd name="connsiteY783" fmla="*/ 940975 h 6858000"/>
              <a:gd name="connsiteX784" fmla="*/ 5374846 w 7467600"/>
              <a:gd name="connsiteY784" fmla="*/ 941988 h 6858000"/>
              <a:gd name="connsiteX785" fmla="*/ 5256105 w 7467600"/>
              <a:gd name="connsiteY785" fmla="*/ 945632 h 6858000"/>
              <a:gd name="connsiteX786" fmla="*/ 5107071 w 7467600"/>
              <a:gd name="connsiteY786" fmla="*/ 969720 h 6858000"/>
              <a:gd name="connsiteX787" fmla="*/ 4998681 w 7467600"/>
              <a:gd name="connsiteY787" fmla="*/ 988771 h 6858000"/>
              <a:gd name="connsiteX788" fmla="*/ 5870151 w 7467600"/>
              <a:gd name="connsiteY788" fmla="*/ 898890 h 6858000"/>
              <a:gd name="connsiteX789" fmla="*/ 5504425 w 7467600"/>
              <a:gd name="connsiteY789" fmla="*/ 848067 h 6858000"/>
              <a:gd name="connsiteX790" fmla="*/ 4968849 w 7467600"/>
              <a:gd name="connsiteY790" fmla="*/ 962318 h 6858000"/>
              <a:gd name="connsiteX791" fmla="*/ 5104039 w 7467600"/>
              <a:gd name="connsiteY791" fmla="*/ 940634 h 6858000"/>
              <a:gd name="connsiteX792" fmla="*/ 5256311 w 7467600"/>
              <a:gd name="connsiteY792" fmla="*/ 916490 h 6858000"/>
              <a:gd name="connsiteX793" fmla="*/ 5377381 w 7467600"/>
              <a:gd name="connsiteY793" fmla="*/ 912671 h 6858000"/>
              <a:gd name="connsiteX794" fmla="*/ 5460148 w 7467600"/>
              <a:gd name="connsiteY794" fmla="*/ 911442 h 6858000"/>
              <a:gd name="connsiteX795" fmla="*/ 5648971 w 7467600"/>
              <a:gd name="connsiteY795" fmla="*/ 891331 h 6858000"/>
              <a:gd name="connsiteX796" fmla="*/ 5844807 w 7467600"/>
              <a:gd name="connsiteY796" fmla="*/ 870718 h 6858000"/>
              <a:gd name="connsiteX797" fmla="*/ 5862975 w 7467600"/>
              <a:gd name="connsiteY797" fmla="*/ 869756 h 6858000"/>
              <a:gd name="connsiteX798" fmla="*/ 5920887 w 7467600"/>
              <a:gd name="connsiteY798" fmla="*/ 865929 h 6858000"/>
              <a:gd name="connsiteX799" fmla="*/ 5504425 w 7467600"/>
              <a:gd name="connsiteY799" fmla="*/ 848067 h 6858000"/>
              <a:gd name="connsiteX800" fmla="*/ 3607114 w 7467600"/>
              <a:gd name="connsiteY800" fmla="*/ 467441 h 6858000"/>
              <a:gd name="connsiteX801" fmla="*/ 3296242 w 7467600"/>
              <a:gd name="connsiteY801" fmla="*/ 807991 h 6858000"/>
              <a:gd name="connsiteX802" fmla="*/ 3174674 w 7467600"/>
              <a:gd name="connsiteY802" fmla="*/ 919759 h 6858000"/>
              <a:gd name="connsiteX803" fmla="*/ 3042978 w 7467600"/>
              <a:gd name="connsiteY803" fmla="*/ 1054894 h 6858000"/>
              <a:gd name="connsiteX804" fmla="*/ 2968914 w 7467600"/>
              <a:gd name="connsiteY804" fmla="*/ 1133756 h 6858000"/>
              <a:gd name="connsiteX805" fmla="*/ 3103823 w 7467600"/>
              <a:gd name="connsiteY805" fmla="*/ 1026814 h 6858000"/>
              <a:gd name="connsiteX806" fmla="*/ 3607114 w 7467600"/>
              <a:gd name="connsiteY806" fmla="*/ 467441 h 6858000"/>
              <a:gd name="connsiteX807" fmla="*/ 3744487 w 7467600"/>
              <a:gd name="connsiteY807" fmla="*/ 383136 h 6858000"/>
              <a:gd name="connsiteX808" fmla="*/ 3970213 w 7467600"/>
              <a:gd name="connsiteY808" fmla="*/ 995559 h 6858000"/>
              <a:gd name="connsiteX809" fmla="*/ 3744487 w 7467600"/>
              <a:gd name="connsiteY809" fmla="*/ 383136 h 6858000"/>
              <a:gd name="connsiteX810" fmla="*/ 3624562 w 7467600"/>
              <a:gd name="connsiteY810" fmla="*/ 367041 h 6858000"/>
              <a:gd name="connsiteX811" fmla="*/ 3489712 w 7467600"/>
              <a:gd name="connsiteY811" fmla="*/ 485386 h 6858000"/>
              <a:gd name="connsiteX812" fmla="*/ 3182994 w 7467600"/>
              <a:gd name="connsiteY812" fmla="*/ 828265 h 6858000"/>
              <a:gd name="connsiteX813" fmla="*/ 2892114 w 7467600"/>
              <a:gd name="connsiteY813" fmla="*/ 1172635 h 6858000"/>
              <a:gd name="connsiteX814" fmla="*/ 3021459 w 7467600"/>
              <a:gd name="connsiteY814" fmla="*/ 1035385 h 6858000"/>
              <a:gd name="connsiteX815" fmla="*/ 3153873 w 7467600"/>
              <a:gd name="connsiteY815" fmla="*/ 898971 h 6858000"/>
              <a:gd name="connsiteX816" fmla="*/ 3276511 w 7467600"/>
              <a:gd name="connsiteY816" fmla="*/ 786423 h 6858000"/>
              <a:gd name="connsiteX817" fmla="*/ 3584154 w 7467600"/>
              <a:gd name="connsiteY817" fmla="*/ 448218 h 6858000"/>
              <a:gd name="connsiteX818" fmla="*/ 3624562 w 7467600"/>
              <a:gd name="connsiteY818" fmla="*/ 367041 h 6858000"/>
              <a:gd name="connsiteX819" fmla="*/ 3766672 w 7467600"/>
              <a:gd name="connsiteY819" fmla="*/ 359429 h 6858000"/>
              <a:gd name="connsiteX820" fmla="*/ 3996338 w 7467600"/>
              <a:gd name="connsiteY820" fmla="*/ 968237 h 6858000"/>
              <a:gd name="connsiteX821" fmla="*/ 3766672 w 7467600"/>
              <a:gd name="connsiteY821" fmla="*/ 359429 h 6858000"/>
              <a:gd name="connsiteX822" fmla="*/ 5805386 w 7467600"/>
              <a:gd name="connsiteY822" fmla="*/ 239240 h 6858000"/>
              <a:gd name="connsiteX823" fmla="*/ 5736947 w 7467600"/>
              <a:gd name="connsiteY823" fmla="*/ 261367 h 6858000"/>
              <a:gd name="connsiteX824" fmla="*/ 5427012 w 7467600"/>
              <a:gd name="connsiteY824" fmla="*/ 311272 h 6858000"/>
              <a:gd name="connsiteX825" fmla="*/ 5147818 w 7467600"/>
              <a:gd name="connsiteY825" fmla="*/ 322112 h 6858000"/>
              <a:gd name="connsiteX826" fmla="*/ 5060854 w 7467600"/>
              <a:gd name="connsiteY826" fmla="*/ 311882 h 6858000"/>
              <a:gd name="connsiteX827" fmla="*/ 4945989 w 7467600"/>
              <a:gd name="connsiteY827" fmla="*/ 300516 h 6858000"/>
              <a:gd name="connsiteX828" fmla="*/ 5410479 w 7467600"/>
              <a:gd name="connsiteY828" fmla="*/ 348434 h 6858000"/>
              <a:gd name="connsiteX829" fmla="*/ 5805386 w 7467600"/>
              <a:gd name="connsiteY829" fmla="*/ 239240 h 6858000"/>
              <a:gd name="connsiteX830" fmla="*/ 5905192 w 7467600"/>
              <a:gd name="connsiteY830" fmla="*/ 163079 h 6858000"/>
              <a:gd name="connsiteX831" fmla="*/ 5865655 w 7467600"/>
              <a:gd name="connsiteY831" fmla="*/ 171901 h 6858000"/>
              <a:gd name="connsiteX832" fmla="*/ 5259740 w 7467600"/>
              <a:gd name="connsiteY832" fmla="*/ 257013 h 6858000"/>
              <a:gd name="connsiteX833" fmla="*/ 5208466 w 7467600"/>
              <a:gd name="connsiteY833" fmla="*/ 257550 h 6858000"/>
              <a:gd name="connsiteX834" fmla="*/ 4980204 w 7467600"/>
              <a:gd name="connsiteY834" fmla="*/ 271903 h 6858000"/>
              <a:gd name="connsiteX835" fmla="*/ 5068068 w 7467600"/>
              <a:gd name="connsiteY835" fmla="*/ 282244 h 6858000"/>
              <a:gd name="connsiteX836" fmla="*/ 5153231 w 7467600"/>
              <a:gd name="connsiteY836" fmla="*/ 292240 h 6858000"/>
              <a:gd name="connsiteX837" fmla="*/ 5426491 w 7467600"/>
              <a:gd name="connsiteY837" fmla="*/ 281128 h 6858000"/>
              <a:gd name="connsiteX838" fmla="*/ 5731212 w 7467600"/>
              <a:gd name="connsiteY838" fmla="*/ 231951 h 6858000"/>
              <a:gd name="connsiteX839" fmla="*/ 5905192 w 7467600"/>
              <a:gd name="connsiteY839" fmla="*/ 163079 h 6858000"/>
              <a:gd name="connsiteX840" fmla="*/ 5944437 w 7467600"/>
              <a:gd name="connsiteY840" fmla="*/ 113829 h 6858000"/>
              <a:gd name="connsiteX841" fmla="*/ 5825032 w 7467600"/>
              <a:gd name="connsiteY841" fmla="*/ 146405 h 6858000"/>
              <a:gd name="connsiteX842" fmla="*/ 4955599 w 7467600"/>
              <a:gd name="connsiteY842" fmla="*/ 247008 h 6858000"/>
              <a:gd name="connsiteX843" fmla="*/ 5210104 w 7467600"/>
              <a:gd name="connsiteY843" fmla="*/ 228123 h 6858000"/>
              <a:gd name="connsiteX844" fmla="*/ 5261015 w 7467600"/>
              <a:gd name="connsiteY844" fmla="*/ 227087 h 6858000"/>
              <a:gd name="connsiteX845" fmla="*/ 5861181 w 7467600"/>
              <a:gd name="connsiteY845" fmla="*/ 143093 h 6858000"/>
              <a:gd name="connsiteX846" fmla="*/ 5961252 w 7467600"/>
              <a:gd name="connsiteY846" fmla="*/ 114820 h 6858000"/>
              <a:gd name="connsiteX847" fmla="*/ 5944437 w 7467600"/>
              <a:gd name="connsiteY847" fmla="*/ 113829 h 6858000"/>
              <a:gd name="connsiteX848" fmla="*/ 3882765 w 7467600"/>
              <a:gd name="connsiteY848" fmla="*/ 0 h 6858000"/>
              <a:gd name="connsiteX849" fmla="*/ 3995099 w 7467600"/>
              <a:gd name="connsiteY849" fmla="*/ 0 h 6858000"/>
              <a:gd name="connsiteX850" fmla="*/ 4163818 w 7467600"/>
              <a:gd name="connsiteY850" fmla="*/ 234104 h 6858000"/>
              <a:gd name="connsiteX851" fmla="*/ 4172099 w 7467600"/>
              <a:gd name="connsiteY851" fmla="*/ 234207 h 6858000"/>
              <a:gd name="connsiteX852" fmla="*/ 4784282 w 7467600"/>
              <a:gd name="connsiteY852" fmla="*/ 276561 h 6858000"/>
              <a:gd name="connsiteX853" fmla="*/ 4801687 w 7467600"/>
              <a:gd name="connsiteY853" fmla="*/ 267764 h 6858000"/>
              <a:gd name="connsiteX854" fmla="*/ 6082788 w 7467600"/>
              <a:gd name="connsiteY854" fmla="*/ 64119 h 6858000"/>
              <a:gd name="connsiteX855" fmla="*/ 6099442 w 7467600"/>
              <a:gd name="connsiteY855" fmla="*/ 82568 h 6858000"/>
              <a:gd name="connsiteX856" fmla="*/ 4804137 w 7467600"/>
              <a:gd name="connsiteY856" fmla="*/ 320931 h 6858000"/>
              <a:gd name="connsiteX857" fmla="*/ 4227047 w 7467600"/>
              <a:gd name="connsiteY857" fmla="*/ 313415 h 6858000"/>
              <a:gd name="connsiteX858" fmla="*/ 4346041 w 7467600"/>
              <a:gd name="connsiteY858" fmla="*/ 456086 h 6858000"/>
              <a:gd name="connsiteX859" fmla="*/ 4870967 w 7467600"/>
              <a:gd name="connsiteY859" fmla="*/ 963061 h 6858000"/>
              <a:gd name="connsiteX860" fmla="*/ 4889647 w 7467600"/>
              <a:gd name="connsiteY860" fmla="*/ 957147 h 6858000"/>
              <a:gd name="connsiteX861" fmla="*/ 5422504 w 7467600"/>
              <a:gd name="connsiteY861" fmla="*/ 805191 h 6858000"/>
              <a:gd name="connsiteX862" fmla="*/ 6087656 w 7467600"/>
              <a:gd name="connsiteY862" fmla="*/ 826703 h 6858000"/>
              <a:gd name="connsiteX863" fmla="*/ 6058717 w 7467600"/>
              <a:gd name="connsiteY863" fmla="*/ 865992 h 6858000"/>
              <a:gd name="connsiteX864" fmla="*/ 4974153 w 7467600"/>
              <a:gd name="connsiteY864" fmla="*/ 1045456 h 6858000"/>
              <a:gd name="connsiteX865" fmla="*/ 5627835 w 7467600"/>
              <a:gd name="connsiteY865" fmla="*/ 1472077 h 6858000"/>
              <a:gd name="connsiteX866" fmla="*/ 5629817 w 7467600"/>
              <a:gd name="connsiteY866" fmla="*/ 1471412 h 6858000"/>
              <a:gd name="connsiteX867" fmla="*/ 5634124 w 7467600"/>
              <a:gd name="connsiteY867" fmla="*/ 1470572 h 6858000"/>
              <a:gd name="connsiteX868" fmla="*/ 5755832 w 7467600"/>
              <a:gd name="connsiteY868" fmla="*/ 1383886 h 6858000"/>
              <a:gd name="connsiteX869" fmla="*/ 6014186 w 7467600"/>
              <a:gd name="connsiteY869" fmla="*/ 1279799 h 6858000"/>
              <a:gd name="connsiteX870" fmla="*/ 6901619 w 7467600"/>
              <a:gd name="connsiteY870" fmla="*/ 1047874 h 6858000"/>
              <a:gd name="connsiteX871" fmla="*/ 6931566 w 7467600"/>
              <a:gd name="connsiteY871" fmla="*/ 1062034 h 6858000"/>
              <a:gd name="connsiteX872" fmla="*/ 5790982 w 7467600"/>
              <a:gd name="connsiteY872" fmla="*/ 1561380 h 6858000"/>
              <a:gd name="connsiteX873" fmla="*/ 6188971 w 7467600"/>
              <a:gd name="connsiteY873" fmla="*/ 1755168 h 6858000"/>
              <a:gd name="connsiteX874" fmla="*/ 6202446 w 7467600"/>
              <a:gd name="connsiteY874" fmla="*/ 1752268 h 6858000"/>
              <a:gd name="connsiteX875" fmla="*/ 7179560 w 7467600"/>
              <a:gd name="connsiteY875" fmla="*/ 1467551 h 6858000"/>
              <a:gd name="connsiteX876" fmla="*/ 7158730 w 7467600"/>
              <a:gd name="connsiteY876" fmla="*/ 1507835 h 6858000"/>
              <a:gd name="connsiteX877" fmla="*/ 6326959 w 7467600"/>
              <a:gd name="connsiteY877" fmla="*/ 1817686 h 6858000"/>
              <a:gd name="connsiteX878" fmla="*/ 6537433 w 7467600"/>
              <a:gd name="connsiteY878" fmla="*/ 1907790 h 6858000"/>
              <a:gd name="connsiteX879" fmla="*/ 6550221 w 7467600"/>
              <a:gd name="connsiteY879" fmla="*/ 1910729 h 6858000"/>
              <a:gd name="connsiteX880" fmla="*/ 6964438 w 7467600"/>
              <a:gd name="connsiteY880" fmla="*/ 2209505 h 6858000"/>
              <a:gd name="connsiteX881" fmla="*/ 7367862 w 7467600"/>
              <a:gd name="connsiteY881" fmla="*/ 2806833 h 6858000"/>
              <a:gd name="connsiteX882" fmla="*/ 7364329 w 7467600"/>
              <a:gd name="connsiteY882" fmla="*/ 2826907 h 6858000"/>
              <a:gd name="connsiteX883" fmla="*/ 7290545 w 7467600"/>
              <a:gd name="connsiteY883" fmla="*/ 2850663 h 6858000"/>
              <a:gd name="connsiteX884" fmla="*/ 6472036 w 7467600"/>
              <a:gd name="connsiteY884" fmla="*/ 1959003 h 6858000"/>
              <a:gd name="connsiteX885" fmla="*/ 5792897 w 7467600"/>
              <a:gd name="connsiteY885" fmla="*/ 1647747 h 6858000"/>
              <a:gd name="connsiteX886" fmla="*/ 5842751 w 7467600"/>
              <a:gd name="connsiteY886" fmla="*/ 1816112 h 6858000"/>
              <a:gd name="connsiteX887" fmla="*/ 5847424 w 7467600"/>
              <a:gd name="connsiteY887" fmla="*/ 1815776 h 6858000"/>
              <a:gd name="connsiteX888" fmla="*/ 6399821 w 7467600"/>
              <a:gd name="connsiteY888" fmla="*/ 2344799 h 6858000"/>
              <a:gd name="connsiteX889" fmla="*/ 6323232 w 7467600"/>
              <a:gd name="connsiteY889" fmla="*/ 2389634 h 6858000"/>
              <a:gd name="connsiteX890" fmla="*/ 5942958 w 7467600"/>
              <a:gd name="connsiteY890" fmla="*/ 2077708 h 6858000"/>
              <a:gd name="connsiteX891" fmla="*/ 5921559 w 7467600"/>
              <a:gd name="connsiteY891" fmla="*/ 2378596 h 6858000"/>
              <a:gd name="connsiteX892" fmla="*/ 5817651 w 7467600"/>
              <a:gd name="connsiteY892" fmla="*/ 3023919 h 6858000"/>
              <a:gd name="connsiteX893" fmla="*/ 5729634 w 7467600"/>
              <a:gd name="connsiteY893" fmla="*/ 3051849 h 6858000"/>
              <a:gd name="connsiteX894" fmla="*/ 5611018 w 7467600"/>
              <a:gd name="connsiteY894" fmla="*/ 2316769 h 6858000"/>
              <a:gd name="connsiteX895" fmla="*/ 5687608 w 7467600"/>
              <a:gd name="connsiteY895" fmla="*/ 2039972 h 6858000"/>
              <a:gd name="connsiteX896" fmla="*/ 5657554 w 7467600"/>
              <a:gd name="connsiteY896" fmla="*/ 1576445 h 6858000"/>
              <a:gd name="connsiteX897" fmla="*/ 5150475 w 7467600"/>
              <a:gd name="connsiteY897" fmla="*/ 1274012 h 6858000"/>
              <a:gd name="connsiteX898" fmla="*/ 5349142 w 7467600"/>
              <a:gd name="connsiteY898" fmla="*/ 2204405 h 6858000"/>
              <a:gd name="connsiteX899" fmla="*/ 5262214 w 7467600"/>
              <a:gd name="connsiteY899" fmla="*/ 2233836 h 6858000"/>
              <a:gd name="connsiteX900" fmla="*/ 4981539 w 7467600"/>
              <a:gd name="connsiteY900" fmla="*/ 1542201 h 6858000"/>
              <a:gd name="connsiteX901" fmla="*/ 4958461 w 7467600"/>
              <a:gd name="connsiteY901" fmla="*/ 1136957 h 6858000"/>
              <a:gd name="connsiteX902" fmla="*/ 4655015 w 7467600"/>
              <a:gd name="connsiteY902" fmla="*/ 891426 h 6858000"/>
              <a:gd name="connsiteX903" fmla="*/ 4348002 w 7467600"/>
              <a:gd name="connsiteY903" fmla="*/ 2205895 h 6858000"/>
              <a:gd name="connsiteX904" fmla="*/ 4262250 w 7467600"/>
              <a:gd name="connsiteY904" fmla="*/ 2219972 h 6858000"/>
              <a:gd name="connsiteX905" fmla="*/ 4550611 w 7467600"/>
              <a:gd name="connsiteY905" fmla="*/ 817540 h 6858000"/>
              <a:gd name="connsiteX906" fmla="*/ 4564418 w 7467600"/>
              <a:gd name="connsiteY906" fmla="*/ 808293 h 6858000"/>
              <a:gd name="connsiteX907" fmla="*/ 4266388 w 7467600"/>
              <a:gd name="connsiteY907" fmla="*/ 500083 h 6858000"/>
              <a:gd name="connsiteX908" fmla="*/ 4032842 w 7467600"/>
              <a:gd name="connsiteY908" fmla="*/ 211809 h 6858000"/>
              <a:gd name="connsiteX909" fmla="*/ 3882765 w 7467600"/>
              <a:gd name="connsiteY909" fmla="*/ 0 h 6858000"/>
              <a:gd name="connsiteX910" fmla="*/ 3721337 w 7467600"/>
              <a:gd name="connsiteY910" fmla="*/ 0 h 6858000"/>
              <a:gd name="connsiteX911" fmla="*/ 3797544 w 7467600"/>
              <a:gd name="connsiteY911" fmla="*/ 0 h 6858000"/>
              <a:gd name="connsiteX912" fmla="*/ 3775734 w 7467600"/>
              <a:gd name="connsiteY912" fmla="*/ 95131 h 6858000"/>
              <a:gd name="connsiteX913" fmla="*/ 3724807 w 7467600"/>
              <a:gd name="connsiteY913" fmla="*/ 272257 h 6858000"/>
              <a:gd name="connsiteX914" fmla="*/ 3726844 w 7467600"/>
              <a:gd name="connsiteY914" fmla="*/ 282988 h 6858000"/>
              <a:gd name="connsiteX915" fmla="*/ 3742664 w 7467600"/>
              <a:gd name="connsiteY915" fmla="*/ 279918 h 6858000"/>
              <a:gd name="connsiteX916" fmla="*/ 4103910 w 7467600"/>
              <a:gd name="connsiteY916" fmla="*/ 1161917 h 6858000"/>
              <a:gd name="connsiteX917" fmla="*/ 4020269 w 7467600"/>
              <a:gd name="connsiteY917" fmla="*/ 1200406 h 6858000"/>
              <a:gd name="connsiteX918" fmla="*/ 3674882 w 7467600"/>
              <a:gd name="connsiteY918" fmla="*/ 488524 h 6858000"/>
              <a:gd name="connsiteX919" fmla="*/ 3132682 w 7467600"/>
              <a:gd name="connsiteY919" fmla="*/ 1072284 h 6858000"/>
              <a:gd name="connsiteX920" fmla="*/ 2716346 w 7467600"/>
              <a:gd name="connsiteY920" fmla="*/ 1276376 h 6858000"/>
              <a:gd name="connsiteX921" fmla="*/ 2716772 w 7467600"/>
              <a:gd name="connsiteY921" fmla="*/ 1255462 h 6858000"/>
              <a:gd name="connsiteX922" fmla="*/ 3471096 w 7467600"/>
              <a:gd name="connsiteY922" fmla="*/ 437072 h 6858000"/>
              <a:gd name="connsiteX923" fmla="*/ 3639057 w 7467600"/>
              <a:gd name="connsiteY923" fmla="*/ 286334 h 6858000"/>
              <a:gd name="connsiteX924" fmla="*/ 3640309 w 7467600"/>
              <a:gd name="connsiteY924" fmla="*/ 284664 h 6858000"/>
              <a:gd name="connsiteX925" fmla="*/ 3646022 w 7467600"/>
              <a:gd name="connsiteY925" fmla="*/ 276711 h 6858000"/>
              <a:gd name="connsiteX926" fmla="*/ 3707943 w 7467600"/>
              <a:gd name="connsiteY926" fmla="*/ 65958 h 6858000"/>
              <a:gd name="connsiteX927" fmla="*/ 3721337 w 7467600"/>
              <a:gd name="connsiteY927" fmla="*/ 0 h 6858000"/>
              <a:gd name="connsiteX928" fmla="*/ 2867960 w 7467600"/>
              <a:gd name="connsiteY928" fmla="*/ 0 h 6858000"/>
              <a:gd name="connsiteX929" fmla="*/ 2926351 w 7467600"/>
              <a:gd name="connsiteY929" fmla="*/ 0 h 6858000"/>
              <a:gd name="connsiteX930" fmla="*/ 2902823 w 7467600"/>
              <a:gd name="connsiteY930" fmla="*/ 262929 h 6858000"/>
              <a:gd name="connsiteX931" fmla="*/ 2940663 w 7467600"/>
              <a:gd name="connsiteY931" fmla="*/ 140884 h 6858000"/>
              <a:gd name="connsiteX932" fmla="*/ 2947039 w 7467600"/>
              <a:gd name="connsiteY932" fmla="*/ 122524 h 6858000"/>
              <a:gd name="connsiteX933" fmla="*/ 2984316 w 7467600"/>
              <a:gd name="connsiteY933" fmla="*/ 0 h 6858000"/>
              <a:gd name="connsiteX934" fmla="*/ 3016114 w 7467600"/>
              <a:gd name="connsiteY934" fmla="*/ 0 h 6858000"/>
              <a:gd name="connsiteX935" fmla="*/ 2979949 w 7467600"/>
              <a:gd name="connsiteY935" fmla="*/ 119274 h 6858000"/>
              <a:gd name="connsiteX936" fmla="*/ 3023879 w 7467600"/>
              <a:gd name="connsiteY936" fmla="*/ 0 h 6858000"/>
              <a:gd name="connsiteX937" fmla="*/ 3105400 w 7467600"/>
              <a:gd name="connsiteY937" fmla="*/ 0 h 6858000"/>
              <a:gd name="connsiteX938" fmla="*/ 3094669 w 7467600"/>
              <a:gd name="connsiteY938" fmla="*/ 30308 h 6858000"/>
              <a:gd name="connsiteX939" fmla="*/ 2901945 w 7467600"/>
              <a:gd name="connsiteY939" fmla="*/ 466538 h 6858000"/>
              <a:gd name="connsiteX940" fmla="*/ 2815209 w 7467600"/>
              <a:gd name="connsiteY940" fmla="*/ 497361 h 6858000"/>
              <a:gd name="connsiteX941" fmla="*/ 2844845 w 7467600"/>
              <a:gd name="connsiteY941" fmla="*/ 127638 h 6858000"/>
              <a:gd name="connsiteX942" fmla="*/ 2867960 w 7467600"/>
              <a:gd name="connsiteY942" fmla="*/ 0 h 6858000"/>
              <a:gd name="connsiteX943" fmla="*/ 1057230 w 7467600"/>
              <a:gd name="connsiteY943" fmla="*/ 0 h 6858000"/>
              <a:gd name="connsiteX944" fmla="*/ 1111003 w 7467600"/>
              <a:gd name="connsiteY944" fmla="*/ 0 h 6858000"/>
              <a:gd name="connsiteX945" fmla="*/ 1125553 w 7467600"/>
              <a:gd name="connsiteY945" fmla="*/ 52588 h 6858000"/>
              <a:gd name="connsiteX946" fmla="*/ 1304276 w 7467600"/>
              <a:gd name="connsiteY946" fmla="*/ 476275 h 6858000"/>
              <a:gd name="connsiteX947" fmla="*/ 1492066 w 7467600"/>
              <a:gd name="connsiteY947" fmla="*/ 886333 h 6858000"/>
              <a:gd name="connsiteX948" fmla="*/ 1423698 w 7467600"/>
              <a:gd name="connsiteY948" fmla="*/ 710817 h 6858000"/>
              <a:gd name="connsiteX949" fmla="*/ 1357609 w 7467600"/>
              <a:gd name="connsiteY949" fmla="*/ 532892 h 6858000"/>
              <a:gd name="connsiteX950" fmla="*/ 1309550 w 7467600"/>
              <a:gd name="connsiteY950" fmla="*/ 374031 h 6858000"/>
              <a:gd name="connsiteX951" fmla="*/ 1193673 w 7467600"/>
              <a:gd name="connsiteY951" fmla="*/ 49533 h 6858000"/>
              <a:gd name="connsiteX952" fmla="*/ 1164391 w 7467600"/>
              <a:gd name="connsiteY952" fmla="*/ 0 h 6858000"/>
              <a:gd name="connsiteX953" fmla="*/ 1200666 w 7467600"/>
              <a:gd name="connsiteY953" fmla="*/ 0 h 6858000"/>
              <a:gd name="connsiteX954" fmla="*/ 1223408 w 7467600"/>
              <a:gd name="connsiteY954" fmla="*/ 38996 h 6858000"/>
              <a:gd name="connsiteX955" fmla="*/ 1339635 w 7467600"/>
              <a:gd name="connsiteY955" fmla="*/ 365517 h 6858000"/>
              <a:gd name="connsiteX956" fmla="*/ 1387469 w 7467600"/>
              <a:gd name="connsiteY956" fmla="*/ 523079 h 6858000"/>
              <a:gd name="connsiteX957" fmla="*/ 1452685 w 7467600"/>
              <a:gd name="connsiteY957" fmla="*/ 699806 h 6858000"/>
              <a:gd name="connsiteX958" fmla="*/ 1492092 w 7467600"/>
              <a:gd name="connsiteY958" fmla="*/ 800424 h 6858000"/>
              <a:gd name="connsiteX959" fmla="*/ 1455302 w 7467600"/>
              <a:gd name="connsiteY959" fmla="*/ 632913 h 6858000"/>
              <a:gd name="connsiteX960" fmla="*/ 1222336 w 7467600"/>
              <a:gd name="connsiteY960" fmla="*/ 9480 h 6858000"/>
              <a:gd name="connsiteX961" fmla="*/ 1214634 w 7467600"/>
              <a:gd name="connsiteY961" fmla="*/ 0 h 6858000"/>
              <a:gd name="connsiteX962" fmla="*/ 1289827 w 7467600"/>
              <a:gd name="connsiteY962" fmla="*/ 0 h 6858000"/>
              <a:gd name="connsiteX963" fmla="*/ 1321076 w 7467600"/>
              <a:gd name="connsiteY963" fmla="*/ 59722 h 6858000"/>
              <a:gd name="connsiteX964" fmla="*/ 1512579 w 7467600"/>
              <a:gd name="connsiteY964" fmla="*/ 626441 h 6858000"/>
              <a:gd name="connsiteX965" fmla="*/ 1506076 w 7467600"/>
              <a:gd name="connsiteY965" fmla="*/ 1089289 h 6858000"/>
              <a:gd name="connsiteX966" fmla="*/ 1486346 w 7467600"/>
              <a:gd name="connsiteY966" fmla="*/ 1079919 h 6858000"/>
              <a:gd name="connsiteX967" fmla="*/ 1070511 w 7467600"/>
              <a:gd name="connsiteY967" fmla="*/ 48609 h 6858000"/>
              <a:gd name="connsiteX968" fmla="*/ 1057230 w 7467600"/>
              <a:gd name="connsiteY968" fmla="*/ 0 h 6858000"/>
              <a:gd name="connsiteX969" fmla="*/ 43151 w 7467600"/>
              <a:gd name="connsiteY969" fmla="*/ 0 h 6858000"/>
              <a:gd name="connsiteX970" fmla="*/ 95283 w 7467600"/>
              <a:gd name="connsiteY970" fmla="*/ 0 h 6858000"/>
              <a:gd name="connsiteX971" fmla="*/ 300708 w 7467600"/>
              <a:gd name="connsiteY971" fmla="*/ 154571 h 6858000"/>
              <a:gd name="connsiteX972" fmla="*/ 530414 w 7467600"/>
              <a:gd name="connsiteY972" fmla="*/ 354673 h 6858000"/>
              <a:gd name="connsiteX973" fmla="*/ 333785 w 7467600"/>
              <a:gd name="connsiteY973" fmla="*/ 161564 h 6858000"/>
              <a:gd name="connsiteX974" fmla="*/ 147005 w 7467600"/>
              <a:gd name="connsiteY974" fmla="*/ 0 h 6858000"/>
              <a:gd name="connsiteX975" fmla="*/ 272509 w 7467600"/>
              <a:gd name="connsiteY975" fmla="*/ 0 h 6858000"/>
              <a:gd name="connsiteX976" fmla="*/ 326276 w 7467600"/>
              <a:gd name="connsiteY976" fmla="*/ 45847 h 6858000"/>
              <a:gd name="connsiteX977" fmla="*/ 823759 w 7467600"/>
              <a:gd name="connsiteY977" fmla="*/ 574145 h 6858000"/>
              <a:gd name="connsiteX978" fmla="*/ 811254 w 7467600"/>
              <a:gd name="connsiteY978" fmla="*/ 665546 h 6858000"/>
              <a:gd name="connsiteX979" fmla="*/ 154042 w 7467600"/>
              <a:gd name="connsiteY979" fmla="*/ 261522 h 6858000"/>
              <a:gd name="connsiteX980" fmla="*/ 13550 w 7467600"/>
              <a:gd name="connsiteY980" fmla="*/ 158423 h 6858000"/>
              <a:gd name="connsiteX981" fmla="*/ 0 w 7467600"/>
              <a:gd name="connsiteY981" fmla="*/ 146618 h 6858000"/>
              <a:gd name="connsiteX982" fmla="*/ 0 w 7467600"/>
              <a:gd name="connsiteY982" fmla="*/ 59161 h 6858000"/>
              <a:gd name="connsiteX983" fmla="*/ 45427 w 7467600"/>
              <a:gd name="connsiteY983" fmla="*/ 101078 h 6858000"/>
              <a:gd name="connsiteX984" fmla="*/ 630103 w 7467600"/>
              <a:gd name="connsiteY984" fmla="*/ 485885 h 6858000"/>
              <a:gd name="connsiteX985" fmla="*/ 532040 w 7467600"/>
              <a:gd name="connsiteY985" fmla="*/ 399359 h 6858000"/>
              <a:gd name="connsiteX986" fmla="*/ 517618 w 7467600"/>
              <a:gd name="connsiteY986" fmla="*/ 385726 h 6858000"/>
              <a:gd name="connsiteX987" fmla="*/ 285074 w 7467600"/>
              <a:gd name="connsiteY987" fmla="*/ 182755 h 6858000"/>
              <a:gd name="connsiteX988" fmla="*/ 43151 w 7467600"/>
              <a:gd name="connsiteY98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312201 w 7467600"/>
              <a:gd name="connsiteY131" fmla="*/ 5128278 h 6858000"/>
              <a:gd name="connsiteX132" fmla="*/ 1903353 w 7467600"/>
              <a:gd name="connsiteY132" fmla="*/ 5044827 h 6858000"/>
              <a:gd name="connsiteX133" fmla="*/ 1936931 w 7467600"/>
              <a:gd name="connsiteY133" fmla="*/ 5093954 h 6858000"/>
              <a:gd name="connsiteX134" fmla="*/ 2195868 w 7467600"/>
              <a:gd name="connsiteY134" fmla="*/ 5396574 h 6858000"/>
              <a:gd name="connsiteX135" fmla="*/ 2088852 w 7467600"/>
              <a:gd name="connsiteY135" fmla="*/ 5166123 h 6858000"/>
              <a:gd name="connsiteX136" fmla="*/ 1958241 w 7467600"/>
              <a:gd name="connsiteY136" fmla="*/ 5067955 h 6858000"/>
              <a:gd name="connsiteX137" fmla="*/ 1903353 w 7467600"/>
              <a:gd name="connsiteY137" fmla="*/ 5044827 h 6858000"/>
              <a:gd name="connsiteX138" fmla="*/ 1979378 w 7467600"/>
              <a:gd name="connsiteY138" fmla="*/ 4769504 h 6858000"/>
              <a:gd name="connsiteX139" fmla="*/ 2882120 w 7467600"/>
              <a:gd name="connsiteY139" fmla="*/ 5064547 h 6858000"/>
              <a:gd name="connsiteX140" fmla="*/ 2793103 w 7467600"/>
              <a:gd name="connsiteY140" fmla="*/ 5039699 h 6858000"/>
              <a:gd name="connsiteX141" fmla="*/ 2770041 w 7467600"/>
              <a:gd name="connsiteY141" fmla="*/ 5033634 h 6858000"/>
              <a:gd name="connsiteX142" fmla="*/ 1979378 w 7467600"/>
              <a:gd name="connsiteY142" fmla="*/ 4769504 h 6858000"/>
              <a:gd name="connsiteX143" fmla="*/ 1927410 w 7467600"/>
              <a:gd name="connsiteY143" fmla="*/ 4716164 h 6858000"/>
              <a:gd name="connsiteX144" fmla="*/ 1959587 w 7467600"/>
              <a:gd name="connsiteY144" fmla="*/ 4728849 h 6858000"/>
              <a:gd name="connsiteX145" fmla="*/ 2777707 w 7467600"/>
              <a:gd name="connsiteY145" fmla="*/ 5003991 h 6858000"/>
              <a:gd name="connsiteX146" fmla="*/ 2800768 w 7467600"/>
              <a:gd name="connsiteY146" fmla="*/ 5010056 h 6858000"/>
              <a:gd name="connsiteX147" fmla="*/ 2879408 w 7467600"/>
              <a:gd name="connsiteY147" fmla="*/ 5031590 h 6858000"/>
              <a:gd name="connsiteX148" fmla="*/ 2862295 w 7467600"/>
              <a:gd name="connsiteY148" fmla="*/ 5022958 h 6858000"/>
              <a:gd name="connsiteX149" fmla="*/ 2813343 w 7467600"/>
              <a:gd name="connsiteY149" fmla="*/ 4998369 h 6858000"/>
              <a:gd name="connsiteX150" fmla="*/ 2646245 w 7467600"/>
              <a:gd name="connsiteY150" fmla="*/ 4930999 h 6858000"/>
              <a:gd name="connsiteX151" fmla="*/ 1999243 w 7467600"/>
              <a:gd name="connsiteY151" fmla="*/ 4730524 h 6858000"/>
              <a:gd name="connsiteX152" fmla="*/ 1979527 w 7467600"/>
              <a:gd name="connsiteY152" fmla="*/ 4726651 h 6858000"/>
              <a:gd name="connsiteX153" fmla="*/ 1927410 w 7467600"/>
              <a:gd name="connsiteY153" fmla="*/ 4716164 h 6858000"/>
              <a:gd name="connsiteX154" fmla="*/ 1997014 w 7467600"/>
              <a:gd name="connsiteY154" fmla="*/ 4698007 h 6858000"/>
              <a:gd name="connsiteX155" fmla="*/ 2005458 w 7467600"/>
              <a:gd name="connsiteY155" fmla="*/ 4699540 h 6858000"/>
              <a:gd name="connsiteX156" fmla="*/ 2657186 w 7467600"/>
              <a:gd name="connsiteY156" fmla="*/ 4901687 h 6858000"/>
              <a:gd name="connsiteX157" fmla="*/ 2826662 w 7467600"/>
              <a:gd name="connsiteY157" fmla="*/ 4970362 h 6858000"/>
              <a:gd name="connsiteX158" fmla="*/ 2876100 w 7467600"/>
              <a:gd name="connsiteY158" fmla="*/ 4995397 h 6858000"/>
              <a:gd name="connsiteX159" fmla="*/ 3042600 w 7467600"/>
              <a:gd name="connsiteY159" fmla="*/ 5059532 h 6858000"/>
              <a:gd name="connsiteX160" fmla="*/ 1997014 w 7467600"/>
              <a:gd name="connsiteY160" fmla="*/ 4698007 h 6858000"/>
              <a:gd name="connsiteX161" fmla="*/ 2305292 w 7467600"/>
              <a:gd name="connsiteY161" fmla="*/ 4219492 h 6858000"/>
              <a:gd name="connsiteX162" fmla="*/ 3360922 w 7467600"/>
              <a:gd name="connsiteY162" fmla="*/ 4529373 h 6858000"/>
              <a:gd name="connsiteX163" fmla="*/ 3492420 w 7467600"/>
              <a:gd name="connsiteY163" fmla="*/ 4510145 h 6858000"/>
              <a:gd name="connsiteX164" fmla="*/ 3364086 w 7467600"/>
              <a:gd name="connsiteY164" fmla="*/ 4480340 h 6858000"/>
              <a:gd name="connsiteX165" fmla="*/ 3225818 w 7467600"/>
              <a:gd name="connsiteY165" fmla="*/ 4411822 h 6858000"/>
              <a:gd name="connsiteX166" fmla="*/ 3129696 w 7467600"/>
              <a:gd name="connsiteY166" fmla="*/ 4360704 h 6858000"/>
              <a:gd name="connsiteX167" fmla="*/ 2814545 w 7467600"/>
              <a:gd name="connsiteY167" fmla="*/ 4282955 h 6858000"/>
              <a:gd name="connsiteX168" fmla="*/ 2305292 w 7467600"/>
              <a:gd name="connsiteY168" fmla="*/ 4219492 h 6858000"/>
              <a:gd name="connsiteX169" fmla="*/ 2626982 w 7467600"/>
              <a:gd name="connsiteY169" fmla="*/ 4206450 h 6858000"/>
              <a:gd name="connsiteX170" fmla="*/ 2490617 w 7467600"/>
              <a:gd name="connsiteY170" fmla="*/ 4206951 h 6858000"/>
              <a:gd name="connsiteX171" fmla="*/ 2819869 w 7467600"/>
              <a:gd name="connsiteY171" fmla="*/ 4252936 h 6858000"/>
              <a:gd name="connsiteX172" fmla="*/ 3143018 w 7467600"/>
              <a:gd name="connsiteY172" fmla="*/ 4332698 h 6858000"/>
              <a:gd name="connsiteX173" fmla="*/ 3241520 w 7467600"/>
              <a:gd name="connsiteY173" fmla="*/ 4385112 h 6858000"/>
              <a:gd name="connsiteX174" fmla="*/ 3374575 w 7467600"/>
              <a:gd name="connsiteY174" fmla="*/ 4451517 h 6858000"/>
              <a:gd name="connsiteX175" fmla="*/ 3505221 w 7467600"/>
              <a:gd name="connsiteY175" fmla="*/ 4480757 h 6858000"/>
              <a:gd name="connsiteX176" fmla="*/ 2626982 w 7467600"/>
              <a:gd name="connsiteY176" fmla="*/ 4206450 h 6858000"/>
              <a:gd name="connsiteX177" fmla="*/ 1310106 w 7467600"/>
              <a:gd name="connsiteY177" fmla="*/ 3943217 h 6858000"/>
              <a:gd name="connsiteX178" fmla="*/ 854994 w 7467600"/>
              <a:gd name="connsiteY178" fmla="*/ 4399136 h 6858000"/>
              <a:gd name="connsiteX179" fmla="*/ 742462 w 7467600"/>
              <a:gd name="connsiteY179" fmla="*/ 4594648 h 6858000"/>
              <a:gd name="connsiteX180" fmla="*/ 820602 w 7467600"/>
              <a:gd name="connsiteY180" fmla="*/ 4485915 h 6858000"/>
              <a:gd name="connsiteX181" fmla="*/ 878295 w 7467600"/>
              <a:gd name="connsiteY181" fmla="*/ 4403594 h 6858000"/>
              <a:gd name="connsiteX182" fmla="*/ 1240607 w 7467600"/>
              <a:gd name="connsiteY182" fmla="*/ 4010401 h 6858000"/>
              <a:gd name="connsiteX183" fmla="*/ 1310106 w 7467600"/>
              <a:gd name="connsiteY183" fmla="*/ 3943217 h 6858000"/>
              <a:gd name="connsiteX184" fmla="*/ 1423113 w 7467600"/>
              <a:gd name="connsiteY184" fmla="*/ 3874565 h 6858000"/>
              <a:gd name="connsiteX185" fmla="*/ 1260565 w 7467600"/>
              <a:gd name="connsiteY185" fmla="*/ 4031982 h 6858000"/>
              <a:gd name="connsiteX186" fmla="*/ 901900 w 7467600"/>
              <a:gd name="connsiteY186" fmla="*/ 4421236 h 6858000"/>
              <a:gd name="connsiteX187" fmla="*/ 845044 w 7467600"/>
              <a:gd name="connsiteY187" fmla="*/ 4502436 h 6858000"/>
              <a:gd name="connsiteX188" fmla="*/ 685926 w 7467600"/>
              <a:gd name="connsiteY188" fmla="*/ 4703069 h 6858000"/>
              <a:gd name="connsiteX189" fmla="*/ 684248 w 7467600"/>
              <a:gd name="connsiteY189" fmla="*/ 4706721 h 6858000"/>
              <a:gd name="connsiteX190" fmla="*/ 1423113 w 7467600"/>
              <a:gd name="connsiteY190" fmla="*/ 3874565 h 6858000"/>
              <a:gd name="connsiteX191" fmla="*/ 3316479 w 7467600"/>
              <a:gd name="connsiteY191" fmla="*/ 3872136 h 6858000"/>
              <a:gd name="connsiteX192" fmla="*/ 3546806 w 7467600"/>
              <a:gd name="connsiteY192" fmla="*/ 4356139 h 6858000"/>
              <a:gd name="connsiteX193" fmla="*/ 3364433 w 7467600"/>
              <a:gd name="connsiteY193" fmla="*/ 3953121 h 6858000"/>
              <a:gd name="connsiteX194" fmla="*/ 3316479 w 7467600"/>
              <a:gd name="connsiteY194" fmla="*/ 3872136 h 6858000"/>
              <a:gd name="connsiteX195" fmla="*/ 3291335 w 7467600"/>
              <a:gd name="connsiteY195" fmla="*/ 3767420 h 6858000"/>
              <a:gd name="connsiteX196" fmla="*/ 3390805 w 7467600"/>
              <a:gd name="connsiteY196" fmla="*/ 3937163 h 6858000"/>
              <a:gd name="connsiteX197" fmla="*/ 3579062 w 7467600"/>
              <a:gd name="connsiteY197" fmla="*/ 4359040 h 6858000"/>
              <a:gd name="connsiteX198" fmla="*/ 3467355 w 7467600"/>
              <a:gd name="connsiteY198" fmla="*/ 3988130 h 6858000"/>
              <a:gd name="connsiteX199" fmla="*/ 3310753 w 7467600"/>
              <a:gd name="connsiteY199" fmla="*/ 3787140 h 6858000"/>
              <a:gd name="connsiteX200" fmla="*/ 3291335 w 7467600"/>
              <a:gd name="connsiteY200" fmla="*/ 3767420 h 6858000"/>
              <a:gd name="connsiteX201" fmla="*/ 1635889 w 7467600"/>
              <a:gd name="connsiteY201" fmla="*/ 3709494 h 6858000"/>
              <a:gd name="connsiteX202" fmla="*/ 1634800 w 7467600"/>
              <a:gd name="connsiteY202" fmla="*/ 3731111 h 6858000"/>
              <a:gd name="connsiteX203" fmla="*/ 1635889 w 7467600"/>
              <a:gd name="connsiteY203" fmla="*/ 3709494 h 6858000"/>
              <a:gd name="connsiteX204" fmla="*/ 1510397 w 7467600"/>
              <a:gd name="connsiteY204" fmla="*/ 3684705 h 6858000"/>
              <a:gd name="connsiteX205" fmla="*/ 1146550 w 7467600"/>
              <a:gd name="connsiteY205" fmla="*/ 3802012 h 6858000"/>
              <a:gd name="connsiteX206" fmla="*/ 698834 w 7467600"/>
              <a:gd name="connsiteY206" fmla="*/ 3952272 h 6858000"/>
              <a:gd name="connsiteX207" fmla="*/ 34256 w 7467600"/>
              <a:gd name="connsiteY207" fmla="*/ 4347603 h 6858000"/>
              <a:gd name="connsiteX208" fmla="*/ 527241 w 7467600"/>
              <a:gd name="connsiteY208" fmla="*/ 4065078 h 6858000"/>
              <a:gd name="connsiteX209" fmla="*/ 1510397 w 7467600"/>
              <a:gd name="connsiteY209" fmla="*/ 3684705 h 6858000"/>
              <a:gd name="connsiteX210" fmla="*/ 1313114 w 7467600"/>
              <a:gd name="connsiteY210" fmla="*/ 3655216 h 6858000"/>
              <a:gd name="connsiteX211" fmla="*/ 1109304 w 7467600"/>
              <a:gd name="connsiteY211" fmla="*/ 3669030 h 6858000"/>
              <a:gd name="connsiteX212" fmla="*/ 8129 w 7467600"/>
              <a:gd name="connsiteY212" fmla="*/ 4330519 h 6858000"/>
              <a:gd name="connsiteX213" fmla="*/ 687572 w 7467600"/>
              <a:gd name="connsiteY213" fmla="*/ 3925629 h 6858000"/>
              <a:gd name="connsiteX214" fmla="*/ 1138365 w 7467600"/>
              <a:gd name="connsiteY214" fmla="*/ 3774515 h 6858000"/>
              <a:gd name="connsiteX215" fmla="*/ 1505579 w 7467600"/>
              <a:gd name="connsiteY215" fmla="*/ 3655526 h 6858000"/>
              <a:gd name="connsiteX216" fmla="*/ 1313114 w 7467600"/>
              <a:gd name="connsiteY216" fmla="*/ 3655216 h 6858000"/>
              <a:gd name="connsiteX217" fmla="*/ 3655073 w 7467600"/>
              <a:gd name="connsiteY217" fmla="*/ 3650884 h 6858000"/>
              <a:gd name="connsiteX218" fmla="*/ 3989938 w 7467600"/>
              <a:gd name="connsiteY218" fmla="*/ 3991685 h 6858000"/>
              <a:gd name="connsiteX219" fmla="*/ 4393907 w 7467600"/>
              <a:gd name="connsiteY219" fmla="*/ 4261258 h 6858000"/>
              <a:gd name="connsiteX220" fmla="*/ 4648051 w 7467600"/>
              <a:gd name="connsiteY220" fmla="*/ 4374051 h 6858000"/>
              <a:gd name="connsiteX221" fmla="*/ 4383389 w 7467600"/>
              <a:gd name="connsiteY221" fmla="*/ 4184369 h 6858000"/>
              <a:gd name="connsiteX222" fmla="*/ 4165508 w 7467600"/>
              <a:gd name="connsiteY222" fmla="*/ 4035196 h 6858000"/>
              <a:gd name="connsiteX223" fmla="*/ 4068162 w 7467600"/>
              <a:gd name="connsiteY223" fmla="*/ 3953394 h 6858000"/>
              <a:gd name="connsiteX224" fmla="*/ 3981416 w 7467600"/>
              <a:gd name="connsiteY224" fmla="*/ 3880482 h 6858000"/>
              <a:gd name="connsiteX225" fmla="*/ 3800147 w 7467600"/>
              <a:gd name="connsiteY225" fmla="*/ 3749872 h 6858000"/>
              <a:gd name="connsiteX226" fmla="*/ 3655073 w 7467600"/>
              <a:gd name="connsiteY226" fmla="*/ 3650884 h 6858000"/>
              <a:gd name="connsiteX227" fmla="*/ 3670252 w 7467600"/>
              <a:gd name="connsiteY227" fmla="*/ 3622798 h 6858000"/>
              <a:gd name="connsiteX228" fmla="*/ 3817258 w 7467600"/>
              <a:gd name="connsiteY228" fmla="*/ 3723577 h 6858000"/>
              <a:gd name="connsiteX229" fmla="*/ 4000461 w 7467600"/>
              <a:gd name="connsiteY229" fmla="*/ 3855966 h 6858000"/>
              <a:gd name="connsiteX230" fmla="*/ 4088180 w 7467600"/>
              <a:gd name="connsiteY230" fmla="*/ 3929774 h 6858000"/>
              <a:gd name="connsiteX231" fmla="*/ 4184555 w 7467600"/>
              <a:gd name="connsiteY231" fmla="*/ 4010683 h 6858000"/>
              <a:gd name="connsiteX232" fmla="*/ 4399563 w 7467600"/>
              <a:gd name="connsiteY232" fmla="*/ 4158106 h 6858000"/>
              <a:gd name="connsiteX233" fmla="*/ 4684469 w 7467600"/>
              <a:gd name="connsiteY233" fmla="*/ 4364680 h 6858000"/>
              <a:gd name="connsiteX234" fmla="*/ 4690271 w 7467600"/>
              <a:gd name="connsiteY234" fmla="*/ 4370034 h 6858000"/>
              <a:gd name="connsiteX235" fmla="*/ 4136093 w 7467600"/>
              <a:gd name="connsiteY235" fmla="*/ 3858466 h 6858000"/>
              <a:gd name="connsiteX236" fmla="*/ 3670252 w 7467600"/>
              <a:gd name="connsiteY236" fmla="*/ 3622798 h 6858000"/>
              <a:gd name="connsiteX237" fmla="*/ 4440129 w 7467600"/>
              <a:gd name="connsiteY237" fmla="*/ 3448571 h 6858000"/>
              <a:gd name="connsiteX238" fmla="*/ 4856525 w 7467600"/>
              <a:gd name="connsiteY238" fmla="*/ 3915351 h 6858000"/>
              <a:gd name="connsiteX239" fmla="*/ 5059055 w 7467600"/>
              <a:gd name="connsiteY239" fmla="*/ 4108918 h 6858000"/>
              <a:gd name="connsiteX240" fmla="*/ 5290070 w 7467600"/>
              <a:gd name="connsiteY240" fmla="*/ 4263619 h 6858000"/>
              <a:gd name="connsiteX241" fmla="*/ 4834991 w 7467600"/>
              <a:gd name="connsiteY241" fmla="*/ 3830985 h 6858000"/>
              <a:gd name="connsiteX242" fmla="*/ 4440129 w 7467600"/>
              <a:gd name="connsiteY242" fmla="*/ 3448571 h 6858000"/>
              <a:gd name="connsiteX243" fmla="*/ 4441737 w 7467600"/>
              <a:gd name="connsiteY243" fmla="*/ 3399734 h 6858000"/>
              <a:gd name="connsiteX244" fmla="*/ 4431236 w 7467600"/>
              <a:gd name="connsiteY244" fmla="*/ 3400954 h 6858000"/>
              <a:gd name="connsiteX245" fmla="*/ 4557150 w 7467600"/>
              <a:gd name="connsiteY245" fmla="*/ 3510023 h 6858000"/>
              <a:gd name="connsiteX246" fmla="*/ 4856936 w 7467600"/>
              <a:gd name="connsiteY246" fmla="*/ 3809146 h 6858000"/>
              <a:gd name="connsiteX247" fmla="*/ 5111996 w 7467600"/>
              <a:gd name="connsiteY247" fmla="*/ 4065759 h 6858000"/>
              <a:gd name="connsiteX248" fmla="*/ 5388878 w 7467600"/>
              <a:gd name="connsiteY248" fmla="*/ 4300185 h 6858000"/>
              <a:gd name="connsiteX249" fmla="*/ 5425556 w 7467600"/>
              <a:gd name="connsiteY249" fmla="*/ 4308967 h 6858000"/>
              <a:gd name="connsiteX250" fmla="*/ 4943646 w 7467600"/>
              <a:gd name="connsiteY250" fmla="*/ 3822916 h 6858000"/>
              <a:gd name="connsiteX251" fmla="*/ 4594837 w 7467600"/>
              <a:gd name="connsiteY251" fmla="*/ 3532274 h 6858000"/>
              <a:gd name="connsiteX252" fmla="*/ 4441737 w 7467600"/>
              <a:gd name="connsiteY252" fmla="*/ 3399734 h 6858000"/>
              <a:gd name="connsiteX253" fmla="*/ 5425834 w 7467600"/>
              <a:gd name="connsiteY253" fmla="*/ 3162785 h 6858000"/>
              <a:gd name="connsiteX254" fmla="*/ 5401644 w 7467600"/>
              <a:gd name="connsiteY254" fmla="*/ 3617847 h 6858000"/>
              <a:gd name="connsiteX255" fmla="*/ 5467256 w 7467600"/>
              <a:gd name="connsiteY255" fmla="*/ 4175494 h 6858000"/>
              <a:gd name="connsiteX256" fmla="*/ 5448069 w 7467600"/>
              <a:gd name="connsiteY256" fmla="*/ 3567554 h 6858000"/>
              <a:gd name="connsiteX257" fmla="*/ 5425834 w 7467600"/>
              <a:gd name="connsiteY257" fmla="*/ 3162785 h 6858000"/>
              <a:gd name="connsiteX258" fmla="*/ 1318687 w 7467600"/>
              <a:gd name="connsiteY258" fmla="*/ 3113840 h 6858000"/>
              <a:gd name="connsiteX259" fmla="*/ 1066793 w 7467600"/>
              <a:gd name="connsiteY259" fmla="*/ 3212171 h 6858000"/>
              <a:gd name="connsiteX260" fmla="*/ 993319 w 7467600"/>
              <a:gd name="connsiteY260" fmla="*/ 3247648 h 6858000"/>
              <a:gd name="connsiteX261" fmla="*/ 853081 w 7467600"/>
              <a:gd name="connsiteY261" fmla="*/ 3312410 h 6858000"/>
              <a:gd name="connsiteX262" fmla="*/ 805957 w 7467600"/>
              <a:gd name="connsiteY262" fmla="*/ 3330443 h 6858000"/>
              <a:gd name="connsiteX263" fmla="*/ 1318687 w 7467600"/>
              <a:gd name="connsiteY263" fmla="*/ 3113840 h 6858000"/>
              <a:gd name="connsiteX264" fmla="*/ 5453702 w 7467600"/>
              <a:gd name="connsiteY264" fmla="*/ 3090882 h 6858000"/>
              <a:gd name="connsiteX265" fmla="*/ 5480135 w 7467600"/>
              <a:gd name="connsiteY265" fmla="*/ 3565802 h 6858000"/>
              <a:gd name="connsiteX266" fmla="*/ 5499023 w 7467600"/>
              <a:gd name="connsiteY266" fmla="*/ 4166310 h 6858000"/>
              <a:gd name="connsiteX267" fmla="*/ 5547022 w 7467600"/>
              <a:gd name="connsiteY267" fmla="*/ 3607838 h 6858000"/>
              <a:gd name="connsiteX268" fmla="*/ 5515964 w 7467600"/>
              <a:gd name="connsiteY268" fmla="*/ 3378541 h 6858000"/>
              <a:gd name="connsiteX269" fmla="*/ 5453702 w 7467600"/>
              <a:gd name="connsiteY269" fmla="*/ 3090882 h 6858000"/>
              <a:gd name="connsiteX270" fmla="*/ 1238695 w 7467600"/>
              <a:gd name="connsiteY270" fmla="*/ 3076820 h 6858000"/>
              <a:gd name="connsiteX271" fmla="*/ 716371 w 7467600"/>
              <a:gd name="connsiteY271" fmla="*/ 3293249 h 6858000"/>
              <a:gd name="connsiteX272" fmla="*/ 579522 w 7467600"/>
              <a:gd name="connsiteY272" fmla="*/ 3371759 h 6858000"/>
              <a:gd name="connsiteX273" fmla="*/ 600288 w 7467600"/>
              <a:gd name="connsiteY273" fmla="*/ 3365555 h 6858000"/>
              <a:gd name="connsiteX274" fmla="*/ 840692 w 7467600"/>
              <a:gd name="connsiteY274" fmla="*/ 3284921 h 6858000"/>
              <a:gd name="connsiteX275" fmla="*/ 979248 w 7467600"/>
              <a:gd name="connsiteY275" fmla="*/ 3221003 h 6858000"/>
              <a:gd name="connsiteX276" fmla="*/ 1053282 w 7467600"/>
              <a:gd name="connsiteY276" fmla="*/ 3185247 h 6858000"/>
              <a:gd name="connsiteX277" fmla="*/ 1320603 w 7467600"/>
              <a:gd name="connsiteY277" fmla="*/ 3081281 h 6858000"/>
              <a:gd name="connsiteX278" fmla="*/ 1238695 w 7467600"/>
              <a:gd name="connsiteY278" fmla="*/ 3076820 h 6858000"/>
              <a:gd name="connsiteX279" fmla="*/ 5425627 w 7467600"/>
              <a:gd name="connsiteY279" fmla="*/ 2954192 h 6858000"/>
              <a:gd name="connsiteX280" fmla="*/ 5470770 w 7467600"/>
              <a:gd name="connsiteY280" fmla="*/ 3005435 h 6858000"/>
              <a:gd name="connsiteX281" fmla="*/ 5519779 w 7467600"/>
              <a:gd name="connsiteY281" fmla="*/ 4359223 h 6858000"/>
              <a:gd name="connsiteX282" fmla="*/ 5520293 w 7467600"/>
              <a:gd name="connsiteY282" fmla="*/ 4360602 h 6858000"/>
              <a:gd name="connsiteX283" fmla="*/ 5767221 w 7467600"/>
              <a:gd name="connsiteY283" fmla="*/ 4665564 h 6858000"/>
              <a:gd name="connsiteX284" fmla="*/ 6937169 w 7467600"/>
              <a:gd name="connsiteY284" fmla="*/ 4815941 h 6858000"/>
              <a:gd name="connsiteX285" fmla="*/ 6953922 w 7467600"/>
              <a:gd name="connsiteY285" fmla="*/ 4890068 h 6858000"/>
              <a:gd name="connsiteX286" fmla="*/ 6071359 w 7467600"/>
              <a:gd name="connsiteY286" fmla="*/ 4770770 h 6858000"/>
              <a:gd name="connsiteX287" fmla="*/ 6038839 w 7467600"/>
              <a:gd name="connsiteY287" fmla="*/ 4764474 h 6858000"/>
              <a:gd name="connsiteX288" fmla="*/ 6038706 w 7467600"/>
              <a:gd name="connsiteY288" fmla="*/ 4763847 h 6858000"/>
              <a:gd name="connsiteX289" fmla="*/ 6037784 w 7467600"/>
              <a:gd name="connsiteY289" fmla="*/ 4764270 h 6858000"/>
              <a:gd name="connsiteX290" fmla="*/ 6038839 w 7467600"/>
              <a:gd name="connsiteY290" fmla="*/ 4764474 h 6858000"/>
              <a:gd name="connsiteX291" fmla="*/ 6040338 w 7467600"/>
              <a:gd name="connsiteY291" fmla="*/ 4771418 h 6858000"/>
              <a:gd name="connsiteX292" fmla="*/ 6024488 w 7467600"/>
              <a:gd name="connsiteY292" fmla="*/ 4809903 h 6858000"/>
              <a:gd name="connsiteX293" fmla="*/ 5599771 w 7467600"/>
              <a:gd name="connsiteY293" fmla="*/ 5509652 h 6858000"/>
              <a:gd name="connsiteX294" fmla="*/ 5548843 w 7467600"/>
              <a:gd name="connsiteY294" fmla="*/ 5563845 h 6858000"/>
              <a:gd name="connsiteX295" fmla="*/ 5940952 w 7467600"/>
              <a:gd name="connsiteY295" fmla="*/ 6250028 h 6858000"/>
              <a:gd name="connsiteX296" fmla="*/ 6043441 w 7467600"/>
              <a:gd name="connsiteY296" fmla="*/ 6665847 h 6858000"/>
              <a:gd name="connsiteX297" fmla="*/ 6093432 w 7467600"/>
              <a:gd name="connsiteY297" fmla="*/ 6858000 h 6858000"/>
              <a:gd name="connsiteX298" fmla="*/ 6034344 w 7467600"/>
              <a:gd name="connsiteY298" fmla="*/ 6858000 h 6858000"/>
              <a:gd name="connsiteX299" fmla="*/ 6026679 w 7467600"/>
              <a:gd name="connsiteY299" fmla="*/ 6836959 h 6858000"/>
              <a:gd name="connsiteX300" fmla="*/ 5800441 w 7467600"/>
              <a:gd name="connsiteY300" fmla="*/ 6335286 h 6858000"/>
              <a:gd name="connsiteX301" fmla="*/ 5526562 w 7467600"/>
              <a:gd name="connsiteY301" fmla="*/ 5705388 h 6858000"/>
              <a:gd name="connsiteX302" fmla="*/ 5519640 w 7467600"/>
              <a:gd name="connsiteY302" fmla="*/ 5683774 h 6858000"/>
              <a:gd name="connsiteX303" fmla="*/ 5844559 w 7467600"/>
              <a:gd name="connsiteY303" fmla="*/ 6553349 h 6858000"/>
              <a:gd name="connsiteX304" fmla="*/ 5975994 w 7467600"/>
              <a:gd name="connsiteY304" fmla="*/ 6858000 h 6858000"/>
              <a:gd name="connsiteX305" fmla="*/ 5898547 w 7467600"/>
              <a:gd name="connsiteY305" fmla="*/ 6858000 h 6858000"/>
              <a:gd name="connsiteX306" fmla="*/ 5682041 w 7467600"/>
              <a:gd name="connsiteY306" fmla="*/ 6355860 h 6858000"/>
              <a:gd name="connsiteX307" fmla="*/ 5461758 w 7467600"/>
              <a:gd name="connsiteY307" fmla="*/ 5820220 h 6858000"/>
              <a:gd name="connsiteX308" fmla="*/ 5237282 w 7467600"/>
              <a:gd name="connsiteY308" fmla="*/ 6579086 h 6858000"/>
              <a:gd name="connsiteX309" fmla="*/ 5115009 w 7467600"/>
              <a:gd name="connsiteY309" fmla="*/ 6858000 h 6858000"/>
              <a:gd name="connsiteX310" fmla="*/ 5028074 w 7467600"/>
              <a:gd name="connsiteY310" fmla="*/ 6858000 h 6858000"/>
              <a:gd name="connsiteX311" fmla="*/ 5079508 w 7467600"/>
              <a:gd name="connsiteY311" fmla="*/ 6749074 h 6858000"/>
              <a:gd name="connsiteX312" fmla="*/ 5371846 w 7467600"/>
              <a:gd name="connsiteY312" fmla="*/ 5924413 h 6858000"/>
              <a:gd name="connsiteX313" fmla="*/ 5270512 w 7467600"/>
              <a:gd name="connsiteY313" fmla="*/ 6138975 h 6858000"/>
              <a:gd name="connsiteX314" fmla="*/ 5062409 w 7467600"/>
              <a:gd name="connsiteY314" fmla="*/ 6653544 h 6858000"/>
              <a:gd name="connsiteX315" fmla="*/ 5036628 w 7467600"/>
              <a:gd name="connsiteY315" fmla="*/ 6754247 h 6858000"/>
              <a:gd name="connsiteX316" fmla="*/ 5009112 w 7467600"/>
              <a:gd name="connsiteY316" fmla="*/ 6858000 h 6858000"/>
              <a:gd name="connsiteX317" fmla="*/ 4976679 w 7467600"/>
              <a:gd name="connsiteY317" fmla="*/ 6858000 h 6858000"/>
              <a:gd name="connsiteX318" fmla="*/ 5006537 w 7467600"/>
              <a:gd name="connsiteY318" fmla="*/ 6747068 h 6858000"/>
              <a:gd name="connsiteX319" fmla="*/ 5032723 w 7467600"/>
              <a:gd name="connsiteY319" fmla="*/ 6644957 h 6858000"/>
              <a:gd name="connsiteX320" fmla="*/ 5242949 w 7467600"/>
              <a:gd name="connsiteY320" fmla="*/ 6125175 h 6858000"/>
              <a:gd name="connsiteX321" fmla="*/ 5286321 w 7467600"/>
              <a:gd name="connsiteY321" fmla="*/ 6033555 h 6858000"/>
              <a:gd name="connsiteX322" fmla="*/ 5008210 w 7467600"/>
              <a:gd name="connsiteY322" fmla="*/ 6649194 h 6858000"/>
              <a:gd name="connsiteX323" fmla="*/ 4986321 w 7467600"/>
              <a:gd name="connsiteY323" fmla="*/ 6765687 h 6858000"/>
              <a:gd name="connsiteX324" fmla="*/ 4973474 w 7467600"/>
              <a:gd name="connsiteY324" fmla="*/ 6858000 h 6858000"/>
              <a:gd name="connsiteX325" fmla="*/ 4907178 w 7467600"/>
              <a:gd name="connsiteY325" fmla="*/ 6858000 h 6858000"/>
              <a:gd name="connsiteX326" fmla="*/ 4910810 w 7467600"/>
              <a:gd name="connsiteY326" fmla="*/ 6829660 h 6858000"/>
              <a:gd name="connsiteX327" fmla="*/ 4987461 w 7467600"/>
              <a:gd name="connsiteY327" fmla="*/ 6432994 h 6858000"/>
              <a:gd name="connsiteX328" fmla="*/ 5179262 w 7467600"/>
              <a:gd name="connsiteY328" fmla="*/ 6035044 h 6858000"/>
              <a:gd name="connsiteX329" fmla="*/ 4689678 w 7467600"/>
              <a:gd name="connsiteY329" fmla="*/ 6440241 h 6858000"/>
              <a:gd name="connsiteX330" fmla="*/ 4477543 w 7467600"/>
              <a:gd name="connsiteY330" fmla="*/ 6674836 h 6858000"/>
              <a:gd name="connsiteX331" fmla="*/ 4329957 w 7467600"/>
              <a:gd name="connsiteY331" fmla="*/ 6858000 h 6858000"/>
              <a:gd name="connsiteX332" fmla="*/ 4218595 w 7467600"/>
              <a:gd name="connsiteY332" fmla="*/ 6858000 h 6858000"/>
              <a:gd name="connsiteX333" fmla="*/ 4368888 w 7467600"/>
              <a:gd name="connsiteY333" fmla="*/ 6668412 h 6858000"/>
              <a:gd name="connsiteX334" fmla="*/ 4563091 w 7467600"/>
              <a:gd name="connsiteY334" fmla="*/ 6442508 h 6858000"/>
              <a:gd name="connsiteX335" fmla="*/ 5387324 w 7467600"/>
              <a:gd name="connsiteY335" fmla="*/ 5705830 h 6858000"/>
              <a:gd name="connsiteX336" fmla="*/ 5073620 w 7467600"/>
              <a:gd name="connsiteY336" fmla="*/ 5955437 h 6858000"/>
              <a:gd name="connsiteX337" fmla="*/ 4689789 w 7467600"/>
              <a:gd name="connsiteY337" fmla="*/ 6268382 h 6858000"/>
              <a:gd name="connsiteX338" fmla="*/ 4418722 w 7467600"/>
              <a:gd name="connsiteY338" fmla="*/ 6570886 h 6858000"/>
              <a:gd name="connsiteX339" fmla="*/ 4214944 w 7467600"/>
              <a:gd name="connsiteY339" fmla="*/ 6858000 h 6858000"/>
              <a:gd name="connsiteX340" fmla="*/ 4177898 w 7467600"/>
              <a:gd name="connsiteY340" fmla="*/ 6858000 h 6858000"/>
              <a:gd name="connsiteX341" fmla="*/ 4391597 w 7467600"/>
              <a:gd name="connsiteY341" fmla="*/ 6556370 h 6858000"/>
              <a:gd name="connsiteX342" fmla="*/ 4668889 w 7467600"/>
              <a:gd name="connsiteY342" fmla="*/ 6246399 h 6858000"/>
              <a:gd name="connsiteX343" fmla="*/ 5055427 w 7467600"/>
              <a:gd name="connsiteY343" fmla="*/ 5931476 h 6858000"/>
              <a:gd name="connsiteX344" fmla="*/ 5371814 w 7467600"/>
              <a:gd name="connsiteY344" fmla="*/ 5678975 h 6858000"/>
              <a:gd name="connsiteX345" fmla="*/ 4987918 w 7467600"/>
              <a:gd name="connsiteY345" fmla="*/ 5838701 h 6858000"/>
              <a:gd name="connsiteX346" fmla="*/ 4317146 w 7467600"/>
              <a:gd name="connsiteY346" fmla="*/ 6587716 h 6858000"/>
              <a:gd name="connsiteX347" fmla="*/ 4171627 w 7467600"/>
              <a:gd name="connsiteY347" fmla="*/ 6858000 h 6858000"/>
              <a:gd name="connsiteX348" fmla="*/ 4081585 w 7467600"/>
              <a:gd name="connsiteY348" fmla="*/ 6858000 h 6858000"/>
              <a:gd name="connsiteX349" fmla="*/ 4238603 w 7467600"/>
              <a:gd name="connsiteY349" fmla="*/ 6559341 h 6858000"/>
              <a:gd name="connsiteX350" fmla="*/ 4778333 w 7467600"/>
              <a:gd name="connsiteY350" fmla="*/ 5873626 h 6858000"/>
              <a:gd name="connsiteX351" fmla="*/ 5414185 w 7467600"/>
              <a:gd name="connsiteY351" fmla="*/ 5573882 h 6858000"/>
              <a:gd name="connsiteX352" fmla="*/ 5959648 w 7467600"/>
              <a:gd name="connsiteY352" fmla="*/ 4760797 h 6858000"/>
              <a:gd name="connsiteX353" fmla="*/ 5355019 w 7467600"/>
              <a:gd name="connsiteY353" fmla="*/ 4734672 h 6858000"/>
              <a:gd name="connsiteX354" fmla="*/ 5083565 w 7467600"/>
              <a:gd name="connsiteY354" fmla="*/ 5179121 h 6858000"/>
              <a:gd name="connsiteX355" fmla="*/ 4713577 w 7467600"/>
              <a:gd name="connsiteY355" fmla="*/ 5616803 h 6858000"/>
              <a:gd name="connsiteX356" fmla="*/ 3989559 w 7467600"/>
              <a:gd name="connsiteY356" fmla="*/ 6145945 h 6858000"/>
              <a:gd name="connsiteX357" fmla="*/ 3939824 w 7467600"/>
              <a:gd name="connsiteY357" fmla="*/ 6066900 h 6858000"/>
              <a:gd name="connsiteX358" fmla="*/ 4584537 w 7467600"/>
              <a:gd name="connsiteY358" fmla="*/ 5324826 h 6858000"/>
              <a:gd name="connsiteX359" fmla="*/ 5037105 w 7467600"/>
              <a:gd name="connsiteY359" fmla="*/ 5088765 h 6858000"/>
              <a:gd name="connsiteX360" fmla="*/ 5039930 w 7467600"/>
              <a:gd name="connsiteY360" fmla="*/ 5089585 h 6858000"/>
              <a:gd name="connsiteX361" fmla="*/ 5263764 w 7467600"/>
              <a:gd name="connsiteY361" fmla="*/ 4735525 h 6858000"/>
              <a:gd name="connsiteX362" fmla="*/ 4086300 w 7467600"/>
              <a:gd name="connsiteY362" fmla="*/ 4884599 h 6858000"/>
              <a:gd name="connsiteX363" fmla="*/ 4085485 w 7467600"/>
              <a:gd name="connsiteY363" fmla="*/ 4899070 h 6858000"/>
              <a:gd name="connsiteX364" fmla="*/ 3871915 w 7467600"/>
              <a:gd name="connsiteY364" fmla="*/ 5253645 h 6858000"/>
              <a:gd name="connsiteX365" fmla="*/ 3799374 w 7467600"/>
              <a:gd name="connsiteY365" fmla="*/ 5466127 h 6858000"/>
              <a:gd name="connsiteX366" fmla="*/ 3498850 w 7467600"/>
              <a:gd name="connsiteY366" fmla="*/ 6661888 h 6858000"/>
              <a:gd name="connsiteX367" fmla="*/ 3399216 w 7467600"/>
              <a:gd name="connsiteY367" fmla="*/ 6858000 h 6858000"/>
              <a:gd name="connsiteX368" fmla="*/ 3303688 w 7467600"/>
              <a:gd name="connsiteY368" fmla="*/ 6858000 h 6858000"/>
              <a:gd name="connsiteX369" fmla="*/ 3391774 w 7467600"/>
              <a:gd name="connsiteY369" fmla="*/ 6697181 h 6858000"/>
              <a:gd name="connsiteX370" fmla="*/ 3735540 w 7467600"/>
              <a:gd name="connsiteY370" fmla="*/ 5546923 h 6858000"/>
              <a:gd name="connsiteX371" fmla="*/ 3729438 w 7467600"/>
              <a:gd name="connsiteY371" fmla="*/ 5569058 h 6858000"/>
              <a:gd name="connsiteX372" fmla="*/ 3707782 w 7467600"/>
              <a:gd name="connsiteY372" fmla="*/ 5644908 h 6858000"/>
              <a:gd name="connsiteX373" fmla="*/ 3583827 w 7467600"/>
              <a:gd name="connsiteY373" fmla="*/ 6039215 h 6858000"/>
              <a:gd name="connsiteX374" fmla="*/ 3547861 w 7467600"/>
              <a:gd name="connsiteY374" fmla="*/ 6129609 h 6858000"/>
              <a:gd name="connsiteX375" fmla="*/ 3490905 w 7467600"/>
              <a:gd name="connsiteY375" fmla="*/ 6277660 h 6858000"/>
              <a:gd name="connsiteX376" fmla="*/ 3455859 w 7467600"/>
              <a:gd name="connsiteY376" fmla="*/ 6391301 h 6858000"/>
              <a:gd name="connsiteX377" fmla="*/ 3429112 w 7467600"/>
              <a:gd name="connsiteY377" fmla="*/ 6479469 h 6858000"/>
              <a:gd name="connsiteX378" fmla="*/ 3304862 w 7467600"/>
              <a:gd name="connsiteY378" fmla="*/ 6796476 h 6858000"/>
              <a:gd name="connsiteX379" fmla="*/ 3276071 w 7467600"/>
              <a:gd name="connsiteY379" fmla="*/ 6858000 h 6858000"/>
              <a:gd name="connsiteX380" fmla="*/ 3240805 w 7467600"/>
              <a:gd name="connsiteY380" fmla="*/ 6858000 h 6858000"/>
              <a:gd name="connsiteX381" fmla="*/ 3275917 w 7467600"/>
              <a:gd name="connsiteY381" fmla="*/ 6783192 h 6858000"/>
              <a:gd name="connsiteX382" fmla="*/ 3399358 w 7467600"/>
              <a:gd name="connsiteY382" fmla="*/ 6469011 h 6858000"/>
              <a:gd name="connsiteX383" fmla="*/ 3425650 w 7467600"/>
              <a:gd name="connsiteY383" fmla="*/ 6381333 h 6858000"/>
              <a:gd name="connsiteX384" fmla="*/ 3460661 w 7467600"/>
              <a:gd name="connsiteY384" fmla="*/ 6266763 h 6858000"/>
              <a:gd name="connsiteX385" fmla="*/ 3518021 w 7467600"/>
              <a:gd name="connsiteY385" fmla="*/ 6117298 h 6858000"/>
              <a:gd name="connsiteX386" fmla="*/ 3554035 w 7467600"/>
              <a:gd name="connsiteY386" fmla="*/ 6027832 h 6858000"/>
              <a:gd name="connsiteX387" fmla="*/ 3677174 w 7467600"/>
              <a:gd name="connsiteY387" fmla="*/ 5636351 h 6858000"/>
              <a:gd name="connsiteX388" fmla="*/ 3698819 w 7467600"/>
              <a:gd name="connsiteY388" fmla="*/ 5560503 h 6858000"/>
              <a:gd name="connsiteX389" fmla="*/ 3702094 w 7467600"/>
              <a:gd name="connsiteY389" fmla="*/ 5549194 h 6858000"/>
              <a:gd name="connsiteX390" fmla="*/ 3398355 w 7467600"/>
              <a:gd name="connsiteY390" fmla="*/ 6094603 h 6858000"/>
              <a:gd name="connsiteX391" fmla="*/ 3193941 w 7467600"/>
              <a:gd name="connsiteY391" fmla="*/ 6798775 h 6858000"/>
              <a:gd name="connsiteX392" fmla="*/ 3184140 w 7467600"/>
              <a:gd name="connsiteY392" fmla="*/ 6858000 h 6858000"/>
              <a:gd name="connsiteX393" fmla="*/ 3099978 w 7467600"/>
              <a:gd name="connsiteY393" fmla="*/ 6858000 h 6858000"/>
              <a:gd name="connsiteX394" fmla="*/ 3101556 w 7467600"/>
              <a:gd name="connsiteY394" fmla="*/ 6843337 h 6858000"/>
              <a:gd name="connsiteX395" fmla="*/ 3370162 w 7467600"/>
              <a:gd name="connsiteY395" fmla="*/ 5785550 h 6858000"/>
              <a:gd name="connsiteX396" fmla="*/ 3746477 w 7467600"/>
              <a:gd name="connsiteY396" fmla="*/ 5377889 h 6858000"/>
              <a:gd name="connsiteX397" fmla="*/ 3863399 w 7467600"/>
              <a:gd name="connsiteY397" fmla="*/ 5087257 h 6858000"/>
              <a:gd name="connsiteX398" fmla="*/ 3968712 w 7467600"/>
              <a:gd name="connsiteY398" fmla="*/ 4913989 h 6858000"/>
              <a:gd name="connsiteX399" fmla="*/ 2792390 w 7467600"/>
              <a:gd name="connsiteY399" fmla="*/ 5382974 h 6858000"/>
              <a:gd name="connsiteX400" fmla="*/ 2714982 w 7467600"/>
              <a:gd name="connsiteY400" fmla="*/ 5427051 h 6858000"/>
              <a:gd name="connsiteX401" fmla="*/ 2813361 w 7467600"/>
              <a:gd name="connsiteY401" fmla="*/ 6023912 h 6858000"/>
              <a:gd name="connsiteX402" fmla="*/ 2688430 w 7467600"/>
              <a:gd name="connsiteY402" fmla="*/ 6801564 h 6858000"/>
              <a:gd name="connsiteX403" fmla="*/ 2629626 w 7467600"/>
              <a:gd name="connsiteY403" fmla="*/ 6763394 h 6858000"/>
              <a:gd name="connsiteX404" fmla="*/ 2565328 w 7467600"/>
              <a:gd name="connsiteY404" fmla="*/ 5516399 h 6858000"/>
              <a:gd name="connsiteX405" fmla="*/ 1922999 w 7467600"/>
              <a:gd name="connsiteY405" fmla="*/ 5980343 h 6858000"/>
              <a:gd name="connsiteX406" fmla="*/ 1950261 w 7467600"/>
              <a:gd name="connsiteY406" fmla="*/ 6405858 h 6858000"/>
              <a:gd name="connsiteX407" fmla="*/ 2365554 w 7467600"/>
              <a:gd name="connsiteY407" fmla="*/ 6759107 h 6858000"/>
              <a:gd name="connsiteX408" fmla="*/ 2424142 w 7467600"/>
              <a:gd name="connsiteY408" fmla="*/ 6858000 h 6858000"/>
              <a:gd name="connsiteX409" fmla="*/ 2395994 w 7467600"/>
              <a:gd name="connsiteY409" fmla="*/ 6858000 h 6858000"/>
              <a:gd name="connsiteX410" fmla="*/ 2392863 w 7467600"/>
              <a:gd name="connsiteY410" fmla="*/ 6852964 h 6858000"/>
              <a:gd name="connsiteX411" fmla="*/ 2017589 w 7467600"/>
              <a:gd name="connsiteY411" fmla="*/ 6493982 h 6858000"/>
              <a:gd name="connsiteX412" fmla="*/ 2147336 w 7467600"/>
              <a:gd name="connsiteY412" fmla="*/ 6594052 h 6858000"/>
              <a:gd name="connsiteX413" fmla="*/ 2207047 w 7467600"/>
              <a:gd name="connsiteY413" fmla="*/ 6654540 h 6858000"/>
              <a:gd name="connsiteX414" fmla="*/ 2299106 w 7467600"/>
              <a:gd name="connsiteY414" fmla="*/ 6778931 h 6858000"/>
              <a:gd name="connsiteX415" fmla="*/ 2314430 w 7467600"/>
              <a:gd name="connsiteY415" fmla="*/ 6801144 h 6858000"/>
              <a:gd name="connsiteX416" fmla="*/ 2352406 w 7467600"/>
              <a:gd name="connsiteY416" fmla="*/ 6858000 h 6858000"/>
              <a:gd name="connsiteX417" fmla="*/ 2314492 w 7467600"/>
              <a:gd name="connsiteY417" fmla="*/ 6858000 h 6858000"/>
              <a:gd name="connsiteX418" fmla="*/ 2288095 w 7467600"/>
              <a:gd name="connsiteY418" fmla="*/ 6818030 h 6858000"/>
              <a:gd name="connsiteX419" fmla="*/ 2272768 w 7467600"/>
              <a:gd name="connsiteY419" fmla="*/ 6795822 h 6858000"/>
              <a:gd name="connsiteX420" fmla="*/ 2182715 w 7467600"/>
              <a:gd name="connsiteY420" fmla="*/ 6675071 h 6858000"/>
              <a:gd name="connsiteX421" fmla="*/ 2032061 w 7467600"/>
              <a:gd name="connsiteY421" fmla="*/ 6541380 h 6858000"/>
              <a:gd name="connsiteX422" fmla="*/ 2257220 w 7467600"/>
              <a:gd name="connsiteY422" fmla="*/ 6826257 h 6858000"/>
              <a:gd name="connsiteX423" fmla="*/ 2281324 w 7467600"/>
              <a:gd name="connsiteY423" fmla="*/ 6858000 h 6858000"/>
              <a:gd name="connsiteX424" fmla="*/ 2242860 w 7467600"/>
              <a:gd name="connsiteY424" fmla="*/ 6858000 h 6858000"/>
              <a:gd name="connsiteX425" fmla="*/ 2232818 w 7467600"/>
              <a:gd name="connsiteY425" fmla="*/ 6844926 h 6858000"/>
              <a:gd name="connsiteX426" fmla="*/ 1990172 w 7467600"/>
              <a:gd name="connsiteY426" fmla="*/ 6542121 h 6858000"/>
              <a:gd name="connsiteX427" fmla="*/ 2124090 w 7467600"/>
              <a:gd name="connsiteY427" fmla="*/ 6761017 h 6858000"/>
              <a:gd name="connsiteX428" fmla="*/ 2200380 w 7467600"/>
              <a:gd name="connsiteY428" fmla="*/ 6858000 h 6858000"/>
              <a:gd name="connsiteX429" fmla="*/ 2147507 w 7467600"/>
              <a:gd name="connsiteY429" fmla="*/ 6858000 h 6858000"/>
              <a:gd name="connsiteX430" fmla="*/ 2070668 w 7467600"/>
              <a:gd name="connsiteY430" fmla="*/ 6761520 h 6858000"/>
              <a:gd name="connsiteX431" fmla="*/ 1975142 w 7467600"/>
              <a:gd name="connsiteY431" fmla="*/ 6585570 h 6858000"/>
              <a:gd name="connsiteX432" fmla="*/ 2050035 w 7467600"/>
              <a:gd name="connsiteY432" fmla="*/ 6813345 h 6858000"/>
              <a:gd name="connsiteX433" fmla="*/ 2063025 w 7467600"/>
              <a:gd name="connsiteY433" fmla="*/ 6858000 h 6858000"/>
              <a:gd name="connsiteX434" fmla="*/ 2021675 w 7467600"/>
              <a:gd name="connsiteY434" fmla="*/ 6858000 h 6858000"/>
              <a:gd name="connsiteX435" fmla="*/ 2019308 w 7467600"/>
              <a:gd name="connsiteY435" fmla="*/ 6847118 h 6858000"/>
              <a:gd name="connsiteX436" fmla="*/ 1938835 w 7467600"/>
              <a:gd name="connsiteY436" fmla="*/ 6551160 h 6858000"/>
              <a:gd name="connsiteX437" fmla="*/ 1953230 w 7467600"/>
              <a:gd name="connsiteY437" fmla="*/ 6759699 h 6858000"/>
              <a:gd name="connsiteX438" fmla="*/ 1956763 w 7467600"/>
              <a:gd name="connsiteY438" fmla="*/ 6778191 h 6858000"/>
              <a:gd name="connsiteX439" fmla="*/ 1967925 w 7467600"/>
              <a:gd name="connsiteY439" fmla="*/ 6858000 h 6858000"/>
              <a:gd name="connsiteX440" fmla="*/ 1936622 w 7467600"/>
              <a:gd name="connsiteY440" fmla="*/ 6858000 h 6858000"/>
              <a:gd name="connsiteX441" fmla="*/ 1926261 w 7467600"/>
              <a:gd name="connsiteY441" fmla="*/ 6784064 h 6858000"/>
              <a:gd name="connsiteX442" fmla="*/ 1922724 w 7467600"/>
              <a:gd name="connsiteY442" fmla="*/ 6765577 h 6858000"/>
              <a:gd name="connsiteX443" fmla="*/ 1904650 w 7467600"/>
              <a:gd name="connsiteY443" fmla="*/ 6639616 h 6858000"/>
              <a:gd name="connsiteX444" fmla="*/ 1885273 w 7467600"/>
              <a:gd name="connsiteY444" fmla="*/ 6858000 h 6858000"/>
              <a:gd name="connsiteX445" fmla="*/ 1854363 w 7467600"/>
              <a:gd name="connsiteY445" fmla="*/ 6858000 h 6858000"/>
              <a:gd name="connsiteX446" fmla="*/ 1880391 w 7467600"/>
              <a:gd name="connsiteY446" fmla="*/ 6603796 h 6858000"/>
              <a:gd name="connsiteX447" fmla="*/ 1818273 w 7467600"/>
              <a:gd name="connsiteY447" fmla="*/ 6715729 h 6858000"/>
              <a:gd name="connsiteX448" fmla="*/ 1794691 w 7467600"/>
              <a:gd name="connsiteY448" fmla="*/ 6843239 h 6858000"/>
              <a:gd name="connsiteX449" fmla="*/ 1794914 w 7467600"/>
              <a:gd name="connsiteY449" fmla="*/ 6858000 h 6858000"/>
              <a:gd name="connsiteX450" fmla="*/ 1746128 w 7467600"/>
              <a:gd name="connsiteY450" fmla="*/ 6858000 h 6858000"/>
              <a:gd name="connsiteX451" fmla="*/ 1753934 w 7467600"/>
              <a:gd name="connsiteY451" fmla="*/ 6724796 h 6858000"/>
              <a:gd name="connsiteX452" fmla="*/ 1792053 w 7467600"/>
              <a:gd name="connsiteY452" fmla="*/ 6572396 h 6858000"/>
              <a:gd name="connsiteX453" fmla="*/ 1862248 w 7467600"/>
              <a:gd name="connsiteY453" fmla="*/ 6266397 h 6858000"/>
              <a:gd name="connsiteX454" fmla="*/ 1862250 w 7467600"/>
              <a:gd name="connsiteY454" fmla="*/ 6033531 h 6858000"/>
              <a:gd name="connsiteX455" fmla="*/ 1211999 w 7467600"/>
              <a:gd name="connsiteY455" fmla="*/ 6683610 h 6858000"/>
              <a:gd name="connsiteX456" fmla="*/ 1213266 w 7467600"/>
              <a:gd name="connsiteY456" fmla="*/ 6691947 h 6858000"/>
              <a:gd name="connsiteX457" fmla="*/ 1203370 w 7467600"/>
              <a:gd name="connsiteY457" fmla="*/ 6850676 h 6858000"/>
              <a:gd name="connsiteX458" fmla="*/ 1203671 w 7467600"/>
              <a:gd name="connsiteY458" fmla="*/ 6858000 h 6858000"/>
              <a:gd name="connsiteX459" fmla="*/ 1143180 w 7467600"/>
              <a:gd name="connsiteY459" fmla="*/ 6858000 h 6858000"/>
              <a:gd name="connsiteX460" fmla="*/ 1142176 w 7467600"/>
              <a:gd name="connsiteY460" fmla="*/ 6766045 h 6858000"/>
              <a:gd name="connsiteX461" fmla="*/ 1067484 w 7467600"/>
              <a:gd name="connsiteY461" fmla="*/ 6858000 h 6858000"/>
              <a:gd name="connsiteX462" fmla="*/ 953928 w 7467600"/>
              <a:gd name="connsiteY462" fmla="*/ 6858000 h 6858000"/>
              <a:gd name="connsiteX463" fmla="*/ 959715 w 7467600"/>
              <a:gd name="connsiteY463" fmla="*/ 6850185 h 6858000"/>
              <a:gd name="connsiteX464" fmla="*/ 1483788 w 7467600"/>
              <a:gd name="connsiteY464" fmla="*/ 6259174 h 6858000"/>
              <a:gd name="connsiteX465" fmla="*/ 1100671 w 7467600"/>
              <a:gd name="connsiteY465" fmla="*/ 6252137 h 6858000"/>
              <a:gd name="connsiteX466" fmla="*/ 1090144 w 7467600"/>
              <a:gd name="connsiteY466" fmla="*/ 6256748 h 6858000"/>
              <a:gd name="connsiteX467" fmla="*/ 1095872 w 7467600"/>
              <a:gd name="connsiteY467" fmla="*/ 6271892 h 6858000"/>
              <a:gd name="connsiteX468" fmla="*/ 262785 w 7467600"/>
              <a:gd name="connsiteY468" fmla="*/ 6845450 h 6858000"/>
              <a:gd name="connsiteX469" fmla="*/ 209968 w 7467600"/>
              <a:gd name="connsiteY469" fmla="*/ 6770713 h 6858000"/>
              <a:gd name="connsiteX470" fmla="*/ 873460 w 7467600"/>
              <a:gd name="connsiteY470" fmla="*/ 6253768 h 6858000"/>
              <a:gd name="connsiteX471" fmla="*/ 192686 w 7467600"/>
              <a:gd name="connsiteY471" fmla="*/ 5849257 h 6858000"/>
              <a:gd name="connsiteX472" fmla="*/ 4696 w 7467600"/>
              <a:gd name="connsiteY472" fmla="*/ 5697668 h 6858000"/>
              <a:gd name="connsiteX473" fmla="*/ 0 w 7467600"/>
              <a:gd name="connsiteY473" fmla="*/ 5689984 h 6858000"/>
              <a:gd name="connsiteX474" fmla="*/ 0 w 7467600"/>
              <a:gd name="connsiteY474" fmla="*/ 5513472 h 6858000"/>
              <a:gd name="connsiteX475" fmla="*/ 174101 w 7467600"/>
              <a:gd name="connsiteY475" fmla="*/ 5620277 h 6858000"/>
              <a:gd name="connsiteX476" fmla="*/ 891800 w 7467600"/>
              <a:gd name="connsiteY476" fmla="*/ 6036935 h 6858000"/>
              <a:gd name="connsiteX477" fmla="*/ 1072219 w 7467600"/>
              <a:gd name="connsiteY477" fmla="*/ 6169443 h 6858000"/>
              <a:gd name="connsiteX478" fmla="*/ 1074117 w 7467600"/>
              <a:gd name="connsiteY478" fmla="*/ 6170301 h 6858000"/>
              <a:gd name="connsiteX479" fmla="*/ 1083114 w 7467600"/>
              <a:gd name="connsiteY479" fmla="*/ 6174131 h 6858000"/>
              <a:gd name="connsiteX480" fmla="*/ 1543010 w 7467600"/>
              <a:gd name="connsiteY480" fmla="*/ 6191140 h 6858000"/>
              <a:gd name="connsiteX481" fmla="*/ 1551080 w 7467600"/>
              <a:gd name="connsiteY481" fmla="*/ 6195006 h 6858000"/>
              <a:gd name="connsiteX482" fmla="*/ 2345443 w 7467600"/>
              <a:gd name="connsiteY482" fmla="*/ 5549882 h 6858000"/>
              <a:gd name="connsiteX483" fmla="*/ 1721499 w 7467600"/>
              <a:gd name="connsiteY483" fmla="*/ 5599969 h 6858000"/>
              <a:gd name="connsiteX484" fmla="*/ 767716 w 7467600"/>
              <a:gd name="connsiteY484" fmla="*/ 5472768 h 6858000"/>
              <a:gd name="connsiteX485" fmla="*/ 722147 w 7467600"/>
              <a:gd name="connsiteY485" fmla="*/ 5393091 h 6858000"/>
              <a:gd name="connsiteX486" fmla="*/ 1485552 w 7467600"/>
              <a:gd name="connsiteY486" fmla="*/ 5313202 h 6858000"/>
              <a:gd name="connsiteX487" fmla="*/ 2143004 w 7467600"/>
              <a:gd name="connsiteY487" fmla="*/ 5402420 h 6858000"/>
              <a:gd name="connsiteX488" fmla="*/ 1933391 w 7467600"/>
              <a:gd name="connsiteY488" fmla="*/ 5156971 h 6858000"/>
              <a:gd name="connsiteX489" fmla="*/ 1827118 w 7467600"/>
              <a:gd name="connsiteY489" fmla="*/ 4968410 h 6858000"/>
              <a:gd name="connsiteX490" fmla="*/ 1837349 w 7467600"/>
              <a:gd name="connsiteY490" fmla="*/ 4956357 h 6858000"/>
              <a:gd name="connsiteX491" fmla="*/ 2162835 w 7467600"/>
              <a:gd name="connsiteY491" fmla="*/ 5187853 h 6858000"/>
              <a:gd name="connsiteX492" fmla="*/ 2257167 w 7467600"/>
              <a:gd name="connsiteY492" fmla="*/ 5462123 h 6858000"/>
              <a:gd name="connsiteX493" fmla="*/ 2261598 w 7467600"/>
              <a:gd name="connsiteY493" fmla="*/ 5467998 h 6858000"/>
              <a:gd name="connsiteX494" fmla="*/ 2437177 w 7467600"/>
              <a:gd name="connsiteY494" fmla="*/ 5479608 h 6858000"/>
              <a:gd name="connsiteX495" fmla="*/ 2445247 w 7467600"/>
              <a:gd name="connsiteY495" fmla="*/ 5483476 h 6858000"/>
              <a:gd name="connsiteX496" fmla="*/ 2743626 w 7467600"/>
              <a:gd name="connsiteY496" fmla="*/ 5304819 h 6858000"/>
              <a:gd name="connsiteX497" fmla="*/ 3048102 w 7467600"/>
              <a:gd name="connsiteY497" fmla="*/ 5150595 h 6858000"/>
              <a:gd name="connsiteX498" fmla="*/ 1799414 w 7467600"/>
              <a:gd name="connsiteY498" fmla="*/ 4694732 h 6858000"/>
              <a:gd name="connsiteX499" fmla="*/ 1771735 w 7467600"/>
              <a:gd name="connsiteY499" fmla="*/ 4619929 h 6858000"/>
              <a:gd name="connsiteX500" fmla="*/ 3104273 w 7467600"/>
              <a:gd name="connsiteY500" fmla="*/ 5076159 h 6858000"/>
              <a:gd name="connsiteX501" fmla="*/ 3113245 w 7467600"/>
              <a:gd name="connsiteY501" fmla="*/ 5090705 h 6858000"/>
              <a:gd name="connsiteX502" fmla="*/ 3126294 w 7467600"/>
              <a:gd name="connsiteY502" fmla="*/ 5114400 h 6858000"/>
              <a:gd name="connsiteX503" fmla="*/ 3937433 w 7467600"/>
              <a:gd name="connsiteY503" fmla="*/ 4830473 h 6858000"/>
              <a:gd name="connsiteX504" fmla="*/ 3590475 w 7467600"/>
              <a:gd name="connsiteY504" fmla="*/ 4597974 h 6858000"/>
              <a:gd name="connsiteX505" fmla="*/ 3100264 w 7467600"/>
              <a:gd name="connsiteY505" fmla="*/ 4579845 h 6858000"/>
              <a:gd name="connsiteX506" fmla="*/ 2183576 w 7467600"/>
              <a:gd name="connsiteY506" fmla="*/ 4227150 h 6858000"/>
              <a:gd name="connsiteX507" fmla="*/ 2151029 w 7467600"/>
              <a:gd name="connsiteY507" fmla="*/ 4146947 h 6858000"/>
              <a:gd name="connsiteX508" fmla="*/ 3563434 w 7467600"/>
              <a:gd name="connsiteY508" fmla="*/ 4469115 h 6858000"/>
              <a:gd name="connsiteX509" fmla="*/ 3177952 w 7467600"/>
              <a:gd name="connsiteY509" fmla="*/ 3657386 h 6858000"/>
              <a:gd name="connsiteX510" fmla="*/ 3189263 w 7467600"/>
              <a:gd name="connsiteY510" fmla="*/ 3625726 h 6858000"/>
              <a:gd name="connsiteX511" fmla="*/ 3560912 w 7467600"/>
              <a:gd name="connsiteY511" fmla="*/ 4079863 h 6858000"/>
              <a:gd name="connsiteX512" fmla="*/ 3626636 w 7467600"/>
              <a:gd name="connsiteY512" fmla="*/ 4512230 h 6858000"/>
              <a:gd name="connsiteX513" fmla="*/ 3653088 w 7467600"/>
              <a:gd name="connsiteY513" fmla="*/ 4521417 h 6858000"/>
              <a:gd name="connsiteX514" fmla="*/ 3988128 w 7467600"/>
              <a:gd name="connsiteY514" fmla="*/ 4817267 h 6858000"/>
              <a:gd name="connsiteX515" fmla="*/ 4830582 w 7467600"/>
              <a:gd name="connsiteY515" fmla="*/ 4676000 h 6858000"/>
              <a:gd name="connsiteX516" fmla="*/ 4830100 w 7467600"/>
              <a:gd name="connsiteY516" fmla="*/ 4675554 h 6858000"/>
              <a:gd name="connsiteX517" fmla="*/ 4036318 w 7467600"/>
              <a:gd name="connsiteY517" fmla="*/ 4147013 h 6858000"/>
              <a:gd name="connsiteX518" fmla="*/ 3432098 w 7467600"/>
              <a:gd name="connsiteY518" fmla="*/ 3537312 h 6858000"/>
              <a:gd name="connsiteX519" fmla="*/ 3446761 w 7467600"/>
              <a:gd name="connsiteY519" fmla="*/ 3461278 h 6858000"/>
              <a:gd name="connsiteX520" fmla="*/ 4419733 w 7467600"/>
              <a:gd name="connsiteY520" fmla="*/ 3963555 h 6858000"/>
              <a:gd name="connsiteX521" fmla="*/ 4781371 w 7467600"/>
              <a:gd name="connsiteY521" fmla="*/ 4458604 h 6858000"/>
              <a:gd name="connsiteX522" fmla="*/ 4780440 w 7467600"/>
              <a:gd name="connsiteY522" fmla="*/ 4470290 h 6858000"/>
              <a:gd name="connsiteX523" fmla="*/ 4898954 w 7467600"/>
              <a:gd name="connsiteY523" fmla="*/ 4662092 h 6858000"/>
              <a:gd name="connsiteX524" fmla="*/ 4900699 w 7467600"/>
              <a:gd name="connsiteY524" fmla="*/ 4670867 h 6858000"/>
              <a:gd name="connsiteX525" fmla="*/ 5714511 w 7467600"/>
              <a:gd name="connsiteY525" fmla="*/ 4663483 h 6858000"/>
              <a:gd name="connsiteX526" fmla="*/ 5464793 w 7467600"/>
              <a:gd name="connsiteY526" fmla="*/ 4393556 h 6858000"/>
              <a:gd name="connsiteX527" fmla="*/ 5461897 w 7467600"/>
              <a:gd name="connsiteY527" fmla="*/ 4390879 h 6858000"/>
              <a:gd name="connsiteX528" fmla="*/ 4294126 w 7467600"/>
              <a:gd name="connsiteY528" fmla="*/ 3303048 h 6858000"/>
              <a:gd name="connsiteX529" fmla="*/ 4305321 w 7467600"/>
              <a:gd name="connsiteY529" fmla="*/ 3256953 h 6858000"/>
              <a:gd name="connsiteX530" fmla="*/ 4949299 w 7467600"/>
              <a:gd name="connsiteY530" fmla="*/ 3766336 h 6858000"/>
              <a:gd name="connsiteX531" fmla="*/ 5291452 w 7467600"/>
              <a:gd name="connsiteY531" fmla="*/ 4076801 h 6858000"/>
              <a:gd name="connsiteX532" fmla="*/ 5434998 w 7467600"/>
              <a:gd name="connsiteY532" fmla="*/ 4254100 h 6858000"/>
              <a:gd name="connsiteX533" fmla="*/ 5351015 w 7467600"/>
              <a:gd name="connsiteY533" fmla="*/ 3760989 h 6858000"/>
              <a:gd name="connsiteX534" fmla="*/ 5413780 w 7467600"/>
              <a:gd name="connsiteY534" fmla="*/ 2966265 h 6858000"/>
              <a:gd name="connsiteX535" fmla="*/ 5425627 w 7467600"/>
              <a:gd name="connsiteY535" fmla="*/ 2954192 h 6858000"/>
              <a:gd name="connsiteX536" fmla="*/ 6604735 w 7467600"/>
              <a:gd name="connsiteY536" fmla="*/ 2041381 h 6858000"/>
              <a:gd name="connsiteX537" fmla="*/ 7204487 w 7467600"/>
              <a:gd name="connsiteY537" fmla="*/ 2742112 h 6858000"/>
              <a:gd name="connsiteX538" fmla="*/ 7131592 w 7467600"/>
              <a:gd name="connsiteY538" fmla="*/ 2672096 h 6858000"/>
              <a:gd name="connsiteX539" fmla="*/ 6996344 w 7467600"/>
              <a:gd name="connsiteY539" fmla="*/ 2518310 h 6858000"/>
              <a:gd name="connsiteX540" fmla="*/ 6735495 w 7467600"/>
              <a:gd name="connsiteY540" fmla="*/ 2196890 h 6858000"/>
              <a:gd name="connsiteX541" fmla="*/ 6721901 w 7467600"/>
              <a:gd name="connsiteY541" fmla="*/ 2179274 h 6858000"/>
              <a:gd name="connsiteX542" fmla="*/ 6604735 w 7467600"/>
              <a:gd name="connsiteY542" fmla="*/ 2041381 h 6858000"/>
              <a:gd name="connsiteX543" fmla="*/ 6591670 w 7467600"/>
              <a:gd name="connsiteY543" fmla="*/ 1988277 h 6858000"/>
              <a:gd name="connsiteX544" fmla="*/ 6747349 w 7467600"/>
              <a:gd name="connsiteY544" fmla="*/ 2160069 h 6858000"/>
              <a:gd name="connsiteX545" fmla="*/ 6760943 w 7467600"/>
              <a:gd name="connsiteY545" fmla="*/ 2177686 h 6858000"/>
              <a:gd name="connsiteX546" fmla="*/ 7021065 w 7467600"/>
              <a:gd name="connsiteY546" fmla="*/ 2498102 h 6858000"/>
              <a:gd name="connsiteX547" fmla="*/ 7155223 w 7467600"/>
              <a:gd name="connsiteY547" fmla="*/ 2650386 h 6858000"/>
              <a:gd name="connsiteX548" fmla="*/ 7203167 w 7467600"/>
              <a:gd name="connsiteY548" fmla="*/ 2697288 h 6858000"/>
              <a:gd name="connsiteX549" fmla="*/ 6937703 w 7467600"/>
              <a:gd name="connsiteY549" fmla="*/ 2321981 h 6858000"/>
              <a:gd name="connsiteX550" fmla="*/ 6591670 w 7467600"/>
              <a:gd name="connsiteY550" fmla="*/ 1988277 h 6858000"/>
              <a:gd name="connsiteX551" fmla="*/ 5798671 w 7467600"/>
              <a:gd name="connsiteY551" fmla="*/ 1981601 h 6858000"/>
              <a:gd name="connsiteX552" fmla="*/ 5754709 w 7467600"/>
              <a:gd name="connsiteY552" fmla="*/ 2071454 h 6858000"/>
              <a:gd name="connsiteX553" fmla="*/ 5763044 w 7467600"/>
              <a:gd name="connsiteY553" fmla="*/ 2842206 h 6858000"/>
              <a:gd name="connsiteX554" fmla="*/ 5764974 w 7467600"/>
              <a:gd name="connsiteY554" fmla="*/ 2799609 h 6858000"/>
              <a:gd name="connsiteX555" fmla="*/ 5767665 w 7467600"/>
              <a:gd name="connsiteY555" fmla="*/ 2666409 h 6858000"/>
              <a:gd name="connsiteX556" fmla="*/ 5763055 w 7467600"/>
              <a:gd name="connsiteY556" fmla="*/ 2579705 h 6858000"/>
              <a:gd name="connsiteX557" fmla="*/ 5758079 w 7467600"/>
              <a:gd name="connsiteY557" fmla="*/ 2492508 h 6858000"/>
              <a:gd name="connsiteX558" fmla="*/ 5779325 w 7467600"/>
              <a:gd name="connsiteY558" fmla="*/ 2197069 h 6858000"/>
              <a:gd name="connsiteX559" fmla="*/ 5798671 w 7467600"/>
              <a:gd name="connsiteY559" fmla="*/ 1981601 h 6858000"/>
              <a:gd name="connsiteX560" fmla="*/ 5829202 w 7467600"/>
              <a:gd name="connsiteY560" fmla="*/ 1971679 h 6858000"/>
              <a:gd name="connsiteX561" fmla="*/ 5809558 w 7467600"/>
              <a:gd name="connsiteY561" fmla="*/ 2198043 h 6858000"/>
              <a:gd name="connsiteX562" fmla="*/ 5788653 w 7467600"/>
              <a:gd name="connsiteY562" fmla="*/ 2489430 h 6858000"/>
              <a:gd name="connsiteX563" fmla="*/ 5793439 w 7467600"/>
              <a:gd name="connsiteY563" fmla="*/ 2575235 h 6858000"/>
              <a:gd name="connsiteX564" fmla="*/ 5796837 w 7467600"/>
              <a:gd name="connsiteY564" fmla="*/ 2637633 h 6858000"/>
              <a:gd name="connsiteX565" fmla="*/ 5818614 w 7467600"/>
              <a:gd name="connsiteY565" fmla="*/ 2473055 h 6858000"/>
              <a:gd name="connsiteX566" fmla="*/ 5829202 w 7467600"/>
              <a:gd name="connsiteY566" fmla="*/ 1971679 h 6858000"/>
              <a:gd name="connsiteX567" fmla="*/ 5911389 w 7467600"/>
              <a:gd name="connsiteY567" fmla="*/ 1898371 h 6858000"/>
              <a:gd name="connsiteX568" fmla="*/ 6237627 w 7467600"/>
              <a:gd name="connsiteY568" fmla="*/ 2231921 h 6858000"/>
              <a:gd name="connsiteX569" fmla="*/ 5911389 w 7467600"/>
              <a:gd name="connsiteY569" fmla="*/ 1898371 h 6858000"/>
              <a:gd name="connsiteX570" fmla="*/ 6944437 w 7467600"/>
              <a:gd name="connsiteY570" fmla="*/ 1575402 h 6858000"/>
              <a:gd name="connsiteX571" fmla="*/ 6304730 w 7467600"/>
              <a:gd name="connsiteY571" fmla="*/ 1766654 h 6858000"/>
              <a:gd name="connsiteX572" fmla="*/ 6944437 w 7467600"/>
              <a:gd name="connsiteY572" fmla="*/ 1575402 h 6858000"/>
              <a:gd name="connsiteX573" fmla="*/ 7019523 w 7467600"/>
              <a:gd name="connsiteY573" fmla="*/ 1519450 h 6858000"/>
              <a:gd name="connsiteX574" fmla="*/ 6298091 w 7467600"/>
              <a:gd name="connsiteY574" fmla="*/ 1737122 h 6858000"/>
              <a:gd name="connsiteX575" fmla="*/ 7019523 w 7467600"/>
              <a:gd name="connsiteY575" fmla="*/ 1519450 h 6858000"/>
              <a:gd name="connsiteX576" fmla="*/ 2399523 w 7467600"/>
              <a:gd name="connsiteY576" fmla="*/ 1428234 h 6858000"/>
              <a:gd name="connsiteX577" fmla="*/ 2224982 w 7467600"/>
              <a:gd name="connsiteY577" fmla="*/ 1826201 h 6858000"/>
              <a:gd name="connsiteX578" fmla="*/ 2096099 w 7467600"/>
              <a:gd name="connsiteY578" fmla="*/ 2345900 h 6858000"/>
              <a:gd name="connsiteX579" fmla="*/ 2283317 w 7467600"/>
              <a:gd name="connsiteY579" fmla="*/ 1796925 h 6858000"/>
              <a:gd name="connsiteX580" fmla="*/ 2399523 w 7467600"/>
              <a:gd name="connsiteY580" fmla="*/ 1428234 h 6858000"/>
              <a:gd name="connsiteX581" fmla="*/ 2448558 w 7467600"/>
              <a:gd name="connsiteY581" fmla="*/ 1373435 h 6858000"/>
              <a:gd name="connsiteX582" fmla="*/ 2312521 w 7467600"/>
              <a:gd name="connsiteY582" fmla="*/ 1806140 h 6858000"/>
              <a:gd name="connsiteX583" fmla="*/ 2127533 w 7467600"/>
              <a:gd name="connsiteY583" fmla="*/ 2348380 h 6858000"/>
              <a:gd name="connsiteX584" fmla="*/ 2358080 w 7467600"/>
              <a:gd name="connsiteY584" fmla="*/ 1866134 h 6858000"/>
              <a:gd name="connsiteX585" fmla="*/ 2407436 w 7467600"/>
              <a:gd name="connsiteY585" fmla="*/ 1651070 h 6858000"/>
              <a:gd name="connsiteX586" fmla="*/ 2448558 w 7467600"/>
              <a:gd name="connsiteY586" fmla="*/ 1373435 h 6858000"/>
              <a:gd name="connsiteX587" fmla="*/ 278707 w 7467600"/>
              <a:gd name="connsiteY587" fmla="*/ 1352270 h 6858000"/>
              <a:gd name="connsiteX588" fmla="*/ 321570 w 7467600"/>
              <a:gd name="connsiteY588" fmla="*/ 1861610 h 6858000"/>
              <a:gd name="connsiteX589" fmla="*/ 294281 w 7467600"/>
              <a:gd name="connsiteY589" fmla="*/ 1440658 h 6858000"/>
              <a:gd name="connsiteX590" fmla="*/ 278707 w 7467600"/>
              <a:gd name="connsiteY590" fmla="*/ 1352270 h 6858000"/>
              <a:gd name="connsiteX591" fmla="*/ 1423821 w 7467600"/>
              <a:gd name="connsiteY591" fmla="*/ 1351958 h 6858000"/>
              <a:gd name="connsiteX592" fmla="*/ 1638521 w 7467600"/>
              <a:gd name="connsiteY592" fmla="*/ 1908470 h 6858000"/>
              <a:gd name="connsiteX593" fmla="*/ 1754199 w 7467600"/>
              <a:gd name="connsiteY593" fmla="*/ 2149284 h 6858000"/>
              <a:gd name="connsiteX594" fmla="*/ 1908359 w 7467600"/>
              <a:gd name="connsiteY594" fmla="*/ 2364988 h 6858000"/>
              <a:gd name="connsiteX595" fmla="*/ 1647661 w 7467600"/>
              <a:gd name="connsiteY595" fmla="*/ 1825945 h 6858000"/>
              <a:gd name="connsiteX596" fmla="*/ 1423821 w 7467600"/>
              <a:gd name="connsiteY596" fmla="*/ 1351958 h 6858000"/>
              <a:gd name="connsiteX597" fmla="*/ 1431890 w 7467600"/>
              <a:gd name="connsiteY597" fmla="*/ 1306475 h 6858000"/>
              <a:gd name="connsiteX598" fmla="*/ 1507597 w 7467600"/>
              <a:gd name="connsiteY598" fmla="*/ 1446132 h 6858000"/>
              <a:gd name="connsiteX599" fmla="*/ 1674586 w 7467600"/>
              <a:gd name="connsiteY599" fmla="*/ 1813832 h 6858000"/>
              <a:gd name="connsiteX600" fmla="*/ 1815950 w 7467600"/>
              <a:gd name="connsiteY600" fmla="*/ 2128564 h 6858000"/>
              <a:gd name="connsiteX601" fmla="*/ 1984242 w 7467600"/>
              <a:gd name="connsiteY601" fmla="*/ 2430829 h 6858000"/>
              <a:gd name="connsiteX602" fmla="*/ 2014023 w 7467600"/>
              <a:gd name="connsiteY602" fmla="*/ 2450995 h 6858000"/>
              <a:gd name="connsiteX603" fmla="*/ 1747337 w 7467600"/>
              <a:gd name="connsiteY603" fmla="*/ 1855264 h 6858000"/>
              <a:gd name="connsiteX604" fmla="*/ 1533749 w 7467600"/>
              <a:gd name="connsiteY604" fmla="*/ 1478656 h 6858000"/>
              <a:gd name="connsiteX605" fmla="*/ 1431890 w 7467600"/>
              <a:gd name="connsiteY605" fmla="*/ 1306475 h 6858000"/>
              <a:gd name="connsiteX606" fmla="*/ 5052692 w 7467600"/>
              <a:gd name="connsiteY606" fmla="*/ 1292994 h 6858000"/>
              <a:gd name="connsiteX607" fmla="*/ 5200661 w 7467600"/>
              <a:gd name="connsiteY607" fmla="*/ 1635186 h 6858000"/>
              <a:gd name="connsiteX608" fmla="*/ 5297138 w 7467600"/>
              <a:gd name="connsiteY608" fmla="*/ 1906351 h 6858000"/>
              <a:gd name="connsiteX609" fmla="*/ 5052692 w 7467600"/>
              <a:gd name="connsiteY609" fmla="*/ 1292994 h 6858000"/>
              <a:gd name="connsiteX610" fmla="*/ 5009948 w 7467600"/>
              <a:gd name="connsiteY610" fmla="*/ 1273619 h 6858000"/>
              <a:gd name="connsiteX611" fmla="*/ 5121777 w 7467600"/>
              <a:gd name="connsiteY611" fmla="*/ 1654213 h 6858000"/>
              <a:gd name="connsiteX612" fmla="*/ 5293545 w 7467600"/>
              <a:gd name="connsiteY612" fmla="*/ 2072247 h 6858000"/>
              <a:gd name="connsiteX613" fmla="*/ 5294042 w 7467600"/>
              <a:gd name="connsiteY613" fmla="*/ 2065019 h 6858000"/>
              <a:gd name="connsiteX614" fmla="*/ 5171936 w 7467600"/>
              <a:gd name="connsiteY614" fmla="*/ 1647613 h 6858000"/>
              <a:gd name="connsiteX615" fmla="*/ 5009948 w 7467600"/>
              <a:gd name="connsiteY615" fmla="*/ 1273619 h 6858000"/>
              <a:gd name="connsiteX616" fmla="*/ 655236 w 7467600"/>
              <a:gd name="connsiteY616" fmla="*/ 1268632 h 6858000"/>
              <a:gd name="connsiteX617" fmla="*/ 839521 w 7467600"/>
              <a:gd name="connsiteY617" fmla="*/ 1685315 h 6858000"/>
              <a:gd name="connsiteX618" fmla="*/ 1109416 w 7467600"/>
              <a:gd name="connsiteY618" fmla="*/ 2061663 h 6858000"/>
              <a:gd name="connsiteX619" fmla="*/ 1298300 w 7467600"/>
              <a:gd name="connsiteY619" fmla="*/ 2247742 h 6858000"/>
              <a:gd name="connsiteX620" fmla="*/ 1125871 w 7467600"/>
              <a:gd name="connsiteY620" fmla="*/ 1989513 h 6858000"/>
              <a:gd name="connsiteX621" fmla="*/ 981574 w 7467600"/>
              <a:gd name="connsiteY621" fmla="*/ 1783157 h 6858000"/>
              <a:gd name="connsiteX622" fmla="*/ 922198 w 7467600"/>
              <a:gd name="connsiteY622" fmla="*/ 1677437 h 6858000"/>
              <a:gd name="connsiteX623" fmla="*/ 869293 w 7467600"/>
              <a:gd name="connsiteY623" fmla="*/ 1583214 h 6858000"/>
              <a:gd name="connsiteX624" fmla="*/ 751431 w 7467600"/>
              <a:gd name="connsiteY624" fmla="*/ 1405731 h 6858000"/>
              <a:gd name="connsiteX625" fmla="*/ 655236 w 7467600"/>
              <a:gd name="connsiteY625" fmla="*/ 1268632 h 6858000"/>
              <a:gd name="connsiteX626" fmla="*/ 6516292 w 7467600"/>
              <a:gd name="connsiteY626" fmla="*/ 1263064 h 6858000"/>
              <a:gd name="connsiteX627" fmla="*/ 5736320 w 7467600"/>
              <a:gd name="connsiteY627" fmla="*/ 1501803 h 6858000"/>
              <a:gd name="connsiteX628" fmla="*/ 6516292 w 7467600"/>
              <a:gd name="connsiteY628" fmla="*/ 1263064 h 6858000"/>
              <a:gd name="connsiteX629" fmla="*/ 291466 w 7467600"/>
              <a:gd name="connsiteY629" fmla="*/ 1250369 h 6858000"/>
              <a:gd name="connsiteX630" fmla="*/ 323180 w 7467600"/>
              <a:gd name="connsiteY630" fmla="*/ 1435283 h 6858000"/>
              <a:gd name="connsiteX631" fmla="*/ 349381 w 7467600"/>
              <a:gd name="connsiteY631" fmla="*/ 1875041 h 6858000"/>
              <a:gd name="connsiteX632" fmla="*/ 374363 w 7467600"/>
              <a:gd name="connsiteY632" fmla="*/ 1506494 h 6858000"/>
              <a:gd name="connsiteX633" fmla="*/ 302168 w 7467600"/>
              <a:gd name="connsiteY633" fmla="*/ 1274495 h 6858000"/>
              <a:gd name="connsiteX634" fmla="*/ 291466 w 7467600"/>
              <a:gd name="connsiteY634" fmla="*/ 1250369 h 6858000"/>
              <a:gd name="connsiteX635" fmla="*/ 678222 w 7467600"/>
              <a:gd name="connsiteY635" fmla="*/ 1248670 h 6858000"/>
              <a:gd name="connsiteX636" fmla="*/ 775536 w 7467600"/>
              <a:gd name="connsiteY636" fmla="*/ 1388015 h 6858000"/>
              <a:gd name="connsiteX637" fmla="*/ 894529 w 7467600"/>
              <a:gd name="connsiteY637" fmla="*/ 1567739 h 6858000"/>
              <a:gd name="connsiteX638" fmla="*/ 948000 w 7467600"/>
              <a:gd name="connsiteY638" fmla="*/ 1663088 h 6858000"/>
              <a:gd name="connsiteX639" fmla="*/ 1006812 w 7467600"/>
              <a:gd name="connsiteY639" fmla="*/ 1767683 h 6858000"/>
              <a:gd name="connsiteX640" fmla="*/ 1149133 w 7467600"/>
              <a:gd name="connsiteY640" fmla="*/ 1971513 h 6858000"/>
              <a:gd name="connsiteX641" fmla="*/ 1333952 w 7467600"/>
              <a:gd name="connsiteY641" fmla="*/ 2251620 h 6858000"/>
              <a:gd name="connsiteX642" fmla="*/ 1337329 w 7467600"/>
              <a:gd name="connsiteY642" fmla="*/ 2258350 h 6858000"/>
              <a:gd name="connsiteX643" fmla="*/ 1014726 w 7467600"/>
              <a:gd name="connsiteY643" fmla="*/ 1615556 h 6858000"/>
              <a:gd name="connsiteX644" fmla="*/ 678222 w 7467600"/>
              <a:gd name="connsiteY644" fmla="*/ 1248670 h 6858000"/>
              <a:gd name="connsiteX645" fmla="*/ 6691602 w 7467600"/>
              <a:gd name="connsiteY645" fmla="*/ 1140573 h 6858000"/>
              <a:gd name="connsiteX646" fmla="*/ 6571100 w 7467600"/>
              <a:gd name="connsiteY646" fmla="*/ 1183662 h 6858000"/>
              <a:gd name="connsiteX647" fmla="*/ 6241687 w 7467600"/>
              <a:gd name="connsiteY647" fmla="*/ 1257600 h 6858000"/>
              <a:gd name="connsiteX648" fmla="*/ 5693009 w 7467600"/>
              <a:gd name="connsiteY648" fmla="*/ 1478256 h 6858000"/>
              <a:gd name="connsiteX649" fmla="*/ 6548420 w 7467600"/>
              <a:gd name="connsiteY649" fmla="*/ 1214599 h 6858000"/>
              <a:gd name="connsiteX650" fmla="*/ 6605473 w 7467600"/>
              <a:gd name="connsiteY650" fmla="*/ 1184686 h 6858000"/>
              <a:gd name="connsiteX651" fmla="*/ 6691602 w 7467600"/>
              <a:gd name="connsiteY651" fmla="*/ 1140573 h 6858000"/>
              <a:gd name="connsiteX652" fmla="*/ 4002475 w 7467600"/>
              <a:gd name="connsiteY652" fmla="*/ 1037802 h 6858000"/>
              <a:gd name="connsiteX653" fmla="*/ 4000324 w 7467600"/>
              <a:gd name="connsiteY653" fmla="*/ 1039362 h 6858000"/>
              <a:gd name="connsiteX654" fmla="*/ 4002862 w 7467600"/>
              <a:gd name="connsiteY654" fmla="*/ 1042866 h 6858000"/>
              <a:gd name="connsiteX655" fmla="*/ 4002475 w 7467600"/>
              <a:gd name="connsiteY655" fmla="*/ 1037802 h 6858000"/>
              <a:gd name="connsiteX656" fmla="*/ 506322 w 7467600"/>
              <a:gd name="connsiteY656" fmla="*/ 1020997 h 6858000"/>
              <a:gd name="connsiteX657" fmla="*/ 533068 w 7467600"/>
              <a:gd name="connsiteY657" fmla="*/ 1029409 h 6858000"/>
              <a:gd name="connsiteX658" fmla="*/ 1232525 w 7467600"/>
              <a:gd name="connsiteY658" fmla="*/ 1804675 h 6858000"/>
              <a:gd name="connsiteX659" fmla="*/ 1388858 w 7467600"/>
              <a:gd name="connsiteY659" fmla="*/ 2368011 h 6858000"/>
              <a:gd name="connsiteX660" fmla="*/ 1384098 w 7467600"/>
              <a:gd name="connsiteY660" fmla="*/ 2378125 h 6858000"/>
              <a:gd name="connsiteX661" fmla="*/ 1425393 w 7467600"/>
              <a:gd name="connsiteY661" fmla="*/ 2589124 h 6858000"/>
              <a:gd name="connsiteX662" fmla="*/ 1424001 w 7467600"/>
              <a:gd name="connsiteY662" fmla="*/ 2597541 h 6858000"/>
              <a:gd name="connsiteX663" fmla="*/ 2152729 w 7467600"/>
              <a:gd name="connsiteY663" fmla="*/ 2864487 h 6858000"/>
              <a:gd name="connsiteX664" fmla="*/ 2020609 w 7467600"/>
              <a:gd name="connsiteY664" fmla="*/ 2539671 h 6858000"/>
              <a:gd name="connsiteX665" fmla="*/ 2018920 w 7467600"/>
              <a:gd name="connsiteY665" fmla="*/ 2536309 h 6858000"/>
              <a:gd name="connsiteX666" fmla="*/ 1342441 w 7467600"/>
              <a:gd name="connsiteY666" fmla="*/ 1173017 h 6858000"/>
              <a:gd name="connsiteX667" fmla="*/ 1367925 w 7467600"/>
              <a:gd name="connsiteY667" fmla="*/ 1135648 h 6858000"/>
              <a:gd name="connsiteX668" fmla="*/ 1771401 w 7467600"/>
              <a:gd name="connsiteY668" fmla="*/ 1806673 h 6858000"/>
              <a:gd name="connsiteX669" fmla="*/ 1972385 w 7467600"/>
              <a:gd name="connsiteY669" fmla="*/ 2198735 h 6858000"/>
              <a:gd name="connsiteX670" fmla="*/ 2040892 w 7467600"/>
              <a:gd name="connsiteY670" fmla="*/ 2405205 h 6858000"/>
              <a:gd name="connsiteX671" fmla="*/ 2131689 w 7467600"/>
              <a:gd name="connsiteY671" fmla="*/ 1936926 h 6858000"/>
              <a:gd name="connsiteX672" fmla="*/ 2454820 w 7467600"/>
              <a:gd name="connsiteY672" fmla="*/ 1248808 h 6858000"/>
              <a:gd name="connsiteX673" fmla="*/ 2492512 w 7467600"/>
              <a:gd name="connsiteY673" fmla="*/ 1302920 h 6858000"/>
              <a:gd name="connsiteX674" fmla="*/ 2081216 w 7467600"/>
              <a:gd name="connsiteY674" fmla="*/ 2527513 h 6858000"/>
              <a:gd name="connsiteX675" fmla="*/ 2081211 w 7467600"/>
              <a:gd name="connsiteY675" fmla="*/ 2528916 h 6858000"/>
              <a:gd name="connsiteX676" fmla="*/ 2199067 w 7467600"/>
              <a:gd name="connsiteY676" fmla="*/ 2884061 h 6858000"/>
              <a:gd name="connsiteX677" fmla="*/ 3192586 w 7467600"/>
              <a:gd name="connsiteY677" fmla="*/ 3411496 h 6858000"/>
              <a:gd name="connsiteX678" fmla="*/ 3182620 w 7467600"/>
              <a:gd name="connsiteY678" fmla="*/ 3483279 h 6858000"/>
              <a:gd name="connsiteX679" fmla="*/ 2435119 w 7467600"/>
              <a:gd name="connsiteY679" fmla="*/ 3080173 h 6858000"/>
              <a:gd name="connsiteX680" fmla="*/ 2410152 w 7467600"/>
              <a:gd name="connsiteY680" fmla="*/ 3063751 h 6858000"/>
              <a:gd name="connsiteX681" fmla="*/ 2408099 w 7467600"/>
              <a:gd name="connsiteY681" fmla="*/ 3064403 h 6858000"/>
              <a:gd name="connsiteX682" fmla="*/ 2407218 w 7467600"/>
              <a:gd name="connsiteY682" fmla="*/ 3070324 h 6858000"/>
              <a:gd name="connsiteX683" fmla="*/ 2380138 w 7467600"/>
              <a:gd name="connsiteY683" fmla="*/ 3099341 h 6858000"/>
              <a:gd name="connsiteX684" fmla="*/ 1765923 w 7467600"/>
              <a:gd name="connsiteY684" fmla="*/ 3581043 h 6858000"/>
              <a:gd name="connsiteX685" fmla="*/ 1702258 w 7467600"/>
              <a:gd name="connsiteY685" fmla="*/ 3612286 h 6858000"/>
              <a:gd name="connsiteX686" fmla="*/ 1538370 w 7467600"/>
              <a:gd name="connsiteY686" fmla="*/ 3811804 h 6858000"/>
              <a:gd name="connsiteX687" fmla="*/ 542867 w 7467600"/>
              <a:gd name="connsiteY687" fmla="*/ 4944092 h 6858000"/>
              <a:gd name="connsiteX688" fmla="*/ 515800 w 7467600"/>
              <a:gd name="connsiteY688" fmla="*/ 4862180 h 6858000"/>
              <a:gd name="connsiteX689" fmla="*/ 909145 w 7467600"/>
              <a:gd name="connsiteY689" fmla="*/ 4199225 h 6858000"/>
              <a:gd name="connsiteX690" fmla="*/ 1214067 w 7467600"/>
              <a:gd name="connsiteY690" fmla="*/ 3908561 h 6858000"/>
              <a:gd name="connsiteX691" fmla="*/ 640967 w 7467600"/>
              <a:gd name="connsiteY691" fmla="*/ 4105601 h 6858000"/>
              <a:gd name="connsiteX692" fmla="*/ 112563 w 7467600"/>
              <a:gd name="connsiteY692" fmla="*/ 4396952 h 6858000"/>
              <a:gd name="connsiteX693" fmla="*/ 0 w 7467600"/>
              <a:gd name="connsiteY693" fmla="*/ 4466006 h 6858000"/>
              <a:gd name="connsiteX694" fmla="*/ 0 w 7467600"/>
              <a:gd name="connsiteY694" fmla="*/ 4233763 h 6858000"/>
              <a:gd name="connsiteX695" fmla="*/ 36881 w 7467600"/>
              <a:gd name="connsiteY695" fmla="*/ 4200118 h 6858000"/>
              <a:gd name="connsiteX696" fmla="*/ 910534 w 7467600"/>
              <a:gd name="connsiteY696" fmla="*/ 3629753 h 6858000"/>
              <a:gd name="connsiteX697" fmla="*/ 1578717 w 7467600"/>
              <a:gd name="connsiteY697" fmla="*/ 3575982 h 6858000"/>
              <a:gd name="connsiteX698" fmla="*/ 2338780 w 7467600"/>
              <a:gd name="connsiteY698" fmla="*/ 3033725 h 6858000"/>
              <a:gd name="connsiteX699" fmla="*/ 1807991 w 7467600"/>
              <a:gd name="connsiteY699" fmla="*/ 2807184 h 6858000"/>
              <a:gd name="connsiteX700" fmla="*/ 1416358 w 7467600"/>
              <a:gd name="connsiteY700" fmla="*/ 3112571 h 6858000"/>
              <a:gd name="connsiteX701" fmla="*/ 939066 w 7467600"/>
              <a:gd name="connsiteY701" fmla="*/ 3378798 h 6858000"/>
              <a:gd name="connsiteX702" fmla="*/ 115099 w 7467600"/>
              <a:gd name="connsiteY702" fmla="*/ 3607650 h 6858000"/>
              <a:gd name="connsiteX703" fmla="*/ 97284 w 7467600"/>
              <a:gd name="connsiteY703" fmla="*/ 3520393 h 6858000"/>
              <a:gd name="connsiteX704" fmla="*/ 922050 w 7467600"/>
              <a:gd name="connsiteY704" fmla="*/ 3074867 h 6858000"/>
              <a:gd name="connsiteX705" fmla="*/ 1405265 w 7467600"/>
              <a:gd name="connsiteY705" fmla="*/ 3016319 h 6858000"/>
              <a:gd name="connsiteX706" fmla="*/ 1407512 w 7467600"/>
              <a:gd name="connsiteY706" fmla="*/ 3018001 h 6858000"/>
              <a:gd name="connsiteX707" fmla="*/ 1726266 w 7467600"/>
              <a:gd name="connsiteY707" fmla="*/ 2777274 h 6858000"/>
              <a:gd name="connsiteX708" fmla="*/ 625390 w 7467600"/>
              <a:gd name="connsiteY708" fmla="*/ 2514541 h 6858000"/>
              <a:gd name="connsiteX709" fmla="*/ 619799 w 7467600"/>
              <a:gd name="connsiteY709" fmla="*/ 2527180 h 6858000"/>
              <a:gd name="connsiteX710" fmla="*/ 310030 w 7467600"/>
              <a:gd name="connsiteY710" fmla="*/ 2771818 h 6858000"/>
              <a:gd name="connsiteX711" fmla="*/ 173877 w 7467600"/>
              <a:gd name="connsiteY711" fmla="*/ 2937056 h 6858000"/>
              <a:gd name="connsiteX712" fmla="*/ 77889 w 7467600"/>
              <a:gd name="connsiteY712" fmla="*/ 3138440 h 6858000"/>
              <a:gd name="connsiteX713" fmla="*/ 0 w 7467600"/>
              <a:gd name="connsiteY713" fmla="*/ 3271395 h 6858000"/>
              <a:gd name="connsiteX714" fmla="*/ 0 w 7467600"/>
              <a:gd name="connsiteY714" fmla="*/ 3153002 h 6858000"/>
              <a:gd name="connsiteX715" fmla="*/ 2386 w 7467600"/>
              <a:gd name="connsiteY715" fmla="*/ 3149203 h 6858000"/>
              <a:gd name="connsiteX716" fmla="*/ 89753 w 7467600"/>
              <a:gd name="connsiteY716" fmla="*/ 2987702 h 6858000"/>
              <a:gd name="connsiteX717" fmla="*/ 76869 w 7467600"/>
              <a:gd name="connsiteY717" fmla="*/ 3005404 h 6858000"/>
              <a:gd name="connsiteX718" fmla="*/ 32049 w 7467600"/>
              <a:gd name="connsiteY718" fmla="*/ 3065814 h 6858000"/>
              <a:gd name="connsiteX719" fmla="*/ 0 w 7467600"/>
              <a:gd name="connsiteY719" fmla="*/ 3108744 h 6858000"/>
              <a:gd name="connsiteX720" fmla="*/ 0 w 7467600"/>
              <a:gd name="connsiteY720" fmla="*/ 3058059 h 6858000"/>
              <a:gd name="connsiteX721" fmla="*/ 7610 w 7467600"/>
              <a:gd name="connsiteY721" fmla="*/ 3047889 h 6858000"/>
              <a:gd name="connsiteX722" fmla="*/ 52419 w 7467600"/>
              <a:gd name="connsiteY722" fmla="*/ 2987479 h 6858000"/>
              <a:gd name="connsiteX723" fmla="*/ 59142 w 7467600"/>
              <a:gd name="connsiteY723" fmla="*/ 2978488 h 6858000"/>
              <a:gd name="connsiteX724" fmla="*/ 0 w 7467600"/>
              <a:gd name="connsiteY724" fmla="*/ 3015334 h 6858000"/>
              <a:gd name="connsiteX725" fmla="*/ 0 w 7467600"/>
              <a:gd name="connsiteY725" fmla="*/ 2914286 h 6858000"/>
              <a:gd name="connsiteX726" fmla="*/ 36383 w 7467600"/>
              <a:gd name="connsiteY726" fmla="*/ 2901128 h 6858000"/>
              <a:gd name="connsiteX727" fmla="*/ 156329 w 7467600"/>
              <a:gd name="connsiteY727" fmla="*/ 2840533 h 6858000"/>
              <a:gd name="connsiteX728" fmla="*/ 358355 w 7467600"/>
              <a:gd name="connsiteY728" fmla="*/ 2620471 h 6858000"/>
              <a:gd name="connsiteX729" fmla="*/ 510577 w 7467600"/>
              <a:gd name="connsiteY729" fmla="*/ 2501244 h 6858000"/>
              <a:gd name="connsiteX730" fmla="*/ 211967 w 7467600"/>
              <a:gd name="connsiteY730" fmla="*/ 2479171 h 6858000"/>
              <a:gd name="connsiteX731" fmla="*/ 0 w 7467600"/>
              <a:gd name="connsiteY731" fmla="*/ 2476398 h 6858000"/>
              <a:gd name="connsiteX732" fmla="*/ 0 w 7467600"/>
              <a:gd name="connsiteY732" fmla="*/ 2389189 h 6858000"/>
              <a:gd name="connsiteX733" fmla="*/ 103062 w 7467600"/>
              <a:gd name="connsiteY733" fmla="*/ 2389518 h 6858000"/>
              <a:gd name="connsiteX734" fmla="*/ 510734 w 7467600"/>
              <a:gd name="connsiteY734" fmla="*/ 2416201 h 6858000"/>
              <a:gd name="connsiteX735" fmla="*/ 279257 w 7467600"/>
              <a:gd name="connsiteY735" fmla="*/ 2092102 h 6858000"/>
              <a:gd name="connsiteX736" fmla="*/ 65265 w 7467600"/>
              <a:gd name="connsiteY736" fmla="*/ 2006049 h 6858000"/>
              <a:gd name="connsiteX737" fmla="*/ 0 w 7467600"/>
              <a:gd name="connsiteY737" fmla="*/ 1982532 h 6858000"/>
              <a:gd name="connsiteX738" fmla="*/ 0 w 7467600"/>
              <a:gd name="connsiteY738" fmla="*/ 1912789 h 6858000"/>
              <a:gd name="connsiteX739" fmla="*/ 97460 w 7467600"/>
              <a:gd name="connsiteY739" fmla="*/ 1953725 h 6858000"/>
              <a:gd name="connsiteX740" fmla="*/ 221272 w 7467600"/>
              <a:gd name="connsiteY740" fmla="*/ 1980766 h 6858000"/>
              <a:gd name="connsiteX741" fmla="*/ 116765 w 7467600"/>
              <a:gd name="connsiteY741" fmla="*/ 1911033 h 6858000"/>
              <a:gd name="connsiteX742" fmla="*/ 16405 w 7467600"/>
              <a:gd name="connsiteY742" fmla="*/ 1803412 h 6858000"/>
              <a:gd name="connsiteX743" fmla="*/ 0 w 7467600"/>
              <a:gd name="connsiteY743" fmla="*/ 1784777 h 6858000"/>
              <a:gd name="connsiteX744" fmla="*/ 0 w 7467600"/>
              <a:gd name="connsiteY744" fmla="*/ 1740082 h 6858000"/>
              <a:gd name="connsiteX745" fmla="*/ 39394 w 7467600"/>
              <a:gd name="connsiteY745" fmla="*/ 1784856 h 6858000"/>
              <a:gd name="connsiteX746" fmla="*/ 135813 w 7467600"/>
              <a:gd name="connsiteY746" fmla="*/ 1888838 h 6858000"/>
              <a:gd name="connsiteX747" fmla="*/ 242575 w 7467600"/>
              <a:gd name="connsiteY747" fmla="*/ 1958841 h 6858000"/>
              <a:gd name="connsiteX748" fmla="*/ 82197 w 7467600"/>
              <a:gd name="connsiteY748" fmla="*/ 1754826 h 6858000"/>
              <a:gd name="connsiteX749" fmla="*/ 0 w 7467600"/>
              <a:gd name="connsiteY749" fmla="*/ 1679650 h 6858000"/>
              <a:gd name="connsiteX750" fmla="*/ 0 w 7467600"/>
              <a:gd name="connsiteY750" fmla="*/ 1602463 h 6858000"/>
              <a:gd name="connsiteX751" fmla="*/ 84689 w 7467600"/>
              <a:gd name="connsiteY751" fmla="*/ 1677442 h 6858000"/>
              <a:gd name="connsiteX752" fmla="*/ 298437 w 7467600"/>
              <a:gd name="connsiteY752" fmla="*/ 1968019 h 6858000"/>
              <a:gd name="connsiteX753" fmla="*/ 227269 w 7467600"/>
              <a:gd name="connsiteY753" fmla="*/ 1114064 h 6858000"/>
              <a:gd name="connsiteX754" fmla="*/ 248003 w 7467600"/>
              <a:gd name="connsiteY754" fmla="*/ 1089613 h 6858000"/>
              <a:gd name="connsiteX755" fmla="*/ 427020 w 7467600"/>
              <a:gd name="connsiteY755" fmla="*/ 1619803 h 6858000"/>
              <a:gd name="connsiteX756" fmla="*/ 340345 w 7467600"/>
              <a:gd name="connsiteY756" fmla="*/ 2027739 h 6858000"/>
              <a:gd name="connsiteX757" fmla="*/ 360865 w 7467600"/>
              <a:gd name="connsiteY757" fmla="*/ 2044827 h 6858000"/>
              <a:gd name="connsiteX758" fmla="*/ 560414 w 7467600"/>
              <a:gd name="connsiteY758" fmla="*/ 2421457 h 6858000"/>
              <a:gd name="connsiteX759" fmla="*/ 1359703 w 7467600"/>
              <a:gd name="connsiteY759" fmla="*/ 2578554 h 6858000"/>
              <a:gd name="connsiteX760" fmla="*/ 1359422 w 7467600"/>
              <a:gd name="connsiteY760" fmla="*/ 2577994 h 6858000"/>
              <a:gd name="connsiteX761" fmla="*/ 828701 w 7467600"/>
              <a:gd name="connsiteY761" fmla="*/ 1839520 h 6858000"/>
              <a:gd name="connsiteX762" fmla="*/ 494427 w 7467600"/>
              <a:gd name="connsiteY762" fmla="*/ 1092333 h 6858000"/>
              <a:gd name="connsiteX763" fmla="*/ 506322 w 7467600"/>
              <a:gd name="connsiteY763" fmla="*/ 1020997 h 6858000"/>
              <a:gd name="connsiteX764" fmla="*/ 4570198 w 7467600"/>
              <a:gd name="connsiteY764" fmla="*/ 978081 h 6858000"/>
              <a:gd name="connsiteX765" fmla="*/ 4523691 w 7467600"/>
              <a:gd name="connsiteY765" fmla="*/ 1127776 h 6858000"/>
              <a:gd name="connsiteX766" fmla="*/ 4509875 w 7467600"/>
              <a:gd name="connsiteY766" fmla="*/ 1167552 h 6858000"/>
              <a:gd name="connsiteX767" fmla="*/ 4478168 w 7467600"/>
              <a:gd name="connsiteY767" fmla="*/ 1260735 h 6858000"/>
              <a:gd name="connsiteX768" fmla="*/ 4409309 w 7467600"/>
              <a:gd name="connsiteY768" fmla="*/ 1666996 h 6858000"/>
              <a:gd name="connsiteX769" fmla="*/ 4370031 w 7467600"/>
              <a:gd name="connsiteY769" fmla="*/ 1955666 h 6858000"/>
              <a:gd name="connsiteX770" fmla="*/ 4570198 w 7467600"/>
              <a:gd name="connsiteY770" fmla="*/ 978081 h 6858000"/>
              <a:gd name="connsiteX771" fmla="*/ 4557898 w 7467600"/>
              <a:gd name="connsiteY771" fmla="*/ 900011 h 6858000"/>
              <a:gd name="connsiteX772" fmla="*/ 4344840 w 7467600"/>
              <a:gd name="connsiteY772" fmla="*/ 1922038 h 6858000"/>
              <a:gd name="connsiteX773" fmla="*/ 4378710 w 7467600"/>
              <a:gd name="connsiteY773" fmla="*/ 1665516 h 6858000"/>
              <a:gd name="connsiteX774" fmla="*/ 4448798 w 7467600"/>
              <a:gd name="connsiteY774" fmla="*/ 1253024 h 6858000"/>
              <a:gd name="connsiteX775" fmla="*/ 4480315 w 7467600"/>
              <a:gd name="connsiteY775" fmla="*/ 1158454 h 6858000"/>
              <a:gd name="connsiteX776" fmla="*/ 4494133 w 7467600"/>
              <a:gd name="connsiteY776" fmla="*/ 1118676 h 6858000"/>
              <a:gd name="connsiteX777" fmla="*/ 4557898 w 7467600"/>
              <a:gd name="connsiteY777" fmla="*/ 900011 h 6858000"/>
              <a:gd name="connsiteX778" fmla="*/ 5870151 w 7467600"/>
              <a:gd name="connsiteY778" fmla="*/ 898890 h 6858000"/>
              <a:gd name="connsiteX779" fmla="*/ 5861335 w 7467600"/>
              <a:gd name="connsiteY779" fmla="*/ 899177 h 6858000"/>
              <a:gd name="connsiteX780" fmla="*/ 5843702 w 7467600"/>
              <a:gd name="connsiteY780" fmla="*/ 899748 h 6858000"/>
              <a:gd name="connsiteX781" fmla="*/ 5651107 w 7467600"/>
              <a:gd name="connsiteY781" fmla="*/ 920306 h 6858000"/>
              <a:gd name="connsiteX782" fmla="*/ 5459407 w 7467600"/>
              <a:gd name="connsiteY782" fmla="*/ 940975 h 6858000"/>
              <a:gd name="connsiteX783" fmla="*/ 5374846 w 7467600"/>
              <a:gd name="connsiteY783" fmla="*/ 941988 h 6858000"/>
              <a:gd name="connsiteX784" fmla="*/ 5256105 w 7467600"/>
              <a:gd name="connsiteY784" fmla="*/ 945632 h 6858000"/>
              <a:gd name="connsiteX785" fmla="*/ 5107071 w 7467600"/>
              <a:gd name="connsiteY785" fmla="*/ 969720 h 6858000"/>
              <a:gd name="connsiteX786" fmla="*/ 4998681 w 7467600"/>
              <a:gd name="connsiteY786" fmla="*/ 988771 h 6858000"/>
              <a:gd name="connsiteX787" fmla="*/ 5870151 w 7467600"/>
              <a:gd name="connsiteY787" fmla="*/ 898890 h 6858000"/>
              <a:gd name="connsiteX788" fmla="*/ 5504425 w 7467600"/>
              <a:gd name="connsiteY788" fmla="*/ 848067 h 6858000"/>
              <a:gd name="connsiteX789" fmla="*/ 4968849 w 7467600"/>
              <a:gd name="connsiteY789" fmla="*/ 962318 h 6858000"/>
              <a:gd name="connsiteX790" fmla="*/ 5104039 w 7467600"/>
              <a:gd name="connsiteY790" fmla="*/ 940634 h 6858000"/>
              <a:gd name="connsiteX791" fmla="*/ 5256311 w 7467600"/>
              <a:gd name="connsiteY791" fmla="*/ 916490 h 6858000"/>
              <a:gd name="connsiteX792" fmla="*/ 5377381 w 7467600"/>
              <a:gd name="connsiteY792" fmla="*/ 912671 h 6858000"/>
              <a:gd name="connsiteX793" fmla="*/ 5460148 w 7467600"/>
              <a:gd name="connsiteY793" fmla="*/ 911442 h 6858000"/>
              <a:gd name="connsiteX794" fmla="*/ 5648971 w 7467600"/>
              <a:gd name="connsiteY794" fmla="*/ 891331 h 6858000"/>
              <a:gd name="connsiteX795" fmla="*/ 5844807 w 7467600"/>
              <a:gd name="connsiteY795" fmla="*/ 870718 h 6858000"/>
              <a:gd name="connsiteX796" fmla="*/ 5862975 w 7467600"/>
              <a:gd name="connsiteY796" fmla="*/ 869756 h 6858000"/>
              <a:gd name="connsiteX797" fmla="*/ 5920887 w 7467600"/>
              <a:gd name="connsiteY797" fmla="*/ 865929 h 6858000"/>
              <a:gd name="connsiteX798" fmla="*/ 5504425 w 7467600"/>
              <a:gd name="connsiteY798" fmla="*/ 848067 h 6858000"/>
              <a:gd name="connsiteX799" fmla="*/ 3607114 w 7467600"/>
              <a:gd name="connsiteY799" fmla="*/ 467441 h 6858000"/>
              <a:gd name="connsiteX800" fmla="*/ 3296242 w 7467600"/>
              <a:gd name="connsiteY800" fmla="*/ 807991 h 6858000"/>
              <a:gd name="connsiteX801" fmla="*/ 3174674 w 7467600"/>
              <a:gd name="connsiteY801" fmla="*/ 919759 h 6858000"/>
              <a:gd name="connsiteX802" fmla="*/ 3042978 w 7467600"/>
              <a:gd name="connsiteY802" fmla="*/ 1054894 h 6858000"/>
              <a:gd name="connsiteX803" fmla="*/ 2968914 w 7467600"/>
              <a:gd name="connsiteY803" fmla="*/ 1133756 h 6858000"/>
              <a:gd name="connsiteX804" fmla="*/ 3103823 w 7467600"/>
              <a:gd name="connsiteY804" fmla="*/ 1026814 h 6858000"/>
              <a:gd name="connsiteX805" fmla="*/ 3607114 w 7467600"/>
              <a:gd name="connsiteY805" fmla="*/ 467441 h 6858000"/>
              <a:gd name="connsiteX806" fmla="*/ 3744487 w 7467600"/>
              <a:gd name="connsiteY806" fmla="*/ 383136 h 6858000"/>
              <a:gd name="connsiteX807" fmla="*/ 3970213 w 7467600"/>
              <a:gd name="connsiteY807" fmla="*/ 995559 h 6858000"/>
              <a:gd name="connsiteX808" fmla="*/ 3744487 w 7467600"/>
              <a:gd name="connsiteY808" fmla="*/ 383136 h 6858000"/>
              <a:gd name="connsiteX809" fmla="*/ 3624562 w 7467600"/>
              <a:gd name="connsiteY809" fmla="*/ 367041 h 6858000"/>
              <a:gd name="connsiteX810" fmla="*/ 3489712 w 7467600"/>
              <a:gd name="connsiteY810" fmla="*/ 485386 h 6858000"/>
              <a:gd name="connsiteX811" fmla="*/ 3182994 w 7467600"/>
              <a:gd name="connsiteY811" fmla="*/ 828265 h 6858000"/>
              <a:gd name="connsiteX812" fmla="*/ 2892114 w 7467600"/>
              <a:gd name="connsiteY812" fmla="*/ 1172635 h 6858000"/>
              <a:gd name="connsiteX813" fmla="*/ 3021459 w 7467600"/>
              <a:gd name="connsiteY813" fmla="*/ 1035385 h 6858000"/>
              <a:gd name="connsiteX814" fmla="*/ 3153873 w 7467600"/>
              <a:gd name="connsiteY814" fmla="*/ 898971 h 6858000"/>
              <a:gd name="connsiteX815" fmla="*/ 3276511 w 7467600"/>
              <a:gd name="connsiteY815" fmla="*/ 786423 h 6858000"/>
              <a:gd name="connsiteX816" fmla="*/ 3584154 w 7467600"/>
              <a:gd name="connsiteY816" fmla="*/ 448218 h 6858000"/>
              <a:gd name="connsiteX817" fmla="*/ 3624562 w 7467600"/>
              <a:gd name="connsiteY817" fmla="*/ 367041 h 6858000"/>
              <a:gd name="connsiteX818" fmla="*/ 3766672 w 7467600"/>
              <a:gd name="connsiteY818" fmla="*/ 359429 h 6858000"/>
              <a:gd name="connsiteX819" fmla="*/ 3996338 w 7467600"/>
              <a:gd name="connsiteY819" fmla="*/ 968237 h 6858000"/>
              <a:gd name="connsiteX820" fmla="*/ 3766672 w 7467600"/>
              <a:gd name="connsiteY820" fmla="*/ 359429 h 6858000"/>
              <a:gd name="connsiteX821" fmla="*/ 5805386 w 7467600"/>
              <a:gd name="connsiteY821" fmla="*/ 239240 h 6858000"/>
              <a:gd name="connsiteX822" fmla="*/ 5736947 w 7467600"/>
              <a:gd name="connsiteY822" fmla="*/ 261367 h 6858000"/>
              <a:gd name="connsiteX823" fmla="*/ 5427012 w 7467600"/>
              <a:gd name="connsiteY823" fmla="*/ 311272 h 6858000"/>
              <a:gd name="connsiteX824" fmla="*/ 5147818 w 7467600"/>
              <a:gd name="connsiteY824" fmla="*/ 322112 h 6858000"/>
              <a:gd name="connsiteX825" fmla="*/ 5060854 w 7467600"/>
              <a:gd name="connsiteY825" fmla="*/ 311882 h 6858000"/>
              <a:gd name="connsiteX826" fmla="*/ 4945989 w 7467600"/>
              <a:gd name="connsiteY826" fmla="*/ 300516 h 6858000"/>
              <a:gd name="connsiteX827" fmla="*/ 5410479 w 7467600"/>
              <a:gd name="connsiteY827" fmla="*/ 348434 h 6858000"/>
              <a:gd name="connsiteX828" fmla="*/ 5805386 w 7467600"/>
              <a:gd name="connsiteY828" fmla="*/ 239240 h 6858000"/>
              <a:gd name="connsiteX829" fmla="*/ 5905192 w 7467600"/>
              <a:gd name="connsiteY829" fmla="*/ 163079 h 6858000"/>
              <a:gd name="connsiteX830" fmla="*/ 5865655 w 7467600"/>
              <a:gd name="connsiteY830" fmla="*/ 171901 h 6858000"/>
              <a:gd name="connsiteX831" fmla="*/ 5259740 w 7467600"/>
              <a:gd name="connsiteY831" fmla="*/ 257013 h 6858000"/>
              <a:gd name="connsiteX832" fmla="*/ 5208466 w 7467600"/>
              <a:gd name="connsiteY832" fmla="*/ 257550 h 6858000"/>
              <a:gd name="connsiteX833" fmla="*/ 4980204 w 7467600"/>
              <a:gd name="connsiteY833" fmla="*/ 271903 h 6858000"/>
              <a:gd name="connsiteX834" fmla="*/ 5068068 w 7467600"/>
              <a:gd name="connsiteY834" fmla="*/ 282244 h 6858000"/>
              <a:gd name="connsiteX835" fmla="*/ 5153231 w 7467600"/>
              <a:gd name="connsiteY835" fmla="*/ 292240 h 6858000"/>
              <a:gd name="connsiteX836" fmla="*/ 5426491 w 7467600"/>
              <a:gd name="connsiteY836" fmla="*/ 281128 h 6858000"/>
              <a:gd name="connsiteX837" fmla="*/ 5731212 w 7467600"/>
              <a:gd name="connsiteY837" fmla="*/ 231951 h 6858000"/>
              <a:gd name="connsiteX838" fmla="*/ 5905192 w 7467600"/>
              <a:gd name="connsiteY838" fmla="*/ 163079 h 6858000"/>
              <a:gd name="connsiteX839" fmla="*/ 5944437 w 7467600"/>
              <a:gd name="connsiteY839" fmla="*/ 113829 h 6858000"/>
              <a:gd name="connsiteX840" fmla="*/ 5825032 w 7467600"/>
              <a:gd name="connsiteY840" fmla="*/ 146405 h 6858000"/>
              <a:gd name="connsiteX841" fmla="*/ 4955599 w 7467600"/>
              <a:gd name="connsiteY841" fmla="*/ 247008 h 6858000"/>
              <a:gd name="connsiteX842" fmla="*/ 5210104 w 7467600"/>
              <a:gd name="connsiteY842" fmla="*/ 228123 h 6858000"/>
              <a:gd name="connsiteX843" fmla="*/ 5261015 w 7467600"/>
              <a:gd name="connsiteY843" fmla="*/ 227087 h 6858000"/>
              <a:gd name="connsiteX844" fmla="*/ 5861181 w 7467600"/>
              <a:gd name="connsiteY844" fmla="*/ 143093 h 6858000"/>
              <a:gd name="connsiteX845" fmla="*/ 5961252 w 7467600"/>
              <a:gd name="connsiteY845" fmla="*/ 114820 h 6858000"/>
              <a:gd name="connsiteX846" fmla="*/ 5944437 w 7467600"/>
              <a:gd name="connsiteY846" fmla="*/ 113829 h 6858000"/>
              <a:gd name="connsiteX847" fmla="*/ 3882765 w 7467600"/>
              <a:gd name="connsiteY847" fmla="*/ 0 h 6858000"/>
              <a:gd name="connsiteX848" fmla="*/ 3995099 w 7467600"/>
              <a:gd name="connsiteY848" fmla="*/ 0 h 6858000"/>
              <a:gd name="connsiteX849" fmla="*/ 4163818 w 7467600"/>
              <a:gd name="connsiteY849" fmla="*/ 234104 h 6858000"/>
              <a:gd name="connsiteX850" fmla="*/ 4172099 w 7467600"/>
              <a:gd name="connsiteY850" fmla="*/ 234207 h 6858000"/>
              <a:gd name="connsiteX851" fmla="*/ 4784282 w 7467600"/>
              <a:gd name="connsiteY851" fmla="*/ 276561 h 6858000"/>
              <a:gd name="connsiteX852" fmla="*/ 4801687 w 7467600"/>
              <a:gd name="connsiteY852" fmla="*/ 267764 h 6858000"/>
              <a:gd name="connsiteX853" fmla="*/ 6082788 w 7467600"/>
              <a:gd name="connsiteY853" fmla="*/ 64119 h 6858000"/>
              <a:gd name="connsiteX854" fmla="*/ 6099442 w 7467600"/>
              <a:gd name="connsiteY854" fmla="*/ 82568 h 6858000"/>
              <a:gd name="connsiteX855" fmla="*/ 4804137 w 7467600"/>
              <a:gd name="connsiteY855" fmla="*/ 320931 h 6858000"/>
              <a:gd name="connsiteX856" fmla="*/ 4227047 w 7467600"/>
              <a:gd name="connsiteY856" fmla="*/ 313415 h 6858000"/>
              <a:gd name="connsiteX857" fmla="*/ 4346041 w 7467600"/>
              <a:gd name="connsiteY857" fmla="*/ 456086 h 6858000"/>
              <a:gd name="connsiteX858" fmla="*/ 4870967 w 7467600"/>
              <a:gd name="connsiteY858" fmla="*/ 963061 h 6858000"/>
              <a:gd name="connsiteX859" fmla="*/ 4889647 w 7467600"/>
              <a:gd name="connsiteY859" fmla="*/ 957147 h 6858000"/>
              <a:gd name="connsiteX860" fmla="*/ 5422504 w 7467600"/>
              <a:gd name="connsiteY860" fmla="*/ 805191 h 6858000"/>
              <a:gd name="connsiteX861" fmla="*/ 6087656 w 7467600"/>
              <a:gd name="connsiteY861" fmla="*/ 826703 h 6858000"/>
              <a:gd name="connsiteX862" fmla="*/ 6058717 w 7467600"/>
              <a:gd name="connsiteY862" fmla="*/ 865992 h 6858000"/>
              <a:gd name="connsiteX863" fmla="*/ 4974153 w 7467600"/>
              <a:gd name="connsiteY863" fmla="*/ 1045456 h 6858000"/>
              <a:gd name="connsiteX864" fmla="*/ 5627835 w 7467600"/>
              <a:gd name="connsiteY864" fmla="*/ 1472077 h 6858000"/>
              <a:gd name="connsiteX865" fmla="*/ 5629817 w 7467600"/>
              <a:gd name="connsiteY865" fmla="*/ 1471412 h 6858000"/>
              <a:gd name="connsiteX866" fmla="*/ 5634124 w 7467600"/>
              <a:gd name="connsiteY866" fmla="*/ 1470572 h 6858000"/>
              <a:gd name="connsiteX867" fmla="*/ 5755832 w 7467600"/>
              <a:gd name="connsiteY867" fmla="*/ 1383886 h 6858000"/>
              <a:gd name="connsiteX868" fmla="*/ 6014186 w 7467600"/>
              <a:gd name="connsiteY868" fmla="*/ 1279799 h 6858000"/>
              <a:gd name="connsiteX869" fmla="*/ 6901619 w 7467600"/>
              <a:gd name="connsiteY869" fmla="*/ 1047874 h 6858000"/>
              <a:gd name="connsiteX870" fmla="*/ 6931566 w 7467600"/>
              <a:gd name="connsiteY870" fmla="*/ 1062034 h 6858000"/>
              <a:gd name="connsiteX871" fmla="*/ 5790982 w 7467600"/>
              <a:gd name="connsiteY871" fmla="*/ 1561380 h 6858000"/>
              <a:gd name="connsiteX872" fmla="*/ 6188971 w 7467600"/>
              <a:gd name="connsiteY872" fmla="*/ 1755168 h 6858000"/>
              <a:gd name="connsiteX873" fmla="*/ 6202446 w 7467600"/>
              <a:gd name="connsiteY873" fmla="*/ 1752268 h 6858000"/>
              <a:gd name="connsiteX874" fmla="*/ 7179560 w 7467600"/>
              <a:gd name="connsiteY874" fmla="*/ 1467551 h 6858000"/>
              <a:gd name="connsiteX875" fmla="*/ 7158730 w 7467600"/>
              <a:gd name="connsiteY875" fmla="*/ 1507835 h 6858000"/>
              <a:gd name="connsiteX876" fmla="*/ 6326959 w 7467600"/>
              <a:gd name="connsiteY876" fmla="*/ 1817686 h 6858000"/>
              <a:gd name="connsiteX877" fmla="*/ 6537433 w 7467600"/>
              <a:gd name="connsiteY877" fmla="*/ 1907790 h 6858000"/>
              <a:gd name="connsiteX878" fmla="*/ 6550221 w 7467600"/>
              <a:gd name="connsiteY878" fmla="*/ 1910729 h 6858000"/>
              <a:gd name="connsiteX879" fmla="*/ 6964438 w 7467600"/>
              <a:gd name="connsiteY879" fmla="*/ 2209505 h 6858000"/>
              <a:gd name="connsiteX880" fmla="*/ 7367862 w 7467600"/>
              <a:gd name="connsiteY880" fmla="*/ 2806833 h 6858000"/>
              <a:gd name="connsiteX881" fmla="*/ 7364329 w 7467600"/>
              <a:gd name="connsiteY881" fmla="*/ 2826907 h 6858000"/>
              <a:gd name="connsiteX882" fmla="*/ 7290545 w 7467600"/>
              <a:gd name="connsiteY882" fmla="*/ 2850663 h 6858000"/>
              <a:gd name="connsiteX883" fmla="*/ 6472036 w 7467600"/>
              <a:gd name="connsiteY883" fmla="*/ 1959003 h 6858000"/>
              <a:gd name="connsiteX884" fmla="*/ 5792897 w 7467600"/>
              <a:gd name="connsiteY884" fmla="*/ 1647747 h 6858000"/>
              <a:gd name="connsiteX885" fmla="*/ 5842751 w 7467600"/>
              <a:gd name="connsiteY885" fmla="*/ 1816112 h 6858000"/>
              <a:gd name="connsiteX886" fmla="*/ 5847424 w 7467600"/>
              <a:gd name="connsiteY886" fmla="*/ 1815776 h 6858000"/>
              <a:gd name="connsiteX887" fmla="*/ 6399821 w 7467600"/>
              <a:gd name="connsiteY887" fmla="*/ 2344799 h 6858000"/>
              <a:gd name="connsiteX888" fmla="*/ 6323232 w 7467600"/>
              <a:gd name="connsiteY888" fmla="*/ 2389634 h 6858000"/>
              <a:gd name="connsiteX889" fmla="*/ 5942958 w 7467600"/>
              <a:gd name="connsiteY889" fmla="*/ 2077708 h 6858000"/>
              <a:gd name="connsiteX890" fmla="*/ 5921559 w 7467600"/>
              <a:gd name="connsiteY890" fmla="*/ 2378596 h 6858000"/>
              <a:gd name="connsiteX891" fmla="*/ 5817651 w 7467600"/>
              <a:gd name="connsiteY891" fmla="*/ 3023919 h 6858000"/>
              <a:gd name="connsiteX892" fmla="*/ 5729634 w 7467600"/>
              <a:gd name="connsiteY892" fmla="*/ 3051849 h 6858000"/>
              <a:gd name="connsiteX893" fmla="*/ 5611018 w 7467600"/>
              <a:gd name="connsiteY893" fmla="*/ 2316769 h 6858000"/>
              <a:gd name="connsiteX894" fmla="*/ 5687608 w 7467600"/>
              <a:gd name="connsiteY894" fmla="*/ 2039972 h 6858000"/>
              <a:gd name="connsiteX895" fmla="*/ 5657554 w 7467600"/>
              <a:gd name="connsiteY895" fmla="*/ 1576445 h 6858000"/>
              <a:gd name="connsiteX896" fmla="*/ 5150475 w 7467600"/>
              <a:gd name="connsiteY896" fmla="*/ 1274012 h 6858000"/>
              <a:gd name="connsiteX897" fmla="*/ 5349142 w 7467600"/>
              <a:gd name="connsiteY897" fmla="*/ 2204405 h 6858000"/>
              <a:gd name="connsiteX898" fmla="*/ 5262214 w 7467600"/>
              <a:gd name="connsiteY898" fmla="*/ 2233836 h 6858000"/>
              <a:gd name="connsiteX899" fmla="*/ 4981539 w 7467600"/>
              <a:gd name="connsiteY899" fmla="*/ 1542201 h 6858000"/>
              <a:gd name="connsiteX900" fmla="*/ 4958461 w 7467600"/>
              <a:gd name="connsiteY900" fmla="*/ 1136957 h 6858000"/>
              <a:gd name="connsiteX901" fmla="*/ 4655015 w 7467600"/>
              <a:gd name="connsiteY901" fmla="*/ 891426 h 6858000"/>
              <a:gd name="connsiteX902" fmla="*/ 4348002 w 7467600"/>
              <a:gd name="connsiteY902" fmla="*/ 2205895 h 6858000"/>
              <a:gd name="connsiteX903" fmla="*/ 4262250 w 7467600"/>
              <a:gd name="connsiteY903" fmla="*/ 2219972 h 6858000"/>
              <a:gd name="connsiteX904" fmla="*/ 4550611 w 7467600"/>
              <a:gd name="connsiteY904" fmla="*/ 817540 h 6858000"/>
              <a:gd name="connsiteX905" fmla="*/ 4564418 w 7467600"/>
              <a:gd name="connsiteY905" fmla="*/ 808293 h 6858000"/>
              <a:gd name="connsiteX906" fmla="*/ 4266388 w 7467600"/>
              <a:gd name="connsiteY906" fmla="*/ 500083 h 6858000"/>
              <a:gd name="connsiteX907" fmla="*/ 4032842 w 7467600"/>
              <a:gd name="connsiteY907" fmla="*/ 211809 h 6858000"/>
              <a:gd name="connsiteX908" fmla="*/ 3882765 w 7467600"/>
              <a:gd name="connsiteY908" fmla="*/ 0 h 6858000"/>
              <a:gd name="connsiteX909" fmla="*/ 3721337 w 7467600"/>
              <a:gd name="connsiteY909" fmla="*/ 0 h 6858000"/>
              <a:gd name="connsiteX910" fmla="*/ 3797544 w 7467600"/>
              <a:gd name="connsiteY910" fmla="*/ 0 h 6858000"/>
              <a:gd name="connsiteX911" fmla="*/ 3775734 w 7467600"/>
              <a:gd name="connsiteY911" fmla="*/ 95131 h 6858000"/>
              <a:gd name="connsiteX912" fmla="*/ 3724807 w 7467600"/>
              <a:gd name="connsiteY912" fmla="*/ 272257 h 6858000"/>
              <a:gd name="connsiteX913" fmla="*/ 3726844 w 7467600"/>
              <a:gd name="connsiteY913" fmla="*/ 282988 h 6858000"/>
              <a:gd name="connsiteX914" fmla="*/ 3742664 w 7467600"/>
              <a:gd name="connsiteY914" fmla="*/ 279918 h 6858000"/>
              <a:gd name="connsiteX915" fmla="*/ 4103910 w 7467600"/>
              <a:gd name="connsiteY915" fmla="*/ 1161917 h 6858000"/>
              <a:gd name="connsiteX916" fmla="*/ 4020269 w 7467600"/>
              <a:gd name="connsiteY916" fmla="*/ 1200406 h 6858000"/>
              <a:gd name="connsiteX917" fmla="*/ 3674882 w 7467600"/>
              <a:gd name="connsiteY917" fmla="*/ 488524 h 6858000"/>
              <a:gd name="connsiteX918" fmla="*/ 3132682 w 7467600"/>
              <a:gd name="connsiteY918" fmla="*/ 1072284 h 6858000"/>
              <a:gd name="connsiteX919" fmla="*/ 2716346 w 7467600"/>
              <a:gd name="connsiteY919" fmla="*/ 1276376 h 6858000"/>
              <a:gd name="connsiteX920" fmla="*/ 2716772 w 7467600"/>
              <a:gd name="connsiteY920" fmla="*/ 1255462 h 6858000"/>
              <a:gd name="connsiteX921" fmla="*/ 3471096 w 7467600"/>
              <a:gd name="connsiteY921" fmla="*/ 437072 h 6858000"/>
              <a:gd name="connsiteX922" fmla="*/ 3639057 w 7467600"/>
              <a:gd name="connsiteY922" fmla="*/ 286334 h 6858000"/>
              <a:gd name="connsiteX923" fmla="*/ 3640309 w 7467600"/>
              <a:gd name="connsiteY923" fmla="*/ 284664 h 6858000"/>
              <a:gd name="connsiteX924" fmla="*/ 3646022 w 7467600"/>
              <a:gd name="connsiteY924" fmla="*/ 276711 h 6858000"/>
              <a:gd name="connsiteX925" fmla="*/ 3707943 w 7467600"/>
              <a:gd name="connsiteY925" fmla="*/ 65958 h 6858000"/>
              <a:gd name="connsiteX926" fmla="*/ 3721337 w 7467600"/>
              <a:gd name="connsiteY926" fmla="*/ 0 h 6858000"/>
              <a:gd name="connsiteX927" fmla="*/ 2867960 w 7467600"/>
              <a:gd name="connsiteY927" fmla="*/ 0 h 6858000"/>
              <a:gd name="connsiteX928" fmla="*/ 2926351 w 7467600"/>
              <a:gd name="connsiteY928" fmla="*/ 0 h 6858000"/>
              <a:gd name="connsiteX929" fmla="*/ 2902823 w 7467600"/>
              <a:gd name="connsiteY929" fmla="*/ 262929 h 6858000"/>
              <a:gd name="connsiteX930" fmla="*/ 2940663 w 7467600"/>
              <a:gd name="connsiteY930" fmla="*/ 140884 h 6858000"/>
              <a:gd name="connsiteX931" fmla="*/ 2947039 w 7467600"/>
              <a:gd name="connsiteY931" fmla="*/ 122524 h 6858000"/>
              <a:gd name="connsiteX932" fmla="*/ 2984316 w 7467600"/>
              <a:gd name="connsiteY932" fmla="*/ 0 h 6858000"/>
              <a:gd name="connsiteX933" fmla="*/ 3016114 w 7467600"/>
              <a:gd name="connsiteY933" fmla="*/ 0 h 6858000"/>
              <a:gd name="connsiteX934" fmla="*/ 2979949 w 7467600"/>
              <a:gd name="connsiteY934" fmla="*/ 119274 h 6858000"/>
              <a:gd name="connsiteX935" fmla="*/ 3023879 w 7467600"/>
              <a:gd name="connsiteY935" fmla="*/ 0 h 6858000"/>
              <a:gd name="connsiteX936" fmla="*/ 3105400 w 7467600"/>
              <a:gd name="connsiteY936" fmla="*/ 0 h 6858000"/>
              <a:gd name="connsiteX937" fmla="*/ 3094669 w 7467600"/>
              <a:gd name="connsiteY937" fmla="*/ 30308 h 6858000"/>
              <a:gd name="connsiteX938" fmla="*/ 2901945 w 7467600"/>
              <a:gd name="connsiteY938" fmla="*/ 466538 h 6858000"/>
              <a:gd name="connsiteX939" fmla="*/ 2815209 w 7467600"/>
              <a:gd name="connsiteY939" fmla="*/ 497361 h 6858000"/>
              <a:gd name="connsiteX940" fmla="*/ 2844845 w 7467600"/>
              <a:gd name="connsiteY940" fmla="*/ 127638 h 6858000"/>
              <a:gd name="connsiteX941" fmla="*/ 2867960 w 7467600"/>
              <a:gd name="connsiteY941" fmla="*/ 0 h 6858000"/>
              <a:gd name="connsiteX942" fmla="*/ 1057230 w 7467600"/>
              <a:gd name="connsiteY942" fmla="*/ 0 h 6858000"/>
              <a:gd name="connsiteX943" fmla="*/ 1111003 w 7467600"/>
              <a:gd name="connsiteY943" fmla="*/ 0 h 6858000"/>
              <a:gd name="connsiteX944" fmla="*/ 1125553 w 7467600"/>
              <a:gd name="connsiteY944" fmla="*/ 52588 h 6858000"/>
              <a:gd name="connsiteX945" fmla="*/ 1304276 w 7467600"/>
              <a:gd name="connsiteY945" fmla="*/ 476275 h 6858000"/>
              <a:gd name="connsiteX946" fmla="*/ 1492066 w 7467600"/>
              <a:gd name="connsiteY946" fmla="*/ 886333 h 6858000"/>
              <a:gd name="connsiteX947" fmla="*/ 1423698 w 7467600"/>
              <a:gd name="connsiteY947" fmla="*/ 710817 h 6858000"/>
              <a:gd name="connsiteX948" fmla="*/ 1357609 w 7467600"/>
              <a:gd name="connsiteY948" fmla="*/ 532892 h 6858000"/>
              <a:gd name="connsiteX949" fmla="*/ 1309550 w 7467600"/>
              <a:gd name="connsiteY949" fmla="*/ 374031 h 6858000"/>
              <a:gd name="connsiteX950" fmla="*/ 1193673 w 7467600"/>
              <a:gd name="connsiteY950" fmla="*/ 49533 h 6858000"/>
              <a:gd name="connsiteX951" fmla="*/ 1164391 w 7467600"/>
              <a:gd name="connsiteY951" fmla="*/ 0 h 6858000"/>
              <a:gd name="connsiteX952" fmla="*/ 1200666 w 7467600"/>
              <a:gd name="connsiteY952" fmla="*/ 0 h 6858000"/>
              <a:gd name="connsiteX953" fmla="*/ 1223408 w 7467600"/>
              <a:gd name="connsiteY953" fmla="*/ 38996 h 6858000"/>
              <a:gd name="connsiteX954" fmla="*/ 1339635 w 7467600"/>
              <a:gd name="connsiteY954" fmla="*/ 365517 h 6858000"/>
              <a:gd name="connsiteX955" fmla="*/ 1387469 w 7467600"/>
              <a:gd name="connsiteY955" fmla="*/ 523079 h 6858000"/>
              <a:gd name="connsiteX956" fmla="*/ 1452685 w 7467600"/>
              <a:gd name="connsiteY956" fmla="*/ 699806 h 6858000"/>
              <a:gd name="connsiteX957" fmla="*/ 1492092 w 7467600"/>
              <a:gd name="connsiteY957" fmla="*/ 800424 h 6858000"/>
              <a:gd name="connsiteX958" fmla="*/ 1455302 w 7467600"/>
              <a:gd name="connsiteY958" fmla="*/ 632913 h 6858000"/>
              <a:gd name="connsiteX959" fmla="*/ 1222336 w 7467600"/>
              <a:gd name="connsiteY959" fmla="*/ 9480 h 6858000"/>
              <a:gd name="connsiteX960" fmla="*/ 1214634 w 7467600"/>
              <a:gd name="connsiteY960" fmla="*/ 0 h 6858000"/>
              <a:gd name="connsiteX961" fmla="*/ 1289827 w 7467600"/>
              <a:gd name="connsiteY961" fmla="*/ 0 h 6858000"/>
              <a:gd name="connsiteX962" fmla="*/ 1321076 w 7467600"/>
              <a:gd name="connsiteY962" fmla="*/ 59722 h 6858000"/>
              <a:gd name="connsiteX963" fmla="*/ 1512579 w 7467600"/>
              <a:gd name="connsiteY963" fmla="*/ 626441 h 6858000"/>
              <a:gd name="connsiteX964" fmla="*/ 1506076 w 7467600"/>
              <a:gd name="connsiteY964" fmla="*/ 1089289 h 6858000"/>
              <a:gd name="connsiteX965" fmla="*/ 1486346 w 7467600"/>
              <a:gd name="connsiteY965" fmla="*/ 1079919 h 6858000"/>
              <a:gd name="connsiteX966" fmla="*/ 1070511 w 7467600"/>
              <a:gd name="connsiteY966" fmla="*/ 48609 h 6858000"/>
              <a:gd name="connsiteX967" fmla="*/ 1057230 w 7467600"/>
              <a:gd name="connsiteY967" fmla="*/ 0 h 6858000"/>
              <a:gd name="connsiteX968" fmla="*/ 43151 w 7467600"/>
              <a:gd name="connsiteY968" fmla="*/ 0 h 6858000"/>
              <a:gd name="connsiteX969" fmla="*/ 95283 w 7467600"/>
              <a:gd name="connsiteY969" fmla="*/ 0 h 6858000"/>
              <a:gd name="connsiteX970" fmla="*/ 300708 w 7467600"/>
              <a:gd name="connsiteY970" fmla="*/ 154571 h 6858000"/>
              <a:gd name="connsiteX971" fmla="*/ 530414 w 7467600"/>
              <a:gd name="connsiteY971" fmla="*/ 354673 h 6858000"/>
              <a:gd name="connsiteX972" fmla="*/ 333785 w 7467600"/>
              <a:gd name="connsiteY972" fmla="*/ 161564 h 6858000"/>
              <a:gd name="connsiteX973" fmla="*/ 147005 w 7467600"/>
              <a:gd name="connsiteY973" fmla="*/ 0 h 6858000"/>
              <a:gd name="connsiteX974" fmla="*/ 272509 w 7467600"/>
              <a:gd name="connsiteY974" fmla="*/ 0 h 6858000"/>
              <a:gd name="connsiteX975" fmla="*/ 326276 w 7467600"/>
              <a:gd name="connsiteY975" fmla="*/ 45847 h 6858000"/>
              <a:gd name="connsiteX976" fmla="*/ 823759 w 7467600"/>
              <a:gd name="connsiteY976" fmla="*/ 574145 h 6858000"/>
              <a:gd name="connsiteX977" fmla="*/ 811254 w 7467600"/>
              <a:gd name="connsiteY977" fmla="*/ 665546 h 6858000"/>
              <a:gd name="connsiteX978" fmla="*/ 154042 w 7467600"/>
              <a:gd name="connsiteY978" fmla="*/ 261522 h 6858000"/>
              <a:gd name="connsiteX979" fmla="*/ 13550 w 7467600"/>
              <a:gd name="connsiteY979" fmla="*/ 158423 h 6858000"/>
              <a:gd name="connsiteX980" fmla="*/ 0 w 7467600"/>
              <a:gd name="connsiteY980" fmla="*/ 146618 h 6858000"/>
              <a:gd name="connsiteX981" fmla="*/ 0 w 7467600"/>
              <a:gd name="connsiteY981" fmla="*/ 59161 h 6858000"/>
              <a:gd name="connsiteX982" fmla="*/ 45427 w 7467600"/>
              <a:gd name="connsiteY982" fmla="*/ 101078 h 6858000"/>
              <a:gd name="connsiteX983" fmla="*/ 630103 w 7467600"/>
              <a:gd name="connsiteY983" fmla="*/ 485885 h 6858000"/>
              <a:gd name="connsiteX984" fmla="*/ 532040 w 7467600"/>
              <a:gd name="connsiteY984" fmla="*/ 399359 h 6858000"/>
              <a:gd name="connsiteX985" fmla="*/ 517618 w 7467600"/>
              <a:gd name="connsiteY985" fmla="*/ 385726 h 6858000"/>
              <a:gd name="connsiteX986" fmla="*/ 285074 w 7467600"/>
              <a:gd name="connsiteY986" fmla="*/ 182755 h 6858000"/>
              <a:gd name="connsiteX987" fmla="*/ 43151 w 7467600"/>
              <a:gd name="connsiteY98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312201 w 7467600"/>
              <a:gd name="connsiteY130" fmla="*/ 5128278 h 6858000"/>
              <a:gd name="connsiteX131" fmla="*/ 1903353 w 7467600"/>
              <a:gd name="connsiteY131" fmla="*/ 5044827 h 6858000"/>
              <a:gd name="connsiteX132" fmla="*/ 1936931 w 7467600"/>
              <a:gd name="connsiteY132" fmla="*/ 5093954 h 6858000"/>
              <a:gd name="connsiteX133" fmla="*/ 2195868 w 7467600"/>
              <a:gd name="connsiteY133" fmla="*/ 5396574 h 6858000"/>
              <a:gd name="connsiteX134" fmla="*/ 2088852 w 7467600"/>
              <a:gd name="connsiteY134" fmla="*/ 5166123 h 6858000"/>
              <a:gd name="connsiteX135" fmla="*/ 1958241 w 7467600"/>
              <a:gd name="connsiteY135" fmla="*/ 5067955 h 6858000"/>
              <a:gd name="connsiteX136" fmla="*/ 1903353 w 7467600"/>
              <a:gd name="connsiteY136" fmla="*/ 5044827 h 6858000"/>
              <a:gd name="connsiteX137" fmla="*/ 1979378 w 7467600"/>
              <a:gd name="connsiteY137" fmla="*/ 4769504 h 6858000"/>
              <a:gd name="connsiteX138" fmla="*/ 2882120 w 7467600"/>
              <a:gd name="connsiteY138" fmla="*/ 5064547 h 6858000"/>
              <a:gd name="connsiteX139" fmla="*/ 2793103 w 7467600"/>
              <a:gd name="connsiteY139" fmla="*/ 5039699 h 6858000"/>
              <a:gd name="connsiteX140" fmla="*/ 2770041 w 7467600"/>
              <a:gd name="connsiteY140" fmla="*/ 5033634 h 6858000"/>
              <a:gd name="connsiteX141" fmla="*/ 1979378 w 7467600"/>
              <a:gd name="connsiteY141" fmla="*/ 4769504 h 6858000"/>
              <a:gd name="connsiteX142" fmla="*/ 1927410 w 7467600"/>
              <a:gd name="connsiteY142" fmla="*/ 4716164 h 6858000"/>
              <a:gd name="connsiteX143" fmla="*/ 1959587 w 7467600"/>
              <a:gd name="connsiteY143" fmla="*/ 4728849 h 6858000"/>
              <a:gd name="connsiteX144" fmla="*/ 2777707 w 7467600"/>
              <a:gd name="connsiteY144" fmla="*/ 5003991 h 6858000"/>
              <a:gd name="connsiteX145" fmla="*/ 2800768 w 7467600"/>
              <a:gd name="connsiteY145" fmla="*/ 5010056 h 6858000"/>
              <a:gd name="connsiteX146" fmla="*/ 2879408 w 7467600"/>
              <a:gd name="connsiteY146" fmla="*/ 5031590 h 6858000"/>
              <a:gd name="connsiteX147" fmla="*/ 2862295 w 7467600"/>
              <a:gd name="connsiteY147" fmla="*/ 5022958 h 6858000"/>
              <a:gd name="connsiteX148" fmla="*/ 2813343 w 7467600"/>
              <a:gd name="connsiteY148" fmla="*/ 4998369 h 6858000"/>
              <a:gd name="connsiteX149" fmla="*/ 2646245 w 7467600"/>
              <a:gd name="connsiteY149" fmla="*/ 4930999 h 6858000"/>
              <a:gd name="connsiteX150" fmla="*/ 1999243 w 7467600"/>
              <a:gd name="connsiteY150" fmla="*/ 4730524 h 6858000"/>
              <a:gd name="connsiteX151" fmla="*/ 1979527 w 7467600"/>
              <a:gd name="connsiteY151" fmla="*/ 4726651 h 6858000"/>
              <a:gd name="connsiteX152" fmla="*/ 1927410 w 7467600"/>
              <a:gd name="connsiteY152" fmla="*/ 4716164 h 6858000"/>
              <a:gd name="connsiteX153" fmla="*/ 1997014 w 7467600"/>
              <a:gd name="connsiteY153" fmla="*/ 4698007 h 6858000"/>
              <a:gd name="connsiteX154" fmla="*/ 2005458 w 7467600"/>
              <a:gd name="connsiteY154" fmla="*/ 4699540 h 6858000"/>
              <a:gd name="connsiteX155" fmla="*/ 2657186 w 7467600"/>
              <a:gd name="connsiteY155" fmla="*/ 4901687 h 6858000"/>
              <a:gd name="connsiteX156" fmla="*/ 2826662 w 7467600"/>
              <a:gd name="connsiteY156" fmla="*/ 4970362 h 6858000"/>
              <a:gd name="connsiteX157" fmla="*/ 2876100 w 7467600"/>
              <a:gd name="connsiteY157" fmla="*/ 4995397 h 6858000"/>
              <a:gd name="connsiteX158" fmla="*/ 3042600 w 7467600"/>
              <a:gd name="connsiteY158" fmla="*/ 5059532 h 6858000"/>
              <a:gd name="connsiteX159" fmla="*/ 1997014 w 7467600"/>
              <a:gd name="connsiteY159" fmla="*/ 4698007 h 6858000"/>
              <a:gd name="connsiteX160" fmla="*/ 2305292 w 7467600"/>
              <a:gd name="connsiteY160" fmla="*/ 4219492 h 6858000"/>
              <a:gd name="connsiteX161" fmla="*/ 3360922 w 7467600"/>
              <a:gd name="connsiteY161" fmla="*/ 4529373 h 6858000"/>
              <a:gd name="connsiteX162" fmla="*/ 3492420 w 7467600"/>
              <a:gd name="connsiteY162" fmla="*/ 4510145 h 6858000"/>
              <a:gd name="connsiteX163" fmla="*/ 3364086 w 7467600"/>
              <a:gd name="connsiteY163" fmla="*/ 4480340 h 6858000"/>
              <a:gd name="connsiteX164" fmla="*/ 3225818 w 7467600"/>
              <a:gd name="connsiteY164" fmla="*/ 4411822 h 6858000"/>
              <a:gd name="connsiteX165" fmla="*/ 3129696 w 7467600"/>
              <a:gd name="connsiteY165" fmla="*/ 4360704 h 6858000"/>
              <a:gd name="connsiteX166" fmla="*/ 2814545 w 7467600"/>
              <a:gd name="connsiteY166" fmla="*/ 4282955 h 6858000"/>
              <a:gd name="connsiteX167" fmla="*/ 2305292 w 7467600"/>
              <a:gd name="connsiteY167" fmla="*/ 4219492 h 6858000"/>
              <a:gd name="connsiteX168" fmla="*/ 2626982 w 7467600"/>
              <a:gd name="connsiteY168" fmla="*/ 4206450 h 6858000"/>
              <a:gd name="connsiteX169" fmla="*/ 2490617 w 7467600"/>
              <a:gd name="connsiteY169" fmla="*/ 4206951 h 6858000"/>
              <a:gd name="connsiteX170" fmla="*/ 2819869 w 7467600"/>
              <a:gd name="connsiteY170" fmla="*/ 4252936 h 6858000"/>
              <a:gd name="connsiteX171" fmla="*/ 3143018 w 7467600"/>
              <a:gd name="connsiteY171" fmla="*/ 4332698 h 6858000"/>
              <a:gd name="connsiteX172" fmla="*/ 3241520 w 7467600"/>
              <a:gd name="connsiteY172" fmla="*/ 4385112 h 6858000"/>
              <a:gd name="connsiteX173" fmla="*/ 3374575 w 7467600"/>
              <a:gd name="connsiteY173" fmla="*/ 4451517 h 6858000"/>
              <a:gd name="connsiteX174" fmla="*/ 3505221 w 7467600"/>
              <a:gd name="connsiteY174" fmla="*/ 4480757 h 6858000"/>
              <a:gd name="connsiteX175" fmla="*/ 2626982 w 7467600"/>
              <a:gd name="connsiteY175" fmla="*/ 4206450 h 6858000"/>
              <a:gd name="connsiteX176" fmla="*/ 1310106 w 7467600"/>
              <a:gd name="connsiteY176" fmla="*/ 3943217 h 6858000"/>
              <a:gd name="connsiteX177" fmla="*/ 854994 w 7467600"/>
              <a:gd name="connsiteY177" fmla="*/ 4399136 h 6858000"/>
              <a:gd name="connsiteX178" fmla="*/ 742462 w 7467600"/>
              <a:gd name="connsiteY178" fmla="*/ 4594648 h 6858000"/>
              <a:gd name="connsiteX179" fmla="*/ 820602 w 7467600"/>
              <a:gd name="connsiteY179" fmla="*/ 4485915 h 6858000"/>
              <a:gd name="connsiteX180" fmla="*/ 878295 w 7467600"/>
              <a:gd name="connsiteY180" fmla="*/ 4403594 h 6858000"/>
              <a:gd name="connsiteX181" fmla="*/ 1240607 w 7467600"/>
              <a:gd name="connsiteY181" fmla="*/ 4010401 h 6858000"/>
              <a:gd name="connsiteX182" fmla="*/ 1310106 w 7467600"/>
              <a:gd name="connsiteY182" fmla="*/ 3943217 h 6858000"/>
              <a:gd name="connsiteX183" fmla="*/ 1423113 w 7467600"/>
              <a:gd name="connsiteY183" fmla="*/ 3874565 h 6858000"/>
              <a:gd name="connsiteX184" fmla="*/ 1260565 w 7467600"/>
              <a:gd name="connsiteY184" fmla="*/ 4031982 h 6858000"/>
              <a:gd name="connsiteX185" fmla="*/ 901900 w 7467600"/>
              <a:gd name="connsiteY185" fmla="*/ 4421236 h 6858000"/>
              <a:gd name="connsiteX186" fmla="*/ 845044 w 7467600"/>
              <a:gd name="connsiteY186" fmla="*/ 4502436 h 6858000"/>
              <a:gd name="connsiteX187" fmla="*/ 685926 w 7467600"/>
              <a:gd name="connsiteY187" fmla="*/ 4703069 h 6858000"/>
              <a:gd name="connsiteX188" fmla="*/ 684248 w 7467600"/>
              <a:gd name="connsiteY188" fmla="*/ 4706721 h 6858000"/>
              <a:gd name="connsiteX189" fmla="*/ 1423113 w 7467600"/>
              <a:gd name="connsiteY189" fmla="*/ 3874565 h 6858000"/>
              <a:gd name="connsiteX190" fmla="*/ 3316479 w 7467600"/>
              <a:gd name="connsiteY190" fmla="*/ 3872136 h 6858000"/>
              <a:gd name="connsiteX191" fmla="*/ 3546806 w 7467600"/>
              <a:gd name="connsiteY191" fmla="*/ 4356139 h 6858000"/>
              <a:gd name="connsiteX192" fmla="*/ 3364433 w 7467600"/>
              <a:gd name="connsiteY192" fmla="*/ 3953121 h 6858000"/>
              <a:gd name="connsiteX193" fmla="*/ 3316479 w 7467600"/>
              <a:gd name="connsiteY193" fmla="*/ 3872136 h 6858000"/>
              <a:gd name="connsiteX194" fmla="*/ 3291335 w 7467600"/>
              <a:gd name="connsiteY194" fmla="*/ 3767420 h 6858000"/>
              <a:gd name="connsiteX195" fmla="*/ 3390805 w 7467600"/>
              <a:gd name="connsiteY195" fmla="*/ 3937163 h 6858000"/>
              <a:gd name="connsiteX196" fmla="*/ 3579062 w 7467600"/>
              <a:gd name="connsiteY196" fmla="*/ 4359040 h 6858000"/>
              <a:gd name="connsiteX197" fmla="*/ 3467355 w 7467600"/>
              <a:gd name="connsiteY197" fmla="*/ 3988130 h 6858000"/>
              <a:gd name="connsiteX198" fmla="*/ 3310753 w 7467600"/>
              <a:gd name="connsiteY198" fmla="*/ 3787140 h 6858000"/>
              <a:gd name="connsiteX199" fmla="*/ 3291335 w 7467600"/>
              <a:gd name="connsiteY199" fmla="*/ 3767420 h 6858000"/>
              <a:gd name="connsiteX200" fmla="*/ 1635889 w 7467600"/>
              <a:gd name="connsiteY200" fmla="*/ 3709494 h 6858000"/>
              <a:gd name="connsiteX201" fmla="*/ 1634800 w 7467600"/>
              <a:gd name="connsiteY201" fmla="*/ 3731111 h 6858000"/>
              <a:gd name="connsiteX202" fmla="*/ 1635889 w 7467600"/>
              <a:gd name="connsiteY202" fmla="*/ 3709494 h 6858000"/>
              <a:gd name="connsiteX203" fmla="*/ 1510397 w 7467600"/>
              <a:gd name="connsiteY203" fmla="*/ 3684705 h 6858000"/>
              <a:gd name="connsiteX204" fmla="*/ 1146550 w 7467600"/>
              <a:gd name="connsiteY204" fmla="*/ 3802012 h 6858000"/>
              <a:gd name="connsiteX205" fmla="*/ 698834 w 7467600"/>
              <a:gd name="connsiteY205" fmla="*/ 3952272 h 6858000"/>
              <a:gd name="connsiteX206" fmla="*/ 34256 w 7467600"/>
              <a:gd name="connsiteY206" fmla="*/ 4347603 h 6858000"/>
              <a:gd name="connsiteX207" fmla="*/ 527241 w 7467600"/>
              <a:gd name="connsiteY207" fmla="*/ 4065078 h 6858000"/>
              <a:gd name="connsiteX208" fmla="*/ 1510397 w 7467600"/>
              <a:gd name="connsiteY208" fmla="*/ 3684705 h 6858000"/>
              <a:gd name="connsiteX209" fmla="*/ 1313114 w 7467600"/>
              <a:gd name="connsiteY209" fmla="*/ 3655216 h 6858000"/>
              <a:gd name="connsiteX210" fmla="*/ 1109304 w 7467600"/>
              <a:gd name="connsiteY210" fmla="*/ 3669030 h 6858000"/>
              <a:gd name="connsiteX211" fmla="*/ 8129 w 7467600"/>
              <a:gd name="connsiteY211" fmla="*/ 4330519 h 6858000"/>
              <a:gd name="connsiteX212" fmla="*/ 687572 w 7467600"/>
              <a:gd name="connsiteY212" fmla="*/ 3925629 h 6858000"/>
              <a:gd name="connsiteX213" fmla="*/ 1138365 w 7467600"/>
              <a:gd name="connsiteY213" fmla="*/ 3774515 h 6858000"/>
              <a:gd name="connsiteX214" fmla="*/ 1505579 w 7467600"/>
              <a:gd name="connsiteY214" fmla="*/ 3655526 h 6858000"/>
              <a:gd name="connsiteX215" fmla="*/ 1313114 w 7467600"/>
              <a:gd name="connsiteY215" fmla="*/ 3655216 h 6858000"/>
              <a:gd name="connsiteX216" fmla="*/ 3655073 w 7467600"/>
              <a:gd name="connsiteY216" fmla="*/ 3650884 h 6858000"/>
              <a:gd name="connsiteX217" fmla="*/ 3989938 w 7467600"/>
              <a:gd name="connsiteY217" fmla="*/ 3991685 h 6858000"/>
              <a:gd name="connsiteX218" fmla="*/ 4393907 w 7467600"/>
              <a:gd name="connsiteY218" fmla="*/ 4261258 h 6858000"/>
              <a:gd name="connsiteX219" fmla="*/ 4648051 w 7467600"/>
              <a:gd name="connsiteY219" fmla="*/ 4374051 h 6858000"/>
              <a:gd name="connsiteX220" fmla="*/ 4383389 w 7467600"/>
              <a:gd name="connsiteY220" fmla="*/ 4184369 h 6858000"/>
              <a:gd name="connsiteX221" fmla="*/ 4165508 w 7467600"/>
              <a:gd name="connsiteY221" fmla="*/ 4035196 h 6858000"/>
              <a:gd name="connsiteX222" fmla="*/ 4068162 w 7467600"/>
              <a:gd name="connsiteY222" fmla="*/ 3953394 h 6858000"/>
              <a:gd name="connsiteX223" fmla="*/ 3981416 w 7467600"/>
              <a:gd name="connsiteY223" fmla="*/ 3880482 h 6858000"/>
              <a:gd name="connsiteX224" fmla="*/ 3800147 w 7467600"/>
              <a:gd name="connsiteY224" fmla="*/ 3749872 h 6858000"/>
              <a:gd name="connsiteX225" fmla="*/ 3655073 w 7467600"/>
              <a:gd name="connsiteY225" fmla="*/ 3650884 h 6858000"/>
              <a:gd name="connsiteX226" fmla="*/ 3670252 w 7467600"/>
              <a:gd name="connsiteY226" fmla="*/ 3622798 h 6858000"/>
              <a:gd name="connsiteX227" fmla="*/ 3817258 w 7467600"/>
              <a:gd name="connsiteY227" fmla="*/ 3723577 h 6858000"/>
              <a:gd name="connsiteX228" fmla="*/ 4000461 w 7467600"/>
              <a:gd name="connsiteY228" fmla="*/ 3855966 h 6858000"/>
              <a:gd name="connsiteX229" fmla="*/ 4088180 w 7467600"/>
              <a:gd name="connsiteY229" fmla="*/ 3929774 h 6858000"/>
              <a:gd name="connsiteX230" fmla="*/ 4184555 w 7467600"/>
              <a:gd name="connsiteY230" fmla="*/ 4010683 h 6858000"/>
              <a:gd name="connsiteX231" fmla="*/ 4399563 w 7467600"/>
              <a:gd name="connsiteY231" fmla="*/ 4158106 h 6858000"/>
              <a:gd name="connsiteX232" fmla="*/ 4684469 w 7467600"/>
              <a:gd name="connsiteY232" fmla="*/ 4364680 h 6858000"/>
              <a:gd name="connsiteX233" fmla="*/ 4690271 w 7467600"/>
              <a:gd name="connsiteY233" fmla="*/ 4370034 h 6858000"/>
              <a:gd name="connsiteX234" fmla="*/ 4136093 w 7467600"/>
              <a:gd name="connsiteY234" fmla="*/ 3858466 h 6858000"/>
              <a:gd name="connsiteX235" fmla="*/ 3670252 w 7467600"/>
              <a:gd name="connsiteY235" fmla="*/ 3622798 h 6858000"/>
              <a:gd name="connsiteX236" fmla="*/ 4440129 w 7467600"/>
              <a:gd name="connsiteY236" fmla="*/ 3448571 h 6858000"/>
              <a:gd name="connsiteX237" fmla="*/ 4856525 w 7467600"/>
              <a:gd name="connsiteY237" fmla="*/ 3915351 h 6858000"/>
              <a:gd name="connsiteX238" fmla="*/ 5059055 w 7467600"/>
              <a:gd name="connsiteY238" fmla="*/ 4108918 h 6858000"/>
              <a:gd name="connsiteX239" fmla="*/ 5290070 w 7467600"/>
              <a:gd name="connsiteY239" fmla="*/ 4263619 h 6858000"/>
              <a:gd name="connsiteX240" fmla="*/ 4834991 w 7467600"/>
              <a:gd name="connsiteY240" fmla="*/ 3830985 h 6858000"/>
              <a:gd name="connsiteX241" fmla="*/ 4440129 w 7467600"/>
              <a:gd name="connsiteY241" fmla="*/ 3448571 h 6858000"/>
              <a:gd name="connsiteX242" fmla="*/ 4441737 w 7467600"/>
              <a:gd name="connsiteY242" fmla="*/ 3399734 h 6858000"/>
              <a:gd name="connsiteX243" fmla="*/ 4431236 w 7467600"/>
              <a:gd name="connsiteY243" fmla="*/ 3400954 h 6858000"/>
              <a:gd name="connsiteX244" fmla="*/ 4557150 w 7467600"/>
              <a:gd name="connsiteY244" fmla="*/ 3510023 h 6858000"/>
              <a:gd name="connsiteX245" fmla="*/ 4856936 w 7467600"/>
              <a:gd name="connsiteY245" fmla="*/ 3809146 h 6858000"/>
              <a:gd name="connsiteX246" fmla="*/ 5111996 w 7467600"/>
              <a:gd name="connsiteY246" fmla="*/ 4065759 h 6858000"/>
              <a:gd name="connsiteX247" fmla="*/ 5388878 w 7467600"/>
              <a:gd name="connsiteY247" fmla="*/ 4300185 h 6858000"/>
              <a:gd name="connsiteX248" fmla="*/ 5425556 w 7467600"/>
              <a:gd name="connsiteY248" fmla="*/ 4308967 h 6858000"/>
              <a:gd name="connsiteX249" fmla="*/ 4943646 w 7467600"/>
              <a:gd name="connsiteY249" fmla="*/ 3822916 h 6858000"/>
              <a:gd name="connsiteX250" fmla="*/ 4594837 w 7467600"/>
              <a:gd name="connsiteY250" fmla="*/ 3532274 h 6858000"/>
              <a:gd name="connsiteX251" fmla="*/ 4441737 w 7467600"/>
              <a:gd name="connsiteY251" fmla="*/ 3399734 h 6858000"/>
              <a:gd name="connsiteX252" fmla="*/ 5425834 w 7467600"/>
              <a:gd name="connsiteY252" fmla="*/ 3162785 h 6858000"/>
              <a:gd name="connsiteX253" fmla="*/ 5401644 w 7467600"/>
              <a:gd name="connsiteY253" fmla="*/ 3617847 h 6858000"/>
              <a:gd name="connsiteX254" fmla="*/ 5467256 w 7467600"/>
              <a:gd name="connsiteY254" fmla="*/ 4175494 h 6858000"/>
              <a:gd name="connsiteX255" fmla="*/ 5448069 w 7467600"/>
              <a:gd name="connsiteY255" fmla="*/ 3567554 h 6858000"/>
              <a:gd name="connsiteX256" fmla="*/ 5425834 w 7467600"/>
              <a:gd name="connsiteY256" fmla="*/ 3162785 h 6858000"/>
              <a:gd name="connsiteX257" fmla="*/ 1318687 w 7467600"/>
              <a:gd name="connsiteY257" fmla="*/ 3113840 h 6858000"/>
              <a:gd name="connsiteX258" fmla="*/ 1066793 w 7467600"/>
              <a:gd name="connsiteY258" fmla="*/ 3212171 h 6858000"/>
              <a:gd name="connsiteX259" fmla="*/ 993319 w 7467600"/>
              <a:gd name="connsiteY259" fmla="*/ 3247648 h 6858000"/>
              <a:gd name="connsiteX260" fmla="*/ 853081 w 7467600"/>
              <a:gd name="connsiteY260" fmla="*/ 3312410 h 6858000"/>
              <a:gd name="connsiteX261" fmla="*/ 805957 w 7467600"/>
              <a:gd name="connsiteY261" fmla="*/ 3330443 h 6858000"/>
              <a:gd name="connsiteX262" fmla="*/ 1318687 w 7467600"/>
              <a:gd name="connsiteY262" fmla="*/ 3113840 h 6858000"/>
              <a:gd name="connsiteX263" fmla="*/ 5453702 w 7467600"/>
              <a:gd name="connsiteY263" fmla="*/ 3090882 h 6858000"/>
              <a:gd name="connsiteX264" fmla="*/ 5480135 w 7467600"/>
              <a:gd name="connsiteY264" fmla="*/ 3565802 h 6858000"/>
              <a:gd name="connsiteX265" fmla="*/ 5499023 w 7467600"/>
              <a:gd name="connsiteY265" fmla="*/ 4166310 h 6858000"/>
              <a:gd name="connsiteX266" fmla="*/ 5547022 w 7467600"/>
              <a:gd name="connsiteY266" fmla="*/ 3607838 h 6858000"/>
              <a:gd name="connsiteX267" fmla="*/ 5515964 w 7467600"/>
              <a:gd name="connsiteY267" fmla="*/ 3378541 h 6858000"/>
              <a:gd name="connsiteX268" fmla="*/ 5453702 w 7467600"/>
              <a:gd name="connsiteY268" fmla="*/ 3090882 h 6858000"/>
              <a:gd name="connsiteX269" fmla="*/ 1238695 w 7467600"/>
              <a:gd name="connsiteY269" fmla="*/ 3076820 h 6858000"/>
              <a:gd name="connsiteX270" fmla="*/ 716371 w 7467600"/>
              <a:gd name="connsiteY270" fmla="*/ 3293249 h 6858000"/>
              <a:gd name="connsiteX271" fmla="*/ 579522 w 7467600"/>
              <a:gd name="connsiteY271" fmla="*/ 3371759 h 6858000"/>
              <a:gd name="connsiteX272" fmla="*/ 600288 w 7467600"/>
              <a:gd name="connsiteY272" fmla="*/ 3365555 h 6858000"/>
              <a:gd name="connsiteX273" fmla="*/ 840692 w 7467600"/>
              <a:gd name="connsiteY273" fmla="*/ 3284921 h 6858000"/>
              <a:gd name="connsiteX274" fmla="*/ 979248 w 7467600"/>
              <a:gd name="connsiteY274" fmla="*/ 3221003 h 6858000"/>
              <a:gd name="connsiteX275" fmla="*/ 1053282 w 7467600"/>
              <a:gd name="connsiteY275" fmla="*/ 3185247 h 6858000"/>
              <a:gd name="connsiteX276" fmla="*/ 1320603 w 7467600"/>
              <a:gd name="connsiteY276" fmla="*/ 3081281 h 6858000"/>
              <a:gd name="connsiteX277" fmla="*/ 1238695 w 7467600"/>
              <a:gd name="connsiteY277" fmla="*/ 3076820 h 6858000"/>
              <a:gd name="connsiteX278" fmla="*/ 5425627 w 7467600"/>
              <a:gd name="connsiteY278" fmla="*/ 2954192 h 6858000"/>
              <a:gd name="connsiteX279" fmla="*/ 5470770 w 7467600"/>
              <a:gd name="connsiteY279" fmla="*/ 3005435 h 6858000"/>
              <a:gd name="connsiteX280" fmla="*/ 5519779 w 7467600"/>
              <a:gd name="connsiteY280" fmla="*/ 4359223 h 6858000"/>
              <a:gd name="connsiteX281" fmla="*/ 5520293 w 7467600"/>
              <a:gd name="connsiteY281" fmla="*/ 4360602 h 6858000"/>
              <a:gd name="connsiteX282" fmla="*/ 5767221 w 7467600"/>
              <a:gd name="connsiteY282" fmla="*/ 4665564 h 6858000"/>
              <a:gd name="connsiteX283" fmla="*/ 6937169 w 7467600"/>
              <a:gd name="connsiteY283" fmla="*/ 4815941 h 6858000"/>
              <a:gd name="connsiteX284" fmla="*/ 6953922 w 7467600"/>
              <a:gd name="connsiteY284" fmla="*/ 4890068 h 6858000"/>
              <a:gd name="connsiteX285" fmla="*/ 6071359 w 7467600"/>
              <a:gd name="connsiteY285" fmla="*/ 4770770 h 6858000"/>
              <a:gd name="connsiteX286" fmla="*/ 6038839 w 7467600"/>
              <a:gd name="connsiteY286" fmla="*/ 4764474 h 6858000"/>
              <a:gd name="connsiteX287" fmla="*/ 6038706 w 7467600"/>
              <a:gd name="connsiteY287" fmla="*/ 4763847 h 6858000"/>
              <a:gd name="connsiteX288" fmla="*/ 6037784 w 7467600"/>
              <a:gd name="connsiteY288" fmla="*/ 4764270 h 6858000"/>
              <a:gd name="connsiteX289" fmla="*/ 6038839 w 7467600"/>
              <a:gd name="connsiteY289" fmla="*/ 4764474 h 6858000"/>
              <a:gd name="connsiteX290" fmla="*/ 6040338 w 7467600"/>
              <a:gd name="connsiteY290" fmla="*/ 4771418 h 6858000"/>
              <a:gd name="connsiteX291" fmla="*/ 6024488 w 7467600"/>
              <a:gd name="connsiteY291" fmla="*/ 4809903 h 6858000"/>
              <a:gd name="connsiteX292" fmla="*/ 5599771 w 7467600"/>
              <a:gd name="connsiteY292" fmla="*/ 5509652 h 6858000"/>
              <a:gd name="connsiteX293" fmla="*/ 5548843 w 7467600"/>
              <a:gd name="connsiteY293" fmla="*/ 5563845 h 6858000"/>
              <a:gd name="connsiteX294" fmla="*/ 5940952 w 7467600"/>
              <a:gd name="connsiteY294" fmla="*/ 6250028 h 6858000"/>
              <a:gd name="connsiteX295" fmla="*/ 6043441 w 7467600"/>
              <a:gd name="connsiteY295" fmla="*/ 6665847 h 6858000"/>
              <a:gd name="connsiteX296" fmla="*/ 6093432 w 7467600"/>
              <a:gd name="connsiteY296" fmla="*/ 6858000 h 6858000"/>
              <a:gd name="connsiteX297" fmla="*/ 6034344 w 7467600"/>
              <a:gd name="connsiteY297" fmla="*/ 6858000 h 6858000"/>
              <a:gd name="connsiteX298" fmla="*/ 6026679 w 7467600"/>
              <a:gd name="connsiteY298" fmla="*/ 6836959 h 6858000"/>
              <a:gd name="connsiteX299" fmla="*/ 5800441 w 7467600"/>
              <a:gd name="connsiteY299" fmla="*/ 6335286 h 6858000"/>
              <a:gd name="connsiteX300" fmla="*/ 5526562 w 7467600"/>
              <a:gd name="connsiteY300" fmla="*/ 5705388 h 6858000"/>
              <a:gd name="connsiteX301" fmla="*/ 5519640 w 7467600"/>
              <a:gd name="connsiteY301" fmla="*/ 5683774 h 6858000"/>
              <a:gd name="connsiteX302" fmla="*/ 5844559 w 7467600"/>
              <a:gd name="connsiteY302" fmla="*/ 6553349 h 6858000"/>
              <a:gd name="connsiteX303" fmla="*/ 5975994 w 7467600"/>
              <a:gd name="connsiteY303" fmla="*/ 6858000 h 6858000"/>
              <a:gd name="connsiteX304" fmla="*/ 5898547 w 7467600"/>
              <a:gd name="connsiteY304" fmla="*/ 6858000 h 6858000"/>
              <a:gd name="connsiteX305" fmla="*/ 5682041 w 7467600"/>
              <a:gd name="connsiteY305" fmla="*/ 6355860 h 6858000"/>
              <a:gd name="connsiteX306" fmla="*/ 5461758 w 7467600"/>
              <a:gd name="connsiteY306" fmla="*/ 5820220 h 6858000"/>
              <a:gd name="connsiteX307" fmla="*/ 5237282 w 7467600"/>
              <a:gd name="connsiteY307" fmla="*/ 6579086 h 6858000"/>
              <a:gd name="connsiteX308" fmla="*/ 5115009 w 7467600"/>
              <a:gd name="connsiteY308" fmla="*/ 6858000 h 6858000"/>
              <a:gd name="connsiteX309" fmla="*/ 5028074 w 7467600"/>
              <a:gd name="connsiteY309" fmla="*/ 6858000 h 6858000"/>
              <a:gd name="connsiteX310" fmla="*/ 5079508 w 7467600"/>
              <a:gd name="connsiteY310" fmla="*/ 6749074 h 6858000"/>
              <a:gd name="connsiteX311" fmla="*/ 5371846 w 7467600"/>
              <a:gd name="connsiteY311" fmla="*/ 5924413 h 6858000"/>
              <a:gd name="connsiteX312" fmla="*/ 5270512 w 7467600"/>
              <a:gd name="connsiteY312" fmla="*/ 6138975 h 6858000"/>
              <a:gd name="connsiteX313" fmla="*/ 5062409 w 7467600"/>
              <a:gd name="connsiteY313" fmla="*/ 6653544 h 6858000"/>
              <a:gd name="connsiteX314" fmla="*/ 5036628 w 7467600"/>
              <a:gd name="connsiteY314" fmla="*/ 6754247 h 6858000"/>
              <a:gd name="connsiteX315" fmla="*/ 5009112 w 7467600"/>
              <a:gd name="connsiteY315" fmla="*/ 6858000 h 6858000"/>
              <a:gd name="connsiteX316" fmla="*/ 4976679 w 7467600"/>
              <a:gd name="connsiteY316" fmla="*/ 6858000 h 6858000"/>
              <a:gd name="connsiteX317" fmla="*/ 5006537 w 7467600"/>
              <a:gd name="connsiteY317" fmla="*/ 6747068 h 6858000"/>
              <a:gd name="connsiteX318" fmla="*/ 5032723 w 7467600"/>
              <a:gd name="connsiteY318" fmla="*/ 6644957 h 6858000"/>
              <a:gd name="connsiteX319" fmla="*/ 5242949 w 7467600"/>
              <a:gd name="connsiteY319" fmla="*/ 6125175 h 6858000"/>
              <a:gd name="connsiteX320" fmla="*/ 5286321 w 7467600"/>
              <a:gd name="connsiteY320" fmla="*/ 6033555 h 6858000"/>
              <a:gd name="connsiteX321" fmla="*/ 5008210 w 7467600"/>
              <a:gd name="connsiteY321" fmla="*/ 6649194 h 6858000"/>
              <a:gd name="connsiteX322" fmla="*/ 4986321 w 7467600"/>
              <a:gd name="connsiteY322" fmla="*/ 6765687 h 6858000"/>
              <a:gd name="connsiteX323" fmla="*/ 4973474 w 7467600"/>
              <a:gd name="connsiteY323" fmla="*/ 6858000 h 6858000"/>
              <a:gd name="connsiteX324" fmla="*/ 4907178 w 7467600"/>
              <a:gd name="connsiteY324" fmla="*/ 6858000 h 6858000"/>
              <a:gd name="connsiteX325" fmla="*/ 4910810 w 7467600"/>
              <a:gd name="connsiteY325" fmla="*/ 6829660 h 6858000"/>
              <a:gd name="connsiteX326" fmla="*/ 4987461 w 7467600"/>
              <a:gd name="connsiteY326" fmla="*/ 6432994 h 6858000"/>
              <a:gd name="connsiteX327" fmla="*/ 5179262 w 7467600"/>
              <a:gd name="connsiteY327" fmla="*/ 6035044 h 6858000"/>
              <a:gd name="connsiteX328" fmla="*/ 4689678 w 7467600"/>
              <a:gd name="connsiteY328" fmla="*/ 6440241 h 6858000"/>
              <a:gd name="connsiteX329" fmla="*/ 4477543 w 7467600"/>
              <a:gd name="connsiteY329" fmla="*/ 6674836 h 6858000"/>
              <a:gd name="connsiteX330" fmla="*/ 4329957 w 7467600"/>
              <a:gd name="connsiteY330" fmla="*/ 6858000 h 6858000"/>
              <a:gd name="connsiteX331" fmla="*/ 4218595 w 7467600"/>
              <a:gd name="connsiteY331" fmla="*/ 6858000 h 6858000"/>
              <a:gd name="connsiteX332" fmla="*/ 4368888 w 7467600"/>
              <a:gd name="connsiteY332" fmla="*/ 6668412 h 6858000"/>
              <a:gd name="connsiteX333" fmla="*/ 4563091 w 7467600"/>
              <a:gd name="connsiteY333" fmla="*/ 6442508 h 6858000"/>
              <a:gd name="connsiteX334" fmla="*/ 5387324 w 7467600"/>
              <a:gd name="connsiteY334" fmla="*/ 5705830 h 6858000"/>
              <a:gd name="connsiteX335" fmla="*/ 5073620 w 7467600"/>
              <a:gd name="connsiteY335" fmla="*/ 5955437 h 6858000"/>
              <a:gd name="connsiteX336" fmla="*/ 4689789 w 7467600"/>
              <a:gd name="connsiteY336" fmla="*/ 6268382 h 6858000"/>
              <a:gd name="connsiteX337" fmla="*/ 4418722 w 7467600"/>
              <a:gd name="connsiteY337" fmla="*/ 6570886 h 6858000"/>
              <a:gd name="connsiteX338" fmla="*/ 4214944 w 7467600"/>
              <a:gd name="connsiteY338" fmla="*/ 6858000 h 6858000"/>
              <a:gd name="connsiteX339" fmla="*/ 4177898 w 7467600"/>
              <a:gd name="connsiteY339" fmla="*/ 6858000 h 6858000"/>
              <a:gd name="connsiteX340" fmla="*/ 4391597 w 7467600"/>
              <a:gd name="connsiteY340" fmla="*/ 6556370 h 6858000"/>
              <a:gd name="connsiteX341" fmla="*/ 4668889 w 7467600"/>
              <a:gd name="connsiteY341" fmla="*/ 6246399 h 6858000"/>
              <a:gd name="connsiteX342" fmla="*/ 5055427 w 7467600"/>
              <a:gd name="connsiteY342" fmla="*/ 5931476 h 6858000"/>
              <a:gd name="connsiteX343" fmla="*/ 5371814 w 7467600"/>
              <a:gd name="connsiteY343" fmla="*/ 5678975 h 6858000"/>
              <a:gd name="connsiteX344" fmla="*/ 4987918 w 7467600"/>
              <a:gd name="connsiteY344" fmla="*/ 5838701 h 6858000"/>
              <a:gd name="connsiteX345" fmla="*/ 4317146 w 7467600"/>
              <a:gd name="connsiteY345" fmla="*/ 6587716 h 6858000"/>
              <a:gd name="connsiteX346" fmla="*/ 4171627 w 7467600"/>
              <a:gd name="connsiteY346" fmla="*/ 6858000 h 6858000"/>
              <a:gd name="connsiteX347" fmla="*/ 4081585 w 7467600"/>
              <a:gd name="connsiteY347" fmla="*/ 6858000 h 6858000"/>
              <a:gd name="connsiteX348" fmla="*/ 4238603 w 7467600"/>
              <a:gd name="connsiteY348" fmla="*/ 6559341 h 6858000"/>
              <a:gd name="connsiteX349" fmla="*/ 4778333 w 7467600"/>
              <a:gd name="connsiteY349" fmla="*/ 5873626 h 6858000"/>
              <a:gd name="connsiteX350" fmla="*/ 5414185 w 7467600"/>
              <a:gd name="connsiteY350" fmla="*/ 5573882 h 6858000"/>
              <a:gd name="connsiteX351" fmla="*/ 5959648 w 7467600"/>
              <a:gd name="connsiteY351" fmla="*/ 4760797 h 6858000"/>
              <a:gd name="connsiteX352" fmla="*/ 5355019 w 7467600"/>
              <a:gd name="connsiteY352" fmla="*/ 4734672 h 6858000"/>
              <a:gd name="connsiteX353" fmla="*/ 5083565 w 7467600"/>
              <a:gd name="connsiteY353" fmla="*/ 5179121 h 6858000"/>
              <a:gd name="connsiteX354" fmla="*/ 4713577 w 7467600"/>
              <a:gd name="connsiteY354" fmla="*/ 5616803 h 6858000"/>
              <a:gd name="connsiteX355" fmla="*/ 3989559 w 7467600"/>
              <a:gd name="connsiteY355" fmla="*/ 6145945 h 6858000"/>
              <a:gd name="connsiteX356" fmla="*/ 3939824 w 7467600"/>
              <a:gd name="connsiteY356" fmla="*/ 6066900 h 6858000"/>
              <a:gd name="connsiteX357" fmla="*/ 4584537 w 7467600"/>
              <a:gd name="connsiteY357" fmla="*/ 5324826 h 6858000"/>
              <a:gd name="connsiteX358" fmla="*/ 5037105 w 7467600"/>
              <a:gd name="connsiteY358" fmla="*/ 5088765 h 6858000"/>
              <a:gd name="connsiteX359" fmla="*/ 5039930 w 7467600"/>
              <a:gd name="connsiteY359" fmla="*/ 5089585 h 6858000"/>
              <a:gd name="connsiteX360" fmla="*/ 5263764 w 7467600"/>
              <a:gd name="connsiteY360" fmla="*/ 4735525 h 6858000"/>
              <a:gd name="connsiteX361" fmla="*/ 4086300 w 7467600"/>
              <a:gd name="connsiteY361" fmla="*/ 4884599 h 6858000"/>
              <a:gd name="connsiteX362" fmla="*/ 4085485 w 7467600"/>
              <a:gd name="connsiteY362" fmla="*/ 4899070 h 6858000"/>
              <a:gd name="connsiteX363" fmla="*/ 3871915 w 7467600"/>
              <a:gd name="connsiteY363" fmla="*/ 5253645 h 6858000"/>
              <a:gd name="connsiteX364" fmla="*/ 3799374 w 7467600"/>
              <a:gd name="connsiteY364" fmla="*/ 5466127 h 6858000"/>
              <a:gd name="connsiteX365" fmla="*/ 3498850 w 7467600"/>
              <a:gd name="connsiteY365" fmla="*/ 6661888 h 6858000"/>
              <a:gd name="connsiteX366" fmla="*/ 3399216 w 7467600"/>
              <a:gd name="connsiteY366" fmla="*/ 6858000 h 6858000"/>
              <a:gd name="connsiteX367" fmla="*/ 3303688 w 7467600"/>
              <a:gd name="connsiteY367" fmla="*/ 6858000 h 6858000"/>
              <a:gd name="connsiteX368" fmla="*/ 3391774 w 7467600"/>
              <a:gd name="connsiteY368" fmla="*/ 6697181 h 6858000"/>
              <a:gd name="connsiteX369" fmla="*/ 3735540 w 7467600"/>
              <a:gd name="connsiteY369" fmla="*/ 5546923 h 6858000"/>
              <a:gd name="connsiteX370" fmla="*/ 3729438 w 7467600"/>
              <a:gd name="connsiteY370" fmla="*/ 5569058 h 6858000"/>
              <a:gd name="connsiteX371" fmla="*/ 3707782 w 7467600"/>
              <a:gd name="connsiteY371" fmla="*/ 5644908 h 6858000"/>
              <a:gd name="connsiteX372" fmla="*/ 3583827 w 7467600"/>
              <a:gd name="connsiteY372" fmla="*/ 6039215 h 6858000"/>
              <a:gd name="connsiteX373" fmla="*/ 3547861 w 7467600"/>
              <a:gd name="connsiteY373" fmla="*/ 6129609 h 6858000"/>
              <a:gd name="connsiteX374" fmla="*/ 3490905 w 7467600"/>
              <a:gd name="connsiteY374" fmla="*/ 6277660 h 6858000"/>
              <a:gd name="connsiteX375" fmla="*/ 3455859 w 7467600"/>
              <a:gd name="connsiteY375" fmla="*/ 6391301 h 6858000"/>
              <a:gd name="connsiteX376" fmla="*/ 3429112 w 7467600"/>
              <a:gd name="connsiteY376" fmla="*/ 6479469 h 6858000"/>
              <a:gd name="connsiteX377" fmla="*/ 3304862 w 7467600"/>
              <a:gd name="connsiteY377" fmla="*/ 6796476 h 6858000"/>
              <a:gd name="connsiteX378" fmla="*/ 3276071 w 7467600"/>
              <a:gd name="connsiteY378" fmla="*/ 6858000 h 6858000"/>
              <a:gd name="connsiteX379" fmla="*/ 3240805 w 7467600"/>
              <a:gd name="connsiteY379" fmla="*/ 6858000 h 6858000"/>
              <a:gd name="connsiteX380" fmla="*/ 3275917 w 7467600"/>
              <a:gd name="connsiteY380" fmla="*/ 6783192 h 6858000"/>
              <a:gd name="connsiteX381" fmla="*/ 3399358 w 7467600"/>
              <a:gd name="connsiteY381" fmla="*/ 6469011 h 6858000"/>
              <a:gd name="connsiteX382" fmla="*/ 3425650 w 7467600"/>
              <a:gd name="connsiteY382" fmla="*/ 6381333 h 6858000"/>
              <a:gd name="connsiteX383" fmla="*/ 3460661 w 7467600"/>
              <a:gd name="connsiteY383" fmla="*/ 6266763 h 6858000"/>
              <a:gd name="connsiteX384" fmla="*/ 3518021 w 7467600"/>
              <a:gd name="connsiteY384" fmla="*/ 6117298 h 6858000"/>
              <a:gd name="connsiteX385" fmla="*/ 3554035 w 7467600"/>
              <a:gd name="connsiteY385" fmla="*/ 6027832 h 6858000"/>
              <a:gd name="connsiteX386" fmla="*/ 3677174 w 7467600"/>
              <a:gd name="connsiteY386" fmla="*/ 5636351 h 6858000"/>
              <a:gd name="connsiteX387" fmla="*/ 3698819 w 7467600"/>
              <a:gd name="connsiteY387" fmla="*/ 5560503 h 6858000"/>
              <a:gd name="connsiteX388" fmla="*/ 3702094 w 7467600"/>
              <a:gd name="connsiteY388" fmla="*/ 5549194 h 6858000"/>
              <a:gd name="connsiteX389" fmla="*/ 3398355 w 7467600"/>
              <a:gd name="connsiteY389" fmla="*/ 6094603 h 6858000"/>
              <a:gd name="connsiteX390" fmla="*/ 3193941 w 7467600"/>
              <a:gd name="connsiteY390" fmla="*/ 6798775 h 6858000"/>
              <a:gd name="connsiteX391" fmla="*/ 3184140 w 7467600"/>
              <a:gd name="connsiteY391" fmla="*/ 6858000 h 6858000"/>
              <a:gd name="connsiteX392" fmla="*/ 3099978 w 7467600"/>
              <a:gd name="connsiteY392" fmla="*/ 6858000 h 6858000"/>
              <a:gd name="connsiteX393" fmla="*/ 3101556 w 7467600"/>
              <a:gd name="connsiteY393" fmla="*/ 6843337 h 6858000"/>
              <a:gd name="connsiteX394" fmla="*/ 3370162 w 7467600"/>
              <a:gd name="connsiteY394" fmla="*/ 5785550 h 6858000"/>
              <a:gd name="connsiteX395" fmla="*/ 3746477 w 7467600"/>
              <a:gd name="connsiteY395" fmla="*/ 5377889 h 6858000"/>
              <a:gd name="connsiteX396" fmla="*/ 3863399 w 7467600"/>
              <a:gd name="connsiteY396" fmla="*/ 5087257 h 6858000"/>
              <a:gd name="connsiteX397" fmla="*/ 3968712 w 7467600"/>
              <a:gd name="connsiteY397" fmla="*/ 4913989 h 6858000"/>
              <a:gd name="connsiteX398" fmla="*/ 2792390 w 7467600"/>
              <a:gd name="connsiteY398" fmla="*/ 5382974 h 6858000"/>
              <a:gd name="connsiteX399" fmla="*/ 2714982 w 7467600"/>
              <a:gd name="connsiteY399" fmla="*/ 5427051 h 6858000"/>
              <a:gd name="connsiteX400" fmla="*/ 2813361 w 7467600"/>
              <a:gd name="connsiteY400" fmla="*/ 6023912 h 6858000"/>
              <a:gd name="connsiteX401" fmla="*/ 2688430 w 7467600"/>
              <a:gd name="connsiteY401" fmla="*/ 6801564 h 6858000"/>
              <a:gd name="connsiteX402" fmla="*/ 2629626 w 7467600"/>
              <a:gd name="connsiteY402" fmla="*/ 6763394 h 6858000"/>
              <a:gd name="connsiteX403" fmla="*/ 2565328 w 7467600"/>
              <a:gd name="connsiteY403" fmla="*/ 5516399 h 6858000"/>
              <a:gd name="connsiteX404" fmla="*/ 1922999 w 7467600"/>
              <a:gd name="connsiteY404" fmla="*/ 5980343 h 6858000"/>
              <a:gd name="connsiteX405" fmla="*/ 1950261 w 7467600"/>
              <a:gd name="connsiteY405" fmla="*/ 6405858 h 6858000"/>
              <a:gd name="connsiteX406" fmla="*/ 2365554 w 7467600"/>
              <a:gd name="connsiteY406" fmla="*/ 6759107 h 6858000"/>
              <a:gd name="connsiteX407" fmla="*/ 2424142 w 7467600"/>
              <a:gd name="connsiteY407" fmla="*/ 6858000 h 6858000"/>
              <a:gd name="connsiteX408" fmla="*/ 2395994 w 7467600"/>
              <a:gd name="connsiteY408" fmla="*/ 6858000 h 6858000"/>
              <a:gd name="connsiteX409" fmla="*/ 2392863 w 7467600"/>
              <a:gd name="connsiteY409" fmla="*/ 6852964 h 6858000"/>
              <a:gd name="connsiteX410" fmla="*/ 2017589 w 7467600"/>
              <a:gd name="connsiteY410" fmla="*/ 6493982 h 6858000"/>
              <a:gd name="connsiteX411" fmla="*/ 2147336 w 7467600"/>
              <a:gd name="connsiteY411" fmla="*/ 6594052 h 6858000"/>
              <a:gd name="connsiteX412" fmla="*/ 2207047 w 7467600"/>
              <a:gd name="connsiteY412" fmla="*/ 6654540 h 6858000"/>
              <a:gd name="connsiteX413" fmla="*/ 2299106 w 7467600"/>
              <a:gd name="connsiteY413" fmla="*/ 6778931 h 6858000"/>
              <a:gd name="connsiteX414" fmla="*/ 2314430 w 7467600"/>
              <a:gd name="connsiteY414" fmla="*/ 6801144 h 6858000"/>
              <a:gd name="connsiteX415" fmla="*/ 2352406 w 7467600"/>
              <a:gd name="connsiteY415" fmla="*/ 6858000 h 6858000"/>
              <a:gd name="connsiteX416" fmla="*/ 2314492 w 7467600"/>
              <a:gd name="connsiteY416" fmla="*/ 6858000 h 6858000"/>
              <a:gd name="connsiteX417" fmla="*/ 2288095 w 7467600"/>
              <a:gd name="connsiteY417" fmla="*/ 6818030 h 6858000"/>
              <a:gd name="connsiteX418" fmla="*/ 2272768 w 7467600"/>
              <a:gd name="connsiteY418" fmla="*/ 6795822 h 6858000"/>
              <a:gd name="connsiteX419" fmla="*/ 2182715 w 7467600"/>
              <a:gd name="connsiteY419" fmla="*/ 6675071 h 6858000"/>
              <a:gd name="connsiteX420" fmla="*/ 2032061 w 7467600"/>
              <a:gd name="connsiteY420" fmla="*/ 6541380 h 6858000"/>
              <a:gd name="connsiteX421" fmla="*/ 2257220 w 7467600"/>
              <a:gd name="connsiteY421" fmla="*/ 6826257 h 6858000"/>
              <a:gd name="connsiteX422" fmla="*/ 2281324 w 7467600"/>
              <a:gd name="connsiteY422" fmla="*/ 6858000 h 6858000"/>
              <a:gd name="connsiteX423" fmla="*/ 2242860 w 7467600"/>
              <a:gd name="connsiteY423" fmla="*/ 6858000 h 6858000"/>
              <a:gd name="connsiteX424" fmla="*/ 2232818 w 7467600"/>
              <a:gd name="connsiteY424" fmla="*/ 6844926 h 6858000"/>
              <a:gd name="connsiteX425" fmla="*/ 1990172 w 7467600"/>
              <a:gd name="connsiteY425" fmla="*/ 6542121 h 6858000"/>
              <a:gd name="connsiteX426" fmla="*/ 2124090 w 7467600"/>
              <a:gd name="connsiteY426" fmla="*/ 6761017 h 6858000"/>
              <a:gd name="connsiteX427" fmla="*/ 2200380 w 7467600"/>
              <a:gd name="connsiteY427" fmla="*/ 6858000 h 6858000"/>
              <a:gd name="connsiteX428" fmla="*/ 2147507 w 7467600"/>
              <a:gd name="connsiteY428" fmla="*/ 6858000 h 6858000"/>
              <a:gd name="connsiteX429" fmla="*/ 2070668 w 7467600"/>
              <a:gd name="connsiteY429" fmla="*/ 6761520 h 6858000"/>
              <a:gd name="connsiteX430" fmla="*/ 1975142 w 7467600"/>
              <a:gd name="connsiteY430" fmla="*/ 6585570 h 6858000"/>
              <a:gd name="connsiteX431" fmla="*/ 2050035 w 7467600"/>
              <a:gd name="connsiteY431" fmla="*/ 6813345 h 6858000"/>
              <a:gd name="connsiteX432" fmla="*/ 2063025 w 7467600"/>
              <a:gd name="connsiteY432" fmla="*/ 6858000 h 6858000"/>
              <a:gd name="connsiteX433" fmla="*/ 2021675 w 7467600"/>
              <a:gd name="connsiteY433" fmla="*/ 6858000 h 6858000"/>
              <a:gd name="connsiteX434" fmla="*/ 2019308 w 7467600"/>
              <a:gd name="connsiteY434" fmla="*/ 6847118 h 6858000"/>
              <a:gd name="connsiteX435" fmla="*/ 1938835 w 7467600"/>
              <a:gd name="connsiteY435" fmla="*/ 6551160 h 6858000"/>
              <a:gd name="connsiteX436" fmla="*/ 1953230 w 7467600"/>
              <a:gd name="connsiteY436" fmla="*/ 6759699 h 6858000"/>
              <a:gd name="connsiteX437" fmla="*/ 1956763 w 7467600"/>
              <a:gd name="connsiteY437" fmla="*/ 6778191 h 6858000"/>
              <a:gd name="connsiteX438" fmla="*/ 1967925 w 7467600"/>
              <a:gd name="connsiteY438" fmla="*/ 6858000 h 6858000"/>
              <a:gd name="connsiteX439" fmla="*/ 1936622 w 7467600"/>
              <a:gd name="connsiteY439" fmla="*/ 6858000 h 6858000"/>
              <a:gd name="connsiteX440" fmla="*/ 1926261 w 7467600"/>
              <a:gd name="connsiteY440" fmla="*/ 6784064 h 6858000"/>
              <a:gd name="connsiteX441" fmla="*/ 1922724 w 7467600"/>
              <a:gd name="connsiteY441" fmla="*/ 6765577 h 6858000"/>
              <a:gd name="connsiteX442" fmla="*/ 1904650 w 7467600"/>
              <a:gd name="connsiteY442" fmla="*/ 6639616 h 6858000"/>
              <a:gd name="connsiteX443" fmla="*/ 1885273 w 7467600"/>
              <a:gd name="connsiteY443" fmla="*/ 6858000 h 6858000"/>
              <a:gd name="connsiteX444" fmla="*/ 1854363 w 7467600"/>
              <a:gd name="connsiteY444" fmla="*/ 6858000 h 6858000"/>
              <a:gd name="connsiteX445" fmla="*/ 1880391 w 7467600"/>
              <a:gd name="connsiteY445" fmla="*/ 6603796 h 6858000"/>
              <a:gd name="connsiteX446" fmla="*/ 1818273 w 7467600"/>
              <a:gd name="connsiteY446" fmla="*/ 6715729 h 6858000"/>
              <a:gd name="connsiteX447" fmla="*/ 1794691 w 7467600"/>
              <a:gd name="connsiteY447" fmla="*/ 6843239 h 6858000"/>
              <a:gd name="connsiteX448" fmla="*/ 1794914 w 7467600"/>
              <a:gd name="connsiteY448" fmla="*/ 6858000 h 6858000"/>
              <a:gd name="connsiteX449" fmla="*/ 1746128 w 7467600"/>
              <a:gd name="connsiteY449" fmla="*/ 6858000 h 6858000"/>
              <a:gd name="connsiteX450" fmla="*/ 1753934 w 7467600"/>
              <a:gd name="connsiteY450" fmla="*/ 6724796 h 6858000"/>
              <a:gd name="connsiteX451" fmla="*/ 1792053 w 7467600"/>
              <a:gd name="connsiteY451" fmla="*/ 6572396 h 6858000"/>
              <a:gd name="connsiteX452" fmla="*/ 1862248 w 7467600"/>
              <a:gd name="connsiteY452" fmla="*/ 6266397 h 6858000"/>
              <a:gd name="connsiteX453" fmla="*/ 1862250 w 7467600"/>
              <a:gd name="connsiteY453" fmla="*/ 6033531 h 6858000"/>
              <a:gd name="connsiteX454" fmla="*/ 1211999 w 7467600"/>
              <a:gd name="connsiteY454" fmla="*/ 6683610 h 6858000"/>
              <a:gd name="connsiteX455" fmla="*/ 1213266 w 7467600"/>
              <a:gd name="connsiteY455" fmla="*/ 6691947 h 6858000"/>
              <a:gd name="connsiteX456" fmla="*/ 1203370 w 7467600"/>
              <a:gd name="connsiteY456" fmla="*/ 6850676 h 6858000"/>
              <a:gd name="connsiteX457" fmla="*/ 1203671 w 7467600"/>
              <a:gd name="connsiteY457" fmla="*/ 6858000 h 6858000"/>
              <a:gd name="connsiteX458" fmla="*/ 1143180 w 7467600"/>
              <a:gd name="connsiteY458" fmla="*/ 6858000 h 6858000"/>
              <a:gd name="connsiteX459" fmla="*/ 1142176 w 7467600"/>
              <a:gd name="connsiteY459" fmla="*/ 6766045 h 6858000"/>
              <a:gd name="connsiteX460" fmla="*/ 1067484 w 7467600"/>
              <a:gd name="connsiteY460" fmla="*/ 6858000 h 6858000"/>
              <a:gd name="connsiteX461" fmla="*/ 953928 w 7467600"/>
              <a:gd name="connsiteY461" fmla="*/ 6858000 h 6858000"/>
              <a:gd name="connsiteX462" fmla="*/ 959715 w 7467600"/>
              <a:gd name="connsiteY462" fmla="*/ 6850185 h 6858000"/>
              <a:gd name="connsiteX463" fmla="*/ 1483788 w 7467600"/>
              <a:gd name="connsiteY463" fmla="*/ 6259174 h 6858000"/>
              <a:gd name="connsiteX464" fmla="*/ 1100671 w 7467600"/>
              <a:gd name="connsiteY464" fmla="*/ 6252137 h 6858000"/>
              <a:gd name="connsiteX465" fmla="*/ 1090144 w 7467600"/>
              <a:gd name="connsiteY465" fmla="*/ 6256748 h 6858000"/>
              <a:gd name="connsiteX466" fmla="*/ 1095872 w 7467600"/>
              <a:gd name="connsiteY466" fmla="*/ 6271892 h 6858000"/>
              <a:gd name="connsiteX467" fmla="*/ 262785 w 7467600"/>
              <a:gd name="connsiteY467" fmla="*/ 6845450 h 6858000"/>
              <a:gd name="connsiteX468" fmla="*/ 209968 w 7467600"/>
              <a:gd name="connsiteY468" fmla="*/ 6770713 h 6858000"/>
              <a:gd name="connsiteX469" fmla="*/ 873460 w 7467600"/>
              <a:gd name="connsiteY469" fmla="*/ 6253768 h 6858000"/>
              <a:gd name="connsiteX470" fmla="*/ 192686 w 7467600"/>
              <a:gd name="connsiteY470" fmla="*/ 5849257 h 6858000"/>
              <a:gd name="connsiteX471" fmla="*/ 4696 w 7467600"/>
              <a:gd name="connsiteY471" fmla="*/ 5697668 h 6858000"/>
              <a:gd name="connsiteX472" fmla="*/ 0 w 7467600"/>
              <a:gd name="connsiteY472" fmla="*/ 5689984 h 6858000"/>
              <a:gd name="connsiteX473" fmla="*/ 0 w 7467600"/>
              <a:gd name="connsiteY473" fmla="*/ 5513472 h 6858000"/>
              <a:gd name="connsiteX474" fmla="*/ 174101 w 7467600"/>
              <a:gd name="connsiteY474" fmla="*/ 5620277 h 6858000"/>
              <a:gd name="connsiteX475" fmla="*/ 891800 w 7467600"/>
              <a:gd name="connsiteY475" fmla="*/ 6036935 h 6858000"/>
              <a:gd name="connsiteX476" fmla="*/ 1072219 w 7467600"/>
              <a:gd name="connsiteY476" fmla="*/ 6169443 h 6858000"/>
              <a:gd name="connsiteX477" fmla="*/ 1074117 w 7467600"/>
              <a:gd name="connsiteY477" fmla="*/ 6170301 h 6858000"/>
              <a:gd name="connsiteX478" fmla="*/ 1083114 w 7467600"/>
              <a:gd name="connsiteY478" fmla="*/ 6174131 h 6858000"/>
              <a:gd name="connsiteX479" fmla="*/ 1543010 w 7467600"/>
              <a:gd name="connsiteY479" fmla="*/ 6191140 h 6858000"/>
              <a:gd name="connsiteX480" fmla="*/ 1551080 w 7467600"/>
              <a:gd name="connsiteY480" fmla="*/ 6195006 h 6858000"/>
              <a:gd name="connsiteX481" fmla="*/ 2345443 w 7467600"/>
              <a:gd name="connsiteY481" fmla="*/ 5549882 h 6858000"/>
              <a:gd name="connsiteX482" fmla="*/ 1721499 w 7467600"/>
              <a:gd name="connsiteY482" fmla="*/ 5599969 h 6858000"/>
              <a:gd name="connsiteX483" fmla="*/ 767716 w 7467600"/>
              <a:gd name="connsiteY483" fmla="*/ 5472768 h 6858000"/>
              <a:gd name="connsiteX484" fmla="*/ 722147 w 7467600"/>
              <a:gd name="connsiteY484" fmla="*/ 5393091 h 6858000"/>
              <a:gd name="connsiteX485" fmla="*/ 1485552 w 7467600"/>
              <a:gd name="connsiteY485" fmla="*/ 5313202 h 6858000"/>
              <a:gd name="connsiteX486" fmla="*/ 2143004 w 7467600"/>
              <a:gd name="connsiteY486" fmla="*/ 5402420 h 6858000"/>
              <a:gd name="connsiteX487" fmla="*/ 1933391 w 7467600"/>
              <a:gd name="connsiteY487" fmla="*/ 5156971 h 6858000"/>
              <a:gd name="connsiteX488" fmla="*/ 1827118 w 7467600"/>
              <a:gd name="connsiteY488" fmla="*/ 4968410 h 6858000"/>
              <a:gd name="connsiteX489" fmla="*/ 1837349 w 7467600"/>
              <a:gd name="connsiteY489" fmla="*/ 4956357 h 6858000"/>
              <a:gd name="connsiteX490" fmla="*/ 2162835 w 7467600"/>
              <a:gd name="connsiteY490" fmla="*/ 5187853 h 6858000"/>
              <a:gd name="connsiteX491" fmla="*/ 2257167 w 7467600"/>
              <a:gd name="connsiteY491" fmla="*/ 5462123 h 6858000"/>
              <a:gd name="connsiteX492" fmla="*/ 2261598 w 7467600"/>
              <a:gd name="connsiteY492" fmla="*/ 5467998 h 6858000"/>
              <a:gd name="connsiteX493" fmla="*/ 2437177 w 7467600"/>
              <a:gd name="connsiteY493" fmla="*/ 5479608 h 6858000"/>
              <a:gd name="connsiteX494" fmla="*/ 2445247 w 7467600"/>
              <a:gd name="connsiteY494" fmla="*/ 5483476 h 6858000"/>
              <a:gd name="connsiteX495" fmla="*/ 2743626 w 7467600"/>
              <a:gd name="connsiteY495" fmla="*/ 5304819 h 6858000"/>
              <a:gd name="connsiteX496" fmla="*/ 3048102 w 7467600"/>
              <a:gd name="connsiteY496" fmla="*/ 5150595 h 6858000"/>
              <a:gd name="connsiteX497" fmla="*/ 1799414 w 7467600"/>
              <a:gd name="connsiteY497" fmla="*/ 4694732 h 6858000"/>
              <a:gd name="connsiteX498" fmla="*/ 1771735 w 7467600"/>
              <a:gd name="connsiteY498" fmla="*/ 4619929 h 6858000"/>
              <a:gd name="connsiteX499" fmla="*/ 3104273 w 7467600"/>
              <a:gd name="connsiteY499" fmla="*/ 5076159 h 6858000"/>
              <a:gd name="connsiteX500" fmla="*/ 3113245 w 7467600"/>
              <a:gd name="connsiteY500" fmla="*/ 5090705 h 6858000"/>
              <a:gd name="connsiteX501" fmla="*/ 3126294 w 7467600"/>
              <a:gd name="connsiteY501" fmla="*/ 5114400 h 6858000"/>
              <a:gd name="connsiteX502" fmla="*/ 3937433 w 7467600"/>
              <a:gd name="connsiteY502" fmla="*/ 4830473 h 6858000"/>
              <a:gd name="connsiteX503" fmla="*/ 3590475 w 7467600"/>
              <a:gd name="connsiteY503" fmla="*/ 4597974 h 6858000"/>
              <a:gd name="connsiteX504" fmla="*/ 3100264 w 7467600"/>
              <a:gd name="connsiteY504" fmla="*/ 4579845 h 6858000"/>
              <a:gd name="connsiteX505" fmla="*/ 2183576 w 7467600"/>
              <a:gd name="connsiteY505" fmla="*/ 4227150 h 6858000"/>
              <a:gd name="connsiteX506" fmla="*/ 2151029 w 7467600"/>
              <a:gd name="connsiteY506" fmla="*/ 4146947 h 6858000"/>
              <a:gd name="connsiteX507" fmla="*/ 3563434 w 7467600"/>
              <a:gd name="connsiteY507" fmla="*/ 4469115 h 6858000"/>
              <a:gd name="connsiteX508" fmla="*/ 3177952 w 7467600"/>
              <a:gd name="connsiteY508" fmla="*/ 3657386 h 6858000"/>
              <a:gd name="connsiteX509" fmla="*/ 3189263 w 7467600"/>
              <a:gd name="connsiteY509" fmla="*/ 3625726 h 6858000"/>
              <a:gd name="connsiteX510" fmla="*/ 3560912 w 7467600"/>
              <a:gd name="connsiteY510" fmla="*/ 4079863 h 6858000"/>
              <a:gd name="connsiteX511" fmla="*/ 3626636 w 7467600"/>
              <a:gd name="connsiteY511" fmla="*/ 4512230 h 6858000"/>
              <a:gd name="connsiteX512" fmla="*/ 3653088 w 7467600"/>
              <a:gd name="connsiteY512" fmla="*/ 4521417 h 6858000"/>
              <a:gd name="connsiteX513" fmla="*/ 3988128 w 7467600"/>
              <a:gd name="connsiteY513" fmla="*/ 4817267 h 6858000"/>
              <a:gd name="connsiteX514" fmla="*/ 4830582 w 7467600"/>
              <a:gd name="connsiteY514" fmla="*/ 4676000 h 6858000"/>
              <a:gd name="connsiteX515" fmla="*/ 4830100 w 7467600"/>
              <a:gd name="connsiteY515" fmla="*/ 4675554 h 6858000"/>
              <a:gd name="connsiteX516" fmla="*/ 4036318 w 7467600"/>
              <a:gd name="connsiteY516" fmla="*/ 4147013 h 6858000"/>
              <a:gd name="connsiteX517" fmla="*/ 3432098 w 7467600"/>
              <a:gd name="connsiteY517" fmla="*/ 3537312 h 6858000"/>
              <a:gd name="connsiteX518" fmla="*/ 3446761 w 7467600"/>
              <a:gd name="connsiteY518" fmla="*/ 3461278 h 6858000"/>
              <a:gd name="connsiteX519" fmla="*/ 4419733 w 7467600"/>
              <a:gd name="connsiteY519" fmla="*/ 3963555 h 6858000"/>
              <a:gd name="connsiteX520" fmla="*/ 4781371 w 7467600"/>
              <a:gd name="connsiteY520" fmla="*/ 4458604 h 6858000"/>
              <a:gd name="connsiteX521" fmla="*/ 4780440 w 7467600"/>
              <a:gd name="connsiteY521" fmla="*/ 4470290 h 6858000"/>
              <a:gd name="connsiteX522" fmla="*/ 4898954 w 7467600"/>
              <a:gd name="connsiteY522" fmla="*/ 4662092 h 6858000"/>
              <a:gd name="connsiteX523" fmla="*/ 4900699 w 7467600"/>
              <a:gd name="connsiteY523" fmla="*/ 4670867 h 6858000"/>
              <a:gd name="connsiteX524" fmla="*/ 5714511 w 7467600"/>
              <a:gd name="connsiteY524" fmla="*/ 4663483 h 6858000"/>
              <a:gd name="connsiteX525" fmla="*/ 5464793 w 7467600"/>
              <a:gd name="connsiteY525" fmla="*/ 4393556 h 6858000"/>
              <a:gd name="connsiteX526" fmla="*/ 5461897 w 7467600"/>
              <a:gd name="connsiteY526" fmla="*/ 4390879 h 6858000"/>
              <a:gd name="connsiteX527" fmla="*/ 4294126 w 7467600"/>
              <a:gd name="connsiteY527" fmla="*/ 3303048 h 6858000"/>
              <a:gd name="connsiteX528" fmla="*/ 4305321 w 7467600"/>
              <a:gd name="connsiteY528" fmla="*/ 3256953 h 6858000"/>
              <a:gd name="connsiteX529" fmla="*/ 4949299 w 7467600"/>
              <a:gd name="connsiteY529" fmla="*/ 3766336 h 6858000"/>
              <a:gd name="connsiteX530" fmla="*/ 5291452 w 7467600"/>
              <a:gd name="connsiteY530" fmla="*/ 4076801 h 6858000"/>
              <a:gd name="connsiteX531" fmla="*/ 5434998 w 7467600"/>
              <a:gd name="connsiteY531" fmla="*/ 4254100 h 6858000"/>
              <a:gd name="connsiteX532" fmla="*/ 5351015 w 7467600"/>
              <a:gd name="connsiteY532" fmla="*/ 3760989 h 6858000"/>
              <a:gd name="connsiteX533" fmla="*/ 5413780 w 7467600"/>
              <a:gd name="connsiteY533" fmla="*/ 2966265 h 6858000"/>
              <a:gd name="connsiteX534" fmla="*/ 5425627 w 7467600"/>
              <a:gd name="connsiteY534" fmla="*/ 2954192 h 6858000"/>
              <a:gd name="connsiteX535" fmla="*/ 6604735 w 7467600"/>
              <a:gd name="connsiteY535" fmla="*/ 2041381 h 6858000"/>
              <a:gd name="connsiteX536" fmla="*/ 7204487 w 7467600"/>
              <a:gd name="connsiteY536" fmla="*/ 2742112 h 6858000"/>
              <a:gd name="connsiteX537" fmla="*/ 7131592 w 7467600"/>
              <a:gd name="connsiteY537" fmla="*/ 2672096 h 6858000"/>
              <a:gd name="connsiteX538" fmla="*/ 6996344 w 7467600"/>
              <a:gd name="connsiteY538" fmla="*/ 2518310 h 6858000"/>
              <a:gd name="connsiteX539" fmla="*/ 6735495 w 7467600"/>
              <a:gd name="connsiteY539" fmla="*/ 2196890 h 6858000"/>
              <a:gd name="connsiteX540" fmla="*/ 6721901 w 7467600"/>
              <a:gd name="connsiteY540" fmla="*/ 2179274 h 6858000"/>
              <a:gd name="connsiteX541" fmla="*/ 6604735 w 7467600"/>
              <a:gd name="connsiteY541" fmla="*/ 2041381 h 6858000"/>
              <a:gd name="connsiteX542" fmla="*/ 6591670 w 7467600"/>
              <a:gd name="connsiteY542" fmla="*/ 1988277 h 6858000"/>
              <a:gd name="connsiteX543" fmla="*/ 6747349 w 7467600"/>
              <a:gd name="connsiteY543" fmla="*/ 2160069 h 6858000"/>
              <a:gd name="connsiteX544" fmla="*/ 6760943 w 7467600"/>
              <a:gd name="connsiteY544" fmla="*/ 2177686 h 6858000"/>
              <a:gd name="connsiteX545" fmla="*/ 7021065 w 7467600"/>
              <a:gd name="connsiteY545" fmla="*/ 2498102 h 6858000"/>
              <a:gd name="connsiteX546" fmla="*/ 7155223 w 7467600"/>
              <a:gd name="connsiteY546" fmla="*/ 2650386 h 6858000"/>
              <a:gd name="connsiteX547" fmla="*/ 7203167 w 7467600"/>
              <a:gd name="connsiteY547" fmla="*/ 2697288 h 6858000"/>
              <a:gd name="connsiteX548" fmla="*/ 6937703 w 7467600"/>
              <a:gd name="connsiteY548" fmla="*/ 2321981 h 6858000"/>
              <a:gd name="connsiteX549" fmla="*/ 6591670 w 7467600"/>
              <a:gd name="connsiteY549" fmla="*/ 1988277 h 6858000"/>
              <a:gd name="connsiteX550" fmla="*/ 5798671 w 7467600"/>
              <a:gd name="connsiteY550" fmla="*/ 1981601 h 6858000"/>
              <a:gd name="connsiteX551" fmla="*/ 5754709 w 7467600"/>
              <a:gd name="connsiteY551" fmla="*/ 2071454 h 6858000"/>
              <a:gd name="connsiteX552" fmla="*/ 5763044 w 7467600"/>
              <a:gd name="connsiteY552" fmla="*/ 2842206 h 6858000"/>
              <a:gd name="connsiteX553" fmla="*/ 5764974 w 7467600"/>
              <a:gd name="connsiteY553" fmla="*/ 2799609 h 6858000"/>
              <a:gd name="connsiteX554" fmla="*/ 5767665 w 7467600"/>
              <a:gd name="connsiteY554" fmla="*/ 2666409 h 6858000"/>
              <a:gd name="connsiteX555" fmla="*/ 5763055 w 7467600"/>
              <a:gd name="connsiteY555" fmla="*/ 2579705 h 6858000"/>
              <a:gd name="connsiteX556" fmla="*/ 5758079 w 7467600"/>
              <a:gd name="connsiteY556" fmla="*/ 2492508 h 6858000"/>
              <a:gd name="connsiteX557" fmla="*/ 5779325 w 7467600"/>
              <a:gd name="connsiteY557" fmla="*/ 2197069 h 6858000"/>
              <a:gd name="connsiteX558" fmla="*/ 5798671 w 7467600"/>
              <a:gd name="connsiteY558" fmla="*/ 1981601 h 6858000"/>
              <a:gd name="connsiteX559" fmla="*/ 5829202 w 7467600"/>
              <a:gd name="connsiteY559" fmla="*/ 1971679 h 6858000"/>
              <a:gd name="connsiteX560" fmla="*/ 5809558 w 7467600"/>
              <a:gd name="connsiteY560" fmla="*/ 2198043 h 6858000"/>
              <a:gd name="connsiteX561" fmla="*/ 5788653 w 7467600"/>
              <a:gd name="connsiteY561" fmla="*/ 2489430 h 6858000"/>
              <a:gd name="connsiteX562" fmla="*/ 5793439 w 7467600"/>
              <a:gd name="connsiteY562" fmla="*/ 2575235 h 6858000"/>
              <a:gd name="connsiteX563" fmla="*/ 5796837 w 7467600"/>
              <a:gd name="connsiteY563" fmla="*/ 2637633 h 6858000"/>
              <a:gd name="connsiteX564" fmla="*/ 5818614 w 7467600"/>
              <a:gd name="connsiteY564" fmla="*/ 2473055 h 6858000"/>
              <a:gd name="connsiteX565" fmla="*/ 5829202 w 7467600"/>
              <a:gd name="connsiteY565" fmla="*/ 1971679 h 6858000"/>
              <a:gd name="connsiteX566" fmla="*/ 5911389 w 7467600"/>
              <a:gd name="connsiteY566" fmla="*/ 1898371 h 6858000"/>
              <a:gd name="connsiteX567" fmla="*/ 6237627 w 7467600"/>
              <a:gd name="connsiteY567" fmla="*/ 2231921 h 6858000"/>
              <a:gd name="connsiteX568" fmla="*/ 5911389 w 7467600"/>
              <a:gd name="connsiteY568" fmla="*/ 1898371 h 6858000"/>
              <a:gd name="connsiteX569" fmla="*/ 6944437 w 7467600"/>
              <a:gd name="connsiteY569" fmla="*/ 1575402 h 6858000"/>
              <a:gd name="connsiteX570" fmla="*/ 6304730 w 7467600"/>
              <a:gd name="connsiteY570" fmla="*/ 1766654 h 6858000"/>
              <a:gd name="connsiteX571" fmla="*/ 6944437 w 7467600"/>
              <a:gd name="connsiteY571" fmla="*/ 1575402 h 6858000"/>
              <a:gd name="connsiteX572" fmla="*/ 7019523 w 7467600"/>
              <a:gd name="connsiteY572" fmla="*/ 1519450 h 6858000"/>
              <a:gd name="connsiteX573" fmla="*/ 6298091 w 7467600"/>
              <a:gd name="connsiteY573" fmla="*/ 1737122 h 6858000"/>
              <a:gd name="connsiteX574" fmla="*/ 7019523 w 7467600"/>
              <a:gd name="connsiteY574" fmla="*/ 1519450 h 6858000"/>
              <a:gd name="connsiteX575" fmla="*/ 2399523 w 7467600"/>
              <a:gd name="connsiteY575" fmla="*/ 1428234 h 6858000"/>
              <a:gd name="connsiteX576" fmla="*/ 2224982 w 7467600"/>
              <a:gd name="connsiteY576" fmla="*/ 1826201 h 6858000"/>
              <a:gd name="connsiteX577" fmla="*/ 2096099 w 7467600"/>
              <a:gd name="connsiteY577" fmla="*/ 2345900 h 6858000"/>
              <a:gd name="connsiteX578" fmla="*/ 2283317 w 7467600"/>
              <a:gd name="connsiteY578" fmla="*/ 1796925 h 6858000"/>
              <a:gd name="connsiteX579" fmla="*/ 2399523 w 7467600"/>
              <a:gd name="connsiteY579" fmla="*/ 1428234 h 6858000"/>
              <a:gd name="connsiteX580" fmla="*/ 2448558 w 7467600"/>
              <a:gd name="connsiteY580" fmla="*/ 1373435 h 6858000"/>
              <a:gd name="connsiteX581" fmla="*/ 2312521 w 7467600"/>
              <a:gd name="connsiteY581" fmla="*/ 1806140 h 6858000"/>
              <a:gd name="connsiteX582" fmla="*/ 2127533 w 7467600"/>
              <a:gd name="connsiteY582" fmla="*/ 2348380 h 6858000"/>
              <a:gd name="connsiteX583" fmla="*/ 2358080 w 7467600"/>
              <a:gd name="connsiteY583" fmla="*/ 1866134 h 6858000"/>
              <a:gd name="connsiteX584" fmla="*/ 2407436 w 7467600"/>
              <a:gd name="connsiteY584" fmla="*/ 1651070 h 6858000"/>
              <a:gd name="connsiteX585" fmla="*/ 2448558 w 7467600"/>
              <a:gd name="connsiteY585" fmla="*/ 1373435 h 6858000"/>
              <a:gd name="connsiteX586" fmla="*/ 278707 w 7467600"/>
              <a:gd name="connsiteY586" fmla="*/ 1352270 h 6858000"/>
              <a:gd name="connsiteX587" fmla="*/ 321570 w 7467600"/>
              <a:gd name="connsiteY587" fmla="*/ 1861610 h 6858000"/>
              <a:gd name="connsiteX588" fmla="*/ 294281 w 7467600"/>
              <a:gd name="connsiteY588" fmla="*/ 1440658 h 6858000"/>
              <a:gd name="connsiteX589" fmla="*/ 278707 w 7467600"/>
              <a:gd name="connsiteY589" fmla="*/ 1352270 h 6858000"/>
              <a:gd name="connsiteX590" fmla="*/ 1423821 w 7467600"/>
              <a:gd name="connsiteY590" fmla="*/ 1351958 h 6858000"/>
              <a:gd name="connsiteX591" fmla="*/ 1638521 w 7467600"/>
              <a:gd name="connsiteY591" fmla="*/ 1908470 h 6858000"/>
              <a:gd name="connsiteX592" fmla="*/ 1754199 w 7467600"/>
              <a:gd name="connsiteY592" fmla="*/ 2149284 h 6858000"/>
              <a:gd name="connsiteX593" fmla="*/ 1908359 w 7467600"/>
              <a:gd name="connsiteY593" fmla="*/ 2364988 h 6858000"/>
              <a:gd name="connsiteX594" fmla="*/ 1647661 w 7467600"/>
              <a:gd name="connsiteY594" fmla="*/ 1825945 h 6858000"/>
              <a:gd name="connsiteX595" fmla="*/ 1423821 w 7467600"/>
              <a:gd name="connsiteY595" fmla="*/ 1351958 h 6858000"/>
              <a:gd name="connsiteX596" fmla="*/ 1431890 w 7467600"/>
              <a:gd name="connsiteY596" fmla="*/ 1306475 h 6858000"/>
              <a:gd name="connsiteX597" fmla="*/ 1507597 w 7467600"/>
              <a:gd name="connsiteY597" fmla="*/ 1446132 h 6858000"/>
              <a:gd name="connsiteX598" fmla="*/ 1674586 w 7467600"/>
              <a:gd name="connsiteY598" fmla="*/ 1813832 h 6858000"/>
              <a:gd name="connsiteX599" fmla="*/ 1815950 w 7467600"/>
              <a:gd name="connsiteY599" fmla="*/ 2128564 h 6858000"/>
              <a:gd name="connsiteX600" fmla="*/ 1984242 w 7467600"/>
              <a:gd name="connsiteY600" fmla="*/ 2430829 h 6858000"/>
              <a:gd name="connsiteX601" fmla="*/ 2014023 w 7467600"/>
              <a:gd name="connsiteY601" fmla="*/ 2450995 h 6858000"/>
              <a:gd name="connsiteX602" fmla="*/ 1747337 w 7467600"/>
              <a:gd name="connsiteY602" fmla="*/ 1855264 h 6858000"/>
              <a:gd name="connsiteX603" fmla="*/ 1533749 w 7467600"/>
              <a:gd name="connsiteY603" fmla="*/ 1478656 h 6858000"/>
              <a:gd name="connsiteX604" fmla="*/ 1431890 w 7467600"/>
              <a:gd name="connsiteY604" fmla="*/ 1306475 h 6858000"/>
              <a:gd name="connsiteX605" fmla="*/ 5052692 w 7467600"/>
              <a:gd name="connsiteY605" fmla="*/ 1292994 h 6858000"/>
              <a:gd name="connsiteX606" fmla="*/ 5200661 w 7467600"/>
              <a:gd name="connsiteY606" fmla="*/ 1635186 h 6858000"/>
              <a:gd name="connsiteX607" fmla="*/ 5297138 w 7467600"/>
              <a:gd name="connsiteY607" fmla="*/ 1906351 h 6858000"/>
              <a:gd name="connsiteX608" fmla="*/ 5052692 w 7467600"/>
              <a:gd name="connsiteY608" fmla="*/ 1292994 h 6858000"/>
              <a:gd name="connsiteX609" fmla="*/ 5009948 w 7467600"/>
              <a:gd name="connsiteY609" fmla="*/ 1273619 h 6858000"/>
              <a:gd name="connsiteX610" fmla="*/ 5121777 w 7467600"/>
              <a:gd name="connsiteY610" fmla="*/ 1654213 h 6858000"/>
              <a:gd name="connsiteX611" fmla="*/ 5293545 w 7467600"/>
              <a:gd name="connsiteY611" fmla="*/ 2072247 h 6858000"/>
              <a:gd name="connsiteX612" fmla="*/ 5294042 w 7467600"/>
              <a:gd name="connsiteY612" fmla="*/ 2065019 h 6858000"/>
              <a:gd name="connsiteX613" fmla="*/ 5171936 w 7467600"/>
              <a:gd name="connsiteY613" fmla="*/ 1647613 h 6858000"/>
              <a:gd name="connsiteX614" fmla="*/ 5009948 w 7467600"/>
              <a:gd name="connsiteY614" fmla="*/ 1273619 h 6858000"/>
              <a:gd name="connsiteX615" fmla="*/ 655236 w 7467600"/>
              <a:gd name="connsiteY615" fmla="*/ 1268632 h 6858000"/>
              <a:gd name="connsiteX616" fmla="*/ 839521 w 7467600"/>
              <a:gd name="connsiteY616" fmla="*/ 1685315 h 6858000"/>
              <a:gd name="connsiteX617" fmla="*/ 1109416 w 7467600"/>
              <a:gd name="connsiteY617" fmla="*/ 2061663 h 6858000"/>
              <a:gd name="connsiteX618" fmla="*/ 1298300 w 7467600"/>
              <a:gd name="connsiteY618" fmla="*/ 2247742 h 6858000"/>
              <a:gd name="connsiteX619" fmla="*/ 1125871 w 7467600"/>
              <a:gd name="connsiteY619" fmla="*/ 1989513 h 6858000"/>
              <a:gd name="connsiteX620" fmla="*/ 981574 w 7467600"/>
              <a:gd name="connsiteY620" fmla="*/ 1783157 h 6858000"/>
              <a:gd name="connsiteX621" fmla="*/ 922198 w 7467600"/>
              <a:gd name="connsiteY621" fmla="*/ 1677437 h 6858000"/>
              <a:gd name="connsiteX622" fmla="*/ 869293 w 7467600"/>
              <a:gd name="connsiteY622" fmla="*/ 1583214 h 6858000"/>
              <a:gd name="connsiteX623" fmla="*/ 751431 w 7467600"/>
              <a:gd name="connsiteY623" fmla="*/ 1405731 h 6858000"/>
              <a:gd name="connsiteX624" fmla="*/ 655236 w 7467600"/>
              <a:gd name="connsiteY624" fmla="*/ 1268632 h 6858000"/>
              <a:gd name="connsiteX625" fmla="*/ 6516292 w 7467600"/>
              <a:gd name="connsiteY625" fmla="*/ 1263064 h 6858000"/>
              <a:gd name="connsiteX626" fmla="*/ 5736320 w 7467600"/>
              <a:gd name="connsiteY626" fmla="*/ 1501803 h 6858000"/>
              <a:gd name="connsiteX627" fmla="*/ 6516292 w 7467600"/>
              <a:gd name="connsiteY627" fmla="*/ 1263064 h 6858000"/>
              <a:gd name="connsiteX628" fmla="*/ 291466 w 7467600"/>
              <a:gd name="connsiteY628" fmla="*/ 1250369 h 6858000"/>
              <a:gd name="connsiteX629" fmla="*/ 323180 w 7467600"/>
              <a:gd name="connsiteY629" fmla="*/ 1435283 h 6858000"/>
              <a:gd name="connsiteX630" fmla="*/ 349381 w 7467600"/>
              <a:gd name="connsiteY630" fmla="*/ 1875041 h 6858000"/>
              <a:gd name="connsiteX631" fmla="*/ 374363 w 7467600"/>
              <a:gd name="connsiteY631" fmla="*/ 1506494 h 6858000"/>
              <a:gd name="connsiteX632" fmla="*/ 302168 w 7467600"/>
              <a:gd name="connsiteY632" fmla="*/ 1274495 h 6858000"/>
              <a:gd name="connsiteX633" fmla="*/ 291466 w 7467600"/>
              <a:gd name="connsiteY633" fmla="*/ 1250369 h 6858000"/>
              <a:gd name="connsiteX634" fmla="*/ 678222 w 7467600"/>
              <a:gd name="connsiteY634" fmla="*/ 1248670 h 6858000"/>
              <a:gd name="connsiteX635" fmla="*/ 775536 w 7467600"/>
              <a:gd name="connsiteY635" fmla="*/ 1388015 h 6858000"/>
              <a:gd name="connsiteX636" fmla="*/ 894529 w 7467600"/>
              <a:gd name="connsiteY636" fmla="*/ 1567739 h 6858000"/>
              <a:gd name="connsiteX637" fmla="*/ 948000 w 7467600"/>
              <a:gd name="connsiteY637" fmla="*/ 1663088 h 6858000"/>
              <a:gd name="connsiteX638" fmla="*/ 1006812 w 7467600"/>
              <a:gd name="connsiteY638" fmla="*/ 1767683 h 6858000"/>
              <a:gd name="connsiteX639" fmla="*/ 1149133 w 7467600"/>
              <a:gd name="connsiteY639" fmla="*/ 1971513 h 6858000"/>
              <a:gd name="connsiteX640" fmla="*/ 1333952 w 7467600"/>
              <a:gd name="connsiteY640" fmla="*/ 2251620 h 6858000"/>
              <a:gd name="connsiteX641" fmla="*/ 1337329 w 7467600"/>
              <a:gd name="connsiteY641" fmla="*/ 2258350 h 6858000"/>
              <a:gd name="connsiteX642" fmla="*/ 1014726 w 7467600"/>
              <a:gd name="connsiteY642" fmla="*/ 1615556 h 6858000"/>
              <a:gd name="connsiteX643" fmla="*/ 678222 w 7467600"/>
              <a:gd name="connsiteY643" fmla="*/ 1248670 h 6858000"/>
              <a:gd name="connsiteX644" fmla="*/ 6691602 w 7467600"/>
              <a:gd name="connsiteY644" fmla="*/ 1140573 h 6858000"/>
              <a:gd name="connsiteX645" fmla="*/ 6571100 w 7467600"/>
              <a:gd name="connsiteY645" fmla="*/ 1183662 h 6858000"/>
              <a:gd name="connsiteX646" fmla="*/ 6241687 w 7467600"/>
              <a:gd name="connsiteY646" fmla="*/ 1257600 h 6858000"/>
              <a:gd name="connsiteX647" fmla="*/ 5693009 w 7467600"/>
              <a:gd name="connsiteY647" fmla="*/ 1478256 h 6858000"/>
              <a:gd name="connsiteX648" fmla="*/ 6548420 w 7467600"/>
              <a:gd name="connsiteY648" fmla="*/ 1214599 h 6858000"/>
              <a:gd name="connsiteX649" fmla="*/ 6605473 w 7467600"/>
              <a:gd name="connsiteY649" fmla="*/ 1184686 h 6858000"/>
              <a:gd name="connsiteX650" fmla="*/ 6691602 w 7467600"/>
              <a:gd name="connsiteY650" fmla="*/ 1140573 h 6858000"/>
              <a:gd name="connsiteX651" fmla="*/ 4002475 w 7467600"/>
              <a:gd name="connsiteY651" fmla="*/ 1037802 h 6858000"/>
              <a:gd name="connsiteX652" fmla="*/ 4000324 w 7467600"/>
              <a:gd name="connsiteY652" fmla="*/ 1039362 h 6858000"/>
              <a:gd name="connsiteX653" fmla="*/ 4002862 w 7467600"/>
              <a:gd name="connsiteY653" fmla="*/ 1042866 h 6858000"/>
              <a:gd name="connsiteX654" fmla="*/ 4002475 w 7467600"/>
              <a:gd name="connsiteY654" fmla="*/ 1037802 h 6858000"/>
              <a:gd name="connsiteX655" fmla="*/ 506322 w 7467600"/>
              <a:gd name="connsiteY655" fmla="*/ 1020997 h 6858000"/>
              <a:gd name="connsiteX656" fmla="*/ 533068 w 7467600"/>
              <a:gd name="connsiteY656" fmla="*/ 1029409 h 6858000"/>
              <a:gd name="connsiteX657" fmla="*/ 1232525 w 7467600"/>
              <a:gd name="connsiteY657" fmla="*/ 1804675 h 6858000"/>
              <a:gd name="connsiteX658" fmla="*/ 1388858 w 7467600"/>
              <a:gd name="connsiteY658" fmla="*/ 2368011 h 6858000"/>
              <a:gd name="connsiteX659" fmla="*/ 1384098 w 7467600"/>
              <a:gd name="connsiteY659" fmla="*/ 2378125 h 6858000"/>
              <a:gd name="connsiteX660" fmla="*/ 1425393 w 7467600"/>
              <a:gd name="connsiteY660" fmla="*/ 2589124 h 6858000"/>
              <a:gd name="connsiteX661" fmla="*/ 1424001 w 7467600"/>
              <a:gd name="connsiteY661" fmla="*/ 2597541 h 6858000"/>
              <a:gd name="connsiteX662" fmla="*/ 2152729 w 7467600"/>
              <a:gd name="connsiteY662" fmla="*/ 2864487 h 6858000"/>
              <a:gd name="connsiteX663" fmla="*/ 2020609 w 7467600"/>
              <a:gd name="connsiteY663" fmla="*/ 2539671 h 6858000"/>
              <a:gd name="connsiteX664" fmla="*/ 2018920 w 7467600"/>
              <a:gd name="connsiteY664" fmla="*/ 2536309 h 6858000"/>
              <a:gd name="connsiteX665" fmla="*/ 1342441 w 7467600"/>
              <a:gd name="connsiteY665" fmla="*/ 1173017 h 6858000"/>
              <a:gd name="connsiteX666" fmla="*/ 1367925 w 7467600"/>
              <a:gd name="connsiteY666" fmla="*/ 1135648 h 6858000"/>
              <a:gd name="connsiteX667" fmla="*/ 1771401 w 7467600"/>
              <a:gd name="connsiteY667" fmla="*/ 1806673 h 6858000"/>
              <a:gd name="connsiteX668" fmla="*/ 1972385 w 7467600"/>
              <a:gd name="connsiteY668" fmla="*/ 2198735 h 6858000"/>
              <a:gd name="connsiteX669" fmla="*/ 2040892 w 7467600"/>
              <a:gd name="connsiteY669" fmla="*/ 2405205 h 6858000"/>
              <a:gd name="connsiteX670" fmla="*/ 2131689 w 7467600"/>
              <a:gd name="connsiteY670" fmla="*/ 1936926 h 6858000"/>
              <a:gd name="connsiteX671" fmla="*/ 2454820 w 7467600"/>
              <a:gd name="connsiteY671" fmla="*/ 1248808 h 6858000"/>
              <a:gd name="connsiteX672" fmla="*/ 2492512 w 7467600"/>
              <a:gd name="connsiteY672" fmla="*/ 1302920 h 6858000"/>
              <a:gd name="connsiteX673" fmla="*/ 2081216 w 7467600"/>
              <a:gd name="connsiteY673" fmla="*/ 2527513 h 6858000"/>
              <a:gd name="connsiteX674" fmla="*/ 2081211 w 7467600"/>
              <a:gd name="connsiteY674" fmla="*/ 2528916 h 6858000"/>
              <a:gd name="connsiteX675" fmla="*/ 2199067 w 7467600"/>
              <a:gd name="connsiteY675" fmla="*/ 2884061 h 6858000"/>
              <a:gd name="connsiteX676" fmla="*/ 3192586 w 7467600"/>
              <a:gd name="connsiteY676" fmla="*/ 3411496 h 6858000"/>
              <a:gd name="connsiteX677" fmla="*/ 3182620 w 7467600"/>
              <a:gd name="connsiteY677" fmla="*/ 3483279 h 6858000"/>
              <a:gd name="connsiteX678" fmla="*/ 2435119 w 7467600"/>
              <a:gd name="connsiteY678" fmla="*/ 3080173 h 6858000"/>
              <a:gd name="connsiteX679" fmla="*/ 2410152 w 7467600"/>
              <a:gd name="connsiteY679" fmla="*/ 3063751 h 6858000"/>
              <a:gd name="connsiteX680" fmla="*/ 2408099 w 7467600"/>
              <a:gd name="connsiteY680" fmla="*/ 3064403 h 6858000"/>
              <a:gd name="connsiteX681" fmla="*/ 2407218 w 7467600"/>
              <a:gd name="connsiteY681" fmla="*/ 3070324 h 6858000"/>
              <a:gd name="connsiteX682" fmla="*/ 2380138 w 7467600"/>
              <a:gd name="connsiteY682" fmla="*/ 3099341 h 6858000"/>
              <a:gd name="connsiteX683" fmla="*/ 1765923 w 7467600"/>
              <a:gd name="connsiteY683" fmla="*/ 3581043 h 6858000"/>
              <a:gd name="connsiteX684" fmla="*/ 1702258 w 7467600"/>
              <a:gd name="connsiteY684" fmla="*/ 3612286 h 6858000"/>
              <a:gd name="connsiteX685" fmla="*/ 1538370 w 7467600"/>
              <a:gd name="connsiteY685" fmla="*/ 3811804 h 6858000"/>
              <a:gd name="connsiteX686" fmla="*/ 542867 w 7467600"/>
              <a:gd name="connsiteY686" fmla="*/ 4944092 h 6858000"/>
              <a:gd name="connsiteX687" fmla="*/ 515800 w 7467600"/>
              <a:gd name="connsiteY687" fmla="*/ 4862180 h 6858000"/>
              <a:gd name="connsiteX688" fmla="*/ 909145 w 7467600"/>
              <a:gd name="connsiteY688" fmla="*/ 4199225 h 6858000"/>
              <a:gd name="connsiteX689" fmla="*/ 1214067 w 7467600"/>
              <a:gd name="connsiteY689" fmla="*/ 3908561 h 6858000"/>
              <a:gd name="connsiteX690" fmla="*/ 640967 w 7467600"/>
              <a:gd name="connsiteY690" fmla="*/ 4105601 h 6858000"/>
              <a:gd name="connsiteX691" fmla="*/ 112563 w 7467600"/>
              <a:gd name="connsiteY691" fmla="*/ 4396952 h 6858000"/>
              <a:gd name="connsiteX692" fmla="*/ 0 w 7467600"/>
              <a:gd name="connsiteY692" fmla="*/ 4466006 h 6858000"/>
              <a:gd name="connsiteX693" fmla="*/ 0 w 7467600"/>
              <a:gd name="connsiteY693" fmla="*/ 4233763 h 6858000"/>
              <a:gd name="connsiteX694" fmla="*/ 36881 w 7467600"/>
              <a:gd name="connsiteY694" fmla="*/ 4200118 h 6858000"/>
              <a:gd name="connsiteX695" fmla="*/ 910534 w 7467600"/>
              <a:gd name="connsiteY695" fmla="*/ 3629753 h 6858000"/>
              <a:gd name="connsiteX696" fmla="*/ 1578717 w 7467600"/>
              <a:gd name="connsiteY696" fmla="*/ 3575982 h 6858000"/>
              <a:gd name="connsiteX697" fmla="*/ 2338780 w 7467600"/>
              <a:gd name="connsiteY697" fmla="*/ 3033725 h 6858000"/>
              <a:gd name="connsiteX698" fmla="*/ 1807991 w 7467600"/>
              <a:gd name="connsiteY698" fmla="*/ 2807184 h 6858000"/>
              <a:gd name="connsiteX699" fmla="*/ 1416358 w 7467600"/>
              <a:gd name="connsiteY699" fmla="*/ 3112571 h 6858000"/>
              <a:gd name="connsiteX700" fmla="*/ 939066 w 7467600"/>
              <a:gd name="connsiteY700" fmla="*/ 3378798 h 6858000"/>
              <a:gd name="connsiteX701" fmla="*/ 115099 w 7467600"/>
              <a:gd name="connsiteY701" fmla="*/ 3607650 h 6858000"/>
              <a:gd name="connsiteX702" fmla="*/ 97284 w 7467600"/>
              <a:gd name="connsiteY702" fmla="*/ 3520393 h 6858000"/>
              <a:gd name="connsiteX703" fmla="*/ 922050 w 7467600"/>
              <a:gd name="connsiteY703" fmla="*/ 3074867 h 6858000"/>
              <a:gd name="connsiteX704" fmla="*/ 1405265 w 7467600"/>
              <a:gd name="connsiteY704" fmla="*/ 3016319 h 6858000"/>
              <a:gd name="connsiteX705" fmla="*/ 1407512 w 7467600"/>
              <a:gd name="connsiteY705" fmla="*/ 3018001 h 6858000"/>
              <a:gd name="connsiteX706" fmla="*/ 1726266 w 7467600"/>
              <a:gd name="connsiteY706" fmla="*/ 2777274 h 6858000"/>
              <a:gd name="connsiteX707" fmla="*/ 625390 w 7467600"/>
              <a:gd name="connsiteY707" fmla="*/ 2514541 h 6858000"/>
              <a:gd name="connsiteX708" fmla="*/ 619799 w 7467600"/>
              <a:gd name="connsiteY708" fmla="*/ 2527180 h 6858000"/>
              <a:gd name="connsiteX709" fmla="*/ 310030 w 7467600"/>
              <a:gd name="connsiteY709" fmla="*/ 2771818 h 6858000"/>
              <a:gd name="connsiteX710" fmla="*/ 173877 w 7467600"/>
              <a:gd name="connsiteY710" fmla="*/ 2937056 h 6858000"/>
              <a:gd name="connsiteX711" fmla="*/ 77889 w 7467600"/>
              <a:gd name="connsiteY711" fmla="*/ 3138440 h 6858000"/>
              <a:gd name="connsiteX712" fmla="*/ 0 w 7467600"/>
              <a:gd name="connsiteY712" fmla="*/ 3271395 h 6858000"/>
              <a:gd name="connsiteX713" fmla="*/ 0 w 7467600"/>
              <a:gd name="connsiteY713" fmla="*/ 3153002 h 6858000"/>
              <a:gd name="connsiteX714" fmla="*/ 2386 w 7467600"/>
              <a:gd name="connsiteY714" fmla="*/ 3149203 h 6858000"/>
              <a:gd name="connsiteX715" fmla="*/ 89753 w 7467600"/>
              <a:gd name="connsiteY715" fmla="*/ 2987702 h 6858000"/>
              <a:gd name="connsiteX716" fmla="*/ 76869 w 7467600"/>
              <a:gd name="connsiteY716" fmla="*/ 3005404 h 6858000"/>
              <a:gd name="connsiteX717" fmla="*/ 32049 w 7467600"/>
              <a:gd name="connsiteY717" fmla="*/ 3065814 h 6858000"/>
              <a:gd name="connsiteX718" fmla="*/ 0 w 7467600"/>
              <a:gd name="connsiteY718" fmla="*/ 3108744 h 6858000"/>
              <a:gd name="connsiteX719" fmla="*/ 0 w 7467600"/>
              <a:gd name="connsiteY719" fmla="*/ 3058059 h 6858000"/>
              <a:gd name="connsiteX720" fmla="*/ 7610 w 7467600"/>
              <a:gd name="connsiteY720" fmla="*/ 3047889 h 6858000"/>
              <a:gd name="connsiteX721" fmla="*/ 52419 w 7467600"/>
              <a:gd name="connsiteY721" fmla="*/ 2987479 h 6858000"/>
              <a:gd name="connsiteX722" fmla="*/ 59142 w 7467600"/>
              <a:gd name="connsiteY722" fmla="*/ 2978488 h 6858000"/>
              <a:gd name="connsiteX723" fmla="*/ 0 w 7467600"/>
              <a:gd name="connsiteY723" fmla="*/ 3015334 h 6858000"/>
              <a:gd name="connsiteX724" fmla="*/ 0 w 7467600"/>
              <a:gd name="connsiteY724" fmla="*/ 2914286 h 6858000"/>
              <a:gd name="connsiteX725" fmla="*/ 36383 w 7467600"/>
              <a:gd name="connsiteY725" fmla="*/ 2901128 h 6858000"/>
              <a:gd name="connsiteX726" fmla="*/ 156329 w 7467600"/>
              <a:gd name="connsiteY726" fmla="*/ 2840533 h 6858000"/>
              <a:gd name="connsiteX727" fmla="*/ 358355 w 7467600"/>
              <a:gd name="connsiteY727" fmla="*/ 2620471 h 6858000"/>
              <a:gd name="connsiteX728" fmla="*/ 510577 w 7467600"/>
              <a:gd name="connsiteY728" fmla="*/ 2501244 h 6858000"/>
              <a:gd name="connsiteX729" fmla="*/ 211967 w 7467600"/>
              <a:gd name="connsiteY729" fmla="*/ 2479171 h 6858000"/>
              <a:gd name="connsiteX730" fmla="*/ 0 w 7467600"/>
              <a:gd name="connsiteY730" fmla="*/ 2476398 h 6858000"/>
              <a:gd name="connsiteX731" fmla="*/ 0 w 7467600"/>
              <a:gd name="connsiteY731" fmla="*/ 2389189 h 6858000"/>
              <a:gd name="connsiteX732" fmla="*/ 103062 w 7467600"/>
              <a:gd name="connsiteY732" fmla="*/ 2389518 h 6858000"/>
              <a:gd name="connsiteX733" fmla="*/ 510734 w 7467600"/>
              <a:gd name="connsiteY733" fmla="*/ 2416201 h 6858000"/>
              <a:gd name="connsiteX734" fmla="*/ 279257 w 7467600"/>
              <a:gd name="connsiteY734" fmla="*/ 2092102 h 6858000"/>
              <a:gd name="connsiteX735" fmla="*/ 65265 w 7467600"/>
              <a:gd name="connsiteY735" fmla="*/ 2006049 h 6858000"/>
              <a:gd name="connsiteX736" fmla="*/ 0 w 7467600"/>
              <a:gd name="connsiteY736" fmla="*/ 1982532 h 6858000"/>
              <a:gd name="connsiteX737" fmla="*/ 0 w 7467600"/>
              <a:gd name="connsiteY737" fmla="*/ 1912789 h 6858000"/>
              <a:gd name="connsiteX738" fmla="*/ 97460 w 7467600"/>
              <a:gd name="connsiteY738" fmla="*/ 1953725 h 6858000"/>
              <a:gd name="connsiteX739" fmla="*/ 221272 w 7467600"/>
              <a:gd name="connsiteY739" fmla="*/ 1980766 h 6858000"/>
              <a:gd name="connsiteX740" fmla="*/ 116765 w 7467600"/>
              <a:gd name="connsiteY740" fmla="*/ 1911033 h 6858000"/>
              <a:gd name="connsiteX741" fmla="*/ 16405 w 7467600"/>
              <a:gd name="connsiteY741" fmla="*/ 1803412 h 6858000"/>
              <a:gd name="connsiteX742" fmla="*/ 0 w 7467600"/>
              <a:gd name="connsiteY742" fmla="*/ 1784777 h 6858000"/>
              <a:gd name="connsiteX743" fmla="*/ 0 w 7467600"/>
              <a:gd name="connsiteY743" fmla="*/ 1740082 h 6858000"/>
              <a:gd name="connsiteX744" fmla="*/ 39394 w 7467600"/>
              <a:gd name="connsiteY744" fmla="*/ 1784856 h 6858000"/>
              <a:gd name="connsiteX745" fmla="*/ 135813 w 7467600"/>
              <a:gd name="connsiteY745" fmla="*/ 1888838 h 6858000"/>
              <a:gd name="connsiteX746" fmla="*/ 242575 w 7467600"/>
              <a:gd name="connsiteY746" fmla="*/ 1958841 h 6858000"/>
              <a:gd name="connsiteX747" fmla="*/ 82197 w 7467600"/>
              <a:gd name="connsiteY747" fmla="*/ 1754826 h 6858000"/>
              <a:gd name="connsiteX748" fmla="*/ 0 w 7467600"/>
              <a:gd name="connsiteY748" fmla="*/ 1679650 h 6858000"/>
              <a:gd name="connsiteX749" fmla="*/ 0 w 7467600"/>
              <a:gd name="connsiteY749" fmla="*/ 1602463 h 6858000"/>
              <a:gd name="connsiteX750" fmla="*/ 84689 w 7467600"/>
              <a:gd name="connsiteY750" fmla="*/ 1677442 h 6858000"/>
              <a:gd name="connsiteX751" fmla="*/ 298437 w 7467600"/>
              <a:gd name="connsiteY751" fmla="*/ 1968019 h 6858000"/>
              <a:gd name="connsiteX752" fmla="*/ 227269 w 7467600"/>
              <a:gd name="connsiteY752" fmla="*/ 1114064 h 6858000"/>
              <a:gd name="connsiteX753" fmla="*/ 248003 w 7467600"/>
              <a:gd name="connsiteY753" fmla="*/ 1089613 h 6858000"/>
              <a:gd name="connsiteX754" fmla="*/ 427020 w 7467600"/>
              <a:gd name="connsiteY754" fmla="*/ 1619803 h 6858000"/>
              <a:gd name="connsiteX755" fmla="*/ 340345 w 7467600"/>
              <a:gd name="connsiteY755" fmla="*/ 2027739 h 6858000"/>
              <a:gd name="connsiteX756" fmla="*/ 360865 w 7467600"/>
              <a:gd name="connsiteY756" fmla="*/ 2044827 h 6858000"/>
              <a:gd name="connsiteX757" fmla="*/ 560414 w 7467600"/>
              <a:gd name="connsiteY757" fmla="*/ 2421457 h 6858000"/>
              <a:gd name="connsiteX758" fmla="*/ 1359703 w 7467600"/>
              <a:gd name="connsiteY758" fmla="*/ 2578554 h 6858000"/>
              <a:gd name="connsiteX759" fmla="*/ 1359422 w 7467600"/>
              <a:gd name="connsiteY759" fmla="*/ 2577994 h 6858000"/>
              <a:gd name="connsiteX760" fmla="*/ 828701 w 7467600"/>
              <a:gd name="connsiteY760" fmla="*/ 1839520 h 6858000"/>
              <a:gd name="connsiteX761" fmla="*/ 494427 w 7467600"/>
              <a:gd name="connsiteY761" fmla="*/ 1092333 h 6858000"/>
              <a:gd name="connsiteX762" fmla="*/ 506322 w 7467600"/>
              <a:gd name="connsiteY762" fmla="*/ 1020997 h 6858000"/>
              <a:gd name="connsiteX763" fmla="*/ 4570198 w 7467600"/>
              <a:gd name="connsiteY763" fmla="*/ 978081 h 6858000"/>
              <a:gd name="connsiteX764" fmla="*/ 4523691 w 7467600"/>
              <a:gd name="connsiteY764" fmla="*/ 1127776 h 6858000"/>
              <a:gd name="connsiteX765" fmla="*/ 4509875 w 7467600"/>
              <a:gd name="connsiteY765" fmla="*/ 1167552 h 6858000"/>
              <a:gd name="connsiteX766" fmla="*/ 4478168 w 7467600"/>
              <a:gd name="connsiteY766" fmla="*/ 1260735 h 6858000"/>
              <a:gd name="connsiteX767" fmla="*/ 4409309 w 7467600"/>
              <a:gd name="connsiteY767" fmla="*/ 1666996 h 6858000"/>
              <a:gd name="connsiteX768" fmla="*/ 4370031 w 7467600"/>
              <a:gd name="connsiteY768" fmla="*/ 1955666 h 6858000"/>
              <a:gd name="connsiteX769" fmla="*/ 4570198 w 7467600"/>
              <a:gd name="connsiteY769" fmla="*/ 978081 h 6858000"/>
              <a:gd name="connsiteX770" fmla="*/ 4557898 w 7467600"/>
              <a:gd name="connsiteY770" fmla="*/ 900011 h 6858000"/>
              <a:gd name="connsiteX771" fmla="*/ 4344840 w 7467600"/>
              <a:gd name="connsiteY771" fmla="*/ 1922038 h 6858000"/>
              <a:gd name="connsiteX772" fmla="*/ 4378710 w 7467600"/>
              <a:gd name="connsiteY772" fmla="*/ 1665516 h 6858000"/>
              <a:gd name="connsiteX773" fmla="*/ 4448798 w 7467600"/>
              <a:gd name="connsiteY773" fmla="*/ 1253024 h 6858000"/>
              <a:gd name="connsiteX774" fmla="*/ 4480315 w 7467600"/>
              <a:gd name="connsiteY774" fmla="*/ 1158454 h 6858000"/>
              <a:gd name="connsiteX775" fmla="*/ 4494133 w 7467600"/>
              <a:gd name="connsiteY775" fmla="*/ 1118676 h 6858000"/>
              <a:gd name="connsiteX776" fmla="*/ 4557898 w 7467600"/>
              <a:gd name="connsiteY776" fmla="*/ 900011 h 6858000"/>
              <a:gd name="connsiteX777" fmla="*/ 5870151 w 7467600"/>
              <a:gd name="connsiteY777" fmla="*/ 898890 h 6858000"/>
              <a:gd name="connsiteX778" fmla="*/ 5861335 w 7467600"/>
              <a:gd name="connsiteY778" fmla="*/ 899177 h 6858000"/>
              <a:gd name="connsiteX779" fmla="*/ 5843702 w 7467600"/>
              <a:gd name="connsiteY779" fmla="*/ 899748 h 6858000"/>
              <a:gd name="connsiteX780" fmla="*/ 5651107 w 7467600"/>
              <a:gd name="connsiteY780" fmla="*/ 920306 h 6858000"/>
              <a:gd name="connsiteX781" fmla="*/ 5459407 w 7467600"/>
              <a:gd name="connsiteY781" fmla="*/ 940975 h 6858000"/>
              <a:gd name="connsiteX782" fmla="*/ 5374846 w 7467600"/>
              <a:gd name="connsiteY782" fmla="*/ 941988 h 6858000"/>
              <a:gd name="connsiteX783" fmla="*/ 5256105 w 7467600"/>
              <a:gd name="connsiteY783" fmla="*/ 945632 h 6858000"/>
              <a:gd name="connsiteX784" fmla="*/ 5107071 w 7467600"/>
              <a:gd name="connsiteY784" fmla="*/ 969720 h 6858000"/>
              <a:gd name="connsiteX785" fmla="*/ 4998681 w 7467600"/>
              <a:gd name="connsiteY785" fmla="*/ 988771 h 6858000"/>
              <a:gd name="connsiteX786" fmla="*/ 5870151 w 7467600"/>
              <a:gd name="connsiteY786" fmla="*/ 898890 h 6858000"/>
              <a:gd name="connsiteX787" fmla="*/ 5504425 w 7467600"/>
              <a:gd name="connsiteY787" fmla="*/ 848067 h 6858000"/>
              <a:gd name="connsiteX788" fmla="*/ 4968849 w 7467600"/>
              <a:gd name="connsiteY788" fmla="*/ 962318 h 6858000"/>
              <a:gd name="connsiteX789" fmla="*/ 5104039 w 7467600"/>
              <a:gd name="connsiteY789" fmla="*/ 940634 h 6858000"/>
              <a:gd name="connsiteX790" fmla="*/ 5256311 w 7467600"/>
              <a:gd name="connsiteY790" fmla="*/ 916490 h 6858000"/>
              <a:gd name="connsiteX791" fmla="*/ 5377381 w 7467600"/>
              <a:gd name="connsiteY791" fmla="*/ 912671 h 6858000"/>
              <a:gd name="connsiteX792" fmla="*/ 5460148 w 7467600"/>
              <a:gd name="connsiteY792" fmla="*/ 911442 h 6858000"/>
              <a:gd name="connsiteX793" fmla="*/ 5648971 w 7467600"/>
              <a:gd name="connsiteY793" fmla="*/ 891331 h 6858000"/>
              <a:gd name="connsiteX794" fmla="*/ 5844807 w 7467600"/>
              <a:gd name="connsiteY794" fmla="*/ 870718 h 6858000"/>
              <a:gd name="connsiteX795" fmla="*/ 5862975 w 7467600"/>
              <a:gd name="connsiteY795" fmla="*/ 869756 h 6858000"/>
              <a:gd name="connsiteX796" fmla="*/ 5920887 w 7467600"/>
              <a:gd name="connsiteY796" fmla="*/ 865929 h 6858000"/>
              <a:gd name="connsiteX797" fmla="*/ 5504425 w 7467600"/>
              <a:gd name="connsiteY797" fmla="*/ 848067 h 6858000"/>
              <a:gd name="connsiteX798" fmla="*/ 3607114 w 7467600"/>
              <a:gd name="connsiteY798" fmla="*/ 467441 h 6858000"/>
              <a:gd name="connsiteX799" fmla="*/ 3296242 w 7467600"/>
              <a:gd name="connsiteY799" fmla="*/ 807991 h 6858000"/>
              <a:gd name="connsiteX800" fmla="*/ 3174674 w 7467600"/>
              <a:gd name="connsiteY800" fmla="*/ 919759 h 6858000"/>
              <a:gd name="connsiteX801" fmla="*/ 3042978 w 7467600"/>
              <a:gd name="connsiteY801" fmla="*/ 1054894 h 6858000"/>
              <a:gd name="connsiteX802" fmla="*/ 2968914 w 7467600"/>
              <a:gd name="connsiteY802" fmla="*/ 1133756 h 6858000"/>
              <a:gd name="connsiteX803" fmla="*/ 3103823 w 7467600"/>
              <a:gd name="connsiteY803" fmla="*/ 1026814 h 6858000"/>
              <a:gd name="connsiteX804" fmla="*/ 3607114 w 7467600"/>
              <a:gd name="connsiteY804" fmla="*/ 467441 h 6858000"/>
              <a:gd name="connsiteX805" fmla="*/ 3744487 w 7467600"/>
              <a:gd name="connsiteY805" fmla="*/ 383136 h 6858000"/>
              <a:gd name="connsiteX806" fmla="*/ 3970213 w 7467600"/>
              <a:gd name="connsiteY806" fmla="*/ 995559 h 6858000"/>
              <a:gd name="connsiteX807" fmla="*/ 3744487 w 7467600"/>
              <a:gd name="connsiteY807" fmla="*/ 383136 h 6858000"/>
              <a:gd name="connsiteX808" fmla="*/ 3624562 w 7467600"/>
              <a:gd name="connsiteY808" fmla="*/ 367041 h 6858000"/>
              <a:gd name="connsiteX809" fmla="*/ 3489712 w 7467600"/>
              <a:gd name="connsiteY809" fmla="*/ 485386 h 6858000"/>
              <a:gd name="connsiteX810" fmla="*/ 3182994 w 7467600"/>
              <a:gd name="connsiteY810" fmla="*/ 828265 h 6858000"/>
              <a:gd name="connsiteX811" fmla="*/ 2892114 w 7467600"/>
              <a:gd name="connsiteY811" fmla="*/ 1172635 h 6858000"/>
              <a:gd name="connsiteX812" fmla="*/ 3021459 w 7467600"/>
              <a:gd name="connsiteY812" fmla="*/ 1035385 h 6858000"/>
              <a:gd name="connsiteX813" fmla="*/ 3153873 w 7467600"/>
              <a:gd name="connsiteY813" fmla="*/ 898971 h 6858000"/>
              <a:gd name="connsiteX814" fmla="*/ 3276511 w 7467600"/>
              <a:gd name="connsiteY814" fmla="*/ 786423 h 6858000"/>
              <a:gd name="connsiteX815" fmla="*/ 3584154 w 7467600"/>
              <a:gd name="connsiteY815" fmla="*/ 448218 h 6858000"/>
              <a:gd name="connsiteX816" fmla="*/ 3624562 w 7467600"/>
              <a:gd name="connsiteY816" fmla="*/ 367041 h 6858000"/>
              <a:gd name="connsiteX817" fmla="*/ 3766672 w 7467600"/>
              <a:gd name="connsiteY817" fmla="*/ 359429 h 6858000"/>
              <a:gd name="connsiteX818" fmla="*/ 3996338 w 7467600"/>
              <a:gd name="connsiteY818" fmla="*/ 968237 h 6858000"/>
              <a:gd name="connsiteX819" fmla="*/ 3766672 w 7467600"/>
              <a:gd name="connsiteY819" fmla="*/ 359429 h 6858000"/>
              <a:gd name="connsiteX820" fmla="*/ 5805386 w 7467600"/>
              <a:gd name="connsiteY820" fmla="*/ 239240 h 6858000"/>
              <a:gd name="connsiteX821" fmla="*/ 5736947 w 7467600"/>
              <a:gd name="connsiteY821" fmla="*/ 261367 h 6858000"/>
              <a:gd name="connsiteX822" fmla="*/ 5427012 w 7467600"/>
              <a:gd name="connsiteY822" fmla="*/ 311272 h 6858000"/>
              <a:gd name="connsiteX823" fmla="*/ 5147818 w 7467600"/>
              <a:gd name="connsiteY823" fmla="*/ 322112 h 6858000"/>
              <a:gd name="connsiteX824" fmla="*/ 5060854 w 7467600"/>
              <a:gd name="connsiteY824" fmla="*/ 311882 h 6858000"/>
              <a:gd name="connsiteX825" fmla="*/ 4945989 w 7467600"/>
              <a:gd name="connsiteY825" fmla="*/ 300516 h 6858000"/>
              <a:gd name="connsiteX826" fmla="*/ 5410479 w 7467600"/>
              <a:gd name="connsiteY826" fmla="*/ 348434 h 6858000"/>
              <a:gd name="connsiteX827" fmla="*/ 5805386 w 7467600"/>
              <a:gd name="connsiteY827" fmla="*/ 239240 h 6858000"/>
              <a:gd name="connsiteX828" fmla="*/ 5905192 w 7467600"/>
              <a:gd name="connsiteY828" fmla="*/ 163079 h 6858000"/>
              <a:gd name="connsiteX829" fmla="*/ 5865655 w 7467600"/>
              <a:gd name="connsiteY829" fmla="*/ 171901 h 6858000"/>
              <a:gd name="connsiteX830" fmla="*/ 5259740 w 7467600"/>
              <a:gd name="connsiteY830" fmla="*/ 257013 h 6858000"/>
              <a:gd name="connsiteX831" fmla="*/ 5208466 w 7467600"/>
              <a:gd name="connsiteY831" fmla="*/ 257550 h 6858000"/>
              <a:gd name="connsiteX832" fmla="*/ 4980204 w 7467600"/>
              <a:gd name="connsiteY832" fmla="*/ 271903 h 6858000"/>
              <a:gd name="connsiteX833" fmla="*/ 5068068 w 7467600"/>
              <a:gd name="connsiteY833" fmla="*/ 282244 h 6858000"/>
              <a:gd name="connsiteX834" fmla="*/ 5153231 w 7467600"/>
              <a:gd name="connsiteY834" fmla="*/ 292240 h 6858000"/>
              <a:gd name="connsiteX835" fmla="*/ 5426491 w 7467600"/>
              <a:gd name="connsiteY835" fmla="*/ 281128 h 6858000"/>
              <a:gd name="connsiteX836" fmla="*/ 5731212 w 7467600"/>
              <a:gd name="connsiteY836" fmla="*/ 231951 h 6858000"/>
              <a:gd name="connsiteX837" fmla="*/ 5905192 w 7467600"/>
              <a:gd name="connsiteY837" fmla="*/ 163079 h 6858000"/>
              <a:gd name="connsiteX838" fmla="*/ 5944437 w 7467600"/>
              <a:gd name="connsiteY838" fmla="*/ 113829 h 6858000"/>
              <a:gd name="connsiteX839" fmla="*/ 5825032 w 7467600"/>
              <a:gd name="connsiteY839" fmla="*/ 146405 h 6858000"/>
              <a:gd name="connsiteX840" fmla="*/ 4955599 w 7467600"/>
              <a:gd name="connsiteY840" fmla="*/ 247008 h 6858000"/>
              <a:gd name="connsiteX841" fmla="*/ 5210104 w 7467600"/>
              <a:gd name="connsiteY841" fmla="*/ 228123 h 6858000"/>
              <a:gd name="connsiteX842" fmla="*/ 5261015 w 7467600"/>
              <a:gd name="connsiteY842" fmla="*/ 227087 h 6858000"/>
              <a:gd name="connsiteX843" fmla="*/ 5861181 w 7467600"/>
              <a:gd name="connsiteY843" fmla="*/ 143093 h 6858000"/>
              <a:gd name="connsiteX844" fmla="*/ 5961252 w 7467600"/>
              <a:gd name="connsiteY844" fmla="*/ 114820 h 6858000"/>
              <a:gd name="connsiteX845" fmla="*/ 5944437 w 7467600"/>
              <a:gd name="connsiteY845" fmla="*/ 113829 h 6858000"/>
              <a:gd name="connsiteX846" fmla="*/ 3882765 w 7467600"/>
              <a:gd name="connsiteY846" fmla="*/ 0 h 6858000"/>
              <a:gd name="connsiteX847" fmla="*/ 3995099 w 7467600"/>
              <a:gd name="connsiteY847" fmla="*/ 0 h 6858000"/>
              <a:gd name="connsiteX848" fmla="*/ 4163818 w 7467600"/>
              <a:gd name="connsiteY848" fmla="*/ 234104 h 6858000"/>
              <a:gd name="connsiteX849" fmla="*/ 4172099 w 7467600"/>
              <a:gd name="connsiteY849" fmla="*/ 234207 h 6858000"/>
              <a:gd name="connsiteX850" fmla="*/ 4784282 w 7467600"/>
              <a:gd name="connsiteY850" fmla="*/ 276561 h 6858000"/>
              <a:gd name="connsiteX851" fmla="*/ 4801687 w 7467600"/>
              <a:gd name="connsiteY851" fmla="*/ 267764 h 6858000"/>
              <a:gd name="connsiteX852" fmla="*/ 6082788 w 7467600"/>
              <a:gd name="connsiteY852" fmla="*/ 64119 h 6858000"/>
              <a:gd name="connsiteX853" fmla="*/ 6099442 w 7467600"/>
              <a:gd name="connsiteY853" fmla="*/ 82568 h 6858000"/>
              <a:gd name="connsiteX854" fmla="*/ 4804137 w 7467600"/>
              <a:gd name="connsiteY854" fmla="*/ 320931 h 6858000"/>
              <a:gd name="connsiteX855" fmla="*/ 4227047 w 7467600"/>
              <a:gd name="connsiteY855" fmla="*/ 313415 h 6858000"/>
              <a:gd name="connsiteX856" fmla="*/ 4346041 w 7467600"/>
              <a:gd name="connsiteY856" fmla="*/ 456086 h 6858000"/>
              <a:gd name="connsiteX857" fmla="*/ 4870967 w 7467600"/>
              <a:gd name="connsiteY857" fmla="*/ 963061 h 6858000"/>
              <a:gd name="connsiteX858" fmla="*/ 4889647 w 7467600"/>
              <a:gd name="connsiteY858" fmla="*/ 957147 h 6858000"/>
              <a:gd name="connsiteX859" fmla="*/ 5422504 w 7467600"/>
              <a:gd name="connsiteY859" fmla="*/ 805191 h 6858000"/>
              <a:gd name="connsiteX860" fmla="*/ 6087656 w 7467600"/>
              <a:gd name="connsiteY860" fmla="*/ 826703 h 6858000"/>
              <a:gd name="connsiteX861" fmla="*/ 6058717 w 7467600"/>
              <a:gd name="connsiteY861" fmla="*/ 865992 h 6858000"/>
              <a:gd name="connsiteX862" fmla="*/ 4974153 w 7467600"/>
              <a:gd name="connsiteY862" fmla="*/ 1045456 h 6858000"/>
              <a:gd name="connsiteX863" fmla="*/ 5627835 w 7467600"/>
              <a:gd name="connsiteY863" fmla="*/ 1472077 h 6858000"/>
              <a:gd name="connsiteX864" fmla="*/ 5629817 w 7467600"/>
              <a:gd name="connsiteY864" fmla="*/ 1471412 h 6858000"/>
              <a:gd name="connsiteX865" fmla="*/ 5634124 w 7467600"/>
              <a:gd name="connsiteY865" fmla="*/ 1470572 h 6858000"/>
              <a:gd name="connsiteX866" fmla="*/ 5755832 w 7467600"/>
              <a:gd name="connsiteY866" fmla="*/ 1383886 h 6858000"/>
              <a:gd name="connsiteX867" fmla="*/ 6014186 w 7467600"/>
              <a:gd name="connsiteY867" fmla="*/ 1279799 h 6858000"/>
              <a:gd name="connsiteX868" fmla="*/ 6901619 w 7467600"/>
              <a:gd name="connsiteY868" fmla="*/ 1047874 h 6858000"/>
              <a:gd name="connsiteX869" fmla="*/ 6931566 w 7467600"/>
              <a:gd name="connsiteY869" fmla="*/ 1062034 h 6858000"/>
              <a:gd name="connsiteX870" fmla="*/ 5790982 w 7467600"/>
              <a:gd name="connsiteY870" fmla="*/ 1561380 h 6858000"/>
              <a:gd name="connsiteX871" fmla="*/ 6188971 w 7467600"/>
              <a:gd name="connsiteY871" fmla="*/ 1755168 h 6858000"/>
              <a:gd name="connsiteX872" fmla="*/ 6202446 w 7467600"/>
              <a:gd name="connsiteY872" fmla="*/ 1752268 h 6858000"/>
              <a:gd name="connsiteX873" fmla="*/ 7179560 w 7467600"/>
              <a:gd name="connsiteY873" fmla="*/ 1467551 h 6858000"/>
              <a:gd name="connsiteX874" fmla="*/ 7158730 w 7467600"/>
              <a:gd name="connsiteY874" fmla="*/ 1507835 h 6858000"/>
              <a:gd name="connsiteX875" fmla="*/ 6326959 w 7467600"/>
              <a:gd name="connsiteY875" fmla="*/ 1817686 h 6858000"/>
              <a:gd name="connsiteX876" fmla="*/ 6537433 w 7467600"/>
              <a:gd name="connsiteY876" fmla="*/ 1907790 h 6858000"/>
              <a:gd name="connsiteX877" fmla="*/ 6550221 w 7467600"/>
              <a:gd name="connsiteY877" fmla="*/ 1910729 h 6858000"/>
              <a:gd name="connsiteX878" fmla="*/ 6964438 w 7467600"/>
              <a:gd name="connsiteY878" fmla="*/ 2209505 h 6858000"/>
              <a:gd name="connsiteX879" fmla="*/ 7367862 w 7467600"/>
              <a:gd name="connsiteY879" fmla="*/ 2806833 h 6858000"/>
              <a:gd name="connsiteX880" fmla="*/ 7364329 w 7467600"/>
              <a:gd name="connsiteY880" fmla="*/ 2826907 h 6858000"/>
              <a:gd name="connsiteX881" fmla="*/ 7290545 w 7467600"/>
              <a:gd name="connsiteY881" fmla="*/ 2850663 h 6858000"/>
              <a:gd name="connsiteX882" fmla="*/ 6472036 w 7467600"/>
              <a:gd name="connsiteY882" fmla="*/ 1959003 h 6858000"/>
              <a:gd name="connsiteX883" fmla="*/ 5792897 w 7467600"/>
              <a:gd name="connsiteY883" fmla="*/ 1647747 h 6858000"/>
              <a:gd name="connsiteX884" fmla="*/ 5842751 w 7467600"/>
              <a:gd name="connsiteY884" fmla="*/ 1816112 h 6858000"/>
              <a:gd name="connsiteX885" fmla="*/ 5847424 w 7467600"/>
              <a:gd name="connsiteY885" fmla="*/ 1815776 h 6858000"/>
              <a:gd name="connsiteX886" fmla="*/ 6399821 w 7467600"/>
              <a:gd name="connsiteY886" fmla="*/ 2344799 h 6858000"/>
              <a:gd name="connsiteX887" fmla="*/ 6323232 w 7467600"/>
              <a:gd name="connsiteY887" fmla="*/ 2389634 h 6858000"/>
              <a:gd name="connsiteX888" fmla="*/ 5942958 w 7467600"/>
              <a:gd name="connsiteY888" fmla="*/ 2077708 h 6858000"/>
              <a:gd name="connsiteX889" fmla="*/ 5921559 w 7467600"/>
              <a:gd name="connsiteY889" fmla="*/ 2378596 h 6858000"/>
              <a:gd name="connsiteX890" fmla="*/ 5817651 w 7467600"/>
              <a:gd name="connsiteY890" fmla="*/ 3023919 h 6858000"/>
              <a:gd name="connsiteX891" fmla="*/ 5729634 w 7467600"/>
              <a:gd name="connsiteY891" fmla="*/ 3051849 h 6858000"/>
              <a:gd name="connsiteX892" fmla="*/ 5611018 w 7467600"/>
              <a:gd name="connsiteY892" fmla="*/ 2316769 h 6858000"/>
              <a:gd name="connsiteX893" fmla="*/ 5687608 w 7467600"/>
              <a:gd name="connsiteY893" fmla="*/ 2039972 h 6858000"/>
              <a:gd name="connsiteX894" fmla="*/ 5657554 w 7467600"/>
              <a:gd name="connsiteY894" fmla="*/ 1576445 h 6858000"/>
              <a:gd name="connsiteX895" fmla="*/ 5150475 w 7467600"/>
              <a:gd name="connsiteY895" fmla="*/ 1274012 h 6858000"/>
              <a:gd name="connsiteX896" fmla="*/ 5349142 w 7467600"/>
              <a:gd name="connsiteY896" fmla="*/ 2204405 h 6858000"/>
              <a:gd name="connsiteX897" fmla="*/ 5262214 w 7467600"/>
              <a:gd name="connsiteY897" fmla="*/ 2233836 h 6858000"/>
              <a:gd name="connsiteX898" fmla="*/ 4981539 w 7467600"/>
              <a:gd name="connsiteY898" fmla="*/ 1542201 h 6858000"/>
              <a:gd name="connsiteX899" fmla="*/ 4958461 w 7467600"/>
              <a:gd name="connsiteY899" fmla="*/ 1136957 h 6858000"/>
              <a:gd name="connsiteX900" fmla="*/ 4655015 w 7467600"/>
              <a:gd name="connsiteY900" fmla="*/ 891426 h 6858000"/>
              <a:gd name="connsiteX901" fmla="*/ 4348002 w 7467600"/>
              <a:gd name="connsiteY901" fmla="*/ 2205895 h 6858000"/>
              <a:gd name="connsiteX902" fmla="*/ 4262250 w 7467600"/>
              <a:gd name="connsiteY902" fmla="*/ 2219972 h 6858000"/>
              <a:gd name="connsiteX903" fmla="*/ 4550611 w 7467600"/>
              <a:gd name="connsiteY903" fmla="*/ 817540 h 6858000"/>
              <a:gd name="connsiteX904" fmla="*/ 4564418 w 7467600"/>
              <a:gd name="connsiteY904" fmla="*/ 808293 h 6858000"/>
              <a:gd name="connsiteX905" fmla="*/ 4266388 w 7467600"/>
              <a:gd name="connsiteY905" fmla="*/ 500083 h 6858000"/>
              <a:gd name="connsiteX906" fmla="*/ 4032842 w 7467600"/>
              <a:gd name="connsiteY906" fmla="*/ 211809 h 6858000"/>
              <a:gd name="connsiteX907" fmla="*/ 3882765 w 7467600"/>
              <a:gd name="connsiteY907" fmla="*/ 0 h 6858000"/>
              <a:gd name="connsiteX908" fmla="*/ 3721337 w 7467600"/>
              <a:gd name="connsiteY908" fmla="*/ 0 h 6858000"/>
              <a:gd name="connsiteX909" fmla="*/ 3797544 w 7467600"/>
              <a:gd name="connsiteY909" fmla="*/ 0 h 6858000"/>
              <a:gd name="connsiteX910" fmla="*/ 3775734 w 7467600"/>
              <a:gd name="connsiteY910" fmla="*/ 95131 h 6858000"/>
              <a:gd name="connsiteX911" fmla="*/ 3724807 w 7467600"/>
              <a:gd name="connsiteY911" fmla="*/ 272257 h 6858000"/>
              <a:gd name="connsiteX912" fmla="*/ 3726844 w 7467600"/>
              <a:gd name="connsiteY912" fmla="*/ 282988 h 6858000"/>
              <a:gd name="connsiteX913" fmla="*/ 3742664 w 7467600"/>
              <a:gd name="connsiteY913" fmla="*/ 279918 h 6858000"/>
              <a:gd name="connsiteX914" fmla="*/ 4103910 w 7467600"/>
              <a:gd name="connsiteY914" fmla="*/ 1161917 h 6858000"/>
              <a:gd name="connsiteX915" fmla="*/ 4020269 w 7467600"/>
              <a:gd name="connsiteY915" fmla="*/ 1200406 h 6858000"/>
              <a:gd name="connsiteX916" fmla="*/ 3674882 w 7467600"/>
              <a:gd name="connsiteY916" fmla="*/ 488524 h 6858000"/>
              <a:gd name="connsiteX917" fmla="*/ 3132682 w 7467600"/>
              <a:gd name="connsiteY917" fmla="*/ 1072284 h 6858000"/>
              <a:gd name="connsiteX918" fmla="*/ 2716346 w 7467600"/>
              <a:gd name="connsiteY918" fmla="*/ 1276376 h 6858000"/>
              <a:gd name="connsiteX919" fmla="*/ 2716772 w 7467600"/>
              <a:gd name="connsiteY919" fmla="*/ 1255462 h 6858000"/>
              <a:gd name="connsiteX920" fmla="*/ 3471096 w 7467600"/>
              <a:gd name="connsiteY920" fmla="*/ 437072 h 6858000"/>
              <a:gd name="connsiteX921" fmla="*/ 3639057 w 7467600"/>
              <a:gd name="connsiteY921" fmla="*/ 286334 h 6858000"/>
              <a:gd name="connsiteX922" fmla="*/ 3640309 w 7467600"/>
              <a:gd name="connsiteY922" fmla="*/ 284664 h 6858000"/>
              <a:gd name="connsiteX923" fmla="*/ 3646022 w 7467600"/>
              <a:gd name="connsiteY923" fmla="*/ 276711 h 6858000"/>
              <a:gd name="connsiteX924" fmla="*/ 3707943 w 7467600"/>
              <a:gd name="connsiteY924" fmla="*/ 65958 h 6858000"/>
              <a:gd name="connsiteX925" fmla="*/ 3721337 w 7467600"/>
              <a:gd name="connsiteY925" fmla="*/ 0 h 6858000"/>
              <a:gd name="connsiteX926" fmla="*/ 2867960 w 7467600"/>
              <a:gd name="connsiteY926" fmla="*/ 0 h 6858000"/>
              <a:gd name="connsiteX927" fmla="*/ 2926351 w 7467600"/>
              <a:gd name="connsiteY927" fmla="*/ 0 h 6858000"/>
              <a:gd name="connsiteX928" fmla="*/ 2902823 w 7467600"/>
              <a:gd name="connsiteY928" fmla="*/ 262929 h 6858000"/>
              <a:gd name="connsiteX929" fmla="*/ 2940663 w 7467600"/>
              <a:gd name="connsiteY929" fmla="*/ 140884 h 6858000"/>
              <a:gd name="connsiteX930" fmla="*/ 2947039 w 7467600"/>
              <a:gd name="connsiteY930" fmla="*/ 122524 h 6858000"/>
              <a:gd name="connsiteX931" fmla="*/ 2984316 w 7467600"/>
              <a:gd name="connsiteY931" fmla="*/ 0 h 6858000"/>
              <a:gd name="connsiteX932" fmla="*/ 3016114 w 7467600"/>
              <a:gd name="connsiteY932" fmla="*/ 0 h 6858000"/>
              <a:gd name="connsiteX933" fmla="*/ 2979949 w 7467600"/>
              <a:gd name="connsiteY933" fmla="*/ 119274 h 6858000"/>
              <a:gd name="connsiteX934" fmla="*/ 3023879 w 7467600"/>
              <a:gd name="connsiteY934" fmla="*/ 0 h 6858000"/>
              <a:gd name="connsiteX935" fmla="*/ 3105400 w 7467600"/>
              <a:gd name="connsiteY935" fmla="*/ 0 h 6858000"/>
              <a:gd name="connsiteX936" fmla="*/ 3094669 w 7467600"/>
              <a:gd name="connsiteY936" fmla="*/ 30308 h 6858000"/>
              <a:gd name="connsiteX937" fmla="*/ 2901945 w 7467600"/>
              <a:gd name="connsiteY937" fmla="*/ 466538 h 6858000"/>
              <a:gd name="connsiteX938" fmla="*/ 2815209 w 7467600"/>
              <a:gd name="connsiteY938" fmla="*/ 497361 h 6858000"/>
              <a:gd name="connsiteX939" fmla="*/ 2844845 w 7467600"/>
              <a:gd name="connsiteY939" fmla="*/ 127638 h 6858000"/>
              <a:gd name="connsiteX940" fmla="*/ 2867960 w 7467600"/>
              <a:gd name="connsiteY940" fmla="*/ 0 h 6858000"/>
              <a:gd name="connsiteX941" fmla="*/ 1057230 w 7467600"/>
              <a:gd name="connsiteY941" fmla="*/ 0 h 6858000"/>
              <a:gd name="connsiteX942" fmla="*/ 1111003 w 7467600"/>
              <a:gd name="connsiteY942" fmla="*/ 0 h 6858000"/>
              <a:gd name="connsiteX943" fmla="*/ 1125553 w 7467600"/>
              <a:gd name="connsiteY943" fmla="*/ 52588 h 6858000"/>
              <a:gd name="connsiteX944" fmla="*/ 1304276 w 7467600"/>
              <a:gd name="connsiteY944" fmla="*/ 476275 h 6858000"/>
              <a:gd name="connsiteX945" fmla="*/ 1492066 w 7467600"/>
              <a:gd name="connsiteY945" fmla="*/ 886333 h 6858000"/>
              <a:gd name="connsiteX946" fmla="*/ 1423698 w 7467600"/>
              <a:gd name="connsiteY946" fmla="*/ 710817 h 6858000"/>
              <a:gd name="connsiteX947" fmla="*/ 1357609 w 7467600"/>
              <a:gd name="connsiteY947" fmla="*/ 532892 h 6858000"/>
              <a:gd name="connsiteX948" fmla="*/ 1309550 w 7467600"/>
              <a:gd name="connsiteY948" fmla="*/ 374031 h 6858000"/>
              <a:gd name="connsiteX949" fmla="*/ 1193673 w 7467600"/>
              <a:gd name="connsiteY949" fmla="*/ 49533 h 6858000"/>
              <a:gd name="connsiteX950" fmla="*/ 1164391 w 7467600"/>
              <a:gd name="connsiteY950" fmla="*/ 0 h 6858000"/>
              <a:gd name="connsiteX951" fmla="*/ 1200666 w 7467600"/>
              <a:gd name="connsiteY951" fmla="*/ 0 h 6858000"/>
              <a:gd name="connsiteX952" fmla="*/ 1223408 w 7467600"/>
              <a:gd name="connsiteY952" fmla="*/ 38996 h 6858000"/>
              <a:gd name="connsiteX953" fmla="*/ 1339635 w 7467600"/>
              <a:gd name="connsiteY953" fmla="*/ 365517 h 6858000"/>
              <a:gd name="connsiteX954" fmla="*/ 1387469 w 7467600"/>
              <a:gd name="connsiteY954" fmla="*/ 523079 h 6858000"/>
              <a:gd name="connsiteX955" fmla="*/ 1452685 w 7467600"/>
              <a:gd name="connsiteY955" fmla="*/ 699806 h 6858000"/>
              <a:gd name="connsiteX956" fmla="*/ 1492092 w 7467600"/>
              <a:gd name="connsiteY956" fmla="*/ 800424 h 6858000"/>
              <a:gd name="connsiteX957" fmla="*/ 1455302 w 7467600"/>
              <a:gd name="connsiteY957" fmla="*/ 632913 h 6858000"/>
              <a:gd name="connsiteX958" fmla="*/ 1222336 w 7467600"/>
              <a:gd name="connsiteY958" fmla="*/ 9480 h 6858000"/>
              <a:gd name="connsiteX959" fmla="*/ 1214634 w 7467600"/>
              <a:gd name="connsiteY959" fmla="*/ 0 h 6858000"/>
              <a:gd name="connsiteX960" fmla="*/ 1289827 w 7467600"/>
              <a:gd name="connsiteY960" fmla="*/ 0 h 6858000"/>
              <a:gd name="connsiteX961" fmla="*/ 1321076 w 7467600"/>
              <a:gd name="connsiteY961" fmla="*/ 59722 h 6858000"/>
              <a:gd name="connsiteX962" fmla="*/ 1512579 w 7467600"/>
              <a:gd name="connsiteY962" fmla="*/ 626441 h 6858000"/>
              <a:gd name="connsiteX963" fmla="*/ 1506076 w 7467600"/>
              <a:gd name="connsiteY963" fmla="*/ 1089289 h 6858000"/>
              <a:gd name="connsiteX964" fmla="*/ 1486346 w 7467600"/>
              <a:gd name="connsiteY964" fmla="*/ 1079919 h 6858000"/>
              <a:gd name="connsiteX965" fmla="*/ 1070511 w 7467600"/>
              <a:gd name="connsiteY965" fmla="*/ 48609 h 6858000"/>
              <a:gd name="connsiteX966" fmla="*/ 1057230 w 7467600"/>
              <a:gd name="connsiteY966" fmla="*/ 0 h 6858000"/>
              <a:gd name="connsiteX967" fmla="*/ 43151 w 7467600"/>
              <a:gd name="connsiteY967" fmla="*/ 0 h 6858000"/>
              <a:gd name="connsiteX968" fmla="*/ 95283 w 7467600"/>
              <a:gd name="connsiteY968" fmla="*/ 0 h 6858000"/>
              <a:gd name="connsiteX969" fmla="*/ 300708 w 7467600"/>
              <a:gd name="connsiteY969" fmla="*/ 154571 h 6858000"/>
              <a:gd name="connsiteX970" fmla="*/ 530414 w 7467600"/>
              <a:gd name="connsiteY970" fmla="*/ 354673 h 6858000"/>
              <a:gd name="connsiteX971" fmla="*/ 333785 w 7467600"/>
              <a:gd name="connsiteY971" fmla="*/ 161564 h 6858000"/>
              <a:gd name="connsiteX972" fmla="*/ 147005 w 7467600"/>
              <a:gd name="connsiteY972" fmla="*/ 0 h 6858000"/>
              <a:gd name="connsiteX973" fmla="*/ 272509 w 7467600"/>
              <a:gd name="connsiteY973" fmla="*/ 0 h 6858000"/>
              <a:gd name="connsiteX974" fmla="*/ 326276 w 7467600"/>
              <a:gd name="connsiteY974" fmla="*/ 45847 h 6858000"/>
              <a:gd name="connsiteX975" fmla="*/ 823759 w 7467600"/>
              <a:gd name="connsiteY975" fmla="*/ 574145 h 6858000"/>
              <a:gd name="connsiteX976" fmla="*/ 811254 w 7467600"/>
              <a:gd name="connsiteY976" fmla="*/ 665546 h 6858000"/>
              <a:gd name="connsiteX977" fmla="*/ 154042 w 7467600"/>
              <a:gd name="connsiteY977" fmla="*/ 261522 h 6858000"/>
              <a:gd name="connsiteX978" fmla="*/ 13550 w 7467600"/>
              <a:gd name="connsiteY978" fmla="*/ 158423 h 6858000"/>
              <a:gd name="connsiteX979" fmla="*/ 0 w 7467600"/>
              <a:gd name="connsiteY979" fmla="*/ 146618 h 6858000"/>
              <a:gd name="connsiteX980" fmla="*/ 0 w 7467600"/>
              <a:gd name="connsiteY980" fmla="*/ 59161 h 6858000"/>
              <a:gd name="connsiteX981" fmla="*/ 45427 w 7467600"/>
              <a:gd name="connsiteY981" fmla="*/ 101078 h 6858000"/>
              <a:gd name="connsiteX982" fmla="*/ 630103 w 7467600"/>
              <a:gd name="connsiteY982" fmla="*/ 485885 h 6858000"/>
              <a:gd name="connsiteX983" fmla="*/ 532040 w 7467600"/>
              <a:gd name="connsiteY983" fmla="*/ 399359 h 6858000"/>
              <a:gd name="connsiteX984" fmla="*/ 517618 w 7467600"/>
              <a:gd name="connsiteY984" fmla="*/ 385726 h 6858000"/>
              <a:gd name="connsiteX985" fmla="*/ 285074 w 7467600"/>
              <a:gd name="connsiteY985" fmla="*/ 182755 h 6858000"/>
              <a:gd name="connsiteX986" fmla="*/ 43151 w 7467600"/>
              <a:gd name="connsiteY98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312201 w 7467600"/>
              <a:gd name="connsiteY129" fmla="*/ 5128278 h 6858000"/>
              <a:gd name="connsiteX130" fmla="*/ 1903353 w 7467600"/>
              <a:gd name="connsiteY130" fmla="*/ 5044827 h 6858000"/>
              <a:gd name="connsiteX131" fmla="*/ 1936931 w 7467600"/>
              <a:gd name="connsiteY131" fmla="*/ 5093954 h 6858000"/>
              <a:gd name="connsiteX132" fmla="*/ 2195868 w 7467600"/>
              <a:gd name="connsiteY132" fmla="*/ 5396574 h 6858000"/>
              <a:gd name="connsiteX133" fmla="*/ 2088852 w 7467600"/>
              <a:gd name="connsiteY133" fmla="*/ 5166123 h 6858000"/>
              <a:gd name="connsiteX134" fmla="*/ 1958241 w 7467600"/>
              <a:gd name="connsiteY134" fmla="*/ 5067955 h 6858000"/>
              <a:gd name="connsiteX135" fmla="*/ 1903353 w 7467600"/>
              <a:gd name="connsiteY135" fmla="*/ 5044827 h 6858000"/>
              <a:gd name="connsiteX136" fmla="*/ 1979378 w 7467600"/>
              <a:gd name="connsiteY136" fmla="*/ 4769504 h 6858000"/>
              <a:gd name="connsiteX137" fmla="*/ 2882120 w 7467600"/>
              <a:gd name="connsiteY137" fmla="*/ 5064547 h 6858000"/>
              <a:gd name="connsiteX138" fmla="*/ 2793103 w 7467600"/>
              <a:gd name="connsiteY138" fmla="*/ 5039699 h 6858000"/>
              <a:gd name="connsiteX139" fmla="*/ 2770041 w 7467600"/>
              <a:gd name="connsiteY139" fmla="*/ 5033634 h 6858000"/>
              <a:gd name="connsiteX140" fmla="*/ 1979378 w 7467600"/>
              <a:gd name="connsiteY140" fmla="*/ 4769504 h 6858000"/>
              <a:gd name="connsiteX141" fmla="*/ 1927410 w 7467600"/>
              <a:gd name="connsiteY141" fmla="*/ 4716164 h 6858000"/>
              <a:gd name="connsiteX142" fmla="*/ 1959587 w 7467600"/>
              <a:gd name="connsiteY142" fmla="*/ 4728849 h 6858000"/>
              <a:gd name="connsiteX143" fmla="*/ 2777707 w 7467600"/>
              <a:gd name="connsiteY143" fmla="*/ 5003991 h 6858000"/>
              <a:gd name="connsiteX144" fmla="*/ 2800768 w 7467600"/>
              <a:gd name="connsiteY144" fmla="*/ 5010056 h 6858000"/>
              <a:gd name="connsiteX145" fmla="*/ 2879408 w 7467600"/>
              <a:gd name="connsiteY145" fmla="*/ 5031590 h 6858000"/>
              <a:gd name="connsiteX146" fmla="*/ 2862295 w 7467600"/>
              <a:gd name="connsiteY146" fmla="*/ 5022958 h 6858000"/>
              <a:gd name="connsiteX147" fmla="*/ 2813343 w 7467600"/>
              <a:gd name="connsiteY147" fmla="*/ 4998369 h 6858000"/>
              <a:gd name="connsiteX148" fmla="*/ 2646245 w 7467600"/>
              <a:gd name="connsiteY148" fmla="*/ 4930999 h 6858000"/>
              <a:gd name="connsiteX149" fmla="*/ 1999243 w 7467600"/>
              <a:gd name="connsiteY149" fmla="*/ 4730524 h 6858000"/>
              <a:gd name="connsiteX150" fmla="*/ 1979527 w 7467600"/>
              <a:gd name="connsiteY150" fmla="*/ 4726651 h 6858000"/>
              <a:gd name="connsiteX151" fmla="*/ 1927410 w 7467600"/>
              <a:gd name="connsiteY151" fmla="*/ 4716164 h 6858000"/>
              <a:gd name="connsiteX152" fmla="*/ 1997014 w 7467600"/>
              <a:gd name="connsiteY152" fmla="*/ 4698007 h 6858000"/>
              <a:gd name="connsiteX153" fmla="*/ 2005458 w 7467600"/>
              <a:gd name="connsiteY153" fmla="*/ 4699540 h 6858000"/>
              <a:gd name="connsiteX154" fmla="*/ 2657186 w 7467600"/>
              <a:gd name="connsiteY154" fmla="*/ 4901687 h 6858000"/>
              <a:gd name="connsiteX155" fmla="*/ 2826662 w 7467600"/>
              <a:gd name="connsiteY155" fmla="*/ 4970362 h 6858000"/>
              <a:gd name="connsiteX156" fmla="*/ 2876100 w 7467600"/>
              <a:gd name="connsiteY156" fmla="*/ 4995397 h 6858000"/>
              <a:gd name="connsiteX157" fmla="*/ 3042600 w 7467600"/>
              <a:gd name="connsiteY157" fmla="*/ 5059532 h 6858000"/>
              <a:gd name="connsiteX158" fmla="*/ 1997014 w 7467600"/>
              <a:gd name="connsiteY158" fmla="*/ 4698007 h 6858000"/>
              <a:gd name="connsiteX159" fmla="*/ 2305292 w 7467600"/>
              <a:gd name="connsiteY159" fmla="*/ 4219492 h 6858000"/>
              <a:gd name="connsiteX160" fmla="*/ 3360922 w 7467600"/>
              <a:gd name="connsiteY160" fmla="*/ 4529373 h 6858000"/>
              <a:gd name="connsiteX161" fmla="*/ 3492420 w 7467600"/>
              <a:gd name="connsiteY161" fmla="*/ 4510145 h 6858000"/>
              <a:gd name="connsiteX162" fmla="*/ 3364086 w 7467600"/>
              <a:gd name="connsiteY162" fmla="*/ 4480340 h 6858000"/>
              <a:gd name="connsiteX163" fmla="*/ 3225818 w 7467600"/>
              <a:gd name="connsiteY163" fmla="*/ 4411822 h 6858000"/>
              <a:gd name="connsiteX164" fmla="*/ 3129696 w 7467600"/>
              <a:gd name="connsiteY164" fmla="*/ 4360704 h 6858000"/>
              <a:gd name="connsiteX165" fmla="*/ 2814545 w 7467600"/>
              <a:gd name="connsiteY165" fmla="*/ 4282955 h 6858000"/>
              <a:gd name="connsiteX166" fmla="*/ 2305292 w 7467600"/>
              <a:gd name="connsiteY166" fmla="*/ 4219492 h 6858000"/>
              <a:gd name="connsiteX167" fmla="*/ 2626982 w 7467600"/>
              <a:gd name="connsiteY167" fmla="*/ 4206450 h 6858000"/>
              <a:gd name="connsiteX168" fmla="*/ 2490617 w 7467600"/>
              <a:gd name="connsiteY168" fmla="*/ 4206951 h 6858000"/>
              <a:gd name="connsiteX169" fmla="*/ 2819869 w 7467600"/>
              <a:gd name="connsiteY169" fmla="*/ 4252936 h 6858000"/>
              <a:gd name="connsiteX170" fmla="*/ 3143018 w 7467600"/>
              <a:gd name="connsiteY170" fmla="*/ 4332698 h 6858000"/>
              <a:gd name="connsiteX171" fmla="*/ 3241520 w 7467600"/>
              <a:gd name="connsiteY171" fmla="*/ 4385112 h 6858000"/>
              <a:gd name="connsiteX172" fmla="*/ 3374575 w 7467600"/>
              <a:gd name="connsiteY172" fmla="*/ 4451517 h 6858000"/>
              <a:gd name="connsiteX173" fmla="*/ 3505221 w 7467600"/>
              <a:gd name="connsiteY173" fmla="*/ 4480757 h 6858000"/>
              <a:gd name="connsiteX174" fmla="*/ 2626982 w 7467600"/>
              <a:gd name="connsiteY174" fmla="*/ 4206450 h 6858000"/>
              <a:gd name="connsiteX175" fmla="*/ 1310106 w 7467600"/>
              <a:gd name="connsiteY175" fmla="*/ 3943217 h 6858000"/>
              <a:gd name="connsiteX176" fmla="*/ 854994 w 7467600"/>
              <a:gd name="connsiteY176" fmla="*/ 4399136 h 6858000"/>
              <a:gd name="connsiteX177" fmla="*/ 742462 w 7467600"/>
              <a:gd name="connsiteY177" fmla="*/ 4594648 h 6858000"/>
              <a:gd name="connsiteX178" fmla="*/ 820602 w 7467600"/>
              <a:gd name="connsiteY178" fmla="*/ 4485915 h 6858000"/>
              <a:gd name="connsiteX179" fmla="*/ 878295 w 7467600"/>
              <a:gd name="connsiteY179" fmla="*/ 4403594 h 6858000"/>
              <a:gd name="connsiteX180" fmla="*/ 1240607 w 7467600"/>
              <a:gd name="connsiteY180" fmla="*/ 4010401 h 6858000"/>
              <a:gd name="connsiteX181" fmla="*/ 1310106 w 7467600"/>
              <a:gd name="connsiteY181" fmla="*/ 3943217 h 6858000"/>
              <a:gd name="connsiteX182" fmla="*/ 1423113 w 7467600"/>
              <a:gd name="connsiteY182" fmla="*/ 3874565 h 6858000"/>
              <a:gd name="connsiteX183" fmla="*/ 1260565 w 7467600"/>
              <a:gd name="connsiteY183" fmla="*/ 4031982 h 6858000"/>
              <a:gd name="connsiteX184" fmla="*/ 901900 w 7467600"/>
              <a:gd name="connsiteY184" fmla="*/ 4421236 h 6858000"/>
              <a:gd name="connsiteX185" fmla="*/ 845044 w 7467600"/>
              <a:gd name="connsiteY185" fmla="*/ 4502436 h 6858000"/>
              <a:gd name="connsiteX186" fmla="*/ 685926 w 7467600"/>
              <a:gd name="connsiteY186" fmla="*/ 4703069 h 6858000"/>
              <a:gd name="connsiteX187" fmla="*/ 684248 w 7467600"/>
              <a:gd name="connsiteY187" fmla="*/ 4706721 h 6858000"/>
              <a:gd name="connsiteX188" fmla="*/ 1423113 w 7467600"/>
              <a:gd name="connsiteY188" fmla="*/ 3874565 h 6858000"/>
              <a:gd name="connsiteX189" fmla="*/ 3316479 w 7467600"/>
              <a:gd name="connsiteY189" fmla="*/ 3872136 h 6858000"/>
              <a:gd name="connsiteX190" fmla="*/ 3546806 w 7467600"/>
              <a:gd name="connsiteY190" fmla="*/ 4356139 h 6858000"/>
              <a:gd name="connsiteX191" fmla="*/ 3364433 w 7467600"/>
              <a:gd name="connsiteY191" fmla="*/ 3953121 h 6858000"/>
              <a:gd name="connsiteX192" fmla="*/ 3316479 w 7467600"/>
              <a:gd name="connsiteY192" fmla="*/ 3872136 h 6858000"/>
              <a:gd name="connsiteX193" fmla="*/ 3291335 w 7467600"/>
              <a:gd name="connsiteY193" fmla="*/ 3767420 h 6858000"/>
              <a:gd name="connsiteX194" fmla="*/ 3390805 w 7467600"/>
              <a:gd name="connsiteY194" fmla="*/ 3937163 h 6858000"/>
              <a:gd name="connsiteX195" fmla="*/ 3579062 w 7467600"/>
              <a:gd name="connsiteY195" fmla="*/ 4359040 h 6858000"/>
              <a:gd name="connsiteX196" fmla="*/ 3467355 w 7467600"/>
              <a:gd name="connsiteY196" fmla="*/ 3988130 h 6858000"/>
              <a:gd name="connsiteX197" fmla="*/ 3310753 w 7467600"/>
              <a:gd name="connsiteY197" fmla="*/ 3787140 h 6858000"/>
              <a:gd name="connsiteX198" fmla="*/ 3291335 w 7467600"/>
              <a:gd name="connsiteY198" fmla="*/ 3767420 h 6858000"/>
              <a:gd name="connsiteX199" fmla="*/ 1635889 w 7467600"/>
              <a:gd name="connsiteY199" fmla="*/ 3709494 h 6858000"/>
              <a:gd name="connsiteX200" fmla="*/ 1634800 w 7467600"/>
              <a:gd name="connsiteY200" fmla="*/ 3731111 h 6858000"/>
              <a:gd name="connsiteX201" fmla="*/ 1635889 w 7467600"/>
              <a:gd name="connsiteY201" fmla="*/ 3709494 h 6858000"/>
              <a:gd name="connsiteX202" fmla="*/ 1510397 w 7467600"/>
              <a:gd name="connsiteY202" fmla="*/ 3684705 h 6858000"/>
              <a:gd name="connsiteX203" fmla="*/ 1146550 w 7467600"/>
              <a:gd name="connsiteY203" fmla="*/ 3802012 h 6858000"/>
              <a:gd name="connsiteX204" fmla="*/ 698834 w 7467600"/>
              <a:gd name="connsiteY204" fmla="*/ 3952272 h 6858000"/>
              <a:gd name="connsiteX205" fmla="*/ 34256 w 7467600"/>
              <a:gd name="connsiteY205" fmla="*/ 4347603 h 6858000"/>
              <a:gd name="connsiteX206" fmla="*/ 527241 w 7467600"/>
              <a:gd name="connsiteY206" fmla="*/ 4065078 h 6858000"/>
              <a:gd name="connsiteX207" fmla="*/ 1510397 w 7467600"/>
              <a:gd name="connsiteY207" fmla="*/ 3684705 h 6858000"/>
              <a:gd name="connsiteX208" fmla="*/ 1313114 w 7467600"/>
              <a:gd name="connsiteY208" fmla="*/ 3655216 h 6858000"/>
              <a:gd name="connsiteX209" fmla="*/ 1109304 w 7467600"/>
              <a:gd name="connsiteY209" fmla="*/ 3669030 h 6858000"/>
              <a:gd name="connsiteX210" fmla="*/ 8129 w 7467600"/>
              <a:gd name="connsiteY210" fmla="*/ 4330519 h 6858000"/>
              <a:gd name="connsiteX211" fmla="*/ 687572 w 7467600"/>
              <a:gd name="connsiteY211" fmla="*/ 3925629 h 6858000"/>
              <a:gd name="connsiteX212" fmla="*/ 1138365 w 7467600"/>
              <a:gd name="connsiteY212" fmla="*/ 3774515 h 6858000"/>
              <a:gd name="connsiteX213" fmla="*/ 1505579 w 7467600"/>
              <a:gd name="connsiteY213" fmla="*/ 3655526 h 6858000"/>
              <a:gd name="connsiteX214" fmla="*/ 1313114 w 7467600"/>
              <a:gd name="connsiteY214" fmla="*/ 3655216 h 6858000"/>
              <a:gd name="connsiteX215" fmla="*/ 3655073 w 7467600"/>
              <a:gd name="connsiteY215" fmla="*/ 3650884 h 6858000"/>
              <a:gd name="connsiteX216" fmla="*/ 3989938 w 7467600"/>
              <a:gd name="connsiteY216" fmla="*/ 3991685 h 6858000"/>
              <a:gd name="connsiteX217" fmla="*/ 4393907 w 7467600"/>
              <a:gd name="connsiteY217" fmla="*/ 4261258 h 6858000"/>
              <a:gd name="connsiteX218" fmla="*/ 4648051 w 7467600"/>
              <a:gd name="connsiteY218" fmla="*/ 4374051 h 6858000"/>
              <a:gd name="connsiteX219" fmla="*/ 4383389 w 7467600"/>
              <a:gd name="connsiteY219" fmla="*/ 4184369 h 6858000"/>
              <a:gd name="connsiteX220" fmla="*/ 4165508 w 7467600"/>
              <a:gd name="connsiteY220" fmla="*/ 4035196 h 6858000"/>
              <a:gd name="connsiteX221" fmla="*/ 4068162 w 7467600"/>
              <a:gd name="connsiteY221" fmla="*/ 3953394 h 6858000"/>
              <a:gd name="connsiteX222" fmla="*/ 3981416 w 7467600"/>
              <a:gd name="connsiteY222" fmla="*/ 3880482 h 6858000"/>
              <a:gd name="connsiteX223" fmla="*/ 3800147 w 7467600"/>
              <a:gd name="connsiteY223" fmla="*/ 3749872 h 6858000"/>
              <a:gd name="connsiteX224" fmla="*/ 3655073 w 7467600"/>
              <a:gd name="connsiteY224" fmla="*/ 3650884 h 6858000"/>
              <a:gd name="connsiteX225" fmla="*/ 3670252 w 7467600"/>
              <a:gd name="connsiteY225" fmla="*/ 3622798 h 6858000"/>
              <a:gd name="connsiteX226" fmla="*/ 3817258 w 7467600"/>
              <a:gd name="connsiteY226" fmla="*/ 3723577 h 6858000"/>
              <a:gd name="connsiteX227" fmla="*/ 4000461 w 7467600"/>
              <a:gd name="connsiteY227" fmla="*/ 3855966 h 6858000"/>
              <a:gd name="connsiteX228" fmla="*/ 4088180 w 7467600"/>
              <a:gd name="connsiteY228" fmla="*/ 3929774 h 6858000"/>
              <a:gd name="connsiteX229" fmla="*/ 4184555 w 7467600"/>
              <a:gd name="connsiteY229" fmla="*/ 4010683 h 6858000"/>
              <a:gd name="connsiteX230" fmla="*/ 4399563 w 7467600"/>
              <a:gd name="connsiteY230" fmla="*/ 4158106 h 6858000"/>
              <a:gd name="connsiteX231" fmla="*/ 4684469 w 7467600"/>
              <a:gd name="connsiteY231" fmla="*/ 4364680 h 6858000"/>
              <a:gd name="connsiteX232" fmla="*/ 4690271 w 7467600"/>
              <a:gd name="connsiteY232" fmla="*/ 4370034 h 6858000"/>
              <a:gd name="connsiteX233" fmla="*/ 4136093 w 7467600"/>
              <a:gd name="connsiteY233" fmla="*/ 3858466 h 6858000"/>
              <a:gd name="connsiteX234" fmla="*/ 3670252 w 7467600"/>
              <a:gd name="connsiteY234" fmla="*/ 3622798 h 6858000"/>
              <a:gd name="connsiteX235" fmla="*/ 4440129 w 7467600"/>
              <a:gd name="connsiteY235" fmla="*/ 3448571 h 6858000"/>
              <a:gd name="connsiteX236" fmla="*/ 4856525 w 7467600"/>
              <a:gd name="connsiteY236" fmla="*/ 3915351 h 6858000"/>
              <a:gd name="connsiteX237" fmla="*/ 5059055 w 7467600"/>
              <a:gd name="connsiteY237" fmla="*/ 4108918 h 6858000"/>
              <a:gd name="connsiteX238" fmla="*/ 5290070 w 7467600"/>
              <a:gd name="connsiteY238" fmla="*/ 4263619 h 6858000"/>
              <a:gd name="connsiteX239" fmla="*/ 4834991 w 7467600"/>
              <a:gd name="connsiteY239" fmla="*/ 3830985 h 6858000"/>
              <a:gd name="connsiteX240" fmla="*/ 4440129 w 7467600"/>
              <a:gd name="connsiteY240" fmla="*/ 3448571 h 6858000"/>
              <a:gd name="connsiteX241" fmla="*/ 4441737 w 7467600"/>
              <a:gd name="connsiteY241" fmla="*/ 3399734 h 6858000"/>
              <a:gd name="connsiteX242" fmla="*/ 4431236 w 7467600"/>
              <a:gd name="connsiteY242" fmla="*/ 3400954 h 6858000"/>
              <a:gd name="connsiteX243" fmla="*/ 4557150 w 7467600"/>
              <a:gd name="connsiteY243" fmla="*/ 3510023 h 6858000"/>
              <a:gd name="connsiteX244" fmla="*/ 4856936 w 7467600"/>
              <a:gd name="connsiteY244" fmla="*/ 3809146 h 6858000"/>
              <a:gd name="connsiteX245" fmla="*/ 5111996 w 7467600"/>
              <a:gd name="connsiteY245" fmla="*/ 4065759 h 6858000"/>
              <a:gd name="connsiteX246" fmla="*/ 5388878 w 7467600"/>
              <a:gd name="connsiteY246" fmla="*/ 4300185 h 6858000"/>
              <a:gd name="connsiteX247" fmla="*/ 5425556 w 7467600"/>
              <a:gd name="connsiteY247" fmla="*/ 4308967 h 6858000"/>
              <a:gd name="connsiteX248" fmla="*/ 4943646 w 7467600"/>
              <a:gd name="connsiteY248" fmla="*/ 3822916 h 6858000"/>
              <a:gd name="connsiteX249" fmla="*/ 4594837 w 7467600"/>
              <a:gd name="connsiteY249" fmla="*/ 3532274 h 6858000"/>
              <a:gd name="connsiteX250" fmla="*/ 4441737 w 7467600"/>
              <a:gd name="connsiteY250" fmla="*/ 3399734 h 6858000"/>
              <a:gd name="connsiteX251" fmla="*/ 5425834 w 7467600"/>
              <a:gd name="connsiteY251" fmla="*/ 3162785 h 6858000"/>
              <a:gd name="connsiteX252" fmla="*/ 5401644 w 7467600"/>
              <a:gd name="connsiteY252" fmla="*/ 3617847 h 6858000"/>
              <a:gd name="connsiteX253" fmla="*/ 5467256 w 7467600"/>
              <a:gd name="connsiteY253" fmla="*/ 4175494 h 6858000"/>
              <a:gd name="connsiteX254" fmla="*/ 5448069 w 7467600"/>
              <a:gd name="connsiteY254" fmla="*/ 3567554 h 6858000"/>
              <a:gd name="connsiteX255" fmla="*/ 5425834 w 7467600"/>
              <a:gd name="connsiteY255" fmla="*/ 3162785 h 6858000"/>
              <a:gd name="connsiteX256" fmla="*/ 1318687 w 7467600"/>
              <a:gd name="connsiteY256" fmla="*/ 3113840 h 6858000"/>
              <a:gd name="connsiteX257" fmla="*/ 1066793 w 7467600"/>
              <a:gd name="connsiteY257" fmla="*/ 3212171 h 6858000"/>
              <a:gd name="connsiteX258" fmla="*/ 993319 w 7467600"/>
              <a:gd name="connsiteY258" fmla="*/ 3247648 h 6858000"/>
              <a:gd name="connsiteX259" fmla="*/ 853081 w 7467600"/>
              <a:gd name="connsiteY259" fmla="*/ 3312410 h 6858000"/>
              <a:gd name="connsiteX260" fmla="*/ 805957 w 7467600"/>
              <a:gd name="connsiteY260" fmla="*/ 3330443 h 6858000"/>
              <a:gd name="connsiteX261" fmla="*/ 1318687 w 7467600"/>
              <a:gd name="connsiteY261" fmla="*/ 3113840 h 6858000"/>
              <a:gd name="connsiteX262" fmla="*/ 5453702 w 7467600"/>
              <a:gd name="connsiteY262" fmla="*/ 3090882 h 6858000"/>
              <a:gd name="connsiteX263" fmla="*/ 5480135 w 7467600"/>
              <a:gd name="connsiteY263" fmla="*/ 3565802 h 6858000"/>
              <a:gd name="connsiteX264" fmla="*/ 5499023 w 7467600"/>
              <a:gd name="connsiteY264" fmla="*/ 4166310 h 6858000"/>
              <a:gd name="connsiteX265" fmla="*/ 5547022 w 7467600"/>
              <a:gd name="connsiteY265" fmla="*/ 3607838 h 6858000"/>
              <a:gd name="connsiteX266" fmla="*/ 5515964 w 7467600"/>
              <a:gd name="connsiteY266" fmla="*/ 3378541 h 6858000"/>
              <a:gd name="connsiteX267" fmla="*/ 5453702 w 7467600"/>
              <a:gd name="connsiteY267" fmla="*/ 3090882 h 6858000"/>
              <a:gd name="connsiteX268" fmla="*/ 1238695 w 7467600"/>
              <a:gd name="connsiteY268" fmla="*/ 3076820 h 6858000"/>
              <a:gd name="connsiteX269" fmla="*/ 716371 w 7467600"/>
              <a:gd name="connsiteY269" fmla="*/ 3293249 h 6858000"/>
              <a:gd name="connsiteX270" fmla="*/ 579522 w 7467600"/>
              <a:gd name="connsiteY270" fmla="*/ 3371759 h 6858000"/>
              <a:gd name="connsiteX271" fmla="*/ 600288 w 7467600"/>
              <a:gd name="connsiteY271" fmla="*/ 3365555 h 6858000"/>
              <a:gd name="connsiteX272" fmla="*/ 840692 w 7467600"/>
              <a:gd name="connsiteY272" fmla="*/ 3284921 h 6858000"/>
              <a:gd name="connsiteX273" fmla="*/ 979248 w 7467600"/>
              <a:gd name="connsiteY273" fmla="*/ 3221003 h 6858000"/>
              <a:gd name="connsiteX274" fmla="*/ 1053282 w 7467600"/>
              <a:gd name="connsiteY274" fmla="*/ 3185247 h 6858000"/>
              <a:gd name="connsiteX275" fmla="*/ 1320603 w 7467600"/>
              <a:gd name="connsiteY275" fmla="*/ 3081281 h 6858000"/>
              <a:gd name="connsiteX276" fmla="*/ 1238695 w 7467600"/>
              <a:gd name="connsiteY276" fmla="*/ 3076820 h 6858000"/>
              <a:gd name="connsiteX277" fmla="*/ 5425627 w 7467600"/>
              <a:gd name="connsiteY277" fmla="*/ 2954192 h 6858000"/>
              <a:gd name="connsiteX278" fmla="*/ 5470770 w 7467600"/>
              <a:gd name="connsiteY278" fmla="*/ 3005435 h 6858000"/>
              <a:gd name="connsiteX279" fmla="*/ 5519779 w 7467600"/>
              <a:gd name="connsiteY279" fmla="*/ 4359223 h 6858000"/>
              <a:gd name="connsiteX280" fmla="*/ 5520293 w 7467600"/>
              <a:gd name="connsiteY280" fmla="*/ 4360602 h 6858000"/>
              <a:gd name="connsiteX281" fmla="*/ 5767221 w 7467600"/>
              <a:gd name="connsiteY281" fmla="*/ 4665564 h 6858000"/>
              <a:gd name="connsiteX282" fmla="*/ 6937169 w 7467600"/>
              <a:gd name="connsiteY282" fmla="*/ 4815941 h 6858000"/>
              <a:gd name="connsiteX283" fmla="*/ 6953922 w 7467600"/>
              <a:gd name="connsiteY283" fmla="*/ 4890068 h 6858000"/>
              <a:gd name="connsiteX284" fmla="*/ 6071359 w 7467600"/>
              <a:gd name="connsiteY284" fmla="*/ 4770770 h 6858000"/>
              <a:gd name="connsiteX285" fmla="*/ 6038839 w 7467600"/>
              <a:gd name="connsiteY285" fmla="*/ 4764474 h 6858000"/>
              <a:gd name="connsiteX286" fmla="*/ 6038706 w 7467600"/>
              <a:gd name="connsiteY286" fmla="*/ 4763847 h 6858000"/>
              <a:gd name="connsiteX287" fmla="*/ 6037784 w 7467600"/>
              <a:gd name="connsiteY287" fmla="*/ 4764270 h 6858000"/>
              <a:gd name="connsiteX288" fmla="*/ 6038839 w 7467600"/>
              <a:gd name="connsiteY288" fmla="*/ 4764474 h 6858000"/>
              <a:gd name="connsiteX289" fmla="*/ 6040338 w 7467600"/>
              <a:gd name="connsiteY289" fmla="*/ 4771418 h 6858000"/>
              <a:gd name="connsiteX290" fmla="*/ 6024488 w 7467600"/>
              <a:gd name="connsiteY290" fmla="*/ 4809903 h 6858000"/>
              <a:gd name="connsiteX291" fmla="*/ 5599771 w 7467600"/>
              <a:gd name="connsiteY291" fmla="*/ 5509652 h 6858000"/>
              <a:gd name="connsiteX292" fmla="*/ 5548843 w 7467600"/>
              <a:gd name="connsiteY292" fmla="*/ 5563845 h 6858000"/>
              <a:gd name="connsiteX293" fmla="*/ 5940952 w 7467600"/>
              <a:gd name="connsiteY293" fmla="*/ 6250028 h 6858000"/>
              <a:gd name="connsiteX294" fmla="*/ 6043441 w 7467600"/>
              <a:gd name="connsiteY294" fmla="*/ 6665847 h 6858000"/>
              <a:gd name="connsiteX295" fmla="*/ 6093432 w 7467600"/>
              <a:gd name="connsiteY295" fmla="*/ 6858000 h 6858000"/>
              <a:gd name="connsiteX296" fmla="*/ 6034344 w 7467600"/>
              <a:gd name="connsiteY296" fmla="*/ 6858000 h 6858000"/>
              <a:gd name="connsiteX297" fmla="*/ 6026679 w 7467600"/>
              <a:gd name="connsiteY297" fmla="*/ 6836959 h 6858000"/>
              <a:gd name="connsiteX298" fmla="*/ 5800441 w 7467600"/>
              <a:gd name="connsiteY298" fmla="*/ 6335286 h 6858000"/>
              <a:gd name="connsiteX299" fmla="*/ 5526562 w 7467600"/>
              <a:gd name="connsiteY299" fmla="*/ 5705388 h 6858000"/>
              <a:gd name="connsiteX300" fmla="*/ 5519640 w 7467600"/>
              <a:gd name="connsiteY300" fmla="*/ 5683774 h 6858000"/>
              <a:gd name="connsiteX301" fmla="*/ 5844559 w 7467600"/>
              <a:gd name="connsiteY301" fmla="*/ 6553349 h 6858000"/>
              <a:gd name="connsiteX302" fmla="*/ 5975994 w 7467600"/>
              <a:gd name="connsiteY302" fmla="*/ 6858000 h 6858000"/>
              <a:gd name="connsiteX303" fmla="*/ 5898547 w 7467600"/>
              <a:gd name="connsiteY303" fmla="*/ 6858000 h 6858000"/>
              <a:gd name="connsiteX304" fmla="*/ 5682041 w 7467600"/>
              <a:gd name="connsiteY304" fmla="*/ 6355860 h 6858000"/>
              <a:gd name="connsiteX305" fmla="*/ 5461758 w 7467600"/>
              <a:gd name="connsiteY305" fmla="*/ 5820220 h 6858000"/>
              <a:gd name="connsiteX306" fmla="*/ 5237282 w 7467600"/>
              <a:gd name="connsiteY306" fmla="*/ 6579086 h 6858000"/>
              <a:gd name="connsiteX307" fmla="*/ 5115009 w 7467600"/>
              <a:gd name="connsiteY307" fmla="*/ 6858000 h 6858000"/>
              <a:gd name="connsiteX308" fmla="*/ 5028074 w 7467600"/>
              <a:gd name="connsiteY308" fmla="*/ 6858000 h 6858000"/>
              <a:gd name="connsiteX309" fmla="*/ 5079508 w 7467600"/>
              <a:gd name="connsiteY309" fmla="*/ 6749074 h 6858000"/>
              <a:gd name="connsiteX310" fmla="*/ 5371846 w 7467600"/>
              <a:gd name="connsiteY310" fmla="*/ 5924413 h 6858000"/>
              <a:gd name="connsiteX311" fmla="*/ 5270512 w 7467600"/>
              <a:gd name="connsiteY311" fmla="*/ 6138975 h 6858000"/>
              <a:gd name="connsiteX312" fmla="*/ 5062409 w 7467600"/>
              <a:gd name="connsiteY312" fmla="*/ 6653544 h 6858000"/>
              <a:gd name="connsiteX313" fmla="*/ 5036628 w 7467600"/>
              <a:gd name="connsiteY313" fmla="*/ 6754247 h 6858000"/>
              <a:gd name="connsiteX314" fmla="*/ 5009112 w 7467600"/>
              <a:gd name="connsiteY314" fmla="*/ 6858000 h 6858000"/>
              <a:gd name="connsiteX315" fmla="*/ 4976679 w 7467600"/>
              <a:gd name="connsiteY315" fmla="*/ 6858000 h 6858000"/>
              <a:gd name="connsiteX316" fmla="*/ 5006537 w 7467600"/>
              <a:gd name="connsiteY316" fmla="*/ 6747068 h 6858000"/>
              <a:gd name="connsiteX317" fmla="*/ 5032723 w 7467600"/>
              <a:gd name="connsiteY317" fmla="*/ 6644957 h 6858000"/>
              <a:gd name="connsiteX318" fmla="*/ 5242949 w 7467600"/>
              <a:gd name="connsiteY318" fmla="*/ 6125175 h 6858000"/>
              <a:gd name="connsiteX319" fmla="*/ 5286321 w 7467600"/>
              <a:gd name="connsiteY319" fmla="*/ 6033555 h 6858000"/>
              <a:gd name="connsiteX320" fmla="*/ 5008210 w 7467600"/>
              <a:gd name="connsiteY320" fmla="*/ 6649194 h 6858000"/>
              <a:gd name="connsiteX321" fmla="*/ 4986321 w 7467600"/>
              <a:gd name="connsiteY321" fmla="*/ 6765687 h 6858000"/>
              <a:gd name="connsiteX322" fmla="*/ 4973474 w 7467600"/>
              <a:gd name="connsiteY322" fmla="*/ 6858000 h 6858000"/>
              <a:gd name="connsiteX323" fmla="*/ 4907178 w 7467600"/>
              <a:gd name="connsiteY323" fmla="*/ 6858000 h 6858000"/>
              <a:gd name="connsiteX324" fmla="*/ 4910810 w 7467600"/>
              <a:gd name="connsiteY324" fmla="*/ 6829660 h 6858000"/>
              <a:gd name="connsiteX325" fmla="*/ 4987461 w 7467600"/>
              <a:gd name="connsiteY325" fmla="*/ 6432994 h 6858000"/>
              <a:gd name="connsiteX326" fmla="*/ 5179262 w 7467600"/>
              <a:gd name="connsiteY326" fmla="*/ 6035044 h 6858000"/>
              <a:gd name="connsiteX327" fmla="*/ 4689678 w 7467600"/>
              <a:gd name="connsiteY327" fmla="*/ 6440241 h 6858000"/>
              <a:gd name="connsiteX328" fmla="*/ 4477543 w 7467600"/>
              <a:gd name="connsiteY328" fmla="*/ 6674836 h 6858000"/>
              <a:gd name="connsiteX329" fmla="*/ 4329957 w 7467600"/>
              <a:gd name="connsiteY329" fmla="*/ 6858000 h 6858000"/>
              <a:gd name="connsiteX330" fmla="*/ 4218595 w 7467600"/>
              <a:gd name="connsiteY330" fmla="*/ 6858000 h 6858000"/>
              <a:gd name="connsiteX331" fmla="*/ 4368888 w 7467600"/>
              <a:gd name="connsiteY331" fmla="*/ 6668412 h 6858000"/>
              <a:gd name="connsiteX332" fmla="*/ 4563091 w 7467600"/>
              <a:gd name="connsiteY332" fmla="*/ 6442508 h 6858000"/>
              <a:gd name="connsiteX333" fmla="*/ 5387324 w 7467600"/>
              <a:gd name="connsiteY333" fmla="*/ 5705830 h 6858000"/>
              <a:gd name="connsiteX334" fmla="*/ 5073620 w 7467600"/>
              <a:gd name="connsiteY334" fmla="*/ 5955437 h 6858000"/>
              <a:gd name="connsiteX335" fmla="*/ 4689789 w 7467600"/>
              <a:gd name="connsiteY335" fmla="*/ 6268382 h 6858000"/>
              <a:gd name="connsiteX336" fmla="*/ 4418722 w 7467600"/>
              <a:gd name="connsiteY336" fmla="*/ 6570886 h 6858000"/>
              <a:gd name="connsiteX337" fmla="*/ 4214944 w 7467600"/>
              <a:gd name="connsiteY337" fmla="*/ 6858000 h 6858000"/>
              <a:gd name="connsiteX338" fmla="*/ 4177898 w 7467600"/>
              <a:gd name="connsiteY338" fmla="*/ 6858000 h 6858000"/>
              <a:gd name="connsiteX339" fmla="*/ 4391597 w 7467600"/>
              <a:gd name="connsiteY339" fmla="*/ 6556370 h 6858000"/>
              <a:gd name="connsiteX340" fmla="*/ 4668889 w 7467600"/>
              <a:gd name="connsiteY340" fmla="*/ 6246399 h 6858000"/>
              <a:gd name="connsiteX341" fmla="*/ 5055427 w 7467600"/>
              <a:gd name="connsiteY341" fmla="*/ 5931476 h 6858000"/>
              <a:gd name="connsiteX342" fmla="*/ 5371814 w 7467600"/>
              <a:gd name="connsiteY342" fmla="*/ 5678975 h 6858000"/>
              <a:gd name="connsiteX343" fmla="*/ 4987918 w 7467600"/>
              <a:gd name="connsiteY343" fmla="*/ 5838701 h 6858000"/>
              <a:gd name="connsiteX344" fmla="*/ 4317146 w 7467600"/>
              <a:gd name="connsiteY344" fmla="*/ 6587716 h 6858000"/>
              <a:gd name="connsiteX345" fmla="*/ 4171627 w 7467600"/>
              <a:gd name="connsiteY345" fmla="*/ 6858000 h 6858000"/>
              <a:gd name="connsiteX346" fmla="*/ 4081585 w 7467600"/>
              <a:gd name="connsiteY346" fmla="*/ 6858000 h 6858000"/>
              <a:gd name="connsiteX347" fmla="*/ 4238603 w 7467600"/>
              <a:gd name="connsiteY347" fmla="*/ 6559341 h 6858000"/>
              <a:gd name="connsiteX348" fmla="*/ 4778333 w 7467600"/>
              <a:gd name="connsiteY348" fmla="*/ 5873626 h 6858000"/>
              <a:gd name="connsiteX349" fmla="*/ 5414185 w 7467600"/>
              <a:gd name="connsiteY349" fmla="*/ 5573882 h 6858000"/>
              <a:gd name="connsiteX350" fmla="*/ 5959648 w 7467600"/>
              <a:gd name="connsiteY350" fmla="*/ 4760797 h 6858000"/>
              <a:gd name="connsiteX351" fmla="*/ 5355019 w 7467600"/>
              <a:gd name="connsiteY351" fmla="*/ 4734672 h 6858000"/>
              <a:gd name="connsiteX352" fmla="*/ 5083565 w 7467600"/>
              <a:gd name="connsiteY352" fmla="*/ 5179121 h 6858000"/>
              <a:gd name="connsiteX353" fmla="*/ 4713577 w 7467600"/>
              <a:gd name="connsiteY353" fmla="*/ 5616803 h 6858000"/>
              <a:gd name="connsiteX354" fmla="*/ 3989559 w 7467600"/>
              <a:gd name="connsiteY354" fmla="*/ 6145945 h 6858000"/>
              <a:gd name="connsiteX355" fmla="*/ 3939824 w 7467600"/>
              <a:gd name="connsiteY355" fmla="*/ 6066900 h 6858000"/>
              <a:gd name="connsiteX356" fmla="*/ 4584537 w 7467600"/>
              <a:gd name="connsiteY356" fmla="*/ 5324826 h 6858000"/>
              <a:gd name="connsiteX357" fmla="*/ 5037105 w 7467600"/>
              <a:gd name="connsiteY357" fmla="*/ 5088765 h 6858000"/>
              <a:gd name="connsiteX358" fmla="*/ 5039930 w 7467600"/>
              <a:gd name="connsiteY358" fmla="*/ 5089585 h 6858000"/>
              <a:gd name="connsiteX359" fmla="*/ 5263764 w 7467600"/>
              <a:gd name="connsiteY359" fmla="*/ 4735525 h 6858000"/>
              <a:gd name="connsiteX360" fmla="*/ 4086300 w 7467600"/>
              <a:gd name="connsiteY360" fmla="*/ 4884599 h 6858000"/>
              <a:gd name="connsiteX361" fmla="*/ 4085485 w 7467600"/>
              <a:gd name="connsiteY361" fmla="*/ 4899070 h 6858000"/>
              <a:gd name="connsiteX362" fmla="*/ 3871915 w 7467600"/>
              <a:gd name="connsiteY362" fmla="*/ 5253645 h 6858000"/>
              <a:gd name="connsiteX363" fmla="*/ 3799374 w 7467600"/>
              <a:gd name="connsiteY363" fmla="*/ 5466127 h 6858000"/>
              <a:gd name="connsiteX364" fmla="*/ 3498850 w 7467600"/>
              <a:gd name="connsiteY364" fmla="*/ 6661888 h 6858000"/>
              <a:gd name="connsiteX365" fmla="*/ 3399216 w 7467600"/>
              <a:gd name="connsiteY365" fmla="*/ 6858000 h 6858000"/>
              <a:gd name="connsiteX366" fmla="*/ 3303688 w 7467600"/>
              <a:gd name="connsiteY366" fmla="*/ 6858000 h 6858000"/>
              <a:gd name="connsiteX367" fmla="*/ 3391774 w 7467600"/>
              <a:gd name="connsiteY367" fmla="*/ 6697181 h 6858000"/>
              <a:gd name="connsiteX368" fmla="*/ 3735540 w 7467600"/>
              <a:gd name="connsiteY368" fmla="*/ 5546923 h 6858000"/>
              <a:gd name="connsiteX369" fmla="*/ 3729438 w 7467600"/>
              <a:gd name="connsiteY369" fmla="*/ 5569058 h 6858000"/>
              <a:gd name="connsiteX370" fmla="*/ 3707782 w 7467600"/>
              <a:gd name="connsiteY370" fmla="*/ 5644908 h 6858000"/>
              <a:gd name="connsiteX371" fmla="*/ 3583827 w 7467600"/>
              <a:gd name="connsiteY371" fmla="*/ 6039215 h 6858000"/>
              <a:gd name="connsiteX372" fmla="*/ 3547861 w 7467600"/>
              <a:gd name="connsiteY372" fmla="*/ 6129609 h 6858000"/>
              <a:gd name="connsiteX373" fmla="*/ 3490905 w 7467600"/>
              <a:gd name="connsiteY373" fmla="*/ 6277660 h 6858000"/>
              <a:gd name="connsiteX374" fmla="*/ 3455859 w 7467600"/>
              <a:gd name="connsiteY374" fmla="*/ 6391301 h 6858000"/>
              <a:gd name="connsiteX375" fmla="*/ 3429112 w 7467600"/>
              <a:gd name="connsiteY375" fmla="*/ 6479469 h 6858000"/>
              <a:gd name="connsiteX376" fmla="*/ 3304862 w 7467600"/>
              <a:gd name="connsiteY376" fmla="*/ 6796476 h 6858000"/>
              <a:gd name="connsiteX377" fmla="*/ 3276071 w 7467600"/>
              <a:gd name="connsiteY377" fmla="*/ 6858000 h 6858000"/>
              <a:gd name="connsiteX378" fmla="*/ 3240805 w 7467600"/>
              <a:gd name="connsiteY378" fmla="*/ 6858000 h 6858000"/>
              <a:gd name="connsiteX379" fmla="*/ 3275917 w 7467600"/>
              <a:gd name="connsiteY379" fmla="*/ 6783192 h 6858000"/>
              <a:gd name="connsiteX380" fmla="*/ 3399358 w 7467600"/>
              <a:gd name="connsiteY380" fmla="*/ 6469011 h 6858000"/>
              <a:gd name="connsiteX381" fmla="*/ 3425650 w 7467600"/>
              <a:gd name="connsiteY381" fmla="*/ 6381333 h 6858000"/>
              <a:gd name="connsiteX382" fmla="*/ 3460661 w 7467600"/>
              <a:gd name="connsiteY382" fmla="*/ 6266763 h 6858000"/>
              <a:gd name="connsiteX383" fmla="*/ 3518021 w 7467600"/>
              <a:gd name="connsiteY383" fmla="*/ 6117298 h 6858000"/>
              <a:gd name="connsiteX384" fmla="*/ 3554035 w 7467600"/>
              <a:gd name="connsiteY384" fmla="*/ 6027832 h 6858000"/>
              <a:gd name="connsiteX385" fmla="*/ 3677174 w 7467600"/>
              <a:gd name="connsiteY385" fmla="*/ 5636351 h 6858000"/>
              <a:gd name="connsiteX386" fmla="*/ 3698819 w 7467600"/>
              <a:gd name="connsiteY386" fmla="*/ 5560503 h 6858000"/>
              <a:gd name="connsiteX387" fmla="*/ 3702094 w 7467600"/>
              <a:gd name="connsiteY387" fmla="*/ 5549194 h 6858000"/>
              <a:gd name="connsiteX388" fmla="*/ 3398355 w 7467600"/>
              <a:gd name="connsiteY388" fmla="*/ 6094603 h 6858000"/>
              <a:gd name="connsiteX389" fmla="*/ 3193941 w 7467600"/>
              <a:gd name="connsiteY389" fmla="*/ 6798775 h 6858000"/>
              <a:gd name="connsiteX390" fmla="*/ 3184140 w 7467600"/>
              <a:gd name="connsiteY390" fmla="*/ 6858000 h 6858000"/>
              <a:gd name="connsiteX391" fmla="*/ 3099978 w 7467600"/>
              <a:gd name="connsiteY391" fmla="*/ 6858000 h 6858000"/>
              <a:gd name="connsiteX392" fmla="*/ 3101556 w 7467600"/>
              <a:gd name="connsiteY392" fmla="*/ 6843337 h 6858000"/>
              <a:gd name="connsiteX393" fmla="*/ 3370162 w 7467600"/>
              <a:gd name="connsiteY393" fmla="*/ 5785550 h 6858000"/>
              <a:gd name="connsiteX394" fmla="*/ 3746477 w 7467600"/>
              <a:gd name="connsiteY394" fmla="*/ 5377889 h 6858000"/>
              <a:gd name="connsiteX395" fmla="*/ 3863399 w 7467600"/>
              <a:gd name="connsiteY395" fmla="*/ 5087257 h 6858000"/>
              <a:gd name="connsiteX396" fmla="*/ 3968712 w 7467600"/>
              <a:gd name="connsiteY396" fmla="*/ 4913989 h 6858000"/>
              <a:gd name="connsiteX397" fmla="*/ 2792390 w 7467600"/>
              <a:gd name="connsiteY397" fmla="*/ 5382974 h 6858000"/>
              <a:gd name="connsiteX398" fmla="*/ 2714982 w 7467600"/>
              <a:gd name="connsiteY398" fmla="*/ 5427051 h 6858000"/>
              <a:gd name="connsiteX399" fmla="*/ 2813361 w 7467600"/>
              <a:gd name="connsiteY399" fmla="*/ 6023912 h 6858000"/>
              <a:gd name="connsiteX400" fmla="*/ 2688430 w 7467600"/>
              <a:gd name="connsiteY400" fmla="*/ 6801564 h 6858000"/>
              <a:gd name="connsiteX401" fmla="*/ 2629626 w 7467600"/>
              <a:gd name="connsiteY401" fmla="*/ 6763394 h 6858000"/>
              <a:gd name="connsiteX402" fmla="*/ 2565328 w 7467600"/>
              <a:gd name="connsiteY402" fmla="*/ 5516399 h 6858000"/>
              <a:gd name="connsiteX403" fmla="*/ 1922999 w 7467600"/>
              <a:gd name="connsiteY403" fmla="*/ 5980343 h 6858000"/>
              <a:gd name="connsiteX404" fmla="*/ 1950261 w 7467600"/>
              <a:gd name="connsiteY404" fmla="*/ 6405858 h 6858000"/>
              <a:gd name="connsiteX405" fmla="*/ 2365554 w 7467600"/>
              <a:gd name="connsiteY405" fmla="*/ 6759107 h 6858000"/>
              <a:gd name="connsiteX406" fmla="*/ 2424142 w 7467600"/>
              <a:gd name="connsiteY406" fmla="*/ 6858000 h 6858000"/>
              <a:gd name="connsiteX407" fmla="*/ 2395994 w 7467600"/>
              <a:gd name="connsiteY407" fmla="*/ 6858000 h 6858000"/>
              <a:gd name="connsiteX408" fmla="*/ 2392863 w 7467600"/>
              <a:gd name="connsiteY408" fmla="*/ 6852964 h 6858000"/>
              <a:gd name="connsiteX409" fmla="*/ 2017589 w 7467600"/>
              <a:gd name="connsiteY409" fmla="*/ 6493982 h 6858000"/>
              <a:gd name="connsiteX410" fmla="*/ 2147336 w 7467600"/>
              <a:gd name="connsiteY410" fmla="*/ 6594052 h 6858000"/>
              <a:gd name="connsiteX411" fmla="*/ 2207047 w 7467600"/>
              <a:gd name="connsiteY411" fmla="*/ 6654540 h 6858000"/>
              <a:gd name="connsiteX412" fmla="*/ 2299106 w 7467600"/>
              <a:gd name="connsiteY412" fmla="*/ 6778931 h 6858000"/>
              <a:gd name="connsiteX413" fmla="*/ 2314430 w 7467600"/>
              <a:gd name="connsiteY413" fmla="*/ 6801144 h 6858000"/>
              <a:gd name="connsiteX414" fmla="*/ 2352406 w 7467600"/>
              <a:gd name="connsiteY414" fmla="*/ 6858000 h 6858000"/>
              <a:gd name="connsiteX415" fmla="*/ 2314492 w 7467600"/>
              <a:gd name="connsiteY415" fmla="*/ 6858000 h 6858000"/>
              <a:gd name="connsiteX416" fmla="*/ 2288095 w 7467600"/>
              <a:gd name="connsiteY416" fmla="*/ 6818030 h 6858000"/>
              <a:gd name="connsiteX417" fmla="*/ 2272768 w 7467600"/>
              <a:gd name="connsiteY417" fmla="*/ 6795822 h 6858000"/>
              <a:gd name="connsiteX418" fmla="*/ 2182715 w 7467600"/>
              <a:gd name="connsiteY418" fmla="*/ 6675071 h 6858000"/>
              <a:gd name="connsiteX419" fmla="*/ 2032061 w 7467600"/>
              <a:gd name="connsiteY419" fmla="*/ 6541380 h 6858000"/>
              <a:gd name="connsiteX420" fmla="*/ 2257220 w 7467600"/>
              <a:gd name="connsiteY420" fmla="*/ 6826257 h 6858000"/>
              <a:gd name="connsiteX421" fmla="*/ 2281324 w 7467600"/>
              <a:gd name="connsiteY421" fmla="*/ 6858000 h 6858000"/>
              <a:gd name="connsiteX422" fmla="*/ 2242860 w 7467600"/>
              <a:gd name="connsiteY422" fmla="*/ 6858000 h 6858000"/>
              <a:gd name="connsiteX423" fmla="*/ 2232818 w 7467600"/>
              <a:gd name="connsiteY423" fmla="*/ 6844926 h 6858000"/>
              <a:gd name="connsiteX424" fmla="*/ 1990172 w 7467600"/>
              <a:gd name="connsiteY424" fmla="*/ 6542121 h 6858000"/>
              <a:gd name="connsiteX425" fmla="*/ 2124090 w 7467600"/>
              <a:gd name="connsiteY425" fmla="*/ 6761017 h 6858000"/>
              <a:gd name="connsiteX426" fmla="*/ 2200380 w 7467600"/>
              <a:gd name="connsiteY426" fmla="*/ 6858000 h 6858000"/>
              <a:gd name="connsiteX427" fmla="*/ 2147507 w 7467600"/>
              <a:gd name="connsiteY427" fmla="*/ 6858000 h 6858000"/>
              <a:gd name="connsiteX428" fmla="*/ 2070668 w 7467600"/>
              <a:gd name="connsiteY428" fmla="*/ 6761520 h 6858000"/>
              <a:gd name="connsiteX429" fmla="*/ 1975142 w 7467600"/>
              <a:gd name="connsiteY429" fmla="*/ 6585570 h 6858000"/>
              <a:gd name="connsiteX430" fmla="*/ 2050035 w 7467600"/>
              <a:gd name="connsiteY430" fmla="*/ 6813345 h 6858000"/>
              <a:gd name="connsiteX431" fmla="*/ 2063025 w 7467600"/>
              <a:gd name="connsiteY431" fmla="*/ 6858000 h 6858000"/>
              <a:gd name="connsiteX432" fmla="*/ 2021675 w 7467600"/>
              <a:gd name="connsiteY432" fmla="*/ 6858000 h 6858000"/>
              <a:gd name="connsiteX433" fmla="*/ 2019308 w 7467600"/>
              <a:gd name="connsiteY433" fmla="*/ 6847118 h 6858000"/>
              <a:gd name="connsiteX434" fmla="*/ 1938835 w 7467600"/>
              <a:gd name="connsiteY434" fmla="*/ 6551160 h 6858000"/>
              <a:gd name="connsiteX435" fmla="*/ 1953230 w 7467600"/>
              <a:gd name="connsiteY435" fmla="*/ 6759699 h 6858000"/>
              <a:gd name="connsiteX436" fmla="*/ 1956763 w 7467600"/>
              <a:gd name="connsiteY436" fmla="*/ 6778191 h 6858000"/>
              <a:gd name="connsiteX437" fmla="*/ 1967925 w 7467600"/>
              <a:gd name="connsiteY437" fmla="*/ 6858000 h 6858000"/>
              <a:gd name="connsiteX438" fmla="*/ 1936622 w 7467600"/>
              <a:gd name="connsiteY438" fmla="*/ 6858000 h 6858000"/>
              <a:gd name="connsiteX439" fmla="*/ 1926261 w 7467600"/>
              <a:gd name="connsiteY439" fmla="*/ 6784064 h 6858000"/>
              <a:gd name="connsiteX440" fmla="*/ 1922724 w 7467600"/>
              <a:gd name="connsiteY440" fmla="*/ 6765577 h 6858000"/>
              <a:gd name="connsiteX441" fmla="*/ 1904650 w 7467600"/>
              <a:gd name="connsiteY441" fmla="*/ 6639616 h 6858000"/>
              <a:gd name="connsiteX442" fmla="*/ 1885273 w 7467600"/>
              <a:gd name="connsiteY442" fmla="*/ 6858000 h 6858000"/>
              <a:gd name="connsiteX443" fmla="*/ 1854363 w 7467600"/>
              <a:gd name="connsiteY443" fmla="*/ 6858000 h 6858000"/>
              <a:gd name="connsiteX444" fmla="*/ 1880391 w 7467600"/>
              <a:gd name="connsiteY444" fmla="*/ 6603796 h 6858000"/>
              <a:gd name="connsiteX445" fmla="*/ 1818273 w 7467600"/>
              <a:gd name="connsiteY445" fmla="*/ 6715729 h 6858000"/>
              <a:gd name="connsiteX446" fmla="*/ 1794691 w 7467600"/>
              <a:gd name="connsiteY446" fmla="*/ 6843239 h 6858000"/>
              <a:gd name="connsiteX447" fmla="*/ 1794914 w 7467600"/>
              <a:gd name="connsiteY447" fmla="*/ 6858000 h 6858000"/>
              <a:gd name="connsiteX448" fmla="*/ 1746128 w 7467600"/>
              <a:gd name="connsiteY448" fmla="*/ 6858000 h 6858000"/>
              <a:gd name="connsiteX449" fmla="*/ 1753934 w 7467600"/>
              <a:gd name="connsiteY449" fmla="*/ 6724796 h 6858000"/>
              <a:gd name="connsiteX450" fmla="*/ 1792053 w 7467600"/>
              <a:gd name="connsiteY450" fmla="*/ 6572396 h 6858000"/>
              <a:gd name="connsiteX451" fmla="*/ 1862248 w 7467600"/>
              <a:gd name="connsiteY451" fmla="*/ 6266397 h 6858000"/>
              <a:gd name="connsiteX452" fmla="*/ 1862250 w 7467600"/>
              <a:gd name="connsiteY452" fmla="*/ 6033531 h 6858000"/>
              <a:gd name="connsiteX453" fmla="*/ 1211999 w 7467600"/>
              <a:gd name="connsiteY453" fmla="*/ 6683610 h 6858000"/>
              <a:gd name="connsiteX454" fmla="*/ 1213266 w 7467600"/>
              <a:gd name="connsiteY454" fmla="*/ 6691947 h 6858000"/>
              <a:gd name="connsiteX455" fmla="*/ 1203370 w 7467600"/>
              <a:gd name="connsiteY455" fmla="*/ 6850676 h 6858000"/>
              <a:gd name="connsiteX456" fmla="*/ 1203671 w 7467600"/>
              <a:gd name="connsiteY456" fmla="*/ 6858000 h 6858000"/>
              <a:gd name="connsiteX457" fmla="*/ 1143180 w 7467600"/>
              <a:gd name="connsiteY457" fmla="*/ 6858000 h 6858000"/>
              <a:gd name="connsiteX458" fmla="*/ 1142176 w 7467600"/>
              <a:gd name="connsiteY458" fmla="*/ 6766045 h 6858000"/>
              <a:gd name="connsiteX459" fmla="*/ 1067484 w 7467600"/>
              <a:gd name="connsiteY459" fmla="*/ 6858000 h 6858000"/>
              <a:gd name="connsiteX460" fmla="*/ 953928 w 7467600"/>
              <a:gd name="connsiteY460" fmla="*/ 6858000 h 6858000"/>
              <a:gd name="connsiteX461" fmla="*/ 959715 w 7467600"/>
              <a:gd name="connsiteY461" fmla="*/ 6850185 h 6858000"/>
              <a:gd name="connsiteX462" fmla="*/ 1483788 w 7467600"/>
              <a:gd name="connsiteY462" fmla="*/ 6259174 h 6858000"/>
              <a:gd name="connsiteX463" fmla="*/ 1100671 w 7467600"/>
              <a:gd name="connsiteY463" fmla="*/ 6252137 h 6858000"/>
              <a:gd name="connsiteX464" fmla="*/ 1090144 w 7467600"/>
              <a:gd name="connsiteY464" fmla="*/ 6256748 h 6858000"/>
              <a:gd name="connsiteX465" fmla="*/ 1095872 w 7467600"/>
              <a:gd name="connsiteY465" fmla="*/ 6271892 h 6858000"/>
              <a:gd name="connsiteX466" fmla="*/ 262785 w 7467600"/>
              <a:gd name="connsiteY466" fmla="*/ 6845450 h 6858000"/>
              <a:gd name="connsiteX467" fmla="*/ 209968 w 7467600"/>
              <a:gd name="connsiteY467" fmla="*/ 6770713 h 6858000"/>
              <a:gd name="connsiteX468" fmla="*/ 873460 w 7467600"/>
              <a:gd name="connsiteY468" fmla="*/ 6253768 h 6858000"/>
              <a:gd name="connsiteX469" fmla="*/ 192686 w 7467600"/>
              <a:gd name="connsiteY469" fmla="*/ 5849257 h 6858000"/>
              <a:gd name="connsiteX470" fmla="*/ 4696 w 7467600"/>
              <a:gd name="connsiteY470" fmla="*/ 5697668 h 6858000"/>
              <a:gd name="connsiteX471" fmla="*/ 0 w 7467600"/>
              <a:gd name="connsiteY471" fmla="*/ 5689984 h 6858000"/>
              <a:gd name="connsiteX472" fmla="*/ 0 w 7467600"/>
              <a:gd name="connsiteY472" fmla="*/ 5513472 h 6858000"/>
              <a:gd name="connsiteX473" fmla="*/ 174101 w 7467600"/>
              <a:gd name="connsiteY473" fmla="*/ 5620277 h 6858000"/>
              <a:gd name="connsiteX474" fmla="*/ 891800 w 7467600"/>
              <a:gd name="connsiteY474" fmla="*/ 6036935 h 6858000"/>
              <a:gd name="connsiteX475" fmla="*/ 1072219 w 7467600"/>
              <a:gd name="connsiteY475" fmla="*/ 6169443 h 6858000"/>
              <a:gd name="connsiteX476" fmla="*/ 1074117 w 7467600"/>
              <a:gd name="connsiteY476" fmla="*/ 6170301 h 6858000"/>
              <a:gd name="connsiteX477" fmla="*/ 1083114 w 7467600"/>
              <a:gd name="connsiteY477" fmla="*/ 6174131 h 6858000"/>
              <a:gd name="connsiteX478" fmla="*/ 1543010 w 7467600"/>
              <a:gd name="connsiteY478" fmla="*/ 6191140 h 6858000"/>
              <a:gd name="connsiteX479" fmla="*/ 1551080 w 7467600"/>
              <a:gd name="connsiteY479" fmla="*/ 6195006 h 6858000"/>
              <a:gd name="connsiteX480" fmla="*/ 2345443 w 7467600"/>
              <a:gd name="connsiteY480" fmla="*/ 5549882 h 6858000"/>
              <a:gd name="connsiteX481" fmla="*/ 1721499 w 7467600"/>
              <a:gd name="connsiteY481" fmla="*/ 5599969 h 6858000"/>
              <a:gd name="connsiteX482" fmla="*/ 767716 w 7467600"/>
              <a:gd name="connsiteY482" fmla="*/ 5472768 h 6858000"/>
              <a:gd name="connsiteX483" fmla="*/ 722147 w 7467600"/>
              <a:gd name="connsiteY483" fmla="*/ 5393091 h 6858000"/>
              <a:gd name="connsiteX484" fmla="*/ 1485552 w 7467600"/>
              <a:gd name="connsiteY484" fmla="*/ 5313202 h 6858000"/>
              <a:gd name="connsiteX485" fmla="*/ 2143004 w 7467600"/>
              <a:gd name="connsiteY485" fmla="*/ 5402420 h 6858000"/>
              <a:gd name="connsiteX486" fmla="*/ 1933391 w 7467600"/>
              <a:gd name="connsiteY486" fmla="*/ 5156971 h 6858000"/>
              <a:gd name="connsiteX487" fmla="*/ 1827118 w 7467600"/>
              <a:gd name="connsiteY487" fmla="*/ 4968410 h 6858000"/>
              <a:gd name="connsiteX488" fmla="*/ 1837349 w 7467600"/>
              <a:gd name="connsiteY488" fmla="*/ 4956357 h 6858000"/>
              <a:gd name="connsiteX489" fmla="*/ 2162835 w 7467600"/>
              <a:gd name="connsiteY489" fmla="*/ 5187853 h 6858000"/>
              <a:gd name="connsiteX490" fmla="*/ 2257167 w 7467600"/>
              <a:gd name="connsiteY490" fmla="*/ 5462123 h 6858000"/>
              <a:gd name="connsiteX491" fmla="*/ 2261598 w 7467600"/>
              <a:gd name="connsiteY491" fmla="*/ 5467998 h 6858000"/>
              <a:gd name="connsiteX492" fmla="*/ 2437177 w 7467600"/>
              <a:gd name="connsiteY492" fmla="*/ 5479608 h 6858000"/>
              <a:gd name="connsiteX493" fmla="*/ 2445247 w 7467600"/>
              <a:gd name="connsiteY493" fmla="*/ 5483476 h 6858000"/>
              <a:gd name="connsiteX494" fmla="*/ 2743626 w 7467600"/>
              <a:gd name="connsiteY494" fmla="*/ 5304819 h 6858000"/>
              <a:gd name="connsiteX495" fmla="*/ 3048102 w 7467600"/>
              <a:gd name="connsiteY495" fmla="*/ 5150595 h 6858000"/>
              <a:gd name="connsiteX496" fmla="*/ 1799414 w 7467600"/>
              <a:gd name="connsiteY496" fmla="*/ 4694732 h 6858000"/>
              <a:gd name="connsiteX497" fmla="*/ 1771735 w 7467600"/>
              <a:gd name="connsiteY497" fmla="*/ 4619929 h 6858000"/>
              <a:gd name="connsiteX498" fmla="*/ 3104273 w 7467600"/>
              <a:gd name="connsiteY498" fmla="*/ 5076159 h 6858000"/>
              <a:gd name="connsiteX499" fmla="*/ 3113245 w 7467600"/>
              <a:gd name="connsiteY499" fmla="*/ 5090705 h 6858000"/>
              <a:gd name="connsiteX500" fmla="*/ 3126294 w 7467600"/>
              <a:gd name="connsiteY500" fmla="*/ 5114400 h 6858000"/>
              <a:gd name="connsiteX501" fmla="*/ 3937433 w 7467600"/>
              <a:gd name="connsiteY501" fmla="*/ 4830473 h 6858000"/>
              <a:gd name="connsiteX502" fmla="*/ 3590475 w 7467600"/>
              <a:gd name="connsiteY502" fmla="*/ 4597974 h 6858000"/>
              <a:gd name="connsiteX503" fmla="*/ 3100264 w 7467600"/>
              <a:gd name="connsiteY503" fmla="*/ 4579845 h 6858000"/>
              <a:gd name="connsiteX504" fmla="*/ 2183576 w 7467600"/>
              <a:gd name="connsiteY504" fmla="*/ 4227150 h 6858000"/>
              <a:gd name="connsiteX505" fmla="*/ 2151029 w 7467600"/>
              <a:gd name="connsiteY505" fmla="*/ 4146947 h 6858000"/>
              <a:gd name="connsiteX506" fmla="*/ 3563434 w 7467600"/>
              <a:gd name="connsiteY506" fmla="*/ 4469115 h 6858000"/>
              <a:gd name="connsiteX507" fmla="*/ 3177952 w 7467600"/>
              <a:gd name="connsiteY507" fmla="*/ 3657386 h 6858000"/>
              <a:gd name="connsiteX508" fmla="*/ 3189263 w 7467600"/>
              <a:gd name="connsiteY508" fmla="*/ 3625726 h 6858000"/>
              <a:gd name="connsiteX509" fmla="*/ 3560912 w 7467600"/>
              <a:gd name="connsiteY509" fmla="*/ 4079863 h 6858000"/>
              <a:gd name="connsiteX510" fmla="*/ 3626636 w 7467600"/>
              <a:gd name="connsiteY510" fmla="*/ 4512230 h 6858000"/>
              <a:gd name="connsiteX511" fmla="*/ 3653088 w 7467600"/>
              <a:gd name="connsiteY511" fmla="*/ 4521417 h 6858000"/>
              <a:gd name="connsiteX512" fmla="*/ 3988128 w 7467600"/>
              <a:gd name="connsiteY512" fmla="*/ 4817267 h 6858000"/>
              <a:gd name="connsiteX513" fmla="*/ 4830582 w 7467600"/>
              <a:gd name="connsiteY513" fmla="*/ 4676000 h 6858000"/>
              <a:gd name="connsiteX514" fmla="*/ 4830100 w 7467600"/>
              <a:gd name="connsiteY514" fmla="*/ 4675554 h 6858000"/>
              <a:gd name="connsiteX515" fmla="*/ 4036318 w 7467600"/>
              <a:gd name="connsiteY515" fmla="*/ 4147013 h 6858000"/>
              <a:gd name="connsiteX516" fmla="*/ 3432098 w 7467600"/>
              <a:gd name="connsiteY516" fmla="*/ 3537312 h 6858000"/>
              <a:gd name="connsiteX517" fmla="*/ 3446761 w 7467600"/>
              <a:gd name="connsiteY517" fmla="*/ 3461278 h 6858000"/>
              <a:gd name="connsiteX518" fmla="*/ 4419733 w 7467600"/>
              <a:gd name="connsiteY518" fmla="*/ 3963555 h 6858000"/>
              <a:gd name="connsiteX519" fmla="*/ 4781371 w 7467600"/>
              <a:gd name="connsiteY519" fmla="*/ 4458604 h 6858000"/>
              <a:gd name="connsiteX520" fmla="*/ 4780440 w 7467600"/>
              <a:gd name="connsiteY520" fmla="*/ 4470290 h 6858000"/>
              <a:gd name="connsiteX521" fmla="*/ 4898954 w 7467600"/>
              <a:gd name="connsiteY521" fmla="*/ 4662092 h 6858000"/>
              <a:gd name="connsiteX522" fmla="*/ 4900699 w 7467600"/>
              <a:gd name="connsiteY522" fmla="*/ 4670867 h 6858000"/>
              <a:gd name="connsiteX523" fmla="*/ 5714511 w 7467600"/>
              <a:gd name="connsiteY523" fmla="*/ 4663483 h 6858000"/>
              <a:gd name="connsiteX524" fmla="*/ 5464793 w 7467600"/>
              <a:gd name="connsiteY524" fmla="*/ 4393556 h 6858000"/>
              <a:gd name="connsiteX525" fmla="*/ 5461897 w 7467600"/>
              <a:gd name="connsiteY525" fmla="*/ 4390879 h 6858000"/>
              <a:gd name="connsiteX526" fmla="*/ 4294126 w 7467600"/>
              <a:gd name="connsiteY526" fmla="*/ 3303048 h 6858000"/>
              <a:gd name="connsiteX527" fmla="*/ 4305321 w 7467600"/>
              <a:gd name="connsiteY527" fmla="*/ 3256953 h 6858000"/>
              <a:gd name="connsiteX528" fmla="*/ 4949299 w 7467600"/>
              <a:gd name="connsiteY528" fmla="*/ 3766336 h 6858000"/>
              <a:gd name="connsiteX529" fmla="*/ 5291452 w 7467600"/>
              <a:gd name="connsiteY529" fmla="*/ 4076801 h 6858000"/>
              <a:gd name="connsiteX530" fmla="*/ 5434998 w 7467600"/>
              <a:gd name="connsiteY530" fmla="*/ 4254100 h 6858000"/>
              <a:gd name="connsiteX531" fmla="*/ 5351015 w 7467600"/>
              <a:gd name="connsiteY531" fmla="*/ 3760989 h 6858000"/>
              <a:gd name="connsiteX532" fmla="*/ 5413780 w 7467600"/>
              <a:gd name="connsiteY532" fmla="*/ 2966265 h 6858000"/>
              <a:gd name="connsiteX533" fmla="*/ 5425627 w 7467600"/>
              <a:gd name="connsiteY533" fmla="*/ 2954192 h 6858000"/>
              <a:gd name="connsiteX534" fmla="*/ 6604735 w 7467600"/>
              <a:gd name="connsiteY534" fmla="*/ 2041381 h 6858000"/>
              <a:gd name="connsiteX535" fmla="*/ 7204487 w 7467600"/>
              <a:gd name="connsiteY535" fmla="*/ 2742112 h 6858000"/>
              <a:gd name="connsiteX536" fmla="*/ 7131592 w 7467600"/>
              <a:gd name="connsiteY536" fmla="*/ 2672096 h 6858000"/>
              <a:gd name="connsiteX537" fmla="*/ 6996344 w 7467600"/>
              <a:gd name="connsiteY537" fmla="*/ 2518310 h 6858000"/>
              <a:gd name="connsiteX538" fmla="*/ 6735495 w 7467600"/>
              <a:gd name="connsiteY538" fmla="*/ 2196890 h 6858000"/>
              <a:gd name="connsiteX539" fmla="*/ 6721901 w 7467600"/>
              <a:gd name="connsiteY539" fmla="*/ 2179274 h 6858000"/>
              <a:gd name="connsiteX540" fmla="*/ 6604735 w 7467600"/>
              <a:gd name="connsiteY540" fmla="*/ 2041381 h 6858000"/>
              <a:gd name="connsiteX541" fmla="*/ 6591670 w 7467600"/>
              <a:gd name="connsiteY541" fmla="*/ 1988277 h 6858000"/>
              <a:gd name="connsiteX542" fmla="*/ 6747349 w 7467600"/>
              <a:gd name="connsiteY542" fmla="*/ 2160069 h 6858000"/>
              <a:gd name="connsiteX543" fmla="*/ 6760943 w 7467600"/>
              <a:gd name="connsiteY543" fmla="*/ 2177686 h 6858000"/>
              <a:gd name="connsiteX544" fmla="*/ 7021065 w 7467600"/>
              <a:gd name="connsiteY544" fmla="*/ 2498102 h 6858000"/>
              <a:gd name="connsiteX545" fmla="*/ 7155223 w 7467600"/>
              <a:gd name="connsiteY545" fmla="*/ 2650386 h 6858000"/>
              <a:gd name="connsiteX546" fmla="*/ 7203167 w 7467600"/>
              <a:gd name="connsiteY546" fmla="*/ 2697288 h 6858000"/>
              <a:gd name="connsiteX547" fmla="*/ 6937703 w 7467600"/>
              <a:gd name="connsiteY547" fmla="*/ 2321981 h 6858000"/>
              <a:gd name="connsiteX548" fmla="*/ 6591670 w 7467600"/>
              <a:gd name="connsiteY548" fmla="*/ 1988277 h 6858000"/>
              <a:gd name="connsiteX549" fmla="*/ 5798671 w 7467600"/>
              <a:gd name="connsiteY549" fmla="*/ 1981601 h 6858000"/>
              <a:gd name="connsiteX550" fmla="*/ 5754709 w 7467600"/>
              <a:gd name="connsiteY550" fmla="*/ 2071454 h 6858000"/>
              <a:gd name="connsiteX551" fmla="*/ 5763044 w 7467600"/>
              <a:gd name="connsiteY551" fmla="*/ 2842206 h 6858000"/>
              <a:gd name="connsiteX552" fmla="*/ 5764974 w 7467600"/>
              <a:gd name="connsiteY552" fmla="*/ 2799609 h 6858000"/>
              <a:gd name="connsiteX553" fmla="*/ 5767665 w 7467600"/>
              <a:gd name="connsiteY553" fmla="*/ 2666409 h 6858000"/>
              <a:gd name="connsiteX554" fmla="*/ 5763055 w 7467600"/>
              <a:gd name="connsiteY554" fmla="*/ 2579705 h 6858000"/>
              <a:gd name="connsiteX555" fmla="*/ 5758079 w 7467600"/>
              <a:gd name="connsiteY555" fmla="*/ 2492508 h 6858000"/>
              <a:gd name="connsiteX556" fmla="*/ 5779325 w 7467600"/>
              <a:gd name="connsiteY556" fmla="*/ 2197069 h 6858000"/>
              <a:gd name="connsiteX557" fmla="*/ 5798671 w 7467600"/>
              <a:gd name="connsiteY557" fmla="*/ 1981601 h 6858000"/>
              <a:gd name="connsiteX558" fmla="*/ 5829202 w 7467600"/>
              <a:gd name="connsiteY558" fmla="*/ 1971679 h 6858000"/>
              <a:gd name="connsiteX559" fmla="*/ 5809558 w 7467600"/>
              <a:gd name="connsiteY559" fmla="*/ 2198043 h 6858000"/>
              <a:gd name="connsiteX560" fmla="*/ 5788653 w 7467600"/>
              <a:gd name="connsiteY560" fmla="*/ 2489430 h 6858000"/>
              <a:gd name="connsiteX561" fmla="*/ 5793439 w 7467600"/>
              <a:gd name="connsiteY561" fmla="*/ 2575235 h 6858000"/>
              <a:gd name="connsiteX562" fmla="*/ 5796837 w 7467600"/>
              <a:gd name="connsiteY562" fmla="*/ 2637633 h 6858000"/>
              <a:gd name="connsiteX563" fmla="*/ 5818614 w 7467600"/>
              <a:gd name="connsiteY563" fmla="*/ 2473055 h 6858000"/>
              <a:gd name="connsiteX564" fmla="*/ 5829202 w 7467600"/>
              <a:gd name="connsiteY564" fmla="*/ 1971679 h 6858000"/>
              <a:gd name="connsiteX565" fmla="*/ 5911389 w 7467600"/>
              <a:gd name="connsiteY565" fmla="*/ 1898371 h 6858000"/>
              <a:gd name="connsiteX566" fmla="*/ 6237627 w 7467600"/>
              <a:gd name="connsiteY566" fmla="*/ 2231921 h 6858000"/>
              <a:gd name="connsiteX567" fmla="*/ 5911389 w 7467600"/>
              <a:gd name="connsiteY567" fmla="*/ 1898371 h 6858000"/>
              <a:gd name="connsiteX568" fmla="*/ 6944437 w 7467600"/>
              <a:gd name="connsiteY568" fmla="*/ 1575402 h 6858000"/>
              <a:gd name="connsiteX569" fmla="*/ 6304730 w 7467600"/>
              <a:gd name="connsiteY569" fmla="*/ 1766654 h 6858000"/>
              <a:gd name="connsiteX570" fmla="*/ 6944437 w 7467600"/>
              <a:gd name="connsiteY570" fmla="*/ 1575402 h 6858000"/>
              <a:gd name="connsiteX571" fmla="*/ 7019523 w 7467600"/>
              <a:gd name="connsiteY571" fmla="*/ 1519450 h 6858000"/>
              <a:gd name="connsiteX572" fmla="*/ 6298091 w 7467600"/>
              <a:gd name="connsiteY572" fmla="*/ 1737122 h 6858000"/>
              <a:gd name="connsiteX573" fmla="*/ 7019523 w 7467600"/>
              <a:gd name="connsiteY573" fmla="*/ 1519450 h 6858000"/>
              <a:gd name="connsiteX574" fmla="*/ 2399523 w 7467600"/>
              <a:gd name="connsiteY574" fmla="*/ 1428234 h 6858000"/>
              <a:gd name="connsiteX575" fmla="*/ 2224982 w 7467600"/>
              <a:gd name="connsiteY575" fmla="*/ 1826201 h 6858000"/>
              <a:gd name="connsiteX576" fmla="*/ 2096099 w 7467600"/>
              <a:gd name="connsiteY576" fmla="*/ 2345900 h 6858000"/>
              <a:gd name="connsiteX577" fmla="*/ 2283317 w 7467600"/>
              <a:gd name="connsiteY577" fmla="*/ 1796925 h 6858000"/>
              <a:gd name="connsiteX578" fmla="*/ 2399523 w 7467600"/>
              <a:gd name="connsiteY578" fmla="*/ 1428234 h 6858000"/>
              <a:gd name="connsiteX579" fmla="*/ 2448558 w 7467600"/>
              <a:gd name="connsiteY579" fmla="*/ 1373435 h 6858000"/>
              <a:gd name="connsiteX580" fmla="*/ 2312521 w 7467600"/>
              <a:gd name="connsiteY580" fmla="*/ 1806140 h 6858000"/>
              <a:gd name="connsiteX581" fmla="*/ 2127533 w 7467600"/>
              <a:gd name="connsiteY581" fmla="*/ 2348380 h 6858000"/>
              <a:gd name="connsiteX582" fmla="*/ 2358080 w 7467600"/>
              <a:gd name="connsiteY582" fmla="*/ 1866134 h 6858000"/>
              <a:gd name="connsiteX583" fmla="*/ 2407436 w 7467600"/>
              <a:gd name="connsiteY583" fmla="*/ 1651070 h 6858000"/>
              <a:gd name="connsiteX584" fmla="*/ 2448558 w 7467600"/>
              <a:gd name="connsiteY584" fmla="*/ 1373435 h 6858000"/>
              <a:gd name="connsiteX585" fmla="*/ 278707 w 7467600"/>
              <a:gd name="connsiteY585" fmla="*/ 1352270 h 6858000"/>
              <a:gd name="connsiteX586" fmla="*/ 321570 w 7467600"/>
              <a:gd name="connsiteY586" fmla="*/ 1861610 h 6858000"/>
              <a:gd name="connsiteX587" fmla="*/ 294281 w 7467600"/>
              <a:gd name="connsiteY587" fmla="*/ 1440658 h 6858000"/>
              <a:gd name="connsiteX588" fmla="*/ 278707 w 7467600"/>
              <a:gd name="connsiteY588" fmla="*/ 1352270 h 6858000"/>
              <a:gd name="connsiteX589" fmla="*/ 1423821 w 7467600"/>
              <a:gd name="connsiteY589" fmla="*/ 1351958 h 6858000"/>
              <a:gd name="connsiteX590" fmla="*/ 1638521 w 7467600"/>
              <a:gd name="connsiteY590" fmla="*/ 1908470 h 6858000"/>
              <a:gd name="connsiteX591" fmla="*/ 1754199 w 7467600"/>
              <a:gd name="connsiteY591" fmla="*/ 2149284 h 6858000"/>
              <a:gd name="connsiteX592" fmla="*/ 1908359 w 7467600"/>
              <a:gd name="connsiteY592" fmla="*/ 2364988 h 6858000"/>
              <a:gd name="connsiteX593" fmla="*/ 1647661 w 7467600"/>
              <a:gd name="connsiteY593" fmla="*/ 1825945 h 6858000"/>
              <a:gd name="connsiteX594" fmla="*/ 1423821 w 7467600"/>
              <a:gd name="connsiteY594" fmla="*/ 1351958 h 6858000"/>
              <a:gd name="connsiteX595" fmla="*/ 1431890 w 7467600"/>
              <a:gd name="connsiteY595" fmla="*/ 1306475 h 6858000"/>
              <a:gd name="connsiteX596" fmla="*/ 1507597 w 7467600"/>
              <a:gd name="connsiteY596" fmla="*/ 1446132 h 6858000"/>
              <a:gd name="connsiteX597" fmla="*/ 1674586 w 7467600"/>
              <a:gd name="connsiteY597" fmla="*/ 1813832 h 6858000"/>
              <a:gd name="connsiteX598" fmla="*/ 1815950 w 7467600"/>
              <a:gd name="connsiteY598" fmla="*/ 2128564 h 6858000"/>
              <a:gd name="connsiteX599" fmla="*/ 1984242 w 7467600"/>
              <a:gd name="connsiteY599" fmla="*/ 2430829 h 6858000"/>
              <a:gd name="connsiteX600" fmla="*/ 2014023 w 7467600"/>
              <a:gd name="connsiteY600" fmla="*/ 2450995 h 6858000"/>
              <a:gd name="connsiteX601" fmla="*/ 1747337 w 7467600"/>
              <a:gd name="connsiteY601" fmla="*/ 1855264 h 6858000"/>
              <a:gd name="connsiteX602" fmla="*/ 1533749 w 7467600"/>
              <a:gd name="connsiteY602" fmla="*/ 1478656 h 6858000"/>
              <a:gd name="connsiteX603" fmla="*/ 1431890 w 7467600"/>
              <a:gd name="connsiteY603" fmla="*/ 1306475 h 6858000"/>
              <a:gd name="connsiteX604" fmla="*/ 5052692 w 7467600"/>
              <a:gd name="connsiteY604" fmla="*/ 1292994 h 6858000"/>
              <a:gd name="connsiteX605" fmla="*/ 5200661 w 7467600"/>
              <a:gd name="connsiteY605" fmla="*/ 1635186 h 6858000"/>
              <a:gd name="connsiteX606" fmla="*/ 5297138 w 7467600"/>
              <a:gd name="connsiteY606" fmla="*/ 1906351 h 6858000"/>
              <a:gd name="connsiteX607" fmla="*/ 5052692 w 7467600"/>
              <a:gd name="connsiteY607" fmla="*/ 1292994 h 6858000"/>
              <a:gd name="connsiteX608" fmla="*/ 5009948 w 7467600"/>
              <a:gd name="connsiteY608" fmla="*/ 1273619 h 6858000"/>
              <a:gd name="connsiteX609" fmla="*/ 5121777 w 7467600"/>
              <a:gd name="connsiteY609" fmla="*/ 1654213 h 6858000"/>
              <a:gd name="connsiteX610" fmla="*/ 5293545 w 7467600"/>
              <a:gd name="connsiteY610" fmla="*/ 2072247 h 6858000"/>
              <a:gd name="connsiteX611" fmla="*/ 5294042 w 7467600"/>
              <a:gd name="connsiteY611" fmla="*/ 2065019 h 6858000"/>
              <a:gd name="connsiteX612" fmla="*/ 5171936 w 7467600"/>
              <a:gd name="connsiteY612" fmla="*/ 1647613 h 6858000"/>
              <a:gd name="connsiteX613" fmla="*/ 5009948 w 7467600"/>
              <a:gd name="connsiteY613" fmla="*/ 1273619 h 6858000"/>
              <a:gd name="connsiteX614" fmla="*/ 655236 w 7467600"/>
              <a:gd name="connsiteY614" fmla="*/ 1268632 h 6858000"/>
              <a:gd name="connsiteX615" fmla="*/ 839521 w 7467600"/>
              <a:gd name="connsiteY615" fmla="*/ 1685315 h 6858000"/>
              <a:gd name="connsiteX616" fmla="*/ 1109416 w 7467600"/>
              <a:gd name="connsiteY616" fmla="*/ 2061663 h 6858000"/>
              <a:gd name="connsiteX617" fmla="*/ 1298300 w 7467600"/>
              <a:gd name="connsiteY617" fmla="*/ 2247742 h 6858000"/>
              <a:gd name="connsiteX618" fmla="*/ 1125871 w 7467600"/>
              <a:gd name="connsiteY618" fmla="*/ 1989513 h 6858000"/>
              <a:gd name="connsiteX619" fmla="*/ 981574 w 7467600"/>
              <a:gd name="connsiteY619" fmla="*/ 1783157 h 6858000"/>
              <a:gd name="connsiteX620" fmla="*/ 922198 w 7467600"/>
              <a:gd name="connsiteY620" fmla="*/ 1677437 h 6858000"/>
              <a:gd name="connsiteX621" fmla="*/ 869293 w 7467600"/>
              <a:gd name="connsiteY621" fmla="*/ 1583214 h 6858000"/>
              <a:gd name="connsiteX622" fmla="*/ 751431 w 7467600"/>
              <a:gd name="connsiteY622" fmla="*/ 1405731 h 6858000"/>
              <a:gd name="connsiteX623" fmla="*/ 655236 w 7467600"/>
              <a:gd name="connsiteY623" fmla="*/ 1268632 h 6858000"/>
              <a:gd name="connsiteX624" fmla="*/ 6516292 w 7467600"/>
              <a:gd name="connsiteY624" fmla="*/ 1263064 h 6858000"/>
              <a:gd name="connsiteX625" fmla="*/ 5736320 w 7467600"/>
              <a:gd name="connsiteY625" fmla="*/ 1501803 h 6858000"/>
              <a:gd name="connsiteX626" fmla="*/ 6516292 w 7467600"/>
              <a:gd name="connsiteY626" fmla="*/ 1263064 h 6858000"/>
              <a:gd name="connsiteX627" fmla="*/ 291466 w 7467600"/>
              <a:gd name="connsiteY627" fmla="*/ 1250369 h 6858000"/>
              <a:gd name="connsiteX628" fmla="*/ 323180 w 7467600"/>
              <a:gd name="connsiteY628" fmla="*/ 1435283 h 6858000"/>
              <a:gd name="connsiteX629" fmla="*/ 349381 w 7467600"/>
              <a:gd name="connsiteY629" fmla="*/ 1875041 h 6858000"/>
              <a:gd name="connsiteX630" fmla="*/ 374363 w 7467600"/>
              <a:gd name="connsiteY630" fmla="*/ 1506494 h 6858000"/>
              <a:gd name="connsiteX631" fmla="*/ 302168 w 7467600"/>
              <a:gd name="connsiteY631" fmla="*/ 1274495 h 6858000"/>
              <a:gd name="connsiteX632" fmla="*/ 291466 w 7467600"/>
              <a:gd name="connsiteY632" fmla="*/ 1250369 h 6858000"/>
              <a:gd name="connsiteX633" fmla="*/ 678222 w 7467600"/>
              <a:gd name="connsiteY633" fmla="*/ 1248670 h 6858000"/>
              <a:gd name="connsiteX634" fmla="*/ 775536 w 7467600"/>
              <a:gd name="connsiteY634" fmla="*/ 1388015 h 6858000"/>
              <a:gd name="connsiteX635" fmla="*/ 894529 w 7467600"/>
              <a:gd name="connsiteY635" fmla="*/ 1567739 h 6858000"/>
              <a:gd name="connsiteX636" fmla="*/ 948000 w 7467600"/>
              <a:gd name="connsiteY636" fmla="*/ 1663088 h 6858000"/>
              <a:gd name="connsiteX637" fmla="*/ 1006812 w 7467600"/>
              <a:gd name="connsiteY637" fmla="*/ 1767683 h 6858000"/>
              <a:gd name="connsiteX638" fmla="*/ 1149133 w 7467600"/>
              <a:gd name="connsiteY638" fmla="*/ 1971513 h 6858000"/>
              <a:gd name="connsiteX639" fmla="*/ 1333952 w 7467600"/>
              <a:gd name="connsiteY639" fmla="*/ 2251620 h 6858000"/>
              <a:gd name="connsiteX640" fmla="*/ 1337329 w 7467600"/>
              <a:gd name="connsiteY640" fmla="*/ 2258350 h 6858000"/>
              <a:gd name="connsiteX641" fmla="*/ 1014726 w 7467600"/>
              <a:gd name="connsiteY641" fmla="*/ 1615556 h 6858000"/>
              <a:gd name="connsiteX642" fmla="*/ 678222 w 7467600"/>
              <a:gd name="connsiteY642" fmla="*/ 1248670 h 6858000"/>
              <a:gd name="connsiteX643" fmla="*/ 6691602 w 7467600"/>
              <a:gd name="connsiteY643" fmla="*/ 1140573 h 6858000"/>
              <a:gd name="connsiteX644" fmla="*/ 6571100 w 7467600"/>
              <a:gd name="connsiteY644" fmla="*/ 1183662 h 6858000"/>
              <a:gd name="connsiteX645" fmla="*/ 6241687 w 7467600"/>
              <a:gd name="connsiteY645" fmla="*/ 1257600 h 6858000"/>
              <a:gd name="connsiteX646" fmla="*/ 5693009 w 7467600"/>
              <a:gd name="connsiteY646" fmla="*/ 1478256 h 6858000"/>
              <a:gd name="connsiteX647" fmla="*/ 6548420 w 7467600"/>
              <a:gd name="connsiteY647" fmla="*/ 1214599 h 6858000"/>
              <a:gd name="connsiteX648" fmla="*/ 6605473 w 7467600"/>
              <a:gd name="connsiteY648" fmla="*/ 1184686 h 6858000"/>
              <a:gd name="connsiteX649" fmla="*/ 6691602 w 7467600"/>
              <a:gd name="connsiteY649" fmla="*/ 1140573 h 6858000"/>
              <a:gd name="connsiteX650" fmla="*/ 4002475 w 7467600"/>
              <a:gd name="connsiteY650" fmla="*/ 1037802 h 6858000"/>
              <a:gd name="connsiteX651" fmla="*/ 4000324 w 7467600"/>
              <a:gd name="connsiteY651" fmla="*/ 1039362 h 6858000"/>
              <a:gd name="connsiteX652" fmla="*/ 4002862 w 7467600"/>
              <a:gd name="connsiteY652" fmla="*/ 1042866 h 6858000"/>
              <a:gd name="connsiteX653" fmla="*/ 4002475 w 7467600"/>
              <a:gd name="connsiteY653" fmla="*/ 1037802 h 6858000"/>
              <a:gd name="connsiteX654" fmla="*/ 506322 w 7467600"/>
              <a:gd name="connsiteY654" fmla="*/ 1020997 h 6858000"/>
              <a:gd name="connsiteX655" fmla="*/ 533068 w 7467600"/>
              <a:gd name="connsiteY655" fmla="*/ 1029409 h 6858000"/>
              <a:gd name="connsiteX656" fmla="*/ 1232525 w 7467600"/>
              <a:gd name="connsiteY656" fmla="*/ 1804675 h 6858000"/>
              <a:gd name="connsiteX657" fmla="*/ 1388858 w 7467600"/>
              <a:gd name="connsiteY657" fmla="*/ 2368011 h 6858000"/>
              <a:gd name="connsiteX658" fmla="*/ 1384098 w 7467600"/>
              <a:gd name="connsiteY658" fmla="*/ 2378125 h 6858000"/>
              <a:gd name="connsiteX659" fmla="*/ 1425393 w 7467600"/>
              <a:gd name="connsiteY659" fmla="*/ 2589124 h 6858000"/>
              <a:gd name="connsiteX660" fmla="*/ 1424001 w 7467600"/>
              <a:gd name="connsiteY660" fmla="*/ 2597541 h 6858000"/>
              <a:gd name="connsiteX661" fmla="*/ 2152729 w 7467600"/>
              <a:gd name="connsiteY661" fmla="*/ 2864487 h 6858000"/>
              <a:gd name="connsiteX662" fmla="*/ 2020609 w 7467600"/>
              <a:gd name="connsiteY662" fmla="*/ 2539671 h 6858000"/>
              <a:gd name="connsiteX663" fmla="*/ 2018920 w 7467600"/>
              <a:gd name="connsiteY663" fmla="*/ 2536309 h 6858000"/>
              <a:gd name="connsiteX664" fmla="*/ 1342441 w 7467600"/>
              <a:gd name="connsiteY664" fmla="*/ 1173017 h 6858000"/>
              <a:gd name="connsiteX665" fmla="*/ 1367925 w 7467600"/>
              <a:gd name="connsiteY665" fmla="*/ 1135648 h 6858000"/>
              <a:gd name="connsiteX666" fmla="*/ 1771401 w 7467600"/>
              <a:gd name="connsiteY666" fmla="*/ 1806673 h 6858000"/>
              <a:gd name="connsiteX667" fmla="*/ 1972385 w 7467600"/>
              <a:gd name="connsiteY667" fmla="*/ 2198735 h 6858000"/>
              <a:gd name="connsiteX668" fmla="*/ 2040892 w 7467600"/>
              <a:gd name="connsiteY668" fmla="*/ 2405205 h 6858000"/>
              <a:gd name="connsiteX669" fmla="*/ 2131689 w 7467600"/>
              <a:gd name="connsiteY669" fmla="*/ 1936926 h 6858000"/>
              <a:gd name="connsiteX670" fmla="*/ 2454820 w 7467600"/>
              <a:gd name="connsiteY670" fmla="*/ 1248808 h 6858000"/>
              <a:gd name="connsiteX671" fmla="*/ 2492512 w 7467600"/>
              <a:gd name="connsiteY671" fmla="*/ 1302920 h 6858000"/>
              <a:gd name="connsiteX672" fmla="*/ 2081216 w 7467600"/>
              <a:gd name="connsiteY672" fmla="*/ 2527513 h 6858000"/>
              <a:gd name="connsiteX673" fmla="*/ 2081211 w 7467600"/>
              <a:gd name="connsiteY673" fmla="*/ 2528916 h 6858000"/>
              <a:gd name="connsiteX674" fmla="*/ 2199067 w 7467600"/>
              <a:gd name="connsiteY674" fmla="*/ 2884061 h 6858000"/>
              <a:gd name="connsiteX675" fmla="*/ 3192586 w 7467600"/>
              <a:gd name="connsiteY675" fmla="*/ 3411496 h 6858000"/>
              <a:gd name="connsiteX676" fmla="*/ 3182620 w 7467600"/>
              <a:gd name="connsiteY676" fmla="*/ 3483279 h 6858000"/>
              <a:gd name="connsiteX677" fmla="*/ 2435119 w 7467600"/>
              <a:gd name="connsiteY677" fmla="*/ 3080173 h 6858000"/>
              <a:gd name="connsiteX678" fmla="*/ 2410152 w 7467600"/>
              <a:gd name="connsiteY678" fmla="*/ 3063751 h 6858000"/>
              <a:gd name="connsiteX679" fmla="*/ 2408099 w 7467600"/>
              <a:gd name="connsiteY679" fmla="*/ 3064403 h 6858000"/>
              <a:gd name="connsiteX680" fmla="*/ 2407218 w 7467600"/>
              <a:gd name="connsiteY680" fmla="*/ 3070324 h 6858000"/>
              <a:gd name="connsiteX681" fmla="*/ 2380138 w 7467600"/>
              <a:gd name="connsiteY681" fmla="*/ 3099341 h 6858000"/>
              <a:gd name="connsiteX682" fmla="*/ 1765923 w 7467600"/>
              <a:gd name="connsiteY682" fmla="*/ 3581043 h 6858000"/>
              <a:gd name="connsiteX683" fmla="*/ 1702258 w 7467600"/>
              <a:gd name="connsiteY683" fmla="*/ 3612286 h 6858000"/>
              <a:gd name="connsiteX684" fmla="*/ 1538370 w 7467600"/>
              <a:gd name="connsiteY684" fmla="*/ 3811804 h 6858000"/>
              <a:gd name="connsiteX685" fmla="*/ 542867 w 7467600"/>
              <a:gd name="connsiteY685" fmla="*/ 4944092 h 6858000"/>
              <a:gd name="connsiteX686" fmla="*/ 515800 w 7467600"/>
              <a:gd name="connsiteY686" fmla="*/ 4862180 h 6858000"/>
              <a:gd name="connsiteX687" fmla="*/ 909145 w 7467600"/>
              <a:gd name="connsiteY687" fmla="*/ 4199225 h 6858000"/>
              <a:gd name="connsiteX688" fmla="*/ 1214067 w 7467600"/>
              <a:gd name="connsiteY688" fmla="*/ 3908561 h 6858000"/>
              <a:gd name="connsiteX689" fmla="*/ 640967 w 7467600"/>
              <a:gd name="connsiteY689" fmla="*/ 4105601 h 6858000"/>
              <a:gd name="connsiteX690" fmla="*/ 112563 w 7467600"/>
              <a:gd name="connsiteY690" fmla="*/ 4396952 h 6858000"/>
              <a:gd name="connsiteX691" fmla="*/ 0 w 7467600"/>
              <a:gd name="connsiteY691" fmla="*/ 4466006 h 6858000"/>
              <a:gd name="connsiteX692" fmla="*/ 0 w 7467600"/>
              <a:gd name="connsiteY692" fmla="*/ 4233763 h 6858000"/>
              <a:gd name="connsiteX693" fmla="*/ 36881 w 7467600"/>
              <a:gd name="connsiteY693" fmla="*/ 4200118 h 6858000"/>
              <a:gd name="connsiteX694" fmla="*/ 910534 w 7467600"/>
              <a:gd name="connsiteY694" fmla="*/ 3629753 h 6858000"/>
              <a:gd name="connsiteX695" fmla="*/ 1578717 w 7467600"/>
              <a:gd name="connsiteY695" fmla="*/ 3575982 h 6858000"/>
              <a:gd name="connsiteX696" fmla="*/ 2338780 w 7467600"/>
              <a:gd name="connsiteY696" fmla="*/ 3033725 h 6858000"/>
              <a:gd name="connsiteX697" fmla="*/ 1807991 w 7467600"/>
              <a:gd name="connsiteY697" fmla="*/ 2807184 h 6858000"/>
              <a:gd name="connsiteX698" fmla="*/ 1416358 w 7467600"/>
              <a:gd name="connsiteY698" fmla="*/ 3112571 h 6858000"/>
              <a:gd name="connsiteX699" fmla="*/ 939066 w 7467600"/>
              <a:gd name="connsiteY699" fmla="*/ 3378798 h 6858000"/>
              <a:gd name="connsiteX700" fmla="*/ 115099 w 7467600"/>
              <a:gd name="connsiteY700" fmla="*/ 3607650 h 6858000"/>
              <a:gd name="connsiteX701" fmla="*/ 97284 w 7467600"/>
              <a:gd name="connsiteY701" fmla="*/ 3520393 h 6858000"/>
              <a:gd name="connsiteX702" fmla="*/ 922050 w 7467600"/>
              <a:gd name="connsiteY702" fmla="*/ 3074867 h 6858000"/>
              <a:gd name="connsiteX703" fmla="*/ 1405265 w 7467600"/>
              <a:gd name="connsiteY703" fmla="*/ 3016319 h 6858000"/>
              <a:gd name="connsiteX704" fmla="*/ 1407512 w 7467600"/>
              <a:gd name="connsiteY704" fmla="*/ 3018001 h 6858000"/>
              <a:gd name="connsiteX705" fmla="*/ 1726266 w 7467600"/>
              <a:gd name="connsiteY705" fmla="*/ 2777274 h 6858000"/>
              <a:gd name="connsiteX706" fmla="*/ 625390 w 7467600"/>
              <a:gd name="connsiteY706" fmla="*/ 2514541 h 6858000"/>
              <a:gd name="connsiteX707" fmla="*/ 619799 w 7467600"/>
              <a:gd name="connsiteY707" fmla="*/ 2527180 h 6858000"/>
              <a:gd name="connsiteX708" fmla="*/ 310030 w 7467600"/>
              <a:gd name="connsiteY708" fmla="*/ 2771818 h 6858000"/>
              <a:gd name="connsiteX709" fmla="*/ 173877 w 7467600"/>
              <a:gd name="connsiteY709" fmla="*/ 2937056 h 6858000"/>
              <a:gd name="connsiteX710" fmla="*/ 77889 w 7467600"/>
              <a:gd name="connsiteY710" fmla="*/ 3138440 h 6858000"/>
              <a:gd name="connsiteX711" fmla="*/ 0 w 7467600"/>
              <a:gd name="connsiteY711" fmla="*/ 3271395 h 6858000"/>
              <a:gd name="connsiteX712" fmla="*/ 0 w 7467600"/>
              <a:gd name="connsiteY712" fmla="*/ 3153002 h 6858000"/>
              <a:gd name="connsiteX713" fmla="*/ 2386 w 7467600"/>
              <a:gd name="connsiteY713" fmla="*/ 3149203 h 6858000"/>
              <a:gd name="connsiteX714" fmla="*/ 89753 w 7467600"/>
              <a:gd name="connsiteY714" fmla="*/ 2987702 h 6858000"/>
              <a:gd name="connsiteX715" fmla="*/ 76869 w 7467600"/>
              <a:gd name="connsiteY715" fmla="*/ 3005404 h 6858000"/>
              <a:gd name="connsiteX716" fmla="*/ 32049 w 7467600"/>
              <a:gd name="connsiteY716" fmla="*/ 3065814 h 6858000"/>
              <a:gd name="connsiteX717" fmla="*/ 0 w 7467600"/>
              <a:gd name="connsiteY717" fmla="*/ 3108744 h 6858000"/>
              <a:gd name="connsiteX718" fmla="*/ 0 w 7467600"/>
              <a:gd name="connsiteY718" fmla="*/ 3058059 h 6858000"/>
              <a:gd name="connsiteX719" fmla="*/ 7610 w 7467600"/>
              <a:gd name="connsiteY719" fmla="*/ 3047889 h 6858000"/>
              <a:gd name="connsiteX720" fmla="*/ 52419 w 7467600"/>
              <a:gd name="connsiteY720" fmla="*/ 2987479 h 6858000"/>
              <a:gd name="connsiteX721" fmla="*/ 59142 w 7467600"/>
              <a:gd name="connsiteY721" fmla="*/ 2978488 h 6858000"/>
              <a:gd name="connsiteX722" fmla="*/ 0 w 7467600"/>
              <a:gd name="connsiteY722" fmla="*/ 3015334 h 6858000"/>
              <a:gd name="connsiteX723" fmla="*/ 0 w 7467600"/>
              <a:gd name="connsiteY723" fmla="*/ 2914286 h 6858000"/>
              <a:gd name="connsiteX724" fmla="*/ 36383 w 7467600"/>
              <a:gd name="connsiteY724" fmla="*/ 2901128 h 6858000"/>
              <a:gd name="connsiteX725" fmla="*/ 156329 w 7467600"/>
              <a:gd name="connsiteY725" fmla="*/ 2840533 h 6858000"/>
              <a:gd name="connsiteX726" fmla="*/ 358355 w 7467600"/>
              <a:gd name="connsiteY726" fmla="*/ 2620471 h 6858000"/>
              <a:gd name="connsiteX727" fmla="*/ 510577 w 7467600"/>
              <a:gd name="connsiteY727" fmla="*/ 2501244 h 6858000"/>
              <a:gd name="connsiteX728" fmla="*/ 211967 w 7467600"/>
              <a:gd name="connsiteY728" fmla="*/ 2479171 h 6858000"/>
              <a:gd name="connsiteX729" fmla="*/ 0 w 7467600"/>
              <a:gd name="connsiteY729" fmla="*/ 2476398 h 6858000"/>
              <a:gd name="connsiteX730" fmla="*/ 0 w 7467600"/>
              <a:gd name="connsiteY730" fmla="*/ 2389189 h 6858000"/>
              <a:gd name="connsiteX731" fmla="*/ 103062 w 7467600"/>
              <a:gd name="connsiteY731" fmla="*/ 2389518 h 6858000"/>
              <a:gd name="connsiteX732" fmla="*/ 510734 w 7467600"/>
              <a:gd name="connsiteY732" fmla="*/ 2416201 h 6858000"/>
              <a:gd name="connsiteX733" fmla="*/ 279257 w 7467600"/>
              <a:gd name="connsiteY733" fmla="*/ 2092102 h 6858000"/>
              <a:gd name="connsiteX734" fmla="*/ 65265 w 7467600"/>
              <a:gd name="connsiteY734" fmla="*/ 2006049 h 6858000"/>
              <a:gd name="connsiteX735" fmla="*/ 0 w 7467600"/>
              <a:gd name="connsiteY735" fmla="*/ 1982532 h 6858000"/>
              <a:gd name="connsiteX736" fmla="*/ 0 w 7467600"/>
              <a:gd name="connsiteY736" fmla="*/ 1912789 h 6858000"/>
              <a:gd name="connsiteX737" fmla="*/ 97460 w 7467600"/>
              <a:gd name="connsiteY737" fmla="*/ 1953725 h 6858000"/>
              <a:gd name="connsiteX738" fmla="*/ 221272 w 7467600"/>
              <a:gd name="connsiteY738" fmla="*/ 1980766 h 6858000"/>
              <a:gd name="connsiteX739" fmla="*/ 116765 w 7467600"/>
              <a:gd name="connsiteY739" fmla="*/ 1911033 h 6858000"/>
              <a:gd name="connsiteX740" fmla="*/ 16405 w 7467600"/>
              <a:gd name="connsiteY740" fmla="*/ 1803412 h 6858000"/>
              <a:gd name="connsiteX741" fmla="*/ 0 w 7467600"/>
              <a:gd name="connsiteY741" fmla="*/ 1784777 h 6858000"/>
              <a:gd name="connsiteX742" fmla="*/ 0 w 7467600"/>
              <a:gd name="connsiteY742" fmla="*/ 1740082 h 6858000"/>
              <a:gd name="connsiteX743" fmla="*/ 39394 w 7467600"/>
              <a:gd name="connsiteY743" fmla="*/ 1784856 h 6858000"/>
              <a:gd name="connsiteX744" fmla="*/ 135813 w 7467600"/>
              <a:gd name="connsiteY744" fmla="*/ 1888838 h 6858000"/>
              <a:gd name="connsiteX745" fmla="*/ 242575 w 7467600"/>
              <a:gd name="connsiteY745" fmla="*/ 1958841 h 6858000"/>
              <a:gd name="connsiteX746" fmla="*/ 82197 w 7467600"/>
              <a:gd name="connsiteY746" fmla="*/ 1754826 h 6858000"/>
              <a:gd name="connsiteX747" fmla="*/ 0 w 7467600"/>
              <a:gd name="connsiteY747" fmla="*/ 1679650 h 6858000"/>
              <a:gd name="connsiteX748" fmla="*/ 0 w 7467600"/>
              <a:gd name="connsiteY748" fmla="*/ 1602463 h 6858000"/>
              <a:gd name="connsiteX749" fmla="*/ 84689 w 7467600"/>
              <a:gd name="connsiteY749" fmla="*/ 1677442 h 6858000"/>
              <a:gd name="connsiteX750" fmla="*/ 298437 w 7467600"/>
              <a:gd name="connsiteY750" fmla="*/ 1968019 h 6858000"/>
              <a:gd name="connsiteX751" fmla="*/ 227269 w 7467600"/>
              <a:gd name="connsiteY751" fmla="*/ 1114064 h 6858000"/>
              <a:gd name="connsiteX752" fmla="*/ 248003 w 7467600"/>
              <a:gd name="connsiteY752" fmla="*/ 1089613 h 6858000"/>
              <a:gd name="connsiteX753" fmla="*/ 427020 w 7467600"/>
              <a:gd name="connsiteY753" fmla="*/ 1619803 h 6858000"/>
              <a:gd name="connsiteX754" fmla="*/ 340345 w 7467600"/>
              <a:gd name="connsiteY754" fmla="*/ 2027739 h 6858000"/>
              <a:gd name="connsiteX755" fmla="*/ 360865 w 7467600"/>
              <a:gd name="connsiteY755" fmla="*/ 2044827 h 6858000"/>
              <a:gd name="connsiteX756" fmla="*/ 560414 w 7467600"/>
              <a:gd name="connsiteY756" fmla="*/ 2421457 h 6858000"/>
              <a:gd name="connsiteX757" fmla="*/ 1359703 w 7467600"/>
              <a:gd name="connsiteY757" fmla="*/ 2578554 h 6858000"/>
              <a:gd name="connsiteX758" fmla="*/ 1359422 w 7467600"/>
              <a:gd name="connsiteY758" fmla="*/ 2577994 h 6858000"/>
              <a:gd name="connsiteX759" fmla="*/ 828701 w 7467600"/>
              <a:gd name="connsiteY759" fmla="*/ 1839520 h 6858000"/>
              <a:gd name="connsiteX760" fmla="*/ 494427 w 7467600"/>
              <a:gd name="connsiteY760" fmla="*/ 1092333 h 6858000"/>
              <a:gd name="connsiteX761" fmla="*/ 506322 w 7467600"/>
              <a:gd name="connsiteY761" fmla="*/ 1020997 h 6858000"/>
              <a:gd name="connsiteX762" fmla="*/ 4570198 w 7467600"/>
              <a:gd name="connsiteY762" fmla="*/ 978081 h 6858000"/>
              <a:gd name="connsiteX763" fmla="*/ 4523691 w 7467600"/>
              <a:gd name="connsiteY763" fmla="*/ 1127776 h 6858000"/>
              <a:gd name="connsiteX764" fmla="*/ 4509875 w 7467600"/>
              <a:gd name="connsiteY764" fmla="*/ 1167552 h 6858000"/>
              <a:gd name="connsiteX765" fmla="*/ 4478168 w 7467600"/>
              <a:gd name="connsiteY765" fmla="*/ 1260735 h 6858000"/>
              <a:gd name="connsiteX766" fmla="*/ 4409309 w 7467600"/>
              <a:gd name="connsiteY766" fmla="*/ 1666996 h 6858000"/>
              <a:gd name="connsiteX767" fmla="*/ 4370031 w 7467600"/>
              <a:gd name="connsiteY767" fmla="*/ 1955666 h 6858000"/>
              <a:gd name="connsiteX768" fmla="*/ 4570198 w 7467600"/>
              <a:gd name="connsiteY768" fmla="*/ 978081 h 6858000"/>
              <a:gd name="connsiteX769" fmla="*/ 4557898 w 7467600"/>
              <a:gd name="connsiteY769" fmla="*/ 900011 h 6858000"/>
              <a:gd name="connsiteX770" fmla="*/ 4344840 w 7467600"/>
              <a:gd name="connsiteY770" fmla="*/ 1922038 h 6858000"/>
              <a:gd name="connsiteX771" fmla="*/ 4378710 w 7467600"/>
              <a:gd name="connsiteY771" fmla="*/ 1665516 h 6858000"/>
              <a:gd name="connsiteX772" fmla="*/ 4448798 w 7467600"/>
              <a:gd name="connsiteY772" fmla="*/ 1253024 h 6858000"/>
              <a:gd name="connsiteX773" fmla="*/ 4480315 w 7467600"/>
              <a:gd name="connsiteY773" fmla="*/ 1158454 h 6858000"/>
              <a:gd name="connsiteX774" fmla="*/ 4494133 w 7467600"/>
              <a:gd name="connsiteY774" fmla="*/ 1118676 h 6858000"/>
              <a:gd name="connsiteX775" fmla="*/ 4557898 w 7467600"/>
              <a:gd name="connsiteY775" fmla="*/ 900011 h 6858000"/>
              <a:gd name="connsiteX776" fmla="*/ 5870151 w 7467600"/>
              <a:gd name="connsiteY776" fmla="*/ 898890 h 6858000"/>
              <a:gd name="connsiteX777" fmla="*/ 5861335 w 7467600"/>
              <a:gd name="connsiteY777" fmla="*/ 899177 h 6858000"/>
              <a:gd name="connsiteX778" fmla="*/ 5843702 w 7467600"/>
              <a:gd name="connsiteY778" fmla="*/ 899748 h 6858000"/>
              <a:gd name="connsiteX779" fmla="*/ 5651107 w 7467600"/>
              <a:gd name="connsiteY779" fmla="*/ 920306 h 6858000"/>
              <a:gd name="connsiteX780" fmla="*/ 5459407 w 7467600"/>
              <a:gd name="connsiteY780" fmla="*/ 940975 h 6858000"/>
              <a:gd name="connsiteX781" fmla="*/ 5374846 w 7467600"/>
              <a:gd name="connsiteY781" fmla="*/ 941988 h 6858000"/>
              <a:gd name="connsiteX782" fmla="*/ 5256105 w 7467600"/>
              <a:gd name="connsiteY782" fmla="*/ 945632 h 6858000"/>
              <a:gd name="connsiteX783" fmla="*/ 5107071 w 7467600"/>
              <a:gd name="connsiteY783" fmla="*/ 969720 h 6858000"/>
              <a:gd name="connsiteX784" fmla="*/ 4998681 w 7467600"/>
              <a:gd name="connsiteY784" fmla="*/ 988771 h 6858000"/>
              <a:gd name="connsiteX785" fmla="*/ 5870151 w 7467600"/>
              <a:gd name="connsiteY785" fmla="*/ 898890 h 6858000"/>
              <a:gd name="connsiteX786" fmla="*/ 5504425 w 7467600"/>
              <a:gd name="connsiteY786" fmla="*/ 848067 h 6858000"/>
              <a:gd name="connsiteX787" fmla="*/ 4968849 w 7467600"/>
              <a:gd name="connsiteY787" fmla="*/ 962318 h 6858000"/>
              <a:gd name="connsiteX788" fmla="*/ 5104039 w 7467600"/>
              <a:gd name="connsiteY788" fmla="*/ 940634 h 6858000"/>
              <a:gd name="connsiteX789" fmla="*/ 5256311 w 7467600"/>
              <a:gd name="connsiteY789" fmla="*/ 916490 h 6858000"/>
              <a:gd name="connsiteX790" fmla="*/ 5377381 w 7467600"/>
              <a:gd name="connsiteY790" fmla="*/ 912671 h 6858000"/>
              <a:gd name="connsiteX791" fmla="*/ 5460148 w 7467600"/>
              <a:gd name="connsiteY791" fmla="*/ 911442 h 6858000"/>
              <a:gd name="connsiteX792" fmla="*/ 5648971 w 7467600"/>
              <a:gd name="connsiteY792" fmla="*/ 891331 h 6858000"/>
              <a:gd name="connsiteX793" fmla="*/ 5844807 w 7467600"/>
              <a:gd name="connsiteY793" fmla="*/ 870718 h 6858000"/>
              <a:gd name="connsiteX794" fmla="*/ 5862975 w 7467600"/>
              <a:gd name="connsiteY794" fmla="*/ 869756 h 6858000"/>
              <a:gd name="connsiteX795" fmla="*/ 5920887 w 7467600"/>
              <a:gd name="connsiteY795" fmla="*/ 865929 h 6858000"/>
              <a:gd name="connsiteX796" fmla="*/ 5504425 w 7467600"/>
              <a:gd name="connsiteY796" fmla="*/ 848067 h 6858000"/>
              <a:gd name="connsiteX797" fmla="*/ 3607114 w 7467600"/>
              <a:gd name="connsiteY797" fmla="*/ 467441 h 6858000"/>
              <a:gd name="connsiteX798" fmla="*/ 3296242 w 7467600"/>
              <a:gd name="connsiteY798" fmla="*/ 807991 h 6858000"/>
              <a:gd name="connsiteX799" fmla="*/ 3174674 w 7467600"/>
              <a:gd name="connsiteY799" fmla="*/ 919759 h 6858000"/>
              <a:gd name="connsiteX800" fmla="*/ 3042978 w 7467600"/>
              <a:gd name="connsiteY800" fmla="*/ 1054894 h 6858000"/>
              <a:gd name="connsiteX801" fmla="*/ 2968914 w 7467600"/>
              <a:gd name="connsiteY801" fmla="*/ 1133756 h 6858000"/>
              <a:gd name="connsiteX802" fmla="*/ 3103823 w 7467600"/>
              <a:gd name="connsiteY802" fmla="*/ 1026814 h 6858000"/>
              <a:gd name="connsiteX803" fmla="*/ 3607114 w 7467600"/>
              <a:gd name="connsiteY803" fmla="*/ 467441 h 6858000"/>
              <a:gd name="connsiteX804" fmla="*/ 3744487 w 7467600"/>
              <a:gd name="connsiteY804" fmla="*/ 383136 h 6858000"/>
              <a:gd name="connsiteX805" fmla="*/ 3970213 w 7467600"/>
              <a:gd name="connsiteY805" fmla="*/ 995559 h 6858000"/>
              <a:gd name="connsiteX806" fmla="*/ 3744487 w 7467600"/>
              <a:gd name="connsiteY806" fmla="*/ 383136 h 6858000"/>
              <a:gd name="connsiteX807" fmla="*/ 3624562 w 7467600"/>
              <a:gd name="connsiteY807" fmla="*/ 367041 h 6858000"/>
              <a:gd name="connsiteX808" fmla="*/ 3489712 w 7467600"/>
              <a:gd name="connsiteY808" fmla="*/ 485386 h 6858000"/>
              <a:gd name="connsiteX809" fmla="*/ 3182994 w 7467600"/>
              <a:gd name="connsiteY809" fmla="*/ 828265 h 6858000"/>
              <a:gd name="connsiteX810" fmla="*/ 2892114 w 7467600"/>
              <a:gd name="connsiteY810" fmla="*/ 1172635 h 6858000"/>
              <a:gd name="connsiteX811" fmla="*/ 3021459 w 7467600"/>
              <a:gd name="connsiteY811" fmla="*/ 1035385 h 6858000"/>
              <a:gd name="connsiteX812" fmla="*/ 3153873 w 7467600"/>
              <a:gd name="connsiteY812" fmla="*/ 898971 h 6858000"/>
              <a:gd name="connsiteX813" fmla="*/ 3276511 w 7467600"/>
              <a:gd name="connsiteY813" fmla="*/ 786423 h 6858000"/>
              <a:gd name="connsiteX814" fmla="*/ 3584154 w 7467600"/>
              <a:gd name="connsiteY814" fmla="*/ 448218 h 6858000"/>
              <a:gd name="connsiteX815" fmla="*/ 3624562 w 7467600"/>
              <a:gd name="connsiteY815" fmla="*/ 367041 h 6858000"/>
              <a:gd name="connsiteX816" fmla="*/ 3766672 w 7467600"/>
              <a:gd name="connsiteY816" fmla="*/ 359429 h 6858000"/>
              <a:gd name="connsiteX817" fmla="*/ 3996338 w 7467600"/>
              <a:gd name="connsiteY817" fmla="*/ 968237 h 6858000"/>
              <a:gd name="connsiteX818" fmla="*/ 3766672 w 7467600"/>
              <a:gd name="connsiteY818" fmla="*/ 359429 h 6858000"/>
              <a:gd name="connsiteX819" fmla="*/ 5805386 w 7467600"/>
              <a:gd name="connsiteY819" fmla="*/ 239240 h 6858000"/>
              <a:gd name="connsiteX820" fmla="*/ 5736947 w 7467600"/>
              <a:gd name="connsiteY820" fmla="*/ 261367 h 6858000"/>
              <a:gd name="connsiteX821" fmla="*/ 5427012 w 7467600"/>
              <a:gd name="connsiteY821" fmla="*/ 311272 h 6858000"/>
              <a:gd name="connsiteX822" fmla="*/ 5147818 w 7467600"/>
              <a:gd name="connsiteY822" fmla="*/ 322112 h 6858000"/>
              <a:gd name="connsiteX823" fmla="*/ 5060854 w 7467600"/>
              <a:gd name="connsiteY823" fmla="*/ 311882 h 6858000"/>
              <a:gd name="connsiteX824" fmla="*/ 4945989 w 7467600"/>
              <a:gd name="connsiteY824" fmla="*/ 300516 h 6858000"/>
              <a:gd name="connsiteX825" fmla="*/ 5410479 w 7467600"/>
              <a:gd name="connsiteY825" fmla="*/ 348434 h 6858000"/>
              <a:gd name="connsiteX826" fmla="*/ 5805386 w 7467600"/>
              <a:gd name="connsiteY826" fmla="*/ 239240 h 6858000"/>
              <a:gd name="connsiteX827" fmla="*/ 5905192 w 7467600"/>
              <a:gd name="connsiteY827" fmla="*/ 163079 h 6858000"/>
              <a:gd name="connsiteX828" fmla="*/ 5865655 w 7467600"/>
              <a:gd name="connsiteY828" fmla="*/ 171901 h 6858000"/>
              <a:gd name="connsiteX829" fmla="*/ 5259740 w 7467600"/>
              <a:gd name="connsiteY829" fmla="*/ 257013 h 6858000"/>
              <a:gd name="connsiteX830" fmla="*/ 5208466 w 7467600"/>
              <a:gd name="connsiteY830" fmla="*/ 257550 h 6858000"/>
              <a:gd name="connsiteX831" fmla="*/ 4980204 w 7467600"/>
              <a:gd name="connsiteY831" fmla="*/ 271903 h 6858000"/>
              <a:gd name="connsiteX832" fmla="*/ 5068068 w 7467600"/>
              <a:gd name="connsiteY832" fmla="*/ 282244 h 6858000"/>
              <a:gd name="connsiteX833" fmla="*/ 5153231 w 7467600"/>
              <a:gd name="connsiteY833" fmla="*/ 292240 h 6858000"/>
              <a:gd name="connsiteX834" fmla="*/ 5426491 w 7467600"/>
              <a:gd name="connsiteY834" fmla="*/ 281128 h 6858000"/>
              <a:gd name="connsiteX835" fmla="*/ 5731212 w 7467600"/>
              <a:gd name="connsiteY835" fmla="*/ 231951 h 6858000"/>
              <a:gd name="connsiteX836" fmla="*/ 5905192 w 7467600"/>
              <a:gd name="connsiteY836" fmla="*/ 163079 h 6858000"/>
              <a:gd name="connsiteX837" fmla="*/ 5944437 w 7467600"/>
              <a:gd name="connsiteY837" fmla="*/ 113829 h 6858000"/>
              <a:gd name="connsiteX838" fmla="*/ 5825032 w 7467600"/>
              <a:gd name="connsiteY838" fmla="*/ 146405 h 6858000"/>
              <a:gd name="connsiteX839" fmla="*/ 4955599 w 7467600"/>
              <a:gd name="connsiteY839" fmla="*/ 247008 h 6858000"/>
              <a:gd name="connsiteX840" fmla="*/ 5210104 w 7467600"/>
              <a:gd name="connsiteY840" fmla="*/ 228123 h 6858000"/>
              <a:gd name="connsiteX841" fmla="*/ 5261015 w 7467600"/>
              <a:gd name="connsiteY841" fmla="*/ 227087 h 6858000"/>
              <a:gd name="connsiteX842" fmla="*/ 5861181 w 7467600"/>
              <a:gd name="connsiteY842" fmla="*/ 143093 h 6858000"/>
              <a:gd name="connsiteX843" fmla="*/ 5961252 w 7467600"/>
              <a:gd name="connsiteY843" fmla="*/ 114820 h 6858000"/>
              <a:gd name="connsiteX844" fmla="*/ 5944437 w 7467600"/>
              <a:gd name="connsiteY844" fmla="*/ 113829 h 6858000"/>
              <a:gd name="connsiteX845" fmla="*/ 3882765 w 7467600"/>
              <a:gd name="connsiteY845" fmla="*/ 0 h 6858000"/>
              <a:gd name="connsiteX846" fmla="*/ 3995099 w 7467600"/>
              <a:gd name="connsiteY846" fmla="*/ 0 h 6858000"/>
              <a:gd name="connsiteX847" fmla="*/ 4163818 w 7467600"/>
              <a:gd name="connsiteY847" fmla="*/ 234104 h 6858000"/>
              <a:gd name="connsiteX848" fmla="*/ 4172099 w 7467600"/>
              <a:gd name="connsiteY848" fmla="*/ 234207 h 6858000"/>
              <a:gd name="connsiteX849" fmla="*/ 4784282 w 7467600"/>
              <a:gd name="connsiteY849" fmla="*/ 276561 h 6858000"/>
              <a:gd name="connsiteX850" fmla="*/ 4801687 w 7467600"/>
              <a:gd name="connsiteY850" fmla="*/ 267764 h 6858000"/>
              <a:gd name="connsiteX851" fmla="*/ 6082788 w 7467600"/>
              <a:gd name="connsiteY851" fmla="*/ 64119 h 6858000"/>
              <a:gd name="connsiteX852" fmla="*/ 6099442 w 7467600"/>
              <a:gd name="connsiteY852" fmla="*/ 82568 h 6858000"/>
              <a:gd name="connsiteX853" fmla="*/ 4804137 w 7467600"/>
              <a:gd name="connsiteY853" fmla="*/ 320931 h 6858000"/>
              <a:gd name="connsiteX854" fmla="*/ 4227047 w 7467600"/>
              <a:gd name="connsiteY854" fmla="*/ 313415 h 6858000"/>
              <a:gd name="connsiteX855" fmla="*/ 4346041 w 7467600"/>
              <a:gd name="connsiteY855" fmla="*/ 456086 h 6858000"/>
              <a:gd name="connsiteX856" fmla="*/ 4870967 w 7467600"/>
              <a:gd name="connsiteY856" fmla="*/ 963061 h 6858000"/>
              <a:gd name="connsiteX857" fmla="*/ 4889647 w 7467600"/>
              <a:gd name="connsiteY857" fmla="*/ 957147 h 6858000"/>
              <a:gd name="connsiteX858" fmla="*/ 5422504 w 7467600"/>
              <a:gd name="connsiteY858" fmla="*/ 805191 h 6858000"/>
              <a:gd name="connsiteX859" fmla="*/ 6087656 w 7467600"/>
              <a:gd name="connsiteY859" fmla="*/ 826703 h 6858000"/>
              <a:gd name="connsiteX860" fmla="*/ 6058717 w 7467600"/>
              <a:gd name="connsiteY860" fmla="*/ 865992 h 6858000"/>
              <a:gd name="connsiteX861" fmla="*/ 4974153 w 7467600"/>
              <a:gd name="connsiteY861" fmla="*/ 1045456 h 6858000"/>
              <a:gd name="connsiteX862" fmla="*/ 5627835 w 7467600"/>
              <a:gd name="connsiteY862" fmla="*/ 1472077 h 6858000"/>
              <a:gd name="connsiteX863" fmla="*/ 5629817 w 7467600"/>
              <a:gd name="connsiteY863" fmla="*/ 1471412 h 6858000"/>
              <a:gd name="connsiteX864" fmla="*/ 5634124 w 7467600"/>
              <a:gd name="connsiteY864" fmla="*/ 1470572 h 6858000"/>
              <a:gd name="connsiteX865" fmla="*/ 5755832 w 7467600"/>
              <a:gd name="connsiteY865" fmla="*/ 1383886 h 6858000"/>
              <a:gd name="connsiteX866" fmla="*/ 6014186 w 7467600"/>
              <a:gd name="connsiteY866" fmla="*/ 1279799 h 6858000"/>
              <a:gd name="connsiteX867" fmla="*/ 6901619 w 7467600"/>
              <a:gd name="connsiteY867" fmla="*/ 1047874 h 6858000"/>
              <a:gd name="connsiteX868" fmla="*/ 6931566 w 7467600"/>
              <a:gd name="connsiteY868" fmla="*/ 1062034 h 6858000"/>
              <a:gd name="connsiteX869" fmla="*/ 5790982 w 7467600"/>
              <a:gd name="connsiteY869" fmla="*/ 1561380 h 6858000"/>
              <a:gd name="connsiteX870" fmla="*/ 6188971 w 7467600"/>
              <a:gd name="connsiteY870" fmla="*/ 1755168 h 6858000"/>
              <a:gd name="connsiteX871" fmla="*/ 6202446 w 7467600"/>
              <a:gd name="connsiteY871" fmla="*/ 1752268 h 6858000"/>
              <a:gd name="connsiteX872" fmla="*/ 7179560 w 7467600"/>
              <a:gd name="connsiteY872" fmla="*/ 1467551 h 6858000"/>
              <a:gd name="connsiteX873" fmla="*/ 7158730 w 7467600"/>
              <a:gd name="connsiteY873" fmla="*/ 1507835 h 6858000"/>
              <a:gd name="connsiteX874" fmla="*/ 6326959 w 7467600"/>
              <a:gd name="connsiteY874" fmla="*/ 1817686 h 6858000"/>
              <a:gd name="connsiteX875" fmla="*/ 6537433 w 7467600"/>
              <a:gd name="connsiteY875" fmla="*/ 1907790 h 6858000"/>
              <a:gd name="connsiteX876" fmla="*/ 6550221 w 7467600"/>
              <a:gd name="connsiteY876" fmla="*/ 1910729 h 6858000"/>
              <a:gd name="connsiteX877" fmla="*/ 6964438 w 7467600"/>
              <a:gd name="connsiteY877" fmla="*/ 2209505 h 6858000"/>
              <a:gd name="connsiteX878" fmla="*/ 7367862 w 7467600"/>
              <a:gd name="connsiteY878" fmla="*/ 2806833 h 6858000"/>
              <a:gd name="connsiteX879" fmla="*/ 7364329 w 7467600"/>
              <a:gd name="connsiteY879" fmla="*/ 2826907 h 6858000"/>
              <a:gd name="connsiteX880" fmla="*/ 7290545 w 7467600"/>
              <a:gd name="connsiteY880" fmla="*/ 2850663 h 6858000"/>
              <a:gd name="connsiteX881" fmla="*/ 6472036 w 7467600"/>
              <a:gd name="connsiteY881" fmla="*/ 1959003 h 6858000"/>
              <a:gd name="connsiteX882" fmla="*/ 5792897 w 7467600"/>
              <a:gd name="connsiteY882" fmla="*/ 1647747 h 6858000"/>
              <a:gd name="connsiteX883" fmla="*/ 5842751 w 7467600"/>
              <a:gd name="connsiteY883" fmla="*/ 1816112 h 6858000"/>
              <a:gd name="connsiteX884" fmla="*/ 5847424 w 7467600"/>
              <a:gd name="connsiteY884" fmla="*/ 1815776 h 6858000"/>
              <a:gd name="connsiteX885" fmla="*/ 6399821 w 7467600"/>
              <a:gd name="connsiteY885" fmla="*/ 2344799 h 6858000"/>
              <a:gd name="connsiteX886" fmla="*/ 6323232 w 7467600"/>
              <a:gd name="connsiteY886" fmla="*/ 2389634 h 6858000"/>
              <a:gd name="connsiteX887" fmla="*/ 5942958 w 7467600"/>
              <a:gd name="connsiteY887" fmla="*/ 2077708 h 6858000"/>
              <a:gd name="connsiteX888" fmla="*/ 5921559 w 7467600"/>
              <a:gd name="connsiteY888" fmla="*/ 2378596 h 6858000"/>
              <a:gd name="connsiteX889" fmla="*/ 5817651 w 7467600"/>
              <a:gd name="connsiteY889" fmla="*/ 3023919 h 6858000"/>
              <a:gd name="connsiteX890" fmla="*/ 5729634 w 7467600"/>
              <a:gd name="connsiteY890" fmla="*/ 3051849 h 6858000"/>
              <a:gd name="connsiteX891" fmla="*/ 5611018 w 7467600"/>
              <a:gd name="connsiteY891" fmla="*/ 2316769 h 6858000"/>
              <a:gd name="connsiteX892" fmla="*/ 5687608 w 7467600"/>
              <a:gd name="connsiteY892" fmla="*/ 2039972 h 6858000"/>
              <a:gd name="connsiteX893" fmla="*/ 5657554 w 7467600"/>
              <a:gd name="connsiteY893" fmla="*/ 1576445 h 6858000"/>
              <a:gd name="connsiteX894" fmla="*/ 5150475 w 7467600"/>
              <a:gd name="connsiteY894" fmla="*/ 1274012 h 6858000"/>
              <a:gd name="connsiteX895" fmla="*/ 5349142 w 7467600"/>
              <a:gd name="connsiteY895" fmla="*/ 2204405 h 6858000"/>
              <a:gd name="connsiteX896" fmla="*/ 5262214 w 7467600"/>
              <a:gd name="connsiteY896" fmla="*/ 2233836 h 6858000"/>
              <a:gd name="connsiteX897" fmla="*/ 4981539 w 7467600"/>
              <a:gd name="connsiteY897" fmla="*/ 1542201 h 6858000"/>
              <a:gd name="connsiteX898" fmla="*/ 4958461 w 7467600"/>
              <a:gd name="connsiteY898" fmla="*/ 1136957 h 6858000"/>
              <a:gd name="connsiteX899" fmla="*/ 4655015 w 7467600"/>
              <a:gd name="connsiteY899" fmla="*/ 891426 h 6858000"/>
              <a:gd name="connsiteX900" fmla="*/ 4348002 w 7467600"/>
              <a:gd name="connsiteY900" fmla="*/ 2205895 h 6858000"/>
              <a:gd name="connsiteX901" fmla="*/ 4262250 w 7467600"/>
              <a:gd name="connsiteY901" fmla="*/ 2219972 h 6858000"/>
              <a:gd name="connsiteX902" fmla="*/ 4550611 w 7467600"/>
              <a:gd name="connsiteY902" fmla="*/ 817540 h 6858000"/>
              <a:gd name="connsiteX903" fmla="*/ 4564418 w 7467600"/>
              <a:gd name="connsiteY903" fmla="*/ 808293 h 6858000"/>
              <a:gd name="connsiteX904" fmla="*/ 4266388 w 7467600"/>
              <a:gd name="connsiteY904" fmla="*/ 500083 h 6858000"/>
              <a:gd name="connsiteX905" fmla="*/ 4032842 w 7467600"/>
              <a:gd name="connsiteY905" fmla="*/ 211809 h 6858000"/>
              <a:gd name="connsiteX906" fmla="*/ 3882765 w 7467600"/>
              <a:gd name="connsiteY906" fmla="*/ 0 h 6858000"/>
              <a:gd name="connsiteX907" fmla="*/ 3721337 w 7467600"/>
              <a:gd name="connsiteY907" fmla="*/ 0 h 6858000"/>
              <a:gd name="connsiteX908" fmla="*/ 3797544 w 7467600"/>
              <a:gd name="connsiteY908" fmla="*/ 0 h 6858000"/>
              <a:gd name="connsiteX909" fmla="*/ 3775734 w 7467600"/>
              <a:gd name="connsiteY909" fmla="*/ 95131 h 6858000"/>
              <a:gd name="connsiteX910" fmla="*/ 3724807 w 7467600"/>
              <a:gd name="connsiteY910" fmla="*/ 272257 h 6858000"/>
              <a:gd name="connsiteX911" fmla="*/ 3726844 w 7467600"/>
              <a:gd name="connsiteY911" fmla="*/ 282988 h 6858000"/>
              <a:gd name="connsiteX912" fmla="*/ 3742664 w 7467600"/>
              <a:gd name="connsiteY912" fmla="*/ 279918 h 6858000"/>
              <a:gd name="connsiteX913" fmla="*/ 4103910 w 7467600"/>
              <a:gd name="connsiteY913" fmla="*/ 1161917 h 6858000"/>
              <a:gd name="connsiteX914" fmla="*/ 4020269 w 7467600"/>
              <a:gd name="connsiteY914" fmla="*/ 1200406 h 6858000"/>
              <a:gd name="connsiteX915" fmla="*/ 3674882 w 7467600"/>
              <a:gd name="connsiteY915" fmla="*/ 488524 h 6858000"/>
              <a:gd name="connsiteX916" fmla="*/ 3132682 w 7467600"/>
              <a:gd name="connsiteY916" fmla="*/ 1072284 h 6858000"/>
              <a:gd name="connsiteX917" fmla="*/ 2716346 w 7467600"/>
              <a:gd name="connsiteY917" fmla="*/ 1276376 h 6858000"/>
              <a:gd name="connsiteX918" fmla="*/ 2716772 w 7467600"/>
              <a:gd name="connsiteY918" fmla="*/ 1255462 h 6858000"/>
              <a:gd name="connsiteX919" fmla="*/ 3471096 w 7467600"/>
              <a:gd name="connsiteY919" fmla="*/ 437072 h 6858000"/>
              <a:gd name="connsiteX920" fmla="*/ 3639057 w 7467600"/>
              <a:gd name="connsiteY920" fmla="*/ 286334 h 6858000"/>
              <a:gd name="connsiteX921" fmla="*/ 3640309 w 7467600"/>
              <a:gd name="connsiteY921" fmla="*/ 284664 h 6858000"/>
              <a:gd name="connsiteX922" fmla="*/ 3646022 w 7467600"/>
              <a:gd name="connsiteY922" fmla="*/ 276711 h 6858000"/>
              <a:gd name="connsiteX923" fmla="*/ 3707943 w 7467600"/>
              <a:gd name="connsiteY923" fmla="*/ 65958 h 6858000"/>
              <a:gd name="connsiteX924" fmla="*/ 3721337 w 7467600"/>
              <a:gd name="connsiteY924" fmla="*/ 0 h 6858000"/>
              <a:gd name="connsiteX925" fmla="*/ 2867960 w 7467600"/>
              <a:gd name="connsiteY925" fmla="*/ 0 h 6858000"/>
              <a:gd name="connsiteX926" fmla="*/ 2926351 w 7467600"/>
              <a:gd name="connsiteY926" fmla="*/ 0 h 6858000"/>
              <a:gd name="connsiteX927" fmla="*/ 2902823 w 7467600"/>
              <a:gd name="connsiteY927" fmla="*/ 262929 h 6858000"/>
              <a:gd name="connsiteX928" fmla="*/ 2940663 w 7467600"/>
              <a:gd name="connsiteY928" fmla="*/ 140884 h 6858000"/>
              <a:gd name="connsiteX929" fmla="*/ 2947039 w 7467600"/>
              <a:gd name="connsiteY929" fmla="*/ 122524 h 6858000"/>
              <a:gd name="connsiteX930" fmla="*/ 2984316 w 7467600"/>
              <a:gd name="connsiteY930" fmla="*/ 0 h 6858000"/>
              <a:gd name="connsiteX931" fmla="*/ 3016114 w 7467600"/>
              <a:gd name="connsiteY931" fmla="*/ 0 h 6858000"/>
              <a:gd name="connsiteX932" fmla="*/ 2979949 w 7467600"/>
              <a:gd name="connsiteY932" fmla="*/ 119274 h 6858000"/>
              <a:gd name="connsiteX933" fmla="*/ 3023879 w 7467600"/>
              <a:gd name="connsiteY933" fmla="*/ 0 h 6858000"/>
              <a:gd name="connsiteX934" fmla="*/ 3105400 w 7467600"/>
              <a:gd name="connsiteY934" fmla="*/ 0 h 6858000"/>
              <a:gd name="connsiteX935" fmla="*/ 3094669 w 7467600"/>
              <a:gd name="connsiteY935" fmla="*/ 30308 h 6858000"/>
              <a:gd name="connsiteX936" fmla="*/ 2901945 w 7467600"/>
              <a:gd name="connsiteY936" fmla="*/ 466538 h 6858000"/>
              <a:gd name="connsiteX937" fmla="*/ 2815209 w 7467600"/>
              <a:gd name="connsiteY937" fmla="*/ 497361 h 6858000"/>
              <a:gd name="connsiteX938" fmla="*/ 2844845 w 7467600"/>
              <a:gd name="connsiteY938" fmla="*/ 127638 h 6858000"/>
              <a:gd name="connsiteX939" fmla="*/ 2867960 w 7467600"/>
              <a:gd name="connsiteY939" fmla="*/ 0 h 6858000"/>
              <a:gd name="connsiteX940" fmla="*/ 1057230 w 7467600"/>
              <a:gd name="connsiteY940" fmla="*/ 0 h 6858000"/>
              <a:gd name="connsiteX941" fmla="*/ 1111003 w 7467600"/>
              <a:gd name="connsiteY941" fmla="*/ 0 h 6858000"/>
              <a:gd name="connsiteX942" fmla="*/ 1125553 w 7467600"/>
              <a:gd name="connsiteY942" fmla="*/ 52588 h 6858000"/>
              <a:gd name="connsiteX943" fmla="*/ 1304276 w 7467600"/>
              <a:gd name="connsiteY943" fmla="*/ 476275 h 6858000"/>
              <a:gd name="connsiteX944" fmla="*/ 1492066 w 7467600"/>
              <a:gd name="connsiteY944" fmla="*/ 886333 h 6858000"/>
              <a:gd name="connsiteX945" fmla="*/ 1423698 w 7467600"/>
              <a:gd name="connsiteY945" fmla="*/ 710817 h 6858000"/>
              <a:gd name="connsiteX946" fmla="*/ 1357609 w 7467600"/>
              <a:gd name="connsiteY946" fmla="*/ 532892 h 6858000"/>
              <a:gd name="connsiteX947" fmla="*/ 1309550 w 7467600"/>
              <a:gd name="connsiteY947" fmla="*/ 374031 h 6858000"/>
              <a:gd name="connsiteX948" fmla="*/ 1193673 w 7467600"/>
              <a:gd name="connsiteY948" fmla="*/ 49533 h 6858000"/>
              <a:gd name="connsiteX949" fmla="*/ 1164391 w 7467600"/>
              <a:gd name="connsiteY949" fmla="*/ 0 h 6858000"/>
              <a:gd name="connsiteX950" fmla="*/ 1200666 w 7467600"/>
              <a:gd name="connsiteY950" fmla="*/ 0 h 6858000"/>
              <a:gd name="connsiteX951" fmla="*/ 1223408 w 7467600"/>
              <a:gd name="connsiteY951" fmla="*/ 38996 h 6858000"/>
              <a:gd name="connsiteX952" fmla="*/ 1339635 w 7467600"/>
              <a:gd name="connsiteY952" fmla="*/ 365517 h 6858000"/>
              <a:gd name="connsiteX953" fmla="*/ 1387469 w 7467600"/>
              <a:gd name="connsiteY953" fmla="*/ 523079 h 6858000"/>
              <a:gd name="connsiteX954" fmla="*/ 1452685 w 7467600"/>
              <a:gd name="connsiteY954" fmla="*/ 699806 h 6858000"/>
              <a:gd name="connsiteX955" fmla="*/ 1492092 w 7467600"/>
              <a:gd name="connsiteY955" fmla="*/ 800424 h 6858000"/>
              <a:gd name="connsiteX956" fmla="*/ 1455302 w 7467600"/>
              <a:gd name="connsiteY956" fmla="*/ 632913 h 6858000"/>
              <a:gd name="connsiteX957" fmla="*/ 1222336 w 7467600"/>
              <a:gd name="connsiteY957" fmla="*/ 9480 h 6858000"/>
              <a:gd name="connsiteX958" fmla="*/ 1214634 w 7467600"/>
              <a:gd name="connsiteY958" fmla="*/ 0 h 6858000"/>
              <a:gd name="connsiteX959" fmla="*/ 1289827 w 7467600"/>
              <a:gd name="connsiteY959" fmla="*/ 0 h 6858000"/>
              <a:gd name="connsiteX960" fmla="*/ 1321076 w 7467600"/>
              <a:gd name="connsiteY960" fmla="*/ 59722 h 6858000"/>
              <a:gd name="connsiteX961" fmla="*/ 1512579 w 7467600"/>
              <a:gd name="connsiteY961" fmla="*/ 626441 h 6858000"/>
              <a:gd name="connsiteX962" fmla="*/ 1506076 w 7467600"/>
              <a:gd name="connsiteY962" fmla="*/ 1089289 h 6858000"/>
              <a:gd name="connsiteX963" fmla="*/ 1486346 w 7467600"/>
              <a:gd name="connsiteY963" fmla="*/ 1079919 h 6858000"/>
              <a:gd name="connsiteX964" fmla="*/ 1070511 w 7467600"/>
              <a:gd name="connsiteY964" fmla="*/ 48609 h 6858000"/>
              <a:gd name="connsiteX965" fmla="*/ 1057230 w 7467600"/>
              <a:gd name="connsiteY965" fmla="*/ 0 h 6858000"/>
              <a:gd name="connsiteX966" fmla="*/ 43151 w 7467600"/>
              <a:gd name="connsiteY966" fmla="*/ 0 h 6858000"/>
              <a:gd name="connsiteX967" fmla="*/ 95283 w 7467600"/>
              <a:gd name="connsiteY967" fmla="*/ 0 h 6858000"/>
              <a:gd name="connsiteX968" fmla="*/ 300708 w 7467600"/>
              <a:gd name="connsiteY968" fmla="*/ 154571 h 6858000"/>
              <a:gd name="connsiteX969" fmla="*/ 530414 w 7467600"/>
              <a:gd name="connsiteY969" fmla="*/ 354673 h 6858000"/>
              <a:gd name="connsiteX970" fmla="*/ 333785 w 7467600"/>
              <a:gd name="connsiteY970" fmla="*/ 161564 h 6858000"/>
              <a:gd name="connsiteX971" fmla="*/ 147005 w 7467600"/>
              <a:gd name="connsiteY971" fmla="*/ 0 h 6858000"/>
              <a:gd name="connsiteX972" fmla="*/ 272509 w 7467600"/>
              <a:gd name="connsiteY972" fmla="*/ 0 h 6858000"/>
              <a:gd name="connsiteX973" fmla="*/ 326276 w 7467600"/>
              <a:gd name="connsiteY973" fmla="*/ 45847 h 6858000"/>
              <a:gd name="connsiteX974" fmla="*/ 823759 w 7467600"/>
              <a:gd name="connsiteY974" fmla="*/ 574145 h 6858000"/>
              <a:gd name="connsiteX975" fmla="*/ 811254 w 7467600"/>
              <a:gd name="connsiteY975" fmla="*/ 665546 h 6858000"/>
              <a:gd name="connsiteX976" fmla="*/ 154042 w 7467600"/>
              <a:gd name="connsiteY976" fmla="*/ 261522 h 6858000"/>
              <a:gd name="connsiteX977" fmla="*/ 13550 w 7467600"/>
              <a:gd name="connsiteY977" fmla="*/ 158423 h 6858000"/>
              <a:gd name="connsiteX978" fmla="*/ 0 w 7467600"/>
              <a:gd name="connsiteY978" fmla="*/ 146618 h 6858000"/>
              <a:gd name="connsiteX979" fmla="*/ 0 w 7467600"/>
              <a:gd name="connsiteY979" fmla="*/ 59161 h 6858000"/>
              <a:gd name="connsiteX980" fmla="*/ 45427 w 7467600"/>
              <a:gd name="connsiteY980" fmla="*/ 101078 h 6858000"/>
              <a:gd name="connsiteX981" fmla="*/ 630103 w 7467600"/>
              <a:gd name="connsiteY981" fmla="*/ 485885 h 6858000"/>
              <a:gd name="connsiteX982" fmla="*/ 532040 w 7467600"/>
              <a:gd name="connsiteY982" fmla="*/ 399359 h 6858000"/>
              <a:gd name="connsiteX983" fmla="*/ 517618 w 7467600"/>
              <a:gd name="connsiteY983" fmla="*/ 385726 h 6858000"/>
              <a:gd name="connsiteX984" fmla="*/ 285074 w 7467600"/>
              <a:gd name="connsiteY984" fmla="*/ 182755 h 6858000"/>
              <a:gd name="connsiteX985" fmla="*/ 43151 w 7467600"/>
              <a:gd name="connsiteY98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1903353 w 7467600"/>
              <a:gd name="connsiteY127" fmla="*/ 5044827 h 6858000"/>
              <a:gd name="connsiteX128" fmla="*/ 1936931 w 7467600"/>
              <a:gd name="connsiteY128" fmla="*/ 5093954 h 6858000"/>
              <a:gd name="connsiteX129" fmla="*/ 2195868 w 7467600"/>
              <a:gd name="connsiteY129" fmla="*/ 5396574 h 6858000"/>
              <a:gd name="connsiteX130" fmla="*/ 2088852 w 7467600"/>
              <a:gd name="connsiteY130" fmla="*/ 5166123 h 6858000"/>
              <a:gd name="connsiteX131" fmla="*/ 1958241 w 7467600"/>
              <a:gd name="connsiteY131" fmla="*/ 5067955 h 6858000"/>
              <a:gd name="connsiteX132" fmla="*/ 1903353 w 7467600"/>
              <a:gd name="connsiteY132" fmla="*/ 5044827 h 6858000"/>
              <a:gd name="connsiteX133" fmla="*/ 1979378 w 7467600"/>
              <a:gd name="connsiteY133" fmla="*/ 4769504 h 6858000"/>
              <a:gd name="connsiteX134" fmla="*/ 2882120 w 7467600"/>
              <a:gd name="connsiteY134" fmla="*/ 5064547 h 6858000"/>
              <a:gd name="connsiteX135" fmla="*/ 2793103 w 7467600"/>
              <a:gd name="connsiteY135" fmla="*/ 5039699 h 6858000"/>
              <a:gd name="connsiteX136" fmla="*/ 2770041 w 7467600"/>
              <a:gd name="connsiteY136" fmla="*/ 5033634 h 6858000"/>
              <a:gd name="connsiteX137" fmla="*/ 1979378 w 7467600"/>
              <a:gd name="connsiteY137" fmla="*/ 4769504 h 6858000"/>
              <a:gd name="connsiteX138" fmla="*/ 1927410 w 7467600"/>
              <a:gd name="connsiteY138" fmla="*/ 4716164 h 6858000"/>
              <a:gd name="connsiteX139" fmla="*/ 1959587 w 7467600"/>
              <a:gd name="connsiteY139" fmla="*/ 4728849 h 6858000"/>
              <a:gd name="connsiteX140" fmla="*/ 2777707 w 7467600"/>
              <a:gd name="connsiteY140" fmla="*/ 5003991 h 6858000"/>
              <a:gd name="connsiteX141" fmla="*/ 2800768 w 7467600"/>
              <a:gd name="connsiteY141" fmla="*/ 5010056 h 6858000"/>
              <a:gd name="connsiteX142" fmla="*/ 2879408 w 7467600"/>
              <a:gd name="connsiteY142" fmla="*/ 5031590 h 6858000"/>
              <a:gd name="connsiteX143" fmla="*/ 2862295 w 7467600"/>
              <a:gd name="connsiteY143" fmla="*/ 5022958 h 6858000"/>
              <a:gd name="connsiteX144" fmla="*/ 2813343 w 7467600"/>
              <a:gd name="connsiteY144" fmla="*/ 4998369 h 6858000"/>
              <a:gd name="connsiteX145" fmla="*/ 2646245 w 7467600"/>
              <a:gd name="connsiteY145" fmla="*/ 4930999 h 6858000"/>
              <a:gd name="connsiteX146" fmla="*/ 1999243 w 7467600"/>
              <a:gd name="connsiteY146" fmla="*/ 4730524 h 6858000"/>
              <a:gd name="connsiteX147" fmla="*/ 1979527 w 7467600"/>
              <a:gd name="connsiteY147" fmla="*/ 4726651 h 6858000"/>
              <a:gd name="connsiteX148" fmla="*/ 1927410 w 7467600"/>
              <a:gd name="connsiteY148" fmla="*/ 4716164 h 6858000"/>
              <a:gd name="connsiteX149" fmla="*/ 1997014 w 7467600"/>
              <a:gd name="connsiteY149" fmla="*/ 4698007 h 6858000"/>
              <a:gd name="connsiteX150" fmla="*/ 2005458 w 7467600"/>
              <a:gd name="connsiteY150" fmla="*/ 4699540 h 6858000"/>
              <a:gd name="connsiteX151" fmla="*/ 2657186 w 7467600"/>
              <a:gd name="connsiteY151" fmla="*/ 4901687 h 6858000"/>
              <a:gd name="connsiteX152" fmla="*/ 2826662 w 7467600"/>
              <a:gd name="connsiteY152" fmla="*/ 4970362 h 6858000"/>
              <a:gd name="connsiteX153" fmla="*/ 2876100 w 7467600"/>
              <a:gd name="connsiteY153" fmla="*/ 4995397 h 6858000"/>
              <a:gd name="connsiteX154" fmla="*/ 3042600 w 7467600"/>
              <a:gd name="connsiteY154" fmla="*/ 5059532 h 6858000"/>
              <a:gd name="connsiteX155" fmla="*/ 1997014 w 7467600"/>
              <a:gd name="connsiteY155" fmla="*/ 4698007 h 6858000"/>
              <a:gd name="connsiteX156" fmla="*/ 2305292 w 7467600"/>
              <a:gd name="connsiteY156" fmla="*/ 4219492 h 6858000"/>
              <a:gd name="connsiteX157" fmla="*/ 3360922 w 7467600"/>
              <a:gd name="connsiteY157" fmla="*/ 4529373 h 6858000"/>
              <a:gd name="connsiteX158" fmla="*/ 3492420 w 7467600"/>
              <a:gd name="connsiteY158" fmla="*/ 4510145 h 6858000"/>
              <a:gd name="connsiteX159" fmla="*/ 3364086 w 7467600"/>
              <a:gd name="connsiteY159" fmla="*/ 4480340 h 6858000"/>
              <a:gd name="connsiteX160" fmla="*/ 3225818 w 7467600"/>
              <a:gd name="connsiteY160" fmla="*/ 4411822 h 6858000"/>
              <a:gd name="connsiteX161" fmla="*/ 3129696 w 7467600"/>
              <a:gd name="connsiteY161" fmla="*/ 4360704 h 6858000"/>
              <a:gd name="connsiteX162" fmla="*/ 2814545 w 7467600"/>
              <a:gd name="connsiteY162" fmla="*/ 4282955 h 6858000"/>
              <a:gd name="connsiteX163" fmla="*/ 2305292 w 7467600"/>
              <a:gd name="connsiteY163" fmla="*/ 4219492 h 6858000"/>
              <a:gd name="connsiteX164" fmla="*/ 2626982 w 7467600"/>
              <a:gd name="connsiteY164" fmla="*/ 4206450 h 6858000"/>
              <a:gd name="connsiteX165" fmla="*/ 2490617 w 7467600"/>
              <a:gd name="connsiteY165" fmla="*/ 4206951 h 6858000"/>
              <a:gd name="connsiteX166" fmla="*/ 2819869 w 7467600"/>
              <a:gd name="connsiteY166" fmla="*/ 4252936 h 6858000"/>
              <a:gd name="connsiteX167" fmla="*/ 3143018 w 7467600"/>
              <a:gd name="connsiteY167" fmla="*/ 4332698 h 6858000"/>
              <a:gd name="connsiteX168" fmla="*/ 3241520 w 7467600"/>
              <a:gd name="connsiteY168" fmla="*/ 4385112 h 6858000"/>
              <a:gd name="connsiteX169" fmla="*/ 3374575 w 7467600"/>
              <a:gd name="connsiteY169" fmla="*/ 4451517 h 6858000"/>
              <a:gd name="connsiteX170" fmla="*/ 3505221 w 7467600"/>
              <a:gd name="connsiteY170" fmla="*/ 4480757 h 6858000"/>
              <a:gd name="connsiteX171" fmla="*/ 2626982 w 7467600"/>
              <a:gd name="connsiteY171" fmla="*/ 4206450 h 6858000"/>
              <a:gd name="connsiteX172" fmla="*/ 1310106 w 7467600"/>
              <a:gd name="connsiteY172" fmla="*/ 3943217 h 6858000"/>
              <a:gd name="connsiteX173" fmla="*/ 854994 w 7467600"/>
              <a:gd name="connsiteY173" fmla="*/ 4399136 h 6858000"/>
              <a:gd name="connsiteX174" fmla="*/ 742462 w 7467600"/>
              <a:gd name="connsiteY174" fmla="*/ 4594648 h 6858000"/>
              <a:gd name="connsiteX175" fmla="*/ 820602 w 7467600"/>
              <a:gd name="connsiteY175" fmla="*/ 4485915 h 6858000"/>
              <a:gd name="connsiteX176" fmla="*/ 878295 w 7467600"/>
              <a:gd name="connsiteY176" fmla="*/ 4403594 h 6858000"/>
              <a:gd name="connsiteX177" fmla="*/ 1240607 w 7467600"/>
              <a:gd name="connsiteY177" fmla="*/ 4010401 h 6858000"/>
              <a:gd name="connsiteX178" fmla="*/ 1310106 w 7467600"/>
              <a:gd name="connsiteY178" fmla="*/ 3943217 h 6858000"/>
              <a:gd name="connsiteX179" fmla="*/ 1423113 w 7467600"/>
              <a:gd name="connsiteY179" fmla="*/ 3874565 h 6858000"/>
              <a:gd name="connsiteX180" fmla="*/ 1260565 w 7467600"/>
              <a:gd name="connsiteY180" fmla="*/ 4031982 h 6858000"/>
              <a:gd name="connsiteX181" fmla="*/ 901900 w 7467600"/>
              <a:gd name="connsiteY181" fmla="*/ 4421236 h 6858000"/>
              <a:gd name="connsiteX182" fmla="*/ 845044 w 7467600"/>
              <a:gd name="connsiteY182" fmla="*/ 4502436 h 6858000"/>
              <a:gd name="connsiteX183" fmla="*/ 685926 w 7467600"/>
              <a:gd name="connsiteY183" fmla="*/ 4703069 h 6858000"/>
              <a:gd name="connsiteX184" fmla="*/ 684248 w 7467600"/>
              <a:gd name="connsiteY184" fmla="*/ 4706721 h 6858000"/>
              <a:gd name="connsiteX185" fmla="*/ 1423113 w 7467600"/>
              <a:gd name="connsiteY185" fmla="*/ 3874565 h 6858000"/>
              <a:gd name="connsiteX186" fmla="*/ 3316479 w 7467600"/>
              <a:gd name="connsiteY186" fmla="*/ 3872136 h 6858000"/>
              <a:gd name="connsiteX187" fmla="*/ 3546806 w 7467600"/>
              <a:gd name="connsiteY187" fmla="*/ 4356139 h 6858000"/>
              <a:gd name="connsiteX188" fmla="*/ 3364433 w 7467600"/>
              <a:gd name="connsiteY188" fmla="*/ 3953121 h 6858000"/>
              <a:gd name="connsiteX189" fmla="*/ 3316479 w 7467600"/>
              <a:gd name="connsiteY189" fmla="*/ 3872136 h 6858000"/>
              <a:gd name="connsiteX190" fmla="*/ 3291335 w 7467600"/>
              <a:gd name="connsiteY190" fmla="*/ 3767420 h 6858000"/>
              <a:gd name="connsiteX191" fmla="*/ 3390805 w 7467600"/>
              <a:gd name="connsiteY191" fmla="*/ 3937163 h 6858000"/>
              <a:gd name="connsiteX192" fmla="*/ 3579062 w 7467600"/>
              <a:gd name="connsiteY192" fmla="*/ 4359040 h 6858000"/>
              <a:gd name="connsiteX193" fmla="*/ 3467355 w 7467600"/>
              <a:gd name="connsiteY193" fmla="*/ 3988130 h 6858000"/>
              <a:gd name="connsiteX194" fmla="*/ 3310753 w 7467600"/>
              <a:gd name="connsiteY194" fmla="*/ 3787140 h 6858000"/>
              <a:gd name="connsiteX195" fmla="*/ 3291335 w 7467600"/>
              <a:gd name="connsiteY195" fmla="*/ 3767420 h 6858000"/>
              <a:gd name="connsiteX196" fmla="*/ 1635889 w 7467600"/>
              <a:gd name="connsiteY196" fmla="*/ 3709494 h 6858000"/>
              <a:gd name="connsiteX197" fmla="*/ 1634800 w 7467600"/>
              <a:gd name="connsiteY197" fmla="*/ 3731111 h 6858000"/>
              <a:gd name="connsiteX198" fmla="*/ 1635889 w 7467600"/>
              <a:gd name="connsiteY198" fmla="*/ 3709494 h 6858000"/>
              <a:gd name="connsiteX199" fmla="*/ 1510397 w 7467600"/>
              <a:gd name="connsiteY199" fmla="*/ 3684705 h 6858000"/>
              <a:gd name="connsiteX200" fmla="*/ 1146550 w 7467600"/>
              <a:gd name="connsiteY200" fmla="*/ 3802012 h 6858000"/>
              <a:gd name="connsiteX201" fmla="*/ 698834 w 7467600"/>
              <a:gd name="connsiteY201" fmla="*/ 3952272 h 6858000"/>
              <a:gd name="connsiteX202" fmla="*/ 34256 w 7467600"/>
              <a:gd name="connsiteY202" fmla="*/ 4347603 h 6858000"/>
              <a:gd name="connsiteX203" fmla="*/ 527241 w 7467600"/>
              <a:gd name="connsiteY203" fmla="*/ 4065078 h 6858000"/>
              <a:gd name="connsiteX204" fmla="*/ 1510397 w 7467600"/>
              <a:gd name="connsiteY204" fmla="*/ 3684705 h 6858000"/>
              <a:gd name="connsiteX205" fmla="*/ 1313114 w 7467600"/>
              <a:gd name="connsiteY205" fmla="*/ 3655216 h 6858000"/>
              <a:gd name="connsiteX206" fmla="*/ 1109304 w 7467600"/>
              <a:gd name="connsiteY206" fmla="*/ 3669030 h 6858000"/>
              <a:gd name="connsiteX207" fmla="*/ 8129 w 7467600"/>
              <a:gd name="connsiteY207" fmla="*/ 4330519 h 6858000"/>
              <a:gd name="connsiteX208" fmla="*/ 687572 w 7467600"/>
              <a:gd name="connsiteY208" fmla="*/ 3925629 h 6858000"/>
              <a:gd name="connsiteX209" fmla="*/ 1138365 w 7467600"/>
              <a:gd name="connsiteY209" fmla="*/ 3774515 h 6858000"/>
              <a:gd name="connsiteX210" fmla="*/ 1505579 w 7467600"/>
              <a:gd name="connsiteY210" fmla="*/ 3655526 h 6858000"/>
              <a:gd name="connsiteX211" fmla="*/ 1313114 w 7467600"/>
              <a:gd name="connsiteY211" fmla="*/ 3655216 h 6858000"/>
              <a:gd name="connsiteX212" fmla="*/ 3655073 w 7467600"/>
              <a:gd name="connsiteY212" fmla="*/ 3650884 h 6858000"/>
              <a:gd name="connsiteX213" fmla="*/ 3989938 w 7467600"/>
              <a:gd name="connsiteY213" fmla="*/ 3991685 h 6858000"/>
              <a:gd name="connsiteX214" fmla="*/ 4393907 w 7467600"/>
              <a:gd name="connsiteY214" fmla="*/ 4261258 h 6858000"/>
              <a:gd name="connsiteX215" fmla="*/ 4648051 w 7467600"/>
              <a:gd name="connsiteY215" fmla="*/ 4374051 h 6858000"/>
              <a:gd name="connsiteX216" fmla="*/ 4383389 w 7467600"/>
              <a:gd name="connsiteY216" fmla="*/ 4184369 h 6858000"/>
              <a:gd name="connsiteX217" fmla="*/ 4165508 w 7467600"/>
              <a:gd name="connsiteY217" fmla="*/ 4035196 h 6858000"/>
              <a:gd name="connsiteX218" fmla="*/ 4068162 w 7467600"/>
              <a:gd name="connsiteY218" fmla="*/ 3953394 h 6858000"/>
              <a:gd name="connsiteX219" fmla="*/ 3981416 w 7467600"/>
              <a:gd name="connsiteY219" fmla="*/ 3880482 h 6858000"/>
              <a:gd name="connsiteX220" fmla="*/ 3800147 w 7467600"/>
              <a:gd name="connsiteY220" fmla="*/ 3749872 h 6858000"/>
              <a:gd name="connsiteX221" fmla="*/ 3655073 w 7467600"/>
              <a:gd name="connsiteY221" fmla="*/ 3650884 h 6858000"/>
              <a:gd name="connsiteX222" fmla="*/ 3670252 w 7467600"/>
              <a:gd name="connsiteY222" fmla="*/ 3622798 h 6858000"/>
              <a:gd name="connsiteX223" fmla="*/ 3817258 w 7467600"/>
              <a:gd name="connsiteY223" fmla="*/ 3723577 h 6858000"/>
              <a:gd name="connsiteX224" fmla="*/ 4000461 w 7467600"/>
              <a:gd name="connsiteY224" fmla="*/ 3855966 h 6858000"/>
              <a:gd name="connsiteX225" fmla="*/ 4088180 w 7467600"/>
              <a:gd name="connsiteY225" fmla="*/ 3929774 h 6858000"/>
              <a:gd name="connsiteX226" fmla="*/ 4184555 w 7467600"/>
              <a:gd name="connsiteY226" fmla="*/ 4010683 h 6858000"/>
              <a:gd name="connsiteX227" fmla="*/ 4399563 w 7467600"/>
              <a:gd name="connsiteY227" fmla="*/ 4158106 h 6858000"/>
              <a:gd name="connsiteX228" fmla="*/ 4684469 w 7467600"/>
              <a:gd name="connsiteY228" fmla="*/ 4364680 h 6858000"/>
              <a:gd name="connsiteX229" fmla="*/ 4690271 w 7467600"/>
              <a:gd name="connsiteY229" fmla="*/ 4370034 h 6858000"/>
              <a:gd name="connsiteX230" fmla="*/ 4136093 w 7467600"/>
              <a:gd name="connsiteY230" fmla="*/ 3858466 h 6858000"/>
              <a:gd name="connsiteX231" fmla="*/ 3670252 w 7467600"/>
              <a:gd name="connsiteY231" fmla="*/ 3622798 h 6858000"/>
              <a:gd name="connsiteX232" fmla="*/ 4440129 w 7467600"/>
              <a:gd name="connsiteY232" fmla="*/ 3448571 h 6858000"/>
              <a:gd name="connsiteX233" fmla="*/ 4856525 w 7467600"/>
              <a:gd name="connsiteY233" fmla="*/ 3915351 h 6858000"/>
              <a:gd name="connsiteX234" fmla="*/ 5059055 w 7467600"/>
              <a:gd name="connsiteY234" fmla="*/ 4108918 h 6858000"/>
              <a:gd name="connsiteX235" fmla="*/ 5290070 w 7467600"/>
              <a:gd name="connsiteY235" fmla="*/ 4263619 h 6858000"/>
              <a:gd name="connsiteX236" fmla="*/ 4834991 w 7467600"/>
              <a:gd name="connsiteY236" fmla="*/ 3830985 h 6858000"/>
              <a:gd name="connsiteX237" fmla="*/ 4440129 w 7467600"/>
              <a:gd name="connsiteY237" fmla="*/ 3448571 h 6858000"/>
              <a:gd name="connsiteX238" fmla="*/ 4441737 w 7467600"/>
              <a:gd name="connsiteY238" fmla="*/ 3399734 h 6858000"/>
              <a:gd name="connsiteX239" fmla="*/ 4431236 w 7467600"/>
              <a:gd name="connsiteY239" fmla="*/ 3400954 h 6858000"/>
              <a:gd name="connsiteX240" fmla="*/ 4557150 w 7467600"/>
              <a:gd name="connsiteY240" fmla="*/ 3510023 h 6858000"/>
              <a:gd name="connsiteX241" fmla="*/ 4856936 w 7467600"/>
              <a:gd name="connsiteY241" fmla="*/ 3809146 h 6858000"/>
              <a:gd name="connsiteX242" fmla="*/ 5111996 w 7467600"/>
              <a:gd name="connsiteY242" fmla="*/ 4065759 h 6858000"/>
              <a:gd name="connsiteX243" fmla="*/ 5388878 w 7467600"/>
              <a:gd name="connsiteY243" fmla="*/ 4300185 h 6858000"/>
              <a:gd name="connsiteX244" fmla="*/ 5425556 w 7467600"/>
              <a:gd name="connsiteY244" fmla="*/ 4308967 h 6858000"/>
              <a:gd name="connsiteX245" fmla="*/ 4943646 w 7467600"/>
              <a:gd name="connsiteY245" fmla="*/ 3822916 h 6858000"/>
              <a:gd name="connsiteX246" fmla="*/ 4594837 w 7467600"/>
              <a:gd name="connsiteY246" fmla="*/ 3532274 h 6858000"/>
              <a:gd name="connsiteX247" fmla="*/ 4441737 w 7467600"/>
              <a:gd name="connsiteY247" fmla="*/ 3399734 h 6858000"/>
              <a:gd name="connsiteX248" fmla="*/ 5425834 w 7467600"/>
              <a:gd name="connsiteY248" fmla="*/ 3162785 h 6858000"/>
              <a:gd name="connsiteX249" fmla="*/ 5401644 w 7467600"/>
              <a:gd name="connsiteY249" fmla="*/ 3617847 h 6858000"/>
              <a:gd name="connsiteX250" fmla="*/ 5467256 w 7467600"/>
              <a:gd name="connsiteY250" fmla="*/ 4175494 h 6858000"/>
              <a:gd name="connsiteX251" fmla="*/ 5448069 w 7467600"/>
              <a:gd name="connsiteY251" fmla="*/ 3567554 h 6858000"/>
              <a:gd name="connsiteX252" fmla="*/ 5425834 w 7467600"/>
              <a:gd name="connsiteY252" fmla="*/ 3162785 h 6858000"/>
              <a:gd name="connsiteX253" fmla="*/ 1318687 w 7467600"/>
              <a:gd name="connsiteY253" fmla="*/ 3113840 h 6858000"/>
              <a:gd name="connsiteX254" fmla="*/ 1066793 w 7467600"/>
              <a:gd name="connsiteY254" fmla="*/ 3212171 h 6858000"/>
              <a:gd name="connsiteX255" fmla="*/ 993319 w 7467600"/>
              <a:gd name="connsiteY255" fmla="*/ 3247648 h 6858000"/>
              <a:gd name="connsiteX256" fmla="*/ 853081 w 7467600"/>
              <a:gd name="connsiteY256" fmla="*/ 3312410 h 6858000"/>
              <a:gd name="connsiteX257" fmla="*/ 805957 w 7467600"/>
              <a:gd name="connsiteY257" fmla="*/ 3330443 h 6858000"/>
              <a:gd name="connsiteX258" fmla="*/ 1318687 w 7467600"/>
              <a:gd name="connsiteY258" fmla="*/ 3113840 h 6858000"/>
              <a:gd name="connsiteX259" fmla="*/ 5453702 w 7467600"/>
              <a:gd name="connsiteY259" fmla="*/ 3090882 h 6858000"/>
              <a:gd name="connsiteX260" fmla="*/ 5480135 w 7467600"/>
              <a:gd name="connsiteY260" fmla="*/ 3565802 h 6858000"/>
              <a:gd name="connsiteX261" fmla="*/ 5499023 w 7467600"/>
              <a:gd name="connsiteY261" fmla="*/ 4166310 h 6858000"/>
              <a:gd name="connsiteX262" fmla="*/ 5547022 w 7467600"/>
              <a:gd name="connsiteY262" fmla="*/ 3607838 h 6858000"/>
              <a:gd name="connsiteX263" fmla="*/ 5515964 w 7467600"/>
              <a:gd name="connsiteY263" fmla="*/ 3378541 h 6858000"/>
              <a:gd name="connsiteX264" fmla="*/ 5453702 w 7467600"/>
              <a:gd name="connsiteY264" fmla="*/ 3090882 h 6858000"/>
              <a:gd name="connsiteX265" fmla="*/ 1238695 w 7467600"/>
              <a:gd name="connsiteY265" fmla="*/ 3076820 h 6858000"/>
              <a:gd name="connsiteX266" fmla="*/ 716371 w 7467600"/>
              <a:gd name="connsiteY266" fmla="*/ 3293249 h 6858000"/>
              <a:gd name="connsiteX267" fmla="*/ 579522 w 7467600"/>
              <a:gd name="connsiteY267" fmla="*/ 3371759 h 6858000"/>
              <a:gd name="connsiteX268" fmla="*/ 600288 w 7467600"/>
              <a:gd name="connsiteY268" fmla="*/ 3365555 h 6858000"/>
              <a:gd name="connsiteX269" fmla="*/ 840692 w 7467600"/>
              <a:gd name="connsiteY269" fmla="*/ 3284921 h 6858000"/>
              <a:gd name="connsiteX270" fmla="*/ 979248 w 7467600"/>
              <a:gd name="connsiteY270" fmla="*/ 3221003 h 6858000"/>
              <a:gd name="connsiteX271" fmla="*/ 1053282 w 7467600"/>
              <a:gd name="connsiteY271" fmla="*/ 3185247 h 6858000"/>
              <a:gd name="connsiteX272" fmla="*/ 1320603 w 7467600"/>
              <a:gd name="connsiteY272" fmla="*/ 3081281 h 6858000"/>
              <a:gd name="connsiteX273" fmla="*/ 1238695 w 7467600"/>
              <a:gd name="connsiteY273" fmla="*/ 3076820 h 6858000"/>
              <a:gd name="connsiteX274" fmla="*/ 5425627 w 7467600"/>
              <a:gd name="connsiteY274" fmla="*/ 2954192 h 6858000"/>
              <a:gd name="connsiteX275" fmla="*/ 5470770 w 7467600"/>
              <a:gd name="connsiteY275" fmla="*/ 3005435 h 6858000"/>
              <a:gd name="connsiteX276" fmla="*/ 5519779 w 7467600"/>
              <a:gd name="connsiteY276" fmla="*/ 4359223 h 6858000"/>
              <a:gd name="connsiteX277" fmla="*/ 5520293 w 7467600"/>
              <a:gd name="connsiteY277" fmla="*/ 4360602 h 6858000"/>
              <a:gd name="connsiteX278" fmla="*/ 5767221 w 7467600"/>
              <a:gd name="connsiteY278" fmla="*/ 4665564 h 6858000"/>
              <a:gd name="connsiteX279" fmla="*/ 6937169 w 7467600"/>
              <a:gd name="connsiteY279" fmla="*/ 4815941 h 6858000"/>
              <a:gd name="connsiteX280" fmla="*/ 6953922 w 7467600"/>
              <a:gd name="connsiteY280" fmla="*/ 4890068 h 6858000"/>
              <a:gd name="connsiteX281" fmla="*/ 6071359 w 7467600"/>
              <a:gd name="connsiteY281" fmla="*/ 4770770 h 6858000"/>
              <a:gd name="connsiteX282" fmla="*/ 6038839 w 7467600"/>
              <a:gd name="connsiteY282" fmla="*/ 4764474 h 6858000"/>
              <a:gd name="connsiteX283" fmla="*/ 6038706 w 7467600"/>
              <a:gd name="connsiteY283" fmla="*/ 4763847 h 6858000"/>
              <a:gd name="connsiteX284" fmla="*/ 6037784 w 7467600"/>
              <a:gd name="connsiteY284" fmla="*/ 4764270 h 6858000"/>
              <a:gd name="connsiteX285" fmla="*/ 6038839 w 7467600"/>
              <a:gd name="connsiteY285" fmla="*/ 4764474 h 6858000"/>
              <a:gd name="connsiteX286" fmla="*/ 6040338 w 7467600"/>
              <a:gd name="connsiteY286" fmla="*/ 4771418 h 6858000"/>
              <a:gd name="connsiteX287" fmla="*/ 6024488 w 7467600"/>
              <a:gd name="connsiteY287" fmla="*/ 4809903 h 6858000"/>
              <a:gd name="connsiteX288" fmla="*/ 5599771 w 7467600"/>
              <a:gd name="connsiteY288" fmla="*/ 5509652 h 6858000"/>
              <a:gd name="connsiteX289" fmla="*/ 5548843 w 7467600"/>
              <a:gd name="connsiteY289" fmla="*/ 5563845 h 6858000"/>
              <a:gd name="connsiteX290" fmla="*/ 5940952 w 7467600"/>
              <a:gd name="connsiteY290" fmla="*/ 6250028 h 6858000"/>
              <a:gd name="connsiteX291" fmla="*/ 6043441 w 7467600"/>
              <a:gd name="connsiteY291" fmla="*/ 6665847 h 6858000"/>
              <a:gd name="connsiteX292" fmla="*/ 6093432 w 7467600"/>
              <a:gd name="connsiteY292" fmla="*/ 6858000 h 6858000"/>
              <a:gd name="connsiteX293" fmla="*/ 6034344 w 7467600"/>
              <a:gd name="connsiteY293" fmla="*/ 6858000 h 6858000"/>
              <a:gd name="connsiteX294" fmla="*/ 6026679 w 7467600"/>
              <a:gd name="connsiteY294" fmla="*/ 6836959 h 6858000"/>
              <a:gd name="connsiteX295" fmla="*/ 5800441 w 7467600"/>
              <a:gd name="connsiteY295" fmla="*/ 6335286 h 6858000"/>
              <a:gd name="connsiteX296" fmla="*/ 5526562 w 7467600"/>
              <a:gd name="connsiteY296" fmla="*/ 5705388 h 6858000"/>
              <a:gd name="connsiteX297" fmla="*/ 5519640 w 7467600"/>
              <a:gd name="connsiteY297" fmla="*/ 5683774 h 6858000"/>
              <a:gd name="connsiteX298" fmla="*/ 5844559 w 7467600"/>
              <a:gd name="connsiteY298" fmla="*/ 6553349 h 6858000"/>
              <a:gd name="connsiteX299" fmla="*/ 5975994 w 7467600"/>
              <a:gd name="connsiteY299" fmla="*/ 6858000 h 6858000"/>
              <a:gd name="connsiteX300" fmla="*/ 5898547 w 7467600"/>
              <a:gd name="connsiteY300" fmla="*/ 6858000 h 6858000"/>
              <a:gd name="connsiteX301" fmla="*/ 5682041 w 7467600"/>
              <a:gd name="connsiteY301" fmla="*/ 6355860 h 6858000"/>
              <a:gd name="connsiteX302" fmla="*/ 5461758 w 7467600"/>
              <a:gd name="connsiteY302" fmla="*/ 5820220 h 6858000"/>
              <a:gd name="connsiteX303" fmla="*/ 5237282 w 7467600"/>
              <a:gd name="connsiteY303" fmla="*/ 6579086 h 6858000"/>
              <a:gd name="connsiteX304" fmla="*/ 5115009 w 7467600"/>
              <a:gd name="connsiteY304" fmla="*/ 6858000 h 6858000"/>
              <a:gd name="connsiteX305" fmla="*/ 5028074 w 7467600"/>
              <a:gd name="connsiteY305" fmla="*/ 6858000 h 6858000"/>
              <a:gd name="connsiteX306" fmla="*/ 5079508 w 7467600"/>
              <a:gd name="connsiteY306" fmla="*/ 6749074 h 6858000"/>
              <a:gd name="connsiteX307" fmla="*/ 5371846 w 7467600"/>
              <a:gd name="connsiteY307" fmla="*/ 5924413 h 6858000"/>
              <a:gd name="connsiteX308" fmla="*/ 5270512 w 7467600"/>
              <a:gd name="connsiteY308" fmla="*/ 6138975 h 6858000"/>
              <a:gd name="connsiteX309" fmla="*/ 5062409 w 7467600"/>
              <a:gd name="connsiteY309" fmla="*/ 6653544 h 6858000"/>
              <a:gd name="connsiteX310" fmla="*/ 5036628 w 7467600"/>
              <a:gd name="connsiteY310" fmla="*/ 6754247 h 6858000"/>
              <a:gd name="connsiteX311" fmla="*/ 5009112 w 7467600"/>
              <a:gd name="connsiteY311" fmla="*/ 6858000 h 6858000"/>
              <a:gd name="connsiteX312" fmla="*/ 4976679 w 7467600"/>
              <a:gd name="connsiteY312" fmla="*/ 6858000 h 6858000"/>
              <a:gd name="connsiteX313" fmla="*/ 5006537 w 7467600"/>
              <a:gd name="connsiteY313" fmla="*/ 6747068 h 6858000"/>
              <a:gd name="connsiteX314" fmla="*/ 5032723 w 7467600"/>
              <a:gd name="connsiteY314" fmla="*/ 6644957 h 6858000"/>
              <a:gd name="connsiteX315" fmla="*/ 5242949 w 7467600"/>
              <a:gd name="connsiteY315" fmla="*/ 6125175 h 6858000"/>
              <a:gd name="connsiteX316" fmla="*/ 5286321 w 7467600"/>
              <a:gd name="connsiteY316" fmla="*/ 6033555 h 6858000"/>
              <a:gd name="connsiteX317" fmla="*/ 5008210 w 7467600"/>
              <a:gd name="connsiteY317" fmla="*/ 6649194 h 6858000"/>
              <a:gd name="connsiteX318" fmla="*/ 4986321 w 7467600"/>
              <a:gd name="connsiteY318" fmla="*/ 6765687 h 6858000"/>
              <a:gd name="connsiteX319" fmla="*/ 4973474 w 7467600"/>
              <a:gd name="connsiteY319" fmla="*/ 6858000 h 6858000"/>
              <a:gd name="connsiteX320" fmla="*/ 4907178 w 7467600"/>
              <a:gd name="connsiteY320" fmla="*/ 6858000 h 6858000"/>
              <a:gd name="connsiteX321" fmla="*/ 4910810 w 7467600"/>
              <a:gd name="connsiteY321" fmla="*/ 6829660 h 6858000"/>
              <a:gd name="connsiteX322" fmla="*/ 4987461 w 7467600"/>
              <a:gd name="connsiteY322" fmla="*/ 6432994 h 6858000"/>
              <a:gd name="connsiteX323" fmla="*/ 5179262 w 7467600"/>
              <a:gd name="connsiteY323" fmla="*/ 6035044 h 6858000"/>
              <a:gd name="connsiteX324" fmla="*/ 4689678 w 7467600"/>
              <a:gd name="connsiteY324" fmla="*/ 6440241 h 6858000"/>
              <a:gd name="connsiteX325" fmla="*/ 4477543 w 7467600"/>
              <a:gd name="connsiteY325" fmla="*/ 6674836 h 6858000"/>
              <a:gd name="connsiteX326" fmla="*/ 4329957 w 7467600"/>
              <a:gd name="connsiteY326" fmla="*/ 6858000 h 6858000"/>
              <a:gd name="connsiteX327" fmla="*/ 4218595 w 7467600"/>
              <a:gd name="connsiteY327" fmla="*/ 6858000 h 6858000"/>
              <a:gd name="connsiteX328" fmla="*/ 4368888 w 7467600"/>
              <a:gd name="connsiteY328" fmla="*/ 6668412 h 6858000"/>
              <a:gd name="connsiteX329" fmla="*/ 4563091 w 7467600"/>
              <a:gd name="connsiteY329" fmla="*/ 6442508 h 6858000"/>
              <a:gd name="connsiteX330" fmla="*/ 5387324 w 7467600"/>
              <a:gd name="connsiteY330" fmla="*/ 5705830 h 6858000"/>
              <a:gd name="connsiteX331" fmla="*/ 5073620 w 7467600"/>
              <a:gd name="connsiteY331" fmla="*/ 5955437 h 6858000"/>
              <a:gd name="connsiteX332" fmla="*/ 4689789 w 7467600"/>
              <a:gd name="connsiteY332" fmla="*/ 6268382 h 6858000"/>
              <a:gd name="connsiteX333" fmla="*/ 4418722 w 7467600"/>
              <a:gd name="connsiteY333" fmla="*/ 6570886 h 6858000"/>
              <a:gd name="connsiteX334" fmla="*/ 4214944 w 7467600"/>
              <a:gd name="connsiteY334" fmla="*/ 6858000 h 6858000"/>
              <a:gd name="connsiteX335" fmla="*/ 4177898 w 7467600"/>
              <a:gd name="connsiteY335" fmla="*/ 6858000 h 6858000"/>
              <a:gd name="connsiteX336" fmla="*/ 4391597 w 7467600"/>
              <a:gd name="connsiteY336" fmla="*/ 6556370 h 6858000"/>
              <a:gd name="connsiteX337" fmla="*/ 4668889 w 7467600"/>
              <a:gd name="connsiteY337" fmla="*/ 6246399 h 6858000"/>
              <a:gd name="connsiteX338" fmla="*/ 5055427 w 7467600"/>
              <a:gd name="connsiteY338" fmla="*/ 5931476 h 6858000"/>
              <a:gd name="connsiteX339" fmla="*/ 5371814 w 7467600"/>
              <a:gd name="connsiteY339" fmla="*/ 5678975 h 6858000"/>
              <a:gd name="connsiteX340" fmla="*/ 4987918 w 7467600"/>
              <a:gd name="connsiteY340" fmla="*/ 5838701 h 6858000"/>
              <a:gd name="connsiteX341" fmla="*/ 4317146 w 7467600"/>
              <a:gd name="connsiteY341" fmla="*/ 6587716 h 6858000"/>
              <a:gd name="connsiteX342" fmla="*/ 4171627 w 7467600"/>
              <a:gd name="connsiteY342" fmla="*/ 6858000 h 6858000"/>
              <a:gd name="connsiteX343" fmla="*/ 4081585 w 7467600"/>
              <a:gd name="connsiteY343" fmla="*/ 6858000 h 6858000"/>
              <a:gd name="connsiteX344" fmla="*/ 4238603 w 7467600"/>
              <a:gd name="connsiteY344" fmla="*/ 6559341 h 6858000"/>
              <a:gd name="connsiteX345" fmla="*/ 4778333 w 7467600"/>
              <a:gd name="connsiteY345" fmla="*/ 5873626 h 6858000"/>
              <a:gd name="connsiteX346" fmla="*/ 5414185 w 7467600"/>
              <a:gd name="connsiteY346" fmla="*/ 5573882 h 6858000"/>
              <a:gd name="connsiteX347" fmla="*/ 5959648 w 7467600"/>
              <a:gd name="connsiteY347" fmla="*/ 4760797 h 6858000"/>
              <a:gd name="connsiteX348" fmla="*/ 5355019 w 7467600"/>
              <a:gd name="connsiteY348" fmla="*/ 4734672 h 6858000"/>
              <a:gd name="connsiteX349" fmla="*/ 5083565 w 7467600"/>
              <a:gd name="connsiteY349" fmla="*/ 5179121 h 6858000"/>
              <a:gd name="connsiteX350" fmla="*/ 4713577 w 7467600"/>
              <a:gd name="connsiteY350" fmla="*/ 5616803 h 6858000"/>
              <a:gd name="connsiteX351" fmla="*/ 3989559 w 7467600"/>
              <a:gd name="connsiteY351" fmla="*/ 6145945 h 6858000"/>
              <a:gd name="connsiteX352" fmla="*/ 3939824 w 7467600"/>
              <a:gd name="connsiteY352" fmla="*/ 6066900 h 6858000"/>
              <a:gd name="connsiteX353" fmla="*/ 4584537 w 7467600"/>
              <a:gd name="connsiteY353" fmla="*/ 5324826 h 6858000"/>
              <a:gd name="connsiteX354" fmla="*/ 5037105 w 7467600"/>
              <a:gd name="connsiteY354" fmla="*/ 5088765 h 6858000"/>
              <a:gd name="connsiteX355" fmla="*/ 5039930 w 7467600"/>
              <a:gd name="connsiteY355" fmla="*/ 5089585 h 6858000"/>
              <a:gd name="connsiteX356" fmla="*/ 5263764 w 7467600"/>
              <a:gd name="connsiteY356" fmla="*/ 4735525 h 6858000"/>
              <a:gd name="connsiteX357" fmla="*/ 4086300 w 7467600"/>
              <a:gd name="connsiteY357" fmla="*/ 4884599 h 6858000"/>
              <a:gd name="connsiteX358" fmla="*/ 4085485 w 7467600"/>
              <a:gd name="connsiteY358" fmla="*/ 4899070 h 6858000"/>
              <a:gd name="connsiteX359" fmla="*/ 3871915 w 7467600"/>
              <a:gd name="connsiteY359" fmla="*/ 5253645 h 6858000"/>
              <a:gd name="connsiteX360" fmla="*/ 3799374 w 7467600"/>
              <a:gd name="connsiteY360" fmla="*/ 5466127 h 6858000"/>
              <a:gd name="connsiteX361" fmla="*/ 3498850 w 7467600"/>
              <a:gd name="connsiteY361" fmla="*/ 6661888 h 6858000"/>
              <a:gd name="connsiteX362" fmla="*/ 3399216 w 7467600"/>
              <a:gd name="connsiteY362" fmla="*/ 6858000 h 6858000"/>
              <a:gd name="connsiteX363" fmla="*/ 3303688 w 7467600"/>
              <a:gd name="connsiteY363" fmla="*/ 6858000 h 6858000"/>
              <a:gd name="connsiteX364" fmla="*/ 3391774 w 7467600"/>
              <a:gd name="connsiteY364" fmla="*/ 6697181 h 6858000"/>
              <a:gd name="connsiteX365" fmla="*/ 3735540 w 7467600"/>
              <a:gd name="connsiteY365" fmla="*/ 5546923 h 6858000"/>
              <a:gd name="connsiteX366" fmla="*/ 3729438 w 7467600"/>
              <a:gd name="connsiteY366" fmla="*/ 5569058 h 6858000"/>
              <a:gd name="connsiteX367" fmla="*/ 3707782 w 7467600"/>
              <a:gd name="connsiteY367" fmla="*/ 5644908 h 6858000"/>
              <a:gd name="connsiteX368" fmla="*/ 3583827 w 7467600"/>
              <a:gd name="connsiteY368" fmla="*/ 6039215 h 6858000"/>
              <a:gd name="connsiteX369" fmla="*/ 3547861 w 7467600"/>
              <a:gd name="connsiteY369" fmla="*/ 6129609 h 6858000"/>
              <a:gd name="connsiteX370" fmla="*/ 3490905 w 7467600"/>
              <a:gd name="connsiteY370" fmla="*/ 6277660 h 6858000"/>
              <a:gd name="connsiteX371" fmla="*/ 3455859 w 7467600"/>
              <a:gd name="connsiteY371" fmla="*/ 6391301 h 6858000"/>
              <a:gd name="connsiteX372" fmla="*/ 3429112 w 7467600"/>
              <a:gd name="connsiteY372" fmla="*/ 6479469 h 6858000"/>
              <a:gd name="connsiteX373" fmla="*/ 3304862 w 7467600"/>
              <a:gd name="connsiteY373" fmla="*/ 6796476 h 6858000"/>
              <a:gd name="connsiteX374" fmla="*/ 3276071 w 7467600"/>
              <a:gd name="connsiteY374" fmla="*/ 6858000 h 6858000"/>
              <a:gd name="connsiteX375" fmla="*/ 3240805 w 7467600"/>
              <a:gd name="connsiteY375" fmla="*/ 6858000 h 6858000"/>
              <a:gd name="connsiteX376" fmla="*/ 3275917 w 7467600"/>
              <a:gd name="connsiteY376" fmla="*/ 6783192 h 6858000"/>
              <a:gd name="connsiteX377" fmla="*/ 3399358 w 7467600"/>
              <a:gd name="connsiteY377" fmla="*/ 6469011 h 6858000"/>
              <a:gd name="connsiteX378" fmla="*/ 3425650 w 7467600"/>
              <a:gd name="connsiteY378" fmla="*/ 6381333 h 6858000"/>
              <a:gd name="connsiteX379" fmla="*/ 3460661 w 7467600"/>
              <a:gd name="connsiteY379" fmla="*/ 6266763 h 6858000"/>
              <a:gd name="connsiteX380" fmla="*/ 3518021 w 7467600"/>
              <a:gd name="connsiteY380" fmla="*/ 6117298 h 6858000"/>
              <a:gd name="connsiteX381" fmla="*/ 3554035 w 7467600"/>
              <a:gd name="connsiteY381" fmla="*/ 6027832 h 6858000"/>
              <a:gd name="connsiteX382" fmla="*/ 3677174 w 7467600"/>
              <a:gd name="connsiteY382" fmla="*/ 5636351 h 6858000"/>
              <a:gd name="connsiteX383" fmla="*/ 3698819 w 7467600"/>
              <a:gd name="connsiteY383" fmla="*/ 5560503 h 6858000"/>
              <a:gd name="connsiteX384" fmla="*/ 3702094 w 7467600"/>
              <a:gd name="connsiteY384" fmla="*/ 5549194 h 6858000"/>
              <a:gd name="connsiteX385" fmla="*/ 3398355 w 7467600"/>
              <a:gd name="connsiteY385" fmla="*/ 6094603 h 6858000"/>
              <a:gd name="connsiteX386" fmla="*/ 3193941 w 7467600"/>
              <a:gd name="connsiteY386" fmla="*/ 6798775 h 6858000"/>
              <a:gd name="connsiteX387" fmla="*/ 3184140 w 7467600"/>
              <a:gd name="connsiteY387" fmla="*/ 6858000 h 6858000"/>
              <a:gd name="connsiteX388" fmla="*/ 3099978 w 7467600"/>
              <a:gd name="connsiteY388" fmla="*/ 6858000 h 6858000"/>
              <a:gd name="connsiteX389" fmla="*/ 3101556 w 7467600"/>
              <a:gd name="connsiteY389" fmla="*/ 6843337 h 6858000"/>
              <a:gd name="connsiteX390" fmla="*/ 3370162 w 7467600"/>
              <a:gd name="connsiteY390" fmla="*/ 5785550 h 6858000"/>
              <a:gd name="connsiteX391" fmla="*/ 3746477 w 7467600"/>
              <a:gd name="connsiteY391" fmla="*/ 5377889 h 6858000"/>
              <a:gd name="connsiteX392" fmla="*/ 3863399 w 7467600"/>
              <a:gd name="connsiteY392" fmla="*/ 5087257 h 6858000"/>
              <a:gd name="connsiteX393" fmla="*/ 3968712 w 7467600"/>
              <a:gd name="connsiteY393" fmla="*/ 4913989 h 6858000"/>
              <a:gd name="connsiteX394" fmla="*/ 2792390 w 7467600"/>
              <a:gd name="connsiteY394" fmla="*/ 5382974 h 6858000"/>
              <a:gd name="connsiteX395" fmla="*/ 2714982 w 7467600"/>
              <a:gd name="connsiteY395" fmla="*/ 5427051 h 6858000"/>
              <a:gd name="connsiteX396" fmla="*/ 2813361 w 7467600"/>
              <a:gd name="connsiteY396" fmla="*/ 6023912 h 6858000"/>
              <a:gd name="connsiteX397" fmla="*/ 2688430 w 7467600"/>
              <a:gd name="connsiteY397" fmla="*/ 6801564 h 6858000"/>
              <a:gd name="connsiteX398" fmla="*/ 2629626 w 7467600"/>
              <a:gd name="connsiteY398" fmla="*/ 6763394 h 6858000"/>
              <a:gd name="connsiteX399" fmla="*/ 2565328 w 7467600"/>
              <a:gd name="connsiteY399" fmla="*/ 5516399 h 6858000"/>
              <a:gd name="connsiteX400" fmla="*/ 1922999 w 7467600"/>
              <a:gd name="connsiteY400" fmla="*/ 5980343 h 6858000"/>
              <a:gd name="connsiteX401" fmla="*/ 1950261 w 7467600"/>
              <a:gd name="connsiteY401" fmla="*/ 6405858 h 6858000"/>
              <a:gd name="connsiteX402" fmla="*/ 2365554 w 7467600"/>
              <a:gd name="connsiteY402" fmla="*/ 6759107 h 6858000"/>
              <a:gd name="connsiteX403" fmla="*/ 2424142 w 7467600"/>
              <a:gd name="connsiteY403" fmla="*/ 6858000 h 6858000"/>
              <a:gd name="connsiteX404" fmla="*/ 2395994 w 7467600"/>
              <a:gd name="connsiteY404" fmla="*/ 6858000 h 6858000"/>
              <a:gd name="connsiteX405" fmla="*/ 2392863 w 7467600"/>
              <a:gd name="connsiteY405" fmla="*/ 6852964 h 6858000"/>
              <a:gd name="connsiteX406" fmla="*/ 2017589 w 7467600"/>
              <a:gd name="connsiteY406" fmla="*/ 6493982 h 6858000"/>
              <a:gd name="connsiteX407" fmla="*/ 2147336 w 7467600"/>
              <a:gd name="connsiteY407" fmla="*/ 6594052 h 6858000"/>
              <a:gd name="connsiteX408" fmla="*/ 2207047 w 7467600"/>
              <a:gd name="connsiteY408" fmla="*/ 6654540 h 6858000"/>
              <a:gd name="connsiteX409" fmla="*/ 2299106 w 7467600"/>
              <a:gd name="connsiteY409" fmla="*/ 6778931 h 6858000"/>
              <a:gd name="connsiteX410" fmla="*/ 2314430 w 7467600"/>
              <a:gd name="connsiteY410" fmla="*/ 6801144 h 6858000"/>
              <a:gd name="connsiteX411" fmla="*/ 2352406 w 7467600"/>
              <a:gd name="connsiteY411" fmla="*/ 6858000 h 6858000"/>
              <a:gd name="connsiteX412" fmla="*/ 2314492 w 7467600"/>
              <a:gd name="connsiteY412" fmla="*/ 6858000 h 6858000"/>
              <a:gd name="connsiteX413" fmla="*/ 2288095 w 7467600"/>
              <a:gd name="connsiteY413" fmla="*/ 6818030 h 6858000"/>
              <a:gd name="connsiteX414" fmla="*/ 2272768 w 7467600"/>
              <a:gd name="connsiteY414" fmla="*/ 6795822 h 6858000"/>
              <a:gd name="connsiteX415" fmla="*/ 2182715 w 7467600"/>
              <a:gd name="connsiteY415" fmla="*/ 6675071 h 6858000"/>
              <a:gd name="connsiteX416" fmla="*/ 2032061 w 7467600"/>
              <a:gd name="connsiteY416" fmla="*/ 6541380 h 6858000"/>
              <a:gd name="connsiteX417" fmla="*/ 2257220 w 7467600"/>
              <a:gd name="connsiteY417" fmla="*/ 6826257 h 6858000"/>
              <a:gd name="connsiteX418" fmla="*/ 2281324 w 7467600"/>
              <a:gd name="connsiteY418" fmla="*/ 6858000 h 6858000"/>
              <a:gd name="connsiteX419" fmla="*/ 2242860 w 7467600"/>
              <a:gd name="connsiteY419" fmla="*/ 6858000 h 6858000"/>
              <a:gd name="connsiteX420" fmla="*/ 2232818 w 7467600"/>
              <a:gd name="connsiteY420" fmla="*/ 6844926 h 6858000"/>
              <a:gd name="connsiteX421" fmla="*/ 1990172 w 7467600"/>
              <a:gd name="connsiteY421" fmla="*/ 6542121 h 6858000"/>
              <a:gd name="connsiteX422" fmla="*/ 2124090 w 7467600"/>
              <a:gd name="connsiteY422" fmla="*/ 6761017 h 6858000"/>
              <a:gd name="connsiteX423" fmla="*/ 2200380 w 7467600"/>
              <a:gd name="connsiteY423" fmla="*/ 6858000 h 6858000"/>
              <a:gd name="connsiteX424" fmla="*/ 2147507 w 7467600"/>
              <a:gd name="connsiteY424" fmla="*/ 6858000 h 6858000"/>
              <a:gd name="connsiteX425" fmla="*/ 2070668 w 7467600"/>
              <a:gd name="connsiteY425" fmla="*/ 6761520 h 6858000"/>
              <a:gd name="connsiteX426" fmla="*/ 1975142 w 7467600"/>
              <a:gd name="connsiteY426" fmla="*/ 6585570 h 6858000"/>
              <a:gd name="connsiteX427" fmla="*/ 2050035 w 7467600"/>
              <a:gd name="connsiteY427" fmla="*/ 6813345 h 6858000"/>
              <a:gd name="connsiteX428" fmla="*/ 2063025 w 7467600"/>
              <a:gd name="connsiteY428" fmla="*/ 6858000 h 6858000"/>
              <a:gd name="connsiteX429" fmla="*/ 2021675 w 7467600"/>
              <a:gd name="connsiteY429" fmla="*/ 6858000 h 6858000"/>
              <a:gd name="connsiteX430" fmla="*/ 2019308 w 7467600"/>
              <a:gd name="connsiteY430" fmla="*/ 6847118 h 6858000"/>
              <a:gd name="connsiteX431" fmla="*/ 1938835 w 7467600"/>
              <a:gd name="connsiteY431" fmla="*/ 6551160 h 6858000"/>
              <a:gd name="connsiteX432" fmla="*/ 1953230 w 7467600"/>
              <a:gd name="connsiteY432" fmla="*/ 6759699 h 6858000"/>
              <a:gd name="connsiteX433" fmla="*/ 1956763 w 7467600"/>
              <a:gd name="connsiteY433" fmla="*/ 6778191 h 6858000"/>
              <a:gd name="connsiteX434" fmla="*/ 1967925 w 7467600"/>
              <a:gd name="connsiteY434" fmla="*/ 6858000 h 6858000"/>
              <a:gd name="connsiteX435" fmla="*/ 1936622 w 7467600"/>
              <a:gd name="connsiteY435" fmla="*/ 6858000 h 6858000"/>
              <a:gd name="connsiteX436" fmla="*/ 1926261 w 7467600"/>
              <a:gd name="connsiteY436" fmla="*/ 6784064 h 6858000"/>
              <a:gd name="connsiteX437" fmla="*/ 1922724 w 7467600"/>
              <a:gd name="connsiteY437" fmla="*/ 6765577 h 6858000"/>
              <a:gd name="connsiteX438" fmla="*/ 1904650 w 7467600"/>
              <a:gd name="connsiteY438" fmla="*/ 6639616 h 6858000"/>
              <a:gd name="connsiteX439" fmla="*/ 1885273 w 7467600"/>
              <a:gd name="connsiteY439" fmla="*/ 6858000 h 6858000"/>
              <a:gd name="connsiteX440" fmla="*/ 1854363 w 7467600"/>
              <a:gd name="connsiteY440" fmla="*/ 6858000 h 6858000"/>
              <a:gd name="connsiteX441" fmla="*/ 1880391 w 7467600"/>
              <a:gd name="connsiteY441" fmla="*/ 6603796 h 6858000"/>
              <a:gd name="connsiteX442" fmla="*/ 1818273 w 7467600"/>
              <a:gd name="connsiteY442" fmla="*/ 6715729 h 6858000"/>
              <a:gd name="connsiteX443" fmla="*/ 1794691 w 7467600"/>
              <a:gd name="connsiteY443" fmla="*/ 6843239 h 6858000"/>
              <a:gd name="connsiteX444" fmla="*/ 1794914 w 7467600"/>
              <a:gd name="connsiteY444" fmla="*/ 6858000 h 6858000"/>
              <a:gd name="connsiteX445" fmla="*/ 1746128 w 7467600"/>
              <a:gd name="connsiteY445" fmla="*/ 6858000 h 6858000"/>
              <a:gd name="connsiteX446" fmla="*/ 1753934 w 7467600"/>
              <a:gd name="connsiteY446" fmla="*/ 6724796 h 6858000"/>
              <a:gd name="connsiteX447" fmla="*/ 1792053 w 7467600"/>
              <a:gd name="connsiteY447" fmla="*/ 6572396 h 6858000"/>
              <a:gd name="connsiteX448" fmla="*/ 1862248 w 7467600"/>
              <a:gd name="connsiteY448" fmla="*/ 6266397 h 6858000"/>
              <a:gd name="connsiteX449" fmla="*/ 1862250 w 7467600"/>
              <a:gd name="connsiteY449" fmla="*/ 6033531 h 6858000"/>
              <a:gd name="connsiteX450" fmla="*/ 1211999 w 7467600"/>
              <a:gd name="connsiteY450" fmla="*/ 6683610 h 6858000"/>
              <a:gd name="connsiteX451" fmla="*/ 1213266 w 7467600"/>
              <a:gd name="connsiteY451" fmla="*/ 6691947 h 6858000"/>
              <a:gd name="connsiteX452" fmla="*/ 1203370 w 7467600"/>
              <a:gd name="connsiteY452" fmla="*/ 6850676 h 6858000"/>
              <a:gd name="connsiteX453" fmla="*/ 1203671 w 7467600"/>
              <a:gd name="connsiteY453" fmla="*/ 6858000 h 6858000"/>
              <a:gd name="connsiteX454" fmla="*/ 1143180 w 7467600"/>
              <a:gd name="connsiteY454" fmla="*/ 6858000 h 6858000"/>
              <a:gd name="connsiteX455" fmla="*/ 1142176 w 7467600"/>
              <a:gd name="connsiteY455" fmla="*/ 6766045 h 6858000"/>
              <a:gd name="connsiteX456" fmla="*/ 1067484 w 7467600"/>
              <a:gd name="connsiteY456" fmla="*/ 6858000 h 6858000"/>
              <a:gd name="connsiteX457" fmla="*/ 953928 w 7467600"/>
              <a:gd name="connsiteY457" fmla="*/ 6858000 h 6858000"/>
              <a:gd name="connsiteX458" fmla="*/ 959715 w 7467600"/>
              <a:gd name="connsiteY458" fmla="*/ 6850185 h 6858000"/>
              <a:gd name="connsiteX459" fmla="*/ 1483788 w 7467600"/>
              <a:gd name="connsiteY459" fmla="*/ 6259174 h 6858000"/>
              <a:gd name="connsiteX460" fmla="*/ 1100671 w 7467600"/>
              <a:gd name="connsiteY460" fmla="*/ 6252137 h 6858000"/>
              <a:gd name="connsiteX461" fmla="*/ 1090144 w 7467600"/>
              <a:gd name="connsiteY461" fmla="*/ 6256748 h 6858000"/>
              <a:gd name="connsiteX462" fmla="*/ 1095872 w 7467600"/>
              <a:gd name="connsiteY462" fmla="*/ 6271892 h 6858000"/>
              <a:gd name="connsiteX463" fmla="*/ 262785 w 7467600"/>
              <a:gd name="connsiteY463" fmla="*/ 6845450 h 6858000"/>
              <a:gd name="connsiteX464" fmla="*/ 209968 w 7467600"/>
              <a:gd name="connsiteY464" fmla="*/ 6770713 h 6858000"/>
              <a:gd name="connsiteX465" fmla="*/ 873460 w 7467600"/>
              <a:gd name="connsiteY465" fmla="*/ 6253768 h 6858000"/>
              <a:gd name="connsiteX466" fmla="*/ 192686 w 7467600"/>
              <a:gd name="connsiteY466" fmla="*/ 5849257 h 6858000"/>
              <a:gd name="connsiteX467" fmla="*/ 4696 w 7467600"/>
              <a:gd name="connsiteY467" fmla="*/ 5697668 h 6858000"/>
              <a:gd name="connsiteX468" fmla="*/ 0 w 7467600"/>
              <a:gd name="connsiteY468" fmla="*/ 5689984 h 6858000"/>
              <a:gd name="connsiteX469" fmla="*/ 0 w 7467600"/>
              <a:gd name="connsiteY469" fmla="*/ 5513472 h 6858000"/>
              <a:gd name="connsiteX470" fmla="*/ 174101 w 7467600"/>
              <a:gd name="connsiteY470" fmla="*/ 5620277 h 6858000"/>
              <a:gd name="connsiteX471" fmla="*/ 891800 w 7467600"/>
              <a:gd name="connsiteY471" fmla="*/ 6036935 h 6858000"/>
              <a:gd name="connsiteX472" fmla="*/ 1072219 w 7467600"/>
              <a:gd name="connsiteY472" fmla="*/ 6169443 h 6858000"/>
              <a:gd name="connsiteX473" fmla="*/ 1074117 w 7467600"/>
              <a:gd name="connsiteY473" fmla="*/ 6170301 h 6858000"/>
              <a:gd name="connsiteX474" fmla="*/ 1083114 w 7467600"/>
              <a:gd name="connsiteY474" fmla="*/ 6174131 h 6858000"/>
              <a:gd name="connsiteX475" fmla="*/ 1543010 w 7467600"/>
              <a:gd name="connsiteY475" fmla="*/ 6191140 h 6858000"/>
              <a:gd name="connsiteX476" fmla="*/ 1551080 w 7467600"/>
              <a:gd name="connsiteY476" fmla="*/ 6195006 h 6858000"/>
              <a:gd name="connsiteX477" fmla="*/ 2345443 w 7467600"/>
              <a:gd name="connsiteY477" fmla="*/ 5549882 h 6858000"/>
              <a:gd name="connsiteX478" fmla="*/ 1721499 w 7467600"/>
              <a:gd name="connsiteY478" fmla="*/ 5599969 h 6858000"/>
              <a:gd name="connsiteX479" fmla="*/ 767716 w 7467600"/>
              <a:gd name="connsiteY479" fmla="*/ 5472768 h 6858000"/>
              <a:gd name="connsiteX480" fmla="*/ 722147 w 7467600"/>
              <a:gd name="connsiteY480" fmla="*/ 5393091 h 6858000"/>
              <a:gd name="connsiteX481" fmla="*/ 1485552 w 7467600"/>
              <a:gd name="connsiteY481" fmla="*/ 5313202 h 6858000"/>
              <a:gd name="connsiteX482" fmla="*/ 2143004 w 7467600"/>
              <a:gd name="connsiteY482" fmla="*/ 5402420 h 6858000"/>
              <a:gd name="connsiteX483" fmla="*/ 1933391 w 7467600"/>
              <a:gd name="connsiteY483" fmla="*/ 5156971 h 6858000"/>
              <a:gd name="connsiteX484" fmla="*/ 1827118 w 7467600"/>
              <a:gd name="connsiteY484" fmla="*/ 4968410 h 6858000"/>
              <a:gd name="connsiteX485" fmla="*/ 1837349 w 7467600"/>
              <a:gd name="connsiteY485" fmla="*/ 4956357 h 6858000"/>
              <a:gd name="connsiteX486" fmla="*/ 2162835 w 7467600"/>
              <a:gd name="connsiteY486" fmla="*/ 5187853 h 6858000"/>
              <a:gd name="connsiteX487" fmla="*/ 2257167 w 7467600"/>
              <a:gd name="connsiteY487" fmla="*/ 5462123 h 6858000"/>
              <a:gd name="connsiteX488" fmla="*/ 2261598 w 7467600"/>
              <a:gd name="connsiteY488" fmla="*/ 5467998 h 6858000"/>
              <a:gd name="connsiteX489" fmla="*/ 2437177 w 7467600"/>
              <a:gd name="connsiteY489" fmla="*/ 5479608 h 6858000"/>
              <a:gd name="connsiteX490" fmla="*/ 2445247 w 7467600"/>
              <a:gd name="connsiteY490" fmla="*/ 5483476 h 6858000"/>
              <a:gd name="connsiteX491" fmla="*/ 2743626 w 7467600"/>
              <a:gd name="connsiteY491" fmla="*/ 5304819 h 6858000"/>
              <a:gd name="connsiteX492" fmla="*/ 3048102 w 7467600"/>
              <a:gd name="connsiteY492" fmla="*/ 5150595 h 6858000"/>
              <a:gd name="connsiteX493" fmla="*/ 1799414 w 7467600"/>
              <a:gd name="connsiteY493" fmla="*/ 4694732 h 6858000"/>
              <a:gd name="connsiteX494" fmla="*/ 1771735 w 7467600"/>
              <a:gd name="connsiteY494" fmla="*/ 4619929 h 6858000"/>
              <a:gd name="connsiteX495" fmla="*/ 3104273 w 7467600"/>
              <a:gd name="connsiteY495" fmla="*/ 5076159 h 6858000"/>
              <a:gd name="connsiteX496" fmla="*/ 3113245 w 7467600"/>
              <a:gd name="connsiteY496" fmla="*/ 5090705 h 6858000"/>
              <a:gd name="connsiteX497" fmla="*/ 3126294 w 7467600"/>
              <a:gd name="connsiteY497" fmla="*/ 5114400 h 6858000"/>
              <a:gd name="connsiteX498" fmla="*/ 3937433 w 7467600"/>
              <a:gd name="connsiteY498" fmla="*/ 4830473 h 6858000"/>
              <a:gd name="connsiteX499" fmla="*/ 3590475 w 7467600"/>
              <a:gd name="connsiteY499" fmla="*/ 4597974 h 6858000"/>
              <a:gd name="connsiteX500" fmla="*/ 3100264 w 7467600"/>
              <a:gd name="connsiteY500" fmla="*/ 4579845 h 6858000"/>
              <a:gd name="connsiteX501" fmla="*/ 2183576 w 7467600"/>
              <a:gd name="connsiteY501" fmla="*/ 4227150 h 6858000"/>
              <a:gd name="connsiteX502" fmla="*/ 2151029 w 7467600"/>
              <a:gd name="connsiteY502" fmla="*/ 4146947 h 6858000"/>
              <a:gd name="connsiteX503" fmla="*/ 3563434 w 7467600"/>
              <a:gd name="connsiteY503" fmla="*/ 4469115 h 6858000"/>
              <a:gd name="connsiteX504" fmla="*/ 3177952 w 7467600"/>
              <a:gd name="connsiteY504" fmla="*/ 3657386 h 6858000"/>
              <a:gd name="connsiteX505" fmla="*/ 3189263 w 7467600"/>
              <a:gd name="connsiteY505" fmla="*/ 3625726 h 6858000"/>
              <a:gd name="connsiteX506" fmla="*/ 3560912 w 7467600"/>
              <a:gd name="connsiteY506" fmla="*/ 4079863 h 6858000"/>
              <a:gd name="connsiteX507" fmla="*/ 3626636 w 7467600"/>
              <a:gd name="connsiteY507" fmla="*/ 4512230 h 6858000"/>
              <a:gd name="connsiteX508" fmla="*/ 3653088 w 7467600"/>
              <a:gd name="connsiteY508" fmla="*/ 4521417 h 6858000"/>
              <a:gd name="connsiteX509" fmla="*/ 3988128 w 7467600"/>
              <a:gd name="connsiteY509" fmla="*/ 4817267 h 6858000"/>
              <a:gd name="connsiteX510" fmla="*/ 4830582 w 7467600"/>
              <a:gd name="connsiteY510" fmla="*/ 4676000 h 6858000"/>
              <a:gd name="connsiteX511" fmla="*/ 4830100 w 7467600"/>
              <a:gd name="connsiteY511" fmla="*/ 4675554 h 6858000"/>
              <a:gd name="connsiteX512" fmla="*/ 4036318 w 7467600"/>
              <a:gd name="connsiteY512" fmla="*/ 4147013 h 6858000"/>
              <a:gd name="connsiteX513" fmla="*/ 3432098 w 7467600"/>
              <a:gd name="connsiteY513" fmla="*/ 3537312 h 6858000"/>
              <a:gd name="connsiteX514" fmla="*/ 3446761 w 7467600"/>
              <a:gd name="connsiteY514" fmla="*/ 3461278 h 6858000"/>
              <a:gd name="connsiteX515" fmla="*/ 4419733 w 7467600"/>
              <a:gd name="connsiteY515" fmla="*/ 3963555 h 6858000"/>
              <a:gd name="connsiteX516" fmla="*/ 4781371 w 7467600"/>
              <a:gd name="connsiteY516" fmla="*/ 4458604 h 6858000"/>
              <a:gd name="connsiteX517" fmla="*/ 4780440 w 7467600"/>
              <a:gd name="connsiteY517" fmla="*/ 4470290 h 6858000"/>
              <a:gd name="connsiteX518" fmla="*/ 4898954 w 7467600"/>
              <a:gd name="connsiteY518" fmla="*/ 4662092 h 6858000"/>
              <a:gd name="connsiteX519" fmla="*/ 4900699 w 7467600"/>
              <a:gd name="connsiteY519" fmla="*/ 4670867 h 6858000"/>
              <a:gd name="connsiteX520" fmla="*/ 5714511 w 7467600"/>
              <a:gd name="connsiteY520" fmla="*/ 4663483 h 6858000"/>
              <a:gd name="connsiteX521" fmla="*/ 5464793 w 7467600"/>
              <a:gd name="connsiteY521" fmla="*/ 4393556 h 6858000"/>
              <a:gd name="connsiteX522" fmla="*/ 5461897 w 7467600"/>
              <a:gd name="connsiteY522" fmla="*/ 4390879 h 6858000"/>
              <a:gd name="connsiteX523" fmla="*/ 4294126 w 7467600"/>
              <a:gd name="connsiteY523" fmla="*/ 3303048 h 6858000"/>
              <a:gd name="connsiteX524" fmla="*/ 4305321 w 7467600"/>
              <a:gd name="connsiteY524" fmla="*/ 3256953 h 6858000"/>
              <a:gd name="connsiteX525" fmla="*/ 4949299 w 7467600"/>
              <a:gd name="connsiteY525" fmla="*/ 3766336 h 6858000"/>
              <a:gd name="connsiteX526" fmla="*/ 5291452 w 7467600"/>
              <a:gd name="connsiteY526" fmla="*/ 4076801 h 6858000"/>
              <a:gd name="connsiteX527" fmla="*/ 5434998 w 7467600"/>
              <a:gd name="connsiteY527" fmla="*/ 4254100 h 6858000"/>
              <a:gd name="connsiteX528" fmla="*/ 5351015 w 7467600"/>
              <a:gd name="connsiteY528" fmla="*/ 3760989 h 6858000"/>
              <a:gd name="connsiteX529" fmla="*/ 5413780 w 7467600"/>
              <a:gd name="connsiteY529" fmla="*/ 2966265 h 6858000"/>
              <a:gd name="connsiteX530" fmla="*/ 5425627 w 7467600"/>
              <a:gd name="connsiteY530" fmla="*/ 2954192 h 6858000"/>
              <a:gd name="connsiteX531" fmla="*/ 6604735 w 7467600"/>
              <a:gd name="connsiteY531" fmla="*/ 2041381 h 6858000"/>
              <a:gd name="connsiteX532" fmla="*/ 7204487 w 7467600"/>
              <a:gd name="connsiteY532" fmla="*/ 2742112 h 6858000"/>
              <a:gd name="connsiteX533" fmla="*/ 7131592 w 7467600"/>
              <a:gd name="connsiteY533" fmla="*/ 2672096 h 6858000"/>
              <a:gd name="connsiteX534" fmla="*/ 6996344 w 7467600"/>
              <a:gd name="connsiteY534" fmla="*/ 2518310 h 6858000"/>
              <a:gd name="connsiteX535" fmla="*/ 6735495 w 7467600"/>
              <a:gd name="connsiteY535" fmla="*/ 2196890 h 6858000"/>
              <a:gd name="connsiteX536" fmla="*/ 6721901 w 7467600"/>
              <a:gd name="connsiteY536" fmla="*/ 2179274 h 6858000"/>
              <a:gd name="connsiteX537" fmla="*/ 6604735 w 7467600"/>
              <a:gd name="connsiteY537" fmla="*/ 2041381 h 6858000"/>
              <a:gd name="connsiteX538" fmla="*/ 6591670 w 7467600"/>
              <a:gd name="connsiteY538" fmla="*/ 1988277 h 6858000"/>
              <a:gd name="connsiteX539" fmla="*/ 6747349 w 7467600"/>
              <a:gd name="connsiteY539" fmla="*/ 2160069 h 6858000"/>
              <a:gd name="connsiteX540" fmla="*/ 6760943 w 7467600"/>
              <a:gd name="connsiteY540" fmla="*/ 2177686 h 6858000"/>
              <a:gd name="connsiteX541" fmla="*/ 7021065 w 7467600"/>
              <a:gd name="connsiteY541" fmla="*/ 2498102 h 6858000"/>
              <a:gd name="connsiteX542" fmla="*/ 7155223 w 7467600"/>
              <a:gd name="connsiteY542" fmla="*/ 2650386 h 6858000"/>
              <a:gd name="connsiteX543" fmla="*/ 7203167 w 7467600"/>
              <a:gd name="connsiteY543" fmla="*/ 2697288 h 6858000"/>
              <a:gd name="connsiteX544" fmla="*/ 6937703 w 7467600"/>
              <a:gd name="connsiteY544" fmla="*/ 2321981 h 6858000"/>
              <a:gd name="connsiteX545" fmla="*/ 6591670 w 7467600"/>
              <a:gd name="connsiteY545" fmla="*/ 1988277 h 6858000"/>
              <a:gd name="connsiteX546" fmla="*/ 5798671 w 7467600"/>
              <a:gd name="connsiteY546" fmla="*/ 1981601 h 6858000"/>
              <a:gd name="connsiteX547" fmla="*/ 5754709 w 7467600"/>
              <a:gd name="connsiteY547" fmla="*/ 2071454 h 6858000"/>
              <a:gd name="connsiteX548" fmla="*/ 5763044 w 7467600"/>
              <a:gd name="connsiteY548" fmla="*/ 2842206 h 6858000"/>
              <a:gd name="connsiteX549" fmla="*/ 5764974 w 7467600"/>
              <a:gd name="connsiteY549" fmla="*/ 2799609 h 6858000"/>
              <a:gd name="connsiteX550" fmla="*/ 5767665 w 7467600"/>
              <a:gd name="connsiteY550" fmla="*/ 2666409 h 6858000"/>
              <a:gd name="connsiteX551" fmla="*/ 5763055 w 7467600"/>
              <a:gd name="connsiteY551" fmla="*/ 2579705 h 6858000"/>
              <a:gd name="connsiteX552" fmla="*/ 5758079 w 7467600"/>
              <a:gd name="connsiteY552" fmla="*/ 2492508 h 6858000"/>
              <a:gd name="connsiteX553" fmla="*/ 5779325 w 7467600"/>
              <a:gd name="connsiteY553" fmla="*/ 2197069 h 6858000"/>
              <a:gd name="connsiteX554" fmla="*/ 5798671 w 7467600"/>
              <a:gd name="connsiteY554" fmla="*/ 1981601 h 6858000"/>
              <a:gd name="connsiteX555" fmla="*/ 5829202 w 7467600"/>
              <a:gd name="connsiteY555" fmla="*/ 1971679 h 6858000"/>
              <a:gd name="connsiteX556" fmla="*/ 5809558 w 7467600"/>
              <a:gd name="connsiteY556" fmla="*/ 2198043 h 6858000"/>
              <a:gd name="connsiteX557" fmla="*/ 5788653 w 7467600"/>
              <a:gd name="connsiteY557" fmla="*/ 2489430 h 6858000"/>
              <a:gd name="connsiteX558" fmla="*/ 5793439 w 7467600"/>
              <a:gd name="connsiteY558" fmla="*/ 2575235 h 6858000"/>
              <a:gd name="connsiteX559" fmla="*/ 5796837 w 7467600"/>
              <a:gd name="connsiteY559" fmla="*/ 2637633 h 6858000"/>
              <a:gd name="connsiteX560" fmla="*/ 5818614 w 7467600"/>
              <a:gd name="connsiteY560" fmla="*/ 2473055 h 6858000"/>
              <a:gd name="connsiteX561" fmla="*/ 5829202 w 7467600"/>
              <a:gd name="connsiteY561" fmla="*/ 1971679 h 6858000"/>
              <a:gd name="connsiteX562" fmla="*/ 5911389 w 7467600"/>
              <a:gd name="connsiteY562" fmla="*/ 1898371 h 6858000"/>
              <a:gd name="connsiteX563" fmla="*/ 6237627 w 7467600"/>
              <a:gd name="connsiteY563" fmla="*/ 2231921 h 6858000"/>
              <a:gd name="connsiteX564" fmla="*/ 5911389 w 7467600"/>
              <a:gd name="connsiteY564" fmla="*/ 1898371 h 6858000"/>
              <a:gd name="connsiteX565" fmla="*/ 6944437 w 7467600"/>
              <a:gd name="connsiteY565" fmla="*/ 1575402 h 6858000"/>
              <a:gd name="connsiteX566" fmla="*/ 6304730 w 7467600"/>
              <a:gd name="connsiteY566" fmla="*/ 1766654 h 6858000"/>
              <a:gd name="connsiteX567" fmla="*/ 6944437 w 7467600"/>
              <a:gd name="connsiteY567" fmla="*/ 1575402 h 6858000"/>
              <a:gd name="connsiteX568" fmla="*/ 7019523 w 7467600"/>
              <a:gd name="connsiteY568" fmla="*/ 1519450 h 6858000"/>
              <a:gd name="connsiteX569" fmla="*/ 6298091 w 7467600"/>
              <a:gd name="connsiteY569" fmla="*/ 1737122 h 6858000"/>
              <a:gd name="connsiteX570" fmla="*/ 7019523 w 7467600"/>
              <a:gd name="connsiteY570" fmla="*/ 1519450 h 6858000"/>
              <a:gd name="connsiteX571" fmla="*/ 2399523 w 7467600"/>
              <a:gd name="connsiteY571" fmla="*/ 1428234 h 6858000"/>
              <a:gd name="connsiteX572" fmla="*/ 2224982 w 7467600"/>
              <a:gd name="connsiteY572" fmla="*/ 1826201 h 6858000"/>
              <a:gd name="connsiteX573" fmla="*/ 2096099 w 7467600"/>
              <a:gd name="connsiteY573" fmla="*/ 2345900 h 6858000"/>
              <a:gd name="connsiteX574" fmla="*/ 2283317 w 7467600"/>
              <a:gd name="connsiteY574" fmla="*/ 1796925 h 6858000"/>
              <a:gd name="connsiteX575" fmla="*/ 2399523 w 7467600"/>
              <a:gd name="connsiteY575" fmla="*/ 1428234 h 6858000"/>
              <a:gd name="connsiteX576" fmla="*/ 2448558 w 7467600"/>
              <a:gd name="connsiteY576" fmla="*/ 1373435 h 6858000"/>
              <a:gd name="connsiteX577" fmla="*/ 2312521 w 7467600"/>
              <a:gd name="connsiteY577" fmla="*/ 1806140 h 6858000"/>
              <a:gd name="connsiteX578" fmla="*/ 2127533 w 7467600"/>
              <a:gd name="connsiteY578" fmla="*/ 2348380 h 6858000"/>
              <a:gd name="connsiteX579" fmla="*/ 2358080 w 7467600"/>
              <a:gd name="connsiteY579" fmla="*/ 1866134 h 6858000"/>
              <a:gd name="connsiteX580" fmla="*/ 2407436 w 7467600"/>
              <a:gd name="connsiteY580" fmla="*/ 1651070 h 6858000"/>
              <a:gd name="connsiteX581" fmla="*/ 2448558 w 7467600"/>
              <a:gd name="connsiteY581" fmla="*/ 1373435 h 6858000"/>
              <a:gd name="connsiteX582" fmla="*/ 278707 w 7467600"/>
              <a:gd name="connsiteY582" fmla="*/ 1352270 h 6858000"/>
              <a:gd name="connsiteX583" fmla="*/ 321570 w 7467600"/>
              <a:gd name="connsiteY583" fmla="*/ 1861610 h 6858000"/>
              <a:gd name="connsiteX584" fmla="*/ 294281 w 7467600"/>
              <a:gd name="connsiteY584" fmla="*/ 1440658 h 6858000"/>
              <a:gd name="connsiteX585" fmla="*/ 278707 w 7467600"/>
              <a:gd name="connsiteY585" fmla="*/ 1352270 h 6858000"/>
              <a:gd name="connsiteX586" fmla="*/ 1423821 w 7467600"/>
              <a:gd name="connsiteY586" fmla="*/ 1351958 h 6858000"/>
              <a:gd name="connsiteX587" fmla="*/ 1638521 w 7467600"/>
              <a:gd name="connsiteY587" fmla="*/ 1908470 h 6858000"/>
              <a:gd name="connsiteX588" fmla="*/ 1754199 w 7467600"/>
              <a:gd name="connsiteY588" fmla="*/ 2149284 h 6858000"/>
              <a:gd name="connsiteX589" fmla="*/ 1908359 w 7467600"/>
              <a:gd name="connsiteY589" fmla="*/ 2364988 h 6858000"/>
              <a:gd name="connsiteX590" fmla="*/ 1647661 w 7467600"/>
              <a:gd name="connsiteY590" fmla="*/ 1825945 h 6858000"/>
              <a:gd name="connsiteX591" fmla="*/ 1423821 w 7467600"/>
              <a:gd name="connsiteY591" fmla="*/ 1351958 h 6858000"/>
              <a:gd name="connsiteX592" fmla="*/ 1431890 w 7467600"/>
              <a:gd name="connsiteY592" fmla="*/ 1306475 h 6858000"/>
              <a:gd name="connsiteX593" fmla="*/ 1507597 w 7467600"/>
              <a:gd name="connsiteY593" fmla="*/ 1446132 h 6858000"/>
              <a:gd name="connsiteX594" fmla="*/ 1674586 w 7467600"/>
              <a:gd name="connsiteY594" fmla="*/ 1813832 h 6858000"/>
              <a:gd name="connsiteX595" fmla="*/ 1815950 w 7467600"/>
              <a:gd name="connsiteY595" fmla="*/ 2128564 h 6858000"/>
              <a:gd name="connsiteX596" fmla="*/ 1984242 w 7467600"/>
              <a:gd name="connsiteY596" fmla="*/ 2430829 h 6858000"/>
              <a:gd name="connsiteX597" fmla="*/ 2014023 w 7467600"/>
              <a:gd name="connsiteY597" fmla="*/ 2450995 h 6858000"/>
              <a:gd name="connsiteX598" fmla="*/ 1747337 w 7467600"/>
              <a:gd name="connsiteY598" fmla="*/ 1855264 h 6858000"/>
              <a:gd name="connsiteX599" fmla="*/ 1533749 w 7467600"/>
              <a:gd name="connsiteY599" fmla="*/ 1478656 h 6858000"/>
              <a:gd name="connsiteX600" fmla="*/ 1431890 w 7467600"/>
              <a:gd name="connsiteY600" fmla="*/ 1306475 h 6858000"/>
              <a:gd name="connsiteX601" fmla="*/ 5052692 w 7467600"/>
              <a:gd name="connsiteY601" fmla="*/ 1292994 h 6858000"/>
              <a:gd name="connsiteX602" fmla="*/ 5200661 w 7467600"/>
              <a:gd name="connsiteY602" fmla="*/ 1635186 h 6858000"/>
              <a:gd name="connsiteX603" fmla="*/ 5297138 w 7467600"/>
              <a:gd name="connsiteY603" fmla="*/ 1906351 h 6858000"/>
              <a:gd name="connsiteX604" fmla="*/ 5052692 w 7467600"/>
              <a:gd name="connsiteY604" fmla="*/ 1292994 h 6858000"/>
              <a:gd name="connsiteX605" fmla="*/ 5009948 w 7467600"/>
              <a:gd name="connsiteY605" fmla="*/ 1273619 h 6858000"/>
              <a:gd name="connsiteX606" fmla="*/ 5121777 w 7467600"/>
              <a:gd name="connsiteY606" fmla="*/ 1654213 h 6858000"/>
              <a:gd name="connsiteX607" fmla="*/ 5293545 w 7467600"/>
              <a:gd name="connsiteY607" fmla="*/ 2072247 h 6858000"/>
              <a:gd name="connsiteX608" fmla="*/ 5294042 w 7467600"/>
              <a:gd name="connsiteY608" fmla="*/ 2065019 h 6858000"/>
              <a:gd name="connsiteX609" fmla="*/ 5171936 w 7467600"/>
              <a:gd name="connsiteY609" fmla="*/ 1647613 h 6858000"/>
              <a:gd name="connsiteX610" fmla="*/ 5009948 w 7467600"/>
              <a:gd name="connsiteY610" fmla="*/ 1273619 h 6858000"/>
              <a:gd name="connsiteX611" fmla="*/ 655236 w 7467600"/>
              <a:gd name="connsiteY611" fmla="*/ 1268632 h 6858000"/>
              <a:gd name="connsiteX612" fmla="*/ 839521 w 7467600"/>
              <a:gd name="connsiteY612" fmla="*/ 1685315 h 6858000"/>
              <a:gd name="connsiteX613" fmla="*/ 1109416 w 7467600"/>
              <a:gd name="connsiteY613" fmla="*/ 2061663 h 6858000"/>
              <a:gd name="connsiteX614" fmla="*/ 1298300 w 7467600"/>
              <a:gd name="connsiteY614" fmla="*/ 2247742 h 6858000"/>
              <a:gd name="connsiteX615" fmla="*/ 1125871 w 7467600"/>
              <a:gd name="connsiteY615" fmla="*/ 1989513 h 6858000"/>
              <a:gd name="connsiteX616" fmla="*/ 981574 w 7467600"/>
              <a:gd name="connsiteY616" fmla="*/ 1783157 h 6858000"/>
              <a:gd name="connsiteX617" fmla="*/ 922198 w 7467600"/>
              <a:gd name="connsiteY617" fmla="*/ 1677437 h 6858000"/>
              <a:gd name="connsiteX618" fmla="*/ 869293 w 7467600"/>
              <a:gd name="connsiteY618" fmla="*/ 1583214 h 6858000"/>
              <a:gd name="connsiteX619" fmla="*/ 751431 w 7467600"/>
              <a:gd name="connsiteY619" fmla="*/ 1405731 h 6858000"/>
              <a:gd name="connsiteX620" fmla="*/ 655236 w 7467600"/>
              <a:gd name="connsiteY620" fmla="*/ 1268632 h 6858000"/>
              <a:gd name="connsiteX621" fmla="*/ 6516292 w 7467600"/>
              <a:gd name="connsiteY621" fmla="*/ 1263064 h 6858000"/>
              <a:gd name="connsiteX622" fmla="*/ 5736320 w 7467600"/>
              <a:gd name="connsiteY622" fmla="*/ 1501803 h 6858000"/>
              <a:gd name="connsiteX623" fmla="*/ 6516292 w 7467600"/>
              <a:gd name="connsiteY623" fmla="*/ 1263064 h 6858000"/>
              <a:gd name="connsiteX624" fmla="*/ 291466 w 7467600"/>
              <a:gd name="connsiteY624" fmla="*/ 1250369 h 6858000"/>
              <a:gd name="connsiteX625" fmla="*/ 323180 w 7467600"/>
              <a:gd name="connsiteY625" fmla="*/ 1435283 h 6858000"/>
              <a:gd name="connsiteX626" fmla="*/ 349381 w 7467600"/>
              <a:gd name="connsiteY626" fmla="*/ 1875041 h 6858000"/>
              <a:gd name="connsiteX627" fmla="*/ 374363 w 7467600"/>
              <a:gd name="connsiteY627" fmla="*/ 1506494 h 6858000"/>
              <a:gd name="connsiteX628" fmla="*/ 302168 w 7467600"/>
              <a:gd name="connsiteY628" fmla="*/ 1274495 h 6858000"/>
              <a:gd name="connsiteX629" fmla="*/ 291466 w 7467600"/>
              <a:gd name="connsiteY629" fmla="*/ 1250369 h 6858000"/>
              <a:gd name="connsiteX630" fmla="*/ 678222 w 7467600"/>
              <a:gd name="connsiteY630" fmla="*/ 1248670 h 6858000"/>
              <a:gd name="connsiteX631" fmla="*/ 775536 w 7467600"/>
              <a:gd name="connsiteY631" fmla="*/ 1388015 h 6858000"/>
              <a:gd name="connsiteX632" fmla="*/ 894529 w 7467600"/>
              <a:gd name="connsiteY632" fmla="*/ 1567739 h 6858000"/>
              <a:gd name="connsiteX633" fmla="*/ 948000 w 7467600"/>
              <a:gd name="connsiteY633" fmla="*/ 1663088 h 6858000"/>
              <a:gd name="connsiteX634" fmla="*/ 1006812 w 7467600"/>
              <a:gd name="connsiteY634" fmla="*/ 1767683 h 6858000"/>
              <a:gd name="connsiteX635" fmla="*/ 1149133 w 7467600"/>
              <a:gd name="connsiteY635" fmla="*/ 1971513 h 6858000"/>
              <a:gd name="connsiteX636" fmla="*/ 1333952 w 7467600"/>
              <a:gd name="connsiteY636" fmla="*/ 2251620 h 6858000"/>
              <a:gd name="connsiteX637" fmla="*/ 1337329 w 7467600"/>
              <a:gd name="connsiteY637" fmla="*/ 2258350 h 6858000"/>
              <a:gd name="connsiteX638" fmla="*/ 1014726 w 7467600"/>
              <a:gd name="connsiteY638" fmla="*/ 1615556 h 6858000"/>
              <a:gd name="connsiteX639" fmla="*/ 678222 w 7467600"/>
              <a:gd name="connsiteY639" fmla="*/ 1248670 h 6858000"/>
              <a:gd name="connsiteX640" fmla="*/ 6691602 w 7467600"/>
              <a:gd name="connsiteY640" fmla="*/ 1140573 h 6858000"/>
              <a:gd name="connsiteX641" fmla="*/ 6571100 w 7467600"/>
              <a:gd name="connsiteY641" fmla="*/ 1183662 h 6858000"/>
              <a:gd name="connsiteX642" fmla="*/ 6241687 w 7467600"/>
              <a:gd name="connsiteY642" fmla="*/ 1257600 h 6858000"/>
              <a:gd name="connsiteX643" fmla="*/ 5693009 w 7467600"/>
              <a:gd name="connsiteY643" fmla="*/ 1478256 h 6858000"/>
              <a:gd name="connsiteX644" fmla="*/ 6548420 w 7467600"/>
              <a:gd name="connsiteY644" fmla="*/ 1214599 h 6858000"/>
              <a:gd name="connsiteX645" fmla="*/ 6605473 w 7467600"/>
              <a:gd name="connsiteY645" fmla="*/ 1184686 h 6858000"/>
              <a:gd name="connsiteX646" fmla="*/ 6691602 w 7467600"/>
              <a:gd name="connsiteY646" fmla="*/ 1140573 h 6858000"/>
              <a:gd name="connsiteX647" fmla="*/ 4002475 w 7467600"/>
              <a:gd name="connsiteY647" fmla="*/ 1037802 h 6858000"/>
              <a:gd name="connsiteX648" fmla="*/ 4000324 w 7467600"/>
              <a:gd name="connsiteY648" fmla="*/ 1039362 h 6858000"/>
              <a:gd name="connsiteX649" fmla="*/ 4002862 w 7467600"/>
              <a:gd name="connsiteY649" fmla="*/ 1042866 h 6858000"/>
              <a:gd name="connsiteX650" fmla="*/ 4002475 w 7467600"/>
              <a:gd name="connsiteY650" fmla="*/ 1037802 h 6858000"/>
              <a:gd name="connsiteX651" fmla="*/ 506322 w 7467600"/>
              <a:gd name="connsiteY651" fmla="*/ 1020997 h 6858000"/>
              <a:gd name="connsiteX652" fmla="*/ 533068 w 7467600"/>
              <a:gd name="connsiteY652" fmla="*/ 1029409 h 6858000"/>
              <a:gd name="connsiteX653" fmla="*/ 1232525 w 7467600"/>
              <a:gd name="connsiteY653" fmla="*/ 1804675 h 6858000"/>
              <a:gd name="connsiteX654" fmla="*/ 1388858 w 7467600"/>
              <a:gd name="connsiteY654" fmla="*/ 2368011 h 6858000"/>
              <a:gd name="connsiteX655" fmla="*/ 1384098 w 7467600"/>
              <a:gd name="connsiteY655" fmla="*/ 2378125 h 6858000"/>
              <a:gd name="connsiteX656" fmla="*/ 1425393 w 7467600"/>
              <a:gd name="connsiteY656" fmla="*/ 2589124 h 6858000"/>
              <a:gd name="connsiteX657" fmla="*/ 1424001 w 7467600"/>
              <a:gd name="connsiteY657" fmla="*/ 2597541 h 6858000"/>
              <a:gd name="connsiteX658" fmla="*/ 2152729 w 7467600"/>
              <a:gd name="connsiteY658" fmla="*/ 2864487 h 6858000"/>
              <a:gd name="connsiteX659" fmla="*/ 2020609 w 7467600"/>
              <a:gd name="connsiteY659" fmla="*/ 2539671 h 6858000"/>
              <a:gd name="connsiteX660" fmla="*/ 2018920 w 7467600"/>
              <a:gd name="connsiteY660" fmla="*/ 2536309 h 6858000"/>
              <a:gd name="connsiteX661" fmla="*/ 1342441 w 7467600"/>
              <a:gd name="connsiteY661" fmla="*/ 1173017 h 6858000"/>
              <a:gd name="connsiteX662" fmla="*/ 1367925 w 7467600"/>
              <a:gd name="connsiteY662" fmla="*/ 1135648 h 6858000"/>
              <a:gd name="connsiteX663" fmla="*/ 1771401 w 7467600"/>
              <a:gd name="connsiteY663" fmla="*/ 1806673 h 6858000"/>
              <a:gd name="connsiteX664" fmla="*/ 1972385 w 7467600"/>
              <a:gd name="connsiteY664" fmla="*/ 2198735 h 6858000"/>
              <a:gd name="connsiteX665" fmla="*/ 2040892 w 7467600"/>
              <a:gd name="connsiteY665" fmla="*/ 2405205 h 6858000"/>
              <a:gd name="connsiteX666" fmla="*/ 2131689 w 7467600"/>
              <a:gd name="connsiteY666" fmla="*/ 1936926 h 6858000"/>
              <a:gd name="connsiteX667" fmla="*/ 2454820 w 7467600"/>
              <a:gd name="connsiteY667" fmla="*/ 1248808 h 6858000"/>
              <a:gd name="connsiteX668" fmla="*/ 2492512 w 7467600"/>
              <a:gd name="connsiteY668" fmla="*/ 1302920 h 6858000"/>
              <a:gd name="connsiteX669" fmla="*/ 2081216 w 7467600"/>
              <a:gd name="connsiteY669" fmla="*/ 2527513 h 6858000"/>
              <a:gd name="connsiteX670" fmla="*/ 2081211 w 7467600"/>
              <a:gd name="connsiteY670" fmla="*/ 2528916 h 6858000"/>
              <a:gd name="connsiteX671" fmla="*/ 2199067 w 7467600"/>
              <a:gd name="connsiteY671" fmla="*/ 2884061 h 6858000"/>
              <a:gd name="connsiteX672" fmla="*/ 3192586 w 7467600"/>
              <a:gd name="connsiteY672" fmla="*/ 3411496 h 6858000"/>
              <a:gd name="connsiteX673" fmla="*/ 3182620 w 7467600"/>
              <a:gd name="connsiteY673" fmla="*/ 3483279 h 6858000"/>
              <a:gd name="connsiteX674" fmla="*/ 2435119 w 7467600"/>
              <a:gd name="connsiteY674" fmla="*/ 3080173 h 6858000"/>
              <a:gd name="connsiteX675" fmla="*/ 2410152 w 7467600"/>
              <a:gd name="connsiteY675" fmla="*/ 3063751 h 6858000"/>
              <a:gd name="connsiteX676" fmla="*/ 2408099 w 7467600"/>
              <a:gd name="connsiteY676" fmla="*/ 3064403 h 6858000"/>
              <a:gd name="connsiteX677" fmla="*/ 2407218 w 7467600"/>
              <a:gd name="connsiteY677" fmla="*/ 3070324 h 6858000"/>
              <a:gd name="connsiteX678" fmla="*/ 2380138 w 7467600"/>
              <a:gd name="connsiteY678" fmla="*/ 3099341 h 6858000"/>
              <a:gd name="connsiteX679" fmla="*/ 1765923 w 7467600"/>
              <a:gd name="connsiteY679" fmla="*/ 3581043 h 6858000"/>
              <a:gd name="connsiteX680" fmla="*/ 1702258 w 7467600"/>
              <a:gd name="connsiteY680" fmla="*/ 3612286 h 6858000"/>
              <a:gd name="connsiteX681" fmla="*/ 1538370 w 7467600"/>
              <a:gd name="connsiteY681" fmla="*/ 3811804 h 6858000"/>
              <a:gd name="connsiteX682" fmla="*/ 542867 w 7467600"/>
              <a:gd name="connsiteY682" fmla="*/ 4944092 h 6858000"/>
              <a:gd name="connsiteX683" fmla="*/ 515800 w 7467600"/>
              <a:gd name="connsiteY683" fmla="*/ 4862180 h 6858000"/>
              <a:gd name="connsiteX684" fmla="*/ 909145 w 7467600"/>
              <a:gd name="connsiteY684" fmla="*/ 4199225 h 6858000"/>
              <a:gd name="connsiteX685" fmla="*/ 1214067 w 7467600"/>
              <a:gd name="connsiteY685" fmla="*/ 3908561 h 6858000"/>
              <a:gd name="connsiteX686" fmla="*/ 640967 w 7467600"/>
              <a:gd name="connsiteY686" fmla="*/ 4105601 h 6858000"/>
              <a:gd name="connsiteX687" fmla="*/ 112563 w 7467600"/>
              <a:gd name="connsiteY687" fmla="*/ 4396952 h 6858000"/>
              <a:gd name="connsiteX688" fmla="*/ 0 w 7467600"/>
              <a:gd name="connsiteY688" fmla="*/ 4466006 h 6858000"/>
              <a:gd name="connsiteX689" fmla="*/ 0 w 7467600"/>
              <a:gd name="connsiteY689" fmla="*/ 4233763 h 6858000"/>
              <a:gd name="connsiteX690" fmla="*/ 36881 w 7467600"/>
              <a:gd name="connsiteY690" fmla="*/ 4200118 h 6858000"/>
              <a:gd name="connsiteX691" fmla="*/ 910534 w 7467600"/>
              <a:gd name="connsiteY691" fmla="*/ 3629753 h 6858000"/>
              <a:gd name="connsiteX692" fmla="*/ 1578717 w 7467600"/>
              <a:gd name="connsiteY692" fmla="*/ 3575982 h 6858000"/>
              <a:gd name="connsiteX693" fmla="*/ 2338780 w 7467600"/>
              <a:gd name="connsiteY693" fmla="*/ 3033725 h 6858000"/>
              <a:gd name="connsiteX694" fmla="*/ 1807991 w 7467600"/>
              <a:gd name="connsiteY694" fmla="*/ 2807184 h 6858000"/>
              <a:gd name="connsiteX695" fmla="*/ 1416358 w 7467600"/>
              <a:gd name="connsiteY695" fmla="*/ 3112571 h 6858000"/>
              <a:gd name="connsiteX696" fmla="*/ 939066 w 7467600"/>
              <a:gd name="connsiteY696" fmla="*/ 3378798 h 6858000"/>
              <a:gd name="connsiteX697" fmla="*/ 115099 w 7467600"/>
              <a:gd name="connsiteY697" fmla="*/ 3607650 h 6858000"/>
              <a:gd name="connsiteX698" fmla="*/ 97284 w 7467600"/>
              <a:gd name="connsiteY698" fmla="*/ 3520393 h 6858000"/>
              <a:gd name="connsiteX699" fmla="*/ 922050 w 7467600"/>
              <a:gd name="connsiteY699" fmla="*/ 3074867 h 6858000"/>
              <a:gd name="connsiteX700" fmla="*/ 1405265 w 7467600"/>
              <a:gd name="connsiteY700" fmla="*/ 3016319 h 6858000"/>
              <a:gd name="connsiteX701" fmla="*/ 1407512 w 7467600"/>
              <a:gd name="connsiteY701" fmla="*/ 3018001 h 6858000"/>
              <a:gd name="connsiteX702" fmla="*/ 1726266 w 7467600"/>
              <a:gd name="connsiteY702" fmla="*/ 2777274 h 6858000"/>
              <a:gd name="connsiteX703" fmla="*/ 625390 w 7467600"/>
              <a:gd name="connsiteY703" fmla="*/ 2514541 h 6858000"/>
              <a:gd name="connsiteX704" fmla="*/ 619799 w 7467600"/>
              <a:gd name="connsiteY704" fmla="*/ 2527180 h 6858000"/>
              <a:gd name="connsiteX705" fmla="*/ 310030 w 7467600"/>
              <a:gd name="connsiteY705" fmla="*/ 2771818 h 6858000"/>
              <a:gd name="connsiteX706" fmla="*/ 173877 w 7467600"/>
              <a:gd name="connsiteY706" fmla="*/ 2937056 h 6858000"/>
              <a:gd name="connsiteX707" fmla="*/ 77889 w 7467600"/>
              <a:gd name="connsiteY707" fmla="*/ 3138440 h 6858000"/>
              <a:gd name="connsiteX708" fmla="*/ 0 w 7467600"/>
              <a:gd name="connsiteY708" fmla="*/ 3271395 h 6858000"/>
              <a:gd name="connsiteX709" fmla="*/ 0 w 7467600"/>
              <a:gd name="connsiteY709" fmla="*/ 3153002 h 6858000"/>
              <a:gd name="connsiteX710" fmla="*/ 2386 w 7467600"/>
              <a:gd name="connsiteY710" fmla="*/ 3149203 h 6858000"/>
              <a:gd name="connsiteX711" fmla="*/ 89753 w 7467600"/>
              <a:gd name="connsiteY711" fmla="*/ 2987702 h 6858000"/>
              <a:gd name="connsiteX712" fmla="*/ 76869 w 7467600"/>
              <a:gd name="connsiteY712" fmla="*/ 3005404 h 6858000"/>
              <a:gd name="connsiteX713" fmla="*/ 32049 w 7467600"/>
              <a:gd name="connsiteY713" fmla="*/ 3065814 h 6858000"/>
              <a:gd name="connsiteX714" fmla="*/ 0 w 7467600"/>
              <a:gd name="connsiteY714" fmla="*/ 3108744 h 6858000"/>
              <a:gd name="connsiteX715" fmla="*/ 0 w 7467600"/>
              <a:gd name="connsiteY715" fmla="*/ 3058059 h 6858000"/>
              <a:gd name="connsiteX716" fmla="*/ 7610 w 7467600"/>
              <a:gd name="connsiteY716" fmla="*/ 3047889 h 6858000"/>
              <a:gd name="connsiteX717" fmla="*/ 52419 w 7467600"/>
              <a:gd name="connsiteY717" fmla="*/ 2987479 h 6858000"/>
              <a:gd name="connsiteX718" fmla="*/ 59142 w 7467600"/>
              <a:gd name="connsiteY718" fmla="*/ 2978488 h 6858000"/>
              <a:gd name="connsiteX719" fmla="*/ 0 w 7467600"/>
              <a:gd name="connsiteY719" fmla="*/ 3015334 h 6858000"/>
              <a:gd name="connsiteX720" fmla="*/ 0 w 7467600"/>
              <a:gd name="connsiteY720" fmla="*/ 2914286 h 6858000"/>
              <a:gd name="connsiteX721" fmla="*/ 36383 w 7467600"/>
              <a:gd name="connsiteY721" fmla="*/ 2901128 h 6858000"/>
              <a:gd name="connsiteX722" fmla="*/ 156329 w 7467600"/>
              <a:gd name="connsiteY722" fmla="*/ 2840533 h 6858000"/>
              <a:gd name="connsiteX723" fmla="*/ 358355 w 7467600"/>
              <a:gd name="connsiteY723" fmla="*/ 2620471 h 6858000"/>
              <a:gd name="connsiteX724" fmla="*/ 510577 w 7467600"/>
              <a:gd name="connsiteY724" fmla="*/ 2501244 h 6858000"/>
              <a:gd name="connsiteX725" fmla="*/ 211967 w 7467600"/>
              <a:gd name="connsiteY725" fmla="*/ 2479171 h 6858000"/>
              <a:gd name="connsiteX726" fmla="*/ 0 w 7467600"/>
              <a:gd name="connsiteY726" fmla="*/ 2476398 h 6858000"/>
              <a:gd name="connsiteX727" fmla="*/ 0 w 7467600"/>
              <a:gd name="connsiteY727" fmla="*/ 2389189 h 6858000"/>
              <a:gd name="connsiteX728" fmla="*/ 103062 w 7467600"/>
              <a:gd name="connsiteY728" fmla="*/ 2389518 h 6858000"/>
              <a:gd name="connsiteX729" fmla="*/ 510734 w 7467600"/>
              <a:gd name="connsiteY729" fmla="*/ 2416201 h 6858000"/>
              <a:gd name="connsiteX730" fmla="*/ 279257 w 7467600"/>
              <a:gd name="connsiteY730" fmla="*/ 2092102 h 6858000"/>
              <a:gd name="connsiteX731" fmla="*/ 65265 w 7467600"/>
              <a:gd name="connsiteY731" fmla="*/ 2006049 h 6858000"/>
              <a:gd name="connsiteX732" fmla="*/ 0 w 7467600"/>
              <a:gd name="connsiteY732" fmla="*/ 1982532 h 6858000"/>
              <a:gd name="connsiteX733" fmla="*/ 0 w 7467600"/>
              <a:gd name="connsiteY733" fmla="*/ 1912789 h 6858000"/>
              <a:gd name="connsiteX734" fmla="*/ 97460 w 7467600"/>
              <a:gd name="connsiteY734" fmla="*/ 1953725 h 6858000"/>
              <a:gd name="connsiteX735" fmla="*/ 221272 w 7467600"/>
              <a:gd name="connsiteY735" fmla="*/ 1980766 h 6858000"/>
              <a:gd name="connsiteX736" fmla="*/ 116765 w 7467600"/>
              <a:gd name="connsiteY736" fmla="*/ 1911033 h 6858000"/>
              <a:gd name="connsiteX737" fmla="*/ 16405 w 7467600"/>
              <a:gd name="connsiteY737" fmla="*/ 1803412 h 6858000"/>
              <a:gd name="connsiteX738" fmla="*/ 0 w 7467600"/>
              <a:gd name="connsiteY738" fmla="*/ 1784777 h 6858000"/>
              <a:gd name="connsiteX739" fmla="*/ 0 w 7467600"/>
              <a:gd name="connsiteY739" fmla="*/ 1740082 h 6858000"/>
              <a:gd name="connsiteX740" fmla="*/ 39394 w 7467600"/>
              <a:gd name="connsiteY740" fmla="*/ 1784856 h 6858000"/>
              <a:gd name="connsiteX741" fmla="*/ 135813 w 7467600"/>
              <a:gd name="connsiteY741" fmla="*/ 1888838 h 6858000"/>
              <a:gd name="connsiteX742" fmla="*/ 242575 w 7467600"/>
              <a:gd name="connsiteY742" fmla="*/ 1958841 h 6858000"/>
              <a:gd name="connsiteX743" fmla="*/ 82197 w 7467600"/>
              <a:gd name="connsiteY743" fmla="*/ 1754826 h 6858000"/>
              <a:gd name="connsiteX744" fmla="*/ 0 w 7467600"/>
              <a:gd name="connsiteY744" fmla="*/ 1679650 h 6858000"/>
              <a:gd name="connsiteX745" fmla="*/ 0 w 7467600"/>
              <a:gd name="connsiteY745" fmla="*/ 1602463 h 6858000"/>
              <a:gd name="connsiteX746" fmla="*/ 84689 w 7467600"/>
              <a:gd name="connsiteY746" fmla="*/ 1677442 h 6858000"/>
              <a:gd name="connsiteX747" fmla="*/ 298437 w 7467600"/>
              <a:gd name="connsiteY747" fmla="*/ 1968019 h 6858000"/>
              <a:gd name="connsiteX748" fmla="*/ 227269 w 7467600"/>
              <a:gd name="connsiteY748" fmla="*/ 1114064 h 6858000"/>
              <a:gd name="connsiteX749" fmla="*/ 248003 w 7467600"/>
              <a:gd name="connsiteY749" fmla="*/ 1089613 h 6858000"/>
              <a:gd name="connsiteX750" fmla="*/ 427020 w 7467600"/>
              <a:gd name="connsiteY750" fmla="*/ 1619803 h 6858000"/>
              <a:gd name="connsiteX751" fmla="*/ 340345 w 7467600"/>
              <a:gd name="connsiteY751" fmla="*/ 2027739 h 6858000"/>
              <a:gd name="connsiteX752" fmla="*/ 360865 w 7467600"/>
              <a:gd name="connsiteY752" fmla="*/ 2044827 h 6858000"/>
              <a:gd name="connsiteX753" fmla="*/ 560414 w 7467600"/>
              <a:gd name="connsiteY753" fmla="*/ 2421457 h 6858000"/>
              <a:gd name="connsiteX754" fmla="*/ 1359703 w 7467600"/>
              <a:gd name="connsiteY754" fmla="*/ 2578554 h 6858000"/>
              <a:gd name="connsiteX755" fmla="*/ 1359422 w 7467600"/>
              <a:gd name="connsiteY755" fmla="*/ 2577994 h 6858000"/>
              <a:gd name="connsiteX756" fmla="*/ 828701 w 7467600"/>
              <a:gd name="connsiteY756" fmla="*/ 1839520 h 6858000"/>
              <a:gd name="connsiteX757" fmla="*/ 494427 w 7467600"/>
              <a:gd name="connsiteY757" fmla="*/ 1092333 h 6858000"/>
              <a:gd name="connsiteX758" fmla="*/ 506322 w 7467600"/>
              <a:gd name="connsiteY758" fmla="*/ 1020997 h 6858000"/>
              <a:gd name="connsiteX759" fmla="*/ 4570198 w 7467600"/>
              <a:gd name="connsiteY759" fmla="*/ 978081 h 6858000"/>
              <a:gd name="connsiteX760" fmla="*/ 4523691 w 7467600"/>
              <a:gd name="connsiteY760" fmla="*/ 1127776 h 6858000"/>
              <a:gd name="connsiteX761" fmla="*/ 4509875 w 7467600"/>
              <a:gd name="connsiteY761" fmla="*/ 1167552 h 6858000"/>
              <a:gd name="connsiteX762" fmla="*/ 4478168 w 7467600"/>
              <a:gd name="connsiteY762" fmla="*/ 1260735 h 6858000"/>
              <a:gd name="connsiteX763" fmla="*/ 4409309 w 7467600"/>
              <a:gd name="connsiteY763" fmla="*/ 1666996 h 6858000"/>
              <a:gd name="connsiteX764" fmla="*/ 4370031 w 7467600"/>
              <a:gd name="connsiteY764" fmla="*/ 1955666 h 6858000"/>
              <a:gd name="connsiteX765" fmla="*/ 4570198 w 7467600"/>
              <a:gd name="connsiteY765" fmla="*/ 978081 h 6858000"/>
              <a:gd name="connsiteX766" fmla="*/ 4557898 w 7467600"/>
              <a:gd name="connsiteY766" fmla="*/ 900011 h 6858000"/>
              <a:gd name="connsiteX767" fmla="*/ 4344840 w 7467600"/>
              <a:gd name="connsiteY767" fmla="*/ 1922038 h 6858000"/>
              <a:gd name="connsiteX768" fmla="*/ 4378710 w 7467600"/>
              <a:gd name="connsiteY768" fmla="*/ 1665516 h 6858000"/>
              <a:gd name="connsiteX769" fmla="*/ 4448798 w 7467600"/>
              <a:gd name="connsiteY769" fmla="*/ 1253024 h 6858000"/>
              <a:gd name="connsiteX770" fmla="*/ 4480315 w 7467600"/>
              <a:gd name="connsiteY770" fmla="*/ 1158454 h 6858000"/>
              <a:gd name="connsiteX771" fmla="*/ 4494133 w 7467600"/>
              <a:gd name="connsiteY771" fmla="*/ 1118676 h 6858000"/>
              <a:gd name="connsiteX772" fmla="*/ 4557898 w 7467600"/>
              <a:gd name="connsiteY772" fmla="*/ 900011 h 6858000"/>
              <a:gd name="connsiteX773" fmla="*/ 5870151 w 7467600"/>
              <a:gd name="connsiteY773" fmla="*/ 898890 h 6858000"/>
              <a:gd name="connsiteX774" fmla="*/ 5861335 w 7467600"/>
              <a:gd name="connsiteY774" fmla="*/ 899177 h 6858000"/>
              <a:gd name="connsiteX775" fmla="*/ 5843702 w 7467600"/>
              <a:gd name="connsiteY775" fmla="*/ 899748 h 6858000"/>
              <a:gd name="connsiteX776" fmla="*/ 5651107 w 7467600"/>
              <a:gd name="connsiteY776" fmla="*/ 920306 h 6858000"/>
              <a:gd name="connsiteX777" fmla="*/ 5459407 w 7467600"/>
              <a:gd name="connsiteY777" fmla="*/ 940975 h 6858000"/>
              <a:gd name="connsiteX778" fmla="*/ 5374846 w 7467600"/>
              <a:gd name="connsiteY778" fmla="*/ 941988 h 6858000"/>
              <a:gd name="connsiteX779" fmla="*/ 5256105 w 7467600"/>
              <a:gd name="connsiteY779" fmla="*/ 945632 h 6858000"/>
              <a:gd name="connsiteX780" fmla="*/ 5107071 w 7467600"/>
              <a:gd name="connsiteY780" fmla="*/ 969720 h 6858000"/>
              <a:gd name="connsiteX781" fmla="*/ 4998681 w 7467600"/>
              <a:gd name="connsiteY781" fmla="*/ 988771 h 6858000"/>
              <a:gd name="connsiteX782" fmla="*/ 5870151 w 7467600"/>
              <a:gd name="connsiteY782" fmla="*/ 898890 h 6858000"/>
              <a:gd name="connsiteX783" fmla="*/ 5504425 w 7467600"/>
              <a:gd name="connsiteY783" fmla="*/ 848067 h 6858000"/>
              <a:gd name="connsiteX784" fmla="*/ 4968849 w 7467600"/>
              <a:gd name="connsiteY784" fmla="*/ 962318 h 6858000"/>
              <a:gd name="connsiteX785" fmla="*/ 5104039 w 7467600"/>
              <a:gd name="connsiteY785" fmla="*/ 940634 h 6858000"/>
              <a:gd name="connsiteX786" fmla="*/ 5256311 w 7467600"/>
              <a:gd name="connsiteY786" fmla="*/ 916490 h 6858000"/>
              <a:gd name="connsiteX787" fmla="*/ 5377381 w 7467600"/>
              <a:gd name="connsiteY787" fmla="*/ 912671 h 6858000"/>
              <a:gd name="connsiteX788" fmla="*/ 5460148 w 7467600"/>
              <a:gd name="connsiteY788" fmla="*/ 911442 h 6858000"/>
              <a:gd name="connsiteX789" fmla="*/ 5648971 w 7467600"/>
              <a:gd name="connsiteY789" fmla="*/ 891331 h 6858000"/>
              <a:gd name="connsiteX790" fmla="*/ 5844807 w 7467600"/>
              <a:gd name="connsiteY790" fmla="*/ 870718 h 6858000"/>
              <a:gd name="connsiteX791" fmla="*/ 5862975 w 7467600"/>
              <a:gd name="connsiteY791" fmla="*/ 869756 h 6858000"/>
              <a:gd name="connsiteX792" fmla="*/ 5920887 w 7467600"/>
              <a:gd name="connsiteY792" fmla="*/ 865929 h 6858000"/>
              <a:gd name="connsiteX793" fmla="*/ 5504425 w 7467600"/>
              <a:gd name="connsiteY793" fmla="*/ 848067 h 6858000"/>
              <a:gd name="connsiteX794" fmla="*/ 3607114 w 7467600"/>
              <a:gd name="connsiteY794" fmla="*/ 467441 h 6858000"/>
              <a:gd name="connsiteX795" fmla="*/ 3296242 w 7467600"/>
              <a:gd name="connsiteY795" fmla="*/ 807991 h 6858000"/>
              <a:gd name="connsiteX796" fmla="*/ 3174674 w 7467600"/>
              <a:gd name="connsiteY796" fmla="*/ 919759 h 6858000"/>
              <a:gd name="connsiteX797" fmla="*/ 3042978 w 7467600"/>
              <a:gd name="connsiteY797" fmla="*/ 1054894 h 6858000"/>
              <a:gd name="connsiteX798" fmla="*/ 2968914 w 7467600"/>
              <a:gd name="connsiteY798" fmla="*/ 1133756 h 6858000"/>
              <a:gd name="connsiteX799" fmla="*/ 3103823 w 7467600"/>
              <a:gd name="connsiteY799" fmla="*/ 1026814 h 6858000"/>
              <a:gd name="connsiteX800" fmla="*/ 3607114 w 7467600"/>
              <a:gd name="connsiteY800" fmla="*/ 467441 h 6858000"/>
              <a:gd name="connsiteX801" fmla="*/ 3744487 w 7467600"/>
              <a:gd name="connsiteY801" fmla="*/ 383136 h 6858000"/>
              <a:gd name="connsiteX802" fmla="*/ 3970213 w 7467600"/>
              <a:gd name="connsiteY802" fmla="*/ 995559 h 6858000"/>
              <a:gd name="connsiteX803" fmla="*/ 3744487 w 7467600"/>
              <a:gd name="connsiteY803" fmla="*/ 383136 h 6858000"/>
              <a:gd name="connsiteX804" fmla="*/ 3624562 w 7467600"/>
              <a:gd name="connsiteY804" fmla="*/ 367041 h 6858000"/>
              <a:gd name="connsiteX805" fmla="*/ 3489712 w 7467600"/>
              <a:gd name="connsiteY805" fmla="*/ 485386 h 6858000"/>
              <a:gd name="connsiteX806" fmla="*/ 3182994 w 7467600"/>
              <a:gd name="connsiteY806" fmla="*/ 828265 h 6858000"/>
              <a:gd name="connsiteX807" fmla="*/ 2892114 w 7467600"/>
              <a:gd name="connsiteY807" fmla="*/ 1172635 h 6858000"/>
              <a:gd name="connsiteX808" fmla="*/ 3021459 w 7467600"/>
              <a:gd name="connsiteY808" fmla="*/ 1035385 h 6858000"/>
              <a:gd name="connsiteX809" fmla="*/ 3153873 w 7467600"/>
              <a:gd name="connsiteY809" fmla="*/ 898971 h 6858000"/>
              <a:gd name="connsiteX810" fmla="*/ 3276511 w 7467600"/>
              <a:gd name="connsiteY810" fmla="*/ 786423 h 6858000"/>
              <a:gd name="connsiteX811" fmla="*/ 3584154 w 7467600"/>
              <a:gd name="connsiteY811" fmla="*/ 448218 h 6858000"/>
              <a:gd name="connsiteX812" fmla="*/ 3624562 w 7467600"/>
              <a:gd name="connsiteY812" fmla="*/ 367041 h 6858000"/>
              <a:gd name="connsiteX813" fmla="*/ 3766672 w 7467600"/>
              <a:gd name="connsiteY813" fmla="*/ 359429 h 6858000"/>
              <a:gd name="connsiteX814" fmla="*/ 3996338 w 7467600"/>
              <a:gd name="connsiteY814" fmla="*/ 968237 h 6858000"/>
              <a:gd name="connsiteX815" fmla="*/ 3766672 w 7467600"/>
              <a:gd name="connsiteY815" fmla="*/ 359429 h 6858000"/>
              <a:gd name="connsiteX816" fmla="*/ 5805386 w 7467600"/>
              <a:gd name="connsiteY816" fmla="*/ 239240 h 6858000"/>
              <a:gd name="connsiteX817" fmla="*/ 5736947 w 7467600"/>
              <a:gd name="connsiteY817" fmla="*/ 261367 h 6858000"/>
              <a:gd name="connsiteX818" fmla="*/ 5427012 w 7467600"/>
              <a:gd name="connsiteY818" fmla="*/ 311272 h 6858000"/>
              <a:gd name="connsiteX819" fmla="*/ 5147818 w 7467600"/>
              <a:gd name="connsiteY819" fmla="*/ 322112 h 6858000"/>
              <a:gd name="connsiteX820" fmla="*/ 5060854 w 7467600"/>
              <a:gd name="connsiteY820" fmla="*/ 311882 h 6858000"/>
              <a:gd name="connsiteX821" fmla="*/ 4945989 w 7467600"/>
              <a:gd name="connsiteY821" fmla="*/ 300516 h 6858000"/>
              <a:gd name="connsiteX822" fmla="*/ 5410479 w 7467600"/>
              <a:gd name="connsiteY822" fmla="*/ 348434 h 6858000"/>
              <a:gd name="connsiteX823" fmla="*/ 5805386 w 7467600"/>
              <a:gd name="connsiteY823" fmla="*/ 239240 h 6858000"/>
              <a:gd name="connsiteX824" fmla="*/ 5905192 w 7467600"/>
              <a:gd name="connsiteY824" fmla="*/ 163079 h 6858000"/>
              <a:gd name="connsiteX825" fmla="*/ 5865655 w 7467600"/>
              <a:gd name="connsiteY825" fmla="*/ 171901 h 6858000"/>
              <a:gd name="connsiteX826" fmla="*/ 5259740 w 7467600"/>
              <a:gd name="connsiteY826" fmla="*/ 257013 h 6858000"/>
              <a:gd name="connsiteX827" fmla="*/ 5208466 w 7467600"/>
              <a:gd name="connsiteY827" fmla="*/ 257550 h 6858000"/>
              <a:gd name="connsiteX828" fmla="*/ 4980204 w 7467600"/>
              <a:gd name="connsiteY828" fmla="*/ 271903 h 6858000"/>
              <a:gd name="connsiteX829" fmla="*/ 5068068 w 7467600"/>
              <a:gd name="connsiteY829" fmla="*/ 282244 h 6858000"/>
              <a:gd name="connsiteX830" fmla="*/ 5153231 w 7467600"/>
              <a:gd name="connsiteY830" fmla="*/ 292240 h 6858000"/>
              <a:gd name="connsiteX831" fmla="*/ 5426491 w 7467600"/>
              <a:gd name="connsiteY831" fmla="*/ 281128 h 6858000"/>
              <a:gd name="connsiteX832" fmla="*/ 5731212 w 7467600"/>
              <a:gd name="connsiteY832" fmla="*/ 231951 h 6858000"/>
              <a:gd name="connsiteX833" fmla="*/ 5905192 w 7467600"/>
              <a:gd name="connsiteY833" fmla="*/ 163079 h 6858000"/>
              <a:gd name="connsiteX834" fmla="*/ 5944437 w 7467600"/>
              <a:gd name="connsiteY834" fmla="*/ 113829 h 6858000"/>
              <a:gd name="connsiteX835" fmla="*/ 5825032 w 7467600"/>
              <a:gd name="connsiteY835" fmla="*/ 146405 h 6858000"/>
              <a:gd name="connsiteX836" fmla="*/ 4955599 w 7467600"/>
              <a:gd name="connsiteY836" fmla="*/ 247008 h 6858000"/>
              <a:gd name="connsiteX837" fmla="*/ 5210104 w 7467600"/>
              <a:gd name="connsiteY837" fmla="*/ 228123 h 6858000"/>
              <a:gd name="connsiteX838" fmla="*/ 5261015 w 7467600"/>
              <a:gd name="connsiteY838" fmla="*/ 227087 h 6858000"/>
              <a:gd name="connsiteX839" fmla="*/ 5861181 w 7467600"/>
              <a:gd name="connsiteY839" fmla="*/ 143093 h 6858000"/>
              <a:gd name="connsiteX840" fmla="*/ 5961252 w 7467600"/>
              <a:gd name="connsiteY840" fmla="*/ 114820 h 6858000"/>
              <a:gd name="connsiteX841" fmla="*/ 5944437 w 7467600"/>
              <a:gd name="connsiteY841" fmla="*/ 113829 h 6858000"/>
              <a:gd name="connsiteX842" fmla="*/ 3882765 w 7467600"/>
              <a:gd name="connsiteY842" fmla="*/ 0 h 6858000"/>
              <a:gd name="connsiteX843" fmla="*/ 3995099 w 7467600"/>
              <a:gd name="connsiteY843" fmla="*/ 0 h 6858000"/>
              <a:gd name="connsiteX844" fmla="*/ 4163818 w 7467600"/>
              <a:gd name="connsiteY844" fmla="*/ 234104 h 6858000"/>
              <a:gd name="connsiteX845" fmla="*/ 4172099 w 7467600"/>
              <a:gd name="connsiteY845" fmla="*/ 234207 h 6858000"/>
              <a:gd name="connsiteX846" fmla="*/ 4784282 w 7467600"/>
              <a:gd name="connsiteY846" fmla="*/ 276561 h 6858000"/>
              <a:gd name="connsiteX847" fmla="*/ 4801687 w 7467600"/>
              <a:gd name="connsiteY847" fmla="*/ 267764 h 6858000"/>
              <a:gd name="connsiteX848" fmla="*/ 6082788 w 7467600"/>
              <a:gd name="connsiteY848" fmla="*/ 64119 h 6858000"/>
              <a:gd name="connsiteX849" fmla="*/ 6099442 w 7467600"/>
              <a:gd name="connsiteY849" fmla="*/ 82568 h 6858000"/>
              <a:gd name="connsiteX850" fmla="*/ 4804137 w 7467600"/>
              <a:gd name="connsiteY850" fmla="*/ 320931 h 6858000"/>
              <a:gd name="connsiteX851" fmla="*/ 4227047 w 7467600"/>
              <a:gd name="connsiteY851" fmla="*/ 313415 h 6858000"/>
              <a:gd name="connsiteX852" fmla="*/ 4346041 w 7467600"/>
              <a:gd name="connsiteY852" fmla="*/ 456086 h 6858000"/>
              <a:gd name="connsiteX853" fmla="*/ 4870967 w 7467600"/>
              <a:gd name="connsiteY853" fmla="*/ 963061 h 6858000"/>
              <a:gd name="connsiteX854" fmla="*/ 4889647 w 7467600"/>
              <a:gd name="connsiteY854" fmla="*/ 957147 h 6858000"/>
              <a:gd name="connsiteX855" fmla="*/ 5422504 w 7467600"/>
              <a:gd name="connsiteY855" fmla="*/ 805191 h 6858000"/>
              <a:gd name="connsiteX856" fmla="*/ 6087656 w 7467600"/>
              <a:gd name="connsiteY856" fmla="*/ 826703 h 6858000"/>
              <a:gd name="connsiteX857" fmla="*/ 6058717 w 7467600"/>
              <a:gd name="connsiteY857" fmla="*/ 865992 h 6858000"/>
              <a:gd name="connsiteX858" fmla="*/ 4974153 w 7467600"/>
              <a:gd name="connsiteY858" fmla="*/ 1045456 h 6858000"/>
              <a:gd name="connsiteX859" fmla="*/ 5627835 w 7467600"/>
              <a:gd name="connsiteY859" fmla="*/ 1472077 h 6858000"/>
              <a:gd name="connsiteX860" fmla="*/ 5629817 w 7467600"/>
              <a:gd name="connsiteY860" fmla="*/ 1471412 h 6858000"/>
              <a:gd name="connsiteX861" fmla="*/ 5634124 w 7467600"/>
              <a:gd name="connsiteY861" fmla="*/ 1470572 h 6858000"/>
              <a:gd name="connsiteX862" fmla="*/ 5755832 w 7467600"/>
              <a:gd name="connsiteY862" fmla="*/ 1383886 h 6858000"/>
              <a:gd name="connsiteX863" fmla="*/ 6014186 w 7467600"/>
              <a:gd name="connsiteY863" fmla="*/ 1279799 h 6858000"/>
              <a:gd name="connsiteX864" fmla="*/ 6901619 w 7467600"/>
              <a:gd name="connsiteY864" fmla="*/ 1047874 h 6858000"/>
              <a:gd name="connsiteX865" fmla="*/ 6931566 w 7467600"/>
              <a:gd name="connsiteY865" fmla="*/ 1062034 h 6858000"/>
              <a:gd name="connsiteX866" fmla="*/ 5790982 w 7467600"/>
              <a:gd name="connsiteY866" fmla="*/ 1561380 h 6858000"/>
              <a:gd name="connsiteX867" fmla="*/ 6188971 w 7467600"/>
              <a:gd name="connsiteY867" fmla="*/ 1755168 h 6858000"/>
              <a:gd name="connsiteX868" fmla="*/ 6202446 w 7467600"/>
              <a:gd name="connsiteY868" fmla="*/ 1752268 h 6858000"/>
              <a:gd name="connsiteX869" fmla="*/ 7179560 w 7467600"/>
              <a:gd name="connsiteY869" fmla="*/ 1467551 h 6858000"/>
              <a:gd name="connsiteX870" fmla="*/ 7158730 w 7467600"/>
              <a:gd name="connsiteY870" fmla="*/ 1507835 h 6858000"/>
              <a:gd name="connsiteX871" fmla="*/ 6326959 w 7467600"/>
              <a:gd name="connsiteY871" fmla="*/ 1817686 h 6858000"/>
              <a:gd name="connsiteX872" fmla="*/ 6537433 w 7467600"/>
              <a:gd name="connsiteY872" fmla="*/ 1907790 h 6858000"/>
              <a:gd name="connsiteX873" fmla="*/ 6550221 w 7467600"/>
              <a:gd name="connsiteY873" fmla="*/ 1910729 h 6858000"/>
              <a:gd name="connsiteX874" fmla="*/ 6964438 w 7467600"/>
              <a:gd name="connsiteY874" fmla="*/ 2209505 h 6858000"/>
              <a:gd name="connsiteX875" fmla="*/ 7367862 w 7467600"/>
              <a:gd name="connsiteY875" fmla="*/ 2806833 h 6858000"/>
              <a:gd name="connsiteX876" fmla="*/ 7364329 w 7467600"/>
              <a:gd name="connsiteY876" fmla="*/ 2826907 h 6858000"/>
              <a:gd name="connsiteX877" fmla="*/ 7290545 w 7467600"/>
              <a:gd name="connsiteY877" fmla="*/ 2850663 h 6858000"/>
              <a:gd name="connsiteX878" fmla="*/ 6472036 w 7467600"/>
              <a:gd name="connsiteY878" fmla="*/ 1959003 h 6858000"/>
              <a:gd name="connsiteX879" fmla="*/ 5792897 w 7467600"/>
              <a:gd name="connsiteY879" fmla="*/ 1647747 h 6858000"/>
              <a:gd name="connsiteX880" fmla="*/ 5842751 w 7467600"/>
              <a:gd name="connsiteY880" fmla="*/ 1816112 h 6858000"/>
              <a:gd name="connsiteX881" fmla="*/ 5847424 w 7467600"/>
              <a:gd name="connsiteY881" fmla="*/ 1815776 h 6858000"/>
              <a:gd name="connsiteX882" fmla="*/ 6399821 w 7467600"/>
              <a:gd name="connsiteY882" fmla="*/ 2344799 h 6858000"/>
              <a:gd name="connsiteX883" fmla="*/ 6323232 w 7467600"/>
              <a:gd name="connsiteY883" fmla="*/ 2389634 h 6858000"/>
              <a:gd name="connsiteX884" fmla="*/ 5942958 w 7467600"/>
              <a:gd name="connsiteY884" fmla="*/ 2077708 h 6858000"/>
              <a:gd name="connsiteX885" fmla="*/ 5921559 w 7467600"/>
              <a:gd name="connsiteY885" fmla="*/ 2378596 h 6858000"/>
              <a:gd name="connsiteX886" fmla="*/ 5817651 w 7467600"/>
              <a:gd name="connsiteY886" fmla="*/ 3023919 h 6858000"/>
              <a:gd name="connsiteX887" fmla="*/ 5729634 w 7467600"/>
              <a:gd name="connsiteY887" fmla="*/ 3051849 h 6858000"/>
              <a:gd name="connsiteX888" fmla="*/ 5611018 w 7467600"/>
              <a:gd name="connsiteY888" fmla="*/ 2316769 h 6858000"/>
              <a:gd name="connsiteX889" fmla="*/ 5687608 w 7467600"/>
              <a:gd name="connsiteY889" fmla="*/ 2039972 h 6858000"/>
              <a:gd name="connsiteX890" fmla="*/ 5657554 w 7467600"/>
              <a:gd name="connsiteY890" fmla="*/ 1576445 h 6858000"/>
              <a:gd name="connsiteX891" fmla="*/ 5150475 w 7467600"/>
              <a:gd name="connsiteY891" fmla="*/ 1274012 h 6858000"/>
              <a:gd name="connsiteX892" fmla="*/ 5349142 w 7467600"/>
              <a:gd name="connsiteY892" fmla="*/ 2204405 h 6858000"/>
              <a:gd name="connsiteX893" fmla="*/ 5262214 w 7467600"/>
              <a:gd name="connsiteY893" fmla="*/ 2233836 h 6858000"/>
              <a:gd name="connsiteX894" fmla="*/ 4981539 w 7467600"/>
              <a:gd name="connsiteY894" fmla="*/ 1542201 h 6858000"/>
              <a:gd name="connsiteX895" fmla="*/ 4958461 w 7467600"/>
              <a:gd name="connsiteY895" fmla="*/ 1136957 h 6858000"/>
              <a:gd name="connsiteX896" fmla="*/ 4655015 w 7467600"/>
              <a:gd name="connsiteY896" fmla="*/ 891426 h 6858000"/>
              <a:gd name="connsiteX897" fmla="*/ 4348002 w 7467600"/>
              <a:gd name="connsiteY897" fmla="*/ 2205895 h 6858000"/>
              <a:gd name="connsiteX898" fmla="*/ 4262250 w 7467600"/>
              <a:gd name="connsiteY898" fmla="*/ 2219972 h 6858000"/>
              <a:gd name="connsiteX899" fmla="*/ 4550611 w 7467600"/>
              <a:gd name="connsiteY899" fmla="*/ 817540 h 6858000"/>
              <a:gd name="connsiteX900" fmla="*/ 4564418 w 7467600"/>
              <a:gd name="connsiteY900" fmla="*/ 808293 h 6858000"/>
              <a:gd name="connsiteX901" fmla="*/ 4266388 w 7467600"/>
              <a:gd name="connsiteY901" fmla="*/ 500083 h 6858000"/>
              <a:gd name="connsiteX902" fmla="*/ 4032842 w 7467600"/>
              <a:gd name="connsiteY902" fmla="*/ 211809 h 6858000"/>
              <a:gd name="connsiteX903" fmla="*/ 3882765 w 7467600"/>
              <a:gd name="connsiteY903" fmla="*/ 0 h 6858000"/>
              <a:gd name="connsiteX904" fmla="*/ 3721337 w 7467600"/>
              <a:gd name="connsiteY904" fmla="*/ 0 h 6858000"/>
              <a:gd name="connsiteX905" fmla="*/ 3797544 w 7467600"/>
              <a:gd name="connsiteY905" fmla="*/ 0 h 6858000"/>
              <a:gd name="connsiteX906" fmla="*/ 3775734 w 7467600"/>
              <a:gd name="connsiteY906" fmla="*/ 95131 h 6858000"/>
              <a:gd name="connsiteX907" fmla="*/ 3724807 w 7467600"/>
              <a:gd name="connsiteY907" fmla="*/ 272257 h 6858000"/>
              <a:gd name="connsiteX908" fmla="*/ 3726844 w 7467600"/>
              <a:gd name="connsiteY908" fmla="*/ 282988 h 6858000"/>
              <a:gd name="connsiteX909" fmla="*/ 3742664 w 7467600"/>
              <a:gd name="connsiteY909" fmla="*/ 279918 h 6858000"/>
              <a:gd name="connsiteX910" fmla="*/ 4103910 w 7467600"/>
              <a:gd name="connsiteY910" fmla="*/ 1161917 h 6858000"/>
              <a:gd name="connsiteX911" fmla="*/ 4020269 w 7467600"/>
              <a:gd name="connsiteY911" fmla="*/ 1200406 h 6858000"/>
              <a:gd name="connsiteX912" fmla="*/ 3674882 w 7467600"/>
              <a:gd name="connsiteY912" fmla="*/ 488524 h 6858000"/>
              <a:gd name="connsiteX913" fmla="*/ 3132682 w 7467600"/>
              <a:gd name="connsiteY913" fmla="*/ 1072284 h 6858000"/>
              <a:gd name="connsiteX914" fmla="*/ 2716346 w 7467600"/>
              <a:gd name="connsiteY914" fmla="*/ 1276376 h 6858000"/>
              <a:gd name="connsiteX915" fmla="*/ 2716772 w 7467600"/>
              <a:gd name="connsiteY915" fmla="*/ 1255462 h 6858000"/>
              <a:gd name="connsiteX916" fmla="*/ 3471096 w 7467600"/>
              <a:gd name="connsiteY916" fmla="*/ 437072 h 6858000"/>
              <a:gd name="connsiteX917" fmla="*/ 3639057 w 7467600"/>
              <a:gd name="connsiteY917" fmla="*/ 286334 h 6858000"/>
              <a:gd name="connsiteX918" fmla="*/ 3640309 w 7467600"/>
              <a:gd name="connsiteY918" fmla="*/ 284664 h 6858000"/>
              <a:gd name="connsiteX919" fmla="*/ 3646022 w 7467600"/>
              <a:gd name="connsiteY919" fmla="*/ 276711 h 6858000"/>
              <a:gd name="connsiteX920" fmla="*/ 3707943 w 7467600"/>
              <a:gd name="connsiteY920" fmla="*/ 65958 h 6858000"/>
              <a:gd name="connsiteX921" fmla="*/ 3721337 w 7467600"/>
              <a:gd name="connsiteY921" fmla="*/ 0 h 6858000"/>
              <a:gd name="connsiteX922" fmla="*/ 2867960 w 7467600"/>
              <a:gd name="connsiteY922" fmla="*/ 0 h 6858000"/>
              <a:gd name="connsiteX923" fmla="*/ 2926351 w 7467600"/>
              <a:gd name="connsiteY923" fmla="*/ 0 h 6858000"/>
              <a:gd name="connsiteX924" fmla="*/ 2902823 w 7467600"/>
              <a:gd name="connsiteY924" fmla="*/ 262929 h 6858000"/>
              <a:gd name="connsiteX925" fmla="*/ 2940663 w 7467600"/>
              <a:gd name="connsiteY925" fmla="*/ 140884 h 6858000"/>
              <a:gd name="connsiteX926" fmla="*/ 2947039 w 7467600"/>
              <a:gd name="connsiteY926" fmla="*/ 122524 h 6858000"/>
              <a:gd name="connsiteX927" fmla="*/ 2984316 w 7467600"/>
              <a:gd name="connsiteY927" fmla="*/ 0 h 6858000"/>
              <a:gd name="connsiteX928" fmla="*/ 3016114 w 7467600"/>
              <a:gd name="connsiteY928" fmla="*/ 0 h 6858000"/>
              <a:gd name="connsiteX929" fmla="*/ 2979949 w 7467600"/>
              <a:gd name="connsiteY929" fmla="*/ 119274 h 6858000"/>
              <a:gd name="connsiteX930" fmla="*/ 3023879 w 7467600"/>
              <a:gd name="connsiteY930" fmla="*/ 0 h 6858000"/>
              <a:gd name="connsiteX931" fmla="*/ 3105400 w 7467600"/>
              <a:gd name="connsiteY931" fmla="*/ 0 h 6858000"/>
              <a:gd name="connsiteX932" fmla="*/ 3094669 w 7467600"/>
              <a:gd name="connsiteY932" fmla="*/ 30308 h 6858000"/>
              <a:gd name="connsiteX933" fmla="*/ 2901945 w 7467600"/>
              <a:gd name="connsiteY933" fmla="*/ 466538 h 6858000"/>
              <a:gd name="connsiteX934" fmla="*/ 2815209 w 7467600"/>
              <a:gd name="connsiteY934" fmla="*/ 497361 h 6858000"/>
              <a:gd name="connsiteX935" fmla="*/ 2844845 w 7467600"/>
              <a:gd name="connsiteY935" fmla="*/ 127638 h 6858000"/>
              <a:gd name="connsiteX936" fmla="*/ 2867960 w 7467600"/>
              <a:gd name="connsiteY936" fmla="*/ 0 h 6858000"/>
              <a:gd name="connsiteX937" fmla="*/ 1057230 w 7467600"/>
              <a:gd name="connsiteY937" fmla="*/ 0 h 6858000"/>
              <a:gd name="connsiteX938" fmla="*/ 1111003 w 7467600"/>
              <a:gd name="connsiteY938" fmla="*/ 0 h 6858000"/>
              <a:gd name="connsiteX939" fmla="*/ 1125553 w 7467600"/>
              <a:gd name="connsiteY939" fmla="*/ 52588 h 6858000"/>
              <a:gd name="connsiteX940" fmla="*/ 1304276 w 7467600"/>
              <a:gd name="connsiteY940" fmla="*/ 476275 h 6858000"/>
              <a:gd name="connsiteX941" fmla="*/ 1492066 w 7467600"/>
              <a:gd name="connsiteY941" fmla="*/ 886333 h 6858000"/>
              <a:gd name="connsiteX942" fmla="*/ 1423698 w 7467600"/>
              <a:gd name="connsiteY942" fmla="*/ 710817 h 6858000"/>
              <a:gd name="connsiteX943" fmla="*/ 1357609 w 7467600"/>
              <a:gd name="connsiteY943" fmla="*/ 532892 h 6858000"/>
              <a:gd name="connsiteX944" fmla="*/ 1309550 w 7467600"/>
              <a:gd name="connsiteY944" fmla="*/ 374031 h 6858000"/>
              <a:gd name="connsiteX945" fmla="*/ 1193673 w 7467600"/>
              <a:gd name="connsiteY945" fmla="*/ 49533 h 6858000"/>
              <a:gd name="connsiteX946" fmla="*/ 1164391 w 7467600"/>
              <a:gd name="connsiteY946" fmla="*/ 0 h 6858000"/>
              <a:gd name="connsiteX947" fmla="*/ 1200666 w 7467600"/>
              <a:gd name="connsiteY947" fmla="*/ 0 h 6858000"/>
              <a:gd name="connsiteX948" fmla="*/ 1223408 w 7467600"/>
              <a:gd name="connsiteY948" fmla="*/ 38996 h 6858000"/>
              <a:gd name="connsiteX949" fmla="*/ 1339635 w 7467600"/>
              <a:gd name="connsiteY949" fmla="*/ 365517 h 6858000"/>
              <a:gd name="connsiteX950" fmla="*/ 1387469 w 7467600"/>
              <a:gd name="connsiteY950" fmla="*/ 523079 h 6858000"/>
              <a:gd name="connsiteX951" fmla="*/ 1452685 w 7467600"/>
              <a:gd name="connsiteY951" fmla="*/ 699806 h 6858000"/>
              <a:gd name="connsiteX952" fmla="*/ 1492092 w 7467600"/>
              <a:gd name="connsiteY952" fmla="*/ 800424 h 6858000"/>
              <a:gd name="connsiteX953" fmla="*/ 1455302 w 7467600"/>
              <a:gd name="connsiteY953" fmla="*/ 632913 h 6858000"/>
              <a:gd name="connsiteX954" fmla="*/ 1222336 w 7467600"/>
              <a:gd name="connsiteY954" fmla="*/ 9480 h 6858000"/>
              <a:gd name="connsiteX955" fmla="*/ 1214634 w 7467600"/>
              <a:gd name="connsiteY955" fmla="*/ 0 h 6858000"/>
              <a:gd name="connsiteX956" fmla="*/ 1289827 w 7467600"/>
              <a:gd name="connsiteY956" fmla="*/ 0 h 6858000"/>
              <a:gd name="connsiteX957" fmla="*/ 1321076 w 7467600"/>
              <a:gd name="connsiteY957" fmla="*/ 59722 h 6858000"/>
              <a:gd name="connsiteX958" fmla="*/ 1512579 w 7467600"/>
              <a:gd name="connsiteY958" fmla="*/ 626441 h 6858000"/>
              <a:gd name="connsiteX959" fmla="*/ 1506076 w 7467600"/>
              <a:gd name="connsiteY959" fmla="*/ 1089289 h 6858000"/>
              <a:gd name="connsiteX960" fmla="*/ 1486346 w 7467600"/>
              <a:gd name="connsiteY960" fmla="*/ 1079919 h 6858000"/>
              <a:gd name="connsiteX961" fmla="*/ 1070511 w 7467600"/>
              <a:gd name="connsiteY961" fmla="*/ 48609 h 6858000"/>
              <a:gd name="connsiteX962" fmla="*/ 1057230 w 7467600"/>
              <a:gd name="connsiteY962" fmla="*/ 0 h 6858000"/>
              <a:gd name="connsiteX963" fmla="*/ 43151 w 7467600"/>
              <a:gd name="connsiteY963" fmla="*/ 0 h 6858000"/>
              <a:gd name="connsiteX964" fmla="*/ 95283 w 7467600"/>
              <a:gd name="connsiteY964" fmla="*/ 0 h 6858000"/>
              <a:gd name="connsiteX965" fmla="*/ 300708 w 7467600"/>
              <a:gd name="connsiteY965" fmla="*/ 154571 h 6858000"/>
              <a:gd name="connsiteX966" fmla="*/ 530414 w 7467600"/>
              <a:gd name="connsiteY966" fmla="*/ 354673 h 6858000"/>
              <a:gd name="connsiteX967" fmla="*/ 333785 w 7467600"/>
              <a:gd name="connsiteY967" fmla="*/ 161564 h 6858000"/>
              <a:gd name="connsiteX968" fmla="*/ 147005 w 7467600"/>
              <a:gd name="connsiteY968" fmla="*/ 0 h 6858000"/>
              <a:gd name="connsiteX969" fmla="*/ 272509 w 7467600"/>
              <a:gd name="connsiteY969" fmla="*/ 0 h 6858000"/>
              <a:gd name="connsiteX970" fmla="*/ 326276 w 7467600"/>
              <a:gd name="connsiteY970" fmla="*/ 45847 h 6858000"/>
              <a:gd name="connsiteX971" fmla="*/ 823759 w 7467600"/>
              <a:gd name="connsiteY971" fmla="*/ 574145 h 6858000"/>
              <a:gd name="connsiteX972" fmla="*/ 811254 w 7467600"/>
              <a:gd name="connsiteY972" fmla="*/ 665546 h 6858000"/>
              <a:gd name="connsiteX973" fmla="*/ 154042 w 7467600"/>
              <a:gd name="connsiteY973" fmla="*/ 261522 h 6858000"/>
              <a:gd name="connsiteX974" fmla="*/ 13550 w 7467600"/>
              <a:gd name="connsiteY974" fmla="*/ 158423 h 6858000"/>
              <a:gd name="connsiteX975" fmla="*/ 0 w 7467600"/>
              <a:gd name="connsiteY975" fmla="*/ 146618 h 6858000"/>
              <a:gd name="connsiteX976" fmla="*/ 0 w 7467600"/>
              <a:gd name="connsiteY976" fmla="*/ 59161 h 6858000"/>
              <a:gd name="connsiteX977" fmla="*/ 45427 w 7467600"/>
              <a:gd name="connsiteY977" fmla="*/ 101078 h 6858000"/>
              <a:gd name="connsiteX978" fmla="*/ 630103 w 7467600"/>
              <a:gd name="connsiteY978" fmla="*/ 485885 h 6858000"/>
              <a:gd name="connsiteX979" fmla="*/ 532040 w 7467600"/>
              <a:gd name="connsiteY979" fmla="*/ 399359 h 6858000"/>
              <a:gd name="connsiteX980" fmla="*/ 517618 w 7467600"/>
              <a:gd name="connsiteY980" fmla="*/ 385726 h 6858000"/>
              <a:gd name="connsiteX981" fmla="*/ 285074 w 7467600"/>
              <a:gd name="connsiteY981" fmla="*/ 182755 h 6858000"/>
              <a:gd name="connsiteX982" fmla="*/ 43151 w 7467600"/>
              <a:gd name="connsiteY98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1456157 w 7467600"/>
              <a:gd name="connsiteY103" fmla="*/ 5371404 h 6858000"/>
              <a:gd name="connsiteX104" fmla="*/ 1244432 w 7467600"/>
              <a:gd name="connsiteY104" fmla="*/ 5385601 h 6858000"/>
              <a:gd name="connsiteX105" fmla="*/ 973990 w 7467600"/>
              <a:gd name="connsiteY105" fmla="*/ 5424940 h 6858000"/>
              <a:gd name="connsiteX106" fmla="*/ 1103809 w 7467600"/>
              <a:gd name="connsiteY106" fmla="*/ 5433720 h 6858000"/>
              <a:gd name="connsiteX107" fmla="*/ 1123454 w 7467600"/>
              <a:gd name="connsiteY107" fmla="*/ 5435727 h 6858000"/>
              <a:gd name="connsiteX108" fmla="*/ 1737017 w 7467600"/>
              <a:gd name="connsiteY108" fmla="*/ 5452183 h 6858000"/>
              <a:gd name="connsiteX109" fmla="*/ 1824397 w 7467600"/>
              <a:gd name="connsiteY109" fmla="*/ 5447757 h 6858000"/>
              <a:gd name="connsiteX110" fmla="*/ 2070059 w 7467600"/>
              <a:gd name="connsiteY110" fmla="*/ 5441660 h 6858000"/>
              <a:gd name="connsiteX111" fmla="*/ 1456157 w 7467600"/>
              <a:gd name="connsiteY111" fmla="*/ 5371404 h 6858000"/>
              <a:gd name="connsiteX112" fmla="*/ 4988186 w 7467600"/>
              <a:gd name="connsiteY112" fmla="*/ 5216467 h 6858000"/>
              <a:gd name="connsiteX113" fmla="*/ 4777334 w 7467600"/>
              <a:gd name="connsiteY113" fmla="*/ 5406072 h 6858000"/>
              <a:gd name="connsiteX114" fmla="*/ 4718341 w 7467600"/>
              <a:gd name="connsiteY114" fmla="*/ 5468043 h 6858000"/>
              <a:gd name="connsiteX115" fmla="*/ 4604655 w 7467600"/>
              <a:gd name="connsiteY115" fmla="*/ 5583434 h 6858000"/>
              <a:gd name="connsiteX116" fmla="*/ 4565074 w 7467600"/>
              <a:gd name="connsiteY116" fmla="*/ 5618550 h 6858000"/>
              <a:gd name="connsiteX117" fmla="*/ 4988186 w 7467600"/>
              <a:gd name="connsiteY117" fmla="*/ 5216467 h 6858000"/>
              <a:gd name="connsiteX118" fmla="*/ 4978032 w 7467600"/>
              <a:gd name="connsiteY118" fmla="*/ 5183809 h 6858000"/>
              <a:gd name="connsiteX119" fmla="*/ 4463413 w 7467600"/>
              <a:gd name="connsiteY119" fmla="*/ 5615162 h 6858000"/>
              <a:gd name="connsiteX120" fmla="*/ 4358134 w 7467600"/>
              <a:gd name="connsiteY120" fmla="*/ 5742791 h 6858000"/>
              <a:gd name="connsiteX121" fmla="*/ 4376219 w 7467600"/>
              <a:gd name="connsiteY121" fmla="*/ 5729027 h 6858000"/>
              <a:gd name="connsiteX122" fmla="*/ 4582340 w 7467600"/>
              <a:gd name="connsiteY122" fmla="*/ 5561037 h 6858000"/>
              <a:gd name="connsiteX123" fmla="*/ 4694684 w 7467600"/>
              <a:gd name="connsiteY123" fmla="*/ 5447098 h 6858000"/>
              <a:gd name="connsiteX124" fmla="*/ 4754123 w 7467600"/>
              <a:gd name="connsiteY124" fmla="*/ 5384643 h 6858000"/>
              <a:gd name="connsiteX125" fmla="*/ 4978032 w 7467600"/>
              <a:gd name="connsiteY125" fmla="*/ 5183809 h 6858000"/>
              <a:gd name="connsiteX126" fmla="*/ 1903353 w 7467600"/>
              <a:gd name="connsiteY126" fmla="*/ 5044827 h 6858000"/>
              <a:gd name="connsiteX127" fmla="*/ 1936931 w 7467600"/>
              <a:gd name="connsiteY127" fmla="*/ 5093954 h 6858000"/>
              <a:gd name="connsiteX128" fmla="*/ 2195868 w 7467600"/>
              <a:gd name="connsiteY128" fmla="*/ 5396574 h 6858000"/>
              <a:gd name="connsiteX129" fmla="*/ 2088852 w 7467600"/>
              <a:gd name="connsiteY129" fmla="*/ 5166123 h 6858000"/>
              <a:gd name="connsiteX130" fmla="*/ 1958241 w 7467600"/>
              <a:gd name="connsiteY130" fmla="*/ 5067955 h 6858000"/>
              <a:gd name="connsiteX131" fmla="*/ 1903353 w 7467600"/>
              <a:gd name="connsiteY131" fmla="*/ 5044827 h 6858000"/>
              <a:gd name="connsiteX132" fmla="*/ 1979378 w 7467600"/>
              <a:gd name="connsiteY132" fmla="*/ 4769504 h 6858000"/>
              <a:gd name="connsiteX133" fmla="*/ 2882120 w 7467600"/>
              <a:gd name="connsiteY133" fmla="*/ 5064547 h 6858000"/>
              <a:gd name="connsiteX134" fmla="*/ 2793103 w 7467600"/>
              <a:gd name="connsiteY134" fmla="*/ 5039699 h 6858000"/>
              <a:gd name="connsiteX135" fmla="*/ 2770041 w 7467600"/>
              <a:gd name="connsiteY135" fmla="*/ 5033634 h 6858000"/>
              <a:gd name="connsiteX136" fmla="*/ 1979378 w 7467600"/>
              <a:gd name="connsiteY136" fmla="*/ 4769504 h 6858000"/>
              <a:gd name="connsiteX137" fmla="*/ 1927410 w 7467600"/>
              <a:gd name="connsiteY137" fmla="*/ 4716164 h 6858000"/>
              <a:gd name="connsiteX138" fmla="*/ 1959587 w 7467600"/>
              <a:gd name="connsiteY138" fmla="*/ 4728849 h 6858000"/>
              <a:gd name="connsiteX139" fmla="*/ 2777707 w 7467600"/>
              <a:gd name="connsiteY139" fmla="*/ 5003991 h 6858000"/>
              <a:gd name="connsiteX140" fmla="*/ 2800768 w 7467600"/>
              <a:gd name="connsiteY140" fmla="*/ 5010056 h 6858000"/>
              <a:gd name="connsiteX141" fmla="*/ 2879408 w 7467600"/>
              <a:gd name="connsiteY141" fmla="*/ 5031590 h 6858000"/>
              <a:gd name="connsiteX142" fmla="*/ 2862295 w 7467600"/>
              <a:gd name="connsiteY142" fmla="*/ 5022958 h 6858000"/>
              <a:gd name="connsiteX143" fmla="*/ 2813343 w 7467600"/>
              <a:gd name="connsiteY143" fmla="*/ 4998369 h 6858000"/>
              <a:gd name="connsiteX144" fmla="*/ 2646245 w 7467600"/>
              <a:gd name="connsiteY144" fmla="*/ 4930999 h 6858000"/>
              <a:gd name="connsiteX145" fmla="*/ 1999243 w 7467600"/>
              <a:gd name="connsiteY145" fmla="*/ 4730524 h 6858000"/>
              <a:gd name="connsiteX146" fmla="*/ 1979527 w 7467600"/>
              <a:gd name="connsiteY146" fmla="*/ 4726651 h 6858000"/>
              <a:gd name="connsiteX147" fmla="*/ 1927410 w 7467600"/>
              <a:gd name="connsiteY147" fmla="*/ 4716164 h 6858000"/>
              <a:gd name="connsiteX148" fmla="*/ 1997014 w 7467600"/>
              <a:gd name="connsiteY148" fmla="*/ 4698007 h 6858000"/>
              <a:gd name="connsiteX149" fmla="*/ 2005458 w 7467600"/>
              <a:gd name="connsiteY149" fmla="*/ 4699540 h 6858000"/>
              <a:gd name="connsiteX150" fmla="*/ 2657186 w 7467600"/>
              <a:gd name="connsiteY150" fmla="*/ 4901687 h 6858000"/>
              <a:gd name="connsiteX151" fmla="*/ 2826662 w 7467600"/>
              <a:gd name="connsiteY151" fmla="*/ 4970362 h 6858000"/>
              <a:gd name="connsiteX152" fmla="*/ 2876100 w 7467600"/>
              <a:gd name="connsiteY152" fmla="*/ 4995397 h 6858000"/>
              <a:gd name="connsiteX153" fmla="*/ 3042600 w 7467600"/>
              <a:gd name="connsiteY153" fmla="*/ 5059532 h 6858000"/>
              <a:gd name="connsiteX154" fmla="*/ 1997014 w 7467600"/>
              <a:gd name="connsiteY154" fmla="*/ 4698007 h 6858000"/>
              <a:gd name="connsiteX155" fmla="*/ 2305292 w 7467600"/>
              <a:gd name="connsiteY155" fmla="*/ 4219492 h 6858000"/>
              <a:gd name="connsiteX156" fmla="*/ 3360922 w 7467600"/>
              <a:gd name="connsiteY156" fmla="*/ 4529373 h 6858000"/>
              <a:gd name="connsiteX157" fmla="*/ 3492420 w 7467600"/>
              <a:gd name="connsiteY157" fmla="*/ 4510145 h 6858000"/>
              <a:gd name="connsiteX158" fmla="*/ 3364086 w 7467600"/>
              <a:gd name="connsiteY158" fmla="*/ 4480340 h 6858000"/>
              <a:gd name="connsiteX159" fmla="*/ 3225818 w 7467600"/>
              <a:gd name="connsiteY159" fmla="*/ 4411822 h 6858000"/>
              <a:gd name="connsiteX160" fmla="*/ 3129696 w 7467600"/>
              <a:gd name="connsiteY160" fmla="*/ 4360704 h 6858000"/>
              <a:gd name="connsiteX161" fmla="*/ 2814545 w 7467600"/>
              <a:gd name="connsiteY161" fmla="*/ 4282955 h 6858000"/>
              <a:gd name="connsiteX162" fmla="*/ 2305292 w 7467600"/>
              <a:gd name="connsiteY162" fmla="*/ 4219492 h 6858000"/>
              <a:gd name="connsiteX163" fmla="*/ 2626982 w 7467600"/>
              <a:gd name="connsiteY163" fmla="*/ 4206450 h 6858000"/>
              <a:gd name="connsiteX164" fmla="*/ 2490617 w 7467600"/>
              <a:gd name="connsiteY164" fmla="*/ 4206951 h 6858000"/>
              <a:gd name="connsiteX165" fmla="*/ 2819869 w 7467600"/>
              <a:gd name="connsiteY165" fmla="*/ 4252936 h 6858000"/>
              <a:gd name="connsiteX166" fmla="*/ 3143018 w 7467600"/>
              <a:gd name="connsiteY166" fmla="*/ 4332698 h 6858000"/>
              <a:gd name="connsiteX167" fmla="*/ 3241520 w 7467600"/>
              <a:gd name="connsiteY167" fmla="*/ 4385112 h 6858000"/>
              <a:gd name="connsiteX168" fmla="*/ 3374575 w 7467600"/>
              <a:gd name="connsiteY168" fmla="*/ 4451517 h 6858000"/>
              <a:gd name="connsiteX169" fmla="*/ 3505221 w 7467600"/>
              <a:gd name="connsiteY169" fmla="*/ 4480757 h 6858000"/>
              <a:gd name="connsiteX170" fmla="*/ 2626982 w 7467600"/>
              <a:gd name="connsiteY170" fmla="*/ 4206450 h 6858000"/>
              <a:gd name="connsiteX171" fmla="*/ 1310106 w 7467600"/>
              <a:gd name="connsiteY171" fmla="*/ 3943217 h 6858000"/>
              <a:gd name="connsiteX172" fmla="*/ 854994 w 7467600"/>
              <a:gd name="connsiteY172" fmla="*/ 4399136 h 6858000"/>
              <a:gd name="connsiteX173" fmla="*/ 742462 w 7467600"/>
              <a:gd name="connsiteY173" fmla="*/ 4594648 h 6858000"/>
              <a:gd name="connsiteX174" fmla="*/ 820602 w 7467600"/>
              <a:gd name="connsiteY174" fmla="*/ 4485915 h 6858000"/>
              <a:gd name="connsiteX175" fmla="*/ 878295 w 7467600"/>
              <a:gd name="connsiteY175" fmla="*/ 4403594 h 6858000"/>
              <a:gd name="connsiteX176" fmla="*/ 1240607 w 7467600"/>
              <a:gd name="connsiteY176" fmla="*/ 4010401 h 6858000"/>
              <a:gd name="connsiteX177" fmla="*/ 1310106 w 7467600"/>
              <a:gd name="connsiteY177" fmla="*/ 3943217 h 6858000"/>
              <a:gd name="connsiteX178" fmla="*/ 1423113 w 7467600"/>
              <a:gd name="connsiteY178" fmla="*/ 3874565 h 6858000"/>
              <a:gd name="connsiteX179" fmla="*/ 1260565 w 7467600"/>
              <a:gd name="connsiteY179" fmla="*/ 4031982 h 6858000"/>
              <a:gd name="connsiteX180" fmla="*/ 901900 w 7467600"/>
              <a:gd name="connsiteY180" fmla="*/ 4421236 h 6858000"/>
              <a:gd name="connsiteX181" fmla="*/ 845044 w 7467600"/>
              <a:gd name="connsiteY181" fmla="*/ 4502436 h 6858000"/>
              <a:gd name="connsiteX182" fmla="*/ 685926 w 7467600"/>
              <a:gd name="connsiteY182" fmla="*/ 4703069 h 6858000"/>
              <a:gd name="connsiteX183" fmla="*/ 684248 w 7467600"/>
              <a:gd name="connsiteY183" fmla="*/ 4706721 h 6858000"/>
              <a:gd name="connsiteX184" fmla="*/ 1423113 w 7467600"/>
              <a:gd name="connsiteY184" fmla="*/ 3874565 h 6858000"/>
              <a:gd name="connsiteX185" fmla="*/ 3316479 w 7467600"/>
              <a:gd name="connsiteY185" fmla="*/ 3872136 h 6858000"/>
              <a:gd name="connsiteX186" fmla="*/ 3546806 w 7467600"/>
              <a:gd name="connsiteY186" fmla="*/ 4356139 h 6858000"/>
              <a:gd name="connsiteX187" fmla="*/ 3364433 w 7467600"/>
              <a:gd name="connsiteY187" fmla="*/ 3953121 h 6858000"/>
              <a:gd name="connsiteX188" fmla="*/ 3316479 w 7467600"/>
              <a:gd name="connsiteY188" fmla="*/ 3872136 h 6858000"/>
              <a:gd name="connsiteX189" fmla="*/ 3291335 w 7467600"/>
              <a:gd name="connsiteY189" fmla="*/ 3767420 h 6858000"/>
              <a:gd name="connsiteX190" fmla="*/ 3390805 w 7467600"/>
              <a:gd name="connsiteY190" fmla="*/ 3937163 h 6858000"/>
              <a:gd name="connsiteX191" fmla="*/ 3579062 w 7467600"/>
              <a:gd name="connsiteY191" fmla="*/ 4359040 h 6858000"/>
              <a:gd name="connsiteX192" fmla="*/ 3467355 w 7467600"/>
              <a:gd name="connsiteY192" fmla="*/ 3988130 h 6858000"/>
              <a:gd name="connsiteX193" fmla="*/ 3310753 w 7467600"/>
              <a:gd name="connsiteY193" fmla="*/ 3787140 h 6858000"/>
              <a:gd name="connsiteX194" fmla="*/ 3291335 w 7467600"/>
              <a:gd name="connsiteY194" fmla="*/ 3767420 h 6858000"/>
              <a:gd name="connsiteX195" fmla="*/ 1635889 w 7467600"/>
              <a:gd name="connsiteY195" fmla="*/ 3709494 h 6858000"/>
              <a:gd name="connsiteX196" fmla="*/ 1634800 w 7467600"/>
              <a:gd name="connsiteY196" fmla="*/ 3731111 h 6858000"/>
              <a:gd name="connsiteX197" fmla="*/ 1635889 w 7467600"/>
              <a:gd name="connsiteY197" fmla="*/ 3709494 h 6858000"/>
              <a:gd name="connsiteX198" fmla="*/ 1510397 w 7467600"/>
              <a:gd name="connsiteY198" fmla="*/ 3684705 h 6858000"/>
              <a:gd name="connsiteX199" fmla="*/ 1146550 w 7467600"/>
              <a:gd name="connsiteY199" fmla="*/ 3802012 h 6858000"/>
              <a:gd name="connsiteX200" fmla="*/ 698834 w 7467600"/>
              <a:gd name="connsiteY200" fmla="*/ 3952272 h 6858000"/>
              <a:gd name="connsiteX201" fmla="*/ 34256 w 7467600"/>
              <a:gd name="connsiteY201" fmla="*/ 4347603 h 6858000"/>
              <a:gd name="connsiteX202" fmla="*/ 527241 w 7467600"/>
              <a:gd name="connsiteY202" fmla="*/ 4065078 h 6858000"/>
              <a:gd name="connsiteX203" fmla="*/ 1510397 w 7467600"/>
              <a:gd name="connsiteY203" fmla="*/ 3684705 h 6858000"/>
              <a:gd name="connsiteX204" fmla="*/ 1313114 w 7467600"/>
              <a:gd name="connsiteY204" fmla="*/ 3655216 h 6858000"/>
              <a:gd name="connsiteX205" fmla="*/ 1109304 w 7467600"/>
              <a:gd name="connsiteY205" fmla="*/ 3669030 h 6858000"/>
              <a:gd name="connsiteX206" fmla="*/ 8129 w 7467600"/>
              <a:gd name="connsiteY206" fmla="*/ 4330519 h 6858000"/>
              <a:gd name="connsiteX207" fmla="*/ 687572 w 7467600"/>
              <a:gd name="connsiteY207" fmla="*/ 3925629 h 6858000"/>
              <a:gd name="connsiteX208" fmla="*/ 1138365 w 7467600"/>
              <a:gd name="connsiteY208" fmla="*/ 3774515 h 6858000"/>
              <a:gd name="connsiteX209" fmla="*/ 1505579 w 7467600"/>
              <a:gd name="connsiteY209" fmla="*/ 3655526 h 6858000"/>
              <a:gd name="connsiteX210" fmla="*/ 1313114 w 7467600"/>
              <a:gd name="connsiteY210" fmla="*/ 3655216 h 6858000"/>
              <a:gd name="connsiteX211" fmla="*/ 3655073 w 7467600"/>
              <a:gd name="connsiteY211" fmla="*/ 3650884 h 6858000"/>
              <a:gd name="connsiteX212" fmla="*/ 3989938 w 7467600"/>
              <a:gd name="connsiteY212" fmla="*/ 3991685 h 6858000"/>
              <a:gd name="connsiteX213" fmla="*/ 4393907 w 7467600"/>
              <a:gd name="connsiteY213" fmla="*/ 4261258 h 6858000"/>
              <a:gd name="connsiteX214" fmla="*/ 4648051 w 7467600"/>
              <a:gd name="connsiteY214" fmla="*/ 4374051 h 6858000"/>
              <a:gd name="connsiteX215" fmla="*/ 4383389 w 7467600"/>
              <a:gd name="connsiteY215" fmla="*/ 4184369 h 6858000"/>
              <a:gd name="connsiteX216" fmla="*/ 4165508 w 7467600"/>
              <a:gd name="connsiteY216" fmla="*/ 4035196 h 6858000"/>
              <a:gd name="connsiteX217" fmla="*/ 4068162 w 7467600"/>
              <a:gd name="connsiteY217" fmla="*/ 3953394 h 6858000"/>
              <a:gd name="connsiteX218" fmla="*/ 3981416 w 7467600"/>
              <a:gd name="connsiteY218" fmla="*/ 3880482 h 6858000"/>
              <a:gd name="connsiteX219" fmla="*/ 3800147 w 7467600"/>
              <a:gd name="connsiteY219" fmla="*/ 3749872 h 6858000"/>
              <a:gd name="connsiteX220" fmla="*/ 3655073 w 7467600"/>
              <a:gd name="connsiteY220" fmla="*/ 3650884 h 6858000"/>
              <a:gd name="connsiteX221" fmla="*/ 3670252 w 7467600"/>
              <a:gd name="connsiteY221" fmla="*/ 3622798 h 6858000"/>
              <a:gd name="connsiteX222" fmla="*/ 3817258 w 7467600"/>
              <a:gd name="connsiteY222" fmla="*/ 3723577 h 6858000"/>
              <a:gd name="connsiteX223" fmla="*/ 4000461 w 7467600"/>
              <a:gd name="connsiteY223" fmla="*/ 3855966 h 6858000"/>
              <a:gd name="connsiteX224" fmla="*/ 4088180 w 7467600"/>
              <a:gd name="connsiteY224" fmla="*/ 3929774 h 6858000"/>
              <a:gd name="connsiteX225" fmla="*/ 4184555 w 7467600"/>
              <a:gd name="connsiteY225" fmla="*/ 4010683 h 6858000"/>
              <a:gd name="connsiteX226" fmla="*/ 4399563 w 7467600"/>
              <a:gd name="connsiteY226" fmla="*/ 4158106 h 6858000"/>
              <a:gd name="connsiteX227" fmla="*/ 4684469 w 7467600"/>
              <a:gd name="connsiteY227" fmla="*/ 4364680 h 6858000"/>
              <a:gd name="connsiteX228" fmla="*/ 4690271 w 7467600"/>
              <a:gd name="connsiteY228" fmla="*/ 4370034 h 6858000"/>
              <a:gd name="connsiteX229" fmla="*/ 4136093 w 7467600"/>
              <a:gd name="connsiteY229" fmla="*/ 3858466 h 6858000"/>
              <a:gd name="connsiteX230" fmla="*/ 3670252 w 7467600"/>
              <a:gd name="connsiteY230" fmla="*/ 3622798 h 6858000"/>
              <a:gd name="connsiteX231" fmla="*/ 4440129 w 7467600"/>
              <a:gd name="connsiteY231" fmla="*/ 3448571 h 6858000"/>
              <a:gd name="connsiteX232" fmla="*/ 4856525 w 7467600"/>
              <a:gd name="connsiteY232" fmla="*/ 3915351 h 6858000"/>
              <a:gd name="connsiteX233" fmla="*/ 5059055 w 7467600"/>
              <a:gd name="connsiteY233" fmla="*/ 4108918 h 6858000"/>
              <a:gd name="connsiteX234" fmla="*/ 5290070 w 7467600"/>
              <a:gd name="connsiteY234" fmla="*/ 4263619 h 6858000"/>
              <a:gd name="connsiteX235" fmla="*/ 4834991 w 7467600"/>
              <a:gd name="connsiteY235" fmla="*/ 3830985 h 6858000"/>
              <a:gd name="connsiteX236" fmla="*/ 4440129 w 7467600"/>
              <a:gd name="connsiteY236" fmla="*/ 3448571 h 6858000"/>
              <a:gd name="connsiteX237" fmla="*/ 4441737 w 7467600"/>
              <a:gd name="connsiteY237" fmla="*/ 3399734 h 6858000"/>
              <a:gd name="connsiteX238" fmla="*/ 4431236 w 7467600"/>
              <a:gd name="connsiteY238" fmla="*/ 3400954 h 6858000"/>
              <a:gd name="connsiteX239" fmla="*/ 4557150 w 7467600"/>
              <a:gd name="connsiteY239" fmla="*/ 3510023 h 6858000"/>
              <a:gd name="connsiteX240" fmla="*/ 4856936 w 7467600"/>
              <a:gd name="connsiteY240" fmla="*/ 3809146 h 6858000"/>
              <a:gd name="connsiteX241" fmla="*/ 5111996 w 7467600"/>
              <a:gd name="connsiteY241" fmla="*/ 4065759 h 6858000"/>
              <a:gd name="connsiteX242" fmla="*/ 5388878 w 7467600"/>
              <a:gd name="connsiteY242" fmla="*/ 4300185 h 6858000"/>
              <a:gd name="connsiteX243" fmla="*/ 5425556 w 7467600"/>
              <a:gd name="connsiteY243" fmla="*/ 4308967 h 6858000"/>
              <a:gd name="connsiteX244" fmla="*/ 4943646 w 7467600"/>
              <a:gd name="connsiteY244" fmla="*/ 3822916 h 6858000"/>
              <a:gd name="connsiteX245" fmla="*/ 4594837 w 7467600"/>
              <a:gd name="connsiteY245" fmla="*/ 3532274 h 6858000"/>
              <a:gd name="connsiteX246" fmla="*/ 4441737 w 7467600"/>
              <a:gd name="connsiteY246" fmla="*/ 3399734 h 6858000"/>
              <a:gd name="connsiteX247" fmla="*/ 5425834 w 7467600"/>
              <a:gd name="connsiteY247" fmla="*/ 3162785 h 6858000"/>
              <a:gd name="connsiteX248" fmla="*/ 5401644 w 7467600"/>
              <a:gd name="connsiteY248" fmla="*/ 3617847 h 6858000"/>
              <a:gd name="connsiteX249" fmla="*/ 5467256 w 7467600"/>
              <a:gd name="connsiteY249" fmla="*/ 4175494 h 6858000"/>
              <a:gd name="connsiteX250" fmla="*/ 5448069 w 7467600"/>
              <a:gd name="connsiteY250" fmla="*/ 3567554 h 6858000"/>
              <a:gd name="connsiteX251" fmla="*/ 5425834 w 7467600"/>
              <a:gd name="connsiteY251" fmla="*/ 3162785 h 6858000"/>
              <a:gd name="connsiteX252" fmla="*/ 1318687 w 7467600"/>
              <a:gd name="connsiteY252" fmla="*/ 3113840 h 6858000"/>
              <a:gd name="connsiteX253" fmla="*/ 1066793 w 7467600"/>
              <a:gd name="connsiteY253" fmla="*/ 3212171 h 6858000"/>
              <a:gd name="connsiteX254" fmla="*/ 993319 w 7467600"/>
              <a:gd name="connsiteY254" fmla="*/ 3247648 h 6858000"/>
              <a:gd name="connsiteX255" fmla="*/ 853081 w 7467600"/>
              <a:gd name="connsiteY255" fmla="*/ 3312410 h 6858000"/>
              <a:gd name="connsiteX256" fmla="*/ 805957 w 7467600"/>
              <a:gd name="connsiteY256" fmla="*/ 3330443 h 6858000"/>
              <a:gd name="connsiteX257" fmla="*/ 1318687 w 7467600"/>
              <a:gd name="connsiteY257" fmla="*/ 3113840 h 6858000"/>
              <a:gd name="connsiteX258" fmla="*/ 5453702 w 7467600"/>
              <a:gd name="connsiteY258" fmla="*/ 3090882 h 6858000"/>
              <a:gd name="connsiteX259" fmla="*/ 5480135 w 7467600"/>
              <a:gd name="connsiteY259" fmla="*/ 3565802 h 6858000"/>
              <a:gd name="connsiteX260" fmla="*/ 5499023 w 7467600"/>
              <a:gd name="connsiteY260" fmla="*/ 4166310 h 6858000"/>
              <a:gd name="connsiteX261" fmla="*/ 5547022 w 7467600"/>
              <a:gd name="connsiteY261" fmla="*/ 3607838 h 6858000"/>
              <a:gd name="connsiteX262" fmla="*/ 5515964 w 7467600"/>
              <a:gd name="connsiteY262" fmla="*/ 3378541 h 6858000"/>
              <a:gd name="connsiteX263" fmla="*/ 5453702 w 7467600"/>
              <a:gd name="connsiteY263" fmla="*/ 3090882 h 6858000"/>
              <a:gd name="connsiteX264" fmla="*/ 1238695 w 7467600"/>
              <a:gd name="connsiteY264" fmla="*/ 3076820 h 6858000"/>
              <a:gd name="connsiteX265" fmla="*/ 716371 w 7467600"/>
              <a:gd name="connsiteY265" fmla="*/ 3293249 h 6858000"/>
              <a:gd name="connsiteX266" fmla="*/ 579522 w 7467600"/>
              <a:gd name="connsiteY266" fmla="*/ 3371759 h 6858000"/>
              <a:gd name="connsiteX267" fmla="*/ 600288 w 7467600"/>
              <a:gd name="connsiteY267" fmla="*/ 3365555 h 6858000"/>
              <a:gd name="connsiteX268" fmla="*/ 840692 w 7467600"/>
              <a:gd name="connsiteY268" fmla="*/ 3284921 h 6858000"/>
              <a:gd name="connsiteX269" fmla="*/ 979248 w 7467600"/>
              <a:gd name="connsiteY269" fmla="*/ 3221003 h 6858000"/>
              <a:gd name="connsiteX270" fmla="*/ 1053282 w 7467600"/>
              <a:gd name="connsiteY270" fmla="*/ 3185247 h 6858000"/>
              <a:gd name="connsiteX271" fmla="*/ 1320603 w 7467600"/>
              <a:gd name="connsiteY271" fmla="*/ 3081281 h 6858000"/>
              <a:gd name="connsiteX272" fmla="*/ 1238695 w 7467600"/>
              <a:gd name="connsiteY272" fmla="*/ 3076820 h 6858000"/>
              <a:gd name="connsiteX273" fmla="*/ 5425627 w 7467600"/>
              <a:gd name="connsiteY273" fmla="*/ 2954192 h 6858000"/>
              <a:gd name="connsiteX274" fmla="*/ 5470770 w 7467600"/>
              <a:gd name="connsiteY274" fmla="*/ 3005435 h 6858000"/>
              <a:gd name="connsiteX275" fmla="*/ 5519779 w 7467600"/>
              <a:gd name="connsiteY275" fmla="*/ 4359223 h 6858000"/>
              <a:gd name="connsiteX276" fmla="*/ 5520293 w 7467600"/>
              <a:gd name="connsiteY276" fmla="*/ 4360602 h 6858000"/>
              <a:gd name="connsiteX277" fmla="*/ 5767221 w 7467600"/>
              <a:gd name="connsiteY277" fmla="*/ 4665564 h 6858000"/>
              <a:gd name="connsiteX278" fmla="*/ 6937169 w 7467600"/>
              <a:gd name="connsiteY278" fmla="*/ 4815941 h 6858000"/>
              <a:gd name="connsiteX279" fmla="*/ 6953922 w 7467600"/>
              <a:gd name="connsiteY279" fmla="*/ 4890068 h 6858000"/>
              <a:gd name="connsiteX280" fmla="*/ 6071359 w 7467600"/>
              <a:gd name="connsiteY280" fmla="*/ 4770770 h 6858000"/>
              <a:gd name="connsiteX281" fmla="*/ 6038839 w 7467600"/>
              <a:gd name="connsiteY281" fmla="*/ 4764474 h 6858000"/>
              <a:gd name="connsiteX282" fmla="*/ 6038706 w 7467600"/>
              <a:gd name="connsiteY282" fmla="*/ 4763847 h 6858000"/>
              <a:gd name="connsiteX283" fmla="*/ 6037784 w 7467600"/>
              <a:gd name="connsiteY283" fmla="*/ 4764270 h 6858000"/>
              <a:gd name="connsiteX284" fmla="*/ 6038839 w 7467600"/>
              <a:gd name="connsiteY284" fmla="*/ 4764474 h 6858000"/>
              <a:gd name="connsiteX285" fmla="*/ 6040338 w 7467600"/>
              <a:gd name="connsiteY285" fmla="*/ 4771418 h 6858000"/>
              <a:gd name="connsiteX286" fmla="*/ 6024488 w 7467600"/>
              <a:gd name="connsiteY286" fmla="*/ 4809903 h 6858000"/>
              <a:gd name="connsiteX287" fmla="*/ 5599771 w 7467600"/>
              <a:gd name="connsiteY287" fmla="*/ 5509652 h 6858000"/>
              <a:gd name="connsiteX288" fmla="*/ 5548843 w 7467600"/>
              <a:gd name="connsiteY288" fmla="*/ 5563845 h 6858000"/>
              <a:gd name="connsiteX289" fmla="*/ 5940952 w 7467600"/>
              <a:gd name="connsiteY289" fmla="*/ 6250028 h 6858000"/>
              <a:gd name="connsiteX290" fmla="*/ 6043441 w 7467600"/>
              <a:gd name="connsiteY290" fmla="*/ 6665847 h 6858000"/>
              <a:gd name="connsiteX291" fmla="*/ 6093432 w 7467600"/>
              <a:gd name="connsiteY291" fmla="*/ 6858000 h 6858000"/>
              <a:gd name="connsiteX292" fmla="*/ 6034344 w 7467600"/>
              <a:gd name="connsiteY292" fmla="*/ 6858000 h 6858000"/>
              <a:gd name="connsiteX293" fmla="*/ 6026679 w 7467600"/>
              <a:gd name="connsiteY293" fmla="*/ 6836959 h 6858000"/>
              <a:gd name="connsiteX294" fmla="*/ 5800441 w 7467600"/>
              <a:gd name="connsiteY294" fmla="*/ 6335286 h 6858000"/>
              <a:gd name="connsiteX295" fmla="*/ 5526562 w 7467600"/>
              <a:gd name="connsiteY295" fmla="*/ 5705388 h 6858000"/>
              <a:gd name="connsiteX296" fmla="*/ 5519640 w 7467600"/>
              <a:gd name="connsiteY296" fmla="*/ 5683774 h 6858000"/>
              <a:gd name="connsiteX297" fmla="*/ 5844559 w 7467600"/>
              <a:gd name="connsiteY297" fmla="*/ 6553349 h 6858000"/>
              <a:gd name="connsiteX298" fmla="*/ 5975994 w 7467600"/>
              <a:gd name="connsiteY298" fmla="*/ 6858000 h 6858000"/>
              <a:gd name="connsiteX299" fmla="*/ 5898547 w 7467600"/>
              <a:gd name="connsiteY299" fmla="*/ 6858000 h 6858000"/>
              <a:gd name="connsiteX300" fmla="*/ 5682041 w 7467600"/>
              <a:gd name="connsiteY300" fmla="*/ 6355860 h 6858000"/>
              <a:gd name="connsiteX301" fmla="*/ 5461758 w 7467600"/>
              <a:gd name="connsiteY301" fmla="*/ 5820220 h 6858000"/>
              <a:gd name="connsiteX302" fmla="*/ 5237282 w 7467600"/>
              <a:gd name="connsiteY302" fmla="*/ 6579086 h 6858000"/>
              <a:gd name="connsiteX303" fmla="*/ 5115009 w 7467600"/>
              <a:gd name="connsiteY303" fmla="*/ 6858000 h 6858000"/>
              <a:gd name="connsiteX304" fmla="*/ 5028074 w 7467600"/>
              <a:gd name="connsiteY304" fmla="*/ 6858000 h 6858000"/>
              <a:gd name="connsiteX305" fmla="*/ 5079508 w 7467600"/>
              <a:gd name="connsiteY305" fmla="*/ 6749074 h 6858000"/>
              <a:gd name="connsiteX306" fmla="*/ 5371846 w 7467600"/>
              <a:gd name="connsiteY306" fmla="*/ 5924413 h 6858000"/>
              <a:gd name="connsiteX307" fmla="*/ 5270512 w 7467600"/>
              <a:gd name="connsiteY307" fmla="*/ 6138975 h 6858000"/>
              <a:gd name="connsiteX308" fmla="*/ 5062409 w 7467600"/>
              <a:gd name="connsiteY308" fmla="*/ 6653544 h 6858000"/>
              <a:gd name="connsiteX309" fmla="*/ 5036628 w 7467600"/>
              <a:gd name="connsiteY309" fmla="*/ 6754247 h 6858000"/>
              <a:gd name="connsiteX310" fmla="*/ 5009112 w 7467600"/>
              <a:gd name="connsiteY310" fmla="*/ 6858000 h 6858000"/>
              <a:gd name="connsiteX311" fmla="*/ 4976679 w 7467600"/>
              <a:gd name="connsiteY311" fmla="*/ 6858000 h 6858000"/>
              <a:gd name="connsiteX312" fmla="*/ 5006537 w 7467600"/>
              <a:gd name="connsiteY312" fmla="*/ 6747068 h 6858000"/>
              <a:gd name="connsiteX313" fmla="*/ 5032723 w 7467600"/>
              <a:gd name="connsiteY313" fmla="*/ 6644957 h 6858000"/>
              <a:gd name="connsiteX314" fmla="*/ 5242949 w 7467600"/>
              <a:gd name="connsiteY314" fmla="*/ 6125175 h 6858000"/>
              <a:gd name="connsiteX315" fmla="*/ 5286321 w 7467600"/>
              <a:gd name="connsiteY315" fmla="*/ 6033555 h 6858000"/>
              <a:gd name="connsiteX316" fmla="*/ 5008210 w 7467600"/>
              <a:gd name="connsiteY316" fmla="*/ 6649194 h 6858000"/>
              <a:gd name="connsiteX317" fmla="*/ 4986321 w 7467600"/>
              <a:gd name="connsiteY317" fmla="*/ 6765687 h 6858000"/>
              <a:gd name="connsiteX318" fmla="*/ 4973474 w 7467600"/>
              <a:gd name="connsiteY318" fmla="*/ 6858000 h 6858000"/>
              <a:gd name="connsiteX319" fmla="*/ 4907178 w 7467600"/>
              <a:gd name="connsiteY319" fmla="*/ 6858000 h 6858000"/>
              <a:gd name="connsiteX320" fmla="*/ 4910810 w 7467600"/>
              <a:gd name="connsiteY320" fmla="*/ 6829660 h 6858000"/>
              <a:gd name="connsiteX321" fmla="*/ 4987461 w 7467600"/>
              <a:gd name="connsiteY321" fmla="*/ 6432994 h 6858000"/>
              <a:gd name="connsiteX322" fmla="*/ 5179262 w 7467600"/>
              <a:gd name="connsiteY322" fmla="*/ 6035044 h 6858000"/>
              <a:gd name="connsiteX323" fmla="*/ 4689678 w 7467600"/>
              <a:gd name="connsiteY323" fmla="*/ 6440241 h 6858000"/>
              <a:gd name="connsiteX324" fmla="*/ 4477543 w 7467600"/>
              <a:gd name="connsiteY324" fmla="*/ 6674836 h 6858000"/>
              <a:gd name="connsiteX325" fmla="*/ 4329957 w 7467600"/>
              <a:gd name="connsiteY325" fmla="*/ 6858000 h 6858000"/>
              <a:gd name="connsiteX326" fmla="*/ 4218595 w 7467600"/>
              <a:gd name="connsiteY326" fmla="*/ 6858000 h 6858000"/>
              <a:gd name="connsiteX327" fmla="*/ 4368888 w 7467600"/>
              <a:gd name="connsiteY327" fmla="*/ 6668412 h 6858000"/>
              <a:gd name="connsiteX328" fmla="*/ 4563091 w 7467600"/>
              <a:gd name="connsiteY328" fmla="*/ 6442508 h 6858000"/>
              <a:gd name="connsiteX329" fmla="*/ 5387324 w 7467600"/>
              <a:gd name="connsiteY329" fmla="*/ 5705830 h 6858000"/>
              <a:gd name="connsiteX330" fmla="*/ 5073620 w 7467600"/>
              <a:gd name="connsiteY330" fmla="*/ 5955437 h 6858000"/>
              <a:gd name="connsiteX331" fmla="*/ 4689789 w 7467600"/>
              <a:gd name="connsiteY331" fmla="*/ 6268382 h 6858000"/>
              <a:gd name="connsiteX332" fmla="*/ 4418722 w 7467600"/>
              <a:gd name="connsiteY332" fmla="*/ 6570886 h 6858000"/>
              <a:gd name="connsiteX333" fmla="*/ 4214944 w 7467600"/>
              <a:gd name="connsiteY333" fmla="*/ 6858000 h 6858000"/>
              <a:gd name="connsiteX334" fmla="*/ 4177898 w 7467600"/>
              <a:gd name="connsiteY334" fmla="*/ 6858000 h 6858000"/>
              <a:gd name="connsiteX335" fmla="*/ 4391597 w 7467600"/>
              <a:gd name="connsiteY335" fmla="*/ 6556370 h 6858000"/>
              <a:gd name="connsiteX336" fmla="*/ 4668889 w 7467600"/>
              <a:gd name="connsiteY336" fmla="*/ 6246399 h 6858000"/>
              <a:gd name="connsiteX337" fmla="*/ 5055427 w 7467600"/>
              <a:gd name="connsiteY337" fmla="*/ 5931476 h 6858000"/>
              <a:gd name="connsiteX338" fmla="*/ 5371814 w 7467600"/>
              <a:gd name="connsiteY338" fmla="*/ 5678975 h 6858000"/>
              <a:gd name="connsiteX339" fmla="*/ 4987918 w 7467600"/>
              <a:gd name="connsiteY339" fmla="*/ 5838701 h 6858000"/>
              <a:gd name="connsiteX340" fmla="*/ 4317146 w 7467600"/>
              <a:gd name="connsiteY340" fmla="*/ 6587716 h 6858000"/>
              <a:gd name="connsiteX341" fmla="*/ 4171627 w 7467600"/>
              <a:gd name="connsiteY341" fmla="*/ 6858000 h 6858000"/>
              <a:gd name="connsiteX342" fmla="*/ 4081585 w 7467600"/>
              <a:gd name="connsiteY342" fmla="*/ 6858000 h 6858000"/>
              <a:gd name="connsiteX343" fmla="*/ 4238603 w 7467600"/>
              <a:gd name="connsiteY343" fmla="*/ 6559341 h 6858000"/>
              <a:gd name="connsiteX344" fmla="*/ 4778333 w 7467600"/>
              <a:gd name="connsiteY344" fmla="*/ 5873626 h 6858000"/>
              <a:gd name="connsiteX345" fmla="*/ 5414185 w 7467600"/>
              <a:gd name="connsiteY345" fmla="*/ 5573882 h 6858000"/>
              <a:gd name="connsiteX346" fmla="*/ 5959648 w 7467600"/>
              <a:gd name="connsiteY346" fmla="*/ 4760797 h 6858000"/>
              <a:gd name="connsiteX347" fmla="*/ 5355019 w 7467600"/>
              <a:gd name="connsiteY347" fmla="*/ 4734672 h 6858000"/>
              <a:gd name="connsiteX348" fmla="*/ 5083565 w 7467600"/>
              <a:gd name="connsiteY348" fmla="*/ 5179121 h 6858000"/>
              <a:gd name="connsiteX349" fmla="*/ 4713577 w 7467600"/>
              <a:gd name="connsiteY349" fmla="*/ 5616803 h 6858000"/>
              <a:gd name="connsiteX350" fmla="*/ 3989559 w 7467600"/>
              <a:gd name="connsiteY350" fmla="*/ 6145945 h 6858000"/>
              <a:gd name="connsiteX351" fmla="*/ 3939824 w 7467600"/>
              <a:gd name="connsiteY351" fmla="*/ 6066900 h 6858000"/>
              <a:gd name="connsiteX352" fmla="*/ 4584537 w 7467600"/>
              <a:gd name="connsiteY352" fmla="*/ 5324826 h 6858000"/>
              <a:gd name="connsiteX353" fmla="*/ 5037105 w 7467600"/>
              <a:gd name="connsiteY353" fmla="*/ 5088765 h 6858000"/>
              <a:gd name="connsiteX354" fmla="*/ 5039930 w 7467600"/>
              <a:gd name="connsiteY354" fmla="*/ 5089585 h 6858000"/>
              <a:gd name="connsiteX355" fmla="*/ 5263764 w 7467600"/>
              <a:gd name="connsiteY355" fmla="*/ 4735525 h 6858000"/>
              <a:gd name="connsiteX356" fmla="*/ 4086300 w 7467600"/>
              <a:gd name="connsiteY356" fmla="*/ 4884599 h 6858000"/>
              <a:gd name="connsiteX357" fmla="*/ 4085485 w 7467600"/>
              <a:gd name="connsiteY357" fmla="*/ 4899070 h 6858000"/>
              <a:gd name="connsiteX358" fmla="*/ 3871915 w 7467600"/>
              <a:gd name="connsiteY358" fmla="*/ 5253645 h 6858000"/>
              <a:gd name="connsiteX359" fmla="*/ 3799374 w 7467600"/>
              <a:gd name="connsiteY359" fmla="*/ 5466127 h 6858000"/>
              <a:gd name="connsiteX360" fmla="*/ 3498850 w 7467600"/>
              <a:gd name="connsiteY360" fmla="*/ 6661888 h 6858000"/>
              <a:gd name="connsiteX361" fmla="*/ 3399216 w 7467600"/>
              <a:gd name="connsiteY361" fmla="*/ 6858000 h 6858000"/>
              <a:gd name="connsiteX362" fmla="*/ 3303688 w 7467600"/>
              <a:gd name="connsiteY362" fmla="*/ 6858000 h 6858000"/>
              <a:gd name="connsiteX363" fmla="*/ 3391774 w 7467600"/>
              <a:gd name="connsiteY363" fmla="*/ 6697181 h 6858000"/>
              <a:gd name="connsiteX364" fmla="*/ 3735540 w 7467600"/>
              <a:gd name="connsiteY364" fmla="*/ 5546923 h 6858000"/>
              <a:gd name="connsiteX365" fmla="*/ 3729438 w 7467600"/>
              <a:gd name="connsiteY365" fmla="*/ 5569058 h 6858000"/>
              <a:gd name="connsiteX366" fmla="*/ 3707782 w 7467600"/>
              <a:gd name="connsiteY366" fmla="*/ 5644908 h 6858000"/>
              <a:gd name="connsiteX367" fmla="*/ 3583827 w 7467600"/>
              <a:gd name="connsiteY367" fmla="*/ 6039215 h 6858000"/>
              <a:gd name="connsiteX368" fmla="*/ 3547861 w 7467600"/>
              <a:gd name="connsiteY368" fmla="*/ 6129609 h 6858000"/>
              <a:gd name="connsiteX369" fmla="*/ 3490905 w 7467600"/>
              <a:gd name="connsiteY369" fmla="*/ 6277660 h 6858000"/>
              <a:gd name="connsiteX370" fmla="*/ 3455859 w 7467600"/>
              <a:gd name="connsiteY370" fmla="*/ 6391301 h 6858000"/>
              <a:gd name="connsiteX371" fmla="*/ 3429112 w 7467600"/>
              <a:gd name="connsiteY371" fmla="*/ 6479469 h 6858000"/>
              <a:gd name="connsiteX372" fmla="*/ 3304862 w 7467600"/>
              <a:gd name="connsiteY372" fmla="*/ 6796476 h 6858000"/>
              <a:gd name="connsiteX373" fmla="*/ 3276071 w 7467600"/>
              <a:gd name="connsiteY373" fmla="*/ 6858000 h 6858000"/>
              <a:gd name="connsiteX374" fmla="*/ 3240805 w 7467600"/>
              <a:gd name="connsiteY374" fmla="*/ 6858000 h 6858000"/>
              <a:gd name="connsiteX375" fmla="*/ 3275917 w 7467600"/>
              <a:gd name="connsiteY375" fmla="*/ 6783192 h 6858000"/>
              <a:gd name="connsiteX376" fmla="*/ 3399358 w 7467600"/>
              <a:gd name="connsiteY376" fmla="*/ 6469011 h 6858000"/>
              <a:gd name="connsiteX377" fmla="*/ 3425650 w 7467600"/>
              <a:gd name="connsiteY377" fmla="*/ 6381333 h 6858000"/>
              <a:gd name="connsiteX378" fmla="*/ 3460661 w 7467600"/>
              <a:gd name="connsiteY378" fmla="*/ 6266763 h 6858000"/>
              <a:gd name="connsiteX379" fmla="*/ 3518021 w 7467600"/>
              <a:gd name="connsiteY379" fmla="*/ 6117298 h 6858000"/>
              <a:gd name="connsiteX380" fmla="*/ 3554035 w 7467600"/>
              <a:gd name="connsiteY380" fmla="*/ 6027832 h 6858000"/>
              <a:gd name="connsiteX381" fmla="*/ 3677174 w 7467600"/>
              <a:gd name="connsiteY381" fmla="*/ 5636351 h 6858000"/>
              <a:gd name="connsiteX382" fmla="*/ 3698819 w 7467600"/>
              <a:gd name="connsiteY382" fmla="*/ 5560503 h 6858000"/>
              <a:gd name="connsiteX383" fmla="*/ 3702094 w 7467600"/>
              <a:gd name="connsiteY383" fmla="*/ 5549194 h 6858000"/>
              <a:gd name="connsiteX384" fmla="*/ 3398355 w 7467600"/>
              <a:gd name="connsiteY384" fmla="*/ 6094603 h 6858000"/>
              <a:gd name="connsiteX385" fmla="*/ 3193941 w 7467600"/>
              <a:gd name="connsiteY385" fmla="*/ 6798775 h 6858000"/>
              <a:gd name="connsiteX386" fmla="*/ 3184140 w 7467600"/>
              <a:gd name="connsiteY386" fmla="*/ 6858000 h 6858000"/>
              <a:gd name="connsiteX387" fmla="*/ 3099978 w 7467600"/>
              <a:gd name="connsiteY387" fmla="*/ 6858000 h 6858000"/>
              <a:gd name="connsiteX388" fmla="*/ 3101556 w 7467600"/>
              <a:gd name="connsiteY388" fmla="*/ 6843337 h 6858000"/>
              <a:gd name="connsiteX389" fmla="*/ 3370162 w 7467600"/>
              <a:gd name="connsiteY389" fmla="*/ 5785550 h 6858000"/>
              <a:gd name="connsiteX390" fmla="*/ 3746477 w 7467600"/>
              <a:gd name="connsiteY390" fmla="*/ 5377889 h 6858000"/>
              <a:gd name="connsiteX391" fmla="*/ 3863399 w 7467600"/>
              <a:gd name="connsiteY391" fmla="*/ 5087257 h 6858000"/>
              <a:gd name="connsiteX392" fmla="*/ 3968712 w 7467600"/>
              <a:gd name="connsiteY392" fmla="*/ 4913989 h 6858000"/>
              <a:gd name="connsiteX393" fmla="*/ 2792390 w 7467600"/>
              <a:gd name="connsiteY393" fmla="*/ 5382974 h 6858000"/>
              <a:gd name="connsiteX394" fmla="*/ 2714982 w 7467600"/>
              <a:gd name="connsiteY394" fmla="*/ 5427051 h 6858000"/>
              <a:gd name="connsiteX395" fmla="*/ 2813361 w 7467600"/>
              <a:gd name="connsiteY395" fmla="*/ 6023912 h 6858000"/>
              <a:gd name="connsiteX396" fmla="*/ 2688430 w 7467600"/>
              <a:gd name="connsiteY396" fmla="*/ 6801564 h 6858000"/>
              <a:gd name="connsiteX397" fmla="*/ 2629626 w 7467600"/>
              <a:gd name="connsiteY397" fmla="*/ 6763394 h 6858000"/>
              <a:gd name="connsiteX398" fmla="*/ 2565328 w 7467600"/>
              <a:gd name="connsiteY398" fmla="*/ 5516399 h 6858000"/>
              <a:gd name="connsiteX399" fmla="*/ 1922999 w 7467600"/>
              <a:gd name="connsiteY399" fmla="*/ 5980343 h 6858000"/>
              <a:gd name="connsiteX400" fmla="*/ 1950261 w 7467600"/>
              <a:gd name="connsiteY400" fmla="*/ 6405858 h 6858000"/>
              <a:gd name="connsiteX401" fmla="*/ 2365554 w 7467600"/>
              <a:gd name="connsiteY401" fmla="*/ 6759107 h 6858000"/>
              <a:gd name="connsiteX402" fmla="*/ 2424142 w 7467600"/>
              <a:gd name="connsiteY402" fmla="*/ 6858000 h 6858000"/>
              <a:gd name="connsiteX403" fmla="*/ 2395994 w 7467600"/>
              <a:gd name="connsiteY403" fmla="*/ 6858000 h 6858000"/>
              <a:gd name="connsiteX404" fmla="*/ 2392863 w 7467600"/>
              <a:gd name="connsiteY404" fmla="*/ 6852964 h 6858000"/>
              <a:gd name="connsiteX405" fmla="*/ 2017589 w 7467600"/>
              <a:gd name="connsiteY405" fmla="*/ 6493982 h 6858000"/>
              <a:gd name="connsiteX406" fmla="*/ 2147336 w 7467600"/>
              <a:gd name="connsiteY406" fmla="*/ 6594052 h 6858000"/>
              <a:gd name="connsiteX407" fmla="*/ 2207047 w 7467600"/>
              <a:gd name="connsiteY407" fmla="*/ 6654540 h 6858000"/>
              <a:gd name="connsiteX408" fmla="*/ 2299106 w 7467600"/>
              <a:gd name="connsiteY408" fmla="*/ 6778931 h 6858000"/>
              <a:gd name="connsiteX409" fmla="*/ 2314430 w 7467600"/>
              <a:gd name="connsiteY409" fmla="*/ 6801144 h 6858000"/>
              <a:gd name="connsiteX410" fmla="*/ 2352406 w 7467600"/>
              <a:gd name="connsiteY410" fmla="*/ 6858000 h 6858000"/>
              <a:gd name="connsiteX411" fmla="*/ 2314492 w 7467600"/>
              <a:gd name="connsiteY411" fmla="*/ 6858000 h 6858000"/>
              <a:gd name="connsiteX412" fmla="*/ 2288095 w 7467600"/>
              <a:gd name="connsiteY412" fmla="*/ 6818030 h 6858000"/>
              <a:gd name="connsiteX413" fmla="*/ 2272768 w 7467600"/>
              <a:gd name="connsiteY413" fmla="*/ 6795822 h 6858000"/>
              <a:gd name="connsiteX414" fmla="*/ 2182715 w 7467600"/>
              <a:gd name="connsiteY414" fmla="*/ 6675071 h 6858000"/>
              <a:gd name="connsiteX415" fmla="*/ 2032061 w 7467600"/>
              <a:gd name="connsiteY415" fmla="*/ 6541380 h 6858000"/>
              <a:gd name="connsiteX416" fmla="*/ 2257220 w 7467600"/>
              <a:gd name="connsiteY416" fmla="*/ 6826257 h 6858000"/>
              <a:gd name="connsiteX417" fmla="*/ 2281324 w 7467600"/>
              <a:gd name="connsiteY417" fmla="*/ 6858000 h 6858000"/>
              <a:gd name="connsiteX418" fmla="*/ 2242860 w 7467600"/>
              <a:gd name="connsiteY418" fmla="*/ 6858000 h 6858000"/>
              <a:gd name="connsiteX419" fmla="*/ 2232818 w 7467600"/>
              <a:gd name="connsiteY419" fmla="*/ 6844926 h 6858000"/>
              <a:gd name="connsiteX420" fmla="*/ 1990172 w 7467600"/>
              <a:gd name="connsiteY420" fmla="*/ 6542121 h 6858000"/>
              <a:gd name="connsiteX421" fmla="*/ 2124090 w 7467600"/>
              <a:gd name="connsiteY421" fmla="*/ 6761017 h 6858000"/>
              <a:gd name="connsiteX422" fmla="*/ 2200380 w 7467600"/>
              <a:gd name="connsiteY422" fmla="*/ 6858000 h 6858000"/>
              <a:gd name="connsiteX423" fmla="*/ 2147507 w 7467600"/>
              <a:gd name="connsiteY423" fmla="*/ 6858000 h 6858000"/>
              <a:gd name="connsiteX424" fmla="*/ 2070668 w 7467600"/>
              <a:gd name="connsiteY424" fmla="*/ 6761520 h 6858000"/>
              <a:gd name="connsiteX425" fmla="*/ 1975142 w 7467600"/>
              <a:gd name="connsiteY425" fmla="*/ 6585570 h 6858000"/>
              <a:gd name="connsiteX426" fmla="*/ 2050035 w 7467600"/>
              <a:gd name="connsiteY426" fmla="*/ 6813345 h 6858000"/>
              <a:gd name="connsiteX427" fmla="*/ 2063025 w 7467600"/>
              <a:gd name="connsiteY427" fmla="*/ 6858000 h 6858000"/>
              <a:gd name="connsiteX428" fmla="*/ 2021675 w 7467600"/>
              <a:gd name="connsiteY428" fmla="*/ 6858000 h 6858000"/>
              <a:gd name="connsiteX429" fmla="*/ 2019308 w 7467600"/>
              <a:gd name="connsiteY429" fmla="*/ 6847118 h 6858000"/>
              <a:gd name="connsiteX430" fmla="*/ 1938835 w 7467600"/>
              <a:gd name="connsiteY430" fmla="*/ 6551160 h 6858000"/>
              <a:gd name="connsiteX431" fmla="*/ 1953230 w 7467600"/>
              <a:gd name="connsiteY431" fmla="*/ 6759699 h 6858000"/>
              <a:gd name="connsiteX432" fmla="*/ 1956763 w 7467600"/>
              <a:gd name="connsiteY432" fmla="*/ 6778191 h 6858000"/>
              <a:gd name="connsiteX433" fmla="*/ 1967925 w 7467600"/>
              <a:gd name="connsiteY433" fmla="*/ 6858000 h 6858000"/>
              <a:gd name="connsiteX434" fmla="*/ 1936622 w 7467600"/>
              <a:gd name="connsiteY434" fmla="*/ 6858000 h 6858000"/>
              <a:gd name="connsiteX435" fmla="*/ 1926261 w 7467600"/>
              <a:gd name="connsiteY435" fmla="*/ 6784064 h 6858000"/>
              <a:gd name="connsiteX436" fmla="*/ 1922724 w 7467600"/>
              <a:gd name="connsiteY436" fmla="*/ 6765577 h 6858000"/>
              <a:gd name="connsiteX437" fmla="*/ 1904650 w 7467600"/>
              <a:gd name="connsiteY437" fmla="*/ 6639616 h 6858000"/>
              <a:gd name="connsiteX438" fmla="*/ 1885273 w 7467600"/>
              <a:gd name="connsiteY438" fmla="*/ 6858000 h 6858000"/>
              <a:gd name="connsiteX439" fmla="*/ 1854363 w 7467600"/>
              <a:gd name="connsiteY439" fmla="*/ 6858000 h 6858000"/>
              <a:gd name="connsiteX440" fmla="*/ 1880391 w 7467600"/>
              <a:gd name="connsiteY440" fmla="*/ 6603796 h 6858000"/>
              <a:gd name="connsiteX441" fmla="*/ 1818273 w 7467600"/>
              <a:gd name="connsiteY441" fmla="*/ 6715729 h 6858000"/>
              <a:gd name="connsiteX442" fmla="*/ 1794691 w 7467600"/>
              <a:gd name="connsiteY442" fmla="*/ 6843239 h 6858000"/>
              <a:gd name="connsiteX443" fmla="*/ 1794914 w 7467600"/>
              <a:gd name="connsiteY443" fmla="*/ 6858000 h 6858000"/>
              <a:gd name="connsiteX444" fmla="*/ 1746128 w 7467600"/>
              <a:gd name="connsiteY444" fmla="*/ 6858000 h 6858000"/>
              <a:gd name="connsiteX445" fmla="*/ 1753934 w 7467600"/>
              <a:gd name="connsiteY445" fmla="*/ 6724796 h 6858000"/>
              <a:gd name="connsiteX446" fmla="*/ 1792053 w 7467600"/>
              <a:gd name="connsiteY446" fmla="*/ 6572396 h 6858000"/>
              <a:gd name="connsiteX447" fmla="*/ 1862248 w 7467600"/>
              <a:gd name="connsiteY447" fmla="*/ 6266397 h 6858000"/>
              <a:gd name="connsiteX448" fmla="*/ 1862250 w 7467600"/>
              <a:gd name="connsiteY448" fmla="*/ 6033531 h 6858000"/>
              <a:gd name="connsiteX449" fmla="*/ 1211999 w 7467600"/>
              <a:gd name="connsiteY449" fmla="*/ 6683610 h 6858000"/>
              <a:gd name="connsiteX450" fmla="*/ 1213266 w 7467600"/>
              <a:gd name="connsiteY450" fmla="*/ 6691947 h 6858000"/>
              <a:gd name="connsiteX451" fmla="*/ 1203370 w 7467600"/>
              <a:gd name="connsiteY451" fmla="*/ 6850676 h 6858000"/>
              <a:gd name="connsiteX452" fmla="*/ 1203671 w 7467600"/>
              <a:gd name="connsiteY452" fmla="*/ 6858000 h 6858000"/>
              <a:gd name="connsiteX453" fmla="*/ 1143180 w 7467600"/>
              <a:gd name="connsiteY453" fmla="*/ 6858000 h 6858000"/>
              <a:gd name="connsiteX454" fmla="*/ 1142176 w 7467600"/>
              <a:gd name="connsiteY454" fmla="*/ 6766045 h 6858000"/>
              <a:gd name="connsiteX455" fmla="*/ 1067484 w 7467600"/>
              <a:gd name="connsiteY455" fmla="*/ 6858000 h 6858000"/>
              <a:gd name="connsiteX456" fmla="*/ 953928 w 7467600"/>
              <a:gd name="connsiteY456" fmla="*/ 6858000 h 6858000"/>
              <a:gd name="connsiteX457" fmla="*/ 959715 w 7467600"/>
              <a:gd name="connsiteY457" fmla="*/ 6850185 h 6858000"/>
              <a:gd name="connsiteX458" fmla="*/ 1483788 w 7467600"/>
              <a:gd name="connsiteY458" fmla="*/ 6259174 h 6858000"/>
              <a:gd name="connsiteX459" fmla="*/ 1100671 w 7467600"/>
              <a:gd name="connsiteY459" fmla="*/ 6252137 h 6858000"/>
              <a:gd name="connsiteX460" fmla="*/ 1090144 w 7467600"/>
              <a:gd name="connsiteY460" fmla="*/ 6256748 h 6858000"/>
              <a:gd name="connsiteX461" fmla="*/ 1095872 w 7467600"/>
              <a:gd name="connsiteY461" fmla="*/ 6271892 h 6858000"/>
              <a:gd name="connsiteX462" fmla="*/ 262785 w 7467600"/>
              <a:gd name="connsiteY462" fmla="*/ 6845450 h 6858000"/>
              <a:gd name="connsiteX463" fmla="*/ 209968 w 7467600"/>
              <a:gd name="connsiteY463" fmla="*/ 6770713 h 6858000"/>
              <a:gd name="connsiteX464" fmla="*/ 873460 w 7467600"/>
              <a:gd name="connsiteY464" fmla="*/ 6253768 h 6858000"/>
              <a:gd name="connsiteX465" fmla="*/ 192686 w 7467600"/>
              <a:gd name="connsiteY465" fmla="*/ 5849257 h 6858000"/>
              <a:gd name="connsiteX466" fmla="*/ 4696 w 7467600"/>
              <a:gd name="connsiteY466" fmla="*/ 5697668 h 6858000"/>
              <a:gd name="connsiteX467" fmla="*/ 0 w 7467600"/>
              <a:gd name="connsiteY467" fmla="*/ 5689984 h 6858000"/>
              <a:gd name="connsiteX468" fmla="*/ 0 w 7467600"/>
              <a:gd name="connsiteY468" fmla="*/ 5513472 h 6858000"/>
              <a:gd name="connsiteX469" fmla="*/ 174101 w 7467600"/>
              <a:gd name="connsiteY469" fmla="*/ 5620277 h 6858000"/>
              <a:gd name="connsiteX470" fmla="*/ 891800 w 7467600"/>
              <a:gd name="connsiteY470" fmla="*/ 6036935 h 6858000"/>
              <a:gd name="connsiteX471" fmla="*/ 1072219 w 7467600"/>
              <a:gd name="connsiteY471" fmla="*/ 6169443 h 6858000"/>
              <a:gd name="connsiteX472" fmla="*/ 1074117 w 7467600"/>
              <a:gd name="connsiteY472" fmla="*/ 6170301 h 6858000"/>
              <a:gd name="connsiteX473" fmla="*/ 1083114 w 7467600"/>
              <a:gd name="connsiteY473" fmla="*/ 6174131 h 6858000"/>
              <a:gd name="connsiteX474" fmla="*/ 1543010 w 7467600"/>
              <a:gd name="connsiteY474" fmla="*/ 6191140 h 6858000"/>
              <a:gd name="connsiteX475" fmla="*/ 1551080 w 7467600"/>
              <a:gd name="connsiteY475" fmla="*/ 6195006 h 6858000"/>
              <a:gd name="connsiteX476" fmla="*/ 2345443 w 7467600"/>
              <a:gd name="connsiteY476" fmla="*/ 5549882 h 6858000"/>
              <a:gd name="connsiteX477" fmla="*/ 1721499 w 7467600"/>
              <a:gd name="connsiteY477" fmla="*/ 5599969 h 6858000"/>
              <a:gd name="connsiteX478" fmla="*/ 767716 w 7467600"/>
              <a:gd name="connsiteY478" fmla="*/ 5472768 h 6858000"/>
              <a:gd name="connsiteX479" fmla="*/ 722147 w 7467600"/>
              <a:gd name="connsiteY479" fmla="*/ 5393091 h 6858000"/>
              <a:gd name="connsiteX480" fmla="*/ 1485552 w 7467600"/>
              <a:gd name="connsiteY480" fmla="*/ 5313202 h 6858000"/>
              <a:gd name="connsiteX481" fmla="*/ 2143004 w 7467600"/>
              <a:gd name="connsiteY481" fmla="*/ 5402420 h 6858000"/>
              <a:gd name="connsiteX482" fmla="*/ 1933391 w 7467600"/>
              <a:gd name="connsiteY482" fmla="*/ 5156971 h 6858000"/>
              <a:gd name="connsiteX483" fmla="*/ 1827118 w 7467600"/>
              <a:gd name="connsiteY483" fmla="*/ 4968410 h 6858000"/>
              <a:gd name="connsiteX484" fmla="*/ 1837349 w 7467600"/>
              <a:gd name="connsiteY484" fmla="*/ 4956357 h 6858000"/>
              <a:gd name="connsiteX485" fmla="*/ 2162835 w 7467600"/>
              <a:gd name="connsiteY485" fmla="*/ 5187853 h 6858000"/>
              <a:gd name="connsiteX486" fmla="*/ 2257167 w 7467600"/>
              <a:gd name="connsiteY486" fmla="*/ 5462123 h 6858000"/>
              <a:gd name="connsiteX487" fmla="*/ 2261598 w 7467600"/>
              <a:gd name="connsiteY487" fmla="*/ 5467998 h 6858000"/>
              <a:gd name="connsiteX488" fmla="*/ 2437177 w 7467600"/>
              <a:gd name="connsiteY488" fmla="*/ 5479608 h 6858000"/>
              <a:gd name="connsiteX489" fmla="*/ 2445247 w 7467600"/>
              <a:gd name="connsiteY489" fmla="*/ 5483476 h 6858000"/>
              <a:gd name="connsiteX490" fmla="*/ 2743626 w 7467600"/>
              <a:gd name="connsiteY490" fmla="*/ 5304819 h 6858000"/>
              <a:gd name="connsiteX491" fmla="*/ 3048102 w 7467600"/>
              <a:gd name="connsiteY491" fmla="*/ 5150595 h 6858000"/>
              <a:gd name="connsiteX492" fmla="*/ 1799414 w 7467600"/>
              <a:gd name="connsiteY492" fmla="*/ 4694732 h 6858000"/>
              <a:gd name="connsiteX493" fmla="*/ 1771735 w 7467600"/>
              <a:gd name="connsiteY493" fmla="*/ 4619929 h 6858000"/>
              <a:gd name="connsiteX494" fmla="*/ 3104273 w 7467600"/>
              <a:gd name="connsiteY494" fmla="*/ 5076159 h 6858000"/>
              <a:gd name="connsiteX495" fmla="*/ 3113245 w 7467600"/>
              <a:gd name="connsiteY495" fmla="*/ 5090705 h 6858000"/>
              <a:gd name="connsiteX496" fmla="*/ 3126294 w 7467600"/>
              <a:gd name="connsiteY496" fmla="*/ 5114400 h 6858000"/>
              <a:gd name="connsiteX497" fmla="*/ 3937433 w 7467600"/>
              <a:gd name="connsiteY497" fmla="*/ 4830473 h 6858000"/>
              <a:gd name="connsiteX498" fmla="*/ 3590475 w 7467600"/>
              <a:gd name="connsiteY498" fmla="*/ 4597974 h 6858000"/>
              <a:gd name="connsiteX499" fmla="*/ 3100264 w 7467600"/>
              <a:gd name="connsiteY499" fmla="*/ 4579845 h 6858000"/>
              <a:gd name="connsiteX500" fmla="*/ 2183576 w 7467600"/>
              <a:gd name="connsiteY500" fmla="*/ 4227150 h 6858000"/>
              <a:gd name="connsiteX501" fmla="*/ 2151029 w 7467600"/>
              <a:gd name="connsiteY501" fmla="*/ 4146947 h 6858000"/>
              <a:gd name="connsiteX502" fmla="*/ 3563434 w 7467600"/>
              <a:gd name="connsiteY502" fmla="*/ 4469115 h 6858000"/>
              <a:gd name="connsiteX503" fmla="*/ 3177952 w 7467600"/>
              <a:gd name="connsiteY503" fmla="*/ 3657386 h 6858000"/>
              <a:gd name="connsiteX504" fmla="*/ 3189263 w 7467600"/>
              <a:gd name="connsiteY504" fmla="*/ 3625726 h 6858000"/>
              <a:gd name="connsiteX505" fmla="*/ 3560912 w 7467600"/>
              <a:gd name="connsiteY505" fmla="*/ 4079863 h 6858000"/>
              <a:gd name="connsiteX506" fmla="*/ 3626636 w 7467600"/>
              <a:gd name="connsiteY506" fmla="*/ 4512230 h 6858000"/>
              <a:gd name="connsiteX507" fmla="*/ 3653088 w 7467600"/>
              <a:gd name="connsiteY507" fmla="*/ 4521417 h 6858000"/>
              <a:gd name="connsiteX508" fmla="*/ 3988128 w 7467600"/>
              <a:gd name="connsiteY508" fmla="*/ 4817267 h 6858000"/>
              <a:gd name="connsiteX509" fmla="*/ 4830582 w 7467600"/>
              <a:gd name="connsiteY509" fmla="*/ 4676000 h 6858000"/>
              <a:gd name="connsiteX510" fmla="*/ 4830100 w 7467600"/>
              <a:gd name="connsiteY510" fmla="*/ 4675554 h 6858000"/>
              <a:gd name="connsiteX511" fmla="*/ 4036318 w 7467600"/>
              <a:gd name="connsiteY511" fmla="*/ 4147013 h 6858000"/>
              <a:gd name="connsiteX512" fmla="*/ 3432098 w 7467600"/>
              <a:gd name="connsiteY512" fmla="*/ 3537312 h 6858000"/>
              <a:gd name="connsiteX513" fmla="*/ 3446761 w 7467600"/>
              <a:gd name="connsiteY513" fmla="*/ 3461278 h 6858000"/>
              <a:gd name="connsiteX514" fmla="*/ 4419733 w 7467600"/>
              <a:gd name="connsiteY514" fmla="*/ 3963555 h 6858000"/>
              <a:gd name="connsiteX515" fmla="*/ 4781371 w 7467600"/>
              <a:gd name="connsiteY515" fmla="*/ 4458604 h 6858000"/>
              <a:gd name="connsiteX516" fmla="*/ 4780440 w 7467600"/>
              <a:gd name="connsiteY516" fmla="*/ 4470290 h 6858000"/>
              <a:gd name="connsiteX517" fmla="*/ 4898954 w 7467600"/>
              <a:gd name="connsiteY517" fmla="*/ 4662092 h 6858000"/>
              <a:gd name="connsiteX518" fmla="*/ 4900699 w 7467600"/>
              <a:gd name="connsiteY518" fmla="*/ 4670867 h 6858000"/>
              <a:gd name="connsiteX519" fmla="*/ 5714511 w 7467600"/>
              <a:gd name="connsiteY519" fmla="*/ 4663483 h 6858000"/>
              <a:gd name="connsiteX520" fmla="*/ 5464793 w 7467600"/>
              <a:gd name="connsiteY520" fmla="*/ 4393556 h 6858000"/>
              <a:gd name="connsiteX521" fmla="*/ 5461897 w 7467600"/>
              <a:gd name="connsiteY521" fmla="*/ 4390879 h 6858000"/>
              <a:gd name="connsiteX522" fmla="*/ 4294126 w 7467600"/>
              <a:gd name="connsiteY522" fmla="*/ 3303048 h 6858000"/>
              <a:gd name="connsiteX523" fmla="*/ 4305321 w 7467600"/>
              <a:gd name="connsiteY523" fmla="*/ 3256953 h 6858000"/>
              <a:gd name="connsiteX524" fmla="*/ 4949299 w 7467600"/>
              <a:gd name="connsiteY524" fmla="*/ 3766336 h 6858000"/>
              <a:gd name="connsiteX525" fmla="*/ 5291452 w 7467600"/>
              <a:gd name="connsiteY525" fmla="*/ 4076801 h 6858000"/>
              <a:gd name="connsiteX526" fmla="*/ 5434998 w 7467600"/>
              <a:gd name="connsiteY526" fmla="*/ 4254100 h 6858000"/>
              <a:gd name="connsiteX527" fmla="*/ 5351015 w 7467600"/>
              <a:gd name="connsiteY527" fmla="*/ 3760989 h 6858000"/>
              <a:gd name="connsiteX528" fmla="*/ 5413780 w 7467600"/>
              <a:gd name="connsiteY528" fmla="*/ 2966265 h 6858000"/>
              <a:gd name="connsiteX529" fmla="*/ 5425627 w 7467600"/>
              <a:gd name="connsiteY529" fmla="*/ 2954192 h 6858000"/>
              <a:gd name="connsiteX530" fmla="*/ 6604735 w 7467600"/>
              <a:gd name="connsiteY530" fmla="*/ 2041381 h 6858000"/>
              <a:gd name="connsiteX531" fmla="*/ 7204487 w 7467600"/>
              <a:gd name="connsiteY531" fmla="*/ 2742112 h 6858000"/>
              <a:gd name="connsiteX532" fmla="*/ 7131592 w 7467600"/>
              <a:gd name="connsiteY532" fmla="*/ 2672096 h 6858000"/>
              <a:gd name="connsiteX533" fmla="*/ 6996344 w 7467600"/>
              <a:gd name="connsiteY533" fmla="*/ 2518310 h 6858000"/>
              <a:gd name="connsiteX534" fmla="*/ 6735495 w 7467600"/>
              <a:gd name="connsiteY534" fmla="*/ 2196890 h 6858000"/>
              <a:gd name="connsiteX535" fmla="*/ 6721901 w 7467600"/>
              <a:gd name="connsiteY535" fmla="*/ 2179274 h 6858000"/>
              <a:gd name="connsiteX536" fmla="*/ 6604735 w 7467600"/>
              <a:gd name="connsiteY536" fmla="*/ 2041381 h 6858000"/>
              <a:gd name="connsiteX537" fmla="*/ 6591670 w 7467600"/>
              <a:gd name="connsiteY537" fmla="*/ 1988277 h 6858000"/>
              <a:gd name="connsiteX538" fmla="*/ 6747349 w 7467600"/>
              <a:gd name="connsiteY538" fmla="*/ 2160069 h 6858000"/>
              <a:gd name="connsiteX539" fmla="*/ 6760943 w 7467600"/>
              <a:gd name="connsiteY539" fmla="*/ 2177686 h 6858000"/>
              <a:gd name="connsiteX540" fmla="*/ 7021065 w 7467600"/>
              <a:gd name="connsiteY540" fmla="*/ 2498102 h 6858000"/>
              <a:gd name="connsiteX541" fmla="*/ 7155223 w 7467600"/>
              <a:gd name="connsiteY541" fmla="*/ 2650386 h 6858000"/>
              <a:gd name="connsiteX542" fmla="*/ 7203167 w 7467600"/>
              <a:gd name="connsiteY542" fmla="*/ 2697288 h 6858000"/>
              <a:gd name="connsiteX543" fmla="*/ 6937703 w 7467600"/>
              <a:gd name="connsiteY543" fmla="*/ 2321981 h 6858000"/>
              <a:gd name="connsiteX544" fmla="*/ 6591670 w 7467600"/>
              <a:gd name="connsiteY544" fmla="*/ 1988277 h 6858000"/>
              <a:gd name="connsiteX545" fmla="*/ 5798671 w 7467600"/>
              <a:gd name="connsiteY545" fmla="*/ 1981601 h 6858000"/>
              <a:gd name="connsiteX546" fmla="*/ 5754709 w 7467600"/>
              <a:gd name="connsiteY546" fmla="*/ 2071454 h 6858000"/>
              <a:gd name="connsiteX547" fmla="*/ 5763044 w 7467600"/>
              <a:gd name="connsiteY547" fmla="*/ 2842206 h 6858000"/>
              <a:gd name="connsiteX548" fmla="*/ 5764974 w 7467600"/>
              <a:gd name="connsiteY548" fmla="*/ 2799609 h 6858000"/>
              <a:gd name="connsiteX549" fmla="*/ 5767665 w 7467600"/>
              <a:gd name="connsiteY549" fmla="*/ 2666409 h 6858000"/>
              <a:gd name="connsiteX550" fmla="*/ 5763055 w 7467600"/>
              <a:gd name="connsiteY550" fmla="*/ 2579705 h 6858000"/>
              <a:gd name="connsiteX551" fmla="*/ 5758079 w 7467600"/>
              <a:gd name="connsiteY551" fmla="*/ 2492508 h 6858000"/>
              <a:gd name="connsiteX552" fmla="*/ 5779325 w 7467600"/>
              <a:gd name="connsiteY552" fmla="*/ 2197069 h 6858000"/>
              <a:gd name="connsiteX553" fmla="*/ 5798671 w 7467600"/>
              <a:gd name="connsiteY553" fmla="*/ 1981601 h 6858000"/>
              <a:gd name="connsiteX554" fmla="*/ 5829202 w 7467600"/>
              <a:gd name="connsiteY554" fmla="*/ 1971679 h 6858000"/>
              <a:gd name="connsiteX555" fmla="*/ 5809558 w 7467600"/>
              <a:gd name="connsiteY555" fmla="*/ 2198043 h 6858000"/>
              <a:gd name="connsiteX556" fmla="*/ 5788653 w 7467600"/>
              <a:gd name="connsiteY556" fmla="*/ 2489430 h 6858000"/>
              <a:gd name="connsiteX557" fmla="*/ 5793439 w 7467600"/>
              <a:gd name="connsiteY557" fmla="*/ 2575235 h 6858000"/>
              <a:gd name="connsiteX558" fmla="*/ 5796837 w 7467600"/>
              <a:gd name="connsiteY558" fmla="*/ 2637633 h 6858000"/>
              <a:gd name="connsiteX559" fmla="*/ 5818614 w 7467600"/>
              <a:gd name="connsiteY559" fmla="*/ 2473055 h 6858000"/>
              <a:gd name="connsiteX560" fmla="*/ 5829202 w 7467600"/>
              <a:gd name="connsiteY560" fmla="*/ 1971679 h 6858000"/>
              <a:gd name="connsiteX561" fmla="*/ 5911389 w 7467600"/>
              <a:gd name="connsiteY561" fmla="*/ 1898371 h 6858000"/>
              <a:gd name="connsiteX562" fmla="*/ 6237627 w 7467600"/>
              <a:gd name="connsiteY562" fmla="*/ 2231921 h 6858000"/>
              <a:gd name="connsiteX563" fmla="*/ 5911389 w 7467600"/>
              <a:gd name="connsiteY563" fmla="*/ 1898371 h 6858000"/>
              <a:gd name="connsiteX564" fmla="*/ 6944437 w 7467600"/>
              <a:gd name="connsiteY564" fmla="*/ 1575402 h 6858000"/>
              <a:gd name="connsiteX565" fmla="*/ 6304730 w 7467600"/>
              <a:gd name="connsiteY565" fmla="*/ 1766654 h 6858000"/>
              <a:gd name="connsiteX566" fmla="*/ 6944437 w 7467600"/>
              <a:gd name="connsiteY566" fmla="*/ 1575402 h 6858000"/>
              <a:gd name="connsiteX567" fmla="*/ 7019523 w 7467600"/>
              <a:gd name="connsiteY567" fmla="*/ 1519450 h 6858000"/>
              <a:gd name="connsiteX568" fmla="*/ 6298091 w 7467600"/>
              <a:gd name="connsiteY568" fmla="*/ 1737122 h 6858000"/>
              <a:gd name="connsiteX569" fmla="*/ 7019523 w 7467600"/>
              <a:gd name="connsiteY569" fmla="*/ 1519450 h 6858000"/>
              <a:gd name="connsiteX570" fmla="*/ 2399523 w 7467600"/>
              <a:gd name="connsiteY570" fmla="*/ 1428234 h 6858000"/>
              <a:gd name="connsiteX571" fmla="*/ 2224982 w 7467600"/>
              <a:gd name="connsiteY571" fmla="*/ 1826201 h 6858000"/>
              <a:gd name="connsiteX572" fmla="*/ 2096099 w 7467600"/>
              <a:gd name="connsiteY572" fmla="*/ 2345900 h 6858000"/>
              <a:gd name="connsiteX573" fmla="*/ 2283317 w 7467600"/>
              <a:gd name="connsiteY573" fmla="*/ 1796925 h 6858000"/>
              <a:gd name="connsiteX574" fmla="*/ 2399523 w 7467600"/>
              <a:gd name="connsiteY574" fmla="*/ 1428234 h 6858000"/>
              <a:gd name="connsiteX575" fmla="*/ 2448558 w 7467600"/>
              <a:gd name="connsiteY575" fmla="*/ 1373435 h 6858000"/>
              <a:gd name="connsiteX576" fmla="*/ 2312521 w 7467600"/>
              <a:gd name="connsiteY576" fmla="*/ 1806140 h 6858000"/>
              <a:gd name="connsiteX577" fmla="*/ 2127533 w 7467600"/>
              <a:gd name="connsiteY577" fmla="*/ 2348380 h 6858000"/>
              <a:gd name="connsiteX578" fmla="*/ 2358080 w 7467600"/>
              <a:gd name="connsiteY578" fmla="*/ 1866134 h 6858000"/>
              <a:gd name="connsiteX579" fmla="*/ 2407436 w 7467600"/>
              <a:gd name="connsiteY579" fmla="*/ 1651070 h 6858000"/>
              <a:gd name="connsiteX580" fmla="*/ 2448558 w 7467600"/>
              <a:gd name="connsiteY580" fmla="*/ 1373435 h 6858000"/>
              <a:gd name="connsiteX581" fmla="*/ 278707 w 7467600"/>
              <a:gd name="connsiteY581" fmla="*/ 1352270 h 6858000"/>
              <a:gd name="connsiteX582" fmla="*/ 321570 w 7467600"/>
              <a:gd name="connsiteY582" fmla="*/ 1861610 h 6858000"/>
              <a:gd name="connsiteX583" fmla="*/ 294281 w 7467600"/>
              <a:gd name="connsiteY583" fmla="*/ 1440658 h 6858000"/>
              <a:gd name="connsiteX584" fmla="*/ 278707 w 7467600"/>
              <a:gd name="connsiteY584" fmla="*/ 1352270 h 6858000"/>
              <a:gd name="connsiteX585" fmla="*/ 1423821 w 7467600"/>
              <a:gd name="connsiteY585" fmla="*/ 1351958 h 6858000"/>
              <a:gd name="connsiteX586" fmla="*/ 1638521 w 7467600"/>
              <a:gd name="connsiteY586" fmla="*/ 1908470 h 6858000"/>
              <a:gd name="connsiteX587" fmla="*/ 1754199 w 7467600"/>
              <a:gd name="connsiteY587" fmla="*/ 2149284 h 6858000"/>
              <a:gd name="connsiteX588" fmla="*/ 1908359 w 7467600"/>
              <a:gd name="connsiteY588" fmla="*/ 2364988 h 6858000"/>
              <a:gd name="connsiteX589" fmla="*/ 1647661 w 7467600"/>
              <a:gd name="connsiteY589" fmla="*/ 1825945 h 6858000"/>
              <a:gd name="connsiteX590" fmla="*/ 1423821 w 7467600"/>
              <a:gd name="connsiteY590" fmla="*/ 1351958 h 6858000"/>
              <a:gd name="connsiteX591" fmla="*/ 1431890 w 7467600"/>
              <a:gd name="connsiteY591" fmla="*/ 1306475 h 6858000"/>
              <a:gd name="connsiteX592" fmla="*/ 1507597 w 7467600"/>
              <a:gd name="connsiteY592" fmla="*/ 1446132 h 6858000"/>
              <a:gd name="connsiteX593" fmla="*/ 1674586 w 7467600"/>
              <a:gd name="connsiteY593" fmla="*/ 1813832 h 6858000"/>
              <a:gd name="connsiteX594" fmla="*/ 1815950 w 7467600"/>
              <a:gd name="connsiteY594" fmla="*/ 2128564 h 6858000"/>
              <a:gd name="connsiteX595" fmla="*/ 1984242 w 7467600"/>
              <a:gd name="connsiteY595" fmla="*/ 2430829 h 6858000"/>
              <a:gd name="connsiteX596" fmla="*/ 2014023 w 7467600"/>
              <a:gd name="connsiteY596" fmla="*/ 2450995 h 6858000"/>
              <a:gd name="connsiteX597" fmla="*/ 1747337 w 7467600"/>
              <a:gd name="connsiteY597" fmla="*/ 1855264 h 6858000"/>
              <a:gd name="connsiteX598" fmla="*/ 1533749 w 7467600"/>
              <a:gd name="connsiteY598" fmla="*/ 1478656 h 6858000"/>
              <a:gd name="connsiteX599" fmla="*/ 1431890 w 7467600"/>
              <a:gd name="connsiteY599" fmla="*/ 1306475 h 6858000"/>
              <a:gd name="connsiteX600" fmla="*/ 5052692 w 7467600"/>
              <a:gd name="connsiteY600" fmla="*/ 1292994 h 6858000"/>
              <a:gd name="connsiteX601" fmla="*/ 5200661 w 7467600"/>
              <a:gd name="connsiteY601" fmla="*/ 1635186 h 6858000"/>
              <a:gd name="connsiteX602" fmla="*/ 5297138 w 7467600"/>
              <a:gd name="connsiteY602" fmla="*/ 1906351 h 6858000"/>
              <a:gd name="connsiteX603" fmla="*/ 5052692 w 7467600"/>
              <a:gd name="connsiteY603" fmla="*/ 1292994 h 6858000"/>
              <a:gd name="connsiteX604" fmla="*/ 5009948 w 7467600"/>
              <a:gd name="connsiteY604" fmla="*/ 1273619 h 6858000"/>
              <a:gd name="connsiteX605" fmla="*/ 5121777 w 7467600"/>
              <a:gd name="connsiteY605" fmla="*/ 1654213 h 6858000"/>
              <a:gd name="connsiteX606" fmla="*/ 5293545 w 7467600"/>
              <a:gd name="connsiteY606" fmla="*/ 2072247 h 6858000"/>
              <a:gd name="connsiteX607" fmla="*/ 5294042 w 7467600"/>
              <a:gd name="connsiteY607" fmla="*/ 2065019 h 6858000"/>
              <a:gd name="connsiteX608" fmla="*/ 5171936 w 7467600"/>
              <a:gd name="connsiteY608" fmla="*/ 1647613 h 6858000"/>
              <a:gd name="connsiteX609" fmla="*/ 5009948 w 7467600"/>
              <a:gd name="connsiteY609" fmla="*/ 1273619 h 6858000"/>
              <a:gd name="connsiteX610" fmla="*/ 655236 w 7467600"/>
              <a:gd name="connsiteY610" fmla="*/ 1268632 h 6858000"/>
              <a:gd name="connsiteX611" fmla="*/ 839521 w 7467600"/>
              <a:gd name="connsiteY611" fmla="*/ 1685315 h 6858000"/>
              <a:gd name="connsiteX612" fmla="*/ 1109416 w 7467600"/>
              <a:gd name="connsiteY612" fmla="*/ 2061663 h 6858000"/>
              <a:gd name="connsiteX613" fmla="*/ 1298300 w 7467600"/>
              <a:gd name="connsiteY613" fmla="*/ 2247742 h 6858000"/>
              <a:gd name="connsiteX614" fmla="*/ 1125871 w 7467600"/>
              <a:gd name="connsiteY614" fmla="*/ 1989513 h 6858000"/>
              <a:gd name="connsiteX615" fmla="*/ 981574 w 7467600"/>
              <a:gd name="connsiteY615" fmla="*/ 1783157 h 6858000"/>
              <a:gd name="connsiteX616" fmla="*/ 922198 w 7467600"/>
              <a:gd name="connsiteY616" fmla="*/ 1677437 h 6858000"/>
              <a:gd name="connsiteX617" fmla="*/ 869293 w 7467600"/>
              <a:gd name="connsiteY617" fmla="*/ 1583214 h 6858000"/>
              <a:gd name="connsiteX618" fmla="*/ 751431 w 7467600"/>
              <a:gd name="connsiteY618" fmla="*/ 1405731 h 6858000"/>
              <a:gd name="connsiteX619" fmla="*/ 655236 w 7467600"/>
              <a:gd name="connsiteY619" fmla="*/ 1268632 h 6858000"/>
              <a:gd name="connsiteX620" fmla="*/ 6516292 w 7467600"/>
              <a:gd name="connsiteY620" fmla="*/ 1263064 h 6858000"/>
              <a:gd name="connsiteX621" fmla="*/ 5736320 w 7467600"/>
              <a:gd name="connsiteY621" fmla="*/ 1501803 h 6858000"/>
              <a:gd name="connsiteX622" fmla="*/ 6516292 w 7467600"/>
              <a:gd name="connsiteY622" fmla="*/ 1263064 h 6858000"/>
              <a:gd name="connsiteX623" fmla="*/ 291466 w 7467600"/>
              <a:gd name="connsiteY623" fmla="*/ 1250369 h 6858000"/>
              <a:gd name="connsiteX624" fmla="*/ 323180 w 7467600"/>
              <a:gd name="connsiteY624" fmla="*/ 1435283 h 6858000"/>
              <a:gd name="connsiteX625" fmla="*/ 349381 w 7467600"/>
              <a:gd name="connsiteY625" fmla="*/ 1875041 h 6858000"/>
              <a:gd name="connsiteX626" fmla="*/ 374363 w 7467600"/>
              <a:gd name="connsiteY626" fmla="*/ 1506494 h 6858000"/>
              <a:gd name="connsiteX627" fmla="*/ 302168 w 7467600"/>
              <a:gd name="connsiteY627" fmla="*/ 1274495 h 6858000"/>
              <a:gd name="connsiteX628" fmla="*/ 291466 w 7467600"/>
              <a:gd name="connsiteY628" fmla="*/ 1250369 h 6858000"/>
              <a:gd name="connsiteX629" fmla="*/ 678222 w 7467600"/>
              <a:gd name="connsiteY629" fmla="*/ 1248670 h 6858000"/>
              <a:gd name="connsiteX630" fmla="*/ 775536 w 7467600"/>
              <a:gd name="connsiteY630" fmla="*/ 1388015 h 6858000"/>
              <a:gd name="connsiteX631" fmla="*/ 894529 w 7467600"/>
              <a:gd name="connsiteY631" fmla="*/ 1567739 h 6858000"/>
              <a:gd name="connsiteX632" fmla="*/ 948000 w 7467600"/>
              <a:gd name="connsiteY632" fmla="*/ 1663088 h 6858000"/>
              <a:gd name="connsiteX633" fmla="*/ 1006812 w 7467600"/>
              <a:gd name="connsiteY633" fmla="*/ 1767683 h 6858000"/>
              <a:gd name="connsiteX634" fmla="*/ 1149133 w 7467600"/>
              <a:gd name="connsiteY634" fmla="*/ 1971513 h 6858000"/>
              <a:gd name="connsiteX635" fmla="*/ 1333952 w 7467600"/>
              <a:gd name="connsiteY635" fmla="*/ 2251620 h 6858000"/>
              <a:gd name="connsiteX636" fmla="*/ 1337329 w 7467600"/>
              <a:gd name="connsiteY636" fmla="*/ 2258350 h 6858000"/>
              <a:gd name="connsiteX637" fmla="*/ 1014726 w 7467600"/>
              <a:gd name="connsiteY637" fmla="*/ 1615556 h 6858000"/>
              <a:gd name="connsiteX638" fmla="*/ 678222 w 7467600"/>
              <a:gd name="connsiteY638" fmla="*/ 1248670 h 6858000"/>
              <a:gd name="connsiteX639" fmla="*/ 6691602 w 7467600"/>
              <a:gd name="connsiteY639" fmla="*/ 1140573 h 6858000"/>
              <a:gd name="connsiteX640" fmla="*/ 6571100 w 7467600"/>
              <a:gd name="connsiteY640" fmla="*/ 1183662 h 6858000"/>
              <a:gd name="connsiteX641" fmla="*/ 6241687 w 7467600"/>
              <a:gd name="connsiteY641" fmla="*/ 1257600 h 6858000"/>
              <a:gd name="connsiteX642" fmla="*/ 5693009 w 7467600"/>
              <a:gd name="connsiteY642" fmla="*/ 1478256 h 6858000"/>
              <a:gd name="connsiteX643" fmla="*/ 6548420 w 7467600"/>
              <a:gd name="connsiteY643" fmla="*/ 1214599 h 6858000"/>
              <a:gd name="connsiteX644" fmla="*/ 6605473 w 7467600"/>
              <a:gd name="connsiteY644" fmla="*/ 1184686 h 6858000"/>
              <a:gd name="connsiteX645" fmla="*/ 6691602 w 7467600"/>
              <a:gd name="connsiteY645" fmla="*/ 1140573 h 6858000"/>
              <a:gd name="connsiteX646" fmla="*/ 4002475 w 7467600"/>
              <a:gd name="connsiteY646" fmla="*/ 1037802 h 6858000"/>
              <a:gd name="connsiteX647" fmla="*/ 4000324 w 7467600"/>
              <a:gd name="connsiteY647" fmla="*/ 1039362 h 6858000"/>
              <a:gd name="connsiteX648" fmla="*/ 4002862 w 7467600"/>
              <a:gd name="connsiteY648" fmla="*/ 1042866 h 6858000"/>
              <a:gd name="connsiteX649" fmla="*/ 4002475 w 7467600"/>
              <a:gd name="connsiteY649" fmla="*/ 1037802 h 6858000"/>
              <a:gd name="connsiteX650" fmla="*/ 506322 w 7467600"/>
              <a:gd name="connsiteY650" fmla="*/ 1020997 h 6858000"/>
              <a:gd name="connsiteX651" fmla="*/ 533068 w 7467600"/>
              <a:gd name="connsiteY651" fmla="*/ 1029409 h 6858000"/>
              <a:gd name="connsiteX652" fmla="*/ 1232525 w 7467600"/>
              <a:gd name="connsiteY652" fmla="*/ 1804675 h 6858000"/>
              <a:gd name="connsiteX653" fmla="*/ 1388858 w 7467600"/>
              <a:gd name="connsiteY653" fmla="*/ 2368011 h 6858000"/>
              <a:gd name="connsiteX654" fmla="*/ 1384098 w 7467600"/>
              <a:gd name="connsiteY654" fmla="*/ 2378125 h 6858000"/>
              <a:gd name="connsiteX655" fmla="*/ 1425393 w 7467600"/>
              <a:gd name="connsiteY655" fmla="*/ 2589124 h 6858000"/>
              <a:gd name="connsiteX656" fmla="*/ 1424001 w 7467600"/>
              <a:gd name="connsiteY656" fmla="*/ 2597541 h 6858000"/>
              <a:gd name="connsiteX657" fmla="*/ 2152729 w 7467600"/>
              <a:gd name="connsiteY657" fmla="*/ 2864487 h 6858000"/>
              <a:gd name="connsiteX658" fmla="*/ 2020609 w 7467600"/>
              <a:gd name="connsiteY658" fmla="*/ 2539671 h 6858000"/>
              <a:gd name="connsiteX659" fmla="*/ 2018920 w 7467600"/>
              <a:gd name="connsiteY659" fmla="*/ 2536309 h 6858000"/>
              <a:gd name="connsiteX660" fmla="*/ 1342441 w 7467600"/>
              <a:gd name="connsiteY660" fmla="*/ 1173017 h 6858000"/>
              <a:gd name="connsiteX661" fmla="*/ 1367925 w 7467600"/>
              <a:gd name="connsiteY661" fmla="*/ 1135648 h 6858000"/>
              <a:gd name="connsiteX662" fmla="*/ 1771401 w 7467600"/>
              <a:gd name="connsiteY662" fmla="*/ 1806673 h 6858000"/>
              <a:gd name="connsiteX663" fmla="*/ 1972385 w 7467600"/>
              <a:gd name="connsiteY663" fmla="*/ 2198735 h 6858000"/>
              <a:gd name="connsiteX664" fmla="*/ 2040892 w 7467600"/>
              <a:gd name="connsiteY664" fmla="*/ 2405205 h 6858000"/>
              <a:gd name="connsiteX665" fmla="*/ 2131689 w 7467600"/>
              <a:gd name="connsiteY665" fmla="*/ 1936926 h 6858000"/>
              <a:gd name="connsiteX666" fmla="*/ 2454820 w 7467600"/>
              <a:gd name="connsiteY666" fmla="*/ 1248808 h 6858000"/>
              <a:gd name="connsiteX667" fmla="*/ 2492512 w 7467600"/>
              <a:gd name="connsiteY667" fmla="*/ 1302920 h 6858000"/>
              <a:gd name="connsiteX668" fmla="*/ 2081216 w 7467600"/>
              <a:gd name="connsiteY668" fmla="*/ 2527513 h 6858000"/>
              <a:gd name="connsiteX669" fmla="*/ 2081211 w 7467600"/>
              <a:gd name="connsiteY669" fmla="*/ 2528916 h 6858000"/>
              <a:gd name="connsiteX670" fmla="*/ 2199067 w 7467600"/>
              <a:gd name="connsiteY670" fmla="*/ 2884061 h 6858000"/>
              <a:gd name="connsiteX671" fmla="*/ 3192586 w 7467600"/>
              <a:gd name="connsiteY671" fmla="*/ 3411496 h 6858000"/>
              <a:gd name="connsiteX672" fmla="*/ 3182620 w 7467600"/>
              <a:gd name="connsiteY672" fmla="*/ 3483279 h 6858000"/>
              <a:gd name="connsiteX673" fmla="*/ 2435119 w 7467600"/>
              <a:gd name="connsiteY673" fmla="*/ 3080173 h 6858000"/>
              <a:gd name="connsiteX674" fmla="*/ 2410152 w 7467600"/>
              <a:gd name="connsiteY674" fmla="*/ 3063751 h 6858000"/>
              <a:gd name="connsiteX675" fmla="*/ 2408099 w 7467600"/>
              <a:gd name="connsiteY675" fmla="*/ 3064403 h 6858000"/>
              <a:gd name="connsiteX676" fmla="*/ 2407218 w 7467600"/>
              <a:gd name="connsiteY676" fmla="*/ 3070324 h 6858000"/>
              <a:gd name="connsiteX677" fmla="*/ 2380138 w 7467600"/>
              <a:gd name="connsiteY677" fmla="*/ 3099341 h 6858000"/>
              <a:gd name="connsiteX678" fmla="*/ 1765923 w 7467600"/>
              <a:gd name="connsiteY678" fmla="*/ 3581043 h 6858000"/>
              <a:gd name="connsiteX679" fmla="*/ 1702258 w 7467600"/>
              <a:gd name="connsiteY679" fmla="*/ 3612286 h 6858000"/>
              <a:gd name="connsiteX680" fmla="*/ 1538370 w 7467600"/>
              <a:gd name="connsiteY680" fmla="*/ 3811804 h 6858000"/>
              <a:gd name="connsiteX681" fmla="*/ 542867 w 7467600"/>
              <a:gd name="connsiteY681" fmla="*/ 4944092 h 6858000"/>
              <a:gd name="connsiteX682" fmla="*/ 515800 w 7467600"/>
              <a:gd name="connsiteY682" fmla="*/ 4862180 h 6858000"/>
              <a:gd name="connsiteX683" fmla="*/ 909145 w 7467600"/>
              <a:gd name="connsiteY683" fmla="*/ 4199225 h 6858000"/>
              <a:gd name="connsiteX684" fmla="*/ 1214067 w 7467600"/>
              <a:gd name="connsiteY684" fmla="*/ 3908561 h 6858000"/>
              <a:gd name="connsiteX685" fmla="*/ 640967 w 7467600"/>
              <a:gd name="connsiteY685" fmla="*/ 4105601 h 6858000"/>
              <a:gd name="connsiteX686" fmla="*/ 112563 w 7467600"/>
              <a:gd name="connsiteY686" fmla="*/ 4396952 h 6858000"/>
              <a:gd name="connsiteX687" fmla="*/ 0 w 7467600"/>
              <a:gd name="connsiteY687" fmla="*/ 4466006 h 6858000"/>
              <a:gd name="connsiteX688" fmla="*/ 0 w 7467600"/>
              <a:gd name="connsiteY688" fmla="*/ 4233763 h 6858000"/>
              <a:gd name="connsiteX689" fmla="*/ 36881 w 7467600"/>
              <a:gd name="connsiteY689" fmla="*/ 4200118 h 6858000"/>
              <a:gd name="connsiteX690" fmla="*/ 910534 w 7467600"/>
              <a:gd name="connsiteY690" fmla="*/ 3629753 h 6858000"/>
              <a:gd name="connsiteX691" fmla="*/ 1578717 w 7467600"/>
              <a:gd name="connsiteY691" fmla="*/ 3575982 h 6858000"/>
              <a:gd name="connsiteX692" fmla="*/ 2338780 w 7467600"/>
              <a:gd name="connsiteY692" fmla="*/ 3033725 h 6858000"/>
              <a:gd name="connsiteX693" fmla="*/ 1807991 w 7467600"/>
              <a:gd name="connsiteY693" fmla="*/ 2807184 h 6858000"/>
              <a:gd name="connsiteX694" fmla="*/ 1416358 w 7467600"/>
              <a:gd name="connsiteY694" fmla="*/ 3112571 h 6858000"/>
              <a:gd name="connsiteX695" fmla="*/ 939066 w 7467600"/>
              <a:gd name="connsiteY695" fmla="*/ 3378798 h 6858000"/>
              <a:gd name="connsiteX696" fmla="*/ 115099 w 7467600"/>
              <a:gd name="connsiteY696" fmla="*/ 3607650 h 6858000"/>
              <a:gd name="connsiteX697" fmla="*/ 97284 w 7467600"/>
              <a:gd name="connsiteY697" fmla="*/ 3520393 h 6858000"/>
              <a:gd name="connsiteX698" fmla="*/ 922050 w 7467600"/>
              <a:gd name="connsiteY698" fmla="*/ 3074867 h 6858000"/>
              <a:gd name="connsiteX699" fmla="*/ 1405265 w 7467600"/>
              <a:gd name="connsiteY699" fmla="*/ 3016319 h 6858000"/>
              <a:gd name="connsiteX700" fmla="*/ 1407512 w 7467600"/>
              <a:gd name="connsiteY700" fmla="*/ 3018001 h 6858000"/>
              <a:gd name="connsiteX701" fmla="*/ 1726266 w 7467600"/>
              <a:gd name="connsiteY701" fmla="*/ 2777274 h 6858000"/>
              <a:gd name="connsiteX702" fmla="*/ 625390 w 7467600"/>
              <a:gd name="connsiteY702" fmla="*/ 2514541 h 6858000"/>
              <a:gd name="connsiteX703" fmla="*/ 619799 w 7467600"/>
              <a:gd name="connsiteY703" fmla="*/ 2527180 h 6858000"/>
              <a:gd name="connsiteX704" fmla="*/ 310030 w 7467600"/>
              <a:gd name="connsiteY704" fmla="*/ 2771818 h 6858000"/>
              <a:gd name="connsiteX705" fmla="*/ 173877 w 7467600"/>
              <a:gd name="connsiteY705" fmla="*/ 2937056 h 6858000"/>
              <a:gd name="connsiteX706" fmla="*/ 77889 w 7467600"/>
              <a:gd name="connsiteY706" fmla="*/ 3138440 h 6858000"/>
              <a:gd name="connsiteX707" fmla="*/ 0 w 7467600"/>
              <a:gd name="connsiteY707" fmla="*/ 3271395 h 6858000"/>
              <a:gd name="connsiteX708" fmla="*/ 0 w 7467600"/>
              <a:gd name="connsiteY708" fmla="*/ 3153002 h 6858000"/>
              <a:gd name="connsiteX709" fmla="*/ 2386 w 7467600"/>
              <a:gd name="connsiteY709" fmla="*/ 3149203 h 6858000"/>
              <a:gd name="connsiteX710" fmla="*/ 89753 w 7467600"/>
              <a:gd name="connsiteY710" fmla="*/ 2987702 h 6858000"/>
              <a:gd name="connsiteX711" fmla="*/ 76869 w 7467600"/>
              <a:gd name="connsiteY711" fmla="*/ 3005404 h 6858000"/>
              <a:gd name="connsiteX712" fmla="*/ 32049 w 7467600"/>
              <a:gd name="connsiteY712" fmla="*/ 3065814 h 6858000"/>
              <a:gd name="connsiteX713" fmla="*/ 0 w 7467600"/>
              <a:gd name="connsiteY713" fmla="*/ 3108744 h 6858000"/>
              <a:gd name="connsiteX714" fmla="*/ 0 w 7467600"/>
              <a:gd name="connsiteY714" fmla="*/ 3058059 h 6858000"/>
              <a:gd name="connsiteX715" fmla="*/ 7610 w 7467600"/>
              <a:gd name="connsiteY715" fmla="*/ 3047889 h 6858000"/>
              <a:gd name="connsiteX716" fmla="*/ 52419 w 7467600"/>
              <a:gd name="connsiteY716" fmla="*/ 2987479 h 6858000"/>
              <a:gd name="connsiteX717" fmla="*/ 59142 w 7467600"/>
              <a:gd name="connsiteY717" fmla="*/ 2978488 h 6858000"/>
              <a:gd name="connsiteX718" fmla="*/ 0 w 7467600"/>
              <a:gd name="connsiteY718" fmla="*/ 3015334 h 6858000"/>
              <a:gd name="connsiteX719" fmla="*/ 0 w 7467600"/>
              <a:gd name="connsiteY719" fmla="*/ 2914286 h 6858000"/>
              <a:gd name="connsiteX720" fmla="*/ 36383 w 7467600"/>
              <a:gd name="connsiteY720" fmla="*/ 2901128 h 6858000"/>
              <a:gd name="connsiteX721" fmla="*/ 156329 w 7467600"/>
              <a:gd name="connsiteY721" fmla="*/ 2840533 h 6858000"/>
              <a:gd name="connsiteX722" fmla="*/ 358355 w 7467600"/>
              <a:gd name="connsiteY722" fmla="*/ 2620471 h 6858000"/>
              <a:gd name="connsiteX723" fmla="*/ 510577 w 7467600"/>
              <a:gd name="connsiteY723" fmla="*/ 2501244 h 6858000"/>
              <a:gd name="connsiteX724" fmla="*/ 211967 w 7467600"/>
              <a:gd name="connsiteY724" fmla="*/ 2479171 h 6858000"/>
              <a:gd name="connsiteX725" fmla="*/ 0 w 7467600"/>
              <a:gd name="connsiteY725" fmla="*/ 2476398 h 6858000"/>
              <a:gd name="connsiteX726" fmla="*/ 0 w 7467600"/>
              <a:gd name="connsiteY726" fmla="*/ 2389189 h 6858000"/>
              <a:gd name="connsiteX727" fmla="*/ 103062 w 7467600"/>
              <a:gd name="connsiteY727" fmla="*/ 2389518 h 6858000"/>
              <a:gd name="connsiteX728" fmla="*/ 510734 w 7467600"/>
              <a:gd name="connsiteY728" fmla="*/ 2416201 h 6858000"/>
              <a:gd name="connsiteX729" fmla="*/ 279257 w 7467600"/>
              <a:gd name="connsiteY729" fmla="*/ 2092102 h 6858000"/>
              <a:gd name="connsiteX730" fmla="*/ 65265 w 7467600"/>
              <a:gd name="connsiteY730" fmla="*/ 2006049 h 6858000"/>
              <a:gd name="connsiteX731" fmla="*/ 0 w 7467600"/>
              <a:gd name="connsiteY731" fmla="*/ 1982532 h 6858000"/>
              <a:gd name="connsiteX732" fmla="*/ 0 w 7467600"/>
              <a:gd name="connsiteY732" fmla="*/ 1912789 h 6858000"/>
              <a:gd name="connsiteX733" fmla="*/ 97460 w 7467600"/>
              <a:gd name="connsiteY733" fmla="*/ 1953725 h 6858000"/>
              <a:gd name="connsiteX734" fmla="*/ 221272 w 7467600"/>
              <a:gd name="connsiteY734" fmla="*/ 1980766 h 6858000"/>
              <a:gd name="connsiteX735" fmla="*/ 116765 w 7467600"/>
              <a:gd name="connsiteY735" fmla="*/ 1911033 h 6858000"/>
              <a:gd name="connsiteX736" fmla="*/ 16405 w 7467600"/>
              <a:gd name="connsiteY736" fmla="*/ 1803412 h 6858000"/>
              <a:gd name="connsiteX737" fmla="*/ 0 w 7467600"/>
              <a:gd name="connsiteY737" fmla="*/ 1784777 h 6858000"/>
              <a:gd name="connsiteX738" fmla="*/ 0 w 7467600"/>
              <a:gd name="connsiteY738" fmla="*/ 1740082 h 6858000"/>
              <a:gd name="connsiteX739" fmla="*/ 39394 w 7467600"/>
              <a:gd name="connsiteY739" fmla="*/ 1784856 h 6858000"/>
              <a:gd name="connsiteX740" fmla="*/ 135813 w 7467600"/>
              <a:gd name="connsiteY740" fmla="*/ 1888838 h 6858000"/>
              <a:gd name="connsiteX741" fmla="*/ 242575 w 7467600"/>
              <a:gd name="connsiteY741" fmla="*/ 1958841 h 6858000"/>
              <a:gd name="connsiteX742" fmla="*/ 82197 w 7467600"/>
              <a:gd name="connsiteY742" fmla="*/ 1754826 h 6858000"/>
              <a:gd name="connsiteX743" fmla="*/ 0 w 7467600"/>
              <a:gd name="connsiteY743" fmla="*/ 1679650 h 6858000"/>
              <a:gd name="connsiteX744" fmla="*/ 0 w 7467600"/>
              <a:gd name="connsiteY744" fmla="*/ 1602463 h 6858000"/>
              <a:gd name="connsiteX745" fmla="*/ 84689 w 7467600"/>
              <a:gd name="connsiteY745" fmla="*/ 1677442 h 6858000"/>
              <a:gd name="connsiteX746" fmla="*/ 298437 w 7467600"/>
              <a:gd name="connsiteY746" fmla="*/ 1968019 h 6858000"/>
              <a:gd name="connsiteX747" fmla="*/ 227269 w 7467600"/>
              <a:gd name="connsiteY747" fmla="*/ 1114064 h 6858000"/>
              <a:gd name="connsiteX748" fmla="*/ 248003 w 7467600"/>
              <a:gd name="connsiteY748" fmla="*/ 1089613 h 6858000"/>
              <a:gd name="connsiteX749" fmla="*/ 427020 w 7467600"/>
              <a:gd name="connsiteY749" fmla="*/ 1619803 h 6858000"/>
              <a:gd name="connsiteX750" fmla="*/ 340345 w 7467600"/>
              <a:gd name="connsiteY750" fmla="*/ 2027739 h 6858000"/>
              <a:gd name="connsiteX751" fmla="*/ 360865 w 7467600"/>
              <a:gd name="connsiteY751" fmla="*/ 2044827 h 6858000"/>
              <a:gd name="connsiteX752" fmla="*/ 560414 w 7467600"/>
              <a:gd name="connsiteY752" fmla="*/ 2421457 h 6858000"/>
              <a:gd name="connsiteX753" fmla="*/ 1359703 w 7467600"/>
              <a:gd name="connsiteY753" fmla="*/ 2578554 h 6858000"/>
              <a:gd name="connsiteX754" fmla="*/ 1359422 w 7467600"/>
              <a:gd name="connsiteY754" fmla="*/ 2577994 h 6858000"/>
              <a:gd name="connsiteX755" fmla="*/ 828701 w 7467600"/>
              <a:gd name="connsiteY755" fmla="*/ 1839520 h 6858000"/>
              <a:gd name="connsiteX756" fmla="*/ 494427 w 7467600"/>
              <a:gd name="connsiteY756" fmla="*/ 1092333 h 6858000"/>
              <a:gd name="connsiteX757" fmla="*/ 506322 w 7467600"/>
              <a:gd name="connsiteY757" fmla="*/ 1020997 h 6858000"/>
              <a:gd name="connsiteX758" fmla="*/ 4570198 w 7467600"/>
              <a:gd name="connsiteY758" fmla="*/ 978081 h 6858000"/>
              <a:gd name="connsiteX759" fmla="*/ 4523691 w 7467600"/>
              <a:gd name="connsiteY759" fmla="*/ 1127776 h 6858000"/>
              <a:gd name="connsiteX760" fmla="*/ 4509875 w 7467600"/>
              <a:gd name="connsiteY760" fmla="*/ 1167552 h 6858000"/>
              <a:gd name="connsiteX761" fmla="*/ 4478168 w 7467600"/>
              <a:gd name="connsiteY761" fmla="*/ 1260735 h 6858000"/>
              <a:gd name="connsiteX762" fmla="*/ 4409309 w 7467600"/>
              <a:gd name="connsiteY762" fmla="*/ 1666996 h 6858000"/>
              <a:gd name="connsiteX763" fmla="*/ 4370031 w 7467600"/>
              <a:gd name="connsiteY763" fmla="*/ 1955666 h 6858000"/>
              <a:gd name="connsiteX764" fmla="*/ 4570198 w 7467600"/>
              <a:gd name="connsiteY764" fmla="*/ 978081 h 6858000"/>
              <a:gd name="connsiteX765" fmla="*/ 4557898 w 7467600"/>
              <a:gd name="connsiteY765" fmla="*/ 900011 h 6858000"/>
              <a:gd name="connsiteX766" fmla="*/ 4344840 w 7467600"/>
              <a:gd name="connsiteY766" fmla="*/ 1922038 h 6858000"/>
              <a:gd name="connsiteX767" fmla="*/ 4378710 w 7467600"/>
              <a:gd name="connsiteY767" fmla="*/ 1665516 h 6858000"/>
              <a:gd name="connsiteX768" fmla="*/ 4448798 w 7467600"/>
              <a:gd name="connsiteY768" fmla="*/ 1253024 h 6858000"/>
              <a:gd name="connsiteX769" fmla="*/ 4480315 w 7467600"/>
              <a:gd name="connsiteY769" fmla="*/ 1158454 h 6858000"/>
              <a:gd name="connsiteX770" fmla="*/ 4494133 w 7467600"/>
              <a:gd name="connsiteY770" fmla="*/ 1118676 h 6858000"/>
              <a:gd name="connsiteX771" fmla="*/ 4557898 w 7467600"/>
              <a:gd name="connsiteY771" fmla="*/ 900011 h 6858000"/>
              <a:gd name="connsiteX772" fmla="*/ 5870151 w 7467600"/>
              <a:gd name="connsiteY772" fmla="*/ 898890 h 6858000"/>
              <a:gd name="connsiteX773" fmla="*/ 5861335 w 7467600"/>
              <a:gd name="connsiteY773" fmla="*/ 899177 h 6858000"/>
              <a:gd name="connsiteX774" fmla="*/ 5843702 w 7467600"/>
              <a:gd name="connsiteY774" fmla="*/ 899748 h 6858000"/>
              <a:gd name="connsiteX775" fmla="*/ 5651107 w 7467600"/>
              <a:gd name="connsiteY775" fmla="*/ 920306 h 6858000"/>
              <a:gd name="connsiteX776" fmla="*/ 5459407 w 7467600"/>
              <a:gd name="connsiteY776" fmla="*/ 940975 h 6858000"/>
              <a:gd name="connsiteX777" fmla="*/ 5374846 w 7467600"/>
              <a:gd name="connsiteY777" fmla="*/ 941988 h 6858000"/>
              <a:gd name="connsiteX778" fmla="*/ 5256105 w 7467600"/>
              <a:gd name="connsiteY778" fmla="*/ 945632 h 6858000"/>
              <a:gd name="connsiteX779" fmla="*/ 5107071 w 7467600"/>
              <a:gd name="connsiteY779" fmla="*/ 969720 h 6858000"/>
              <a:gd name="connsiteX780" fmla="*/ 4998681 w 7467600"/>
              <a:gd name="connsiteY780" fmla="*/ 988771 h 6858000"/>
              <a:gd name="connsiteX781" fmla="*/ 5870151 w 7467600"/>
              <a:gd name="connsiteY781" fmla="*/ 898890 h 6858000"/>
              <a:gd name="connsiteX782" fmla="*/ 5504425 w 7467600"/>
              <a:gd name="connsiteY782" fmla="*/ 848067 h 6858000"/>
              <a:gd name="connsiteX783" fmla="*/ 4968849 w 7467600"/>
              <a:gd name="connsiteY783" fmla="*/ 962318 h 6858000"/>
              <a:gd name="connsiteX784" fmla="*/ 5104039 w 7467600"/>
              <a:gd name="connsiteY784" fmla="*/ 940634 h 6858000"/>
              <a:gd name="connsiteX785" fmla="*/ 5256311 w 7467600"/>
              <a:gd name="connsiteY785" fmla="*/ 916490 h 6858000"/>
              <a:gd name="connsiteX786" fmla="*/ 5377381 w 7467600"/>
              <a:gd name="connsiteY786" fmla="*/ 912671 h 6858000"/>
              <a:gd name="connsiteX787" fmla="*/ 5460148 w 7467600"/>
              <a:gd name="connsiteY787" fmla="*/ 911442 h 6858000"/>
              <a:gd name="connsiteX788" fmla="*/ 5648971 w 7467600"/>
              <a:gd name="connsiteY788" fmla="*/ 891331 h 6858000"/>
              <a:gd name="connsiteX789" fmla="*/ 5844807 w 7467600"/>
              <a:gd name="connsiteY789" fmla="*/ 870718 h 6858000"/>
              <a:gd name="connsiteX790" fmla="*/ 5862975 w 7467600"/>
              <a:gd name="connsiteY790" fmla="*/ 869756 h 6858000"/>
              <a:gd name="connsiteX791" fmla="*/ 5920887 w 7467600"/>
              <a:gd name="connsiteY791" fmla="*/ 865929 h 6858000"/>
              <a:gd name="connsiteX792" fmla="*/ 5504425 w 7467600"/>
              <a:gd name="connsiteY792" fmla="*/ 848067 h 6858000"/>
              <a:gd name="connsiteX793" fmla="*/ 3607114 w 7467600"/>
              <a:gd name="connsiteY793" fmla="*/ 467441 h 6858000"/>
              <a:gd name="connsiteX794" fmla="*/ 3296242 w 7467600"/>
              <a:gd name="connsiteY794" fmla="*/ 807991 h 6858000"/>
              <a:gd name="connsiteX795" fmla="*/ 3174674 w 7467600"/>
              <a:gd name="connsiteY795" fmla="*/ 919759 h 6858000"/>
              <a:gd name="connsiteX796" fmla="*/ 3042978 w 7467600"/>
              <a:gd name="connsiteY796" fmla="*/ 1054894 h 6858000"/>
              <a:gd name="connsiteX797" fmla="*/ 2968914 w 7467600"/>
              <a:gd name="connsiteY797" fmla="*/ 1133756 h 6858000"/>
              <a:gd name="connsiteX798" fmla="*/ 3103823 w 7467600"/>
              <a:gd name="connsiteY798" fmla="*/ 1026814 h 6858000"/>
              <a:gd name="connsiteX799" fmla="*/ 3607114 w 7467600"/>
              <a:gd name="connsiteY799" fmla="*/ 467441 h 6858000"/>
              <a:gd name="connsiteX800" fmla="*/ 3744487 w 7467600"/>
              <a:gd name="connsiteY800" fmla="*/ 383136 h 6858000"/>
              <a:gd name="connsiteX801" fmla="*/ 3970213 w 7467600"/>
              <a:gd name="connsiteY801" fmla="*/ 995559 h 6858000"/>
              <a:gd name="connsiteX802" fmla="*/ 3744487 w 7467600"/>
              <a:gd name="connsiteY802" fmla="*/ 383136 h 6858000"/>
              <a:gd name="connsiteX803" fmla="*/ 3624562 w 7467600"/>
              <a:gd name="connsiteY803" fmla="*/ 367041 h 6858000"/>
              <a:gd name="connsiteX804" fmla="*/ 3489712 w 7467600"/>
              <a:gd name="connsiteY804" fmla="*/ 485386 h 6858000"/>
              <a:gd name="connsiteX805" fmla="*/ 3182994 w 7467600"/>
              <a:gd name="connsiteY805" fmla="*/ 828265 h 6858000"/>
              <a:gd name="connsiteX806" fmla="*/ 2892114 w 7467600"/>
              <a:gd name="connsiteY806" fmla="*/ 1172635 h 6858000"/>
              <a:gd name="connsiteX807" fmla="*/ 3021459 w 7467600"/>
              <a:gd name="connsiteY807" fmla="*/ 1035385 h 6858000"/>
              <a:gd name="connsiteX808" fmla="*/ 3153873 w 7467600"/>
              <a:gd name="connsiteY808" fmla="*/ 898971 h 6858000"/>
              <a:gd name="connsiteX809" fmla="*/ 3276511 w 7467600"/>
              <a:gd name="connsiteY809" fmla="*/ 786423 h 6858000"/>
              <a:gd name="connsiteX810" fmla="*/ 3584154 w 7467600"/>
              <a:gd name="connsiteY810" fmla="*/ 448218 h 6858000"/>
              <a:gd name="connsiteX811" fmla="*/ 3624562 w 7467600"/>
              <a:gd name="connsiteY811" fmla="*/ 367041 h 6858000"/>
              <a:gd name="connsiteX812" fmla="*/ 3766672 w 7467600"/>
              <a:gd name="connsiteY812" fmla="*/ 359429 h 6858000"/>
              <a:gd name="connsiteX813" fmla="*/ 3996338 w 7467600"/>
              <a:gd name="connsiteY813" fmla="*/ 968237 h 6858000"/>
              <a:gd name="connsiteX814" fmla="*/ 3766672 w 7467600"/>
              <a:gd name="connsiteY814" fmla="*/ 359429 h 6858000"/>
              <a:gd name="connsiteX815" fmla="*/ 5805386 w 7467600"/>
              <a:gd name="connsiteY815" fmla="*/ 239240 h 6858000"/>
              <a:gd name="connsiteX816" fmla="*/ 5736947 w 7467600"/>
              <a:gd name="connsiteY816" fmla="*/ 261367 h 6858000"/>
              <a:gd name="connsiteX817" fmla="*/ 5427012 w 7467600"/>
              <a:gd name="connsiteY817" fmla="*/ 311272 h 6858000"/>
              <a:gd name="connsiteX818" fmla="*/ 5147818 w 7467600"/>
              <a:gd name="connsiteY818" fmla="*/ 322112 h 6858000"/>
              <a:gd name="connsiteX819" fmla="*/ 5060854 w 7467600"/>
              <a:gd name="connsiteY819" fmla="*/ 311882 h 6858000"/>
              <a:gd name="connsiteX820" fmla="*/ 4945989 w 7467600"/>
              <a:gd name="connsiteY820" fmla="*/ 300516 h 6858000"/>
              <a:gd name="connsiteX821" fmla="*/ 5410479 w 7467600"/>
              <a:gd name="connsiteY821" fmla="*/ 348434 h 6858000"/>
              <a:gd name="connsiteX822" fmla="*/ 5805386 w 7467600"/>
              <a:gd name="connsiteY822" fmla="*/ 239240 h 6858000"/>
              <a:gd name="connsiteX823" fmla="*/ 5905192 w 7467600"/>
              <a:gd name="connsiteY823" fmla="*/ 163079 h 6858000"/>
              <a:gd name="connsiteX824" fmla="*/ 5865655 w 7467600"/>
              <a:gd name="connsiteY824" fmla="*/ 171901 h 6858000"/>
              <a:gd name="connsiteX825" fmla="*/ 5259740 w 7467600"/>
              <a:gd name="connsiteY825" fmla="*/ 257013 h 6858000"/>
              <a:gd name="connsiteX826" fmla="*/ 5208466 w 7467600"/>
              <a:gd name="connsiteY826" fmla="*/ 257550 h 6858000"/>
              <a:gd name="connsiteX827" fmla="*/ 4980204 w 7467600"/>
              <a:gd name="connsiteY827" fmla="*/ 271903 h 6858000"/>
              <a:gd name="connsiteX828" fmla="*/ 5068068 w 7467600"/>
              <a:gd name="connsiteY828" fmla="*/ 282244 h 6858000"/>
              <a:gd name="connsiteX829" fmla="*/ 5153231 w 7467600"/>
              <a:gd name="connsiteY829" fmla="*/ 292240 h 6858000"/>
              <a:gd name="connsiteX830" fmla="*/ 5426491 w 7467600"/>
              <a:gd name="connsiteY830" fmla="*/ 281128 h 6858000"/>
              <a:gd name="connsiteX831" fmla="*/ 5731212 w 7467600"/>
              <a:gd name="connsiteY831" fmla="*/ 231951 h 6858000"/>
              <a:gd name="connsiteX832" fmla="*/ 5905192 w 7467600"/>
              <a:gd name="connsiteY832" fmla="*/ 163079 h 6858000"/>
              <a:gd name="connsiteX833" fmla="*/ 5944437 w 7467600"/>
              <a:gd name="connsiteY833" fmla="*/ 113829 h 6858000"/>
              <a:gd name="connsiteX834" fmla="*/ 5825032 w 7467600"/>
              <a:gd name="connsiteY834" fmla="*/ 146405 h 6858000"/>
              <a:gd name="connsiteX835" fmla="*/ 4955599 w 7467600"/>
              <a:gd name="connsiteY835" fmla="*/ 247008 h 6858000"/>
              <a:gd name="connsiteX836" fmla="*/ 5210104 w 7467600"/>
              <a:gd name="connsiteY836" fmla="*/ 228123 h 6858000"/>
              <a:gd name="connsiteX837" fmla="*/ 5261015 w 7467600"/>
              <a:gd name="connsiteY837" fmla="*/ 227087 h 6858000"/>
              <a:gd name="connsiteX838" fmla="*/ 5861181 w 7467600"/>
              <a:gd name="connsiteY838" fmla="*/ 143093 h 6858000"/>
              <a:gd name="connsiteX839" fmla="*/ 5961252 w 7467600"/>
              <a:gd name="connsiteY839" fmla="*/ 114820 h 6858000"/>
              <a:gd name="connsiteX840" fmla="*/ 5944437 w 7467600"/>
              <a:gd name="connsiteY840" fmla="*/ 113829 h 6858000"/>
              <a:gd name="connsiteX841" fmla="*/ 3882765 w 7467600"/>
              <a:gd name="connsiteY841" fmla="*/ 0 h 6858000"/>
              <a:gd name="connsiteX842" fmla="*/ 3995099 w 7467600"/>
              <a:gd name="connsiteY842" fmla="*/ 0 h 6858000"/>
              <a:gd name="connsiteX843" fmla="*/ 4163818 w 7467600"/>
              <a:gd name="connsiteY843" fmla="*/ 234104 h 6858000"/>
              <a:gd name="connsiteX844" fmla="*/ 4172099 w 7467600"/>
              <a:gd name="connsiteY844" fmla="*/ 234207 h 6858000"/>
              <a:gd name="connsiteX845" fmla="*/ 4784282 w 7467600"/>
              <a:gd name="connsiteY845" fmla="*/ 276561 h 6858000"/>
              <a:gd name="connsiteX846" fmla="*/ 4801687 w 7467600"/>
              <a:gd name="connsiteY846" fmla="*/ 267764 h 6858000"/>
              <a:gd name="connsiteX847" fmla="*/ 6082788 w 7467600"/>
              <a:gd name="connsiteY847" fmla="*/ 64119 h 6858000"/>
              <a:gd name="connsiteX848" fmla="*/ 6099442 w 7467600"/>
              <a:gd name="connsiteY848" fmla="*/ 82568 h 6858000"/>
              <a:gd name="connsiteX849" fmla="*/ 4804137 w 7467600"/>
              <a:gd name="connsiteY849" fmla="*/ 320931 h 6858000"/>
              <a:gd name="connsiteX850" fmla="*/ 4227047 w 7467600"/>
              <a:gd name="connsiteY850" fmla="*/ 313415 h 6858000"/>
              <a:gd name="connsiteX851" fmla="*/ 4346041 w 7467600"/>
              <a:gd name="connsiteY851" fmla="*/ 456086 h 6858000"/>
              <a:gd name="connsiteX852" fmla="*/ 4870967 w 7467600"/>
              <a:gd name="connsiteY852" fmla="*/ 963061 h 6858000"/>
              <a:gd name="connsiteX853" fmla="*/ 4889647 w 7467600"/>
              <a:gd name="connsiteY853" fmla="*/ 957147 h 6858000"/>
              <a:gd name="connsiteX854" fmla="*/ 5422504 w 7467600"/>
              <a:gd name="connsiteY854" fmla="*/ 805191 h 6858000"/>
              <a:gd name="connsiteX855" fmla="*/ 6087656 w 7467600"/>
              <a:gd name="connsiteY855" fmla="*/ 826703 h 6858000"/>
              <a:gd name="connsiteX856" fmla="*/ 6058717 w 7467600"/>
              <a:gd name="connsiteY856" fmla="*/ 865992 h 6858000"/>
              <a:gd name="connsiteX857" fmla="*/ 4974153 w 7467600"/>
              <a:gd name="connsiteY857" fmla="*/ 1045456 h 6858000"/>
              <a:gd name="connsiteX858" fmla="*/ 5627835 w 7467600"/>
              <a:gd name="connsiteY858" fmla="*/ 1472077 h 6858000"/>
              <a:gd name="connsiteX859" fmla="*/ 5629817 w 7467600"/>
              <a:gd name="connsiteY859" fmla="*/ 1471412 h 6858000"/>
              <a:gd name="connsiteX860" fmla="*/ 5634124 w 7467600"/>
              <a:gd name="connsiteY860" fmla="*/ 1470572 h 6858000"/>
              <a:gd name="connsiteX861" fmla="*/ 5755832 w 7467600"/>
              <a:gd name="connsiteY861" fmla="*/ 1383886 h 6858000"/>
              <a:gd name="connsiteX862" fmla="*/ 6014186 w 7467600"/>
              <a:gd name="connsiteY862" fmla="*/ 1279799 h 6858000"/>
              <a:gd name="connsiteX863" fmla="*/ 6901619 w 7467600"/>
              <a:gd name="connsiteY863" fmla="*/ 1047874 h 6858000"/>
              <a:gd name="connsiteX864" fmla="*/ 6931566 w 7467600"/>
              <a:gd name="connsiteY864" fmla="*/ 1062034 h 6858000"/>
              <a:gd name="connsiteX865" fmla="*/ 5790982 w 7467600"/>
              <a:gd name="connsiteY865" fmla="*/ 1561380 h 6858000"/>
              <a:gd name="connsiteX866" fmla="*/ 6188971 w 7467600"/>
              <a:gd name="connsiteY866" fmla="*/ 1755168 h 6858000"/>
              <a:gd name="connsiteX867" fmla="*/ 6202446 w 7467600"/>
              <a:gd name="connsiteY867" fmla="*/ 1752268 h 6858000"/>
              <a:gd name="connsiteX868" fmla="*/ 7179560 w 7467600"/>
              <a:gd name="connsiteY868" fmla="*/ 1467551 h 6858000"/>
              <a:gd name="connsiteX869" fmla="*/ 7158730 w 7467600"/>
              <a:gd name="connsiteY869" fmla="*/ 1507835 h 6858000"/>
              <a:gd name="connsiteX870" fmla="*/ 6326959 w 7467600"/>
              <a:gd name="connsiteY870" fmla="*/ 1817686 h 6858000"/>
              <a:gd name="connsiteX871" fmla="*/ 6537433 w 7467600"/>
              <a:gd name="connsiteY871" fmla="*/ 1907790 h 6858000"/>
              <a:gd name="connsiteX872" fmla="*/ 6550221 w 7467600"/>
              <a:gd name="connsiteY872" fmla="*/ 1910729 h 6858000"/>
              <a:gd name="connsiteX873" fmla="*/ 6964438 w 7467600"/>
              <a:gd name="connsiteY873" fmla="*/ 2209505 h 6858000"/>
              <a:gd name="connsiteX874" fmla="*/ 7367862 w 7467600"/>
              <a:gd name="connsiteY874" fmla="*/ 2806833 h 6858000"/>
              <a:gd name="connsiteX875" fmla="*/ 7364329 w 7467600"/>
              <a:gd name="connsiteY875" fmla="*/ 2826907 h 6858000"/>
              <a:gd name="connsiteX876" fmla="*/ 7290545 w 7467600"/>
              <a:gd name="connsiteY876" fmla="*/ 2850663 h 6858000"/>
              <a:gd name="connsiteX877" fmla="*/ 6472036 w 7467600"/>
              <a:gd name="connsiteY877" fmla="*/ 1959003 h 6858000"/>
              <a:gd name="connsiteX878" fmla="*/ 5792897 w 7467600"/>
              <a:gd name="connsiteY878" fmla="*/ 1647747 h 6858000"/>
              <a:gd name="connsiteX879" fmla="*/ 5842751 w 7467600"/>
              <a:gd name="connsiteY879" fmla="*/ 1816112 h 6858000"/>
              <a:gd name="connsiteX880" fmla="*/ 5847424 w 7467600"/>
              <a:gd name="connsiteY880" fmla="*/ 1815776 h 6858000"/>
              <a:gd name="connsiteX881" fmla="*/ 6399821 w 7467600"/>
              <a:gd name="connsiteY881" fmla="*/ 2344799 h 6858000"/>
              <a:gd name="connsiteX882" fmla="*/ 6323232 w 7467600"/>
              <a:gd name="connsiteY882" fmla="*/ 2389634 h 6858000"/>
              <a:gd name="connsiteX883" fmla="*/ 5942958 w 7467600"/>
              <a:gd name="connsiteY883" fmla="*/ 2077708 h 6858000"/>
              <a:gd name="connsiteX884" fmla="*/ 5921559 w 7467600"/>
              <a:gd name="connsiteY884" fmla="*/ 2378596 h 6858000"/>
              <a:gd name="connsiteX885" fmla="*/ 5817651 w 7467600"/>
              <a:gd name="connsiteY885" fmla="*/ 3023919 h 6858000"/>
              <a:gd name="connsiteX886" fmla="*/ 5729634 w 7467600"/>
              <a:gd name="connsiteY886" fmla="*/ 3051849 h 6858000"/>
              <a:gd name="connsiteX887" fmla="*/ 5611018 w 7467600"/>
              <a:gd name="connsiteY887" fmla="*/ 2316769 h 6858000"/>
              <a:gd name="connsiteX888" fmla="*/ 5687608 w 7467600"/>
              <a:gd name="connsiteY888" fmla="*/ 2039972 h 6858000"/>
              <a:gd name="connsiteX889" fmla="*/ 5657554 w 7467600"/>
              <a:gd name="connsiteY889" fmla="*/ 1576445 h 6858000"/>
              <a:gd name="connsiteX890" fmla="*/ 5150475 w 7467600"/>
              <a:gd name="connsiteY890" fmla="*/ 1274012 h 6858000"/>
              <a:gd name="connsiteX891" fmla="*/ 5349142 w 7467600"/>
              <a:gd name="connsiteY891" fmla="*/ 2204405 h 6858000"/>
              <a:gd name="connsiteX892" fmla="*/ 5262214 w 7467600"/>
              <a:gd name="connsiteY892" fmla="*/ 2233836 h 6858000"/>
              <a:gd name="connsiteX893" fmla="*/ 4981539 w 7467600"/>
              <a:gd name="connsiteY893" fmla="*/ 1542201 h 6858000"/>
              <a:gd name="connsiteX894" fmla="*/ 4958461 w 7467600"/>
              <a:gd name="connsiteY894" fmla="*/ 1136957 h 6858000"/>
              <a:gd name="connsiteX895" fmla="*/ 4655015 w 7467600"/>
              <a:gd name="connsiteY895" fmla="*/ 891426 h 6858000"/>
              <a:gd name="connsiteX896" fmla="*/ 4348002 w 7467600"/>
              <a:gd name="connsiteY896" fmla="*/ 2205895 h 6858000"/>
              <a:gd name="connsiteX897" fmla="*/ 4262250 w 7467600"/>
              <a:gd name="connsiteY897" fmla="*/ 2219972 h 6858000"/>
              <a:gd name="connsiteX898" fmla="*/ 4550611 w 7467600"/>
              <a:gd name="connsiteY898" fmla="*/ 817540 h 6858000"/>
              <a:gd name="connsiteX899" fmla="*/ 4564418 w 7467600"/>
              <a:gd name="connsiteY899" fmla="*/ 808293 h 6858000"/>
              <a:gd name="connsiteX900" fmla="*/ 4266388 w 7467600"/>
              <a:gd name="connsiteY900" fmla="*/ 500083 h 6858000"/>
              <a:gd name="connsiteX901" fmla="*/ 4032842 w 7467600"/>
              <a:gd name="connsiteY901" fmla="*/ 211809 h 6858000"/>
              <a:gd name="connsiteX902" fmla="*/ 3882765 w 7467600"/>
              <a:gd name="connsiteY902" fmla="*/ 0 h 6858000"/>
              <a:gd name="connsiteX903" fmla="*/ 3721337 w 7467600"/>
              <a:gd name="connsiteY903" fmla="*/ 0 h 6858000"/>
              <a:gd name="connsiteX904" fmla="*/ 3797544 w 7467600"/>
              <a:gd name="connsiteY904" fmla="*/ 0 h 6858000"/>
              <a:gd name="connsiteX905" fmla="*/ 3775734 w 7467600"/>
              <a:gd name="connsiteY905" fmla="*/ 95131 h 6858000"/>
              <a:gd name="connsiteX906" fmla="*/ 3724807 w 7467600"/>
              <a:gd name="connsiteY906" fmla="*/ 272257 h 6858000"/>
              <a:gd name="connsiteX907" fmla="*/ 3726844 w 7467600"/>
              <a:gd name="connsiteY907" fmla="*/ 282988 h 6858000"/>
              <a:gd name="connsiteX908" fmla="*/ 3742664 w 7467600"/>
              <a:gd name="connsiteY908" fmla="*/ 279918 h 6858000"/>
              <a:gd name="connsiteX909" fmla="*/ 4103910 w 7467600"/>
              <a:gd name="connsiteY909" fmla="*/ 1161917 h 6858000"/>
              <a:gd name="connsiteX910" fmla="*/ 4020269 w 7467600"/>
              <a:gd name="connsiteY910" fmla="*/ 1200406 h 6858000"/>
              <a:gd name="connsiteX911" fmla="*/ 3674882 w 7467600"/>
              <a:gd name="connsiteY911" fmla="*/ 488524 h 6858000"/>
              <a:gd name="connsiteX912" fmla="*/ 3132682 w 7467600"/>
              <a:gd name="connsiteY912" fmla="*/ 1072284 h 6858000"/>
              <a:gd name="connsiteX913" fmla="*/ 2716346 w 7467600"/>
              <a:gd name="connsiteY913" fmla="*/ 1276376 h 6858000"/>
              <a:gd name="connsiteX914" fmla="*/ 2716772 w 7467600"/>
              <a:gd name="connsiteY914" fmla="*/ 1255462 h 6858000"/>
              <a:gd name="connsiteX915" fmla="*/ 3471096 w 7467600"/>
              <a:gd name="connsiteY915" fmla="*/ 437072 h 6858000"/>
              <a:gd name="connsiteX916" fmla="*/ 3639057 w 7467600"/>
              <a:gd name="connsiteY916" fmla="*/ 286334 h 6858000"/>
              <a:gd name="connsiteX917" fmla="*/ 3640309 w 7467600"/>
              <a:gd name="connsiteY917" fmla="*/ 284664 h 6858000"/>
              <a:gd name="connsiteX918" fmla="*/ 3646022 w 7467600"/>
              <a:gd name="connsiteY918" fmla="*/ 276711 h 6858000"/>
              <a:gd name="connsiteX919" fmla="*/ 3707943 w 7467600"/>
              <a:gd name="connsiteY919" fmla="*/ 65958 h 6858000"/>
              <a:gd name="connsiteX920" fmla="*/ 3721337 w 7467600"/>
              <a:gd name="connsiteY920" fmla="*/ 0 h 6858000"/>
              <a:gd name="connsiteX921" fmla="*/ 2867960 w 7467600"/>
              <a:gd name="connsiteY921" fmla="*/ 0 h 6858000"/>
              <a:gd name="connsiteX922" fmla="*/ 2926351 w 7467600"/>
              <a:gd name="connsiteY922" fmla="*/ 0 h 6858000"/>
              <a:gd name="connsiteX923" fmla="*/ 2902823 w 7467600"/>
              <a:gd name="connsiteY923" fmla="*/ 262929 h 6858000"/>
              <a:gd name="connsiteX924" fmla="*/ 2940663 w 7467600"/>
              <a:gd name="connsiteY924" fmla="*/ 140884 h 6858000"/>
              <a:gd name="connsiteX925" fmla="*/ 2947039 w 7467600"/>
              <a:gd name="connsiteY925" fmla="*/ 122524 h 6858000"/>
              <a:gd name="connsiteX926" fmla="*/ 2984316 w 7467600"/>
              <a:gd name="connsiteY926" fmla="*/ 0 h 6858000"/>
              <a:gd name="connsiteX927" fmla="*/ 3016114 w 7467600"/>
              <a:gd name="connsiteY927" fmla="*/ 0 h 6858000"/>
              <a:gd name="connsiteX928" fmla="*/ 2979949 w 7467600"/>
              <a:gd name="connsiteY928" fmla="*/ 119274 h 6858000"/>
              <a:gd name="connsiteX929" fmla="*/ 3023879 w 7467600"/>
              <a:gd name="connsiteY929" fmla="*/ 0 h 6858000"/>
              <a:gd name="connsiteX930" fmla="*/ 3105400 w 7467600"/>
              <a:gd name="connsiteY930" fmla="*/ 0 h 6858000"/>
              <a:gd name="connsiteX931" fmla="*/ 3094669 w 7467600"/>
              <a:gd name="connsiteY931" fmla="*/ 30308 h 6858000"/>
              <a:gd name="connsiteX932" fmla="*/ 2901945 w 7467600"/>
              <a:gd name="connsiteY932" fmla="*/ 466538 h 6858000"/>
              <a:gd name="connsiteX933" fmla="*/ 2815209 w 7467600"/>
              <a:gd name="connsiteY933" fmla="*/ 497361 h 6858000"/>
              <a:gd name="connsiteX934" fmla="*/ 2844845 w 7467600"/>
              <a:gd name="connsiteY934" fmla="*/ 127638 h 6858000"/>
              <a:gd name="connsiteX935" fmla="*/ 2867960 w 7467600"/>
              <a:gd name="connsiteY935" fmla="*/ 0 h 6858000"/>
              <a:gd name="connsiteX936" fmla="*/ 1057230 w 7467600"/>
              <a:gd name="connsiteY936" fmla="*/ 0 h 6858000"/>
              <a:gd name="connsiteX937" fmla="*/ 1111003 w 7467600"/>
              <a:gd name="connsiteY937" fmla="*/ 0 h 6858000"/>
              <a:gd name="connsiteX938" fmla="*/ 1125553 w 7467600"/>
              <a:gd name="connsiteY938" fmla="*/ 52588 h 6858000"/>
              <a:gd name="connsiteX939" fmla="*/ 1304276 w 7467600"/>
              <a:gd name="connsiteY939" fmla="*/ 476275 h 6858000"/>
              <a:gd name="connsiteX940" fmla="*/ 1492066 w 7467600"/>
              <a:gd name="connsiteY940" fmla="*/ 886333 h 6858000"/>
              <a:gd name="connsiteX941" fmla="*/ 1423698 w 7467600"/>
              <a:gd name="connsiteY941" fmla="*/ 710817 h 6858000"/>
              <a:gd name="connsiteX942" fmla="*/ 1357609 w 7467600"/>
              <a:gd name="connsiteY942" fmla="*/ 532892 h 6858000"/>
              <a:gd name="connsiteX943" fmla="*/ 1309550 w 7467600"/>
              <a:gd name="connsiteY943" fmla="*/ 374031 h 6858000"/>
              <a:gd name="connsiteX944" fmla="*/ 1193673 w 7467600"/>
              <a:gd name="connsiteY944" fmla="*/ 49533 h 6858000"/>
              <a:gd name="connsiteX945" fmla="*/ 1164391 w 7467600"/>
              <a:gd name="connsiteY945" fmla="*/ 0 h 6858000"/>
              <a:gd name="connsiteX946" fmla="*/ 1200666 w 7467600"/>
              <a:gd name="connsiteY946" fmla="*/ 0 h 6858000"/>
              <a:gd name="connsiteX947" fmla="*/ 1223408 w 7467600"/>
              <a:gd name="connsiteY947" fmla="*/ 38996 h 6858000"/>
              <a:gd name="connsiteX948" fmla="*/ 1339635 w 7467600"/>
              <a:gd name="connsiteY948" fmla="*/ 365517 h 6858000"/>
              <a:gd name="connsiteX949" fmla="*/ 1387469 w 7467600"/>
              <a:gd name="connsiteY949" fmla="*/ 523079 h 6858000"/>
              <a:gd name="connsiteX950" fmla="*/ 1452685 w 7467600"/>
              <a:gd name="connsiteY950" fmla="*/ 699806 h 6858000"/>
              <a:gd name="connsiteX951" fmla="*/ 1492092 w 7467600"/>
              <a:gd name="connsiteY951" fmla="*/ 800424 h 6858000"/>
              <a:gd name="connsiteX952" fmla="*/ 1455302 w 7467600"/>
              <a:gd name="connsiteY952" fmla="*/ 632913 h 6858000"/>
              <a:gd name="connsiteX953" fmla="*/ 1222336 w 7467600"/>
              <a:gd name="connsiteY953" fmla="*/ 9480 h 6858000"/>
              <a:gd name="connsiteX954" fmla="*/ 1214634 w 7467600"/>
              <a:gd name="connsiteY954" fmla="*/ 0 h 6858000"/>
              <a:gd name="connsiteX955" fmla="*/ 1289827 w 7467600"/>
              <a:gd name="connsiteY955" fmla="*/ 0 h 6858000"/>
              <a:gd name="connsiteX956" fmla="*/ 1321076 w 7467600"/>
              <a:gd name="connsiteY956" fmla="*/ 59722 h 6858000"/>
              <a:gd name="connsiteX957" fmla="*/ 1512579 w 7467600"/>
              <a:gd name="connsiteY957" fmla="*/ 626441 h 6858000"/>
              <a:gd name="connsiteX958" fmla="*/ 1506076 w 7467600"/>
              <a:gd name="connsiteY958" fmla="*/ 1089289 h 6858000"/>
              <a:gd name="connsiteX959" fmla="*/ 1486346 w 7467600"/>
              <a:gd name="connsiteY959" fmla="*/ 1079919 h 6858000"/>
              <a:gd name="connsiteX960" fmla="*/ 1070511 w 7467600"/>
              <a:gd name="connsiteY960" fmla="*/ 48609 h 6858000"/>
              <a:gd name="connsiteX961" fmla="*/ 1057230 w 7467600"/>
              <a:gd name="connsiteY961" fmla="*/ 0 h 6858000"/>
              <a:gd name="connsiteX962" fmla="*/ 43151 w 7467600"/>
              <a:gd name="connsiteY962" fmla="*/ 0 h 6858000"/>
              <a:gd name="connsiteX963" fmla="*/ 95283 w 7467600"/>
              <a:gd name="connsiteY963" fmla="*/ 0 h 6858000"/>
              <a:gd name="connsiteX964" fmla="*/ 300708 w 7467600"/>
              <a:gd name="connsiteY964" fmla="*/ 154571 h 6858000"/>
              <a:gd name="connsiteX965" fmla="*/ 530414 w 7467600"/>
              <a:gd name="connsiteY965" fmla="*/ 354673 h 6858000"/>
              <a:gd name="connsiteX966" fmla="*/ 333785 w 7467600"/>
              <a:gd name="connsiteY966" fmla="*/ 161564 h 6858000"/>
              <a:gd name="connsiteX967" fmla="*/ 147005 w 7467600"/>
              <a:gd name="connsiteY967" fmla="*/ 0 h 6858000"/>
              <a:gd name="connsiteX968" fmla="*/ 272509 w 7467600"/>
              <a:gd name="connsiteY968" fmla="*/ 0 h 6858000"/>
              <a:gd name="connsiteX969" fmla="*/ 326276 w 7467600"/>
              <a:gd name="connsiteY969" fmla="*/ 45847 h 6858000"/>
              <a:gd name="connsiteX970" fmla="*/ 823759 w 7467600"/>
              <a:gd name="connsiteY970" fmla="*/ 574145 h 6858000"/>
              <a:gd name="connsiteX971" fmla="*/ 811254 w 7467600"/>
              <a:gd name="connsiteY971" fmla="*/ 665546 h 6858000"/>
              <a:gd name="connsiteX972" fmla="*/ 154042 w 7467600"/>
              <a:gd name="connsiteY972" fmla="*/ 261522 h 6858000"/>
              <a:gd name="connsiteX973" fmla="*/ 13550 w 7467600"/>
              <a:gd name="connsiteY973" fmla="*/ 158423 h 6858000"/>
              <a:gd name="connsiteX974" fmla="*/ 0 w 7467600"/>
              <a:gd name="connsiteY974" fmla="*/ 146618 h 6858000"/>
              <a:gd name="connsiteX975" fmla="*/ 0 w 7467600"/>
              <a:gd name="connsiteY975" fmla="*/ 59161 h 6858000"/>
              <a:gd name="connsiteX976" fmla="*/ 45427 w 7467600"/>
              <a:gd name="connsiteY976" fmla="*/ 101078 h 6858000"/>
              <a:gd name="connsiteX977" fmla="*/ 630103 w 7467600"/>
              <a:gd name="connsiteY977" fmla="*/ 485885 h 6858000"/>
              <a:gd name="connsiteX978" fmla="*/ 532040 w 7467600"/>
              <a:gd name="connsiteY978" fmla="*/ 399359 h 6858000"/>
              <a:gd name="connsiteX979" fmla="*/ 517618 w 7467600"/>
              <a:gd name="connsiteY979" fmla="*/ 385726 h 6858000"/>
              <a:gd name="connsiteX980" fmla="*/ 285074 w 7467600"/>
              <a:gd name="connsiteY980" fmla="*/ 182755 h 6858000"/>
              <a:gd name="connsiteX981" fmla="*/ 43151 w 7467600"/>
              <a:gd name="connsiteY98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356878 w 7467600"/>
              <a:gd name="connsiteY90" fmla="*/ 5981332 h 6858000"/>
              <a:gd name="connsiteX91" fmla="*/ 7467600 w 7467600"/>
              <a:gd name="connsiteY91" fmla="*/ 6117703 h 6858000"/>
              <a:gd name="connsiteX92" fmla="*/ 7467600 w 7467600"/>
              <a:gd name="connsiteY92" fmla="*/ 6163634 h 6858000"/>
              <a:gd name="connsiteX93" fmla="*/ 7403637 w 7467600"/>
              <a:gd name="connsiteY93" fmla="*/ 6083957 h 6858000"/>
              <a:gd name="connsiteX94" fmla="*/ 7254615 w 7467600"/>
              <a:gd name="connsiteY94" fmla="*/ 5911918 h 6858000"/>
              <a:gd name="connsiteX95" fmla="*/ 7312589 w 7467600"/>
              <a:gd name="connsiteY95" fmla="*/ 5982309 h 6858000"/>
              <a:gd name="connsiteX96" fmla="*/ 7448321 w 7467600"/>
              <a:gd name="connsiteY96" fmla="*/ 6190991 h 6858000"/>
              <a:gd name="connsiteX97" fmla="*/ 7467600 w 7467600"/>
              <a:gd name="connsiteY97" fmla="*/ 6221686 h 6858000"/>
              <a:gd name="connsiteX98" fmla="*/ 7467600 w 7467600"/>
              <a:gd name="connsiteY98" fmla="*/ 6334256 h 6858000"/>
              <a:gd name="connsiteX99" fmla="*/ 7454976 w 7467600"/>
              <a:gd name="connsiteY99" fmla="*/ 6318297 h 6858000"/>
              <a:gd name="connsiteX100" fmla="*/ 7042773 w 7467600"/>
              <a:gd name="connsiteY100" fmla="*/ 5734011 h 6858000"/>
              <a:gd name="connsiteX101" fmla="*/ 6844835 w 7467600"/>
              <a:gd name="connsiteY101" fmla="*/ 5424988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1903353 w 7467600"/>
              <a:gd name="connsiteY125" fmla="*/ 5044827 h 6858000"/>
              <a:gd name="connsiteX126" fmla="*/ 1936931 w 7467600"/>
              <a:gd name="connsiteY126" fmla="*/ 5093954 h 6858000"/>
              <a:gd name="connsiteX127" fmla="*/ 2195868 w 7467600"/>
              <a:gd name="connsiteY127" fmla="*/ 5396574 h 6858000"/>
              <a:gd name="connsiteX128" fmla="*/ 2088852 w 7467600"/>
              <a:gd name="connsiteY128" fmla="*/ 5166123 h 6858000"/>
              <a:gd name="connsiteX129" fmla="*/ 1958241 w 7467600"/>
              <a:gd name="connsiteY129" fmla="*/ 5067955 h 6858000"/>
              <a:gd name="connsiteX130" fmla="*/ 1903353 w 7467600"/>
              <a:gd name="connsiteY130" fmla="*/ 5044827 h 6858000"/>
              <a:gd name="connsiteX131" fmla="*/ 1979378 w 7467600"/>
              <a:gd name="connsiteY131" fmla="*/ 4769504 h 6858000"/>
              <a:gd name="connsiteX132" fmla="*/ 2882120 w 7467600"/>
              <a:gd name="connsiteY132" fmla="*/ 5064547 h 6858000"/>
              <a:gd name="connsiteX133" fmla="*/ 2793103 w 7467600"/>
              <a:gd name="connsiteY133" fmla="*/ 5039699 h 6858000"/>
              <a:gd name="connsiteX134" fmla="*/ 2770041 w 7467600"/>
              <a:gd name="connsiteY134" fmla="*/ 5033634 h 6858000"/>
              <a:gd name="connsiteX135" fmla="*/ 1979378 w 7467600"/>
              <a:gd name="connsiteY135" fmla="*/ 4769504 h 6858000"/>
              <a:gd name="connsiteX136" fmla="*/ 1927410 w 7467600"/>
              <a:gd name="connsiteY136" fmla="*/ 4716164 h 6858000"/>
              <a:gd name="connsiteX137" fmla="*/ 1959587 w 7467600"/>
              <a:gd name="connsiteY137" fmla="*/ 4728849 h 6858000"/>
              <a:gd name="connsiteX138" fmla="*/ 2777707 w 7467600"/>
              <a:gd name="connsiteY138" fmla="*/ 5003991 h 6858000"/>
              <a:gd name="connsiteX139" fmla="*/ 2800768 w 7467600"/>
              <a:gd name="connsiteY139" fmla="*/ 5010056 h 6858000"/>
              <a:gd name="connsiteX140" fmla="*/ 2879408 w 7467600"/>
              <a:gd name="connsiteY140" fmla="*/ 5031590 h 6858000"/>
              <a:gd name="connsiteX141" fmla="*/ 2862295 w 7467600"/>
              <a:gd name="connsiteY141" fmla="*/ 5022958 h 6858000"/>
              <a:gd name="connsiteX142" fmla="*/ 2813343 w 7467600"/>
              <a:gd name="connsiteY142" fmla="*/ 4998369 h 6858000"/>
              <a:gd name="connsiteX143" fmla="*/ 2646245 w 7467600"/>
              <a:gd name="connsiteY143" fmla="*/ 4930999 h 6858000"/>
              <a:gd name="connsiteX144" fmla="*/ 1999243 w 7467600"/>
              <a:gd name="connsiteY144" fmla="*/ 4730524 h 6858000"/>
              <a:gd name="connsiteX145" fmla="*/ 1979527 w 7467600"/>
              <a:gd name="connsiteY145" fmla="*/ 4726651 h 6858000"/>
              <a:gd name="connsiteX146" fmla="*/ 1927410 w 7467600"/>
              <a:gd name="connsiteY146" fmla="*/ 4716164 h 6858000"/>
              <a:gd name="connsiteX147" fmla="*/ 1997014 w 7467600"/>
              <a:gd name="connsiteY147" fmla="*/ 4698007 h 6858000"/>
              <a:gd name="connsiteX148" fmla="*/ 2005458 w 7467600"/>
              <a:gd name="connsiteY148" fmla="*/ 4699540 h 6858000"/>
              <a:gd name="connsiteX149" fmla="*/ 2657186 w 7467600"/>
              <a:gd name="connsiteY149" fmla="*/ 4901687 h 6858000"/>
              <a:gd name="connsiteX150" fmla="*/ 2826662 w 7467600"/>
              <a:gd name="connsiteY150" fmla="*/ 4970362 h 6858000"/>
              <a:gd name="connsiteX151" fmla="*/ 2876100 w 7467600"/>
              <a:gd name="connsiteY151" fmla="*/ 4995397 h 6858000"/>
              <a:gd name="connsiteX152" fmla="*/ 3042600 w 7467600"/>
              <a:gd name="connsiteY152" fmla="*/ 5059532 h 6858000"/>
              <a:gd name="connsiteX153" fmla="*/ 1997014 w 7467600"/>
              <a:gd name="connsiteY153" fmla="*/ 4698007 h 6858000"/>
              <a:gd name="connsiteX154" fmla="*/ 2305292 w 7467600"/>
              <a:gd name="connsiteY154" fmla="*/ 4219492 h 6858000"/>
              <a:gd name="connsiteX155" fmla="*/ 3360922 w 7467600"/>
              <a:gd name="connsiteY155" fmla="*/ 4529373 h 6858000"/>
              <a:gd name="connsiteX156" fmla="*/ 3492420 w 7467600"/>
              <a:gd name="connsiteY156" fmla="*/ 4510145 h 6858000"/>
              <a:gd name="connsiteX157" fmla="*/ 3364086 w 7467600"/>
              <a:gd name="connsiteY157" fmla="*/ 4480340 h 6858000"/>
              <a:gd name="connsiteX158" fmla="*/ 3225818 w 7467600"/>
              <a:gd name="connsiteY158" fmla="*/ 4411822 h 6858000"/>
              <a:gd name="connsiteX159" fmla="*/ 3129696 w 7467600"/>
              <a:gd name="connsiteY159" fmla="*/ 4360704 h 6858000"/>
              <a:gd name="connsiteX160" fmla="*/ 2814545 w 7467600"/>
              <a:gd name="connsiteY160" fmla="*/ 4282955 h 6858000"/>
              <a:gd name="connsiteX161" fmla="*/ 2305292 w 7467600"/>
              <a:gd name="connsiteY161" fmla="*/ 4219492 h 6858000"/>
              <a:gd name="connsiteX162" fmla="*/ 2626982 w 7467600"/>
              <a:gd name="connsiteY162" fmla="*/ 4206450 h 6858000"/>
              <a:gd name="connsiteX163" fmla="*/ 2490617 w 7467600"/>
              <a:gd name="connsiteY163" fmla="*/ 4206951 h 6858000"/>
              <a:gd name="connsiteX164" fmla="*/ 2819869 w 7467600"/>
              <a:gd name="connsiteY164" fmla="*/ 4252936 h 6858000"/>
              <a:gd name="connsiteX165" fmla="*/ 3143018 w 7467600"/>
              <a:gd name="connsiteY165" fmla="*/ 4332698 h 6858000"/>
              <a:gd name="connsiteX166" fmla="*/ 3241520 w 7467600"/>
              <a:gd name="connsiteY166" fmla="*/ 4385112 h 6858000"/>
              <a:gd name="connsiteX167" fmla="*/ 3374575 w 7467600"/>
              <a:gd name="connsiteY167" fmla="*/ 4451517 h 6858000"/>
              <a:gd name="connsiteX168" fmla="*/ 3505221 w 7467600"/>
              <a:gd name="connsiteY168" fmla="*/ 4480757 h 6858000"/>
              <a:gd name="connsiteX169" fmla="*/ 2626982 w 7467600"/>
              <a:gd name="connsiteY169" fmla="*/ 4206450 h 6858000"/>
              <a:gd name="connsiteX170" fmla="*/ 1310106 w 7467600"/>
              <a:gd name="connsiteY170" fmla="*/ 3943217 h 6858000"/>
              <a:gd name="connsiteX171" fmla="*/ 854994 w 7467600"/>
              <a:gd name="connsiteY171" fmla="*/ 4399136 h 6858000"/>
              <a:gd name="connsiteX172" fmla="*/ 742462 w 7467600"/>
              <a:gd name="connsiteY172" fmla="*/ 4594648 h 6858000"/>
              <a:gd name="connsiteX173" fmla="*/ 820602 w 7467600"/>
              <a:gd name="connsiteY173" fmla="*/ 4485915 h 6858000"/>
              <a:gd name="connsiteX174" fmla="*/ 878295 w 7467600"/>
              <a:gd name="connsiteY174" fmla="*/ 4403594 h 6858000"/>
              <a:gd name="connsiteX175" fmla="*/ 1240607 w 7467600"/>
              <a:gd name="connsiteY175" fmla="*/ 4010401 h 6858000"/>
              <a:gd name="connsiteX176" fmla="*/ 1310106 w 7467600"/>
              <a:gd name="connsiteY176" fmla="*/ 3943217 h 6858000"/>
              <a:gd name="connsiteX177" fmla="*/ 1423113 w 7467600"/>
              <a:gd name="connsiteY177" fmla="*/ 3874565 h 6858000"/>
              <a:gd name="connsiteX178" fmla="*/ 1260565 w 7467600"/>
              <a:gd name="connsiteY178" fmla="*/ 4031982 h 6858000"/>
              <a:gd name="connsiteX179" fmla="*/ 901900 w 7467600"/>
              <a:gd name="connsiteY179" fmla="*/ 4421236 h 6858000"/>
              <a:gd name="connsiteX180" fmla="*/ 845044 w 7467600"/>
              <a:gd name="connsiteY180" fmla="*/ 4502436 h 6858000"/>
              <a:gd name="connsiteX181" fmla="*/ 685926 w 7467600"/>
              <a:gd name="connsiteY181" fmla="*/ 4703069 h 6858000"/>
              <a:gd name="connsiteX182" fmla="*/ 684248 w 7467600"/>
              <a:gd name="connsiteY182" fmla="*/ 4706721 h 6858000"/>
              <a:gd name="connsiteX183" fmla="*/ 1423113 w 7467600"/>
              <a:gd name="connsiteY183" fmla="*/ 3874565 h 6858000"/>
              <a:gd name="connsiteX184" fmla="*/ 3316479 w 7467600"/>
              <a:gd name="connsiteY184" fmla="*/ 3872136 h 6858000"/>
              <a:gd name="connsiteX185" fmla="*/ 3546806 w 7467600"/>
              <a:gd name="connsiteY185" fmla="*/ 4356139 h 6858000"/>
              <a:gd name="connsiteX186" fmla="*/ 3364433 w 7467600"/>
              <a:gd name="connsiteY186" fmla="*/ 3953121 h 6858000"/>
              <a:gd name="connsiteX187" fmla="*/ 3316479 w 7467600"/>
              <a:gd name="connsiteY187" fmla="*/ 3872136 h 6858000"/>
              <a:gd name="connsiteX188" fmla="*/ 3291335 w 7467600"/>
              <a:gd name="connsiteY188" fmla="*/ 3767420 h 6858000"/>
              <a:gd name="connsiteX189" fmla="*/ 3390805 w 7467600"/>
              <a:gd name="connsiteY189" fmla="*/ 3937163 h 6858000"/>
              <a:gd name="connsiteX190" fmla="*/ 3579062 w 7467600"/>
              <a:gd name="connsiteY190" fmla="*/ 4359040 h 6858000"/>
              <a:gd name="connsiteX191" fmla="*/ 3467355 w 7467600"/>
              <a:gd name="connsiteY191" fmla="*/ 3988130 h 6858000"/>
              <a:gd name="connsiteX192" fmla="*/ 3310753 w 7467600"/>
              <a:gd name="connsiteY192" fmla="*/ 3787140 h 6858000"/>
              <a:gd name="connsiteX193" fmla="*/ 3291335 w 7467600"/>
              <a:gd name="connsiteY193" fmla="*/ 3767420 h 6858000"/>
              <a:gd name="connsiteX194" fmla="*/ 1635889 w 7467600"/>
              <a:gd name="connsiteY194" fmla="*/ 3709494 h 6858000"/>
              <a:gd name="connsiteX195" fmla="*/ 1634800 w 7467600"/>
              <a:gd name="connsiteY195" fmla="*/ 3731111 h 6858000"/>
              <a:gd name="connsiteX196" fmla="*/ 1635889 w 7467600"/>
              <a:gd name="connsiteY196" fmla="*/ 3709494 h 6858000"/>
              <a:gd name="connsiteX197" fmla="*/ 1510397 w 7467600"/>
              <a:gd name="connsiteY197" fmla="*/ 3684705 h 6858000"/>
              <a:gd name="connsiteX198" fmla="*/ 1146550 w 7467600"/>
              <a:gd name="connsiteY198" fmla="*/ 3802012 h 6858000"/>
              <a:gd name="connsiteX199" fmla="*/ 698834 w 7467600"/>
              <a:gd name="connsiteY199" fmla="*/ 3952272 h 6858000"/>
              <a:gd name="connsiteX200" fmla="*/ 34256 w 7467600"/>
              <a:gd name="connsiteY200" fmla="*/ 4347603 h 6858000"/>
              <a:gd name="connsiteX201" fmla="*/ 527241 w 7467600"/>
              <a:gd name="connsiteY201" fmla="*/ 4065078 h 6858000"/>
              <a:gd name="connsiteX202" fmla="*/ 1510397 w 7467600"/>
              <a:gd name="connsiteY202" fmla="*/ 3684705 h 6858000"/>
              <a:gd name="connsiteX203" fmla="*/ 1313114 w 7467600"/>
              <a:gd name="connsiteY203" fmla="*/ 3655216 h 6858000"/>
              <a:gd name="connsiteX204" fmla="*/ 1109304 w 7467600"/>
              <a:gd name="connsiteY204" fmla="*/ 3669030 h 6858000"/>
              <a:gd name="connsiteX205" fmla="*/ 8129 w 7467600"/>
              <a:gd name="connsiteY205" fmla="*/ 4330519 h 6858000"/>
              <a:gd name="connsiteX206" fmla="*/ 687572 w 7467600"/>
              <a:gd name="connsiteY206" fmla="*/ 3925629 h 6858000"/>
              <a:gd name="connsiteX207" fmla="*/ 1138365 w 7467600"/>
              <a:gd name="connsiteY207" fmla="*/ 3774515 h 6858000"/>
              <a:gd name="connsiteX208" fmla="*/ 1505579 w 7467600"/>
              <a:gd name="connsiteY208" fmla="*/ 3655526 h 6858000"/>
              <a:gd name="connsiteX209" fmla="*/ 1313114 w 7467600"/>
              <a:gd name="connsiteY209" fmla="*/ 3655216 h 6858000"/>
              <a:gd name="connsiteX210" fmla="*/ 3655073 w 7467600"/>
              <a:gd name="connsiteY210" fmla="*/ 3650884 h 6858000"/>
              <a:gd name="connsiteX211" fmla="*/ 3989938 w 7467600"/>
              <a:gd name="connsiteY211" fmla="*/ 3991685 h 6858000"/>
              <a:gd name="connsiteX212" fmla="*/ 4393907 w 7467600"/>
              <a:gd name="connsiteY212" fmla="*/ 4261258 h 6858000"/>
              <a:gd name="connsiteX213" fmla="*/ 4648051 w 7467600"/>
              <a:gd name="connsiteY213" fmla="*/ 4374051 h 6858000"/>
              <a:gd name="connsiteX214" fmla="*/ 4383389 w 7467600"/>
              <a:gd name="connsiteY214" fmla="*/ 4184369 h 6858000"/>
              <a:gd name="connsiteX215" fmla="*/ 4165508 w 7467600"/>
              <a:gd name="connsiteY215" fmla="*/ 4035196 h 6858000"/>
              <a:gd name="connsiteX216" fmla="*/ 4068162 w 7467600"/>
              <a:gd name="connsiteY216" fmla="*/ 3953394 h 6858000"/>
              <a:gd name="connsiteX217" fmla="*/ 3981416 w 7467600"/>
              <a:gd name="connsiteY217" fmla="*/ 3880482 h 6858000"/>
              <a:gd name="connsiteX218" fmla="*/ 3800147 w 7467600"/>
              <a:gd name="connsiteY218" fmla="*/ 3749872 h 6858000"/>
              <a:gd name="connsiteX219" fmla="*/ 3655073 w 7467600"/>
              <a:gd name="connsiteY219" fmla="*/ 3650884 h 6858000"/>
              <a:gd name="connsiteX220" fmla="*/ 3670252 w 7467600"/>
              <a:gd name="connsiteY220" fmla="*/ 3622798 h 6858000"/>
              <a:gd name="connsiteX221" fmla="*/ 3817258 w 7467600"/>
              <a:gd name="connsiteY221" fmla="*/ 3723577 h 6858000"/>
              <a:gd name="connsiteX222" fmla="*/ 4000461 w 7467600"/>
              <a:gd name="connsiteY222" fmla="*/ 3855966 h 6858000"/>
              <a:gd name="connsiteX223" fmla="*/ 4088180 w 7467600"/>
              <a:gd name="connsiteY223" fmla="*/ 3929774 h 6858000"/>
              <a:gd name="connsiteX224" fmla="*/ 4184555 w 7467600"/>
              <a:gd name="connsiteY224" fmla="*/ 4010683 h 6858000"/>
              <a:gd name="connsiteX225" fmla="*/ 4399563 w 7467600"/>
              <a:gd name="connsiteY225" fmla="*/ 4158106 h 6858000"/>
              <a:gd name="connsiteX226" fmla="*/ 4684469 w 7467600"/>
              <a:gd name="connsiteY226" fmla="*/ 4364680 h 6858000"/>
              <a:gd name="connsiteX227" fmla="*/ 4690271 w 7467600"/>
              <a:gd name="connsiteY227" fmla="*/ 4370034 h 6858000"/>
              <a:gd name="connsiteX228" fmla="*/ 4136093 w 7467600"/>
              <a:gd name="connsiteY228" fmla="*/ 3858466 h 6858000"/>
              <a:gd name="connsiteX229" fmla="*/ 3670252 w 7467600"/>
              <a:gd name="connsiteY229" fmla="*/ 3622798 h 6858000"/>
              <a:gd name="connsiteX230" fmla="*/ 4440129 w 7467600"/>
              <a:gd name="connsiteY230" fmla="*/ 3448571 h 6858000"/>
              <a:gd name="connsiteX231" fmla="*/ 4856525 w 7467600"/>
              <a:gd name="connsiteY231" fmla="*/ 3915351 h 6858000"/>
              <a:gd name="connsiteX232" fmla="*/ 5059055 w 7467600"/>
              <a:gd name="connsiteY232" fmla="*/ 4108918 h 6858000"/>
              <a:gd name="connsiteX233" fmla="*/ 5290070 w 7467600"/>
              <a:gd name="connsiteY233" fmla="*/ 4263619 h 6858000"/>
              <a:gd name="connsiteX234" fmla="*/ 4834991 w 7467600"/>
              <a:gd name="connsiteY234" fmla="*/ 3830985 h 6858000"/>
              <a:gd name="connsiteX235" fmla="*/ 4440129 w 7467600"/>
              <a:gd name="connsiteY235" fmla="*/ 3448571 h 6858000"/>
              <a:gd name="connsiteX236" fmla="*/ 4441737 w 7467600"/>
              <a:gd name="connsiteY236" fmla="*/ 3399734 h 6858000"/>
              <a:gd name="connsiteX237" fmla="*/ 4431236 w 7467600"/>
              <a:gd name="connsiteY237" fmla="*/ 3400954 h 6858000"/>
              <a:gd name="connsiteX238" fmla="*/ 4557150 w 7467600"/>
              <a:gd name="connsiteY238" fmla="*/ 3510023 h 6858000"/>
              <a:gd name="connsiteX239" fmla="*/ 4856936 w 7467600"/>
              <a:gd name="connsiteY239" fmla="*/ 3809146 h 6858000"/>
              <a:gd name="connsiteX240" fmla="*/ 5111996 w 7467600"/>
              <a:gd name="connsiteY240" fmla="*/ 4065759 h 6858000"/>
              <a:gd name="connsiteX241" fmla="*/ 5388878 w 7467600"/>
              <a:gd name="connsiteY241" fmla="*/ 4300185 h 6858000"/>
              <a:gd name="connsiteX242" fmla="*/ 5425556 w 7467600"/>
              <a:gd name="connsiteY242" fmla="*/ 4308967 h 6858000"/>
              <a:gd name="connsiteX243" fmla="*/ 4943646 w 7467600"/>
              <a:gd name="connsiteY243" fmla="*/ 3822916 h 6858000"/>
              <a:gd name="connsiteX244" fmla="*/ 4594837 w 7467600"/>
              <a:gd name="connsiteY244" fmla="*/ 3532274 h 6858000"/>
              <a:gd name="connsiteX245" fmla="*/ 4441737 w 7467600"/>
              <a:gd name="connsiteY245" fmla="*/ 3399734 h 6858000"/>
              <a:gd name="connsiteX246" fmla="*/ 5425834 w 7467600"/>
              <a:gd name="connsiteY246" fmla="*/ 3162785 h 6858000"/>
              <a:gd name="connsiteX247" fmla="*/ 5401644 w 7467600"/>
              <a:gd name="connsiteY247" fmla="*/ 3617847 h 6858000"/>
              <a:gd name="connsiteX248" fmla="*/ 5467256 w 7467600"/>
              <a:gd name="connsiteY248" fmla="*/ 4175494 h 6858000"/>
              <a:gd name="connsiteX249" fmla="*/ 5448069 w 7467600"/>
              <a:gd name="connsiteY249" fmla="*/ 3567554 h 6858000"/>
              <a:gd name="connsiteX250" fmla="*/ 5425834 w 7467600"/>
              <a:gd name="connsiteY250" fmla="*/ 3162785 h 6858000"/>
              <a:gd name="connsiteX251" fmla="*/ 1318687 w 7467600"/>
              <a:gd name="connsiteY251" fmla="*/ 3113840 h 6858000"/>
              <a:gd name="connsiteX252" fmla="*/ 1066793 w 7467600"/>
              <a:gd name="connsiteY252" fmla="*/ 3212171 h 6858000"/>
              <a:gd name="connsiteX253" fmla="*/ 993319 w 7467600"/>
              <a:gd name="connsiteY253" fmla="*/ 3247648 h 6858000"/>
              <a:gd name="connsiteX254" fmla="*/ 853081 w 7467600"/>
              <a:gd name="connsiteY254" fmla="*/ 3312410 h 6858000"/>
              <a:gd name="connsiteX255" fmla="*/ 805957 w 7467600"/>
              <a:gd name="connsiteY255" fmla="*/ 3330443 h 6858000"/>
              <a:gd name="connsiteX256" fmla="*/ 1318687 w 7467600"/>
              <a:gd name="connsiteY256" fmla="*/ 3113840 h 6858000"/>
              <a:gd name="connsiteX257" fmla="*/ 5453702 w 7467600"/>
              <a:gd name="connsiteY257" fmla="*/ 3090882 h 6858000"/>
              <a:gd name="connsiteX258" fmla="*/ 5480135 w 7467600"/>
              <a:gd name="connsiteY258" fmla="*/ 3565802 h 6858000"/>
              <a:gd name="connsiteX259" fmla="*/ 5499023 w 7467600"/>
              <a:gd name="connsiteY259" fmla="*/ 4166310 h 6858000"/>
              <a:gd name="connsiteX260" fmla="*/ 5547022 w 7467600"/>
              <a:gd name="connsiteY260" fmla="*/ 3607838 h 6858000"/>
              <a:gd name="connsiteX261" fmla="*/ 5515964 w 7467600"/>
              <a:gd name="connsiteY261" fmla="*/ 3378541 h 6858000"/>
              <a:gd name="connsiteX262" fmla="*/ 5453702 w 7467600"/>
              <a:gd name="connsiteY262" fmla="*/ 3090882 h 6858000"/>
              <a:gd name="connsiteX263" fmla="*/ 1238695 w 7467600"/>
              <a:gd name="connsiteY263" fmla="*/ 3076820 h 6858000"/>
              <a:gd name="connsiteX264" fmla="*/ 716371 w 7467600"/>
              <a:gd name="connsiteY264" fmla="*/ 3293249 h 6858000"/>
              <a:gd name="connsiteX265" fmla="*/ 579522 w 7467600"/>
              <a:gd name="connsiteY265" fmla="*/ 3371759 h 6858000"/>
              <a:gd name="connsiteX266" fmla="*/ 600288 w 7467600"/>
              <a:gd name="connsiteY266" fmla="*/ 3365555 h 6858000"/>
              <a:gd name="connsiteX267" fmla="*/ 840692 w 7467600"/>
              <a:gd name="connsiteY267" fmla="*/ 3284921 h 6858000"/>
              <a:gd name="connsiteX268" fmla="*/ 979248 w 7467600"/>
              <a:gd name="connsiteY268" fmla="*/ 3221003 h 6858000"/>
              <a:gd name="connsiteX269" fmla="*/ 1053282 w 7467600"/>
              <a:gd name="connsiteY269" fmla="*/ 3185247 h 6858000"/>
              <a:gd name="connsiteX270" fmla="*/ 1320603 w 7467600"/>
              <a:gd name="connsiteY270" fmla="*/ 3081281 h 6858000"/>
              <a:gd name="connsiteX271" fmla="*/ 1238695 w 7467600"/>
              <a:gd name="connsiteY271" fmla="*/ 3076820 h 6858000"/>
              <a:gd name="connsiteX272" fmla="*/ 5425627 w 7467600"/>
              <a:gd name="connsiteY272" fmla="*/ 2954192 h 6858000"/>
              <a:gd name="connsiteX273" fmla="*/ 5470770 w 7467600"/>
              <a:gd name="connsiteY273" fmla="*/ 3005435 h 6858000"/>
              <a:gd name="connsiteX274" fmla="*/ 5519779 w 7467600"/>
              <a:gd name="connsiteY274" fmla="*/ 4359223 h 6858000"/>
              <a:gd name="connsiteX275" fmla="*/ 5520293 w 7467600"/>
              <a:gd name="connsiteY275" fmla="*/ 4360602 h 6858000"/>
              <a:gd name="connsiteX276" fmla="*/ 5767221 w 7467600"/>
              <a:gd name="connsiteY276" fmla="*/ 4665564 h 6858000"/>
              <a:gd name="connsiteX277" fmla="*/ 6937169 w 7467600"/>
              <a:gd name="connsiteY277" fmla="*/ 4815941 h 6858000"/>
              <a:gd name="connsiteX278" fmla="*/ 6953922 w 7467600"/>
              <a:gd name="connsiteY278" fmla="*/ 4890068 h 6858000"/>
              <a:gd name="connsiteX279" fmla="*/ 6071359 w 7467600"/>
              <a:gd name="connsiteY279" fmla="*/ 4770770 h 6858000"/>
              <a:gd name="connsiteX280" fmla="*/ 6038839 w 7467600"/>
              <a:gd name="connsiteY280" fmla="*/ 4764474 h 6858000"/>
              <a:gd name="connsiteX281" fmla="*/ 6038706 w 7467600"/>
              <a:gd name="connsiteY281" fmla="*/ 4763847 h 6858000"/>
              <a:gd name="connsiteX282" fmla="*/ 6037784 w 7467600"/>
              <a:gd name="connsiteY282" fmla="*/ 4764270 h 6858000"/>
              <a:gd name="connsiteX283" fmla="*/ 6038839 w 7467600"/>
              <a:gd name="connsiteY283" fmla="*/ 4764474 h 6858000"/>
              <a:gd name="connsiteX284" fmla="*/ 6040338 w 7467600"/>
              <a:gd name="connsiteY284" fmla="*/ 4771418 h 6858000"/>
              <a:gd name="connsiteX285" fmla="*/ 6024488 w 7467600"/>
              <a:gd name="connsiteY285" fmla="*/ 4809903 h 6858000"/>
              <a:gd name="connsiteX286" fmla="*/ 5599771 w 7467600"/>
              <a:gd name="connsiteY286" fmla="*/ 5509652 h 6858000"/>
              <a:gd name="connsiteX287" fmla="*/ 5548843 w 7467600"/>
              <a:gd name="connsiteY287" fmla="*/ 5563845 h 6858000"/>
              <a:gd name="connsiteX288" fmla="*/ 5940952 w 7467600"/>
              <a:gd name="connsiteY288" fmla="*/ 6250028 h 6858000"/>
              <a:gd name="connsiteX289" fmla="*/ 6043441 w 7467600"/>
              <a:gd name="connsiteY289" fmla="*/ 6665847 h 6858000"/>
              <a:gd name="connsiteX290" fmla="*/ 6093432 w 7467600"/>
              <a:gd name="connsiteY290" fmla="*/ 6858000 h 6858000"/>
              <a:gd name="connsiteX291" fmla="*/ 6034344 w 7467600"/>
              <a:gd name="connsiteY291" fmla="*/ 6858000 h 6858000"/>
              <a:gd name="connsiteX292" fmla="*/ 6026679 w 7467600"/>
              <a:gd name="connsiteY292" fmla="*/ 6836959 h 6858000"/>
              <a:gd name="connsiteX293" fmla="*/ 5800441 w 7467600"/>
              <a:gd name="connsiteY293" fmla="*/ 6335286 h 6858000"/>
              <a:gd name="connsiteX294" fmla="*/ 5526562 w 7467600"/>
              <a:gd name="connsiteY294" fmla="*/ 5705388 h 6858000"/>
              <a:gd name="connsiteX295" fmla="*/ 5519640 w 7467600"/>
              <a:gd name="connsiteY295" fmla="*/ 5683774 h 6858000"/>
              <a:gd name="connsiteX296" fmla="*/ 5844559 w 7467600"/>
              <a:gd name="connsiteY296" fmla="*/ 6553349 h 6858000"/>
              <a:gd name="connsiteX297" fmla="*/ 5975994 w 7467600"/>
              <a:gd name="connsiteY297" fmla="*/ 6858000 h 6858000"/>
              <a:gd name="connsiteX298" fmla="*/ 5898547 w 7467600"/>
              <a:gd name="connsiteY298" fmla="*/ 6858000 h 6858000"/>
              <a:gd name="connsiteX299" fmla="*/ 5682041 w 7467600"/>
              <a:gd name="connsiteY299" fmla="*/ 6355860 h 6858000"/>
              <a:gd name="connsiteX300" fmla="*/ 5461758 w 7467600"/>
              <a:gd name="connsiteY300" fmla="*/ 5820220 h 6858000"/>
              <a:gd name="connsiteX301" fmla="*/ 5237282 w 7467600"/>
              <a:gd name="connsiteY301" fmla="*/ 6579086 h 6858000"/>
              <a:gd name="connsiteX302" fmla="*/ 5115009 w 7467600"/>
              <a:gd name="connsiteY302" fmla="*/ 6858000 h 6858000"/>
              <a:gd name="connsiteX303" fmla="*/ 5028074 w 7467600"/>
              <a:gd name="connsiteY303" fmla="*/ 6858000 h 6858000"/>
              <a:gd name="connsiteX304" fmla="*/ 5079508 w 7467600"/>
              <a:gd name="connsiteY304" fmla="*/ 6749074 h 6858000"/>
              <a:gd name="connsiteX305" fmla="*/ 5371846 w 7467600"/>
              <a:gd name="connsiteY305" fmla="*/ 5924413 h 6858000"/>
              <a:gd name="connsiteX306" fmla="*/ 5270512 w 7467600"/>
              <a:gd name="connsiteY306" fmla="*/ 6138975 h 6858000"/>
              <a:gd name="connsiteX307" fmla="*/ 5062409 w 7467600"/>
              <a:gd name="connsiteY307" fmla="*/ 6653544 h 6858000"/>
              <a:gd name="connsiteX308" fmla="*/ 5036628 w 7467600"/>
              <a:gd name="connsiteY308" fmla="*/ 6754247 h 6858000"/>
              <a:gd name="connsiteX309" fmla="*/ 5009112 w 7467600"/>
              <a:gd name="connsiteY309" fmla="*/ 6858000 h 6858000"/>
              <a:gd name="connsiteX310" fmla="*/ 4976679 w 7467600"/>
              <a:gd name="connsiteY310" fmla="*/ 6858000 h 6858000"/>
              <a:gd name="connsiteX311" fmla="*/ 5006537 w 7467600"/>
              <a:gd name="connsiteY311" fmla="*/ 6747068 h 6858000"/>
              <a:gd name="connsiteX312" fmla="*/ 5032723 w 7467600"/>
              <a:gd name="connsiteY312" fmla="*/ 6644957 h 6858000"/>
              <a:gd name="connsiteX313" fmla="*/ 5242949 w 7467600"/>
              <a:gd name="connsiteY313" fmla="*/ 6125175 h 6858000"/>
              <a:gd name="connsiteX314" fmla="*/ 5286321 w 7467600"/>
              <a:gd name="connsiteY314" fmla="*/ 6033555 h 6858000"/>
              <a:gd name="connsiteX315" fmla="*/ 5008210 w 7467600"/>
              <a:gd name="connsiteY315" fmla="*/ 6649194 h 6858000"/>
              <a:gd name="connsiteX316" fmla="*/ 4986321 w 7467600"/>
              <a:gd name="connsiteY316" fmla="*/ 6765687 h 6858000"/>
              <a:gd name="connsiteX317" fmla="*/ 4973474 w 7467600"/>
              <a:gd name="connsiteY317" fmla="*/ 6858000 h 6858000"/>
              <a:gd name="connsiteX318" fmla="*/ 4907178 w 7467600"/>
              <a:gd name="connsiteY318" fmla="*/ 6858000 h 6858000"/>
              <a:gd name="connsiteX319" fmla="*/ 4910810 w 7467600"/>
              <a:gd name="connsiteY319" fmla="*/ 6829660 h 6858000"/>
              <a:gd name="connsiteX320" fmla="*/ 4987461 w 7467600"/>
              <a:gd name="connsiteY320" fmla="*/ 6432994 h 6858000"/>
              <a:gd name="connsiteX321" fmla="*/ 5179262 w 7467600"/>
              <a:gd name="connsiteY321" fmla="*/ 6035044 h 6858000"/>
              <a:gd name="connsiteX322" fmla="*/ 4689678 w 7467600"/>
              <a:gd name="connsiteY322" fmla="*/ 6440241 h 6858000"/>
              <a:gd name="connsiteX323" fmla="*/ 4477543 w 7467600"/>
              <a:gd name="connsiteY323" fmla="*/ 6674836 h 6858000"/>
              <a:gd name="connsiteX324" fmla="*/ 4329957 w 7467600"/>
              <a:gd name="connsiteY324" fmla="*/ 6858000 h 6858000"/>
              <a:gd name="connsiteX325" fmla="*/ 4218595 w 7467600"/>
              <a:gd name="connsiteY325" fmla="*/ 6858000 h 6858000"/>
              <a:gd name="connsiteX326" fmla="*/ 4368888 w 7467600"/>
              <a:gd name="connsiteY326" fmla="*/ 6668412 h 6858000"/>
              <a:gd name="connsiteX327" fmla="*/ 4563091 w 7467600"/>
              <a:gd name="connsiteY327" fmla="*/ 6442508 h 6858000"/>
              <a:gd name="connsiteX328" fmla="*/ 5387324 w 7467600"/>
              <a:gd name="connsiteY328" fmla="*/ 5705830 h 6858000"/>
              <a:gd name="connsiteX329" fmla="*/ 5073620 w 7467600"/>
              <a:gd name="connsiteY329" fmla="*/ 5955437 h 6858000"/>
              <a:gd name="connsiteX330" fmla="*/ 4689789 w 7467600"/>
              <a:gd name="connsiteY330" fmla="*/ 6268382 h 6858000"/>
              <a:gd name="connsiteX331" fmla="*/ 4418722 w 7467600"/>
              <a:gd name="connsiteY331" fmla="*/ 6570886 h 6858000"/>
              <a:gd name="connsiteX332" fmla="*/ 4214944 w 7467600"/>
              <a:gd name="connsiteY332" fmla="*/ 6858000 h 6858000"/>
              <a:gd name="connsiteX333" fmla="*/ 4177898 w 7467600"/>
              <a:gd name="connsiteY333" fmla="*/ 6858000 h 6858000"/>
              <a:gd name="connsiteX334" fmla="*/ 4391597 w 7467600"/>
              <a:gd name="connsiteY334" fmla="*/ 6556370 h 6858000"/>
              <a:gd name="connsiteX335" fmla="*/ 4668889 w 7467600"/>
              <a:gd name="connsiteY335" fmla="*/ 6246399 h 6858000"/>
              <a:gd name="connsiteX336" fmla="*/ 5055427 w 7467600"/>
              <a:gd name="connsiteY336" fmla="*/ 5931476 h 6858000"/>
              <a:gd name="connsiteX337" fmla="*/ 5371814 w 7467600"/>
              <a:gd name="connsiteY337" fmla="*/ 5678975 h 6858000"/>
              <a:gd name="connsiteX338" fmla="*/ 4987918 w 7467600"/>
              <a:gd name="connsiteY338" fmla="*/ 5838701 h 6858000"/>
              <a:gd name="connsiteX339" fmla="*/ 4317146 w 7467600"/>
              <a:gd name="connsiteY339" fmla="*/ 6587716 h 6858000"/>
              <a:gd name="connsiteX340" fmla="*/ 4171627 w 7467600"/>
              <a:gd name="connsiteY340" fmla="*/ 6858000 h 6858000"/>
              <a:gd name="connsiteX341" fmla="*/ 4081585 w 7467600"/>
              <a:gd name="connsiteY341" fmla="*/ 6858000 h 6858000"/>
              <a:gd name="connsiteX342" fmla="*/ 4238603 w 7467600"/>
              <a:gd name="connsiteY342" fmla="*/ 6559341 h 6858000"/>
              <a:gd name="connsiteX343" fmla="*/ 4778333 w 7467600"/>
              <a:gd name="connsiteY343" fmla="*/ 5873626 h 6858000"/>
              <a:gd name="connsiteX344" fmla="*/ 5414185 w 7467600"/>
              <a:gd name="connsiteY344" fmla="*/ 5573882 h 6858000"/>
              <a:gd name="connsiteX345" fmla="*/ 5959648 w 7467600"/>
              <a:gd name="connsiteY345" fmla="*/ 4760797 h 6858000"/>
              <a:gd name="connsiteX346" fmla="*/ 5355019 w 7467600"/>
              <a:gd name="connsiteY346" fmla="*/ 4734672 h 6858000"/>
              <a:gd name="connsiteX347" fmla="*/ 5083565 w 7467600"/>
              <a:gd name="connsiteY347" fmla="*/ 5179121 h 6858000"/>
              <a:gd name="connsiteX348" fmla="*/ 4713577 w 7467600"/>
              <a:gd name="connsiteY348" fmla="*/ 5616803 h 6858000"/>
              <a:gd name="connsiteX349" fmla="*/ 3989559 w 7467600"/>
              <a:gd name="connsiteY349" fmla="*/ 6145945 h 6858000"/>
              <a:gd name="connsiteX350" fmla="*/ 3939824 w 7467600"/>
              <a:gd name="connsiteY350" fmla="*/ 6066900 h 6858000"/>
              <a:gd name="connsiteX351" fmla="*/ 4584537 w 7467600"/>
              <a:gd name="connsiteY351" fmla="*/ 5324826 h 6858000"/>
              <a:gd name="connsiteX352" fmla="*/ 5037105 w 7467600"/>
              <a:gd name="connsiteY352" fmla="*/ 5088765 h 6858000"/>
              <a:gd name="connsiteX353" fmla="*/ 5039930 w 7467600"/>
              <a:gd name="connsiteY353" fmla="*/ 5089585 h 6858000"/>
              <a:gd name="connsiteX354" fmla="*/ 5263764 w 7467600"/>
              <a:gd name="connsiteY354" fmla="*/ 4735525 h 6858000"/>
              <a:gd name="connsiteX355" fmla="*/ 4086300 w 7467600"/>
              <a:gd name="connsiteY355" fmla="*/ 4884599 h 6858000"/>
              <a:gd name="connsiteX356" fmla="*/ 4085485 w 7467600"/>
              <a:gd name="connsiteY356" fmla="*/ 4899070 h 6858000"/>
              <a:gd name="connsiteX357" fmla="*/ 3871915 w 7467600"/>
              <a:gd name="connsiteY357" fmla="*/ 5253645 h 6858000"/>
              <a:gd name="connsiteX358" fmla="*/ 3799374 w 7467600"/>
              <a:gd name="connsiteY358" fmla="*/ 5466127 h 6858000"/>
              <a:gd name="connsiteX359" fmla="*/ 3498850 w 7467600"/>
              <a:gd name="connsiteY359" fmla="*/ 6661888 h 6858000"/>
              <a:gd name="connsiteX360" fmla="*/ 3399216 w 7467600"/>
              <a:gd name="connsiteY360" fmla="*/ 6858000 h 6858000"/>
              <a:gd name="connsiteX361" fmla="*/ 3303688 w 7467600"/>
              <a:gd name="connsiteY361" fmla="*/ 6858000 h 6858000"/>
              <a:gd name="connsiteX362" fmla="*/ 3391774 w 7467600"/>
              <a:gd name="connsiteY362" fmla="*/ 6697181 h 6858000"/>
              <a:gd name="connsiteX363" fmla="*/ 3735540 w 7467600"/>
              <a:gd name="connsiteY363" fmla="*/ 5546923 h 6858000"/>
              <a:gd name="connsiteX364" fmla="*/ 3729438 w 7467600"/>
              <a:gd name="connsiteY364" fmla="*/ 5569058 h 6858000"/>
              <a:gd name="connsiteX365" fmla="*/ 3707782 w 7467600"/>
              <a:gd name="connsiteY365" fmla="*/ 5644908 h 6858000"/>
              <a:gd name="connsiteX366" fmla="*/ 3583827 w 7467600"/>
              <a:gd name="connsiteY366" fmla="*/ 6039215 h 6858000"/>
              <a:gd name="connsiteX367" fmla="*/ 3547861 w 7467600"/>
              <a:gd name="connsiteY367" fmla="*/ 6129609 h 6858000"/>
              <a:gd name="connsiteX368" fmla="*/ 3490905 w 7467600"/>
              <a:gd name="connsiteY368" fmla="*/ 6277660 h 6858000"/>
              <a:gd name="connsiteX369" fmla="*/ 3455859 w 7467600"/>
              <a:gd name="connsiteY369" fmla="*/ 6391301 h 6858000"/>
              <a:gd name="connsiteX370" fmla="*/ 3429112 w 7467600"/>
              <a:gd name="connsiteY370" fmla="*/ 6479469 h 6858000"/>
              <a:gd name="connsiteX371" fmla="*/ 3304862 w 7467600"/>
              <a:gd name="connsiteY371" fmla="*/ 6796476 h 6858000"/>
              <a:gd name="connsiteX372" fmla="*/ 3276071 w 7467600"/>
              <a:gd name="connsiteY372" fmla="*/ 6858000 h 6858000"/>
              <a:gd name="connsiteX373" fmla="*/ 3240805 w 7467600"/>
              <a:gd name="connsiteY373" fmla="*/ 6858000 h 6858000"/>
              <a:gd name="connsiteX374" fmla="*/ 3275917 w 7467600"/>
              <a:gd name="connsiteY374" fmla="*/ 6783192 h 6858000"/>
              <a:gd name="connsiteX375" fmla="*/ 3399358 w 7467600"/>
              <a:gd name="connsiteY375" fmla="*/ 6469011 h 6858000"/>
              <a:gd name="connsiteX376" fmla="*/ 3425650 w 7467600"/>
              <a:gd name="connsiteY376" fmla="*/ 6381333 h 6858000"/>
              <a:gd name="connsiteX377" fmla="*/ 3460661 w 7467600"/>
              <a:gd name="connsiteY377" fmla="*/ 6266763 h 6858000"/>
              <a:gd name="connsiteX378" fmla="*/ 3518021 w 7467600"/>
              <a:gd name="connsiteY378" fmla="*/ 6117298 h 6858000"/>
              <a:gd name="connsiteX379" fmla="*/ 3554035 w 7467600"/>
              <a:gd name="connsiteY379" fmla="*/ 6027832 h 6858000"/>
              <a:gd name="connsiteX380" fmla="*/ 3677174 w 7467600"/>
              <a:gd name="connsiteY380" fmla="*/ 5636351 h 6858000"/>
              <a:gd name="connsiteX381" fmla="*/ 3698819 w 7467600"/>
              <a:gd name="connsiteY381" fmla="*/ 5560503 h 6858000"/>
              <a:gd name="connsiteX382" fmla="*/ 3702094 w 7467600"/>
              <a:gd name="connsiteY382" fmla="*/ 5549194 h 6858000"/>
              <a:gd name="connsiteX383" fmla="*/ 3398355 w 7467600"/>
              <a:gd name="connsiteY383" fmla="*/ 6094603 h 6858000"/>
              <a:gd name="connsiteX384" fmla="*/ 3193941 w 7467600"/>
              <a:gd name="connsiteY384" fmla="*/ 6798775 h 6858000"/>
              <a:gd name="connsiteX385" fmla="*/ 3184140 w 7467600"/>
              <a:gd name="connsiteY385" fmla="*/ 6858000 h 6858000"/>
              <a:gd name="connsiteX386" fmla="*/ 3099978 w 7467600"/>
              <a:gd name="connsiteY386" fmla="*/ 6858000 h 6858000"/>
              <a:gd name="connsiteX387" fmla="*/ 3101556 w 7467600"/>
              <a:gd name="connsiteY387" fmla="*/ 6843337 h 6858000"/>
              <a:gd name="connsiteX388" fmla="*/ 3370162 w 7467600"/>
              <a:gd name="connsiteY388" fmla="*/ 5785550 h 6858000"/>
              <a:gd name="connsiteX389" fmla="*/ 3746477 w 7467600"/>
              <a:gd name="connsiteY389" fmla="*/ 5377889 h 6858000"/>
              <a:gd name="connsiteX390" fmla="*/ 3863399 w 7467600"/>
              <a:gd name="connsiteY390" fmla="*/ 5087257 h 6858000"/>
              <a:gd name="connsiteX391" fmla="*/ 3968712 w 7467600"/>
              <a:gd name="connsiteY391" fmla="*/ 4913989 h 6858000"/>
              <a:gd name="connsiteX392" fmla="*/ 2792390 w 7467600"/>
              <a:gd name="connsiteY392" fmla="*/ 5382974 h 6858000"/>
              <a:gd name="connsiteX393" fmla="*/ 2714982 w 7467600"/>
              <a:gd name="connsiteY393" fmla="*/ 5427051 h 6858000"/>
              <a:gd name="connsiteX394" fmla="*/ 2813361 w 7467600"/>
              <a:gd name="connsiteY394" fmla="*/ 6023912 h 6858000"/>
              <a:gd name="connsiteX395" fmla="*/ 2688430 w 7467600"/>
              <a:gd name="connsiteY395" fmla="*/ 6801564 h 6858000"/>
              <a:gd name="connsiteX396" fmla="*/ 2629626 w 7467600"/>
              <a:gd name="connsiteY396" fmla="*/ 6763394 h 6858000"/>
              <a:gd name="connsiteX397" fmla="*/ 2565328 w 7467600"/>
              <a:gd name="connsiteY397" fmla="*/ 5516399 h 6858000"/>
              <a:gd name="connsiteX398" fmla="*/ 1922999 w 7467600"/>
              <a:gd name="connsiteY398" fmla="*/ 5980343 h 6858000"/>
              <a:gd name="connsiteX399" fmla="*/ 1950261 w 7467600"/>
              <a:gd name="connsiteY399" fmla="*/ 6405858 h 6858000"/>
              <a:gd name="connsiteX400" fmla="*/ 2365554 w 7467600"/>
              <a:gd name="connsiteY400" fmla="*/ 6759107 h 6858000"/>
              <a:gd name="connsiteX401" fmla="*/ 2424142 w 7467600"/>
              <a:gd name="connsiteY401" fmla="*/ 6858000 h 6858000"/>
              <a:gd name="connsiteX402" fmla="*/ 2395994 w 7467600"/>
              <a:gd name="connsiteY402" fmla="*/ 6858000 h 6858000"/>
              <a:gd name="connsiteX403" fmla="*/ 2392863 w 7467600"/>
              <a:gd name="connsiteY403" fmla="*/ 6852964 h 6858000"/>
              <a:gd name="connsiteX404" fmla="*/ 2017589 w 7467600"/>
              <a:gd name="connsiteY404" fmla="*/ 6493982 h 6858000"/>
              <a:gd name="connsiteX405" fmla="*/ 2147336 w 7467600"/>
              <a:gd name="connsiteY405" fmla="*/ 6594052 h 6858000"/>
              <a:gd name="connsiteX406" fmla="*/ 2207047 w 7467600"/>
              <a:gd name="connsiteY406" fmla="*/ 6654540 h 6858000"/>
              <a:gd name="connsiteX407" fmla="*/ 2299106 w 7467600"/>
              <a:gd name="connsiteY407" fmla="*/ 6778931 h 6858000"/>
              <a:gd name="connsiteX408" fmla="*/ 2314430 w 7467600"/>
              <a:gd name="connsiteY408" fmla="*/ 6801144 h 6858000"/>
              <a:gd name="connsiteX409" fmla="*/ 2352406 w 7467600"/>
              <a:gd name="connsiteY409" fmla="*/ 6858000 h 6858000"/>
              <a:gd name="connsiteX410" fmla="*/ 2314492 w 7467600"/>
              <a:gd name="connsiteY410" fmla="*/ 6858000 h 6858000"/>
              <a:gd name="connsiteX411" fmla="*/ 2288095 w 7467600"/>
              <a:gd name="connsiteY411" fmla="*/ 6818030 h 6858000"/>
              <a:gd name="connsiteX412" fmla="*/ 2272768 w 7467600"/>
              <a:gd name="connsiteY412" fmla="*/ 6795822 h 6858000"/>
              <a:gd name="connsiteX413" fmla="*/ 2182715 w 7467600"/>
              <a:gd name="connsiteY413" fmla="*/ 6675071 h 6858000"/>
              <a:gd name="connsiteX414" fmla="*/ 2032061 w 7467600"/>
              <a:gd name="connsiteY414" fmla="*/ 6541380 h 6858000"/>
              <a:gd name="connsiteX415" fmla="*/ 2257220 w 7467600"/>
              <a:gd name="connsiteY415" fmla="*/ 6826257 h 6858000"/>
              <a:gd name="connsiteX416" fmla="*/ 2281324 w 7467600"/>
              <a:gd name="connsiteY416" fmla="*/ 6858000 h 6858000"/>
              <a:gd name="connsiteX417" fmla="*/ 2242860 w 7467600"/>
              <a:gd name="connsiteY417" fmla="*/ 6858000 h 6858000"/>
              <a:gd name="connsiteX418" fmla="*/ 2232818 w 7467600"/>
              <a:gd name="connsiteY418" fmla="*/ 6844926 h 6858000"/>
              <a:gd name="connsiteX419" fmla="*/ 1990172 w 7467600"/>
              <a:gd name="connsiteY419" fmla="*/ 6542121 h 6858000"/>
              <a:gd name="connsiteX420" fmla="*/ 2124090 w 7467600"/>
              <a:gd name="connsiteY420" fmla="*/ 6761017 h 6858000"/>
              <a:gd name="connsiteX421" fmla="*/ 2200380 w 7467600"/>
              <a:gd name="connsiteY421" fmla="*/ 6858000 h 6858000"/>
              <a:gd name="connsiteX422" fmla="*/ 2147507 w 7467600"/>
              <a:gd name="connsiteY422" fmla="*/ 6858000 h 6858000"/>
              <a:gd name="connsiteX423" fmla="*/ 2070668 w 7467600"/>
              <a:gd name="connsiteY423" fmla="*/ 6761520 h 6858000"/>
              <a:gd name="connsiteX424" fmla="*/ 1975142 w 7467600"/>
              <a:gd name="connsiteY424" fmla="*/ 6585570 h 6858000"/>
              <a:gd name="connsiteX425" fmla="*/ 2050035 w 7467600"/>
              <a:gd name="connsiteY425" fmla="*/ 6813345 h 6858000"/>
              <a:gd name="connsiteX426" fmla="*/ 2063025 w 7467600"/>
              <a:gd name="connsiteY426" fmla="*/ 6858000 h 6858000"/>
              <a:gd name="connsiteX427" fmla="*/ 2021675 w 7467600"/>
              <a:gd name="connsiteY427" fmla="*/ 6858000 h 6858000"/>
              <a:gd name="connsiteX428" fmla="*/ 2019308 w 7467600"/>
              <a:gd name="connsiteY428" fmla="*/ 6847118 h 6858000"/>
              <a:gd name="connsiteX429" fmla="*/ 1938835 w 7467600"/>
              <a:gd name="connsiteY429" fmla="*/ 6551160 h 6858000"/>
              <a:gd name="connsiteX430" fmla="*/ 1953230 w 7467600"/>
              <a:gd name="connsiteY430" fmla="*/ 6759699 h 6858000"/>
              <a:gd name="connsiteX431" fmla="*/ 1956763 w 7467600"/>
              <a:gd name="connsiteY431" fmla="*/ 6778191 h 6858000"/>
              <a:gd name="connsiteX432" fmla="*/ 1967925 w 7467600"/>
              <a:gd name="connsiteY432" fmla="*/ 6858000 h 6858000"/>
              <a:gd name="connsiteX433" fmla="*/ 1936622 w 7467600"/>
              <a:gd name="connsiteY433" fmla="*/ 6858000 h 6858000"/>
              <a:gd name="connsiteX434" fmla="*/ 1926261 w 7467600"/>
              <a:gd name="connsiteY434" fmla="*/ 6784064 h 6858000"/>
              <a:gd name="connsiteX435" fmla="*/ 1922724 w 7467600"/>
              <a:gd name="connsiteY435" fmla="*/ 6765577 h 6858000"/>
              <a:gd name="connsiteX436" fmla="*/ 1904650 w 7467600"/>
              <a:gd name="connsiteY436" fmla="*/ 6639616 h 6858000"/>
              <a:gd name="connsiteX437" fmla="*/ 1885273 w 7467600"/>
              <a:gd name="connsiteY437" fmla="*/ 6858000 h 6858000"/>
              <a:gd name="connsiteX438" fmla="*/ 1854363 w 7467600"/>
              <a:gd name="connsiteY438" fmla="*/ 6858000 h 6858000"/>
              <a:gd name="connsiteX439" fmla="*/ 1880391 w 7467600"/>
              <a:gd name="connsiteY439" fmla="*/ 6603796 h 6858000"/>
              <a:gd name="connsiteX440" fmla="*/ 1818273 w 7467600"/>
              <a:gd name="connsiteY440" fmla="*/ 6715729 h 6858000"/>
              <a:gd name="connsiteX441" fmla="*/ 1794691 w 7467600"/>
              <a:gd name="connsiteY441" fmla="*/ 6843239 h 6858000"/>
              <a:gd name="connsiteX442" fmla="*/ 1794914 w 7467600"/>
              <a:gd name="connsiteY442" fmla="*/ 6858000 h 6858000"/>
              <a:gd name="connsiteX443" fmla="*/ 1746128 w 7467600"/>
              <a:gd name="connsiteY443" fmla="*/ 6858000 h 6858000"/>
              <a:gd name="connsiteX444" fmla="*/ 1753934 w 7467600"/>
              <a:gd name="connsiteY444" fmla="*/ 6724796 h 6858000"/>
              <a:gd name="connsiteX445" fmla="*/ 1792053 w 7467600"/>
              <a:gd name="connsiteY445" fmla="*/ 6572396 h 6858000"/>
              <a:gd name="connsiteX446" fmla="*/ 1862248 w 7467600"/>
              <a:gd name="connsiteY446" fmla="*/ 6266397 h 6858000"/>
              <a:gd name="connsiteX447" fmla="*/ 1862250 w 7467600"/>
              <a:gd name="connsiteY447" fmla="*/ 6033531 h 6858000"/>
              <a:gd name="connsiteX448" fmla="*/ 1211999 w 7467600"/>
              <a:gd name="connsiteY448" fmla="*/ 6683610 h 6858000"/>
              <a:gd name="connsiteX449" fmla="*/ 1213266 w 7467600"/>
              <a:gd name="connsiteY449" fmla="*/ 6691947 h 6858000"/>
              <a:gd name="connsiteX450" fmla="*/ 1203370 w 7467600"/>
              <a:gd name="connsiteY450" fmla="*/ 6850676 h 6858000"/>
              <a:gd name="connsiteX451" fmla="*/ 1203671 w 7467600"/>
              <a:gd name="connsiteY451" fmla="*/ 6858000 h 6858000"/>
              <a:gd name="connsiteX452" fmla="*/ 1143180 w 7467600"/>
              <a:gd name="connsiteY452" fmla="*/ 6858000 h 6858000"/>
              <a:gd name="connsiteX453" fmla="*/ 1142176 w 7467600"/>
              <a:gd name="connsiteY453" fmla="*/ 6766045 h 6858000"/>
              <a:gd name="connsiteX454" fmla="*/ 1067484 w 7467600"/>
              <a:gd name="connsiteY454" fmla="*/ 6858000 h 6858000"/>
              <a:gd name="connsiteX455" fmla="*/ 953928 w 7467600"/>
              <a:gd name="connsiteY455" fmla="*/ 6858000 h 6858000"/>
              <a:gd name="connsiteX456" fmla="*/ 959715 w 7467600"/>
              <a:gd name="connsiteY456" fmla="*/ 6850185 h 6858000"/>
              <a:gd name="connsiteX457" fmla="*/ 1483788 w 7467600"/>
              <a:gd name="connsiteY457" fmla="*/ 6259174 h 6858000"/>
              <a:gd name="connsiteX458" fmla="*/ 1100671 w 7467600"/>
              <a:gd name="connsiteY458" fmla="*/ 6252137 h 6858000"/>
              <a:gd name="connsiteX459" fmla="*/ 1090144 w 7467600"/>
              <a:gd name="connsiteY459" fmla="*/ 6256748 h 6858000"/>
              <a:gd name="connsiteX460" fmla="*/ 1095872 w 7467600"/>
              <a:gd name="connsiteY460" fmla="*/ 6271892 h 6858000"/>
              <a:gd name="connsiteX461" fmla="*/ 262785 w 7467600"/>
              <a:gd name="connsiteY461" fmla="*/ 6845450 h 6858000"/>
              <a:gd name="connsiteX462" fmla="*/ 209968 w 7467600"/>
              <a:gd name="connsiteY462" fmla="*/ 6770713 h 6858000"/>
              <a:gd name="connsiteX463" fmla="*/ 873460 w 7467600"/>
              <a:gd name="connsiteY463" fmla="*/ 6253768 h 6858000"/>
              <a:gd name="connsiteX464" fmla="*/ 192686 w 7467600"/>
              <a:gd name="connsiteY464" fmla="*/ 5849257 h 6858000"/>
              <a:gd name="connsiteX465" fmla="*/ 4696 w 7467600"/>
              <a:gd name="connsiteY465" fmla="*/ 5697668 h 6858000"/>
              <a:gd name="connsiteX466" fmla="*/ 0 w 7467600"/>
              <a:gd name="connsiteY466" fmla="*/ 5689984 h 6858000"/>
              <a:gd name="connsiteX467" fmla="*/ 0 w 7467600"/>
              <a:gd name="connsiteY467" fmla="*/ 5513472 h 6858000"/>
              <a:gd name="connsiteX468" fmla="*/ 174101 w 7467600"/>
              <a:gd name="connsiteY468" fmla="*/ 5620277 h 6858000"/>
              <a:gd name="connsiteX469" fmla="*/ 891800 w 7467600"/>
              <a:gd name="connsiteY469" fmla="*/ 6036935 h 6858000"/>
              <a:gd name="connsiteX470" fmla="*/ 1072219 w 7467600"/>
              <a:gd name="connsiteY470" fmla="*/ 6169443 h 6858000"/>
              <a:gd name="connsiteX471" fmla="*/ 1074117 w 7467600"/>
              <a:gd name="connsiteY471" fmla="*/ 6170301 h 6858000"/>
              <a:gd name="connsiteX472" fmla="*/ 1083114 w 7467600"/>
              <a:gd name="connsiteY472" fmla="*/ 6174131 h 6858000"/>
              <a:gd name="connsiteX473" fmla="*/ 1543010 w 7467600"/>
              <a:gd name="connsiteY473" fmla="*/ 6191140 h 6858000"/>
              <a:gd name="connsiteX474" fmla="*/ 1551080 w 7467600"/>
              <a:gd name="connsiteY474" fmla="*/ 6195006 h 6858000"/>
              <a:gd name="connsiteX475" fmla="*/ 2345443 w 7467600"/>
              <a:gd name="connsiteY475" fmla="*/ 5549882 h 6858000"/>
              <a:gd name="connsiteX476" fmla="*/ 1721499 w 7467600"/>
              <a:gd name="connsiteY476" fmla="*/ 5599969 h 6858000"/>
              <a:gd name="connsiteX477" fmla="*/ 767716 w 7467600"/>
              <a:gd name="connsiteY477" fmla="*/ 5472768 h 6858000"/>
              <a:gd name="connsiteX478" fmla="*/ 722147 w 7467600"/>
              <a:gd name="connsiteY478" fmla="*/ 5393091 h 6858000"/>
              <a:gd name="connsiteX479" fmla="*/ 1485552 w 7467600"/>
              <a:gd name="connsiteY479" fmla="*/ 5313202 h 6858000"/>
              <a:gd name="connsiteX480" fmla="*/ 2143004 w 7467600"/>
              <a:gd name="connsiteY480" fmla="*/ 5402420 h 6858000"/>
              <a:gd name="connsiteX481" fmla="*/ 1933391 w 7467600"/>
              <a:gd name="connsiteY481" fmla="*/ 5156971 h 6858000"/>
              <a:gd name="connsiteX482" fmla="*/ 1827118 w 7467600"/>
              <a:gd name="connsiteY482" fmla="*/ 4968410 h 6858000"/>
              <a:gd name="connsiteX483" fmla="*/ 1837349 w 7467600"/>
              <a:gd name="connsiteY483" fmla="*/ 4956357 h 6858000"/>
              <a:gd name="connsiteX484" fmla="*/ 2162835 w 7467600"/>
              <a:gd name="connsiteY484" fmla="*/ 5187853 h 6858000"/>
              <a:gd name="connsiteX485" fmla="*/ 2257167 w 7467600"/>
              <a:gd name="connsiteY485" fmla="*/ 5462123 h 6858000"/>
              <a:gd name="connsiteX486" fmla="*/ 2261598 w 7467600"/>
              <a:gd name="connsiteY486" fmla="*/ 5467998 h 6858000"/>
              <a:gd name="connsiteX487" fmla="*/ 2437177 w 7467600"/>
              <a:gd name="connsiteY487" fmla="*/ 5479608 h 6858000"/>
              <a:gd name="connsiteX488" fmla="*/ 2445247 w 7467600"/>
              <a:gd name="connsiteY488" fmla="*/ 5483476 h 6858000"/>
              <a:gd name="connsiteX489" fmla="*/ 2743626 w 7467600"/>
              <a:gd name="connsiteY489" fmla="*/ 5304819 h 6858000"/>
              <a:gd name="connsiteX490" fmla="*/ 3048102 w 7467600"/>
              <a:gd name="connsiteY490" fmla="*/ 5150595 h 6858000"/>
              <a:gd name="connsiteX491" fmla="*/ 1799414 w 7467600"/>
              <a:gd name="connsiteY491" fmla="*/ 4694732 h 6858000"/>
              <a:gd name="connsiteX492" fmla="*/ 1771735 w 7467600"/>
              <a:gd name="connsiteY492" fmla="*/ 4619929 h 6858000"/>
              <a:gd name="connsiteX493" fmla="*/ 3104273 w 7467600"/>
              <a:gd name="connsiteY493" fmla="*/ 5076159 h 6858000"/>
              <a:gd name="connsiteX494" fmla="*/ 3113245 w 7467600"/>
              <a:gd name="connsiteY494" fmla="*/ 5090705 h 6858000"/>
              <a:gd name="connsiteX495" fmla="*/ 3126294 w 7467600"/>
              <a:gd name="connsiteY495" fmla="*/ 5114400 h 6858000"/>
              <a:gd name="connsiteX496" fmla="*/ 3937433 w 7467600"/>
              <a:gd name="connsiteY496" fmla="*/ 4830473 h 6858000"/>
              <a:gd name="connsiteX497" fmla="*/ 3590475 w 7467600"/>
              <a:gd name="connsiteY497" fmla="*/ 4597974 h 6858000"/>
              <a:gd name="connsiteX498" fmla="*/ 3100264 w 7467600"/>
              <a:gd name="connsiteY498" fmla="*/ 4579845 h 6858000"/>
              <a:gd name="connsiteX499" fmla="*/ 2183576 w 7467600"/>
              <a:gd name="connsiteY499" fmla="*/ 4227150 h 6858000"/>
              <a:gd name="connsiteX500" fmla="*/ 2151029 w 7467600"/>
              <a:gd name="connsiteY500" fmla="*/ 4146947 h 6858000"/>
              <a:gd name="connsiteX501" fmla="*/ 3563434 w 7467600"/>
              <a:gd name="connsiteY501" fmla="*/ 4469115 h 6858000"/>
              <a:gd name="connsiteX502" fmla="*/ 3177952 w 7467600"/>
              <a:gd name="connsiteY502" fmla="*/ 3657386 h 6858000"/>
              <a:gd name="connsiteX503" fmla="*/ 3189263 w 7467600"/>
              <a:gd name="connsiteY503" fmla="*/ 3625726 h 6858000"/>
              <a:gd name="connsiteX504" fmla="*/ 3560912 w 7467600"/>
              <a:gd name="connsiteY504" fmla="*/ 4079863 h 6858000"/>
              <a:gd name="connsiteX505" fmla="*/ 3626636 w 7467600"/>
              <a:gd name="connsiteY505" fmla="*/ 4512230 h 6858000"/>
              <a:gd name="connsiteX506" fmla="*/ 3653088 w 7467600"/>
              <a:gd name="connsiteY506" fmla="*/ 4521417 h 6858000"/>
              <a:gd name="connsiteX507" fmla="*/ 3988128 w 7467600"/>
              <a:gd name="connsiteY507" fmla="*/ 4817267 h 6858000"/>
              <a:gd name="connsiteX508" fmla="*/ 4830582 w 7467600"/>
              <a:gd name="connsiteY508" fmla="*/ 4676000 h 6858000"/>
              <a:gd name="connsiteX509" fmla="*/ 4830100 w 7467600"/>
              <a:gd name="connsiteY509" fmla="*/ 4675554 h 6858000"/>
              <a:gd name="connsiteX510" fmla="*/ 4036318 w 7467600"/>
              <a:gd name="connsiteY510" fmla="*/ 4147013 h 6858000"/>
              <a:gd name="connsiteX511" fmla="*/ 3432098 w 7467600"/>
              <a:gd name="connsiteY511" fmla="*/ 3537312 h 6858000"/>
              <a:gd name="connsiteX512" fmla="*/ 3446761 w 7467600"/>
              <a:gd name="connsiteY512" fmla="*/ 3461278 h 6858000"/>
              <a:gd name="connsiteX513" fmla="*/ 4419733 w 7467600"/>
              <a:gd name="connsiteY513" fmla="*/ 3963555 h 6858000"/>
              <a:gd name="connsiteX514" fmla="*/ 4781371 w 7467600"/>
              <a:gd name="connsiteY514" fmla="*/ 4458604 h 6858000"/>
              <a:gd name="connsiteX515" fmla="*/ 4780440 w 7467600"/>
              <a:gd name="connsiteY515" fmla="*/ 4470290 h 6858000"/>
              <a:gd name="connsiteX516" fmla="*/ 4898954 w 7467600"/>
              <a:gd name="connsiteY516" fmla="*/ 4662092 h 6858000"/>
              <a:gd name="connsiteX517" fmla="*/ 4900699 w 7467600"/>
              <a:gd name="connsiteY517" fmla="*/ 4670867 h 6858000"/>
              <a:gd name="connsiteX518" fmla="*/ 5714511 w 7467600"/>
              <a:gd name="connsiteY518" fmla="*/ 4663483 h 6858000"/>
              <a:gd name="connsiteX519" fmla="*/ 5464793 w 7467600"/>
              <a:gd name="connsiteY519" fmla="*/ 4393556 h 6858000"/>
              <a:gd name="connsiteX520" fmla="*/ 5461897 w 7467600"/>
              <a:gd name="connsiteY520" fmla="*/ 4390879 h 6858000"/>
              <a:gd name="connsiteX521" fmla="*/ 4294126 w 7467600"/>
              <a:gd name="connsiteY521" fmla="*/ 3303048 h 6858000"/>
              <a:gd name="connsiteX522" fmla="*/ 4305321 w 7467600"/>
              <a:gd name="connsiteY522" fmla="*/ 3256953 h 6858000"/>
              <a:gd name="connsiteX523" fmla="*/ 4949299 w 7467600"/>
              <a:gd name="connsiteY523" fmla="*/ 3766336 h 6858000"/>
              <a:gd name="connsiteX524" fmla="*/ 5291452 w 7467600"/>
              <a:gd name="connsiteY524" fmla="*/ 4076801 h 6858000"/>
              <a:gd name="connsiteX525" fmla="*/ 5434998 w 7467600"/>
              <a:gd name="connsiteY525" fmla="*/ 4254100 h 6858000"/>
              <a:gd name="connsiteX526" fmla="*/ 5351015 w 7467600"/>
              <a:gd name="connsiteY526" fmla="*/ 3760989 h 6858000"/>
              <a:gd name="connsiteX527" fmla="*/ 5413780 w 7467600"/>
              <a:gd name="connsiteY527" fmla="*/ 2966265 h 6858000"/>
              <a:gd name="connsiteX528" fmla="*/ 5425627 w 7467600"/>
              <a:gd name="connsiteY528" fmla="*/ 2954192 h 6858000"/>
              <a:gd name="connsiteX529" fmla="*/ 6604735 w 7467600"/>
              <a:gd name="connsiteY529" fmla="*/ 2041381 h 6858000"/>
              <a:gd name="connsiteX530" fmla="*/ 7204487 w 7467600"/>
              <a:gd name="connsiteY530" fmla="*/ 2742112 h 6858000"/>
              <a:gd name="connsiteX531" fmla="*/ 7131592 w 7467600"/>
              <a:gd name="connsiteY531" fmla="*/ 2672096 h 6858000"/>
              <a:gd name="connsiteX532" fmla="*/ 6996344 w 7467600"/>
              <a:gd name="connsiteY532" fmla="*/ 2518310 h 6858000"/>
              <a:gd name="connsiteX533" fmla="*/ 6735495 w 7467600"/>
              <a:gd name="connsiteY533" fmla="*/ 2196890 h 6858000"/>
              <a:gd name="connsiteX534" fmla="*/ 6721901 w 7467600"/>
              <a:gd name="connsiteY534" fmla="*/ 2179274 h 6858000"/>
              <a:gd name="connsiteX535" fmla="*/ 6604735 w 7467600"/>
              <a:gd name="connsiteY535" fmla="*/ 2041381 h 6858000"/>
              <a:gd name="connsiteX536" fmla="*/ 6591670 w 7467600"/>
              <a:gd name="connsiteY536" fmla="*/ 1988277 h 6858000"/>
              <a:gd name="connsiteX537" fmla="*/ 6747349 w 7467600"/>
              <a:gd name="connsiteY537" fmla="*/ 2160069 h 6858000"/>
              <a:gd name="connsiteX538" fmla="*/ 6760943 w 7467600"/>
              <a:gd name="connsiteY538" fmla="*/ 2177686 h 6858000"/>
              <a:gd name="connsiteX539" fmla="*/ 7021065 w 7467600"/>
              <a:gd name="connsiteY539" fmla="*/ 2498102 h 6858000"/>
              <a:gd name="connsiteX540" fmla="*/ 7155223 w 7467600"/>
              <a:gd name="connsiteY540" fmla="*/ 2650386 h 6858000"/>
              <a:gd name="connsiteX541" fmla="*/ 7203167 w 7467600"/>
              <a:gd name="connsiteY541" fmla="*/ 2697288 h 6858000"/>
              <a:gd name="connsiteX542" fmla="*/ 6937703 w 7467600"/>
              <a:gd name="connsiteY542" fmla="*/ 2321981 h 6858000"/>
              <a:gd name="connsiteX543" fmla="*/ 6591670 w 7467600"/>
              <a:gd name="connsiteY543" fmla="*/ 1988277 h 6858000"/>
              <a:gd name="connsiteX544" fmla="*/ 5798671 w 7467600"/>
              <a:gd name="connsiteY544" fmla="*/ 1981601 h 6858000"/>
              <a:gd name="connsiteX545" fmla="*/ 5754709 w 7467600"/>
              <a:gd name="connsiteY545" fmla="*/ 2071454 h 6858000"/>
              <a:gd name="connsiteX546" fmla="*/ 5763044 w 7467600"/>
              <a:gd name="connsiteY546" fmla="*/ 2842206 h 6858000"/>
              <a:gd name="connsiteX547" fmla="*/ 5764974 w 7467600"/>
              <a:gd name="connsiteY547" fmla="*/ 2799609 h 6858000"/>
              <a:gd name="connsiteX548" fmla="*/ 5767665 w 7467600"/>
              <a:gd name="connsiteY548" fmla="*/ 2666409 h 6858000"/>
              <a:gd name="connsiteX549" fmla="*/ 5763055 w 7467600"/>
              <a:gd name="connsiteY549" fmla="*/ 2579705 h 6858000"/>
              <a:gd name="connsiteX550" fmla="*/ 5758079 w 7467600"/>
              <a:gd name="connsiteY550" fmla="*/ 2492508 h 6858000"/>
              <a:gd name="connsiteX551" fmla="*/ 5779325 w 7467600"/>
              <a:gd name="connsiteY551" fmla="*/ 2197069 h 6858000"/>
              <a:gd name="connsiteX552" fmla="*/ 5798671 w 7467600"/>
              <a:gd name="connsiteY552" fmla="*/ 1981601 h 6858000"/>
              <a:gd name="connsiteX553" fmla="*/ 5829202 w 7467600"/>
              <a:gd name="connsiteY553" fmla="*/ 1971679 h 6858000"/>
              <a:gd name="connsiteX554" fmla="*/ 5809558 w 7467600"/>
              <a:gd name="connsiteY554" fmla="*/ 2198043 h 6858000"/>
              <a:gd name="connsiteX555" fmla="*/ 5788653 w 7467600"/>
              <a:gd name="connsiteY555" fmla="*/ 2489430 h 6858000"/>
              <a:gd name="connsiteX556" fmla="*/ 5793439 w 7467600"/>
              <a:gd name="connsiteY556" fmla="*/ 2575235 h 6858000"/>
              <a:gd name="connsiteX557" fmla="*/ 5796837 w 7467600"/>
              <a:gd name="connsiteY557" fmla="*/ 2637633 h 6858000"/>
              <a:gd name="connsiteX558" fmla="*/ 5818614 w 7467600"/>
              <a:gd name="connsiteY558" fmla="*/ 2473055 h 6858000"/>
              <a:gd name="connsiteX559" fmla="*/ 5829202 w 7467600"/>
              <a:gd name="connsiteY559" fmla="*/ 1971679 h 6858000"/>
              <a:gd name="connsiteX560" fmla="*/ 5911389 w 7467600"/>
              <a:gd name="connsiteY560" fmla="*/ 1898371 h 6858000"/>
              <a:gd name="connsiteX561" fmla="*/ 6237627 w 7467600"/>
              <a:gd name="connsiteY561" fmla="*/ 2231921 h 6858000"/>
              <a:gd name="connsiteX562" fmla="*/ 5911389 w 7467600"/>
              <a:gd name="connsiteY562" fmla="*/ 1898371 h 6858000"/>
              <a:gd name="connsiteX563" fmla="*/ 6944437 w 7467600"/>
              <a:gd name="connsiteY563" fmla="*/ 1575402 h 6858000"/>
              <a:gd name="connsiteX564" fmla="*/ 6304730 w 7467600"/>
              <a:gd name="connsiteY564" fmla="*/ 1766654 h 6858000"/>
              <a:gd name="connsiteX565" fmla="*/ 6944437 w 7467600"/>
              <a:gd name="connsiteY565" fmla="*/ 1575402 h 6858000"/>
              <a:gd name="connsiteX566" fmla="*/ 7019523 w 7467600"/>
              <a:gd name="connsiteY566" fmla="*/ 1519450 h 6858000"/>
              <a:gd name="connsiteX567" fmla="*/ 6298091 w 7467600"/>
              <a:gd name="connsiteY567" fmla="*/ 1737122 h 6858000"/>
              <a:gd name="connsiteX568" fmla="*/ 7019523 w 7467600"/>
              <a:gd name="connsiteY568" fmla="*/ 1519450 h 6858000"/>
              <a:gd name="connsiteX569" fmla="*/ 2399523 w 7467600"/>
              <a:gd name="connsiteY569" fmla="*/ 1428234 h 6858000"/>
              <a:gd name="connsiteX570" fmla="*/ 2224982 w 7467600"/>
              <a:gd name="connsiteY570" fmla="*/ 1826201 h 6858000"/>
              <a:gd name="connsiteX571" fmla="*/ 2096099 w 7467600"/>
              <a:gd name="connsiteY571" fmla="*/ 2345900 h 6858000"/>
              <a:gd name="connsiteX572" fmla="*/ 2283317 w 7467600"/>
              <a:gd name="connsiteY572" fmla="*/ 1796925 h 6858000"/>
              <a:gd name="connsiteX573" fmla="*/ 2399523 w 7467600"/>
              <a:gd name="connsiteY573" fmla="*/ 1428234 h 6858000"/>
              <a:gd name="connsiteX574" fmla="*/ 2448558 w 7467600"/>
              <a:gd name="connsiteY574" fmla="*/ 1373435 h 6858000"/>
              <a:gd name="connsiteX575" fmla="*/ 2312521 w 7467600"/>
              <a:gd name="connsiteY575" fmla="*/ 1806140 h 6858000"/>
              <a:gd name="connsiteX576" fmla="*/ 2127533 w 7467600"/>
              <a:gd name="connsiteY576" fmla="*/ 2348380 h 6858000"/>
              <a:gd name="connsiteX577" fmla="*/ 2358080 w 7467600"/>
              <a:gd name="connsiteY577" fmla="*/ 1866134 h 6858000"/>
              <a:gd name="connsiteX578" fmla="*/ 2407436 w 7467600"/>
              <a:gd name="connsiteY578" fmla="*/ 1651070 h 6858000"/>
              <a:gd name="connsiteX579" fmla="*/ 2448558 w 7467600"/>
              <a:gd name="connsiteY579" fmla="*/ 1373435 h 6858000"/>
              <a:gd name="connsiteX580" fmla="*/ 278707 w 7467600"/>
              <a:gd name="connsiteY580" fmla="*/ 1352270 h 6858000"/>
              <a:gd name="connsiteX581" fmla="*/ 321570 w 7467600"/>
              <a:gd name="connsiteY581" fmla="*/ 1861610 h 6858000"/>
              <a:gd name="connsiteX582" fmla="*/ 294281 w 7467600"/>
              <a:gd name="connsiteY582" fmla="*/ 1440658 h 6858000"/>
              <a:gd name="connsiteX583" fmla="*/ 278707 w 7467600"/>
              <a:gd name="connsiteY583" fmla="*/ 1352270 h 6858000"/>
              <a:gd name="connsiteX584" fmla="*/ 1423821 w 7467600"/>
              <a:gd name="connsiteY584" fmla="*/ 1351958 h 6858000"/>
              <a:gd name="connsiteX585" fmla="*/ 1638521 w 7467600"/>
              <a:gd name="connsiteY585" fmla="*/ 1908470 h 6858000"/>
              <a:gd name="connsiteX586" fmla="*/ 1754199 w 7467600"/>
              <a:gd name="connsiteY586" fmla="*/ 2149284 h 6858000"/>
              <a:gd name="connsiteX587" fmla="*/ 1908359 w 7467600"/>
              <a:gd name="connsiteY587" fmla="*/ 2364988 h 6858000"/>
              <a:gd name="connsiteX588" fmla="*/ 1647661 w 7467600"/>
              <a:gd name="connsiteY588" fmla="*/ 1825945 h 6858000"/>
              <a:gd name="connsiteX589" fmla="*/ 1423821 w 7467600"/>
              <a:gd name="connsiteY589" fmla="*/ 1351958 h 6858000"/>
              <a:gd name="connsiteX590" fmla="*/ 1431890 w 7467600"/>
              <a:gd name="connsiteY590" fmla="*/ 1306475 h 6858000"/>
              <a:gd name="connsiteX591" fmla="*/ 1507597 w 7467600"/>
              <a:gd name="connsiteY591" fmla="*/ 1446132 h 6858000"/>
              <a:gd name="connsiteX592" fmla="*/ 1674586 w 7467600"/>
              <a:gd name="connsiteY592" fmla="*/ 1813832 h 6858000"/>
              <a:gd name="connsiteX593" fmla="*/ 1815950 w 7467600"/>
              <a:gd name="connsiteY593" fmla="*/ 2128564 h 6858000"/>
              <a:gd name="connsiteX594" fmla="*/ 1984242 w 7467600"/>
              <a:gd name="connsiteY594" fmla="*/ 2430829 h 6858000"/>
              <a:gd name="connsiteX595" fmla="*/ 2014023 w 7467600"/>
              <a:gd name="connsiteY595" fmla="*/ 2450995 h 6858000"/>
              <a:gd name="connsiteX596" fmla="*/ 1747337 w 7467600"/>
              <a:gd name="connsiteY596" fmla="*/ 1855264 h 6858000"/>
              <a:gd name="connsiteX597" fmla="*/ 1533749 w 7467600"/>
              <a:gd name="connsiteY597" fmla="*/ 1478656 h 6858000"/>
              <a:gd name="connsiteX598" fmla="*/ 1431890 w 7467600"/>
              <a:gd name="connsiteY598" fmla="*/ 1306475 h 6858000"/>
              <a:gd name="connsiteX599" fmla="*/ 5052692 w 7467600"/>
              <a:gd name="connsiteY599" fmla="*/ 1292994 h 6858000"/>
              <a:gd name="connsiteX600" fmla="*/ 5200661 w 7467600"/>
              <a:gd name="connsiteY600" fmla="*/ 1635186 h 6858000"/>
              <a:gd name="connsiteX601" fmla="*/ 5297138 w 7467600"/>
              <a:gd name="connsiteY601" fmla="*/ 1906351 h 6858000"/>
              <a:gd name="connsiteX602" fmla="*/ 5052692 w 7467600"/>
              <a:gd name="connsiteY602" fmla="*/ 1292994 h 6858000"/>
              <a:gd name="connsiteX603" fmla="*/ 5009948 w 7467600"/>
              <a:gd name="connsiteY603" fmla="*/ 1273619 h 6858000"/>
              <a:gd name="connsiteX604" fmla="*/ 5121777 w 7467600"/>
              <a:gd name="connsiteY604" fmla="*/ 1654213 h 6858000"/>
              <a:gd name="connsiteX605" fmla="*/ 5293545 w 7467600"/>
              <a:gd name="connsiteY605" fmla="*/ 2072247 h 6858000"/>
              <a:gd name="connsiteX606" fmla="*/ 5294042 w 7467600"/>
              <a:gd name="connsiteY606" fmla="*/ 2065019 h 6858000"/>
              <a:gd name="connsiteX607" fmla="*/ 5171936 w 7467600"/>
              <a:gd name="connsiteY607" fmla="*/ 1647613 h 6858000"/>
              <a:gd name="connsiteX608" fmla="*/ 5009948 w 7467600"/>
              <a:gd name="connsiteY608" fmla="*/ 1273619 h 6858000"/>
              <a:gd name="connsiteX609" fmla="*/ 655236 w 7467600"/>
              <a:gd name="connsiteY609" fmla="*/ 1268632 h 6858000"/>
              <a:gd name="connsiteX610" fmla="*/ 839521 w 7467600"/>
              <a:gd name="connsiteY610" fmla="*/ 1685315 h 6858000"/>
              <a:gd name="connsiteX611" fmla="*/ 1109416 w 7467600"/>
              <a:gd name="connsiteY611" fmla="*/ 2061663 h 6858000"/>
              <a:gd name="connsiteX612" fmla="*/ 1298300 w 7467600"/>
              <a:gd name="connsiteY612" fmla="*/ 2247742 h 6858000"/>
              <a:gd name="connsiteX613" fmla="*/ 1125871 w 7467600"/>
              <a:gd name="connsiteY613" fmla="*/ 1989513 h 6858000"/>
              <a:gd name="connsiteX614" fmla="*/ 981574 w 7467600"/>
              <a:gd name="connsiteY614" fmla="*/ 1783157 h 6858000"/>
              <a:gd name="connsiteX615" fmla="*/ 922198 w 7467600"/>
              <a:gd name="connsiteY615" fmla="*/ 1677437 h 6858000"/>
              <a:gd name="connsiteX616" fmla="*/ 869293 w 7467600"/>
              <a:gd name="connsiteY616" fmla="*/ 1583214 h 6858000"/>
              <a:gd name="connsiteX617" fmla="*/ 751431 w 7467600"/>
              <a:gd name="connsiteY617" fmla="*/ 1405731 h 6858000"/>
              <a:gd name="connsiteX618" fmla="*/ 655236 w 7467600"/>
              <a:gd name="connsiteY618" fmla="*/ 1268632 h 6858000"/>
              <a:gd name="connsiteX619" fmla="*/ 6516292 w 7467600"/>
              <a:gd name="connsiteY619" fmla="*/ 1263064 h 6858000"/>
              <a:gd name="connsiteX620" fmla="*/ 5736320 w 7467600"/>
              <a:gd name="connsiteY620" fmla="*/ 1501803 h 6858000"/>
              <a:gd name="connsiteX621" fmla="*/ 6516292 w 7467600"/>
              <a:gd name="connsiteY621" fmla="*/ 1263064 h 6858000"/>
              <a:gd name="connsiteX622" fmla="*/ 291466 w 7467600"/>
              <a:gd name="connsiteY622" fmla="*/ 1250369 h 6858000"/>
              <a:gd name="connsiteX623" fmla="*/ 323180 w 7467600"/>
              <a:gd name="connsiteY623" fmla="*/ 1435283 h 6858000"/>
              <a:gd name="connsiteX624" fmla="*/ 349381 w 7467600"/>
              <a:gd name="connsiteY624" fmla="*/ 1875041 h 6858000"/>
              <a:gd name="connsiteX625" fmla="*/ 374363 w 7467600"/>
              <a:gd name="connsiteY625" fmla="*/ 1506494 h 6858000"/>
              <a:gd name="connsiteX626" fmla="*/ 302168 w 7467600"/>
              <a:gd name="connsiteY626" fmla="*/ 1274495 h 6858000"/>
              <a:gd name="connsiteX627" fmla="*/ 291466 w 7467600"/>
              <a:gd name="connsiteY627" fmla="*/ 1250369 h 6858000"/>
              <a:gd name="connsiteX628" fmla="*/ 678222 w 7467600"/>
              <a:gd name="connsiteY628" fmla="*/ 1248670 h 6858000"/>
              <a:gd name="connsiteX629" fmla="*/ 775536 w 7467600"/>
              <a:gd name="connsiteY629" fmla="*/ 1388015 h 6858000"/>
              <a:gd name="connsiteX630" fmla="*/ 894529 w 7467600"/>
              <a:gd name="connsiteY630" fmla="*/ 1567739 h 6858000"/>
              <a:gd name="connsiteX631" fmla="*/ 948000 w 7467600"/>
              <a:gd name="connsiteY631" fmla="*/ 1663088 h 6858000"/>
              <a:gd name="connsiteX632" fmla="*/ 1006812 w 7467600"/>
              <a:gd name="connsiteY632" fmla="*/ 1767683 h 6858000"/>
              <a:gd name="connsiteX633" fmla="*/ 1149133 w 7467600"/>
              <a:gd name="connsiteY633" fmla="*/ 1971513 h 6858000"/>
              <a:gd name="connsiteX634" fmla="*/ 1333952 w 7467600"/>
              <a:gd name="connsiteY634" fmla="*/ 2251620 h 6858000"/>
              <a:gd name="connsiteX635" fmla="*/ 1337329 w 7467600"/>
              <a:gd name="connsiteY635" fmla="*/ 2258350 h 6858000"/>
              <a:gd name="connsiteX636" fmla="*/ 1014726 w 7467600"/>
              <a:gd name="connsiteY636" fmla="*/ 1615556 h 6858000"/>
              <a:gd name="connsiteX637" fmla="*/ 678222 w 7467600"/>
              <a:gd name="connsiteY637" fmla="*/ 1248670 h 6858000"/>
              <a:gd name="connsiteX638" fmla="*/ 6691602 w 7467600"/>
              <a:gd name="connsiteY638" fmla="*/ 1140573 h 6858000"/>
              <a:gd name="connsiteX639" fmla="*/ 6571100 w 7467600"/>
              <a:gd name="connsiteY639" fmla="*/ 1183662 h 6858000"/>
              <a:gd name="connsiteX640" fmla="*/ 6241687 w 7467600"/>
              <a:gd name="connsiteY640" fmla="*/ 1257600 h 6858000"/>
              <a:gd name="connsiteX641" fmla="*/ 5693009 w 7467600"/>
              <a:gd name="connsiteY641" fmla="*/ 1478256 h 6858000"/>
              <a:gd name="connsiteX642" fmla="*/ 6548420 w 7467600"/>
              <a:gd name="connsiteY642" fmla="*/ 1214599 h 6858000"/>
              <a:gd name="connsiteX643" fmla="*/ 6605473 w 7467600"/>
              <a:gd name="connsiteY643" fmla="*/ 1184686 h 6858000"/>
              <a:gd name="connsiteX644" fmla="*/ 6691602 w 7467600"/>
              <a:gd name="connsiteY644" fmla="*/ 1140573 h 6858000"/>
              <a:gd name="connsiteX645" fmla="*/ 4002475 w 7467600"/>
              <a:gd name="connsiteY645" fmla="*/ 1037802 h 6858000"/>
              <a:gd name="connsiteX646" fmla="*/ 4000324 w 7467600"/>
              <a:gd name="connsiteY646" fmla="*/ 1039362 h 6858000"/>
              <a:gd name="connsiteX647" fmla="*/ 4002862 w 7467600"/>
              <a:gd name="connsiteY647" fmla="*/ 1042866 h 6858000"/>
              <a:gd name="connsiteX648" fmla="*/ 4002475 w 7467600"/>
              <a:gd name="connsiteY648" fmla="*/ 1037802 h 6858000"/>
              <a:gd name="connsiteX649" fmla="*/ 506322 w 7467600"/>
              <a:gd name="connsiteY649" fmla="*/ 1020997 h 6858000"/>
              <a:gd name="connsiteX650" fmla="*/ 533068 w 7467600"/>
              <a:gd name="connsiteY650" fmla="*/ 1029409 h 6858000"/>
              <a:gd name="connsiteX651" fmla="*/ 1232525 w 7467600"/>
              <a:gd name="connsiteY651" fmla="*/ 1804675 h 6858000"/>
              <a:gd name="connsiteX652" fmla="*/ 1388858 w 7467600"/>
              <a:gd name="connsiteY652" fmla="*/ 2368011 h 6858000"/>
              <a:gd name="connsiteX653" fmla="*/ 1384098 w 7467600"/>
              <a:gd name="connsiteY653" fmla="*/ 2378125 h 6858000"/>
              <a:gd name="connsiteX654" fmla="*/ 1425393 w 7467600"/>
              <a:gd name="connsiteY654" fmla="*/ 2589124 h 6858000"/>
              <a:gd name="connsiteX655" fmla="*/ 1424001 w 7467600"/>
              <a:gd name="connsiteY655" fmla="*/ 2597541 h 6858000"/>
              <a:gd name="connsiteX656" fmla="*/ 2152729 w 7467600"/>
              <a:gd name="connsiteY656" fmla="*/ 2864487 h 6858000"/>
              <a:gd name="connsiteX657" fmla="*/ 2020609 w 7467600"/>
              <a:gd name="connsiteY657" fmla="*/ 2539671 h 6858000"/>
              <a:gd name="connsiteX658" fmla="*/ 2018920 w 7467600"/>
              <a:gd name="connsiteY658" fmla="*/ 2536309 h 6858000"/>
              <a:gd name="connsiteX659" fmla="*/ 1342441 w 7467600"/>
              <a:gd name="connsiteY659" fmla="*/ 1173017 h 6858000"/>
              <a:gd name="connsiteX660" fmla="*/ 1367925 w 7467600"/>
              <a:gd name="connsiteY660" fmla="*/ 1135648 h 6858000"/>
              <a:gd name="connsiteX661" fmla="*/ 1771401 w 7467600"/>
              <a:gd name="connsiteY661" fmla="*/ 1806673 h 6858000"/>
              <a:gd name="connsiteX662" fmla="*/ 1972385 w 7467600"/>
              <a:gd name="connsiteY662" fmla="*/ 2198735 h 6858000"/>
              <a:gd name="connsiteX663" fmla="*/ 2040892 w 7467600"/>
              <a:gd name="connsiteY663" fmla="*/ 2405205 h 6858000"/>
              <a:gd name="connsiteX664" fmla="*/ 2131689 w 7467600"/>
              <a:gd name="connsiteY664" fmla="*/ 1936926 h 6858000"/>
              <a:gd name="connsiteX665" fmla="*/ 2454820 w 7467600"/>
              <a:gd name="connsiteY665" fmla="*/ 1248808 h 6858000"/>
              <a:gd name="connsiteX666" fmla="*/ 2492512 w 7467600"/>
              <a:gd name="connsiteY666" fmla="*/ 1302920 h 6858000"/>
              <a:gd name="connsiteX667" fmla="*/ 2081216 w 7467600"/>
              <a:gd name="connsiteY667" fmla="*/ 2527513 h 6858000"/>
              <a:gd name="connsiteX668" fmla="*/ 2081211 w 7467600"/>
              <a:gd name="connsiteY668" fmla="*/ 2528916 h 6858000"/>
              <a:gd name="connsiteX669" fmla="*/ 2199067 w 7467600"/>
              <a:gd name="connsiteY669" fmla="*/ 2884061 h 6858000"/>
              <a:gd name="connsiteX670" fmla="*/ 3192586 w 7467600"/>
              <a:gd name="connsiteY670" fmla="*/ 3411496 h 6858000"/>
              <a:gd name="connsiteX671" fmla="*/ 3182620 w 7467600"/>
              <a:gd name="connsiteY671" fmla="*/ 3483279 h 6858000"/>
              <a:gd name="connsiteX672" fmla="*/ 2435119 w 7467600"/>
              <a:gd name="connsiteY672" fmla="*/ 3080173 h 6858000"/>
              <a:gd name="connsiteX673" fmla="*/ 2410152 w 7467600"/>
              <a:gd name="connsiteY673" fmla="*/ 3063751 h 6858000"/>
              <a:gd name="connsiteX674" fmla="*/ 2408099 w 7467600"/>
              <a:gd name="connsiteY674" fmla="*/ 3064403 h 6858000"/>
              <a:gd name="connsiteX675" fmla="*/ 2407218 w 7467600"/>
              <a:gd name="connsiteY675" fmla="*/ 3070324 h 6858000"/>
              <a:gd name="connsiteX676" fmla="*/ 2380138 w 7467600"/>
              <a:gd name="connsiteY676" fmla="*/ 3099341 h 6858000"/>
              <a:gd name="connsiteX677" fmla="*/ 1765923 w 7467600"/>
              <a:gd name="connsiteY677" fmla="*/ 3581043 h 6858000"/>
              <a:gd name="connsiteX678" fmla="*/ 1702258 w 7467600"/>
              <a:gd name="connsiteY678" fmla="*/ 3612286 h 6858000"/>
              <a:gd name="connsiteX679" fmla="*/ 1538370 w 7467600"/>
              <a:gd name="connsiteY679" fmla="*/ 3811804 h 6858000"/>
              <a:gd name="connsiteX680" fmla="*/ 542867 w 7467600"/>
              <a:gd name="connsiteY680" fmla="*/ 4944092 h 6858000"/>
              <a:gd name="connsiteX681" fmla="*/ 515800 w 7467600"/>
              <a:gd name="connsiteY681" fmla="*/ 4862180 h 6858000"/>
              <a:gd name="connsiteX682" fmla="*/ 909145 w 7467600"/>
              <a:gd name="connsiteY682" fmla="*/ 4199225 h 6858000"/>
              <a:gd name="connsiteX683" fmla="*/ 1214067 w 7467600"/>
              <a:gd name="connsiteY683" fmla="*/ 3908561 h 6858000"/>
              <a:gd name="connsiteX684" fmla="*/ 640967 w 7467600"/>
              <a:gd name="connsiteY684" fmla="*/ 4105601 h 6858000"/>
              <a:gd name="connsiteX685" fmla="*/ 112563 w 7467600"/>
              <a:gd name="connsiteY685" fmla="*/ 4396952 h 6858000"/>
              <a:gd name="connsiteX686" fmla="*/ 0 w 7467600"/>
              <a:gd name="connsiteY686" fmla="*/ 4466006 h 6858000"/>
              <a:gd name="connsiteX687" fmla="*/ 0 w 7467600"/>
              <a:gd name="connsiteY687" fmla="*/ 4233763 h 6858000"/>
              <a:gd name="connsiteX688" fmla="*/ 36881 w 7467600"/>
              <a:gd name="connsiteY688" fmla="*/ 4200118 h 6858000"/>
              <a:gd name="connsiteX689" fmla="*/ 910534 w 7467600"/>
              <a:gd name="connsiteY689" fmla="*/ 3629753 h 6858000"/>
              <a:gd name="connsiteX690" fmla="*/ 1578717 w 7467600"/>
              <a:gd name="connsiteY690" fmla="*/ 3575982 h 6858000"/>
              <a:gd name="connsiteX691" fmla="*/ 2338780 w 7467600"/>
              <a:gd name="connsiteY691" fmla="*/ 3033725 h 6858000"/>
              <a:gd name="connsiteX692" fmla="*/ 1807991 w 7467600"/>
              <a:gd name="connsiteY692" fmla="*/ 2807184 h 6858000"/>
              <a:gd name="connsiteX693" fmla="*/ 1416358 w 7467600"/>
              <a:gd name="connsiteY693" fmla="*/ 3112571 h 6858000"/>
              <a:gd name="connsiteX694" fmla="*/ 939066 w 7467600"/>
              <a:gd name="connsiteY694" fmla="*/ 3378798 h 6858000"/>
              <a:gd name="connsiteX695" fmla="*/ 115099 w 7467600"/>
              <a:gd name="connsiteY695" fmla="*/ 3607650 h 6858000"/>
              <a:gd name="connsiteX696" fmla="*/ 97284 w 7467600"/>
              <a:gd name="connsiteY696" fmla="*/ 3520393 h 6858000"/>
              <a:gd name="connsiteX697" fmla="*/ 922050 w 7467600"/>
              <a:gd name="connsiteY697" fmla="*/ 3074867 h 6858000"/>
              <a:gd name="connsiteX698" fmla="*/ 1405265 w 7467600"/>
              <a:gd name="connsiteY698" fmla="*/ 3016319 h 6858000"/>
              <a:gd name="connsiteX699" fmla="*/ 1407512 w 7467600"/>
              <a:gd name="connsiteY699" fmla="*/ 3018001 h 6858000"/>
              <a:gd name="connsiteX700" fmla="*/ 1726266 w 7467600"/>
              <a:gd name="connsiteY700" fmla="*/ 2777274 h 6858000"/>
              <a:gd name="connsiteX701" fmla="*/ 625390 w 7467600"/>
              <a:gd name="connsiteY701" fmla="*/ 2514541 h 6858000"/>
              <a:gd name="connsiteX702" fmla="*/ 619799 w 7467600"/>
              <a:gd name="connsiteY702" fmla="*/ 2527180 h 6858000"/>
              <a:gd name="connsiteX703" fmla="*/ 310030 w 7467600"/>
              <a:gd name="connsiteY703" fmla="*/ 2771818 h 6858000"/>
              <a:gd name="connsiteX704" fmla="*/ 173877 w 7467600"/>
              <a:gd name="connsiteY704" fmla="*/ 2937056 h 6858000"/>
              <a:gd name="connsiteX705" fmla="*/ 77889 w 7467600"/>
              <a:gd name="connsiteY705" fmla="*/ 3138440 h 6858000"/>
              <a:gd name="connsiteX706" fmla="*/ 0 w 7467600"/>
              <a:gd name="connsiteY706" fmla="*/ 3271395 h 6858000"/>
              <a:gd name="connsiteX707" fmla="*/ 0 w 7467600"/>
              <a:gd name="connsiteY707" fmla="*/ 3153002 h 6858000"/>
              <a:gd name="connsiteX708" fmla="*/ 2386 w 7467600"/>
              <a:gd name="connsiteY708" fmla="*/ 3149203 h 6858000"/>
              <a:gd name="connsiteX709" fmla="*/ 89753 w 7467600"/>
              <a:gd name="connsiteY709" fmla="*/ 2987702 h 6858000"/>
              <a:gd name="connsiteX710" fmla="*/ 76869 w 7467600"/>
              <a:gd name="connsiteY710" fmla="*/ 3005404 h 6858000"/>
              <a:gd name="connsiteX711" fmla="*/ 32049 w 7467600"/>
              <a:gd name="connsiteY711" fmla="*/ 3065814 h 6858000"/>
              <a:gd name="connsiteX712" fmla="*/ 0 w 7467600"/>
              <a:gd name="connsiteY712" fmla="*/ 3108744 h 6858000"/>
              <a:gd name="connsiteX713" fmla="*/ 0 w 7467600"/>
              <a:gd name="connsiteY713" fmla="*/ 3058059 h 6858000"/>
              <a:gd name="connsiteX714" fmla="*/ 7610 w 7467600"/>
              <a:gd name="connsiteY714" fmla="*/ 3047889 h 6858000"/>
              <a:gd name="connsiteX715" fmla="*/ 52419 w 7467600"/>
              <a:gd name="connsiteY715" fmla="*/ 2987479 h 6858000"/>
              <a:gd name="connsiteX716" fmla="*/ 59142 w 7467600"/>
              <a:gd name="connsiteY716" fmla="*/ 2978488 h 6858000"/>
              <a:gd name="connsiteX717" fmla="*/ 0 w 7467600"/>
              <a:gd name="connsiteY717" fmla="*/ 3015334 h 6858000"/>
              <a:gd name="connsiteX718" fmla="*/ 0 w 7467600"/>
              <a:gd name="connsiteY718" fmla="*/ 2914286 h 6858000"/>
              <a:gd name="connsiteX719" fmla="*/ 36383 w 7467600"/>
              <a:gd name="connsiteY719" fmla="*/ 2901128 h 6858000"/>
              <a:gd name="connsiteX720" fmla="*/ 156329 w 7467600"/>
              <a:gd name="connsiteY720" fmla="*/ 2840533 h 6858000"/>
              <a:gd name="connsiteX721" fmla="*/ 358355 w 7467600"/>
              <a:gd name="connsiteY721" fmla="*/ 2620471 h 6858000"/>
              <a:gd name="connsiteX722" fmla="*/ 510577 w 7467600"/>
              <a:gd name="connsiteY722" fmla="*/ 2501244 h 6858000"/>
              <a:gd name="connsiteX723" fmla="*/ 211967 w 7467600"/>
              <a:gd name="connsiteY723" fmla="*/ 2479171 h 6858000"/>
              <a:gd name="connsiteX724" fmla="*/ 0 w 7467600"/>
              <a:gd name="connsiteY724" fmla="*/ 2476398 h 6858000"/>
              <a:gd name="connsiteX725" fmla="*/ 0 w 7467600"/>
              <a:gd name="connsiteY725" fmla="*/ 2389189 h 6858000"/>
              <a:gd name="connsiteX726" fmla="*/ 103062 w 7467600"/>
              <a:gd name="connsiteY726" fmla="*/ 2389518 h 6858000"/>
              <a:gd name="connsiteX727" fmla="*/ 510734 w 7467600"/>
              <a:gd name="connsiteY727" fmla="*/ 2416201 h 6858000"/>
              <a:gd name="connsiteX728" fmla="*/ 279257 w 7467600"/>
              <a:gd name="connsiteY728" fmla="*/ 2092102 h 6858000"/>
              <a:gd name="connsiteX729" fmla="*/ 65265 w 7467600"/>
              <a:gd name="connsiteY729" fmla="*/ 2006049 h 6858000"/>
              <a:gd name="connsiteX730" fmla="*/ 0 w 7467600"/>
              <a:gd name="connsiteY730" fmla="*/ 1982532 h 6858000"/>
              <a:gd name="connsiteX731" fmla="*/ 0 w 7467600"/>
              <a:gd name="connsiteY731" fmla="*/ 1912789 h 6858000"/>
              <a:gd name="connsiteX732" fmla="*/ 97460 w 7467600"/>
              <a:gd name="connsiteY732" fmla="*/ 1953725 h 6858000"/>
              <a:gd name="connsiteX733" fmla="*/ 221272 w 7467600"/>
              <a:gd name="connsiteY733" fmla="*/ 1980766 h 6858000"/>
              <a:gd name="connsiteX734" fmla="*/ 116765 w 7467600"/>
              <a:gd name="connsiteY734" fmla="*/ 1911033 h 6858000"/>
              <a:gd name="connsiteX735" fmla="*/ 16405 w 7467600"/>
              <a:gd name="connsiteY735" fmla="*/ 1803412 h 6858000"/>
              <a:gd name="connsiteX736" fmla="*/ 0 w 7467600"/>
              <a:gd name="connsiteY736" fmla="*/ 1784777 h 6858000"/>
              <a:gd name="connsiteX737" fmla="*/ 0 w 7467600"/>
              <a:gd name="connsiteY737" fmla="*/ 1740082 h 6858000"/>
              <a:gd name="connsiteX738" fmla="*/ 39394 w 7467600"/>
              <a:gd name="connsiteY738" fmla="*/ 1784856 h 6858000"/>
              <a:gd name="connsiteX739" fmla="*/ 135813 w 7467600"/>
              <a:gd name="connsiteY739" fmla="*/ 1888838 h 6858000"/>
              <a:gd name="connsiteX740" fmla="*/ 242575 w 7467600"/>
              <a:gd name="connsiteY740" fmla="*/ 1958841 h 6858000"/>
              <a:gd name="connsiteX741" fmla="*/ 82197 w 7467600"/>
              <a:gd name="connsiteY741" fmla="*/ 1754826 h 6858000"/>
              <a:gd name="connsiteX742" fmla="*/ 0 w 7467600"/>
              <a:gd name="connsiteY742" fmla="*/ 1679650 h 6858000"/>
              <a:gd name="connsiteX743" fmla="*/ 0 w 7467600"/>
              <a:gd name="connsiteY743" fmla="*/ 1602463 h 6858000"/>
              <a:gd name="connsiteX744" fmla="*/ 84689 w 7467600"/>
              <a:gd name="connsiteY744" fmla="*/ 1677442 h 6858000"/>
              <a:gd name="connsiteX745" fmla="*/ 298437 w 7467600"/>
              <a:gd name="connsiteY745" fmla="*/ 1968019 h 6858000"/>
              <a:gd name="connsiteX746" fmla="*/ 227269 w 7467600"/>
              <a:gd name="connsiteY746" fmla="*/ 1114064 h 6858000"/>
              <a:gd name="connsiteX747" fmla="*/ 248003 w 7467600"/>
              <a:gd name="connsiteY747" fmla="*/ 1089613 h 6858000"/>
              <a:gd name="connsiteX748" fmla="*/ 427020 w 7467600"/>
              <a:gd name="connsiteY748" fmla="*/ 1619803 h 6858000"/>
              <a:gd name="connsiteX749" fmla="*/ 340345 w 7467600"/>
              <a:gd name="connsiteY749" fmla="*/ 2027739 h 6858000"/>
              <a:gd name="connsiteX750" fmla="*/ 360865 w 7467600"/>
              <a:gd name="connsiteY750" fmla="*/ 2044827 h 6858000"/>
              <a:gd name="connsiteX751" fmla="*/ 560414 w 7467600"/>
              <a:gd name="connsiteY751" fmla="*/ 2421457 h 6858000"/>
              <a:gd name="connsiteX752" fmla="*/ 1359703 w 7467600"/>
              <a:gd name="connsiteY752" fmla="*/ 2578554 h 6858000"/>
              <a:gd name="connsiteX753" fmla="*/ 1359422 w 7467600"/>
              <a:gd name="connsiteY753" fmla="*/ 2577994 h 6858000"/>
              <a:gd name="connsiteX754" fmla="*/ 828701 w 7467600"/>
              <a:gd name="connsiteY754" fmla="*/ 1839520 h 6858000"/>
              <a:gd name="connsiteX755" fmla="*/ 494427 w 7467600"/>
              <a:gd name="connsiteY755" fmla="*/ 1092333 h 6858000"/>
              <a:gd name="connsiteX756" fmla="*/ 506322 w 7467600"/>
              <a:gd name="connsiteY756" fmla="*/ 1020997 h 6858000"/>
              <a:gd name="connsiteX757" fmla="*/ 4570198 w 7467600"/>
              <a:gd name="connsiteY757" fmla="*/ 978081 h 6858000"/>
              <a:gd name="connsiteX758" fmla="*/ 4523691 w 7467600"/>
              <a:gd name="connsiteY758" fmla="*/ 1127776 h 6858000"/>
              <a:gd name="connsiteX759" fmla="*/ 4509875 w 7467600"/>
              <a:gd name="connsiteY759" fmla="*/ 1167552 h 6858000"/>
              <a:gd name="connsiteX760" fmla="*/ 4478168 w 7467600"/>
              <a:gd name="connsiteY760" fmla="*/ 1260735 h 6858000"/>
              <a:gd name="connsiteX761" fmla="*/ 4409309 w 7467600"/>
              <a:gd name="connsiteY761" fmla="*/ 1666996 h 6858000"/>
              <a:gd name="connsiteX762" fmla="*/ 4370031 w 7467600"/>
              <a:gd name="connsiteY762" fmla="*/ 1955666 h 6858000"/>
              <a:gd name="connsiteX763" fmla="*/ 4570198 w 7467600"/>
              <a:gd name="connsiteY763" fmla="*/ 978081 h 6858000"/>
              <a:gd name="connsiteX764" fmla="*/ 4557898 w 7467600"/>
              <a:gd name="connsiteY764" fmla="*/ 900011 h 6858000"/>
              <a:gd name="connsiteX765" fmla="*/ 4344840 w 7467600"/>
              <a:gd name="connsiteY765" fmla="*/ 1922038 h 6858000"/>
              <a:gd name="connsiteX766" fmla="*/ 4378710 w 7467600"/>
              <a:gd name="connsiteY766" fmla="*/ 1665516 h 6858000"/>
              <a:gd name="connsiteX767" fmla="*/ 4448798 w 7467600"/>
              <a:gd name="connsiteY767" fmla="*/ 1253024 h 6858000"/>
              <a:gd name="connsiteX768" fmla="*/ 4480315 w 7467600"/>
              <a:gd name="connsiteY768" fmla="*/ 1158454 h 6858000"/>
              <a:gd name="connsiteX769" fmla="*/ 4494133 w 7467600"/>
              <a:gd name="connsiteY769" fmla="*/ 1118676 h 6858000"/>
              <a:gd name="connsiteX770" fmla="*/ 4557898 w 7467600"/>
              <a:gd name="connsiteY770" fmla="*/ 900011 h 6858000"/>
              <a:gd name="connsiteX771" fmla="*/ 5870151 w 7467600"/>
              <a:gd name="connsiteY771" fmla="*/ 898890 h 6858000"/>
              <a:gd name="connsiteX772" fmla="*/ 5861335 w 7467600"/>
              <a:gd name="connsiteY772" fmla="*/ 899177 h 6858000"/>
              <a:gd name="connsiteX773" fmla="*/ 5843702 w 7467600"/>
              <a:gd name="connsiteY773" fmla="*/ 899748 h 6858000"/>
              <a:gd name="connsiteX774" fmla="*/ 5651107 w 7467600"/>
              <a:gd name="connsiteY774" fmla="*/ 920306 h 6858000"/>
              <a:gd name="connsiteX775" fmla="*/ 5459407 w 7467600"/>
              <a:gd name="connsiteY775" fmla="*/ 940975 h 6858000"/>
              <a:gd name="connsiteX776" fmla="*/ 5374846 w 7467600"/>
              <a:gd name="connsiteY776" fmla="*/ 941988 h 6858000"/>
              <a:gd name="connsiteX777" fmla="*/ 5256105 w 7467600"/>
              <a:gd name="connsiteY777" fmla="*/ 945632 h 6858000"/>
              <a:gd name="connsiteX778" fmla="*/ 5107071 w 7467600"/>
              <a:gd name="connsiteY778" fmla="*/ 969720 h 6858000"/>
              <a:gd name="connsiteX779" fmla="*/ 4998681 w 7467600"/>
              <a:gd name="connsiteY779" fmla="*/ 988771 h 6858000"/>
              <a:gd name="connsiteX780" fmla="*/ 5870151 w 7467600"/>
              <a:gd name="connsiteY780" fmla="*/ 898890 h 6858000"/>
              <a:gd name="connsiteX781" fmla="*/ 5504425 w 7467600"/>
              <a:gd name="connsiteY781" fmla="*/ 848067 h 6858000"/>
              <a:gd name="connsiteX782" fmla="*/ 4968849 w 7467600"/>
              <a:gd name="connsiteY782" fmla="*/ 962318 h 6858000"/>
              <a:gd name="connsiteX783" fmla="*/ 5104039 w 7467600"/>
              <a:gd name="connsiteY783" fmla="*/ 940634 h 6858000"/>
              <a:gd name="connsiteX784" fmla="*/ 5256311 w 7467600"/>
              <a:gd name="connsiteY784" fmla="*/ 916490 h 6858000"/>
              <a:gd name="connsiteX785" fmla="*/ 5377381 w 7467600"/>
              <a:gd name="connsiteY785" fmla="*/ 912671 h 6858000"/>
              <a:gd name="connsiteX786" fmla="*/ 5460148 w 7467600"/>
              <a:gd name="connsiteY786" fmla="*/ 911442 h 6858000"/>
              <a:gd name="connsiteX787" fmla="*/ 5648971 w 7467600"/>
              <a:gd name="connsiteY787" fmla="*/ 891331 h 6858000"/>
              <a:gd name="connsiteX788" fmla="*/ 5844807 w 7467600"/>
              <a:gd name="connsiteY788" fmla="*/ 870718 h 6858000"/>
              <a:gd name="connsiteX789" fmla="*/ 5862975 w 7467600"/>
              <a:gd name="connsiteY789" fmla="*/ 869756 h 6858000"/>
              <a:gd name="connsiteX790" fmla="*/ 5920887 w 7467600"/>
              <a:gd name="connsiteY790" fmla="*/ 865929 h 6858000"/>
              <a:gd name="connsiteX791" fmla="*/ 5504425 w 7467600"/>
              <a:gd name="connsiteY791" fmla="*/ 848067 h 6858000"/>
              <a:gd name="connsiteX792" fmla="*/ 3607114 w 7467600"/>
              <a:gd name="connsiteY792" fmla="*/ 467441 h 6858000"/>
              <a:gd name="connsiteX793" fmla="*/ 3296242 w 7467600"/>
              <a:gd name="connsiteY793" fmla="*/ 807991 h 6858000"/>
              <a:gd name="connsiteX794" fmla="*/ 3174674 w 7467600"/>
              <a:gd name="connsiteY794" fmla="*/ 919759 h 6858000"/>
              <a:gd name="connsiteX795" fmla="*/ 3042978 w 7467600"/>
              <a:gd name="connsiteY795" fmla="*/ 1054894 h 6858000"/>
              <a:gd name="connsiteX796" fmla="*/ 2968914 w 7467600"/>
              <a:gd name="connsiteY796" fmla="*/ 1133756 h 6858000"/>
              <a:gd name="connsiteX797" fmla="*/ 3103823 w 7467600"/>
              <a:gd name="connsiteY797" fmla="*/ 1026814 h 6858000"/>
              <a:gd name="connsiteX798" fmla="*/ 3607114 w 7467600"/>
              <a:gd name="connsiteY798" fmla="*/ 467441 h 6858000"/>
              <a:gd name="connsiteX799" fmla="*/ 3744487 w 7467600"/>
              <a:gd name="connsiteY799" fmla="*/ 383136 h 6858000"/>
              <a:gd name="connsiteX800" fmla="*/ 3970213 w 7467600"/>
              <a:gd name="connsiteY800" fmla="*/ 995559 h 6858000"/>
              <a:gd name="connsiteX801" fmla="*/ 3744487 w 7467600"/>
              <a:gd name="connsiteY801" fmla="*/ 383136 h 6858000"/>
              <a:gd name="connsiteX802" fmla="*/ 3624562 w 7467600"/>
              <a:gd name="connsiteY802" fmla="*/ 367041 h 6858000"/>
              <a:gd name="connsiteX803" fmla="*/ 3489712 w 7467600"/>
              <a:gd name="connsiteY803" fmla="*/ 485386 h 6858000"/>
              <a:gd name="connsiteX804" fmla="*/ 3182994 w 7467600"/>
              <a:gd name="connsiteY804" fmla="*/ 828265 h 6858000"/>
              <a:gd name="connsiteX805" fmla="*/ 2892114 w 7467600"/>
              <a:gd name="connsiteY805" fmla="*/ 1172635 h 6858000"/>
              <a:gd name="connsiteX806" fmla="*/ 3021459 w 7467600"/>
              <a:gd name="connsiteY806" fmla="*/ 1035385 h 6858000"/>
              <a:gd name="connsiteX807" fmla="*/ 3153873 w 7467600"/>
              <a:gd name="connsiteY807" fmla="*/ 898971 h 6858000"/>
              <a:gd name="connsiteX808" fmla="*/ 3276511 w 7467600"/>
              <a:gd name="connsiteY808" fmla="*/ 786423 h 6858000"/>
              <a:gd name="connsiteX809" fmla="*/ 3584154 w 7467600"/>
              <a:gd name="connsiteY809" fmla="*/ 448218 h 6858000"/>
              <a:gd name="connsiteX810" fmla="*/ 3624562 w 7467600"/>
              <a:gd name="connsiteY810" fmla="*/ 367041 h 6858000"/>
              <a:gd name="connsiteX811" fmla="*/ 3766672 w 7467600"/>
              <a:gd name="connsiteY811" fmla="*/ 359429 h 6858000"/>
              <a:gd name="connsiteX812" fmla="*/ 3996338 w 7467600"/>
              <a:gd name="connsiteY812" fmla="*/ 968237 h 6858000"/>
              <a:gd name="connsiteX813" fmla="*/ 3766672 w 7467600"/>
              <a:gd name="connsiteY813" fmla="*/ 359429 h 6858000"/>
              <a:gd name="connsiteX814" fmla="*/ 5805386 w 7467600"/>
              <a:gd name="connsiteY814" fmla="*/ 239240 h 6858000"/>
              <a:gd name="connsiteX815" fmla="*/ 5736947 w 7467600"/>
              <a:gd name="connsiteY815" fmla="*/ 261367 h 6858000"/>
              <a:gd name="connsiteX816" fmla="*/ 5427012 w 7467600"/>
              <a:gd name="connsiteY816" fmla="*/ 311272 h 6858000"/>
              <a:gd name="connsiteX817" fmla="*/ 5147818 w 7467600"/>
              <a:gd name="connsiteY817" fmla="*/ 322112 h 6858000"/>
              <a:gd name="connsiteX818" fmla="*/ 5060854 w 7467600"/>
              <a:gd name="connsiteY818" fmla="*/ 311882 h 6858000"/>
              <a:gd name="connsiteX819" fmla="*/ 4945989 w 7467600"/>
              <a:gd name="connsiteY819" fmla="*/ 300516 h 6858000"/>
              <a:gd name="connsiteX820" fmla="*/ 5410479 w 7467600"/>
              <a:gd name="connsiteY820" fmla="*/ 348434 h 6858000"/>
              <a:gd name="connsiteX821" fmla="*/ 5805386 w 7467600"/>
              <a:gd name="connsiteY821" fmla="*/ 239240 h 6858000"/>
              <a:gd name="connsiteX822" fmla="*/ 5905192 w 7467600"/>
              <a:gd name="connsiteY822" fmla="*/ 163079 h 6858000"/>
              <a:gd name="connsiteX823" fmla="*/ 5865655 w 7467600"/>
              <a:gd name="connsiteY823" fmla="*/ 171901 h 6858000"/>
              <a:gd name="connsiteX824" fmla="*/ 5259740 w 7467600"/>
              <a:gd name="connsiteY824" fmla="*/ 257013 h 6858000"/>
              <a:gd name="connsiteX825" fmla="*/ 5208466 w 7467600"/>
              <a:gd name="connsiteY825" fmla="*/ 257550 h 6858000"/>
              <a:gd name="connsiteX826" fmla="*/ 4980204 w 7467600"/>
              <a:gd name="connsiteY826" fmla="*/ 271903 h 6858000"/>
              <a:gd name="connsiteX827" fmla="*/ 5068068 w 7467600"/>
              <a:gd name="connsiteY827" fmla="*/ 282244 h 6858000"/>
              <a:gd name="connsiteX828" fmla="*/ 5153231 w 7467600"/>
              <a:gd name="connsiteY828" fmla="*/ 292240 h 6858000"/>
              <a:gd name="connsiteX829" fmla="*/ 5426491 w 7467600"/>
              <a:gd name="connsiteY829" fmla="*/ 281128 h 6858000"/>
              <a:gd name="connsiteX830" fmla="*/ 5731212 w 7467600"/>
              <a:gd name="connsiteY830" fmla="*/ 231951 h 6858000"/>
              <a:gd name="connsiteX831" fmla="*/ 5905192 w 7467600"/>
              <a:gd name="connsiteY831" fmla="*/ 163079 h 6858000"/>
              <a:gd name="connsiteX832" fmla="*/ 5944437 w 7467600"/>
              <a:gd name="connsiteY832" fmla="*/ 113829 h 6858000"/>
              <a:gd name="connsiteX833" fmla="*/ 5825032 w 7467600"/>
              <a:gd name="connsiteY833" fmla="*/ 146405 h 6858000"/>
              <a:gd name="connsiteX834" fmla="*/ 4955599 w 7467600"/>
              <a:gd name="connsiteY834" fmla="*/ 247008 h 6858000"/>
              <a:gd name="connsiteX835" fmla="*/ 5210104 w 7467600"/>
              <a:gd name="connsiteY835" fmla="*/ 228123 h 6858000"/>
              <a:gd name="connsiteX836" fmla="*/ 5261015 w 7467600"/>
              <a:gd name="connsiteY836" fmla="*/ 227087 h 6858000"/>
              <a:gd name="connsiteX837" fmla="*/ 5861181 w 7467600"/>
              <a:gd name="connsiteY837" fmla="*/ 143093 h 6858000"/>
              <a:gd name="connsiteX838" fmla="*/ 5961252 w 7467600"/>
              <a:gd name="connsiteY838" fmla="*/ 114820 h 6858000"/>
              <a:gd name="connsiteX839" fmla="*/ 5944437 w 7467600"/>
              <a:gd name="connsiteY839" fmla="*/ 113829 h 6858000"/>
              <a:gd name="connsiteX840" fmla="*/ 3882765 w 7467600"/>
              <a:gd name="connsiteY840" fmla="*/ 0 h 6858000"/>
              <a:gd name="connsiteX841" fmla="*/ 3995099 w 7467600"/>
              <a:gd name="connsiteY841" fmla="*/ 0 h 6858000"/>
              <a:gd name="connsiteX842" fmla="*/ 4163818 w 7467600"/>
              <a:gd name="connsiteY842" fmla="*/ 234104 h 6858000"/>
              <a:gd name="connsiteX843" fmla="*/ 4172099 w 7467600"/>
              <a:gd name="connsiteY843" fmla="*/ 234207 h 6858000"/>
              <a:gd name="connsiteX844" fmla="*/ 4784282 w 7467600"/>
              <a:gd name="connsiteY844" fmla="*/ 276561 h 6858000"/>
              <a:gd name="connsiteX845" fmla="*/ 4801687 w 7467600"/>
              <a:gd name="connsiteY845" fmla="*/ 267764 h 6858000"/>
              <a:gd name="connsiteX846" fmla="*/ 6082788 w 7467600"/>
              <a:gd name="connsiteY846" fmla="*/ 64119 h 6858000"/>
              <a:gd name="connsiteX847" fmla="*/ 6099442 w 7467600"/>
              <a:gd name="connsiteY847" fmla="*/ 82568 h 6858000"/>
              <a:gd name="connsiteX848" fmla="*/ 4804137 w 7467600"/>
              <a:gd name="connsiteY848" fmla="*/ 320931 h 6858000"/>
              <a:gd name="connsiteX849" fmla="*/ 4227047 w 7467600"/>
              <a:gd name="connsiteY849" fmla="*/ 313415 h 6858000"/>
              <a:gd name="connsiteX850" fmla="*/ 4346041 w 7467600"/>
              <a:gd name="connsiteY850" fmla="*/ 456086 h 6858000"/>
              <a:gd name="connsiteX851" fmla="*/ 4870967 w 7467600"/>
              <a:gd name="connsiteY851" fmla="*/ 963061 h 6858000"/>
              <a:gd name="connsiteX852" fmla="*/ 4889647 w 7467600"/>
              <a:gd name="connsiteY852" fmla="*/ 957147 h 6858000"/>
              <a:gd name="connsiteX853" fmla="*/ 5422504 w 7467600"/>
              <a:gd name="connsiteY853" fmla="*/ 805191 h 6858000"/>
              <a:gd name="connsiteX854" fmla="*/ 6087656 w 7467600"/>
              <a:gd name="connsiteY854" fmla="*/ 826703 h 6858000"/>
              <a:gd name="connsiteX855" fmla="*/ 6058717 w 7467600"/>
              <a:gd name="connsiteY855" fmla="*/ 865992 h 6858000"/>
              <a:gd name="connsiteX856" fmla="*/ 4974153 w 7467600"/>
              <a:gd name="connsiteY856" fmla="*/ 1045456 h 6858000"/>
              <a:gd name="connsiteX857" fmla="*/ 5627835 w 7467600"/>
              <a:gd name="connsiteY857" fmla="*/ 1472077 h 6858000"/>
              <a:gd name="connsiteX858" fmla="*/ 5629817 w 7467600"/>
              <a:gd name="connsiteY858" fmla="*/ 1471412 h 6858000"/>
              <a:gd name="connsiteX859" fmla="*/ 5634124 w 7467600"/>
              <a:gd name="connsiteY859" fmla="*/ 1470572 h 6858000"/>
              <a:gd name="connsiteX860" fmla="*/ 5755832 w 7467600"/>
              <a:gd name="connsiteY860" fmla="*/ 1383886 h 6858000"/>
              <a:gd name="connsiteX861" fmla="*/ 6014186 w 7467600"/>
              <a:gd name="connsiteY861" fmla="*/ 1279799 h 6858000"/>
              <a:gd name="connsiteX862" fmla="*/ 6901619 w 7467600"/>
              <a:gd name="connsiteY862" fmla="*/ 1047874 h 6858000"/>
              <a:gd name="connsiteX863" fmla="*/ 6931566 w 7467600"/>
              <a:gd name="connsiteY863" fmla="*/ 1062034 h 6858000"/>
              <a:gd name="connsiteX864" fmla="*/ 5790982 w 7467600"/>
              <a:gd name="connsiteY864" fmla="*/ 1561380 h 6858000"/>
              <a:gd name="connsiteX865" fmla="*/ 6188971 w 7467600"/>
              <a:gd name="connsiteY865" fmla="*/ 1755168 h 6858000"/>
              <a:gd name="connsiteX866" fmla="*/ 6202446 w 7467600"/>
              <a:gd name="connsiteY866" fmla="*/ 1752268 h 6858000"/>
              <a:gd name="connsiteX867" fmla="*/ 7179560 w 7467600"/>
              <a:gd name="connsiteY867" fmla="*/ 1467551 h 6858000"/>
              <a:gd name="connsiteX868" fmla="*/ 7158730 w 7467600"/>
              <a:gd name="connsiteY868" fmla="*/ 1507835 h 6858000"/>
              <a:gd name="connsiteX869" fmla="*/ 6326959 w 7467600"/>
              <a:gd name="connsiteY869" fmla="*/ 1817686 h 6858000"/>
              <a:gd name="connsiteX870" fmla="*/ 6537433 w 7467600"/>
              <a:gd name="connsiteY870" fmla="*/ 1907790 h 6858000"/>
              <a:gd name="connsiteX871" fmla="*/ 6550221 w 7467600"/>
              <a:gd name="connsiteY871" fmla="*/ 1910729 h 6858000"/>
              <a:gd name="connsiteX872" fmla="*/ 6964438 w 7467600"/>
              <a:gd name="connsiteY872" fmla="*/ 2209505 h 6858000"/>
              <a:gd name="connsiteX873" fmla="*/ 7367862 w 7467600"/>
              <a:gd name="connsiteY873" fmla="*/ 2806833 h 6858000"/>
              <a:gd name="connsiteX874" fmla="*/ 7364329 w 7467600"/>
              <a:gd name="connsiteY874" fmla="*/ 2826907 h 6858000"/>
              <a:gd name="connsiteX875" fmla="*/ 7290545 w 7467600"/>
              <a:gd name="connsiteY875" fmla="*/ 2850663 h 6858000"/>
              <a:gd name="connsiteX876" fmla="*/ 6472036 w 7467600"/>
              <a:gd name="connsiteY876" fmla="*/ 1959003 h 6858000"/>
              <a:gd name="connsiteX877" fmla="*/ 5792897 w 7467600"/>
              <a:gd name="connsiteY877" fmla="*/ 1647747 h 6858000"/>
              <a:gd name="connsiteX878" fmla="*/ 5842751 w 7467600"/>
              <a:gd name="connsiteY878" fmla="*/ 1816112 h 6858000"/>
              <a:gd name="connsiteX879" fmla="*/ 5847424 w 7467600"/>
              <a:gd name="connsiteY879" fmla="*/ 1815776 h 6858000"/>
              <a:gd name="connsiteX880" fmla="*/ 6399821 w 7467600"/>
              <a:gd name="connsiteY880" fmla="*/ 2344799 h 6858000"/>
              <a:gd name="connsiteX881" fmla="*/ 6323232 w 7467600"/>
              <a:gd name="connsiteY881" fmla="*/ 2389634 h 6858000"/>
              <a:gd name="connsiteX882" fmla="*/ 5942958 w 7467600"/>
              <a:gd name="connsiteY882" fmla="*/ 2077708 h 6858000"/>
              <a:gd name="connsiteX883" fmla="*/ 5921559 w 7467600"/>
              <a:gd name="connsiteY883" fmla="*/ 2378596 h 6858000"/>
              <a:gd name="connsiteX884" fmla="*/ 5817651 w 7467600"/>
              <a:gd name="connsiteY884" fmla="*/ 3023919 h 6858000"/>
              <a:gd name="connsiteX885" fmla="*/ 5729634 w 7467600"/>
              <a:gd name="connsiteY885" fmla="*/ 3051849 h 6858000"/>
              <a:gd name="connsiteX886" fmla="*/ 5611018 w 7467600"/>
              <a:gd name="connsiteY886" fmla="*/ 2316769 h 6858000"/>
              <a:gd name="connsiteX887" fmla="*/ 5687608 w 7467600"/>
              <a:gd name="connsiteY887" fmla="*/ 2039972 h 6858000"/>
              <a:gd name="connsiteX888" fmla="*/ 5657554 w 7467600"/>
              <a:gd name="connsiteY888" fmla="*/ 1576445 h 6858000"/>
              <a:gd name="connsiteX889" fmla="*/ 5150475 w 7467600"/>
              <a:gd name="connsiteY889" fmla="*/ 1274012 h 6858000"/>
              <a:gd name="connsiteX890" fmla="*/ 5349142 w 7467600"/>
              <a:gd name="connsiteY890" fmla="*/ 2204405 h 6858000"/>
              <a:gd name="connsiteX891" fmla="*/ 5262214 w 7467600"/>
              <a:gd name="connsiteY891" fmla="*/ 2233836 h 6858000"/>
              <a:gd name="connsiteX892" fmla="*/ 4981539 w 7467600"/>
              <a:gd name="connsiteY892" fmla="*/ 1542201 h 6858000"/>
              <a:gd name="connsiteX893" fmla="*/ 4958461 w 7467600"/>
              <a:gd name="connsiteY893" fmla="*/ 1136957 h 6858000"/>
              <a:gd name="connsiteX894" fmla="*/ 4655015 w 7467600"/>
              <a:gd name="connsiteY894" fmla="*/ 891426 h 6858000"/>
              <a:gd name="connsiteX895" fmla="*/ 4348002 w 7467600"/>
              <a:gd name="connsiteY895" fmla="*/ 2205895 h 6858000"/>
              <a:gd name="connsiteX896" fmla="*/ 4262250 w 7467600"/>
              <a:gd name="connsiteY896" fmla="*/ 2219972 h 6858000"/>
              <a:gd name="connsiteX897" fmla="*/ 4550611 w 7467600"/>
              <a:gd name="connsiteY897" fmla="*/ 817540 h 6858000"/>
              <a:gd name="connsiteX898" fmla="*/ 4564418 w 7467600"/>
              <a:gd name="connsiteY898" fmla="*/ 808293 h 6858000"/>
              <a:gd name="connsiteX899" fmla="*/ 4266388 w 7467600"/>
              <a:gd name="connsiteY899" fmla="*/ 500083 h 6858000"/>
              <a:gd name="connsiteX900" fmla="*/ 4032842 w 7467600"/>
              <a:gd name="connsiteY900" fmla="*/ 211809 h 6858000"/>
              <a:gd name="connsiteX901" fmla="*/ 3882765 w 7467600"/>
              <a:gd name="connsiteY901" fmla="*/ 0 h 6858000"/>
              <a:gd name="connsiteX902" fmla="*/ 3721337 w 7467600"/>
              <a:gd name="connsiteY902" fmla="*/ 0 h 6858000"/>
              <a:gd name="connsiteX903" fmla="*/ 3797544 w 7467600"/>
              <a:gd name="connsiteY903" fmla="*/ 0 h 6858000"/>
              <a:gd name="connsiteX904" fmla="*/ 3775734 w 7467600"/>
              <a:gd name="connsiteY904" fmla="*/ 95131 h 6858000"/>
              <a:gd name="connsiteX905" fmla="*/ 3724807 w 7467600"/>
              <a:gd name="connsiteY905" fmla="*/ 272257 h 6858000"/>
              <a:gd name="connsiteX906" fmla="*/ 3726844 w 7467600"/>
              <a:gd name="connsiteY906" fmla="*/ 282988 h 6858000"/>
              <a:gd name="connsiteX907" fmla="*/ 3742664 w 7467600"/>
              <a:gd name="connsiteY907" fmla="*/ 279918 h 6858000"/>
              <a:gd name="connsiteX908" fmla="*/ 4103910 w 7467600"/>
              <a:gd name="connsiteY908" fmla="*/ 1161917 h 6858000"/>
              <a:gd name="connsiteX909" fmla="*/ 4020269 w 7467600"/>
              <a:gd name="connsiteY909" fmla="*/ 1200406 h 6858000"/>
              <a:gd name="connsiteX910" fmla="*/ 3674882 w 7467600"/>
              <a:gd name="connsiteY910" fmla="*/ 488524 h 6858000"/>
              <a:gd name="connsiteX911" fmla="*/ 3132682 w 7467600"/>
              <a:gd name="connsiteY911" fmla="*/ 1072284 h 6858000"/>
              <a:gd name="connsiteX912" fmla="*/ 2716346 w 7467600"/>
              <a:gd name="connsiteY912" fmla="*/ 1276376 h 6858000"/>
              <a:gd name="connsiteX913" fmla="*/ 2716772 w 7467600"/>
              <a:gd name="connsiteY913" fmla="*/ 1255462 h 6858000"/>
              <a:gd name="connsiteX914" fmla="*/ 3471096 w 7467600"/>
              <a:gd name="connsiteY914" fmla="*/ 437072 h 6858000"/>
              <a:gd name="connsiteX915" fmla="*/ 3639057 w 7467600"/>
              <a:gd name="connsiteY915" fmla="*/ 286334 h 6858000"/>
              <a:gd name="connsiteX916" fmla="*/ 3640309 w 7467600"/>
              <a:gd name="connsiteY916" fmla="*/ 284664 h 6858000"/>
              <a:gd name="connsiteX917" fmla="*/ 3646022 w 7467600"/>
              <a:gd name="connsiteY917" fmla="*/ 276711 h 6858000"/>
              <a:gd name="connsiteX918" fmla="*/ 3707943 w 7467600"/>
              <a:gd name="connsiteY918" fmla="*/ 65958 h 6858000"/>
              <a:gd name="connsiteX919" fmla="*/ 3721337 w 7467600"/>
              <a:gd name="connsiteY919" fmla="*/ 0 h 6858000"/>
              <a:gd name="connsiteX920" fmla="*/ 2867960 w 7467600"/>
              <a:gd name="connsiteY920" fmla="*/ 0 h 6858000"/>
              <a:gd name="connsiteX921" fmla="*/ 2926351 w 7467600"/>
              <a:gd name="connsiteY921" fmla="*/ 0 h 6858000"/>
              <a:gd name="connsiteX922" fmla="*/ 2902823 w 7467600"/>
              <a:gd name="connsiteY922" fmla="*/ 262929 h 6858000"/>
              <a:gd name="connsiteX923" fmla="*/ 2940663 w 7467600"/>
              <a:gd name="connsiteY923" fmla="*/ 140884 h 6858000"/>
              <a:gd name="connsiteX924" fmla="*/ 2947039 w 7467600"/>
              <a:gd name="connsiteY924" fmla="*/ 122524 h 6858000"/>
              <a:gd name="connsiteX925" fmla="*/ 2984316 w 7467600"/>
              <a:gd name="connsiteY925" fmla="*/ 0 h 6858000"/>
              <a:gd name="connsiteX926" fmla="*/ 3016114 w 7467600"/>
              <a:gd name="connsiteY926" fmla="*/ 0 h 6858000"/>
              <a:gd name="connsiteX927" fmla="*/ 2979949 w 7467600"/>
              <a:gd name="connsiteY927" fmla="*/ 119274 h 6858000"/>
              <a:gd name="connsiteX928" fmla="*/ 3023879 w 7467600"/>
              <a:gd name="connsiteY928" fmla="*/ 0 h 6858000"/>
              <a:gd name="connsiteX929" fmla="*/ 3105400 w 7467600"/>
              <a:gd name="connsiteY929" fmla="*/ 0 h 6858000"/>
              <a:gd name="connsiteX930" fmla="*/ 3094669 w 7467600"/>
              <a:gd name="connsiteY930" fmla="*/ 30308 h 6858000"/>
              <a:gd name="connsiteX931" fmla="*/ 2901945 w 7467600"/>
              <a:gd name="connsiteY931" fmla="*/ 466538 h 6858000"/>
              <a:gd name="connsiteX932" fmla="*/ 2815209 w 7467600"/>
              <a:gd name="connsiteY932" fmla="*/ 497361 h 6858000"/>
              <a:gd name="connsiteX933" fmla="*/ 2844845 w 7467600"/>
              <a:gd name="connsiteY933" fmla="*/ 127638 h 6858000"/>
              <a:gd name="connsiteX934" fmla="*/ 2867960 w 7467600"/>
              <a:gd name="connsiteY934" fmla="*/ 0 h 6858000"/>
              <a:gd name="connsiteX935" fmla="*/ 1057230 w 7467600"/>
              <a:gd name="connsiteY935" fmla="*/ 0 h 6858000"/>
              <a:gd name="connsiteX936" fmla="*/ 1111003 w 7467600"/>
              <a:gd name="connsiteY936" fmla="*/ 0 h 6858000"/>
              <a:gd name="connsiteX937" fmla="*/ 1125553 w 7467600"/>
              <a:gd name="connsiteY937" fmla="*/ 52588 h 6858000"/>
              <a:gd name="connsiteX938" fmla="*/ 1304276 w 7467600"/>
              <a:gd name="connsiteY938" fmla="*/ 476275 h 6858000"/>
              <a:gd name="connsiteX939" fmla="*/ 1492066 w 7467600"/>
              <a:gd name="connsiteY939" fmla="*/ 886333 h 6858000"/>
              <a:gd name="connsiteX940" fmla="*/ 1423698 w 7467600"/>
              <a:gd name="connsiteY940" fmla="*/ 710817 h 6858000"/>
              <a:gd name="connsiteX941" fmla="*/ 1357609 w 7467600"/>
              <a:gd name="connsiteY941" fmla="*/ 532892 h 6858000"/>
              <a:gd name="connsiteX942" fmla="*/ 1309550 w 7467600"/>
              <a:gd name="connsiteY942" fmla="*/ 374031 h 6858000"/>
              <a:gd name="connsiteX943" fmla="*/ 1193673 w 7467600"/>
              <a:gd name="connsiteY943" fmla="*/ 49533 h 6858000"/>
              <a:gd name="connsiteX944" fmla="*/ 1164391 w 7467600"/>
              <a:gd name="connsiteY944" fmla="*/ 0 h 6858000"/>
              <a:gd name="connsiteX945" fmla="*/ 1200666 w 7467600"/>
              <a:gd name="connsiteY945" fmla="*/ 0 h 6858000"/>
              <a:gd name="connsiteX946" fmla="*/ 1223408 w 7467600"/>
              <a:gd name="connsiteY946" fmla="*/ 38996 h 6858000"/>
              <a:gd name="connsiteX947" fmla="*/ 1339635 w 7467600"/>
              <a:gd name="connsiteY947" fmla="*/ 365517 h 6858000"/>
              <a:gd name="connsiteX948" fmla="*/ 1387469 w 7467600"/>
              <a:gd name="connsiteY948" fmla="*/ 523079 h 6858000"/>
              <a:gd name="connsiteX949" fmla="*/ 1452685 w 7467600"/>
              <a:gd name="connsiteY949" fmla="*/ 699806 h 6858000"/>
              <a:gd name="connsiteX950" fmla="*/ 1492092 w 7467600"/>
              <a:gd name="connsiteY950" fmla="*/ 800424 h 6858000"/>
              <a:gd name="connsiteX951" fmla="*/ 1455302 w 7467600"/>
              <a:gd name="connsiteY951" fmla="*/ 632913 h 6858000"/>
              <a:gd name="connsiteX952" fmla="*/ 1222336 w 7467600"/>
              <a:gd name="connsiteY952" fmla="*/ 9480 h 6858000"/>
              <a:gd name="connsiteX953" fmla="*/ 1214634 w 7467600"/>
              <a:gd name="connsiteY953" fmla="*/ 0 h 6858000"/>
              <a:gd name="connsiteX954" fmla="*/ 1289827 w 7467600"/>
              <a:gd name="connsiteY954" fmla="*/ 0 h 6858000"/>
              <a:gd name="connsiteX955" fmla="*/ 1321076 w 7467600"/>
              <a:gd name="connsiteY955" fmla="*/ 59722 h 6858000"/>
              <a:gd name="connsiteX956" fmla="*/ 1512579 w 7467600"/>
              <a:gd name="connsiteY956" fmla="*/ 626441 h 6858000"/>
              <a:gd name="connsiteX957" fmla="*/ 1506076 w 7467600"/>
              <a:gd name="connsiteY957" fmla="*/ 1089289 h 6858000"/>
              <a:gd name="connsiteX958" fmla="*/ 1486346 w 7467600"/>
              <a:gd name="connsiteY958" fmla="*/ 1079919 h 6858000"/>
              <a:gd name="connsiteX959" fmla="*/ 1070511 w 7467600"/>
              <a:gd name="connsiteY959" fmla="*/ 48609 h 6858000"/>
              <a:gd name="connsiteX960" fmla="*/ 1057230 w 7467600"/>
              <a:gd name="connsiteY960" fmla="*/ 0 h 6858000"/>
              <a:gd name="connsiteX961" fmla="*/ 43151 w 7467600"/>
              <a:gd name="connsiteY961" fmla="*/ 0 h 6858000"/>
              <a:gd name="connsiteX962" fmla="*/ 95283 w 7467600"/>
              <a:gd name="connsiteY962" fmla="*/ 0 h 6858000"/>
              <a:gd name="connsiteX963" fmla="*/ 300708 w 7467600"/>
              <a:gd name="connsiteY963" fmla="*/ 154571 h 6858000"/>
              <a:gd name="connsiteX964" fmla="*/ 530414 w 7467600"/>
              <a:gd name="connsiteY964" fmla="*/ 354673 h 6858000"/>
              <a:gd name="connsiteX965" fmla="*/ 333785 w 7467600"/>
              <a:gd name="connsiteY965" fmla="*/ 161564 h 6858000"/>
              <a:gd name="connsiteX966" fmla="*/ 147005 w 7467600"/>
              <a:gd name="connsiteY966" fmla="*/ 0 h 6858000"/>
              <a:gd name="connsiteX967" fmla="*/ 272509 w 7467600"/>
              <a:gd name="connsiteY967" fmla="*/ 0 h 6858000"/>
              <a:gd name="connsiteX968" fmla="*/ 326276 w 7467600"/>
              <a:gd name="connsiteY968" fmla="*/ 45847 h 6858000"/>
              <a:gd name="connsiteX969" fmla="*/ 823759 w 7467600"/>
              <a:gd name="connsiteY969" fmla="*/ 574145 h 6858000"/>
              <a:gd name="connsiteX970" fmla="*/ 811254 w 7467600"/>
              <a:gd name="connsiteY970" fmla="*/ 665546 h 6858000"/>
              <a:gd name="connsiteX971" fmla="*/ 154042 w 7467600"/>
              <a:gd name="connsiteY971" fmla="*/ 261522 h 6858000"/>
              <a:gd name="connsiteX972" fmla="*/ 13550 w 7467600"/>
              <a:gd name="connsiteY972" fmla="*/ 158423 h 6858000"/>
              <a:gd name="connsiteX973" fmla="*/ 0 w 7467600"/>
              <a:gd name="connsiteY973" fmla="*/ 146618 h 6858000"/>
              <a:gd name="connsiteX974" fmla="*/ 0 w 7467600"/>
              <a:gd name="connsiteY974" fmla="*/ 59161 h 6858000"/>
              <a:gd name="connsiteX975" fmla="*/ 45427 w 7467600"/>
              <a:gd name="connsiteY975" fmla="*/ 101078 h 6858000"/>
              <a:gd name="connsiteX976" fmla="*/ 630103 w 7467600"/>
              <a:gd name="connsiteY976" fmla="*/ 485885 h 6858000"/>
              <a:gd name="connsiteX977" fmla="*/ 532040 w 7467600"/>
              <a:gd name="connsiteY977" fmla="*/ 399359 h 6858000"/>
              <a:gd name="connsiteX978" fmla="*/ 517618 w 7467600"/>
              <a:gd name="connsiteY978" fmla="*/ 385726 h 6858000"/>
              <a:gd name="connsiteX979" fmla="*/ 285074 w 7467600"/>
              <a:gd name="connsiteY979" fmla="*/ 182755 h 6858000"/>
              <a:gd name="connsiteX980" fmla="*/ 43151 w 7467600"/>
              <a:gd name="connsiteY98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103333 w 7467600"/>
              <a:gd name="connsiteY34" fmla="*/ 5699602 h 6858000"/>
              <a:gd name="connsiteX35" fmla="*/ 5539432 w 7467600"/>
              <a:gd name="connsiteY35" fmla="*/ 5642928 h 6858000"/>
              <a:gd name="connsiteX36" fmla="*/ 5555462 w 7467600"/>
              <a:gd name="connsiteY36" fmla="*/ 5694454 h 6858000"/>
              <a:gd name="connsiteX37" fmla="*/ 5828270 w 7467600"/>
              <a:gd name="connsiteY37" fmla="*/ 6320663 h 6858000"/>
              <a:gd name="connsiteX38" fmla="*/ 5947416 w 7467600"/>
              <a:gd name="connsiteY38" fmla="*/ 6574846 h 6858000"/>
              <a:gd name="connsiteX39" fmla="*/ 5539432 w 7467600"/>
              <a:gd name="connsiteY39" fmla="*/ 5642928 h 6858000"/>
              <a:gd name="connsiteX40" fmla="*/ 51253 w 7467600"/>
              <a:gd name="connsiteY40" fmla="*/ 5631825 h 6858000"/>
              <a:gd name="connsiteX41" fmla="*/ 211622 w 7467600"/>
              <a:gd name="connsiteY41" fmla="*/ 5728803 h 6858000"/>
              <a:gd name="connsiteX42" fmla="*/ 371652 w 7467600"/>
              <a:gd name="connsiteY42" fmla="*/ 5829062 h 6858000"/>
              <a:gd name="connsiteX43" fmla="*/ 505903 w 7467600"/>
              <a:gd name="connsiteY43" fmla="*/ 5925221 h 6858000"/>
              <a:gd name="connsiteX44" fmla="*/ 899240 w 7467600"/>
              <a:gd name="connsiteY44" fmla="*/ 6153068 h 6858000"/>
              <a:gd name="connsiteX45" fmla="*/ 988114 w 7467600"/>
              <a:gd name="connsiteY45" fmla="*/ 6174204 h 6858000"/>
              <a:gd name="connsiteX46" fmla="*/ 845971 w 7467600"/>
              <a:gd name="connsiteY46" fmla="*/ 6067177 h 6858000"/>
              <a:gd name="connsiteX47" fmla="*/ 448057 w 7467600"/>
              <a:gd name="connsiteY47" fmla="*/ 5841376 h 6858000"/>
              <a:gd name="connsiteX48" fmla="*/ 51253 w 7467600"/>
              <a:gd name="connsiteY48" fmla="*/ 5631825 h 6858000"/>
              <a:gd name="connsiteX49" fmla="*/ 2606687 w 7467600"/>
              <a:gd name="connsiteY49" fmla="*/ 5630718 h 6858000"/>
              <a:gd name="connsiteX50" fmla="*/ 2645658 w 7467600"/>
              <a:gd name="connsiteY50" fmla="*/ 6640259 h 6858000"/>
              <a:gd name="connsiteX51" fmla="*/ 2606687 w 7467600"/>
              <a:gd name="connsiteY51" fmla="*/ 5630718 h 6858000"/>
              <a:gd name="connsiteX52" fmla="*/ 3642057 w 7467600"/>
              <a:gd name="connsiteY52" fmla="*/ 5573487 h 6858000"/>
              <a:gd name="connsiteX53" fmla="*/ 3632981 w 7467600"/>
              <a:gd name="connsiteY53" fmla="*/ 5579437 h 6858000"/>
              <a:gd name="connsiteX54" fmla="*/ 3382436 w 7467600"/>
              <a:gd name="connsiteY54" fmla="*/ 5952726 h 6858000"/>
              <a:gd name="connsiteX55" fmla="*/ 3191929 w 7467600"/>
              <a:gd name="connsiteY55" fmla="*/ 6662669 h 6858000"/>
              <a:gd name="connsiteX56" fmla="*/ 3369898 w 7467600"/>
              <a:gd name="connsiteY56" fmla="*/ 6081771 h 6858000"/>
              <a:gd name="connsiteX57" fmla="*/ 3642057 w 7467600"/>
              <a:gd name="connsiteY57" fmla="*/ 5573487 h 6858000"/>
              <a:gd name="connsiteX58" fmla="*/ 2650666 w 7467600"/>
              <a:gd name="connsiteY58" fmla="*/ 5530686 h 6858000"/>
              <a:gd name="connsiteX59" fmla="*/ 2650249 w 7467600"/>
              <a:gd name="connsiteY59" fmla="*/ 5532101 h 6858000"/>
              <a:gd name="connsiteX60" fmla="*/ 2663808 w 7467600"/>
              <a:gd name="connsiteY60" fmla="*/ 6535215 h 6858000"/>
              <a:gd name="connsiteX61" fmla="*/ 2665418 w 7467600"/>
              <a:gd name="connsiteY61" fmla="*/ 6132756 h 6858000"/>
              <a:gd name="connsiteX62" fmla="*/ 2650666 w 7467600"/>
              <a:gd name="connsiteY62" fmla="*/ 5530686 h 6858000"/>
              <a:gd name="connsiteX63" fmla="*/ 2680277 w 7467600"/>
              <a:gd name="connsiteY63" fmla="*/ 5479204 h 6858000"/>
              <a:gd name="connsiteX64" fmla="*/ 2678972 w 7467600"/>
              <a:gd name="connsiteY64" fmla="*/ 5481582 h 6858000"/>
              <a:gd name="connsiteX65" fmla="*/ 2696666 w 7467600"/>
              <a:gd name="connsiteY65" fmla="*/ 6133836 h 6858000"/>
              <a:gd name="connsiteX66" fmla="*/ 2695769 w 7467600"/>
              <a:gd name="connsiteY66" fmla="*/ 6390955 h 6858000"/>
              <a:gd name="connsiteX67" fmla="*/ 2739893 w 7467600"/>
              <a:gd name="connsiteY67" fmla="*/ 6108357 h 6858000"/>
              <a:gd name="connsiteX68" fmla="*/ 2680277 w 7467600"/>
              <a:gd name="connsiteY68" fmla="*/ 5479204 h 6858000"/>
              <a:gd name="connsiteX69" fmla="*/ 1132195 w 7467600"/>
              <a:gd name="connsiteY69" fmla="*/ 5467980 h 6858000"/>
              <a:gd name="connsiteX70" fmla="*/ 1679056 w 7467600"/>
              <a:gd name="connsiteY70" fmla="*/ 5516907 h 6858000"/>
              <a:gd name="connsiteX71" fmla="*/ 2128648 w 7467600"/>
              <a:gd name="connsiteY71" fmla="*/ 5474249 h 6858000"/>
              <a:gd name="connsiteX72" fmla="*/ 1825619 w 7467600"/>
              <a:gd name="connsiteY72" fmla="*/ 5478447 h 6858000"/>
              <a:gd name="connsiteX73" fmla="*/ 1737798 w 7467600"/>
              <a:gd name="connsiteY73" fmla="*/ 5483353 h 6858000"/>
              <a:gd name="connsiteX74" fmla="*/ 1132195 w 7467600"/>
              <a:gd name="connsiteY74" fmla="*/ 5467980 h 6858000"/>
              <a:gd name="connsiteX75" fmla="*/ 6844835 w 7467600"/>
              <a:gd name="connsiteY75" fmla="*/ 5424988 h 6858000"/>
              <a:gd name="connsiteX76" fmla="*/ 6879594 w 7467600"/>
              <a:gd name="connsiteY76" fmla="*/ 5424547 h 6858000"/>
              <a:gd name="connsiteX77" fmla="*/ 7379510 w 7467600"/>
              <a:gd name="connsiteY77" fmla="*/ 5755454 h 6858000"/>
              <a:gd name="connsiteX78" fmla="*/ 7467600 w 7467600"/>
              <a:gd name="connsiteY78" fmla="*/ 5845526 h 6858000"/>
              <a:gd name="connsiteX79" fmla="*/ 7467600 w 7467600"/>
              <a:gd name="connsiteY79" fmla="*/ 5925131 h 6858000"/>
              <a:gd name="connsiteX80" fmla="*/ 7271900 w 7467600"/>
              <a:gd name="connsiteY80" fmla="*/ 5734551 h 6858000"/>
              <a:gd name="connsiteX81" fmla="*/ 7015907 w 7467600"/>
              <a:gd name="connsiteY81" fmla="*/ 5541548 h 6858000"/>
              <a:gd name="connsiteX82" fmla="*/ 7259646 w 7467600"/>
              <a:gd name="connsiteY82" fmla="*/ 5765985 h 6858000"/>
              <a:gd name="connsiteX83" fmla="*/ 7467600 w 7467600"/>
              <a:gd name="connsiteY83" fmla="*/ 5971257 h 6858000"/>
              <a:gd name="connsiteX84" fmla="*/ 7467600 w 7467600"/>
              <a:gd name="connsiteY84" fmla="*/ 6012219 h 6858000"/>
              <a:gd name="connsiteX85" fmla="*/ 7240170 w 7467600"/>
              <a:gd name="connsiteY85" fmla="*/ 5787985 h 6858000"/>
              <a:gd name="connsiteX86" fmla="*/ 6946849 w 7467600"/>
              <a:gd name="connsiteY86" fmla="*/ 5523271 h 6858000"/>
              <a:gd name="connsiteX87" fmla="*/ 6946972 w 7467600"/>
              <a:gd name="connsiteY87" fmla="*/ 5526491 h 6858000"/>
              <a:gd name="connsiteX88" fmla="*/ 7105827 w 7467600"/>
              <a:gd name="connsiteY88" fmla="*/ 5718700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1456157 w 7467600"/>
              <a:gd name="connsiteY101" fmla="*/ 5371404 h 6858000"/>
              <a:gd name="connsiteX102" fmla="*/ 1244432 w 7467600"/>
              <a:gd name="connsiteY102" fmla="*/ 5385601 h 6858000"/>
              <a:gd name="connsiteX103" fmla="*/ 973990 w 7467600"/>
              <a:gd name="connsiteY103" fmla="*/ 5424940 h 6858000"/>
              <a:gd name="connsiteX104" fmla="*/ 1103809 w 7467600"/>
              <a:gd name="connsiteY104" fmla="*/ 5433720 h 6858000"/>
              <a:gd name="connsiteX105" fmla="*/ 1123454 w 7467600"/>
              <a:gd name="connsiteY105" fmla="*/ 5435727 h 6858000"/>
              <a:gd name="connsiteX106" fmla="*/ 1737017 w 7467600"/>
              <a:gd name="connsiteY106" fmla="*/ 5452183 h 6858000"/>
              <a:gd name="connsiteX107" fmla="*/ 1824397 w 7467600"/>
              <a:gd name="connsiteY107" fmla="*/ 5447757 h 6858000"/>
              <a:gd name="connsiteX108" fmla="*/ 2070059 w 7467600"/>
              <a:gd name="connsiteY108" fmla="*/ 5441660 h 6858000"/>
              <a:gd name="connsiteX109" fmla="*/ 1456157 w 7467600"/>
              <a:gd name="connsiteY109" fmla="*/ 5371404 h 6858000"/>
              <a:gd name="connsiteX110" fmla="*/ 4988186 w 7467600"/>
              <a:gd name="connsiteY110" fmla="*/ 5216467 h 6858000"/>
              <a:gd name="connsiteX111" fmla="*/ 4777334 w 7467600"/>
              <a:gd name="connsiteY111" fmla="*/ 5406072 h 6858000"/>
              <a:gd name="connsiteX112" fmla="*/ 4718341 w 7467600"/>
              <a:gd name="connsiteY112" fmla="*/ 5468043 h 6858000"/>
              <a:gd name="connsiteX113" fmla="*/ 4604655 w 7467600"/>
              <a:gd name="connsiteY113" fmla="*/ 5583434 h 6858000"/>
              <a:gd name="connsiteX114" fmla="*/ 4565074 w 7467600"/>
              <a:gd name="connsiteY114" fmla="*/ 5618550 h 6858000"/>
              <a:gd name="connsiteX115" fmla="*/ 4988186 w 7467600"/>
              <a:gd name="connsiteY115" fmla="*/ 5216467 h 6858000"/>
              <a:gd name="connsiteX116" fmla="*/ 4978032 w 7467600"/>
              <a:gd name="connsiteY116" fmla="*/ 5183809 h 6858000"/>
              <a:gd name="connsiteX117" fmla="*/ 4463413 w 7467600"/>
              <a:gd name="connsiteY117" fmla="*/ 5615162 h 6858000"/>
              <a:gd name="connsiteX118" fmla="*/ 4358134 w 7467600"/>
              <a:gd name="connsiteY118" fmla="*/ 5742791 h 6858000"/>
              <a:gd name="connsiteX119" fmla="*/ 4376219 w 7467600"/>
              <a:gd name="connsiteY119" fmla="*/ 5729027 h 6858000"/>
              <a:gd name="connsiteX120" fmla="*/ 4582340 w 7467600"/>
              <a:gd name="connsiteY120" fmla="*/ 5561037 h 6858000"/>
              <a:gd name="connsiteX121" fmla="*/ 4694684 w 7467600"/>
              <a:gd name="connsiteY121" fmla="*/ 5447098 h 6858000"/>
              <a:gd name="connsiteX122" fmla="*/ 4754123 w 7467600"/>
              <a:gd name="connsiteY122" fmla="*/ 5384643 h 6858000"/>
              <a:gd name="connsiteX123" fmla="*/ 4978032 w 7467600"/>
              <a:gd name="connsiteY123" fmla="*/ 5183809 h 6858000"/>
              <a:gd name="connsiteX124" fmla="*/ 1903353 w 7467600"/>
              <a:gd name="connsiteY124" fmla="*/ 5044827 h 6858000"/>
              <a:gd name="connsiteX125" fmla="*/ 1936931 w 7467600"/>
              <a:gd name="connsiteY125" fmla="*/ 5093954 h 6858000"/>
              <a:gd name="connsiteX126" fmla="*/ 2195868 w 7467600"/>
              <a:gd name="connsiteY126" fmla="*/ 5396574 h 6858000"/>
              <a:gd name="connsiteX127" fmla="*/ 2088852 w 7467600"/>
              <a:gd name="connsiteY127" fmla="*/ 5166123 h 6858000"/>
              <a:gd name="connsiteX128" fmla="*/ 1958241 w 7467600"/>
              <a:gd name="connsiteY128" fmla="*/ 5067955 h 6858000"/>
              <a:gd name="connsiteX129" fmla="*/ 1903353 w 7467600"/>
              <a:gd name="connsiteY129" fmla="*/ 5044827 h 6858000"/>
              <a:gd name="connsiteX130" fmla="*/ 1979378 w 7467600"/>
              <a:gd name="connsiteY130" fmla="*/ 4769504 h 6858000"/>
              <a:gd name="connsiteX131" fmla="*/ 2882120 w 7467600"/>
              <a:gd name="connsiteY131" fmla="*/ 5064547 h 6858000"/>
              <a:gd name="connsiteX132" fmla="*/ 2793103 w 7467600"/>
              <a:gd name="connsiteY132" fmla="*/ 5039699 h 6858000"/>
              <a:gd name="connsiteX133" fmla="*/ 2770041 w 7467600"/>
              <a:gd name="connsiteY133" fmla="*/ 5033634 h 6858000"/>
              <a:gd name="connsiteX134" fmla="*/ 1979378 w 7467600"/>
              <a:gd name="connsiteY134" fmla="*/ 4769504 h 6858000"/>
              <a:gd name="connsiteX135" fmla="*/ 1927410 w 7467600"/>
              <a:gd name="connsiteY135" fmla="*/ 4716164 h 6858000"/>
              <a:gd name="connsiteX136" fmla="*/ 1959587 w 7467600"/>
              <a:gd name="connsiteY136" fmla="*/ 4728849 h 6858000"/>
              <a:gd name="connsiteX137" fmla="*/ 2777707 w 7467600"/>
              <a:gd name="connsiteY137" fmla="*/ 5003991 h 6858000"/>
              <a:gd name="connsiteX138" fmla="*/ 2800768 w 7467600"/>
              <a:gd name="connsiteY138" fmla="*/ 5010056 h 6858000"/>
              <a:gd name="connsiteX139" fmla="*/ 2879408 w 7467600"/>
              <a:gd name="connsiteY139" fmla="*/ 5031590 h 6858000"/>
              <a:gd name="connsiteX140" fmla="*/ 2862295 w 7467600"/>
              <a:gd name="connsiteY140" fmla="*/ 5022958 h 6858000"/>
              <a:gd name="connsiteX141" fmla="*/ 2813343 w 7467600"/>
              <a:gd name="connsiteY141" fmla="*/ 4998369 h 6858000"/>
              <a:gd name="connsiteX142" fmla="*/ 2646245 w 7467600"/>
              <a:gd name="connsiteY142" fmla="*/ 4930999 h 6858000"/>
              <a:gd name="connsiteX143" fmla="*/ 1999243 w 7467600"/>
              <a:gd name="connsiteY143" fmla="*/ 4730524 h 6858000"/>
              <a:gd name="connsiteX144" fmla="*/ 1979527 w 7467600"/>
              <a:gd name="connsiteY144" fmla="*/ 4726651 h 6858000"/>
              <a:gd name="connsiteX145" fmla="*/ 1927410 w 7467600"/>
              <a:gd name="connsiteY145" fmla="*/ 4716164 h 6858000"/>
              <a:gd name="connsiteX146" fmla="*/ 1997014 w 7467600"/>
              <a:gd name="connsiteY146" fmla="*/ 4698007 h 6858000"/>
              <a:gd name="connsiteX147" fmla="*/ 2005458 w 7467600"/>
              <a:gd name="connsiteY147" fmla="*/ 4699540 h 6858000"/>
              <a:gd name="connsiteX148" fmla="*/ 2657186 w 7467600"/>
              <a:gd name="connsiteY148" fmla="*/ 4901687 h 6858000"/>
              <a:gd name="connsiteX149" fmla="*/ 2826662 w 7467600"/>
              <a:gd name="connsiteY149" fmla="*/ 4970362 h 6858000"/>
              <a:gd name="connsiteX150" fmla="*/ 2876100 w 7467600"/>
              <a:gd name="connsiteY150" fmla="*/ 4995397 h 6858000"/>
              <a:gd name="connsiteX151" fmla="*/ 3042600 w 7467600"/>
              <a:gd name="connsiteY151" fmla="*/ 5059532 h 6858000"/>
              <a:gd name="connsiteX152" fmla="*/ 1997014 w 7467600"/>
              <a:gd name="connsiteY152" fmla="*/ 4698007 h 6858000"/>
              <a:gd name="connsiteX153" fmla="*/ 2305292 w 7467600"/>
              <a:gd name="connsiteY153" fmla="*/ 4219492 h 6858000"/>
              <a:gd name="connsiteX154" fmla="*/ 3360922 w 7467600"/>
              <a:gd name="connsiteY154" fmla="*/ 4529373 h 6858000"/>
              <a:gd name="connsiteX155" fmla="*/ 3492420 w 7467600"/>
              <a:gd name="connsiteY155" fmla="*/ 4510145 h 6858000"/>
              <a:gd name="connsiteX156" fmla="*/ 3364086 w 7467600"/>
              <a:gd name="connsiteY156" fmla="*/ 4480340 h 6858000"/>
              <a:gd name="connsiteX157" fmla="*/ 3225818 w 7467600"/>
              <a:gd name="connsiteY157" fmla="*/ 4411822 h 6858000"/>
              <a:gd name="connsiteX158" fmla="*/ 3129696 w 7467600"/>
              <a:gd name="connsiteY158" fmla="*/ 4360704 h 6858000"/>
              <a:gd name="connsiteX159" fmla="*/ 2814545 w 7467600"/>
              <a:gd name="connsiteY159" fmla="*/ 4282955 h 6858000"/>
              <a:gd name="connsiteX160" fmla="*/ 2305292 w 7467600"/>
              <a:gd name="connsiteY160" fmla="*/ 4219492 h 6858000"/>
              <a:gd name="connsiteX161" fmla="*/ 2626982 w 7467600"/>
              <a:gd name="connsiteY161" fmla="*/ 4206450 h 6858000"/>
              <a:gd name="connsiteX162" fmla="*/ 2490617 w 7467600"/>
              <a:gd name="connsiteY162" fmla="*/ 4206951 h 6858000"/>
              <a:gd name="connsiteX163" fmla="*/ 2819869 w 7467600"/>
              <a:gd name="connsiteY163" fmla="*/ 4252936 h 6858000"/>
              <a:gd name="connsiteX164" fmla="*/ 3143018 w 7467600"/>
              <a:gd name="connsiteY164" fmla="*/ 4332698 h 6858000"/>
              <a:gd name="connsiteX165" fmla="*/ 3241520 w 7467600"/>
              <a:gd name="connsiteY165" fmla="*/ 4385112 h 6858000"/>
              <a:gd name="connsiteX166" fmla="*/ 3374575 w 7467600"/>
              <a:gd name="connsiteY166" fmla="*/ 4451517 h 6858000"/>
              <a:gd name="connsiteX167" fmla="*/ 3505221 w 7467600"/>
              <a:gd name="connsiteY167" fmla="*/ 4480757 h 6858000"/>
              <a:gd name="connsiteX168" fmla="*/ 2626982 w 7467600"/>
              <a:gd name="connsiteY168" fmla="*/ 4206450 h 6858000"/>
              <a:gd name="connsiteX169" fmla="*/ 1310106 w 7467600"/>
              <a:gd name="connsiteY169" fmla="*/ 3943217 h 6858000"/>
              <a:gd name="connsiteX170" fmla="*/ 854994 w 7467600"/>
              <a:gd name="connsiteY170" fmla="*/ 4399136 h 6858000"/>
              <a:gd name="connsiteX171" fmla="*/ 742462 w 7467600"/>
              <a:gd name="connsiteY171" fmla="*/ 4594648 h 6858000"/>
              <a:gd name="connsiteX172" fmla="*/ 820602 w 7467600"/>
              <a:gd name="connsiteY172" fmla="*/ 4485915 h 6858000"/>
              <a:gd name="connsiteX173" fmla="*/ 878295 w 7467600"/>
              <a:gd name="connsiteY173" fmla="*/ 4403594 h 6858000"/>
              <a:gd name="connsiteX174" fmla="*/ 1240607 w 7467600"/>
              <a:gd name="connsiteY174" fmla="*/ 4010401 h 6858000"/>
              <a:gd name="connsiteX175" fmla="*/ 1310106 w 7467600"/>
              <a:gd name="connsiteY175" fmla="*/ 3943217 h 6858000"/>
              <a:gd name="connsiteX176" fmla="*/ 1423113 w 7467600"/>
              <a:gd name="connsiteY176" fmla="*/ 3874565 h 6858000"/>
              <a:gd name="connsiteX177" fmla="*/ 1260565 w 7467600"/>
              <a:gd name="connsiteY177" fmla="*/ 4031982 h 6858000"/>
              <a:gd name="connsiteX178" fmla="*/ 901900 w 7467600"/>
              <a:gd name="connsiteY178" fmla="*/ 4421236 h 6858000"/>
              <a:gd name="connsiteX179" fmla="*/ 845044 w 7467600"/>
              <a:gd name="connsiteY179" fmla="*/ 4502436 h 6858000"/>
              <a:gd name="connsiteX180" fmla="*/ 685926 w 7467600"/>
              <a:gd name="connsiteY180" fmla="*/ 4703069 h 6858000"/>
              <a:gd name="connsiteX181" fmla="*/ 684248 w 7467600"/>
              <a:gd name="connsiteY181" fmla="*/ 4706721 h 6858000"/>
              <a:gd name="connsiteX182" fmla="*/ 1423113 w 7467600"/>
              <a:gd name="connsiteY182" fmla="*/ 3874565 h 6858000"/>
              <a:gd name="connsiteX183" fmla="*/ 3316479 w 7467600"/>
              <a:gd name="connsiteY183" fmla="*/ 3872136 h 6858000"/>
              <a:gd name="connsiteX184" fmla="*/ 3546806 w 7467600"/>
              <a:gd name="connsiteY184" fmla="*/ 4356139 h 6858000"/>
              <a:gd name="connsiteX185" fmla="*/ 3364433 w 7467600"/>
              <a:gd name="connsiteY185" fmla="*/ 3953121 h 6858000"/>
              <a:gd name="connsiteX186" fmla="*/ 3316479 w 7467600"/>
              <a:gd name="connsiteY186" fmla="*/ 3872136 h 6858000"/>
              <a:gd name="connsiteX187" fmla="*/ 3291335 w 7467600"/>
              <a:gd name="connsiteY187" fmla="*/ 3767420 h 6858000"/>
              <a:gd name="connsiteX188" fmla="*/ 3390805 w 7467600"/>
              <a:gd name="connsiteY188" fmla="*/ 3937163 h 6858000"/>
              <a:gd name="connsiteX189" fmla="*/ 3579062 w 7467600"/>
              <a:gd name="connsiteY189" fmla="*/ 4359040 h 6858000"/>
              <a:gd name="connsiteX190" fmla="*/ 3467355 w 7467600"/>
              <a:gd name="connsiteY190" fmla="*/ 3988130 h 6858000"/>
              <a:gd name="connsiteX191" fmla="*/ 3310753 w 7467600"/>
              <a:gd name="connsiteY191" fmla="*/ 3787140 h 6858000"/>
              <a:gd name="connsiteX192" fmla="*/ 3291335 w 7467600"/>
              <a:gd name="connsiteY192" fmla="*/ 3767420 h 6858000"/>
              <a:gd name="connsiteX193" fmla="*/ 1635889 w 7467600"/>
              <a:gd name="connsiteY193" fmla="*/ 3709494 h 6858000"/>
              <a:gd name="connsiteX194" fmla="*/ 1634800 w 7467600"/>
              <a:gd name="connsiteY194" fmla="*/ 3731111 h 6858000"/>
              <a:gd name="connsiteX195" fmla="*/ 1635889 w 7467600"/>
              <a:gd name="connsiteY195" fmla="*/ 3709494 h 6858000"/>
              <a:gd name="connsiteX196" fmla="*/ 1510397 w 7467600"/>
              <a:gd name="connsiteY196" fmla="*/ 3684705 h 6858000"/>
              <a:gd name="connsiteX197" fmla="*/ 1146550 w 7467600"/>
              <a:gd name="connsiteY197" fmla="*/ 3802012 h 6858000"/>
              <a:gd name="connsiteX198" fmla="*/ 698834 w 7467600"/>
              <a:gd name="connsiteY198" fmla="*/ 3952272 h 6858000"/>
              <a:gd name="connsiteX199" fmla="*/ 34256 w 7467600"/>
              <a:gd name="connsiteY199" fmla="*/ 4347603 h 6858000"/>
              <a:gd name="connsiteX200" fmla="*/ 527241 w 7467600"/>
              <a:gd name="connsiteY200" fmla="*/ 4065078 h 6858000"/>
              <a:gd name="connsiteX201" fmla="*/ 1510397 w 7467600"/>
              <a:gd name="connsiteY201" fmla="*/ 3684705 h 6858000"/>
              <a:gd name="connsiteX202" fmla="*/ 1313114 w 7467600"/>
              <a:gd name="connsiteY202" fmla="*/ 3655216 h 6858000"/>
              <a:gd name="connsiteX203" fmla="*/ 1109304 w 7467600"/>
              <a:gd name="connsiteY203" fmla="*/ 3669030 h 6858000"/>
              <a:gd name="connsiteX204" fmla="*/ 8129 w 7467600"/>
              <a:gd name="connsiteY204" fmla="*/ 4330519 h 6858000"/>
              <a:gd name="connsiteX205" fmla="*/ 687572 w 7467600"/>
              <a:gd name="connsiteY205" fmla="*/ 3925629 h 6858000"/>
              <a:gd name="connsiteX206" fmla="*/ 1138365 w 7467600"/>
              <a:gd name="connsiteY206" fmla="*/ 3774515 h 6858000"/>
              <a:gd name="connsiteX207" fmla="*/ 1505579 w 7467600"/>
              <a:gd name="connsiteY207" fmla="*/ 3655526 h 6858000"/>
              <a:gd name="connsiteX208" fmla="*/ 1313114 w 7467600"/>
              <a:gd name="connsiteY208" fmla="*/ 3655216 h 6858000"/>
              <a:gd name="connsiteX209" fmla="*/ 3655073 w 7467600"/>
              <a:gd name="connsiteY209" fmla="*/ 3650884 h 6858000"/>
              <a:gd name="connsiteX210" fmla="*/ 3989938 w 7467600"/>
              <a:gd name="connsiteY210" fmla="*/ 3991685 h 6858000"/>
              <a:gd name="connsiteX211" fmla="*/ 4393907 w 7467600"/>
              <a:gd name="connsiteY211" fmla="*/ 4261258 h 6858000"/>
              <a:gd name="connsiteX212" fmla="*/ 4648051 w 7467600"/>
              <a:gd name="connsiteY212" fmla="*/ 4374051 h 6858000"/>
              <a:gd name="connsiteX213" fmla="*/ 4383389 w 7467600"/>
              <a:gd name="connsiteY213" fmla="*/ 4184369 h 6858000"/>
              <a:gd name="connsiteX214" fmla="*/ 4165508 w 7467600"/>
              <a:gd name="connsiteY214" fmla="*/ 4035196 h 6858000"/>
              <a:gd name="connsiteX215" fmla="*/ 4068162 w 7467600"/>
              <a:gd name="connsiteY215" fmla="*/ 3953394 h 6858000"/>
              <a:gd name="connsiteX216" fmla="*/ 3981416 w 7467600"/>
              <a:gd name="connsiteY216" fmla="*/ 3880482 h 6858000"/>
              <a:gd name="connsiteX217" fmla="*/ 3800147 w 7467600"/>
              <a:gd name="connsiteY217" fmla="*/ 3749872 h 6858000"/>
              <a:gd name="connsiteX218" fmla="*/ 3655073 w 7467600"/>
              <a:gd name="connsiteY218" fmla="*/ 3650884 h 6858000"/>
              <a:gd name="connsiteX219" fmla="*/ 3670252 w 7467600"/>
              <a:gd name="connsiteY219" fmla="*/ 3622798 h 6858000"/>
              <a:gd name="connsiteX220" fmla="*/ 3817258 w 7467600"/>
              <a:gd name="connsiteY220" fmla="*/ 3723577 h 6858000"/>
              <a:gd name="connsiteX221" fmla="*/ 4000461 w 7467600"/>
              <a:gd name="connsiteY221" fmla="*/ 3855966 h 6858000"/>
              <a:gd name="connsiteX222" fmla="*/ 4088180 w 7467600"/>
              <a:gd name="connsiteY222" fmla="*/ 3929774 h 6858000"/>
              <a:gd name="connsiteX223" fmla="*/ 4184555 w 7467600"/>
              <a:gd name="connsiteY223" fmla="*/ 4010683 h 6858000"/>
              <a:gd name="connsiteX224" fmla="*/ 4399563 w 7467600"/>
              <a:gd name="connsiteY224" fmla="*/ 4158106 h 6858000"/>
              <a:gd name="connsiteX225" fmla="*/ 4684469 w 7467600"/>
              <a:gd name="connsiteY225" fmla="*/ 4364680 h 6858000"/>
              <a:gd name="connsiteX226" fmla="*/ 4690271 w 7467600"/>
              <a:gd name="connsiteY226" fmla="*/ 4370034 h 6858000"/>
              <a:gd name="connsiteX227" fmla="*/ 4136093 w 7467600"/>
              <a:gd name="connsiteY227" fmla="*/ 3858466 h 6858000"/>
              <a:gd name="connsiteX228" fmla="*/ 3670252 w 7467600"/>
              <a:gd name="connsiteY228" fmla="*/ 3622798 h 6858000"/>
              <a:gd name="connsiteX229" fmla="*/ 4440129 w 7467600"/>
              <a:gd name="connsiteY229" fmla="*/ 3448571 h 6858000"/>
              <a:gd name="connsiteX230" fmla="*/ 4856525 w 7467600"/>
              <a:gd name="connsiteY230" fmla="*/ 3915351 h 6858000"/>
              <a:gd name="connsiteX231" fmla="*/ 5059055 w 7467600"/>
              <a:gd name="connsiteY231" fmla="*/ 4108918 h 6858000"/>
              <a:gd name="connsiteX232" fmla="*/ 5290070 w 7467600"/>
              <a:gd name="connsiteY232" fmla="*/ 4263619 h 6858000"/>
              <a:gd name="connsiteX233" fmla="*/ 4834991 w 7467600"/>
              <a:gd name="connsiteY233" fmla="*/ 3830985 h 6858000"/>
              <a:gd name="connsiteX234" fmla="*/ 4440129 w 7467600"/>
              <a:gd name="connsiteY234" fmla="*/ 3448571 h 6858000"/>
              <a:gd name="connsiteX235" fmla="*/ 4441737 w 7467600"/>
              <a:gd name="connsiteY235" fmla="*/ 3399734 h 6858000"/>
              <a:gd name="connsiteX236" fmla="*/ 4431236 w 7467600"/>
              <a:gd name="connsiteY236" fmla="*/ 3400954 h 6858000"/>
              <a:gd name="connsiteX237" fmla="*/ 4557150 w 7467600"/>
              <a:gd name="connsiteY237" fmla="*/ 3510023 h 6858000"/>
              <a:gd name="connsiteX238" fmla="*/ 4856936 w 7467600"/>
              <a:gd name="connsiteY238" fmla="*/ 3809146 h 6858000"/>
              <a:gd name="connsiteX239" fmla="*/ 5111996 w 7467600"/>
              <a:gd name="connsiteY239" fmla="*/ 4065759 h 6858000"/>
              <a:gd name="connsiteX240" fmla="*/ 5388878 w 7467600"/>
              <a:gd name="connsiteY240" fmla="*/ 4300185 h 6858000"/>
              <a:gd name="connsiteX241" fmla="*/ 5425556 w 7467600"/>
              <a:gd name="connsiteY241" fmla="*/ 4308967 h 6858000"/>
              <a:gd name="connsiteX242" fmla="*/ 4943646 w 7467600"/>
              <a:gd name="connsiteY242" fmla="*/ 3822916 h 6858000"/>
              <a:gd name="connsiteX243" fmla="*/ 4594837 w 7467600"/>
              <a:gd name="connsiteY243" fmla="*/ 3532274 h 6858000"/>
              <a:gd name="connsiteX244" fmla="*/ 4441737 w 7467600"/>
              <a:gd name="connsiteY244" fmla="*/ 3399734 h 6858000"/>
              <a:gd name="connsiteX245" fmla="*/ 5425834 w 7467600"/>
              <a:gd name="connsiteY245" fmla="*/ 3162785 h 6858000"/>
              <a:gd name="connsiteX246" fmla="*/ 5401644 w 7467600"/>
              <a:gd name="connsiteY246" fmla="*/ 3617847 h 6858000"/>
              <a:gd name="connsiteX247" fmla="*/ 5467256 w 7467600"/>
              <a:gd name="connsiteY247" fmla="*/ 4175494 h 6858000"/>
              <a:gd name="connsiteX248" fmla="*/ 5448069 w 7467600"/>
              <a:gd name="connsiteY248" fmla="*/ 3567554 h 6858000"/>
              <a:gd name="connsiteX249" fmla="*/ 5425834 w 7467600"/>
              <a:gd name="connsiteY249" fmla="*/ 3162785 h 6858000"/>
              <a:gd name="connsiteX250" fmla="*/ 1318687 w 7467600"/>
              <a:gd name="connsiteY250" fmla="*/ 3113840 h 6858000"/>
              <a:gd name="connsiteX251" fmla="*/ 1066793 w 7467600"/>
              <a:gd name="connsiteY251" fmla="*/ 3212171 h 6858000"/>
              <a:gd name="connsiteX252" fmla="*/ 993319 w 7467600"/>
              <a:gd name="connsiteY252" fmla="*/ 3247648 h 6858000"/>
              <a:gd name="connsiteX253" fmla="*/ 853081 w 7467600"/>
              <a:gd name="connsiteY253" fmla="*/ 3312410 h 6858000"/>
              <a:gd name="connsiteX254" fmla="*/ 805957 w 7467600"/>
              <a:gd name="connsiteY254" fmla="*/ 3330443 h 6858000"/>
              <a:gd name="connsiteX255" fmla="*/ 1318687 w 7467600"/>
              <a:gd name="connsiteY255" fmla="*/ 3113840 h 6858000"/>
              <a:gd name="connsiteX256" fmla="*/ 5453702 w 7467600"/>
              <a:gd name="connsiteY256" fmla="*/ 3090882 h 6858000"/>
              <a:gd name="connsiteX257" fmla="*/ 5480135 w 7467600"/>
              <a:gd name="connsiteY257" fmla="*/ 3565802 h 6858000"/>
              <a:gd name="connsiteX258" fmla="*/ 5499023 w 7467600"/>
              <a:gd name="connsiteY258" fmla="*/ 4166310 h 6858000"/>
              <a:gd name="connsiteX259" fmla="*/ 5547022 w 7467600"/>
              <a:gd name="connsiteY259" fmla="*/ 3607838 h 6858000"/>
              <a:gd name="connsiteX260" fmla="*/ 5515964 w 7467600"/>
              <a:gd name="connsiteY260" fmla="*/ 3378541 h 6858000"/>
              <a:gd name="connsiteX261" fmla="*/ 5453702 w 7467600"/>
              <a:gd name="connsiteY261" fmla="*/ 3090882 h 6858000"/>
              <a:gd name="connsiteX262" fmla="*/ 1238695 w 7467600"/>
              <a:gd name="connsiteY262" fmla="*/ 3076820 h 6858000"/>
              <a:gd name="connsiteX263" fmla="*/ 716371 w 7467600"/>
              <a:gd name="connsiteY263" fmla="*/ 3293249 h 6858000"/>
              <a:gd name="connsiteX264" fmla="*/ 579522 w 7467600"/>
              <a:gd name="connsiteY264" fmla="*/ 3371759 h 6858000"/>
              <a:gd name="connsiteX265" fmla="*/ 600288 w 7467600"/>
              <a:gd name="connsiteY265" fmla="*/ 3365555 h 6858000"/>
              <a:gd name="connsiteX266" fmla="*/ 840692 w 7467600"/>
              <a:gd name="connsiteY266" fmla="*/ 3284921 h 6858000"/>
              <a:gd name="connsiteX267" fmla="*/ 979248 w 7467600"/>
              <a:gd name="connsiteY267" fmla="*/ 3221003 h 6858000"/>
              <a:gd name="connsiteX268" fmla="*/ 1053282 w 7467600"/>
              <a:gd name="connsiteY268" fmla="*/ 3185247 h 6858000"/>
              <a:gd name="connsiteX269" fmla="*/ 1320603 w 7467600"/>
              <a:gd name="connsiteY269" fmla="*/ 3081281 h 6858000"/>
              <a:gd name="connsiteX270" fmla="*/ 1238695 w 7467600"/>
              <a:gd name="connsiteY270" fmla="*/ 3076820 h 6858000"/>
              <a:gd name="connsiteX271" fmla="*/ 5425627 w 7467600"/>
              <a:gd name="connsiteY271" fmla="*/ 2954192 h 6858000"/>
              <a:gd name="connsiteX272" fmla="*/ 5470770 w 7467600"/>
              <a:gd name="connsiteY272" fmla="*/ 3005435 h 6858000"/>
              <a:gd name="connsiteX273" fmla="*/ 5519779 w 7467600"/>
              <a:gd name="connsiteY273" fmla="*/ 4359223 h 6858000"/>
              <a:gd name="connsiteX274" fmla="*/ 5520293 w 7467600"/>
              <a:gd name="connsiteY274" fmla="*/ 4360602 h 6858000"/>
              <a:gd name="connsiteX275" fmla="*/ 5767221 w 7467600"/>
              <a:gd name="connsiteY275" fmla="*/ 4665564 h 6858000"/>
              <a:gd name="connsiteX276" fmla="*/ 6937169 w 7467600"/>
              <a:gd name="connsiteY276" fmla="*/ 4815941 h 6858000"/>
              <a:gd name="connsiteX277" fmla="*/ 6953922 w 7467600"/>
              <a:gd name="connsiteY277" fmla="*/ 4890068 h 6858000"/>
              <a:gd name="connsiteX278" fmla="*/ 6071359 w 7467600"/>
              <a:gd name="connsiteY278" fmla="*/ 4770770 h 6858000"/>
              <a:gd name="connsiteX279" fmla="*/ 6038839 w 7467600"/>
              <a:gd name="connsiteY279" fmla="*/ 4764474 h 6858000"/>
              <a:gd name="connsiteX280" fmla="*/ 6038706 w 7467600"/>
              <a:gd name="connsiteY280" fmla="*/ 4763847 h 6858000"/>
              <a:gd name="connsiteX281" fmla="*/ 6037784 w 7467600"/>
              <a:gd name="connsiteY281" fmla="*/ 4764270 h 6858000"/>
              <a:gd name="connsiteX282" fmla="*/ 6038839 w 7467600"/>
              <a:gd name="connsiteY282" fmla="*/ 4764474 h 6858000"/>
              <a:gd name="connsiteX283" fmla="*/ 6040338 w 7467600"/>
              <a:gd name="connsiteY283" fmla="*/ 4771418 h 6858000"/>
              <a:gd name="connsiteX284" fmla="*/ 6024488 w 7467600"/>
              <a:gd name="connsiteY284" fmla="*/ 4809903 h 6858000"/>
              <a:gd name="connsiteX285" fmla="*/ 5599771 w 7467600"/>
              <a:gd name="connsiteY285" fmla="*/ 5509652 h 6858000"/>
              <a:gd name="connsiteX286" fmla="*/ 5548843 w 7467600"/>
              <a:gd name="connsiteY286" fmla="*/ 5563845 h 6858000"/>
              <a:gd name="connsiteX287" fmla="*/ 5940952 w 7467600"/>
              <a:gd name="connsiteY287" fmla="*/ 6250028 h 6858000"/>
              <a:gd name="connsiteX288" fmla="*/ 6043441 w 7467600"/>
              <a:gd name="connsiteY288" fmla="*/ 6665847 h 6858000"/>
              <a:gd name="connsiteX289" fmla="*/ 6093432 w 7467600"/>
              <a:gd name="connsiteY289" fmla="*/ 6858000 h 6858000"/>
              <a:gd name="connsiteX290" fmla="*/ 6034344 w 7467600"/>
              <a:gd name="connsiteY290" fmla="*/ 6858000 h 6858000"/>
              <a:gd name="connsiteX291" fmla="*/ 6026679 w 7467600"/>
              <a:gd name="connsiteY291" fmla="*/ 6836959 h 6858000"/>
              <a:gd name="connsiteX292" fmla="*/ 5800441 w 7467600"/>
              <a:gd name="connsiteY292" fmla="*/ 6335286 h 6858000"/>
              <a:gd name="connsiteX293" fmla="*/ 5526562 w 7467600"/>
              <a:gd name="connsiteY293" fmla="*/ 5705388 h 6858000"/>
              <a:gd name="connsiteX294" fmla="*/ 5519640 w 7467600"/>
              <a:gd name="connsiteY294" fmla="*/ 5683774 h 6858000"/>
              <a:gd name="connsiteX295" fmla="*/ 5844559 w 7467600"/>
              <a:gd name="connsiteY295" fmla="*/ 6553349 h 6858000"/>
              <a:gd name="connsiteX296" fmla="*/ 5975994 w 7467600"/>
              <a:gd name="connsiteY296" fmla="*/ 6858000 h 6858000"/>
              <a:gd name="connsiteX297" fmla="*/ 5898547 w 7467600"/>
              <a:gd name="connsiteY297" fmla="*/ 6858000 h 6858000"/>
              <a:gd name="connsiteX298" fmla="*/ 5682041 w 7467600"/>
              <a:gd name="connsiteY298" fmla="*/ 6355860 h 6858000"/>
              <a:gd name="connsiteX299" fmla="*/ 5461758 w 7467600"/>
              <a:gd name="connsiteY299" fmla="*/ 5820220 h 6858000"/>
              <a:gd name="connsiteX300" fmla="*/ 5237282 w 7467600"/>
              <a:gd name="connsiteY300" fmla="*/ 6579086 h 6858000"/>
              <a:gd name="connsiteX301" fmla="*/ 5115009 w 7467600"/>
              <a:gd name="connsiteY301" fmla="*/ 6858000 h 6858000"/>
              <a:gd name="connsiteX302" fmla="*/ 5028074 w 7467600"/>
              <a:gd name="connsiteY302" fmla="*/ 6858000 h 6858000"/>
              <a:gd name="connsiteX303" fmla="*/ 5079508 w 7467600"/>
              <a:gd name="connsiteY303" fmla="*/ 6749074 h 6858000"/>
              <a:gd name="connsiteX304" fmla="*/ 5371846 w 7467600"/>
              <a:gd name="connsiteY304" fmla="*/ 5924413 h 6858000"/>
              <a:gd name="connsiteX305" fmla="*/ 5270512 w 7467600"/>
              <a:gd name="connsiteY305" fmla="*/ 6138975 h 6858000"/>
              <a:gd name="connsiteX306" fmla="*/ 5062409 w 7467600"/>
              <a:gd name="connsiteY306" fmla="*/ 6653544 h 6858000"/>
              <a:gd name="connsiteX307" fmla="*/ 5036628 w 7467600"/>
              <a:gd name="connsiteY307" fmla="*/ 6754247 h 6858000"/>
              <a:gd name="connsiteX308" fmla="*/ 5009112 w 7467600"/>
              <a:gd name="connsiteY308" fmla="*/ 6858000 h 6858000"/>
              <a:gd name="connsiteX309" fmla="*/ 4976679 w 7467600"/>
              <a:gd name="connsiteY309" fmla="*/ 6858000 h 6858000"/>
              <a:gd name="connsiteX310" fmla="*/ 5006537 w 7467600"/>
              <a:gd name="connsiteY310" fmla="*/ 6747068 h 6858000"/>
              <a:gd name="connsiteX311" fmla="*/ 5032723 w 7467600"/>
              <a:gd name="connsiteY311" fmla="*/ 6644957 h 6858000"/>
              <a:gd name="connsiteX312" fmla="*/ 5242949 w 7467600"/>
              <a:gd name="connsiteY312" fmla="*/ 6125175 h 6858000"/>
              <a:gd name="connsiteX313" fmla="*/ 5286321 w 7467600"/>
              <a:gd name="connsiteY313" fmla="*/ 6033555 h 6858000"/>
              <a:gd name="connsiteX314" fmla="*/ 5008210 w 7467600"/>
              <a:gd name="connsiteY314" fmla="*/ 6649194 h 6858000"/>
              <a:gd name="connsiteX315" fmla="*/ 4986321 w 7467600"/>
              <a:gd name="connsiteY315" fmla="*/ 6765687 h 6858000"/>
              <a:gd name="connsiteX316" fmla="*/ 4973474 w 7467600"/>
              <a:gd name="connsiteY316" fmla="*/ 6858000 h 6858000"/>
              <a:gd name="connsiteX317" fmla="*/ 4907178 w 7467600"/>
              <a:gd name="connsiteY317" fmla="*/ 6858000 h 6858000"/>
              <a:gd name="connsiteX318" fmla="*/ 4910810 w 7467600"/>
              <a:gd name="connsiteY318" fmla="*/ 6829660 h 6858000"/>
              <a:gd name="connsiteX319" fmla="*/ 4987461 w 7467600"/>
              <a:gd name="connsiteY319" fmla="*/ 6432994 h 6858000"/>
              <a:gd name="connsiteX320" fmla="*/ 5179262 w 7467600"/>
              <a:gd name="connsiteY320" fmla="*/ 6035044 h 6858000"/>
              <a:gd name="connsiteX321" fmla="*/ 4689678 w 7467600"/>
              <a:gd name="connsiteY321" fmla="*/ 6440241 h 6858000"/>
              <a:gd name="connsiteX322" fmla="*/ 4477543 w 7467600"/>
              <a:gd name="connsiteY322" fmla="*/ 6674836 h 6858000"/>
              <a:gd name="connsiteX323" fmla="*/ 4329957 w 7467600"/>
              <a:gd name="connsiteY323" fmla="*/ 6858000 h 6858000"/>
              <a:gd name="connsiteX324" fmla="*/ 4218595 w 7467600"/>
              <a:gd name="connsiteY324" fmla="*/ 6858000 h 6858000"/>
              <a:gd name="connsiteX325" fmla="*/ 4368888 w 7467600"/>
              <a:gd name="connsiteY325" fmla="*/ 6668412 h 6858000"/>
              <a:gd name="connsiteX326" fmla="*/ 4563091 w 7467600"/>
              <a:gd name="connsiteY326" fmla="*/ 6442508 h 6858000"/>
              <a:gd name="connsiteX327" fmla="*/ 5387324 w 7467600"/>
              <a:gd name="connsiteY327" fmla="*/ 5705830 h 6858000"/>
              <a:gd name="connsiteX328" fmla="*/ 5073620 w 7467600"/>
              <a:gd name="connsiteY328" fmla="*/ 5955437 h 6858000"/>
              <a:gd name="connsiteX329" fmla="*/ 4689789 w 7467600"/>
              <a:gd name="connsiteY329" fmla="*/ 6268382 h 6858000"/>
              <a:gd name="connsiteX330" fmla="*/ 4418722 w 7467600"/>
              <a:gd name="connsiteY330" fmla="*/ 6570886 h 6858000"/>
              <a:gd name="connsiteX331" fmla="*/ 4214944 w 7467600"/>
              <a:gd name="connsiteY331" fmla="*/ 6858000 h 6858000"/>
              <a:gd name="connsiteX332" fmla="*/ 4177898 w 7467600"/>
              <a:gd name="connsiteY332" fmla="*/ 6858000 h 6858000"/>
              <a:gd name="connsiteX333" fmla="*/ 4391597 w 7467600"/>
              <a:gd name="connsiteY333" fmla="*/ 6556370 h 6858000"/>
              <a:gd name="connsiteX334" fmla="*/ 4668889 w 7467600"/>
              <a:gd name="connsiteY334" fmla="*/ 6246399 h 6858000"/>
              <a:gd name="connsiteX335" fmla="*/ 5055427 w 7467600"/>
              <a:gd name="connsiteY335" fmla="*/ 5931476 h 6858000"/>
              <a:gd name="connsiteX336" fmla="*/ 5371814 w 7467600"/>
              <a:gd name="connsiteY336" fmla="*/ 5678975 h 6858000"/>
              <a:gd name="connsiteX337" fmla="*/ 4987918 w 7467600"/>
              <a:gd name="connsiteY337" fmla="*/ 5838701 h 6858000"/>
              <a:gd name="connsiteX338" fmla="*/ 4317146 w 7467600"/>
              <a:gd name="connsiteY338" fmla="*/ 6587716 h 6858000"/>
              <a:gd name="connsiteX339" fmla="*/ 4171627 w 7467600"/>
              <a:gd name="connsiteY339" fmla="*/ 6858000 h 6858000"/>
              <a:gd name="connsiteX340" fmla="*/ 4081585 w 7467600"/>
              <a:gd name="connsiteY340" fmla="*/ 6858000 h 6858000"/>
              <a:gd name="connsiteX341" fmla="*/ 4238603 w 7467600"/>
              <a:gd name="connsiteY341" fmla="*/ 6559341 h 6858000"/>
              <a:gd name="connsiteX342" fmla="*/ 4778333 w 7467600"/>
              <a:gd name="connsiteY342" fmla="*/ 5873626 h 6858000"/>
              <a:gd name="connsiteX343" fmla="*/ 5414185 w 7467600"/>
              <a:gd name="connsiteY343" fmla="*/ 5573882 h 6858000"/>
              <a:gd name="connsiteX344" fmla="*/ 5959648 w 7467600"/>
              <a:gd name="connsiteY344" fmla="*/ 4760797 h 6858000"/>
              <a:gd name="connsiteX345" fmla="*/ 5355019 w 7467600"/>
              <a:gd name="connsiteY345" fmla="*/ 4734672 h 6858000"/>
              <a:gd name="connsiteX346" fmla="*/ 5083565 w 7467600"/>
              <a:gd name="connsiteY346" fmla="*/ 5179121 h 6858000"/>
              <a:gd name="connsiteX347" fmla="*/ 4713577 w 7467600"/>
              <a:gd name="connsiteY347" fmla="*/ 5616803 h 6858000"/>
              <a:gd name="connsiteX348" fmla="*/ 3989559 w 7467600"/>
              <a:gd name="connsiteY348" fmla="*/ 6145945 h 6858000"/>
              <a:gd name="connsiteX349" fmla="*/ 3939824 w 7467600"/>
              <a:gd name="connsiteY349" fmla="*/ 6066900 h 6858000"/>
              <a:gd name="connsiteX350" fmla="*/ 4584537 w 7467600"/>
              <a:gd name="connsiteY350" fmla="*/ 5324826 h 6858000"/>
              <a:gd name="connsiteX351" fmla="*/ 5037105 w 7467600"/>
              <a:gd name="connsiteY351" fmla="*/ 5088765 h 6858000"/>
              <a:gd name="connsiteX352" fmla="*/ 5039930 w 7467600"/>
              <a:gd name="connsiteY352" fmla="*/ 5089585 h 6858000"/>
              <a:gd name="connsiteX353" fmla="*/ 5263764 w 7467600"/>
              <a:gd name="connsiteY353" fmla="*/ 4735525 h 6858000"/>
              <a:gd name="connsiteX354" fmla="*/ 4086300 w 7467600"/>
              <a:gd name="connsiteY354" fmla="*/ 4884599 h 6858000"/>
              <a:gd name="connsiteX355" fmla="*/ 4085485 w 7467600"/>
              <a:gd name="connsiteY355" fmla="*/ 4899070 h 6858000"/>
              <a:gd name="connsiteX356" fmla="*/ 3871915 w 7467600"/>
              <a:gd name="connsiteY356" fmla="*/ 5253645 h 6858000"/>
              <a:gd name="connsiteX357" fmla="*/ 3799374 w 7467600"/>
              <a:gd name="connsiteY357" fmla="*/ 5466127 h 6858000"/>
              <a:gd name="connsiteX358" fmla="*/ 3498850 w 7467600"/>
              <a:gd name="connsiteY358" fmla="*/ 6661888 h 6858000"/>
              <a:gd name="connsiteX359" fmla="*/ 3399216 w 7467600"/>
              <a:gd name="connsiteY359" fmla="*/ 6858000 h 6858000"/>
              <a:gd name="connsiteX360" fmla="*/ 3303688 w 7467600"/>
              <a:gd name="connsiteY360" fmla="*/ 6858000 h 6858000"/>
              <a:gd name="connsiteX361" fmla="*/ 3391774 w 7467600"/>
              <a:gd name="connsiteY361" fmla="*/ 6697181 h 6858000"/>
              <a:gd name="connsiteX362" fmla="*/ 3735540 w 7467600"/>
              <a:gd name="connsiteY362" fmla="*/ 5546923 h 6858000"/>
              <a:gd name="connsiteX363" fmla="*/ 3729438 w 7467600"/>
              <a:gd name="connsiteY363" fmla="*/ 5569058 h 6858000"/>
              <a:gd name="connsiteX364" fmla="*/ 3707782 w 7467600"/>
              <a:gd name="connsiteY364" fmla="*/ 5644908 h 6858000"/>
              <a:gd name="connsiteX365" fmla="*/ 3583827 w 7467600"/>
              <a:gd name="connsiteY365" fmla="*/ 6039215 h 6858000"/>
              <a:gd name="connsiteX366" fmla="*/ 3547861 w 7467600"/>
              <a:gd name="connsiteY366" fmla="*/ 6129609 h 6858000"/>
              <a:gd name="connsiteX367" fmla="*/ 3490905 w 7467600"/>
              <a:gd name="connsiteY367" fmla="*/ 6277660 h 6858000"/>
              <a:gd name="connsiteX368" fmla="*/ 3455859 w 7467600"/>
              <a:gd name="connsiteY368" fmla="*/ 6391301 h 6858000"/>
              <a:gd name="connsiteX369" fmla="*/ 3429112 w 7467600"/>
              <a:gd name="connsiteY369" fmla="*/ 6479469 h 6858000"/>
              <a:gd name="connsiteX370" fmla="*/ 3304862 w 7467600"/>
              <a:gd name="connsiteY370" fmla="*/ 6796476 h 6858000"/>
              <a:gd name="connsiteX371" fmla="*/ 3276071 w 7467600"/>
              <a:gd name="connsiteY371" fmla="*/ 6858000 h 6858000"/>
              <a:gd name="connsiteX372" fmla="*/ 3240805 w 7467600"/>
              <a:gd name="connsiteY372" fmla="*/ 6858000 h 6858000"/>
              <a:gd name="connsiteX373" fmla="*/ 3275917 w 7467600"/>
              <a:gd name="connsiteY373" fmla="*/ 6783192 h 6858000"/>
              <a:gd name="connsiteX374" fmla="*/ 3399358 w 7467600"/>
              <a:gd name="connsiteY374" fmla="*/ 6469011 h 6858000"/>
              <a:gd name="connsiteX375" fmla="*/ 3425650 w 7467600"/>
              <a:gd name="connsiteY375" fmla="*/ 6381333 h 6858000"/>
              <a:gd name="connsiteX376" fmla="*/ 3460661 w 7467600"/>
              <a:gd name="connsiteY376" fmla="*/ 6266763 h 6858000"/>
              <a:gd name="connsiteX377" fmla="*/ 3518021 w 7467600"/>
              <a:gd name="connsiteY377" fmla="*/ 6117298 h 6858000"/>
              <a:gd name="connsiteX378" fmla="*/ 3554035 w 7467600"/>
              <a:gd name="connsiteY378" fmla="*/ 6027832 h 6858000"/>
              <a:gd name="connsiteX379" fmla="*/ 3677174 w 7467600"/>
              <a:gd name="connsiteY379" fmla="*/ 5636351 h 6858000"/>
              <a:gd name="connsiteX380" fmla="*/ 3698819 w 7467600"/>
              <a:gd name="connsiteY380" fmla="*/ 5560503 h 6858000"/>
              <a:gd name="connsiteX381" fmla="*/ 3702094 w 7467600"/>
              <a:gd name="connsiteY381" fmla="*/ 5549194 h 6858000"/>
              <a:gd name="connsiteX382" fmla="*/ 3398355 w 7467600"/>
              <a:gd name="connsiteY382" fmla="*/ 6094603 h 6858000"/>
              <a:gd name="connsiteX383" fmla="*/ 3193941 w 7467600"/>
              <a:gd name="connsiteY383" fmla="*/ 6798775 h 6858000"/>
              <a:gd name="connsiteX384" fmla="*/ 3184140 w 7467600"/>
              <a:gd name="connsiteY384" fmla="*/ 6858000 h 6858000"/>
              <a:gd name="connsiteX385" fmla="*/ 3099978 w 7467600"/>
              <a:gd name="connsiteY385" fmla="*/ 6858000 h 6858000"/>
              <a:gd name="connsiteX386" fmla="*/ 3101556 w 7467600"/>
              <a:gd name="connsiteY386" fmla="*/ 6843337 h 6858000"/>
              <a:gd name="connsiteX387" fmla="*/ 3370162 w 7467600"/>
              <a:gd name="connsiteY387" fmla="*/ 5785550 h 6858000"/>
              <a:gd name="connsiteX388" fmla="*/ 3746477 w 7467600"/>
              <a:gd name="connsiteY388" fmla="*/ 5377889 h 6858000"/>
              <a:gd name="connsiteX389" fmla="*/ 3863399 w 7467600"/>
              <a:gd name="connsiteY389" fmla="*/ 5087257 h 6858000"/>
              <a:gd name="connsiteX390" fmla="*/ 3968712 w 7467600"/>
              <a:gd name="connsiteY390" fmla="*/ 4913989 h 6858000"/>
              <a:gd name="connsiteX391" fmla="*/ 2792390 w 7467600"/>
              <a:gd name="connsiteY391" fmla="*/ 5382974 h 6858000"/>
              <a:gd name="connsiteX392" fmla="*/ 2714982 w 7467600"/>
              <a:gd name="connsiteY392" fmla="*/ 5427051 h 6858000"/>
              <a:gd name="connsiteX393" fmla="*/ 2813361 w 7467600"/>
              <a:gd name="connsiteY393" fmla="*/ 6023912 h 6858000"/>
              <a:gd name="connsiteX394" fmla="*/ 2688430 w 7467600"/>
              <a:gd name="connsiteY394" fmla="*/ 6801564 h 6858000"/>
              <a:gd name="connsiteX395" fmla="*/ 2629626 w 7467600"/>
              <a:gd name="connsiteY395" fmla="*/ 6763394 h 6858000"/>
              <a:gd name="connsiteX396" fmla="*/ 2565328 w 7467600"/>
              <a:gd name="connsiteY396" fmla="*/ 5516399 h 6858000"/>
              <a:gd name="connsiteX397" fmla="*/ 1922999 w 7467600"/>
              <a:gd name="connsiteY397" fmla="*/ 5980343 h 6858000"/>
              <a:gd name="connsiteX398" fmla="*/ 1950261 w 7467600"/>
              <a:gd name="connsiteY398" fmla="*/ 6405858 h 6858000"/>
              <a:gd name="connsiteX399" fmla="*/ 2365554 w 7467600"/>
              <a:gd name="connsiteY399" fmla="*/ 6759107 h 6858000"/>
              <a:gd name="connsiteX400" fmla="*/ 2424142 w 7467600"/>
              <a:gd name="connsiteY400" fmla="*/ 6858000 h 6858000"/>
              <a:gd name="connsiteX401" fmla="*/ 2395994 w 7467600"/>
              <a:gd name="connsiteY401" fmla="*/ 6858000 h 6858000"/>
              <a:gd name="connsiteX402" fmla="*/ 2392863 w 7467600"/>
              <a:gd name="connsiteY402" fmla="*/ 6852964 h 6858000"/>
              <a:gd name="connsiteX403" fmla="*/ 2017589 w 7467600"/>
              <a:gd name="connsiteY403" fmla="*/ 6493982 h 6858000"/>
              <a:gd name="connsiteX404" fmla="*/ 2147336 w 7467600"/>
              <a:gd name="connsiteY404" fmla="*/ 6594052 h 6858000"/>
              <a:gd name="connsiteX405" fmla="*/ 2207047 w 7467600"/>
              <a:gd name="connsiteY405" fmla="*/ 6654540 h 6858000"/>
              <a:gd name="connsiteX406" fmla="*/ 2299106 w 7467600"/>
              <a:gd name="connsiteY406" fmla="*/ 6778931 h 6858000"/>
              <a:gd name="connsiteX407" fmla="*/ 2314430 w 7467600"/>
              <a:gd name="connsiteY407" fmla="*/ 6801144 h 6858000"/>
              <a:gd name="connsiteX408" fmla="*/ 2352406 w 7467600"/>
              <a:gd name="connsiteY408" fmla="*/ 6858000 h 6858000"/>
              <a:gd name="connsiteX409" fmla="*/ 2314492 w 7467600"/>
              <a:gd name="connsiteY409" fmla="*/ 6858000 h 6858000"/>
              <a:gd name="connsiteX410" fmla="*/ 2288095 w 7467600"/>
              <a:gd name="connsiteY410" fmla="*/ 6818030 h 6858000"/>
              <a:gd name="connsiteX411" fmla="*/ 2272768 w 7467600"/>
              <a:gd name="connsiteY411" fmla="*/ 6795822 h 6858000"/>
              <a:gd name="connsiteX412" fmla="*/ 2182715 w 7467600"/>
              <a:gd name="connsiteY412" fmla="*/ 6675071 h 6858000"/>
              <a:gd name="connsiteX413" fmla="*/ 2032061 w 7467600"/>
              <a:gd name="connsiteY413" fmla="*/ 6541380 h 6858000"/>
              <a:gd name="connsiteX414" fmla="*/ 2257220 w 7467600"/>
              <a:gd name="connsiteY414" fmla="*/ 6826257 h 6858000"/>
              <a:gd name="connsiteX415" fmla="*/ 2281324 w 7467600"/>
              <a:gd name="connsiteY415" fmla="*/ 6858000 h 6858000"/>
              <a:gd name="connsiteX416" fmla="*/ 2242860 w 7467600"/>
              <a:gd name="connsiteY416" fmla="*/ 6858000 h 6858000"/>
              <a:gd name="connsiteX417" fmla="*/ 2232818 w 7467600"/>
              <a:gd name="connsiteY417" fmla="*/ 6844926 h 6858000"/>
              <a:gd name="connsiteX418" fmla="*/ 1990172 w 7467600"/>
              <a:gd name="connsiteY418" fmla="*/ 6542121 h 6858000"/>
              <a:gd name="connsiteX419" fmla="*/ 2124090 w 7467600"/>
              <a:gd name="connsiteY419" fmla="*/ 6761017 h 6858000"/>
              <a:gd name="connsiteX420" fmla="*/ 2200380 w 7467600"/>
              <a:gd name="connsiteY420" fmla="*/ 6858000 h 6858000"/>
              <a:gd name="connsiteX421" fmla="*/ 2147507 w 7467600"/>
              <a:gd name="connsiteY421" fmla="*/ 6858000 h 6858000"/>
              <a:gd name="connsiteX422" fmla="*/ 2070668 w 7467600"/>
              <a:gd name="connsiteY422" fmla="*/ 6761520 h 6858000"/>
              <a:gd name="connsiteX423" fmla="*/ 1975142 w 7467600"/>
              <a:gd name="connsiteY423" fmla="*/ 6585570 h 6858000"/>
              <a:gd name="connsiteX424" fmla="*/ 2050035 w 7467600"/>
              <a:gd name="connsiteY424" fmla="*/ 6813345 h 6858000"/>
              <a:gd name="connsiteX425" fmla="*/ 2063025 w 7467600"/>
              <a:gd name="connsiteY425" fmla="*/ 6858000 h 6858000"/>
              <a:gd name="connsiteX426" fmla="*/ 2021675 w 7467600"/>
              <a:gd name="connsiteY426" fmla="*/ 6858000 h 6858000"/>
              <a:gd name="connsiteX427" fmla="*/ 2019308 w 7467600"/>
              <a:gd name="connsiteY427" fmla="*/ 6847118 h 6858000"/>
              <a:gd name="connsiteX428" fmla="*/ 1938835 w 7467600"/>
              <a:gd name="connsiteY428" fmla="*/ 6551160 h 6858000"/>
              <a:gd name="connsiteX429" fmla="*/ 1953230 w 7467600"/>
              <a:gd name="connsiteY429" fmla="*/ 6759699 h 6858000"/>
              <a:gd name="connsiteX430" fmla="*/ 1956763 w 7467600"/>
              <a:gd name="connsiteY430" fmla="*/ 6778191 h 6858000"/>
              <a:gd name="connsiteX431" fmla="*/ 1967925 w 7467600"/>
              <a:gd name="connsiteY431" fmla="*/ 6858000 h 6858000"/>
              <a:gd name="connsiteX432" fmla="*/ 1936622 w 7467600"/>
              <a:gd name="connsiteY432" fmla="*/ 6858000 h 6858000"/>
              <a:gd name="connsiteX433" fmla="*/ 1926261 w 7467600"/>
              <a:gd name="connsiteY433" fmla="*/ 6784064 h 6858000"/>
              <a:gd name="connsiteX434" fmla="*/ 1922724 w 7467600"/>
              <a:gd name="connsiteY434" fmla="*/ 6765577 h 6858000"/>
              <a:gd name="connsiteX435" fmla="*/ 1904650 w 7467600"/>
              <a:gd name="connsiteY435" fmla="*/ 6639616 h 6858000"/>
              <a:gd name="connsiteX436" fmla="*/ 1885273 w 7467600"/>
              <a:gd name="connsiteY436" fmla="*/ 6858000 h 6858000"/>
              <a:gd name="connsiteX437" fmla="*/ 1854363 w 7467600"/>
              <a:gd name="connsiteY437" fmla="*/ 6858000 h 6858000"/>
              <a:gd name="connsiteX438" fmla="*/ 1880391 w 7467600"/>
              <a:gd name="connsiteY438" fmla="*/ 6603796 h 6858000"/>
              <a:gd name="connsiteX439" fmla="*/ 1818273 w 7467600"/>
              <a:gd name="connsiteY439" fmla="*/ 6715729 h 6858000"/>
              <a:gd name="connsiteX440" fmla="*/ 1794691 w 7467600"/>
              <a:gd name="connsiteY440" fmla="*/ 6843239 h 6858000"/>
              <a:gd name="connsiteX441" fmla="*/ 1794914 w 7467600"/>
              <a:gd name="connsiteY441" fmla="*/ 6858000 h 6858000"/>
              <a:gd name="connsiteX442" fmla="*/ 1746128 w 7467600"/>
              <a:gd name="connsiteY442" fmla="*/ 6858000 h 6858000"/>
              <a:gd name="connsiteX443" fmla="*/ 1753934 w 7467600"/>
              <a:gd name="connsiteY443" fmla="*/ 6724796 h 6858000"/>
              <a:gd name="connsiteX444" fmla="*/ 1792053 w 7467600"/>
              <a:gd name="connsiteY444" fmla="*/ 6572396 h 6858000"/>
              <a:gd name="connsiteX445" fmla="*/ 1862248 w 7467600"/>
              <a:gd name="connsiteY445" fmla="*/ 6266397 h 6858000"/>
              <a:gd name="connsiteX446" fmla="*/ 1862250 w 7467600"/>
              <a:gd name="connsiteY446" fmla="*/ 6033531 h 6858000"/>
              <a:gd name="connsiteX447" fmla="*/ 1211999 w 7467600"/>
              <a:gd name="connsiteY447" fmla="*/ 6683610 h 6858000"/>
              <a:gd name="connsiteX448" fmla="*/ 1213266 w 7467600"/>
              <a:gd name="connsiteY448" fmla="*/ 6691947 h 6858000"/>
              <a:gd name="connsiteX449" fmla="*/ 1203370 w 7467600"/>
              <a:gd name="connsiteY449" fmla="*/ 6850676 h 6858000"/>
              <a:gd name="connsiteX450" fmla="*/ 1203671 w 7467600"/>
              <a:gd name="connsiteY450" fmla="*/ 6858000 h 6858000"/>
              <a:gd name="connsiteX451" fmla="*/ 1143180 w 7467600"/>
              <a:gd name="connsiteY451" fmla="*/ 6858000 h 6858000"/>
              <a:gd name="connsiteX452" fmla="*/ 1142176 w 7467600"/>
              <a:gd name="connsiteY452" fmla="*/ 6766045 h 6858000"/>
              <a:gd name="connsiteX453" fmla="*/ 1067484 w 7467600"/>
              <a:gd name="connsiteY453" fmla="*/ 6858000 h 6858000"/>
              <a:gd name="connsiteX454" fmla="*/ 953928 w 7467600"/>
              <a:gd name="connsiteY454" fmla="*/ 6858000 h 6858000"/>
              <a:gd name="connsiteX455" fmla="*/ 959715 w 7467600"/>
              <a:gd name="connsiteY455" fmla="*/ 6850185 h 6858000"/>
              <a:gd name="connsiteX456" fmla="*/ 1483788 w 7467600"/>
              <a:gd name="connsiteY456" fmla="*/ 6259174 h 6858000"/>
              <a:gd name="connsiteX457" fmla="*/ 1100671 w 7467600"/>
              <a:gd name="connsiteY457" fmla="*/ 6252137 h 6858000"/>
              <a:gd name="connsiteX458" fmla="*/ 1090144 w 7467600"/>
              <a:gd name="connsiteY458" fmla="*/ 6256748 h 6858000"/>
              <a:gd name="connsiteX459" fmla="*/ 1095872 w 7467600"/>
              <a:gd name="connsiteY459" fmla="*/ 6271892 h 6858000"/>
              <a:gd name="connsiteX460" fmla="*/ 262785 w 7467600"/>
              <a:gd name="connsiteY460" fmla="*/ 6845450 h 6858000"/>
              <a:gd name="connsiteX461" fmla="*/ 209968 w 7467600"/>
              <a:gd name="connsiteY461" fmla="*/ 6770713 h 6858000"/>
              <a:gd name="connsiteX462" fmla="*/ 873460 w 7467600"/>
              <a:gd name="connsiteY462" fmla="*/ 6253768 h 6858000"/>
              <a:gd name="connsiteX463" fmla="*/ 192686 w 7467600"/>
              <a:gd name="connsiteY463" fmla="*/ 5849257 h 6858000"/>
              <a:gd name="connsiteX464" fmla="*/ 4696 w 7467600"/>
              <a:gd name="connsiteY464" fmla="*/ 5697668 h 6858000"/>
              <a:gd name="connsiteX465" fmla="*/ 0 w 7467600"/>
              <a:gd name="connsiteY465" fmla="*/ 5689984 h 6858000"/>
              <a:gd name="connsiteX466" fmla="*/ 0 w 7467600"/>
              <a:gd name="connsiteY466" fmla="*/ 5513472 h 6858000"/>
              <a:gd name="connsiteX467" fmla="*/ 174101 w 7467600"/>
              <a:gd name="connsiteY467" fmla="*/ 5620277 h 6858000"/>
              <a:gd name="connsiteX468" fmla="*/ 891800 w 7467600"/>
              <a:gd name="connsiteY468" fmla="*/ 6036935 h 6858000"/>
              <a:gd name="connsiteX469" fmla="*/ 1072219 w 7467600"/>
              <a:gd name="connsiteY469" fmla="*/ 6169443 h 6858000"/>
              <a:gd name="connsiteX470" fmla="*/ 1074117 w 7467600"/>
              <a:gd name="connsiteY470" fmla="*/ 6170301 h 6858000"/>
              <a:gd name="connsiteX471" fmla="*/ 1083114 w 7467600"/>
              <a:gd name="connsiteY471" fmla="*/ 6174131 h 6858000"/>
              <a:gd name="connsiteX472" fmla="*/ 1543010 w 7467600"/>
              <a:gd name="connsiteY472" fmla="*/ 6191140 h 6858000"/>
              <a:gd name="connsiteX473" fmla="*/ 1551080 w 7467600"/>
              <a:gd name="connsiteY473" fmla="*/ 6195006 h 6858000"/>
              <a:gd name="connsiteX474" fmla="*/ 2345443 w 7467600"/>
              <a:gd name="connsiteY474" fmla="*/ 5549882 h 6858000"/>
              <a:gd name="connsiteX475" fmla="*/ 1721499 w 7467600"/>
              <a:gd name="connsiteY475" fmla="*/ 5599969 h 6858000"/>
              <a:gd name="connsiteX476" fmla="*/ 767716 w 7467600"/>
              <a:gd name="connsiteY476" fmla="*/ 5472768 h 6858000"/>
              <a:gd name="connsiteX477" fmla="*/ 722147 w 7467600"/>
              <a:gd name="connsiteY477" fmla="*/ 5393091 h 6858000"/>
              <a:gd name="connsiteX478" fmla="*/ 1485552 w 7467600"/>
              <a:gd name="connsiteY478" fmla="*/ 5313202 h 6858000"/>
              <a:gd name="connsiteX479" fmla="*/ 2143004 w 7467600"/>
              <a:gd name="connsiteY479" fmla="*/ 5402420 h 6858000"/>
              <a:gd name="connsiteX480" fmla="*/ 1933391 w 7467600"/>
              <a:gd name="connsiteY480" fmla="*/ 5156971 h 6858000"/>
              <a:gd name="connsiteX481" fmla="*/ 1827118 w 7467600"/>
              <a:gd name="connsiteY481" fmla="*/ 4968410 h 6858000"/>
              <a:gd name="connsiteX482" fmla="*/ 1837349 w 7467600"/>
              <a:gd name="connsiteY482" fmla="*/ 4956357 h 6858000"/>
              <a:gd name="connsiteX483" fmla="*/ 2162835 w 7467600"/>
              <a:gd name="connsiteY483" fmla="*/ 5187853 h 6858000"/>
              <a:gd name="connsiteX484" fmla="*/ 2257167 w 7467600"/>
              <a:gd name="connsiteY484" fmla="*/ 5462123 h 6858000"/>
              <a:gd name="connsiteX485" fmla="*/ 2261598 w 7467600"/>
              <a:gd name="connsiteY485" fmla="*/ 5467998 h 6858000"/>
              <a:gd name="connsiteX486" fmla="*/ 2437177 w 7467600"/>
              <a:gd name="connsiteY486" fmla="*/ 5479608 h 6858000"/>
              <a:gd name="connsiteX487" fmla="*/ 2445247 w 7467600"/>
              <a:gd name="connsiteY487" fmla="*/ 5483476 h 6858000"/>
              <a:gd name="connsiteX488" fmla="*/ 2743626 w 7467600"/>
              <a:gd name="connsiteY488" fmla="*/ 5304819 h 6858000"/>
              <a:gd name="connsiteX489" fmla="*/ 3048102 w 7467600"/>
              <a:gd name="connsiteY489" fmla="*/ 5150595 h 6858000"/>
              <a:gd name="connsiteX490" fmla="*/ 1799414 w 7467600"/>
              <a:gd name="connsiteY490" fmla="*/ 4694732 h 6858000"/>
              <a:gd name="connsiteX491" fmla="*/ 1771735 w 7467600"/>
              <a:gd name="connsiteY491" fmla="*/ 4619929 h 6858000"/>
              <a:gd name="connsiteX492" fmla="*/ 3104273 w 7467600"/>
              <a:gd name="connsiteY492" fmla="*/ 5076159 h 6858000"/>
              <a:gd name="connsiteX493" fmla="*/ 3113245 w 7467600"/>
              <a:gd name="connsiteY493" fmla="*/ 5090705 h 6858000"/>
              <a:gd name="connsiteX494" fmla="*/ 3126294 w 7467600"/>
              <a:gd name="connsiteY494" fmla="*/ 5114400 h 6858000"/>
              <a:gd name="connsiteX495" fmla="*/ 3937433 w 7467600"/>
              <a:gd name="connsiteY495" fmla="*/ 4830473 h 6858000"/>
              <a:gd name="connsiteX496" fmla="*/ 3590475 w 7467600"/>
              <a:gd name="connsiteY496" fmla="*/ 4597974 h 6858000"/>
              <a:gd name="connsiteX497" fmla="*/ 3100264 w 7467600"/>
              <a:gd name="connsiteY497" fmla="*/ 4579845 h 6858000"/>
              <a:gd name="connsiteX498" fmla="*/ 2183576 w 7467600"/>
              <a:gd name="connsiteY498" fmla="*/ 4227150 h 6858000"/>
              <a:gd name="connsiteX499" fmla="*/ 2151029 w 7467600"/>
              <a:gd name="connsiteY499" fmla="*/ 4146947 h 6858000"/>
              <a:gd name="connsiteX500" fmla="*/ 3563434 w 7467600"/>
              <a:gd name="connsiteY500" fmla="*/ 4469115 h 6858000"/>
              <a:gd name="connsiteX501" fmla="*/ 3177952 w 7467600"/>
              <a:gd name="connsiteY501" fmla="*/ 3657386 h 6858000"/>
              <a:gd name="connsiteX502" fmla="*/ 3189263 w 7467600"/>
              <a:gd name="connsiteY502" fmla="*/ 3625726 h 6858000"/>
              <a:gd name="connsiteX503" fmla="*/ 3560912 w 7467600"/>
              <a:gd name="connsiteY503" fmla="*/ 4079863 h 6858000"/>
              <a:gd name="connsiteX504" fmla="*/ 3626636 w 7467600"/>
              <a:gd name="connsiteY504" fmla="*/ 4512230 h 6858000"/>
              <a:gd name="connsiteX505" fmla="*/ 3653088 w 7467600"/>
              <a:gd name="connsiteY505" fmla="*/ 4521417 h 6858000"/>
              <a:gd name="connsiteX506" fmla="*/ 3988128 w 7467600"/>
              <a:gd name="connsiteY506" fmla="*/ 4817267 h 6858000"/>
              <a:gd name="connsiteX507" fmla="*/ 4830582 w 7467600"/>
              <a:gd name="connsiteY507" fmla="*/ 4676000 h 6858000"/>
              <a:gd name="connsiteX508" fmla="*/ 4830100 w 7467600"/>
              <a:gd name="connsiteY508" fmla="*/ 4675554 h 6858000"/>
              <a:gd name="connsiteX509" fmla="*/ 4036318 w 7467600"/>
              <a:gd name="connsiteY509" fmla="*/ 4147013 h 6858000"/>
              <a:gd name="connsiteX510" fmla="*/ 3432098 w 7467600"/>
              <a:gd name="connsiteY510" fmla="*/ 3537312 h 6858000"/>
              <a:gd name="connsiteX511" fmla="*/ 3446761 w 7467600"/>
              <a:gd name="connsiteY511" fmla="*/ 3461278 h 6858000"/>
              <a:gd name="connsiteX512" fmla="*/ 4419733 w 7467600"/>
              <a:gd name="connsiteY512" fmla="*/ 3963555 h 6858000"/>
              <a:gd name="connsiteX513" fmla="*/ 4781371 w 7467600"/>
              <a:gd name="connsiteY513" fmla="*/ 4458604 h 6858000"/>
              <a:gd name="connsiteX514" fmla="*/ 4780440 w 7467600"/>
              <a:gd name="connsiteY514" fmla="*/ 4470290 h 6858000"/>
              <a:gd name="connsiteX515" fmla="*/ 4898954 w 7467600"/>
              <a:gd name="connsiteY515" fmla="*/ 4662092 h 6858000"/>
              <a:gd name="connsiteX516" fmla="*/ 4900699 w 7467600"/>
              <a:gd name="connsiteY516" fmla="*/ 4670867 h 6858000"/>
              <a:gd name="connsiteX517" fmla="*/ 5714511 w 7467600"/>
              <a:gd name="connsiteY517" fmla="*/ 4663483 h 6858000"/>
              <a:gd name="connsiteX518" fmla="*/ 5464793 w 7467600"/>
              <a:gd name="connsiteY518" fmla="*/ 4393556 h 6858000"/>
              <a:gd name="connsiteX519" fmla="*/ 5461897 w 7467600"/>
              <a:gd name="connsiteY519" fmla="*/ 4390879 h 6858000"/>
              <a:gd name="connsiteX520" fmla="*/ 4294126 w 7467600"/>
              <a:gd name="connsiteY520" fmla="*/ 3303048 h 6858000"/>
              <a:gd name="connsiteX521" fmla="*/ 4305321 w 7467600"/>
              <a:gd name="connsiteY521" fmla="*/ 3256953 h 6858000"/>
              <a:gd name="connsiteX522" fmla="*/ 4949299 w 7467600"/>
              <a:gd name="connsiteY522" fmla="*/ 3766336 h 6858000"/>
              <a:gd name="connsiteX523" fmla="*/ 5291452 w 7467600"/>
              <a:gd name="connsiteY523" fmla="*/ 4076801 h 6858000"/>
              <a:gd name="connsiteX524" fmla="*/ 5434998 w 7467600"/>
              <a:gd name="connsiteY524" fmla="*/ 4254100 h 6858000"/>
              <a:gd name="connsiteX525" fmla="*/ 5351015 w 7467600"/>
              <a:gd name="connsiteY525" fmla="*/ 3760989 h 6858000"/>
              <a:gd name="connsiteX526" fmla="*/ 5413780 w 7467600"/>
              <a:gd name="connsiteY526" fmla="*/ 2966265 h 6858000"/>
              <a:gd name="connsiteX527" fmla="*/ 5425627 w 7467600"/>
              <a:gd name="connsiteY527" fmla="*/ 2954192 h 6858000"/>
              <a:gd name="connsiteX528" fmla="*/ 6604735 w 7467600"/>
              <a:gd name="connsiteY528" fmla="*/ 2041381 h 6858000"/>
              <a:gd name="connsiteX529" fmla="*/ 7204487 w 7467600"/>
              <a:gd name="connsiteY529" fmla="*/ 2742112 h 6858000"/>
              <a:gd name="connsiteX530" fmla="*/ 7131592 w 7467600"/>
              <a:gd name="connsiteY530" fmla="*/ 2672096 h 6858000"/>
              <a:gd name="connsiteX531" fmla="*/ 6996344 w 7467600"/>
              <a:gd name="connsiteY531" fmla="*/ 2518310 h 6858000"/>
              <a:gd name="connsiteX532" fmla="*/ 6735495 w 7467600"/>
              <a:gd name="connsiteY532" fmla="*/ 2196890 h 6858000"/>
              <a:gd name="connsiteX533" fmla="*/ 6721901 w 7467600"/>
              <a:gd name="connsiteY533" fmla="*/ 2179274 h 6858000"/>
              <a:gd name="connsiteX534" fmla="*/ 6604735 w 7467600"/>
              <a:gd name="connsiteY534" fmla="*/ 2041381 h 6858000"/>
              <a:gd name="connsiteX535" fmla="*/ 6591670 w 7467600"/>
              <a:gd name="connsiteY535" fmla="*/ 1988277 h 6858000"/>
              <a:gd name="connsiteX536" fmla="*/ 6747349 w 7467600"/>
              <a:gd name="connsiteY536" fmla="*/ 2160069 h 6858000"/>
              <a:gd name="connsiteX537" fmla="*/ 6760943 w 7467600"/>
              <a:gd name="connsiteY537" fmla="*/ 2177686 h 6858000"/>
              <a:gd name="connsiteX538" fmla="*/ 7021065 w 7467600"/>
              <a:gd name="connsiteY538" fmla="*/ 2498102 h 6858000"/>
              <a:gd name="connsiteX539" fmla="*/ 7155223 w 7467600"/>
              <a:gd name="connsiteY539" fmla="*/ 2650386 h 6858000"/>
              <a:gd name="connsiteX540" fmla="*/ 7203167 w 7467600"/>
              <a:gd name="connsiteY540" fmla="*/ 2697288 h 6858000"/>
              <a:gd name="connsiteX541" fmla="*/ 6937703 w 7467600"/>
              <a:gd name="connsiteY541" fmla="*/ 2321981 h 6858000"/>
              <a:gd name="connsiteX542" fmla="*/ 6591670 w 7467600"/>
              <a:gd name="connsiteY542" fmla="*/ 1988277 h 6858000"/>
              <a:gd name="connsiteX543" fmla="*/ 5798671 w 7467600"/>
              <a:gd name="connsiteY543" fmla="*/ 1981601 h 6858000"/>
              <a:gd name="connsiteX544" fmla="*/ 5754709 w 7467600"/>
              <a:gd name="connsiteY544" fmla="*/ 2071454 h 6858000"/>
              <a:gd name="connsiteX545" fmla="*/ 5763044 w 7467600"/>
              <a:gd name="connsiteY545" fmla="*/ 2842206 h 6858000"/>
              <a:gd name="connsiteX546" fmla="*/ 5764974 w 7467600"/>
              <a:gd name="connsiteY546" fmla="*/ 2799609 h 6858000"/>
              <a:gd name="connsiteX547" fmla="*/ 5767665 w 7467600"/>
              <a:gd name="connsiteY547" fmla="*/ 2666409 h 6858000"/>
              <a:gd name="connsiteX548" fmla="*/ 5763055 w 7467600"/>
              <a:gd name="connsiteY548" fmla="*/ 2579705 h 6858000"/>
              <a:gd name="connsiteX549" fmla="*/ 5758079 w 7467600"/>
              <a:gd name="connsiteY549" fmla="*/ 2492508 h 6858000"/>
              <a:gd name="connsiteX550" fmla="*/ 5779325 w 7467600"/>
              <a:gd name="connsiteY550" fmla="*/ 2197069 h 6858000"/>
              <a:gd name="connsiteX551" fmla="*/ 5798671 w 7467600"/>
              <a:gd name="connsiteY551" fmla="*/ 1981601 h 6858000"/>
              <a:gd name="connsiteX552" fmla="*/ 5829202 w 7467600"/>
              <a:gd name="connsiteY552" fmla="*/ 1971679 h 6858000"/>
              <a:gd name="connsiteX553" fmla="*/ 5809558 w 7467600"/>
              <a:gd name="connsiteY553" fmla="*/ 2198043 h 6858000"/>
              <a:gd name="connsiteX554" fmla="*/ 5788653 w 7467600"/>
              <a:gd name="connsiteY554" fmla="*/ 2489430 h 6858000"/>
              <a:gd name="connsiteX555" fmla="*/ 5793439 w 7467600"/>
              <a:gd name="connsiteY555" fmla="*/ 2575235 h 6858000"/>
              <a:gd name="connsiteX556" fmla="*/ 5796837 w 7467600"/>
              <a:gd name="connsiteY556" fmla="*/ 2637633 h 6858000"/>
              <a:gd name="connsiteX557" fmla="*/ 5818614 w 7467600"/>
              <a:gd name="connsiteY557" fmla="*/ 2473055 h 6858000"/>
              <a:gd name="connsiteX558" fmla="*/ 5829202 w 7467600"/>
              <a:gd name="connsiteY558" fmla="*/ 1971679 h 6858000"/>
              <a:gd name="connsiteX559" fmla="*/ 5911389 w 7467600"/>
              <a:gd name="connsiteY559" fmla="*/ 1898371 h 6858000"/>
              <a:gd name="connsiteX560" fmla="*/ 6237627 w 7467600"/>
              <a:gd name="connsiteY560" fmla="*/ 2231921 h 6858000"/>
              <a:gd name="connsiteX561" fmla="*/ 5911389 w 7467600"/>
              <a:gd name="connsiteY561" fmla="*/ 1898371 h 6858000"/>
              <a:gd name="connsiteX562" fmla="*/ 6944437 w 7467600"/>
              <a:gd name="connsiteY562" fmla="*/ 1575402 h 6858000"/>
              <a:gd name="connsiteX563" fmla="*/ 6304730 w 7467600"/>
              <a:gd name="connsiteY563" fmla="*/ 1766654 h 6858000"/>
              <a:gd name="connsiteX564" fmla="*/ 6944437 w 7467600"/>
              <a:gd name="connsiteY564" fmla="*/ 1575402 h 6858000"/>
              <a:gd name="connsiteX565" fmla="*/ 7019523 w 7467600"/>
              <a:gd name="connsiteY565" fmla="*/ 1519450 h 6858000"/>
              <a:gd name="connsiteX566" fmla="*/ 6298091 w 7467600"/>
              <a:gd name="connsiteY566" fmla="*/ 1737122 h 6858000"/>
              <a:gd name="connsiteX567" fmla="*/ 7019523 w 7467600"/>
              <a:gd name="connsiteY567" fmla="*/ 1519450 h 6858000"/>
              <a:gd name="connsiteX568" fmla="*/ 2399523 w 7467600"/>
              <a:gd name="connsiteY568" fmla="*/ 1428234 h 6858000"/>
              <a:gd name="connsiteX569" fmla="*/ 2224982 w 7467600"/>
              <a:gd name="connsiteY569" fmla="*/ 1826201 h 6858000"/>
              <a:gd name="connsiteX570" fmla="*/ 2096099 w 7467600"/>
              <a:gd name="connsiteY570" fmla="*/ 2345900 h 6858000"/>
              <a:gd name="connsiteX571" fmla="*/ 2283317 w 7467600"/>
              <a:gd name="connsiteY571" fmla="*/ 1796925 h 6858000"/>
              <a:gd name="connsiteX572" fmla="*/ 2399523 w 7467600"/>
              <a:gd name="connsiteY572" fmla="*/ 1428234 h 6858000"/>
              <a:gd name="connsiteX573" fmla="*/ 2448558 w 7467600"/>
              <a:gd name="connsiteY573" fmla="*/ 1373435 h 6858000"/>
              <a:gd name="connsiteX574" fmla="*/ 2312521 w 7467600"/>
              <a:gd name="connsiteY574" fmla="*/ 1806140 h 6858000"/>
              <a:gd name="connsiteX575" fmla="*/ 2127533 w 7467600"/>
              <a:gd name="connsiteY575" fmla="*/ 2348380 h 6858000"/>
              <a:gd name="connsiteX576" fmla="*/ 2358080 w 7467600"/>
              <a:gd name="connsiteY576" fmla="*/ 1866134 h 6858000"/>
              <a:gd name="connsiteX577" fmla="*/ 2407436 w 7467600"/>
              <a:gd name="connsiteY577" fmla="*/ 1651070 h 6858000"/>
              <a:gd name="connsiteX578" fmla="*/ 2448558 w 7467600"/>
              <a:gd name="connsiteY578" fmla="*/ 1373435 h 6858000"/>
              <a:gd name="connsiteX579" fmla="*/ 278707 w 7467600"/>
              <a:gd name="connsiteY579" fmla="*/ 1352270 h 6858000"/>
              <a:gd name="connsiteX580" fmla="*/ 321570 w 7467600"/>
              <a:gd name="connsiteY580" fmla="*/ 1861610 h 6858000"/>
              <a:gd name="connsiteX581" fmla="*/ 294281 w 7467600"/>
              <a:gd name="connsiteY581" fmla="*/ 1440658 h 6858000"/>
              <a:gd name="connsiteX582" fmla="*/ 278707 w 7467600"/>
              <a:gd name="connsiteY582" fmla="*/ 1352270 h 6858000"/>
              <a:gd name="connsiteX583" fmla="*/ 1423821 w 7467600"/>
              <a:gd name="connsiteY583" fmla="*/ 1351958 h 6858000"/>
              <a:gd name="connsiteX584" fmla="*/ 1638521 w 7467600"/>
              <a:gd name="connsiteY584" fmla="*/ 1908470 h 6858000"/>
              <a:gd name="connsiteX585" fmla="*/ 1754199 w 7467600"/>
              <a:gd name="connsiteY585" fmla="*/ 2149284 h 6858000"/>
              <a:gd name="connsiteX586" fmla="*/ 1908359 w 7467600"/>
              <a:gd name="connsiteY586" fmla="*/ 2364988 h 6858000"/>
              <a:gd name="connsiteX587" fmla="*/ 1647661 w 7467600"/>
              <a:gd name="connsiteY587" fmla="*/ 1825945 h 6858000"/>
              <a:gd name="connsiteX588" fmla="*/ 1423821 w 7467600"/>
              <a:gd name="connsiteY588" fmla="*/ 1351958 h 6858000"/>
              <a:gd name="connsiteX589" fmla="*/ 1431890 w 7467600"/>
              <a:gd name="connsiteY589" fmla="*/ 1306475 h 6858000"/>
              <a:gd name="connsiteX590" fmla="*/ 1507597 w 7467600"/>
              <a:gd name="connsiteY590" fmla="*/ 1446132 h 6858000"/>
              <a:gd name="connsiteX591" fmla="*/ 1674586 w 7467600"/>
              <a:gd name="connsiteY591" fmla="*/ 1813832 h 6858000"/>
              <a:gd name="connsiteX592" fmla="*/ 1815950 w 7467600"/>
              <a:gd name="connsiteY592" fmla="*/ 2128564 h 6858000"/>
              <a:gd name="connsiteX593" fmla="*/ 1984242 w 7467600"/>
              <a:gd name="connsiteY593" fmla="*/ 2430829 h 6858000"/>
              <a:gd name="connsiteX594" fmla="*/ 2014023 w 7467600"/>
              <a:gd name="connsiteY594" fmla="*/ 2450995 h 6858000"/>
              <a:gd name="connsiteX595" fmla="*/ 1747337 w 7467600"/>
              <a:gd name="connsiteY595" fmla="*/ 1855264 h 6858000"/>
              <a:gd name="connsiteX596" fmla="*/ 1533749 w 7467600"/>
              <a:gd name="connsiteY596" fmla="*/ 1478656 h 6858000"/>
              <a:gd name="connsiteX597" fmla="*/ 1431890 w 7467600"/>
              <a:gd name="connsiteY597" fmla="*/ 1306475 h 6858000"/>
              <a:gd name="connsiteX598" fmla="*/ 5052692 w 7467600"/>
              <a:gd name="connsiteY598" fmla="*/ 1292994 h 6858000"/>
              <a:gd name="connsiteX599" fmla="*/ 5200661 w 7467600"/>
              <a:gd name="connsiteY599" fmla="*/ 1635186 h 6858000"/>
              <a:gd name="connsiteX600" fmla="*/ 5297138 w 7467600"/>
              <a:gd name="connsiteY600" fmla="*/ 1906351 h 6858000"/>
              <a:gd name="connsiteX601" fmla="*/ 5052692 w 7467600"/>
              <a:gd name="connsiteY601" fmla="*/ 1292994 h 6858000"/>
              <a:gd name="connsiteX602" fmla="*/ 5009948 w 7467600"/>
              <a:gd name="connsiteY602" fmla="*/ 1273619 h 6858000"/>
              <a:gd name="connsiteX603" fmla="*/ 5121777 w 7467600"/>
              <a:gd name="connsiteY603" fmla="*/ 1654213 h 6858000"/>
              <a:gd name="connsiteX604" fmla="*/ 5293545 w 7467600"/>
              <a:gd name="connsiteY604" fmla="*/ 2072247 h 6858000"/>
              <a:gd name="connsiteX605" fmla="*/ 5294042 w 7467600"/>
              <a:gd name="connsiteY605" fmla="*/ 2065019 h 6858000"/>
              <a:gd name="connsiteX606" fmla="*/ 5171936 w 7467600"/>
              <a:gd name="connsiteY606" fmla="*/ 1647613 h 6858000"/>
              <a:gd name="connsiteX607" fmla="*/ 5009948 w 7467600"/>
              <a:gd name="connsiteY607" fmla="*/ 1273619 h 6858000"/>
              <a:gd name="connsiteX608" fmla="*/ 655236 w 7467600"/>
              <a:gd name="connsiteY608" fmla="*/ 1268632 h 6858000"/>
              <a:gd name="connsiteX609" fmla="*/ 839521 w 7467600"/>
              <a:gd name="connsiteY609" fmla="*/ 1685315 h 6858000"/>
              <a:gd name="connsiteX610" fmla="*/ 1109416 w 7467600"/>
              <a:gd name="connsiteY610" fmla="*/ 2061663 h 6858000"/>
              <a:gd name="connsiteX611" fmla="*/ 1298300 w 7467600"/>
              <a:gd name="connsiteY611" fmla="*/ 2247742 h 6858000"/>
              <a:gd name="connsiteX612" fmla="*/ 1125871 w 7467600"/>
              <a:gd name="connsiteY612" fmla="*/ 1989513 h 6858000"/>
              <a:gd name="connsiteX613" fmla="*/ 981574 w 7467600"/>
              <a:gd name="connsiteY613" fmla="*/ 1783157 h 6858000"/>
              <a:gd name="connsiteX614" fmla="*/ 922198 w 7467600"/>
              <a:gd name="connsiteY614" fmla="*/ 1677437 h 6858000"/>
              <a:gd name="connsiteX615" fmla="*/ 869293 w 7467600"/>
              <a:gd name="connsiteY615" fmla="*/ 1583214 h 6858000"/>
              <a:gd name="connsiteX616" fmla="*/ 751431 w 7467600"/>
              <a:gd name="connsiteY616" fmla="*/ 1405731 h 6858000"/>
              <a:gd name="connsiteX617" fmla="*/ 655236 w 7467600"/>
              <a:gd name="connsiteY617" fmla="*/ 1268632 h 6858000"/>
              <a:gd name="connsiteX618" fmla="*/ 6516292 w 7467600"/>
              <a:gd name="connsiteY618" fmla="*/ 1263064 h 6858000"/>
              <a:gd name="connsiteX619" fmla="*/ 5736320 w 7467600"/>
              <a:gd name="connsiteY619" fmla="*/ 1501803 h 6858000"/>
              <a:gd name="connsiteX620" fmla="*/ 6516292 w 7467600"/>
              <a:gd name="connsiteY620" fmla="*/ 1263064 h 6858000"/>
              <a:gd name="connsiteX621" fmla="*/ 291466 w 7467600"/>
              <a:gd name="connsiteY621" fmla="*/ 1250369 h 6858000"/>
              <a:gd name="connsiteX622" fmla="*/ 323180 w 7467600"/>
              <a:gd name="connsiteY622" fmla="*/ 1435283 h 6858000"/>
              <a:gd name="connsiteX623" fmla="*/ 349381 w 7467600"/>
              <a:gd name="connsiteY623" fmla="*/ 1875041 h 6858000"/>
              <a:gd name="connsiteX624" fmla="*/ 374363 w 7467600"/>
              <a:gd name="connsiteY624" fmla="*/ 1506494 h 6858000"/>
              <a:gd name="connsiteX625" fmla="*/ 302168 w 7467600"/>
              <a:gd name="connsiteY625" fmla="*/ 1274495 h 6858000"/>
              <a:gd name="connsiteX626" fmla="*/ 291466 w 7467600"/>
              <a:gd name="connsiteY626" fmla="*/ 1250369 h 6858000"/>
              <a:gd name="connsiteX627" fmla="*/ 678222 w 7467600"/>
              <a:gd name="connsiteY627" fmla="*/ 1248670 h 6858000"/>
              <a:gd name="connsiteX628" fmla="*/ 775536 w 7467600"/>
              <a:gd name="connsiteY628" fmla="*/ 1388015 h 6858000"/>
              <a:gd name="connsiteX629" fmla="*/ 894529 w 7467600"/>
              <a:gd name="connsiteY629" fmla="*/ 1567739 h 6858000"/>
              <a:gd name="connsiteX630" fmla="*/ 948000 w 7467600"/>
              <a:gd name="connsiteY630" fmla="*/ 1663088 h 6858000"/>
              <a:gd name="connsiteX631" fmla="*/ 1006812 w 7467600"/>
              <a:gd name="connsiteY631" fmla="*/ 1767683 h 6858000"/>
              <a:gd name="connsiteX632" fmla="*/ 1149133 w 7467600"/>
              <a:gd name="connsiteY632" fmla="*/ 1971513 h 6858000"/>
              <a:gd name="connsiteX633" fmla="*/ 1333952 w 7467600"/>
              <a:gd name="connsiteY633" fmla="*/ 2251620 h 6858000"/>
              <a:gd name="connsiteX634" fmla="*/ 1337329 w 7467600"/>
              <a:gd name="connsiteY634" fmla="*/ 2258350 h 6858000"/>
              <a:gd name="connsiteX635" fmla="*/ 1014726 w 7467600"/>
              <a:gd name="connsiteY635" fmla="*/ 1615556 h 6858000"/>
              <a:gd name="connsiteX636" fmla="*/ 678222 w 7467600"/>
              <a:gd name="connsiteY636" fmla="*/ 1248670 h 6858000"/>
              <a:gd name="connsiteX637" fmla="*/ 6691602 w 7467600"/>
              <a:gd name="connsiteY637" fmla="*/ 1140573 h 6858000"/>
              <a:gd name="connsiteX638" fmla="*/ 6571100 w 7467600"/>
              <a:gd name="connsiteY638" fmla="*/ 1183662 h 6858000"/>
              <a:gd name="connsiteX639" fmla="*/ 6241687 w 7467600"/>
              <a:gd name="connsiteY639" fmla="*/ 1257600 h 6858000"/>
              <a:gd name="connsiteX640" fmla="*/ 5693009 w 7467600"/>
              <a:gd name="connsiteY640" fmla="*/ 1478256 h 6858000"/>
              <a:gd name="connsiteX641" fmla="*/ 6548420 w 7467600"/>
              <a:gd name="connsiteY641" fmla="*/ 1214599 h 6858000"/>
              <a:gd name="connsiteX642" fmla="*/ 6605473 w 7467600"/>
              <a:gd name="connsiteY642" fmla="*/ 1184686 h 6858000"/>
              <a:gd name="connsiteX643" fmla="*/ 6691602 w 7467600"/>
              <a:gd name="connsiteY643" fmla="*/ 1140573 h 6858000"/>
              <a:gd name="connsiteX644" fmla="*/ 4002475 w 7467600"/>
              <a:gd name="connsiteY644" fmla="*/ 1037802 h 6858000"/>
              <a:gd name="connsiteX645" fmla="*/ 4000324 w 7467600"/>
              <a:gd name="connsiteY645" fmla="*/ 1039362 h 6858000"/>
              <a:gd name="connsiteX646" fmla="*/ 4002862 w 7467600"/>
              <a:gd name="connsiteY646" fmla="*/ 1042866 h 6858000"/>
              <a:gd name="connsiteX647" fmla="*/ 4002475 w 7467600"/>
              <a:gd name="connsiteY647" fmla="*/ 1037802 h 6858000"/>
              <a:gd name="connsiteX648" fmla="*/ 506322 w 7467600"/>
              <a:gd name="connsiteY648" fmla="*/ 1020997 h 6858000"/>
              <a:gd name="connsiteX649" fmla="*/ 533068 w 7467600"/>
              <a:gd name="connsiteY649" fmla="*/ 1029409 h 6858000"/>
              <a:gd name="connsiteX650" fmla="*/ 1232525 w 7467600"/>
              <a:gd name="connsiteY650" fmla="*/ 1804675 h 6858000"/>
              <a:gd name="connsiteX651" fmla="*/ 1388858 w 7467600"/>
              <a:gd name="connsiteY651" fmla="*/ 2368011 h 6858000"/>
              <a:gd name="connsiteX652" fmla="*/ 1384098 w 7467600"/>
              <a:gd name="connsiteY652" fmla="*/ 2378125 h 6858000"/>
              <a:gd name="connsiteX653" fmla="*/ 1425393 w 7467600"/>
              <a:gd name="connsiteY653" fmla="*/ 2589124 h 6858000"/>
              <a:gd name="connsiteX654" fmla="*/ 1424001 w 7467600"/>
              <a:gd name="connsiteY654" fmla="*/ 2597541 h 6858000"/>
              <a:gd name="connsiteX655" fmla="*/ 2152729 w 7467600"/>
              <a:gd name="connsiteY655" fmla="*/ 2864487 h 6858000"/>
              <a:gd name="connsiteX656" fmla="*/ 2020609 w 7467600"/>
              <a:gd name="connsiteY656" fmla="*/ 2539671 h 6858000"/>
              <a:gd name="connsiteX657" fmla="*/ 2018920 w 7467600"/>
              <a:gd name="connsiteY657" fmla="*/ 2536309 h 6858000"/>
              <a:gd name="connsiteX658" fmla="*/ 1342441 w 7467600"/>
              <a:gd name="connsiteY658" fmla="*/ 1173017 h 6858000"/>
              <a:gd name="connsiteX659" fmla="*/ 1367925 w 7467600"/>
              <a:gd name="connsiteY659" fmla="*/ 1135648 h 6858000"/>
              <a:gd name="connsiteX660" fmla="*/ 1771401 w 7467600"/>
              <a:gd name="connsiteY660" fmla="*/ 1806673 h 6858000"/>
              <a:gd name="connsiteX661" fmla="*/ 1972385 w 7467600"/>
              <a:gd name="connsiteY661" fmla="*/ 2198735 h 6858000"/>
              <a:gd name="connsiteX662" fmla="*/ 2040892 w 7467600"/>
              <a:gd name="connsiteY662" fmla="*/ 2405205 h 6858000"/>
              <a:gd name="connsiteX663" fmla="*/ 2131689 w 7467600"/>
              <a:gd name="connsiteY663" fmla="*/ 1936926 h 6858000"/>
              <a:gd name="connsiteX664" fmla="*/ 2454820 w 7467600"/>
              <a:gd name="connsiteY664" fmla="*/ 1248808 h 6858000"/>
              <a:gd name="connsiteX665" fmla="*/ 2492512 w 7467600"/>
              <a:gd name="connsiteY665" fmla="*/ 1302920 h 6858000"/>
              <a:gd name="connsiteX666" fmla="*/ 2081216 w 7467600"/>
              <a:gd name="connsiteY666" fmla="*/ 2527513 h 6858000"/>
              <a:gd name="connsiteX667" fmla="*/ 2081211 w 7467600"/>
              <a:gd name="connsiteY667" fmla="*/ 2528916 h 6858000"/>
              <a:gd name="connsiteX668" fmla="*/ 2199067 w 7467600"/>
              <a:gd name="connsiteY668" fmla="*/ 2884061 h 6858000"/>
              <a:gd name="connsiteX669" fmla="*/ 3192586 w 7467600"/>
              <a:gd name="connsiteY669" fmla="*/ 3411496 h 6858000"/>
              <a:gd name="connsiteX670" fmla="*/ 3182620 w 7467600"/>
              <a:gd name="connsiteY670" fmla="*/ 3483279 h 6858000"/>
              <a:gd name="connsiteX671" fmla="*/ 2435119 w 7467600"/>
              <a:gd name="connsiteY671" fmla="*/ 3080173 h 6858000"/>
              <a:gd name="connsiteX672" fmla="*/ 2410152 w 7467600"/>
              <a:gd name="connsiteY672" fmla="*/ 3063751 h 6858000"/>
              <a:gd name="connsiteX673" fmla="*/ 2408099 w 7467600"/>
              <a:gd name="connsiteY673" fmla="*/ 3064403 h 6858000"/>
              <a:gd name="connsiteX674" fmla="*/ 2407218 w 7467600"/>
              <a:gd name="connsiteY674" fmla="*/ 3070324 h 6858000"/>
              <a:gd name="connsiteX675" fmla="*/ 2380138 w 7467600"/>
              <a:gd name="connsiteY675" fmla="*/ 3099341 h 6858000"/>
              <a:gd name="connsiteX676" fmla="*/ 1765923 w 7467600"/>
              <a:gd name="connsiteY676" fmla="*/ 3581043 h 6858000"/>
              <a:gd name="connsiteX677" fmla="*/ 1702258 w 7467600"/>
              <a:gd name="connsiteY677" fmla="*/ 3612286 h 6858000"/>
              <a:gd name="connsiteX678" fmla="*/ 1538370 w 7467600"/>
              <a:gd name="connsiteY678" fmla="*/ 3811804 h 6858000"/>
              <a:gd name="connsiteX679" fmla="*/ 542867 w 7467600"/>
              <a:gd name="connsiteY679" fmla="*/ 4944092 h 6858000"/>
              <a:gd name="connsiteX680" fmla="*/ 515800 w 7467600"/>
              <a:gd name="connsiteY680" fmla="*/ 4862180 h 6858000"/>
              <a:gd name="connsiteX681" fmla="*/ 909145 w 7467600"/>
              <a:gd name="connsiteY681" fmla="*/ 4199225 h 6858000"/>
              <a:gd name="connsiteX682" fmla="*/ 1214067 w 7467600"/>
              <a:gd name="connsiteY682" fmla="*/ 3908561 h 6858000"/>
              <a:gd name="connsiteX683" fmla="*/ 640967 w 7467600"/>
              <a:gd name="connsiteY683" fmla="*/ 4105601 h 6858000"/>
              <a:gd name="connsiteX684" fmla="*/ 112563 w 7467600"/>
              <a:gd name="connsiteY684" fmla="*/ 4396952 h 6858000"/>
              <a:gd name="connsiteX685" fmla="*/ 0 w 7467600"/>
              <a:gd name="connsiteY685" fmla="*/ 4466006 h 6858000"/>
              <a:gd name="connsiteX686" fmla="*/ 0 w 7467600"/>
              <a:gd name="connsiteY686" fmla="*/ 4233763 h 6858000"/>
              <a:gd name="connsiteX687" fmla="*/ 36881 w 7467600"/>
              <a:gd name="connsiteY687" fmla="*/ 4200118 h 6858000"/>
              <a:gd name="connsiteX688" fmla="*/ 910534 w 7467600"/>
              <a:gd name="connsiteY688" fmla="*/ 3629753 h 6858000"/>
              <a:gd name="connsiteX689" fmla="*/ 1578717 w 7467600"/>
              <a:gd name="connsiteY689" fmla="*/ 3575982 h 6858000"/>
              <a:gd name="connsiteX690" fmla="*/ 2338780 w 7467600"/>
              <a:gd name="connsiteY690" fmla="*/ 3033725 h 6858000"/>
              <a:gd name="connsiteX691" fmla="*/ 1807991 w 7467600"/>
              <a:gd name="connsiteY691" fmla="*/ 2807184 h 6858000"/>
              <a:gd name="connsiteX692" fmla="*/ 1416358 w 7467600"/>
              <a:gd name="connsiteY692" fmla="*/ 3112571 h 6858000"/>
              <a:gd name="connsiteX693" fmla="*/ 939066 w 7467600"/>
              <a:gd name="connsiteY693" fmla="*/ 3378798 h 6858000"/>
              <a:gd name="connsiteX694" fmla="*/ 115099 w 7467600"/>
              <a:gd name="connsiteY694" fmla="*/ 3607650 h 6858000"/>
              <a:gd name="connsiteX695" fmla="*/ 97284 w 7467600"/>
              <a:gd name="connsiteY695" fmla="*/ 3520393 h 6858000"/>
              <a:gd name="connsiteX696" fmla="*/ 922050 w 7467600"/>
              <a:gd name="connsiteY696" fmla="*/ 3074867 h 6858000"/>
              <a:gd name="connsiteX697" fmla="*/ 1405265 w 7467600"/>
              <a:gd name="connsiteY697" fmla="*/ 3016319 h 6858000"/>
              <a:gd name="connsiteX698" fmla="*/ 1407512 w 7467600"/>
              <a:gd name="connsiteY698" fmla="*/ 3018001 h 6858000"/>
              <a:gd name="connsiteX699" fmla="*/ 1726266 w 7467600"/>
              <a:gd name="connsiteY699" fmla="*/ 2777274 h 6858000"/>
              <a:gd name="connsiteX700" fmla="*/ 625390 w 7467600"/>
              <a:gd name="connsiteY700" fmla="*/ 2514541 h 6858000"/>
              <a:gd name="connsiteX701" fmla="*/ 619799 w 7467600"/>
              <a:gd name="connsiteY701" fmla="*/ 2527180 h 6858000"/>
              <a:gd name="connsiteX702" fmla="*/ 310030 w 7467600"/>
              <a:gd name="connsiteY702" fmla="*/ 2771818 h 6858000"/>
              <a:gd name="connsiteX703" fmla="*/ 173877 w 7467600"/>
              <a:gd name="connsiteY703" fmla="*/ 2937056 h 6858000"/>
              <a:gd name="connsiteX704" fmla="*/ 77889 w 7467600"/>
              <a:gd name="connsiteY704" fmla="*/ 3138440 h 6858000"/>
              <a:gd name="connsiteX705" fmla="*/ 0 w 7467600"/>
              <a:gd name="connsiteY705" fmla="*/ 3271395 h 6858000"/>
              <a:gd name="connsiteX706" fmla="*/ 0 w 7467600"/>
              <a:gd name="connsiteY706" fmla="*/ 3153002 h 6858000"/>
              <a:gd name="connsiteX707" fmla="*/ 2386 w 7467600"/>
              <a:gd name="connsiteY707" fmla="*/ 3149203 h 6858000"/>
              <a:gd name="connsiteX708" fmla="*/ 89753 w 7467600"/>
              <a:gd name="connsiteY708" fmla="*/ 2987702 h 6858000"/>
              <a:gd name="connsiteX709" fmla="*/ 76869 w 7467600"/>
              <a:gd name="connsiteY709" fmla="*/ 3005404 h 6858000"/>
              <a:gd name="connsiteX710" fmla="*/ 32049 w 7467600"/>
              <a:gd name="connsiteY710" fmla="*/ 3065814 h 6858000"/>
              <a:gd name="connsiteX711" fmla="*/ 0 w 7467600"/>
              <a:gd name="connsiteY711" fmla="*/ 3108744 h 6858000"/>
              <a:gd name="connsiteX712" fmla="*/ 0 w 7467600"/>
              <a:gd name="connsiteY712" fmla="*/ 3058059 h 6858000"/>
              <a:gd name="connsiteX713" fmla="*/ 7610 w 7467600"/>
              <a:gd name="connsiteY713" fmla="*/ 3047889 h 6858000"/>
              <a:gd name="connsiteX714" fmla="*/ 52419 w 7467600"/>
              <a:gd name="connsiteY714" fmla="*/ 2987479 h 6858000"/>
              <a:gd name="connsiteX715" fmla="*/ 59142 w 7467600"/>
              <a:gd name="connsiteY715" fmla="*/ 2978488 h 6858000"/>
              <a:gd name="connsiteX716" fmla="*/ 0 w 7467600"/>
              <a:gd name="connsiteY716" fmla="*/ 3015334 h 6858000"/>
              <a:gd name="connsiteX717" fmla="*/ 0 w 7467600"/>
              <a:gd name="connsiteY717" fmla="*/ 2914286 h 6858000"/>
              <a:gd name="connsiteX718" fmla="*/ 36383 w 7467600"/>
              <a:gd name="connsiteY718" fmla="*/ 2901128 h 6858000"/>
              <a:gd name="connsiteX719" fmla="*/ 156329 w 7467600"/>
              <a:gd name="connsiteY719" fmla="*/ 2840533 h 6858000"/>
              <a:gd name="connsiteX720" fmla="*/ 358355 w 7467600"/>
              <a:gd name="connsiteY720" fmla="*/ 2620471 h 6858000"/>
              <a:gd name="connsiteX721" fmla="*/ 510577 w 7467600"/>
              <a:gd name="connsiteY721" fmla="*/ 2501244 h 6858000"/>
              <a:gd name="connsiteX722" fmla="*/ 211967 w 7467600"/>
              <a:gd name="connsiteY722" fmla="*/ 2479171 h 6858000"/>
              <a:gd name="connsiteX723" fmla="*/ 0 w 7467600"/>
              <a:gd name="connsiteY723" fmla="*/ 2476398 h 6858000"/>
              <a:gd name="connsiteX724" fmla="*/ 0 w 7467600"/>
              <a:gd name="connsiteY724" fmla="*/ 2389189 h 6858000"/>
              <a:gd name="connsiteX725" fmla="*/ 103062 w 7467600"/>
              <a:gd name="connsiteY725" fmla="*/ 2389518 h 6858000"/>
              <a:gd name="connsiteX726" fmla="*/ 510734 w 7467600"/>
              <a:gd name="connsiteY726" fmla="*/ 2416201 h 6858000"/>
              <a:gd name="connsiteX727" fmla="*/ 279257 w 7467600"/>
              <a:gd name="connsiteY727" fmla="*/ 2092102 h 6858000"/>
              <a:gd name="connsiteX728" fmla="*/ 65265 w 7467600"/>
              <a:gd name="connsiteY728" fmla="*/ 2006049 h 6858000"/>
              <a:gd name="connsiteX729" fmla="*/ 0 w 7467600"/>
              <a:gd name="connsiteY729" fmla="*/ 1982532 h 6858000"/>
              <a:gd name="connsiteX730" fmla="*/ 0 w 7467600"/>
              <a:gd name="connsiteY730" fmla="*/ 1912789 h 6858000"/>
              <a:gd name="connsiteX731" fmla="*/ 97460 w 7467600"/>
              <a:gd name="connsiteY731" fmla="*/ 1953725 h 6858000"/>
              <a:gd name="connsiteX732" fmla="*/ 221272 w 7467600"/>
              <a:gd name="connsiteY732" fmla="*/ 1980766 h 6858000"/>
              <a:gd name="connsiteX733" fmla="*/ 116765 w 7467600"/>
              <a:gd name="connsiteY733" fmla="*/ 1911033 h 6858000"/>
              <a:gd name="connsiteX734" fmla="*/ 16405 w 7467600"/>
              <a:gd name="connsiteY734" fmla="*/ 1803412 h 6858000"/>
              <a:gd name="connsiteX735" fmla="*/ 0 w 7467600"/>
              <a:gd name="connsiteY735" fmla="*/ 1784777 h 6858000"/>
              <a:gd name="connsiteX736" fmla="*/ 0 w 7467600"/>
              <a:gd name="connsiteY736" fmla="*/ 1740082 h 6858000"/>
              <a:gd name="connsiteX737" fmla="*/ 39394 w 7467600"/>
              <a:gd name="connsiteY737" fmla="*/ 1784856 h 6858000"/>
              <a:gd name="connsiteX738" fmla="*/ 135813 w 7467600"/>
              <a:gd name="connsiteY738" fmla="*/ 1888838 h 6858000"/>
              <a:gd name="connsiteX739" fmla="*/ 242575 w 7467600"/>
              <a:gd name="connsiteY739" fmla="*/ 1958841 h 6858000"/>
              <a:gd name="connsiteX740" fmla="*/ 82197 w 7467600"/>
              <a:gd name="connsiteY740" fmla="*/ 1754826 h 6858000"/>
              <a:gd name="connsiteX741" fmla="*/ 0 w 7467600"/>
              <a:gd name="connsiteY741" fmla="*/ 1679650 h 6858000"/>
              <a:gd name="connsiteX742" fmla="*/ 0 w 7467600"/>
              <a:gd name="connsiteY742" fmla="*/ 1602463 h 6858000"/>
              <a:gd name="connsiteX743" fmla="*/ 84689 w 7467600"/>
              <a:gd name="connsiteY743" fmla="*/ 1677442 h 6858000"/>
              <a:gd name="connsiteX744" fmla="*/ 298437 w 7467600"/>
              <a:gd name="connsiteY744" fmla="*/ 1968019 h 6858000"/>
              <a:gd name="connsiteX745" fmla="*/ 227269 w 7467600"/>
              <a:gd name="connsiteY745" fmla="*/ 1114064 h 6858000"/>
              <a:gd name="connsiteX746" fmla="*/ 248003 w 7467600"/>
              <a:gd name="connsiteY746" fmla="*/ 1089613 h 6858000"/>
              <a:gd name="connsiteX747" fmla="*/ 427020 w 7467600"/>
              <a:gd name="connsiteY747" fmla="*/ 1619803 h 6858000"/>
              <a:gd name="connsiteX748" fmla="*/ 340345 w 7467600"/>
              <a:gd name="connsiteY748" fmla="*/ 2027739 h 6858000"/>
              <a:gd name="connsiteX749" fmla="*/ 360865 w 7467600"/>
              <a:gd name="connsiteY749" fmla="*/ 2044827 h 6858000"/>
              <a:gd name="connsiteX750" fmla="*/ 560414 w 7467600"/>
              <a:gd name="connsiteY750" fmla="*/ 2421457 h 6858000"/>
              <a:gd name="connsiteX751" fmla="*/ 1359703 w 7467600"/>
              <a:gd name="connsiteY751" fmla="*/ 2578554 h 6858000"/>
              <a:gd name="connsiteX752" fmla="*/ 1359422 w 7467600"/>
              <a:gd name="connsiteY752" fmla="*/ 2577994 h 6858000"/>
              <a:gd name="connsiteX753" fmla="*/ 828701 w 7467600"/>
              <a:gd name="connsiteY753" fmla="*/ 1839520 h 6858000"/>
              <a:gd name="connsiteX754" fmla="*/ 494427 w 7467600"/>
              <a:gd name="connsiteY754" fmla="*/ 1092333 h 6858000"/>
              <a:gd name="connsiteX755" fmla="*/ 506322 w 7467600"/>
              <a:gd name="connsiteY755" fmla="*/ 1020997 h 6858000"/>
              <a:gd name="connsiteX756" fmla="*/ 4570198 w 7467600"/>
              <a:gd name="connsiteY756" fmla="*/ 978081 h 6858000"/>
              <a:gd name="connsiteX757" fmla="*/ 4523691 w 7467600"/>
              <a:gd name="connsiteY757" fmla="*/ 1127776 h 6858000"/>
              <a:gd name="connsiteX758" fmla="*/ 4509875 w 7467600"/>
              <a:gd name="connsiteY758" fmla="*/ 1167552 h 6858000"/>
              <a:gd name="connsiteX759" fmla="*/ 4478168 w 7467600"/>
              <a:gd name="connsiteY759" fmla="*/ 1260735 h 6858000"/>
              <a:gd name="connsiteX760" fmla="*/ 4409309 w 7467600"/>
              <a:gd name="connsiteY760" fmla="*/ 1666996 h 6858000"/>
              <a:gd name="connsiteX761" fmla="*/ 4370031 w 7467600"/>
              <a:gd name="connsiteY761" fmla="*/ 1955666 h 6858000"/>
              <a:gd name="connsiteX762" fmla="*/ 4570198 w 7467600"/>
              <a:gd name="connsiteY762" fmla="*/ 978081 h 6858000"/>
              <a:gd name="connsiteX763" fmla="*/ 4557898 w 7467600"/>
              <a:gd name="connsiteY763" fmla="*/ 900011 h 6858000"/>
              <a:gd name="connsiteX764" fmla="*/ 4344840 w 7467600"/>
              <a:gd name="connsiteY764" fmla="*/ 1922038 h 6858000"/>
              <a:gd name="connsiteX765" fmla="*/ 4378710 w 7467600"/>
              <a:gd name="connsiteY765" fmla="*/ 1665516 h 6858000"/>
              <a:gd name="connsiteX766" fmla="*/ 4448798 w 7467600"/>
              <a:gd name="connsiteY766" fmla="*/ 1253024 h 6858000"/>
              <a:gd name="connsiteX767" fmla="*/ 4480315 w 7467600"/>
              <a:gd name="connsiteY767" fmla="*/ 1158454 h 6858000"/>
              <a:gd name="connsiteX768" fmla="*/ 4494133 w 7467600"/>
              <a:gd name="connsiteY768" fmla="*/ 1118676 h 6858000"/>
              <a:gd name="connsiteX769" fmla="*/ 4557898 w 7467600"/>
              <a:gd name="connsiteY769" fmla="*/ 900011 h 6858000"/>
              <a:gd name="connsiteX770" fmla="*/ 5870151 w 7467600"/>
              <a:gd name="connsiteY770" fmla="*/ 898890 h 6858000"/>
              <a:gd name="connsiteX771" fmla="*/ 5861335 w 7467600"/>
              <a:gd name="connsiteY771" fmla="*/ 899177 h 6858000"/>
              <a:gd name="connsiteX772" fmla="*/ 5843702 w 7467600"/>
              <a:gd name="connsiteY772" fmla="*/ 899748 h 6858000"/>
              <a:gd name="connsiteX773" fmla="*/ 5651107 w 7467600"/>
              <a:gd name="connsiteY773" fmla="*/ 920306 h 6858000"/>
              <a:gd name="connsiteX774" fmla="*/ 5459407 w 7467600"/>
              <a:gd name="connsiteY774" fmla="*/ 940975 h 6858000"/>
              <a:gd name="connsiteX775" fmla="*/ 5374846 w 7467600"/>
              <a:gd name="connsiteY775" fmla="*/ 941988 h 6858000"/>
              <a:gd name="connsiteX776" fmla="*/ 5256105 w 7467600"/>
              <a:gd name="connsiteY776" fmla="*/ 945632 h 6858000"/>
              <a:gd name="connsiteX777" fmla="*/ 5107071 w 7467600"/>
              <a:gd name="connsiteY777" fmla="*/ 969720 h 6858000"/>
              <a:gd name="connsiteX778" fmla="*/ 4998681 w 7467600"/>
              <a:gd name="connsiteY778" fmla="*/ 988771 h 6858000"/>
              <a:gd name="connsiteX779" fmla="*/ 5870151 w 7467600"/>
              <a:gd name="connsiteY779" fmla="*/ 898890 h 6858000"/>
              <a:gd name="connsiteX780" fmla="*/ 5504425 w 7467600"/>
              <a:gd name="connsiteY780" fmla="*/ 848067 h 6858000"/>
              <a:gd name="connsiteX781" fmla="*/ 4968849 w 7467600"/>
              <a:gd name="connsiteY781" fmla="*/ 962318 h 6858000"/>
              <a:gd name="connsiteX782" fmla="*/ 5104039 w 7467600"/>
              <a:gd name="connsiteY782" fmla="*/ 940634 h 6858000"/>
              <a:gd name="connsiteX783" fmla="*/ 5256311 w 7467600"/>
              <a:gd name="connsiteY783" fmla="*/ 916490 h 6858000"/>
              <a:gd name="connsiteX784" fmla="*/ 5377381 w 7467600"/>
              <a:gd name="connsiteY784" fmla="*/ 912671 h 6858000"/>
              <a:gd name="connsiteX785" fmla="*/ 5460148 w 7467600"/>
              <a:gd name="connsiteY785" fmla="*/ 911442 h 6858000"/>
              <a:gd name="connsiteX786" fmla="*/ 5648971 w 7467600"/>
              <a:gd name="connsiteY786" fmla="*/ 891331 h 6858000"/>
              <a:gd name="connsiteX787" fmla="*/ 5844807 w 7467600"/>
              <a:gd name="connsiteY787" fmla="*/ 870718 h 6858000"/>
              <a:gd name="connsiteX788" fmla="*/ 5862975 w 7467600"/>
              <a:gd name="connsiteY788" fmla="*/ 869756 h 6858000"/>
              <a:gd name="connsiteX789" fmla="*/ 5920887 w 7467600"/>
              <a:gd name="connsiteY789" fmla="*/ 865929 h 6858000"/>
              <a:gd name="connsiteX790" fmla="*/ 5504425 w 7467600"/>
              <a:gd name="connsiteY790" fmla="*/ 848067 h 6858000"/>
              <a:gd name="connsiteX791" fmla="*/ 3607114 w 7467600"/>
              <a:gd name="connsiteY791" fmla="*/ 467441 h 6858000"/>
              <a:gd name="connsiteX792" fmla="*/ 3296242 w 7467600"/>
              <a:gd name="connsiteY792" fmla="*/ 807991 h 6858000"/>
              <a:gd name="connsiteX793" fmla="*/ 3174674 w 7467600"/>
              <a:gd name="connsiteY793" fmla="*/ 919759 h 6858000"/>
              <a:gd name="connsiteX794" fmla="*/ 3042978 w 7467600"/>
              <a:gd name="connsiteY794" fmla="*/ 1054894 h 6858000"/>
              <a:gd name="connsiteX795" fmla="*/ 2968914 w 7467600"/>
              <a:gd name="connsiteY795" fmla="*/ 1133756 h 6858000"/>
              <a:gd name="connsiteX796" fmla="*/ 3103823 w 7467600"/>
              <a:gd name="connsiteY796" fmla="*/ 1026814 h 6858000"/>
              <a:gd name="connsiteX797" fmla="*/ 3607114 w 7467600"/>
              <a:gd name="connsiteY797" fmla="*/ 467441 h 6858000"/>
              <a:gd name="connsiteX798" fmla="*/ 3744487 w 7467600"/>
              <a:gd name="connsiteY798" fmla="*/ 383136 h 6858000"/>
              <a:gd name="connsiteX799" fmla="*/ 3970213 w 7467600"/>
              <a:gd name="connsiteY799" fmla="*/ 995559 h 6858000"/>
              <a:gd name="connsiteX800" fmla="*/ 3744487 w 7467600"/>
              <a:gd name="connsiteY800" fmla="*/ 383136 h 6858000"/>
              <a:gd name="connsiteX801" fmla="*/ 3624562 w 7467600"/>
              <a:gd name="connsiteY801" fmla="*/ 367041 h 6858000"/>
              <a:gd name="connsiteX802" fmla="*/ 3489712 w 7467600"/>
              <a:gd name="connsiteY802" fmla="*/ 485386 h 6858000"/>
              <a:gd name="connsiteX803" fmla="*/ 3182994 w 7467600"/>
              <a:gd name="connsiteY803" fmla="*/ 828265 h 6858000"/>
              <a:gd name="connsiteX804" fmla="*/ 2892114 w 7467600"/>
              <a:gd name="connsiteY804" fmla="*/ 1172635 h 6858000"/>
              <a:gd name="connsiteX805" fmla="*/ 3021459 w 7467600"/>
              <a:gd name="connsiteY805" fmla="*/ 1035385 h 6858000"/>
              <a:gd name="connsiteX806" fmla="*/ 3153873 w 7467600"/>
              <a:gd name="connsiteY806" fmla="*/ 898971 h 6858000"/>
              <a:gd name="connsiteX807" fmla="*/ 3276511 w 7467600"/>
              <a:gd name="connsiteY807" fmla="*/ 786423 h 6858000"/>
              <a:gd name="connsiteX808" fmla="*/ 3584154 w 7467600"/>
              <a:gd name="connsiteY808" fmla="*/ 448218 h 6858000"/>
              <a:gd name="connsiteX809" fmla="*/ 3624562 w 7467600"/>
              <a:gd name="connsiteY809" fmla="*/ 367041 h 6858000"/>
              <a:gd name="connsiteX810" fmla="*/ 3766672 w 7467600"/>
              <a:gd name="connsiteY810" fmla="*/ 359429 h 6858000"/>
              <a:gd name="connsiteX811" fmla="*/ 3996338 w 7467600"/>
              <a:gd name="connsiteY811" fmla="*/ 968237 h 6858000"/>
              <a:gd name="connsiteX812" fmla="*/ 3766672 w 7467600"/>
              <a:gd name="connsiteY812" fmla="*/ 359429 h 6858000"/>
              <a:gd name="connsiteX813" fmla="*/ 5805386 w 7467600"/>
              <a:gd name="connsiteY813" fmla="*/ 239240 h 6858000"/>
              <a:gd name="connsiteX814" fmla="*/ 5736947 w 7467600"/>
              <a:gd name="connsiteY814" fmla="*/ 261367 h 6858000"/>
              <a:gd name="connsiteX815" fmla="*/ 5427012 w 7467600"/>
              <a:gd name="connsiteY815" fmla="*/ 311272 h 6858000"/>
              <a:gd name="connsiteX816" fmla="*/ 5147818 w 7467600"/>
              <a:gd name="connsiteY816" fmla="*/ 322112 h 6858000"/>
              <a:gd name="connsiteX817" fmla="*/ 5060854 w 7467600"/>
              <a:gd name="connsiteY817" fmla="*/ 311882 h 6858000"/>
              <a:gd name="connsiteX818" fmla="*/ 4945989 w 7467600"/>
              <a:gd name="connsiteY818" fmla="*/ 300516 h 6858000"/>
              <a:gd name="connsiteX819" fmla="*/ 5410479 w 7467600"/>
              <a:gd name="connsiteY819" fmla="*/ 348434 h 6858000"/>
              <a:gd name="connsiteX820" fmla="*/ 5805386 w 7467600"/>
              <a:gd name="connsiteY820" fmla="*/ 239240 h 6858000"/>
              <a:gd name="connsiteX821" fmla="*/ 5905192 w 7467600"/>
              <a:gd name="connsiteY821" fmla="*/ 163079 h 6858000"/>
              <a:gd name="connsiteX822" fmla="*/ 5865655 w 7467600"/>
              <a:gd name="connsiteY822" fmla="*/ 171901 h 6858000"/>
              <a:gd name="connsiteX823" fmla="*/ 5259740 w 7467600"/>
              <a:gd name="connsiteY823" fmla="*/ 257013 h 6858000"/>
              <a:gd name="connsiteX824" fmla="*/ 5208466 w 7467600"/>
              <a:gd name="connsiteY824" fmla="*/ 257550 h 6858000"/>
              <a:gd name="connsiteX825" fmla="*/ 4980204 w 7467600"/>
              <a:gd name="connsiteY825" fmla="*/ 271903 h 6858000"/>
              <a:gd name="connsiteX826" fmla="*/ 5068068 w 7467600"/>
              <a:gd name="connsiteY826" fmla="*/ 282244 h 6858000"/>
              <a:gd name="connsiteX827" fmla="*/ 5153231 w 7467600"/>
              <a:gd name="connsiteY827" fmla="*/ 292240 h 6858000"/>
              <a:gd name="connsiteX828" fmla="*/ 5426491 w 7467600"/>
              <a:gd name="connsiteY828" fmla="*/ 281128 h 6858000"/>
              <a:gd name="connsiteX829" fmla="*/ 5731212 w 7467600"/>
              <a:gd name="connsiteY829" fmla="*/ 231951 h 6858000"/>
              <a:gd name="connsiteX830" fmla="*/ 5905192 w 7467600"/>
              <a:gd name="connsiteY830" fmla="*/ 163079 h 6858000"/>
              <a:gd name="connsiteX831" fmla="*/ 5944437 w 7467600"/>
              <a:gd name="connsiteY831" fmla="*/ 113829 h 6858000"/>
              <a:gd name="connsiteX832" fmla="*/ 5825032 w 7467600"/>
              <a:gd name="connsiteY832" fmla="*/ 146405 h 6858000"/>
              <a:gd name="connsiteX833" fmla="*/ 4955599 w 7467600"/>
              <a:gd name="connsiteY833" fmla="*/ 247008 h 6858000"/>
              <a:gd name="connsiteX834" fmla="*/ 5210104 w 7467600"/>
              <a:gd name="connsiteY834" fmla="*/ 228123 h 6858000"/>
              <a:gd name="connsiteX835" fmla="*/ 5261015 w 7467600"/>
              <a:gd name="connsiteY835" fmla="*/ 227087 h 6858000"/>
              <a:gd name="connsiteX836" fmla="*/ 5861181 w 7467600"/>
              <a:gd name="connsiteY836" fmla="*/ 143093 h 6858000"/>
              <a:gd name="connsiteX837" fmla="*/ 5961252 w 7467600"/>
              <a:gd name="connsiteY837" fmla="*/ 114820 h 6858000"/>
              <a:gd name="connsiteX838" fmla="*/ 5944437 w 7467600"/>
              <a:gd name="connsiteY838" fmla="*/ 113829 h 6858000"/>
              <a:gd name="connsiteX839" fmla="*/ 3882765 w 7467600"/>
              <a:gd name="connsiteY839" fmla="*/ 0 h 6858000"/>
              <a:gd name="connsiteX840" fmla="*/ 3995099 w 7467600"/>
              <a:gd name="connsiteY840" fmla="*/ 0 h 6858000"/>
              <a:gd name="connsiteX841" fmla="*/ 4163818 w 7467600"/>
              <a:gd name="connsiteY841" fmla="*/ 234104 h 6858000"/>
              <a:gd name="connsiteX842" fmla="*/ 4172099 w 7467600"/>
              <a:gd name="connsiteY842" fmla="*/ 234207 h 6858000"/>
              <a:gd name="connsiteX843" fmla="*/ 4784282 w 7467600"/>
              <a:gd name="connsiteY843" fmla="*/ 276561 h 6858000"/>
              <a:gd name="connsiteX844" fmla="*/ 4801687 w 7467600"/>
              <a:gd name="connsiteY844" fmla="*/ 267764 h 6858000"/>
              <a:gd name="connsiteX845" fmla="*/ 6082788 w 7467600"/>
              <a:gd name="connsiteY845" fmla="*/ 64119 h 6858000"/>
              <a:gd name="connsiteX846" fmla="*/ 6099442 w 7467600"/>
              <a:gd name="connsiteY846" fmla="*/ 82568 h 6858000"/>
              <a:gd name="connsiteX847" fmla="*/ 4804137 w 7467600"/>
              <a:gd name="connsiteY847" fmla="*/ 320931 h 6858000"/>
              <a:gd name="connsiteX848" fmla="*/ 4227047 w 7467600"/>
              <a:gd name="connsiteY848" fmla="*/ 313415 h 6858000"/>
              <a:gd name="connsiteX849" fmla="*/ 4346041 w 7467600"/>
              <a:gd name="connsiteY849" fmla="*/ 456086 h 6858000"/>
              <a:gd name="connsiteX850" fmla="*/ 4870967 w 7467600"/>
              <a:gd name="connsiteY850" fmla="*/ 963061 h 6858000"/>
              <a:gd name="connsiteX851" fmla="*/ 4889647 w 7467600"/>
              <a:gd name="connsiteY851" fmla="*/ 957147 h 6858000"/>
              <a:gd name="connsiteX852" fmla="*/ 5422504 w 7467600"/>
              <a:gd name="connsiteY852" fmla="*/ 805191 h 6858000"/>
              <a:gd name="connsiteX853" fmla="*/ 6087656 w 7467600"/>
              <a:gd name="connsiteY853" fmla="*/ 826703 h 6858000"/>
              <a:gd name="connsiteX854" fmla="*/ 6058717 w 7467600"/>
              <a:gd name="connsiteY854" fmla="*/ 865992 h 6858000"/>
              <a:gd name="connsiteX855" fmla="*/ 4974153 w 7467600"/>
              <a:gd name="connsiteY855" fmla="*/ 1045456 h 6858000"/>
              <a:gd name="connsiteX856" fmla="*/ 5627835 w 7467600"/>
              <a:gd name="connsiteY856" fmla="*/ 1472077 h 6858000"/>
              <a:gd name="connsiteX857" fmla="*/ 5629817 w 7467600"/>
              <a:gd name="connsiteY857" fmla="*/ 1471412 h 6858000"/>
              <a:gd name="connsiteX858" fmla="*/ 5634124 w 7467600"/>
              <a:gd name="connsiteY858" fmla="*/ 1470572 h 6858000"/>
              <a:gd name="connsiteX859" fmla="*/ 5755832 w 7467600"/>
              <a:gd name="connsiteY859" fmla="*/ 1383886 h 6858000"/>
              <a:gd name="connsiteX860" fmla="*/ 6014186 w 7467600"/>
              <a:gd name="connsiteY860" fmla="*/ 1279799 h 6858000"/>
              <a:gd name="connsiteX861" fmla="*/ 6901619 w 7467600"/>
              <a:gd name="connsiteY861" fmla="*/ 1047874 h 6858000"/>
              <a:gd name="connsiteX862" fmla="*/ 6931566 w 7467600"/>
              <a:gd name="connsiteY862" fmla="*/ 1062034 h 6858000"/>
              <a:gd name="connsiteX863" fmla="*/ 5790982 w 7467600"/>
              <a:gd name="connsiteY863" fmla="*/ 1561380 h 6858000"/>
              <a:gd name="connsiteX864" fmla="*/ 6188971 w 7467600"/>
              <a:gd name="connsiteY864" fmla="*/ 1755168 h 6858000"/>
              <a:gd name="connsiteX865" fmla="*/ 6202446 w 7467600"/>
              <a:gd name="connsiteY865" fmla="*/ 1752268 h 6858000"/>
              <a:gd name="connsiteX866" fmla="*/ 7179560 w 7467600"/>
              <a:gd name="connsiteY866" fmla="*/ 1467551 h 6858000"/>
              <a:gd name="connsiteX867" fmla="*/ 7158730 w 7467600"/>
              <a:gd name="connsiteY867" fmla="*/ 1507835 h 6858000"/>
              <a:gd name="connsiteX868" fmla="*/ 6326959 w 7467600"/>
              <a:gd name="connsiteY868" fmla="*/ 1817686 h 6858000"/>
              <a:gd name="connsiteX869" fmla="*/ 6537433 w 7467600"/>
              <a:gd name="connsiteY869" fmla="*/ 1907790 h 6858000"/>
              <a:gd name="connsiteX870" fmla="*/ 6550221 w 7467600"/>
              <a:gd name="connsiteY870" fmla="*/ 1910729 h 6858000"/>
              <a:gd name="connsiteX871" fmla="*/ 6964438 w 7467600"/>
              <a:gd name="connsiteY871" fmla="*/ 2209505 h 6858000"/>
              <a:gd name="connsiteX872" fmla="*/ 7367862 w 7467600"/>
              <a:gd name="connsiteY872" fmla="*/ 2806833 h 6858000"/>
              <a:gd name="connsiteX873" fmla="*/ 7364329 w 7467600"/>
              <a:gd name="connsiteY873" fmla="*/ 2826907 h 6858000"/>
              <a:gd name="connsiteX874" fmla="*/ 7290545 w 7467600"/>
              <a:gd name="connsiteY874" fmla="*/ 2850663 h 6858000"/>
              <a:gd name="connsiteX875" fmla="*/ 6472036 w 7467600"/>
              <a:gd name="connsiteY875" fmla="*/ 1959003 h 6858000"/>
              <a:gd name="connsiteX876" fmla="*/ 5792897 w 7467600"/>
              <a:gd name="connsiteY876" fmla="*/ 1647747 h 6858000"/>
              <a:gd name="connsiteX877" fmla="*/ 5842751 w 7467600"/>
              <a:gd name="connsiteY877" fmla="*/ 1816112 h 6858000"/>
              <a:gd name="connsiteX878" fmla="*/ 5847424 w 7467600"/>
              <a:gd name="connsiteY878" fmla="*/ 1815776 h 6858000"/>
              <a:gd name="connsiteX879" fmla="*/ 6399821 w 7467600"/>
              <a:gd name="connsiteY879" fmla="*/ 2344799 h 6858000"/>
              <a:gd name="connsiteX880" fmla="*/ 6323232 w 7467600"/>
              <a:gd name="connsiteY880" fmla="*/ 2389634 h 6858000"/>
              <a:gd name="connsiteX881" fmla="*/ 5942958 w 7467600"/>
              <a:gd name="connsiteY881" fmla="*/ 2077708 h 6858000"/>
              <a:gd name="connsiteX882" fmla="*/ 5921559 w 7467600"/>
              <a:gd name="connsiteY882" fmla="*/ 2378596 h 6858000"/>
              <a:gd name="connsiteX883" fmla="*/ 5817651 w 7467600"/>
              <a:gd name="connsiteY883" fmla="*/ 3023919 h 6858000"/>
              <a:gd name="connsiteX884" fmla="*/ 5729634 w 7467600"/>
              <a:gd name="connsiteY884" fmla="*/ 3051849 h 6858000"/>
              <a:gd name="connsiteX885" fmla="*/ 5611018 w 7467600"/>
              <a:gd name="connsiteY885" fmla="*/ 2316769 h 6858000"/>
              <a:gd name="connsiteX886" fmla="*/ 5687608 w 7467600"/>
              <a:gd name="connsiteY886" fmla="*/ 2039972 h 6858000"/>
              <a:gd name="connsiteX887" fmla="*/ 5657554 w 7467600"/>
              <a:gd name="connsiteY887" fmla="*/ 1576445 h 6858000"/>
              <a:gd name="connsiteX888" fmla="*/ 5150475 w 7467600"/>
              <a:gd name="connsiteY888" fmla="*/ 1274012 h 6858000"/>
              <a:gd name="connsiteX889" fmla="*/ 5349142 w 7467600"/>
              <a:gd name="connsiteY889" fmla="*/ 2204405 h 6858000"/>
              <a:gd name="connsiteX890" fmla="*/ 5262214 w 7467600"/>
              <a:gd name="connsiteY890" fmla="*/ 2233836 h 6858000"/>
              <a:gd name="connsiteX891" fmla="*/ 4981539 w 7467600"/>
              <a:gd name="connsiteY891" fmla="*/ 1542201 h 6858000"/>
              <a:gd name="connsiteX892" fmla="*/ 4958461 w 7467600"/>
              <a:gd name="connsiteY892" fmla="*/ 1136957 h 6858000"/>
              <a:gd name="connsiteX893" fmla="*/ 4655015 w 7467600"/>
              <a:gd name="connsiteY893" fmla="*/ 891426 h 6858000"/>
              <a:gd name="connsiteX894" fmla="*/ 4348002 w 7467600"/>
              <a:gd name="connsiteY894" fmla="*/ 2205895 h 6858000"/>
              <a:gd name="connsiteX895" fmla="*/ 4262250 w 7467600"/>
              <a:gd name="connsiteY895" fmla="*/ 2219972 h 6858000"/>
              <a:gd name="connsiteX896" fmla="*/ 4550611 w 7467600"/>
              <a:gd name="connsiteY896" fmla="*/ 817540 h 6858000"/>
              <a:gd name="connsiteX897" fmla="*/ 4564418 w 7467600"/>
              <a:gd name="connsiteY897" fmla="*/ 808293 h 6858000"/>
              <a:gd name="connsiteX898" fmla="*/ 4266388 w 7467600"/>
              <a:gd name="connsiteY898" fmla="*/ 500083 h 6858000"/>
              <a:gd name="connsiteX899" fmla="*/ 4032842 w 7467600"/>
              <a:gd name="connsiteY899" fmla="*/ 211809 h 6858000"/>
              <a:gd name="connsiteX900" fmla="*/ 3882765 w 7467600"/>
              <a:gd name="connsiteY900" fmla="*/ 0 h 6858000"/>
              <a:gd name="connsiteX901" fmla="*/ 3721337 w 7467600"/>
              <a:gd name="connsiteY901" fmla="*/ 0 h 6858000"/>
              <a:gd name="connsiteX902" fmla="*/ 3797544 w 7467600"/>
              <a:gd name="connsiteY902" fmla="*/ 0 h 6858000"/>
              <a:gd name="connsiteX903" fmla="*/ 3775734 w 7467600"/>
              <a:gd name="connsiteY903" fmla="*/ 95131 h 6858000"/>
              <a:gd name="connsiteX904" fmla="*/ 3724807 w 7467600"/>
              <a:gd name="connsiteY904" fmla="*/ 272257 h 6858000"/>
              <a:gd name="connsiteX905" fmla="*/ 3726844 w 7467600"/>
              <a:gd name="connsiteY905" fmla="*/ 282988 h 6858000"/>
              <a:gd name="connsiteX906" fmla="*/ 3742664 w 7467600"/>
              <a:gd name="connsiteY906" fmla="*/ 279918 h 6858000"/>
              <a:gd name="connsiteX907" fmla="*/ 4103910 w 7467600"/>
              <a:gd name="connsiteY907" fmla="*/ 1161917 h 6858000"/>
              <a:gd name="connsiteX908" fmla="*/ 4020269 w 7467600"/>
              <a:gd name="connsiteY908" fmla="*/ 1200406 h 6858000"/>
              <a:gd name="connsiteX909" fmla="*/ 3674882 w 7467600"/>
              <a:gd name="connsiteY909" fmla="*/ 488524 h 6858000"/>
              <a:gd name="connsiteX910" fmla="*/ 3132682 w 7467600"/>
              <a:gd name="connsiteY910" fmla="*/ 1072284 h 6858000"/>
              <a:gd name="connsiteX911" fmla="*/ 2716346 w 7467600"/>
              <a:gd name="connsiteY911" fmla="*/ 1276376 h 6858000"/>
              <a:gd name="connsiteX912" fmla="*/ 2716772 w 7467600"/>
              <a:gd name="connsiteY912" fmla="*/ 1255462 h 6858000"/>
              <a:gd name="connsiteX913" fmla="*/ 3471096 w 7467600"/>
              <a:gd name="connsiteY913" fmla="*/ 437072 h 6858000"/>
              <a:gd name="connsiteX914" fmla="*/ 3639057 w 7467600"/>
              <a:gd name="connsiteY914" fmla="*/ 286334 h 6858000"/>
              <a:gd name="connsiteX915" fmla="*/ 3640309 w 7467600"/>
              <a:gd name="connsiteY915" fmla="*/ 284664 h 6858000"/>
              <a:gd name="connsiteX916" fmla="*/ 3646022 w 7467600"/>
              <a:gd name="connsiteY916" fmla="*/ 276711 h 6858000"/>
              <a:gd name="connsiteX917" fmla="*/ 3707943 w 7467600"/>
              <a:gd name="connsiteY917" fmla="*/ 65958 h 6858000"/>
              <a:gd name="connsiteX918" fmla="*/ 3721337 w 7467600"/>
              <a:gd name="connsiteY918" fmla="*/ 0 h 6858000"/>
              <a:gd name="connsiteX919" fmla="*/ 2867960 w 7467600"/>
              <a:gd name="connsiteY919" fmla="*/ 0 h 6858000"/>
              <a:gd name="connsiteX920" fmla="*/ 2926351 w 7467600"/>
              <a:gd name="connsiteY920" fmla="*/ 0 h 6858000"/>
              <a:gd name="connsiteX921" fmla="*/ 2902823 w 7467600"/>
              <a:gd name="connsiteY921" fmla="*/ 262929 h 6858000"/>
              <a:gd name="connsiteX922" fmla="*/ 2940663 w 7467600"/>
              <a:gd name="connsiteY922" fmla="*/ 140884 h 6858000"/>
              <a:gd name="connsiteX923" fmla="*/ 2947039 w 7467600"/>
              <a:gd name="connsiteY923" fmla="*/ 122524 h 6858000"/>
              <a:gd name="connsiteX924" fmla="*/ 2984316 w 7467600"/>
              <a:gd name="connsiteY924" fmla="*/ 0 h 6858000"/>
              <a:gd name="connsiteX925" fmla="*/ 3016114 w 7467600"/>
              <a:gd name="connsiteY925" fmla="*/ 0 h 6858000"/>
              <a:gd name="connsiteX926" fmla="*/ 2979949 w 7467600"/>
              <a:gd name="connsiteY926" fmla="*/ 119274 h 6858000"/>
              <a:gd name="connsiteX927" fmla="*/ 3023879 w 7467600"/>
              <a:gd name="connsiteY927" fmla="*/ 0 h 6858000"/>
              <a:gd name="connsiteX928" fmla="*/ 3105400 w 7467600"/>
              <a:gd name="connsiteY928" fmla="*/ 0 h 6858000"/>
              <a:gd name="connsiteX929" fmla="*/ 3094669 w 7467600"/>
              <a:gd name="connsiteY929" fmla="*/ 30308 h 6858000"/>
              <a:gd name="connsiteX930" fmla="*/ 2901945 w 7467600"/>
              <a:gd name="connsiteY930" fmla="*/ 466538 h 6858000"/>
              <a:gd name="connsiteX931" fmla="*/ 2815209 w 7467600"/>
              <a:gd name="connsiteY931" fmla="*/ 497361 h 6858000"/>
              <a:gd name="connsiteX932" fmla="*/ 2844845 w 7467600"/>
              <a:gd name="connsiteY932" fmla="*/ 127638 h 6858000"/>
              <a:gd name="connsiteX933" fmla="*/ 2867960 w 7467600"/>
              <a:gd name="connsiteY933" fmla="*/ 0 h 6858000"/>
              <a:gd name="connsiteX934" fmla="*/ 1057230 w 7467600"/>
              <a:gd name="connsiteY934" fmla="*/ 0 h 6858000"/>
              <a:gd name="connsiteX935" fmla="*/ 1111003 w 7467600"/>
              <a:gd name="connsiteY935" fmla="*/ 0 h 6858000"/>
              <a:gd name="connsiteX936" fmla="*/ 1125553 w 7467600"/>
              <a:gd name="connsiteY936" fmla="*/ 52588 h 6858000"/>
              <a:gd name="connsiteX937" fmla="*/ 1304276 w 7467600"/>
              <a:gd name="connsiteY937" fmla="*/ 476275 h 6858000"/>
              <a:gd name="connsiteX938" fmla="*/ 1492066 w 7467600"/>
              <a:gd name="connsiteY938" fmla="*/ 886333 h 6858000"/>
              <a:gd name="connsiteX939" fmla="*/ 1423698 w 7467600"/>
              <a:gd name="connsiteY939" fmla="*/ 710817 h 6858000"/>
              <a:gd name="connsiteX940" fmla="*/ 1357609 w 7467600"/>
              <a:gd name="connsiteY940" fmla="*/ 532892 h 6858000"/>
              <a:gd name="connsiteX941" fmla="*/ 1309550 w 7467600"/>
              <a:gd name="connsiteY941" fmla="*/ 374031 h 6858000"/>
              <a:gd name="connsiteX942" fmla="*/ 1193673 w 7467600"/>
              <a:gd name="connsiteY942" fmla="*/ 49533 h 6858000"/>
              <a:gd name="connsiteX943" fmla="*/ 1164391 w 7467600"/>
              <a:gd name="connsiteY943" fmla="*/ 0 h 6858000"/>
              <a:gd name="connsiteX944" fmla="*/ 1200666 w 7467600"/>
              <a:gd name="connsiteY944" fmla="*/ 0 h 6858000"/>
              <a:gd name="connsiteX945" fmla="*/ 1223408 w 7467600"/>
              <a:gd name="connsiteY945" fmla="*/ 38996 h 6858000"/>
              <a:gd name="connsiteX946" fmla="*/ 1339635 w 7467600"/>
              <a:gd name="connsiteY946" fmla="*/ 365517 h 6858000"/>
              <a:gd name="connsiteX947" fmla="*/ 1387469 w 7467600"/>
              <a:gd name="connsiteY947" fmla="*/ 523079 h 6858000"/>
              <a:gd name="connsiteX948" fmla="*/ 1452685 w 7467600"/>
              <a:gd name="connsiteY948" fmla="*/ 699806 h 6858000"/>
              <a:gd name="connsiteX949" fmla="*/ 1492092 w 7467600"/>
              <a:gd name="connsiteY949" fmla="*/ 800424 h 6858000"/>
              <a:gd name="connsiteX950" fmla="*/ 1455302 w 7467600"/>
              <a:gd name="connsiteY950" fmla="*/ 632913 h 6858000"/>
              <a:gd name="connsiteX951" fmla="*/ 1222336 w 7467600"/>
              <a:gd name="connsiteY951" fmla="*/ 9480 h 6858000"/>
              <a:gd name="connsiteX952" fmla="*/ 1214634 w 7467600"/>
              <a:gd name="connsiteY952" fmla="*/ 0 h 6858000"/>
              <a:gd name="connsiteX953" fmla="*/ 1289827 w 7467600"/>
              <a:gd name="connsiteY953" fmla="*/ 0 h 6858000"/>
              <a:gd name="connsiteX954" fmla="*/ 1321076 w 7467600"/>
              <a:gd name="connsiteY954" fmla="*/ 59722 h 6858000"/>
              <a:gd name="connsiteX955" fmla="*/ 1512579 w 7467600"/>
              <a:gd name="connsiteY955" fmla="*/ 626441 h 6858000"/>
              <a:gd name="connsiteX956" fmla="*/ 1506076 w 7467600"/>
              <a:gd name="connsiteY956" fmla="*/ 1089289 h 6858000"/>
              <a:gd name="connsiteX957" fmla="*/ 1486346 w 7467600"/>
              <a:gd name="connsiteY957" fmla="*/ 1079919 h 6858000"/>
              <a:gd name="connsiteX958" fmla="*/ 1070511 w 7467600"/>
              <a:gd name="connsiteY958" fmla="*/ 48609 h 6858000"/>
              <a:gd name="connsiteX959" fmla="*/ 1057230 w 7467600"/>
              <a:gd name="connsiteY959" fmla="*/ 0 h 6858000"/>
              <a:gd name="connsiteX960" fmla="*/ 43151 w 7467600"/>
              <a:gd name="connsiteY960" fmla="*/ 0 h 6858000"/>
              <a:gd name="connsiteX961" fmla="*/ 95283 w 7467600"/>
              <a:gd name="connsiteY961" fmla="*/ 0 h 6858000"/>
              <a:gd name="connsiteX962" fmla="*/ 300708 w 7467600"/>
              <a:gd name="connsiteY962" fmla="*/ 154571 h 6858000"/>
              <a:gd name="connsiteX963" fmla="*/ 530414 w 7467600"/>
              <a:gd name="connsiteY963" fmla="*/ 354673 h 6858000"/>
              <a:gd name="connsiteX964" fmla="*/ 333785 w 7467600"/>
              <a:gd name="connsiteY964" fmla="*/ 161564 h 6858000"/>
              <a:gd name="connsiteX965" fmla="*/ 147005 w 7467600"/>
              <a:gd name="connsiteY965" fmla="*/ 0 h 6858000"/>
              <a:gd name="connsiteX966" fmla="*/ 272509 w 7467600"/>
              <a:gd name="connsiteY966" fmla="*/ 0 h 6858000"/>
              <a:gd name="connsiteX967" fmla="*/ 326276 w 7467600"/>
              <a:gd name="connsiteY967" fmla="*/ 45847 h 6858000"/>
              <a:gd name="connsiteX968" fmla="*/ 823759 w 7467600"/>
              <a:gd name="connsiteY968" fmla="*/ 574145 h 6858000"/>
              <a:gd name="connsiteX969" fmla="*/ 811254 w 7467600"/>
              <a:gd name="connsiteY969" fmla="*/ 665546 h 6858000"/>
              <a:gd name="connsiteX970" fmla="*/ 154042 w 7467600"/>
              <a:gd name="connsiteY970" fmla="*/ 261522 h 6858000"/>
              <a:gd name="connsiteX971" fmla="*/ 13550 w 7467600"/>
              <a:gd name="connsiteY971" fmla="*/ 158423 h 6858000"/>
              <a:gd name="connsiteX972" fmla="*/ 0 w 7467600"/>
              <a:gd name="connsiteY972" fmla="*/ 146618 h 6858000"/>
              <a:gd name="connsiteX973" fmla="*/ 0 w 7467600"/>
              <a:gd name="connsiteY973" fmla="*/ 59161 h 6858000"/>
              <a:gd name="connsiteX974" fmla="*/ 45427 w 7467600"/>
              <a:gd name="connsiteY974" fmla="*/ 101078 h 6858000"/>
              <a:gd name="connsiteX975" fmla="*/ 630103 w 7467600"/>
              <a:gd name="connsiteY975" fmla="*/ 485885 h 6858000"/>
              <a:gd name="connsiteX976" fmla="*/ 532040 w 7467600"/>
              <a:gd name="connsiteY976" fmla="*/ 399359 h 6858000"/>
              <a:gd name="connsiteX977" fmla="*/ 517618 w 7467600"/>
              <a:gd name="connsiteY977" fmla="*/ 385726 h 6858000"/>
              <a:gd name="connsiteX978" fmla="*/ 285074 w 7467600"/>
              <a:gd name="connsiteY978" fmla="*/ 182755 h 6858000"/>
              <a:gd name="connsiteX979" fmla="*/ 43151 w 7467600"/>
              <a:gd name="connsiteY97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356878 w 7467600"/>
              <a:gd name="connsiteY88" fmla="*/ 5981332 h 6858000"/>
              <a:gd name="connsiteX89" fmla="*/ 7467600 w 7467600"/>
              <a:gd name="connsiteY89" fmla="*/ 6117703 h 6858000"/>
              <a:gd name="connsiteX90" fmla="*/ 7467600 w 7467600"/>
              <a:gd name="connsiteY90" fmla="*/ 6163634 h 6858000"/>
              <a:gd name="connsiteX91" fmla="*/ 7403637 w 7467600"/>
              <a:gd name="connsiteY91" fmla="*/ 6083957 h 6858000"/>
              <a:gd name="connsiteX92" fmla="*/ 7254615 w 7467600"/>
              <a:gd name="connsiteY92" fmla="*/ 5911918 h 6858000"/>
              <a:gd name="connsiteX93" fmla="*/ 7312589 w 7467600"/>
              <a:gd name="connsiteY93" fmla="*/ 5982309 h 6858000"/>
              <a:gd name="connsiteX94" fmla="*/ 7448321 w 7467600"/>
              <a:gd name="connsiteY94" fmla="*/ 6190991 h 6858000"/>
              <a:gd name="connsiteX95" fmla="*/ 7467600 w 7467600"/>
              <a:gd name="connsiteY95" fmla="*/ 6221686 h 6858000"/>
              <a:gd name="connsiteX96" fmla="*/ 7467600 w 7467600"/>
              <a:gd name="connsiteY96" fmla="*/ 6334256 h 6858000"/>
              <a:gd name="connsiteX97" fmla="*/ 7454976 w 7467600"/>
              <a:gd name="connsiteY97" fmla="*/ 6318297 h 6858000"/>
              <a:gd name="connsiteX98" fmla="*/ 7042773 w 7467600"/>
              <a:gd name="connsiteY98" fmla="*/ 5734011 h 6858000"/>
              <a:gd name="connsiteX99" fmla="*/ 6844835 w 7467600"/>
              <a:gd name="connsiteY99" fmla="*/ 5424988 h 6858000"/>
              <a:gd name="connsiteX100" fmla="*/ 1456157 w 7467600"/>
              <a:gd name="connsiteY100" fmla="*/ 5371404 h 6858000"/>
              <a:gd name="connsiteX101" fmla="*/ 1244432 w 7467600"/>
              <a:gd name="connsiteY101" fmla="*/ 5385601 h 6858000"/>
              <a:gd name="connsiteX102" fmla="*/ 973990 w 7467600"/>
              <a:gd name="connsiteY102" fmla="*/ 5424940 h 6858000"/>
              <a:gd name="connsiteX103" fmla="*/ 1103809 w 7467600"/>
              <a:gd name="connsiteY103" fmla="*/ 5433720 h 6858000"/>
              <a:gd name="connsiteX104" fmla="*/ 1123454 w 7467600"/>
              <a:gd name="connsiteY104" fmla="*/ 5435727 h 6858000"/>
              <a:gd name="connsiteX105" fmla="*/ 1737017 w 7467600"/>
              <a:gd name="connsiteY105" fmla="*/ 5452183 h 6858000"/>
              <a:gd name="connsiteX106" fmla="*/ 1824397 w 7467600"/>
              <a:gd name="connsiteY106" fmla="*/ 5447757 h 6858000"/>
              <a:gd name="connsiteX107" fmla="*/ 2070059 w 7467600"/>
              <a:gd name="connsiteY107" fmla="*/ 5441660 h 6858000"/>
              <a:gd name="connsiteX108" fmla="*/ 1456157 w 7467600"/>
              <a:gd name="connsiteY108" fmla="*/ 5371404 h 6858000"/>
              <a:gd name="connsiteX109" fmla="*/ 4988186 w 7467600"/>
              <a:gd name="connsiteY109" fmla="*/ 5216467 h 6858000"/>
              <a:gd name="connsiteX110" fmla="*/ 4777334 w 7467600"/>
              <a:gd name="connsiteY110" fmla="*/ 5406072 h 6858000"/>
              <a:gd name="connsiteX111" fmla="*/ 4718341 w 7467600"/>
              <a:gd name="connsiteY111" fmla="*/ 5468043 h 6858000"/>
              <a:gd name="connsiteX112" fmla="*/ 4604655 w 7467600"/>
              <a:gd name="connsiteY112" fmla="*/ 5583434 h 6858000"/>
              <a:gd name="connsiteX113" fmla="*/ 4565074 w 7467600"/>
              <a:gd name="connsiteY113" fmla="*/ 5618550 h 6858000"/>
              <a:gd name="connsiteX114" fmla="*/ 4988186 w 7467600"/>
              <a:gd name="connsiteY114" fmla="*/ 5216467 h 6858000"/>
              <a:gd name="connsiteX115" fmla="*/ 4978032 w 7467600"/>
              <a:gd name="connsiteY115" fmla="*/ 5183809 h 6858000"/>
              <a:gd name="connsiteX116" fmla="*/ 4463413 w 7467600"/>
              <a:gd name="connsiteY116" fmla="*/ 5615162 h 6858000"/>
              <a:gd name="connsiteX117" fmla="*/ 4358134 w 7467600"/>
              <a:gd name="connsiteY117" fmla="*/ 5742791 h 6858000"/>
              <a:gd name="connsiteX118" fmla="*/ 4376219 w 7467600"/>
              <a:gd name="connsiteY118" fmla="*/ 5729027 h 6858000"/>
              <a:gd name="connsiteX119" fmla="*/ 4582340 w 7467600"/>
              <a:gd name="connsiteY119" fmla="*/ 5561037 h 6858000"/>
              <a:gd name="connsiteX120" fmla="*/ 4694684 w 7467600"/>
              <a:gd name="connsiteY120" fmla="*/ 5447098 h 6858000"/>
              <a:gd name="connsiteX121" fmla="*/ 4754123 w 7467600"/>
              <a:gd name="connsiteY121" fmla="*/ 5384643 h 6858000"/>
              <a:gd name="connsiteX122" fmla="*/ 4978032 w 7467600"/>
              <a:gd name="connsiteY122" fmla="*/ 5183809 h 6858000"/>
              <a:gd name="connsiteX123" fmla="*/ 1903353 w 7467600"/>
              <a:gd name="connsiteY123" fmla="*/ 5044827 h 6858000"/>
              <a:gd name="connsiteX124" fmla="*/ 1936931 w 7467600"/>
              <a:gd name="connsiteY124" fmla="*/ 5093954 h 6858000"/>
              <a:gd name="connsiteX125" fmla="*/ 2195868 w 7467600"/>
              <a:gd name="connsiteY125" fmla="*/ 5396574 h 6858000"/>
              <a:gd name="connsiteX126" fmla="*/ 2088852 w 7467600"/>
              <a:gd name="connsiteY126" fmla="*/ 5166123 h 6858000"/>
              <a:gd name="connsiteX127" fmla="*/ 1958241 w 7467600"/>
              <a:gd name="connsiteY127" fmla="*/ 5067955 h 6858000"/>
              <a:gd name="connsiteX128" fmla="*/ 1903353 w 7467600"/>
              <a:gd name="connsiteY128" fmla="*/ 5044827 h 6858000"/>
              <a:gd name="connsiteX129" fmla="*/ 1979378 w 7467600"/>
              <a:gd name="connsiteY129" fmla="*/ 4769504 h 6858000"/>
              <a:gd name="connsiteX130" fmla="*/ 2882120 w 7467600"/>
              <a:gd name="connsiteY130" fmla="*/ 5064547 h 6858000"/>
              <a:gd name="connsiteX131" fmla="*/ 2793103 w 7467600"/>
              <a:gd name="connsiteY131" fmla="*/ 5039699 h 6858000"/>
              <a:gd name="connsiteX132" fmla="*/ 2770041 w 7467600"/>
              <a:gd name="connsiteY132" fmla="*/ 5033634 h 6858000"/>
              <a:gd name="connsiteX133" fmla="*/ 1979378 w 7467600"/>
              <a:gd name="connsiteY133" fmla="*/ 4769504 h 6858000"/>
              <a:gd name="connsiteX134" fmla="*/ 1927410 w 7467600"/>
              <a:gd name="connsiteY134" fmla="*/ 4716164 h 6858000"/>
              <a:gd name="connsiteX135" fmla="*/ 1959587 w 7467600"/>
              <a:gd name="connsiteY135" fmla="*/ 4728849 h 6858000"/>
              <a:gd name="connsiteX136" fmla="*/ 2777707 w 7467600"/>
              <a:gd name="connsiteY136" fmla="*/ 5003991 h 6858000"/>
              <a:gd name="connsiteX137" fmla="*/ 2800768 w 7467600"/>
              <a:gd name="connsiteY137" fmla="*/ 5010056 h 6858000"/>
              <a:gd name="connsiteX138" fmla="*/ 2879408 w 7467600"/>
              <a:gd name="connsiteY138" fmla="*/ 5031590 h 6858000"/>
              <a:gd name="connsiteX139" fmla="*/ 2862295 w 7467600"/>
              <a:gd name="connsiteY139" fmla="*/ 5022958 h 6858000"/>
              <a:gd name="connsiteX140" fmla="*/ 2813343 w 7467600"/>
              <a:gd name="connsiteY140" fmla="*/ 4998369 h 6858000"/>
              <a:gd name="connsiteX141" fmla="*/ 2646245 w 7467600"/>
              <a:gd name="connsiteY141" fmla="*/ 4930999 h 6858000"/>
              <a:gd name="connsiteX142" fmla="*/ 1999243 w 7467600"/>
              <a:gd name="connsiteY142" fmla="*/ 4730524 h 6858000"/>
              <a:gd name="connsiteX143" fmla="*/ 1979527 w 7467600"/>
              <a:gd name="connsiteY143" fmla="*/ 4726651 h 6858000"/>
              <a:gd name="connsiteX144" fmla="*/ 1927410 w 7467600"/>
              <a:gd name="connsiteY144" fmla="*/ 4716164 h 6858000"/>
              <a:gd name="connsiteX145" fmla="*/ 1997014 w 7467600"/>
              <a:gd name="connsiteY145" fmla="*/ 4698007 h 6858000"/>
              <a:gd name="connsiteX146" fmla="*/ 2005458 w 7467600"/>
              <a:gd name="connsiteY146" fmla="*/ 4699540 h 6858000"/>
              <a:gd name="connsiteX147" fmla="*/ 2657186 w 7467600"/>
              <a:gd name="connsiteY147" fmla="*/ 4901687 h 6858000"/>
              <a:gd name="connsiteX148" fmla="*/ 2826662 w 7467600"/>
              <a:gd name="connsiteY148" fmla="*/ 4970362 h 6858000"/>
              <a:gd name="connsiteX149" fmla="*/ 2876100 w 7467600"/>
              <a:gd name="connsiteY149" fmla="*/ 4995397 h 6858000"/>
              <a:gd name="connsiteX150" fmla="*/ 3042600 w 7467600"/>
              <a:gd name="connsiteY150" fmla="*/ 5059532 h 6858000"/>
              <a:gd name="connsiteX151" fmla="*/ 1997014 w 7467600"/>
              <a:gd name="connsiteY151" fmla="*/ 4698007 h 6858000"/>
              <a:gd name="connsiteX152" fmla="*/ 2305292 w 7467600"/>
              <a:gd name="connsiteY152" fmla="*/ 4219492 h 6858000"/>
              <a:gd name="connsiteX153" fmla="*/ 3360922 w 7467600"/>
              <a:gd name="connsiteY153" fmla="*/ 4529373 h 6858000"/>
              <a:gd name="connsiteX154" fmla="*/ 3492420 w 7467600"/>
              <a:gd name="connsiteY154" fmla="*/ 4510145 h 6858000"/>
              <a:gd name="connsiteX155" fmla="*/ 3364086 w 7467600"/>
              <a:gd name="connsiteY155" fmla="*/ 4480340 h 6858000"/>
              <a:gd name="connsiteX156" fmla="*/ 3225818 w 7467600"/>
              <a:gd name="connsiteY156" fmla="*/ 4411822 h 6858000"/>
              <a:gd name="connsiteX157" fmla="*/ 3129696 w 7467600"/>
              <a:gd name="connsiteY157" fmla="*/ 4360704 h 6858000"/>
              <a:gd name="connsiteX158" fmla="*/ 2814545 w 7467600"/>
              <a:gd name="connsiteY158" fmla="*/ 4282955 h 6858000"/>
              <a:gd name="connsiteX159" fmla="*/ 2305292 w 7467600"/>
              <a:gd name="connsiteY159" fmla="*/ 4219492 h 6858000"/>
              <a:gd name="connsiteX160" fmla="*/ 2626982 w 7467600"/>
              <a:gd name="connsiteY160" fmla="*/ 4206450 h 6858000"/>
              <a:gd name="connsiteX161" fmla="*/ 2490617 w 7467600"/>
              <a:gd name="connsiteY161" fmla="*/ 4206951 h 6858000"/>
              <a:gd name="connsiteX162" fmla="*/ 2819869 w 7467600"/>
              <a:gd name="connsiteY162" fmla="*/ 4252936 h 6858000"/>
              <a:gd name="connsiteX163" fmla="*/ 3143018 w 7467600"/>
              <a:gd name="connsiteY163" fmla="*/ 4332698 h 6858000"/>
              <a:gd name="connsiteX164" fmla="*/ 3241520 w 7467600"/>
              <a:gd name="connsiteY164" fmla="*/ 4385112 h 6858000"/>
              <a:gd name="connsiteX165" fmla="*/ 3374575 w 7467600"/>
              <a:gd name="connsiteY165" fmla="*/ 4451517 h 6858000"/>
              <a:gd name="connsiteX166" fmla="*/ 3505221 w 7467600"/>
              <a:gd name="connsiteY166" fmla="*/ 4480757 h 6858000"/>
              <a:gd name="connsiteX167" fmla="*/ 2626982 w 7467600"/>
              <a:gd name="connsiteY167" fmla="*/ 4206450 h 6858000"/>
              <a:gd name="connsiteX168" fmla="*/ 1310106 w 7467600"/>
              <a:gd name="connsiteY168" fmla="*/ 3943217 h 6858000"/>
              <a:gd name="connsiteX169" fmla="*/ 854994 w 7467600"/>
              <a:gd name="connsiteY169" fmla="*/ 4399136 h 6858000"/>
              <a:gd name="connsiteX170" fmla="*/ 742462 w 7467600"/>
              <a:gd name="connsiteY170" fmla="*/ 4594648 h 6858000"/>
              <a:gd name="connsiteX171" fmla="*/ 820602 w 7467600"/>
              <a:gd name="connsiteY171" fmla="*/ 4485915 h 6858000"/>
              <a:gd name="connsiteX172" fmla="*/ 878295 w 7467600"/>
              <a:gd name="connsiteY172" fmla="*/ 4403594 h 6858000"/>
              <a:gd name="connsiteX173" fmla="*/ 1240607 w 7467600"/>
              <a:gd name="connsiteY173" fmla="*/ 4010401 h 6858000"/>
              <a:gd name="connsiteX174" fmla="*/ 1310106 w 7467600"/>
              <a:gd name="connsiteY174" fmla="*/ 3943217 h 6858000"/>
              <a:gd name="connsiteX175" fmla="*/ 1423113 w 7467600"/>
              <a:gd name="connsiteY175" fmla="*/ 3874565 h 6858000"/>
              <a:gd name="connsiteX176" fmla="*/ 1260565 w 7467600"/>
              <a:gd name="connsiteY176" fmla="*/ 4031982 h 6858000"/>
              <a:gd name="connsiteX177" fmla="*/ 901900 w 7467600"/>
              <a:gd name="connsiteY177" fmla="*/ 4421236 h 6858000"/>
              <a:gd name="connsiteX178" fmla="*/ 845044 w 7467600"/>
              <a:gd name="connsiteY178" fmla="*/ 4502436 h 6858000"/>
              <a:gd name="connsiteX179" fmla="*/ 685926 w 7467600"/>
              <a:gd name="connsiteY179" fmla="*/ 4703069 h 6858000"/>
              <a:gd name="connsiteX180" fmla="*/ 684248 w 7467600"/>
              <a:gd name="connsiteY180" fmla="*/ 4706721 h 6858000"/>
              <a:gd name="connsiteX181" fmla="*/ 1423113 w 7467600"/>
              <a:gd name="connsiteY181" fmla="*/ 3874565 h 6858000"/>
              <a:gd name="connsiteX182" fmla="*/ 3316479 w 7467600"/>
              <a:gd name="connsiteY182" fmla="*/ 3872136 h 6858000"/>
              <a:gd name="connsiteX183" fmla="*/ 3546806 w 7467600"/>
              <a:gd name="connsiteY183" fmla="*/ 4356139 h 6858000"/>
              <a:gd name="connsiteX184" fmla="*/ 3364433 w 7467600"/>
              <a:gd name="connsiteY184" fmla="*/ 3953121 h 6858000"/>
              <a:gd name="connsiteX185" fmla="*/ 3316479 w 7467600"/>
              <a:gd name="connsiteY185" fmla="*/ 3872136 h 6858000"/>
              <a:gd name="connsiteX186" fmla="*/ 3291335 w 7467600"/>
              <a:gd name="connsiteY186" fmla="*/ 3767420 h 6858000"/>
              <a:gd name="connsiteX187" fmla="*/ 3390805 w 7467600"/>
              <a:gd name="connsiteY187" fmla="*/ 3937163 h 6858000"/>
              <a:gd name="connsiteX188" fmla="*/ 3579062 w 7467600"/>
              <a:gd name="connsiteY188" fmla="*/ 4359040 h 6858000"/>
              <a:gd name="connsiteX189" fmla="*/ 3467355 w 7467600"/>
              <a:gd name="connsiteY189" fmla="*/ 3988130 h 6858000"/>
              <a:gd name="connsiteX190" fmla="*/ 3310753 w 7467600"/>
              <a:gd name="connsiteY190" fmla="*/ 3787140 h 6858000"/>
              <a:gd name="connsiteX191" fmla="*/ 3291335 w 7467600"/>
              <a:gd name="connsiteY191" fmla="*/ 3767420 h 6858000"/>
              <a:gd name="connsiteX192" fmla="*/ 1635889 w 7467600"/>
              <a:gd name="connsiteY192" fmla="*/ 3709494 h 6858000"/>
              <a:gd name="connsiteX193" fmla="*/ 1634800 w 7467600"/>
              <a:gd name="connsiteY193" fmla="*/ 3731111 h 6858000"/>
              <a:gd name="connsiteX194" fmla="*/ 1635889 w 7467600"/>
              <a:gd name="connsiteY194" fmla="*/ 3709494 h 6858000"/>
              <a:gd name="connsiteX195" fmla="*/ 1510397 w 7467600"/>
              <a:gd name="connsiteY195" fmla="*/ 3684705 h 6858000"/>
              <a:gd name="connsiteX196" fmla="*/ 1146550 w 7467600"/>
              <a:gd name="connsiteY196" fmla="*/ 3802012 h 6858000"/>
              <a:gd name="connsiteX197" fmla="*/ 698834 w 7467600"/>
              <a:gd name="connsiteY197" fmla="*/ 3952272 h 6858000"/>
              <a:gd name="connsiteX198" fmla="*/ 34256 w 7467600"/>
              <a:gd name="connsiteY198" fmla="*/ 4347603 h 6858000"/>
              <a:gd name="connsiteX199" fmla="*/ 527241 w 7467600"/>
              <a:gd name="connsiteY199" fmla="*/ 4065078 h 6858000"/>
              <a:gd name="connsiteX200" fmla="*/ 1510397 w 7467600"/>
              <a:gd name="connsiteY200" fmla="*/ 3684705 h 6858000"/>
              <a:gd name="connsiteX201" fmla="*/ 1313114 w 7467600"/>
              <a:gd name="connsiteY201" fmla="*/ 3655216 h 6858000"/>
              <a:gd name="connsiteX202" fmla="*/ 1109304 w 7467600"/>
              <a:gd name="connsiteY202" fmla="*/ 3669030 h 6858000"/>
              <a:gd name="connsiteX203" fmla="*/ 8129 w 7467600"/>
              <a:gd name="connsiteY203" fmla="*/ 4330519 h 6858000"/>
              <a:gd name="connsiteX204" fmla="*/ 687572 w 7467600"/>
              <a:gd name="connsiteY204" fmla="*/ 3925629 h 6858000"/>
              <a:gd name="connsiteX205" fmla="*/ 1138365 w 7467600"/>
              <a:gd name="connsiteY205" fmla="*/ 3774515 h 6858000"/>
              <a:gd name="connsiteX206" fmla="*/ 1505579 w 7467600"/>
              <a:gd name="connsiteY206" fmla="*/ 3655526 h 6858000"/>
              <a:gd name="connsiteX207" fmla="*/ 1313114 w 7467600"/>
              <a:gd name="connsiteY207" fmla="*/ 3655216 h 6858000"/>
              <a:gd name="connsiteX208" fmla="*/ 3655073 w 7467600"/>
              <a:gd name="connsiteY208" fmla="*/ 3650884 h 6858000"/>
              <a:gd name="connsiteX209" fmla="*/ 3989938 w 7467600"/>
              <a:gd name="connsiteY209" fmla="*/ 3991685 h 6858000"/>
              <a:gd name="connsiteX210" fmla="*/ 4393907 w 7467600"/>
              <a:gd name="connsiteY210" fmla="*/ 4261258 h 6858000"/>
              <a:gd name="connsiteX211" fmla="*/ 4648051 w 7467600"/>
              <a:gd name="connsiteY211" fmla="*/ 4374051 h 6858000"/>
              <a:gd name="connsiteX212" fmla="*/ 4383389 w 7467600"/>
              <a:gd name="connsiteY212" fmla="*/ 4184369 h 6858000"/>
              <a:gd name="connsiteX213" fmla="*/ 4165508 w 7467600"/>
              <a:gd name="connsiteY213" fmla="*/ 4035196 h 6858000"/>
              <a:gd name="connsiteX214" fmla="*/ 4068162 w 7467600"/>
              <a:gd name="connsiteY214" fmla="*/ 3953394 h 6858000"/>
              <a:gd name="connsiteX215" fmla="*/ 3981416 w 7467600"/>
              <a:gd name="connsiteY215" fmla="*/ 3880482 h 6858000"/>
              <a:gd name="connsiteX216" fmla="*/ 3800147 w 7467600"/>
              <a:gd name="connsiteY216" fmla="*/ 3749872 h 6858000"/>
              <a:gd name="connsiteX217" fmla="*/ 3655073 w 7467600"/>
              <a:gd name="connsiteY217" fmla="*/ 3650884 h 6858000"/>
              <a:gd name="connsiteX218" fmla="*/ 3670252 w 7467600"/>
              <a:gd name="connsiteY218" fmla="*/ 3622798 h 6858000"/>
              <a:gd name="connsiteX219" fmla="*/ 3817258 w 7467600"/>
              <a:gd name="connsiteY219" fmla="*/ 3723577 h 6858000"/>
              <a:gd name="connsiteX220" fmla="*/ 4000461 w 7467600"/>
              <a:gd name="connsiteY220" fmla="*/ 3855966 h 6858000"/>
              <a:gd name="connsiteX221" fmla="*/ 4088180 w 7467600"/>
              <a:gd name="connsiteY221" fmla="*/ 3929774 h 6858000"/>
              <a:gd name="connsiteX222" fmla="*/ 4184555 w 7467600"/>
              <a:gd name="connsiteY222" fmla="*/ 4010683 h 6858000"/>
              <a:gd name="connsiteX223" fmla="*/ 4399563 w 7467600"/>
              <a:gd name="connsiteY223" fmla="*/ 4158106 h 6858000"/>
              <a:gd name="connsiteX224" fmla="*/ 4684469 w 7467600"/>
              <a:gd name="connsiteY224" fmla="*/ 4364680 h 6858000"/>
              <a:gd name="connsiteX225" fmla="*/ 4690271 w 7467600"/>
              <a:gd name="connsiteY225" fmla="*/ 4370034 h 6858000"/>
              <a:gd name="connsiteX226" fmla="*/ 4136093 w 7467600"/>
              <a:gd name="connsiteY226" fmla="*/ 3858466 h 6858000"/>
              <a:gd name="connsiteX227" fmla="*/ 3670252 w 7467600"/>
              <a:gd name="connsiteY227" fmla="*/ 3622798 h 6858000"/>
              <a:gd name="connsiteX228" fmla="*/ 4440129 w 7467600"/>
              <a:gd name="connsiteY228" fmla="*/ 3448571 h 6858000"/>
              <a:gd name="connsiteX229" fmla="*/ 4856525 w 7467600"/>
              <a:gd name="connsiteY229" fmla="*/ 3915351 h 6858000"/>
              <a:gd name="connsiteX230" fmla="*/ 5059055 w 7467600"/>
              <a:gd name="connsiteY230" fmla="*/ 4108918 h 6858000"/>
              <a:gd name="connsiteX231" fmla="*/ 5290070 w 7467600"/>
              <a:gd name="connsiteY231" fmla="*/ 4263619 h 6858000"/>
              <a:gd name="connsiteX232" fmla="*/ 4834991 w 7467600"/>
              <a:gd name="connsiteY232" fmla="*/ 3830985 h 6858000"/>
              <a:gd name="connsiteX233" fmla="*/ 4440129 w 7467600"/>
              <a:gd name="connsiteY233" fmla="*/ 3448571 h 6858000"/>
              <a:gd name="connsiteX234" fmla="*/ 4441737 w 7467600"/>
              <a:gd name="connsiteY234" fmla="*/ 3399734 h 6858000"/>
              <a:gd name="connsiteX235" fmla="*/ 4431236 w 7467600"/>
              <a:gd name="connsiteY235" fmla="*/ 3400954 h 6858000"/>
              <a:gd name="connsiteX236" fmla="*/ 4557150 w 7467600"/>
              <a:gd name="connsiteY236" fmla="*/ 3510023 h 6858000"/>
              <a:gd name="connsiteX237" fmla="*/ 4856936 w 7467600"/>
              <a:gd name="connsiteY237" fmla="*/ 3809146 h 6858000"/>
              <a:gd name="connsiteX238" fmla="*/ 5111996 w 7467600"/>
              <a:gd name="connsiteY238" fmla="*/ 4065759 h 6858000"/>
              <a:gd name="connsiteX239" fmla="*/ 5388878 w 7467600"/>
              <a:gd name="connsiteY239" fmla="*/ 4300185 h 6858000"/>
              <a:gd name="connsiteX240" fmla="*/ 5425556 w 7467600"/>
              <a:gd name="connsiteY240" fmla="*/ 4308967 h 6858000"/>
              <a:gd name="connsiteX241" fmla="*/ 4943646 w 7467600"/>
              <a:gd name="connsiteY241" fmla="*/ 3822916 h 6858000"/>
              <a:gd name="connsiteX242" fmla="*/ 4594837 w 7467600"/>
              <a:gd name="connsiteY242" fmla="*/ 3532274 h 6858000"/>
              <a:gd name="connsiteX243" fmla="*/ 4441737 w 7467600"/>
              <a:gd name="connsiteY243" fmla="*/ 3399734 h 6858000"/>
              <a:gd name="connsiteX244" fmla="*/ 5425834 w 7467600"/>
              <a:gd name="connsiteY244" fmla="*/ 3162785 h 6858000"/>
              <a:gd name="connsiteX245" fmla="*/ 5401644 w 7467600"/>
              <a:gd name="connsiteY245" fmla="*/ 3617847 h 6858000"/>
              <a:gd name="connsiteX246" fmla="*/ 5467256 w 7467600"/>
              <a:gd name="connsiteY246" fmla="*/ 4175494 h 6858000"/>
              <a:gd name="connsiteX247" fmla="*/ 5448069 w 7467600"/>
              <a:gd name="connsiteY247" fmla="*/ 3567554 h 6858000"/>
              <a:gd name="connsiteX248" fmla="*/ 5425834 w 7467600"/>
              <a:gd name="connsiteY248" fmla="*/ 3162785 h 6858000"/>
              <a:gd name="connsiteX249" fmla="*/ 1318687 w 7467600"/>
              <a:gd name="connsiteY249" fmla="*/ 3113840 h 6858000"/>
              <a:gd name="connsiteX250" fmla="*/ 1066793 w 7467600"/>
              <a:gd name="connsiteY250" fmla="*/ 3212171 h 6858000"/>
              <a:gd name="connsiteX251" fmla="*/ 993319 w 7467600"/>
              <a:gd name="connsiteY251" fmla="*/ 3247648 h 6858000"/>
              <a:gd name="connsiteX252" fmla="*/ 853081 w 7467600"/>
              <a:gd name="connsiteY252" fmla="*/ 3312410 h 6858000"/>
              <a:gd name="connsiteX253" fmla="*/ 805957 w 7467600"/>
              <a:gd name="connsiteY253" fmla="*/ 3330443 h 6858000"/>
              <a:gd name="connsiteX254" fmla="*/ 1318687 w 7467600"/>
              <a:gd name="connsiteY254" fmla="*/ 3113840 h 6858000"/>
              <a:gd name="connsiteX255" fmla="*/ 5453702 w 7467600"/>
              <a:gd name="connsiteY255" fmla="*/ 3090882 h 6858000"/>
              <a:gd name="connsiteX256" fmla="*/ 5480135 w 7467600"/>
              <a:gd name="connsiteY256" fmla="*/ 3565802 h 6858000"/>
              <a:gd name="connsiteX257" fmla="*/ 5499023 w 7467600"/>
              <a:gd name="connsiteY257" fmla="*/ 4166310 h 6858000"/>
              <a:gd name="connsiteX258" fmla="*/ 5547022 w 7467600"/>
              <a:gd name="connsiteY258" fmla="*/ 3607838 h 6858000"/>
              <a:gd name="connsiteX259" fmla="*/ 5515964 w 7467600"/>
              <a:gd name="connsiteY259" fmla="*/ 3378541 h 6858000"/>
              <a:gd name="connsiteX260" fmla="*/ 5453702 w 7467600"/>
              <a:gd name="connsiteY260" fmla="*/ 3090882 h 6858000"/>
              <a:gd name="connsiteX261" fmla="*/ 1238695 w 7467600"/>
              <a:gd name="connsiteY261" fmla="*/ 3076820 h 6858000"/>
              <a:gd name="connsiteX262" fmla="*/ 716371 w 7467600"/>
              <a:gd name="connsiteY262" fmla="*/ 3293249 h 6858000"/>
              <a:gd name="connsiteX263" fmla="*/ 579522 w 7467600"/>
              <a:gd name="connsiteY263" fmla="*/ 3371759 h 6858000"/>
              <a:gd name="connsiteX264" fmla="*/ 600288 w 7467600"/>
              <a:gd name="connsiteY264" fmla="*/ 3365555 h 6858000"/>
              <a:gd name="connsiteX265" fmla="*/ 840692 w 7467600"/>
              <a:gd name="connsiteY265" fmla="*/ 3284921 h 6858000"/>
              <a:gd name="connsiteX266" fmla="*/ 979248 w 7467600"/>
              <a:gd name="connsiteY266" fmla="*/ 3221003 h 6858000"/>
              <a:gd name="connsiteX267" fmla="*/ 1053282 w 7467600"/>
              <a:gd name="connsiteY267" fmla="*/ 3185247 h 6858000"/>
              <a:gd name="connsiteX268" fmla="*/ 1320603 w 7467600"/>
              <a:gd name="connsiteY268" fmla="*/ 3081281 h 6858000"/>
              <a:gd name="connsiteX269" fmla="*/ 1238695 w 7467600"/>
              <a:gd name="connsiteY269" fmla="*/ 3076820 h 6858000"/>
              <a:gd name="connsiteX270" fmla="*/ 5425627 w 7467600"/>
              <a:gd name="connsiteY270" fmla="*/ 2954192 h 6858000"/>
              <a:gd name="connsiteX271" fmla="*/ 5470770 w 7467600"/>
              <a:gd name="connsiteY271" fmla="*/ 3005435 h 6858000"/>
              <a:gd name="connsiteX272" fmla="*/ 5519779 w 7467600"/>
              <a:gd name="connsiteY272" fmla="*/ 4359223 h 6858000"/>
              <a:gd name="connsiteX273" fmla="*/ 5520293 w 7467600"/>
              <a:gd name="connsiteY273" fmla="*/ 4360602 h 6858000"/>
              <a:gd name="connsiteX274" fmla="*/ 5767221 w 7467600"/>
              <a:gd name="connsiteY274" fmla="*/ 4665564 h 6858000"/>
              <a:gd name="connsiteX275" fmla="*/ 6937169 w 7467600"/>
              <a:gd name="connsiteY275" fmla="*/ 4815941 h 6858000"/>
              <a:gd name="connsiteX276" fmla="*/ 6953922 w 7467600"/>
              <a:gd name="connsiteY276" fmla="*/ 4890068 h 6858000"/>
              <a:gd name="connsiteX277" fmla="*/ 6071359 w 7467600"/>
              <a:gd name="connsiteY277" fmla="*/ 4770770 h 6858000"/>
              <a:gd name="connsiteX278" fmla="*/ 6038839 w 7467600"/>
              <a:gd name="connsiteY278" fmla="*/ 4764474 h 6858000"/>
              <a:gd name="connsiteX279" fmla="*/ 6038706 w 7467600"/>
              <a:gd name="connsiteY279" fmla="*/ 4763847 h 6858000"/>
              <a:gd name="connsiteX280" fmla="*/ 6037784 w 7467600"/>
              <a:gd name="connsiteY280" fmla="*/ 4764270 h 6858000"/>
              <a:gd name="connsiteX281" fmla="*/ 6038839 w 7467600"/>
              <a:gd name="connsiteY281" fmla="*/ 4764474 h 6858000"/>
              <a:gd name="connsiteX282" fmla="*/ 6040338 w 7467600"/>
              <a:gd name="connsiteY282" fmla="*/ 4771418 h 6858000"/>
              <a:gd name="connsiteX283" fmla="*/ 6024488 w 7467600"/>
              <a:gd name="connsiteY283" fmla="*/ 4809903 h 6858000"/>
              <a:gd name="connsiteX284" fmla="*/ 5599771 w 7467600"/>
              <a:gd name="connsiteY284" fmla="*/ 5509652 h 6858000"/>
              <a:gd name="connsiteX285" fmla="*/ 5548843 w 7467600"/>
              <a:gd name="connsiteY285" fmla="*/ 5563845 h 6858000"/>
              <a:gd name="connsiteX286" fmla="*/ 5940952 w 7467600"/>
              <a:gd name="connsiteY286" fmla="*/ 6250028 h 6858000"/>
              <a:gd name="connsiteX287" fmla="*/ 6043441 w 7467600"/>
              <a:gd name="connsiteY287" fmla="*/ 6665847 h 6858000"/>
              <a:gd name="connsiteX288" fmla="*/ 6093432 w 7467600"/>
              <a:gd name="connsiteY288" fmla="*/ 6858000 h 6858000"/>
              <a:gd name="connsiteX289" fmla="*/ 6034344 w 7467600"/>
              <a:gd name="connsiteY289" fmla="*/ 6858000 h 6858000"/>
              <a:gd name="connsiteX290" fmla="*/ 6026679 w 7467600"/>
              <a:gd name="connsiteY290" fmla="*/ 6836959 h 6858000"/>
              <a:gd name="connsiteX291" fmla="*/ 5800441 w 7467600"/>
              <a:gd name="connsiteY291" fmla="*/ 6335286 h 6858000"/>
              <a:gd name="connsiteX292" fmla="*/ 5526562 w 7467600"/>
              <a:gd name="connsiteY292" fmla="*/ 5705388 h 6858000"/>
              <a:gd name="connsiteX293" fmla="*/ 5519640 w 7467600"/>
              <a:gd name="connsiteY293" fmla="*/ 5683774 h 6858000"/>
              <a:gd name="connsiteX294" fmla="*/ 5844559 w 7467600"/>
              <a:gd name="connsiteY294" fmla="*/ 6553349 h 6858000"/>
              <a:gd name="connsiteX295" fmla="*/ 5975994 w 7467600"/>
              <a:gd name="connsiteY295" fmla="*/ 6858000 h 6858000"/>
              <a:gd name="connsiteX296" fmla="*/ 5898547 w 7467600"/>
              <a:gd name="connsiteY296" fmla="*/ 6858000 h 6858000"/>
              <a:gd name="connsiteX297" fmla="*/ 5682041 w 7467600"/>
              <a:gd name="connsiteY297" fmla="*/ 6355860 h 6858000"/>
              <a:gd name="connsiteX298" fmla="*/ 5461758 w 7467600"/>
              <a:gd name="connsiteY298" fmla="*/ 5820220 h 6858000"/>
              <a:gd name="connsiteX299" fmla="*/ 5237282 w 7467600"/>
              <a:gd name="connsiteY299" fmla="*/ 6579086 h 6858000"/>
              <a:gd name="connsiteX300" fmla="*/ 5115009 w 7467600"/>
              <a:gd name="connsiteY300" fmla="*/ 6858000 h 6858000"/>
              <a:gd name="connsiteX301" fmla="*/ 5028074 w 7467600"/>
              <a:gd name="connsiteY301" fmla="*/ 6858000 h 6858000"/>
              <a:gd name="connsiteX302" fmla="*/ 5079508 w 7467600"/>
              <a:gd name="connsiteY302" fmla="*/ 6749074 h 6858000"/>
              <a:gd name="connsiteX303" fmla="*/ 5371846 w 7467600"/>
              <a:gd name="connsiteY303" fmla="*/ 5924413 h 6858000"/>
              <a:gd name="connsiteX304" fmla="*/ 5270512 w 7467600"/>
              <a:gd name="connsiteY304" fmla="*/ 6138975 h 6858000"/>
              <a:gd name="connsiteX305" fmla="*/ 5062409 w 7467600"/>
              <a:gd name="connsiteY305" fmla="*/ 6653544 h 6858000"/>
              <a:gd name="connsiteX306" fmla="*/ 5036628 w 7467600"/>
              <a:gd name="connsiteY306" fmla="*/ 6754247 h 6858000"/>
              <a:gd name="connsiteX307" fmla="*/ 5009112 w 7467600"/>
              <a:gd name="connsiteY307" fmla="*/ 6858000 h 6858000"/>
              <a:gd name="connsiteX308" fmla="*/ 4976679 w 7467600"/>
              <a:gd name="connsiteY308" fmla="*/ 6858000 h 6858000"/>
              <a:gd name="connsiteX309" fmla="*/ 5006537 w 7467600"/>
              <a:gd name="connsiteY309" fmla="*/ 6747068 h 6858000"/>
              <a:gd name="connsiteX310" fmla="*/ 5032723 w 7467600"/>
              <a:gd name="connsiteY310" fmla="*/ 6644957 h 6858000"/>
              <a:gd name="connsiteX311" fmla="*/ 5242949 w 7467600"/>
              <a:gd name="connsiteY311" fmla="*/ 6125175 h 6858000"/>
              <a:gd name="connsiteX312" fmla="*/ 5286321 w 7467600"/>
              <a:gd name="connsiteY312" fmla="*/ 6033555 h 6858000"/>
              <a:gd name="connsiteX313" fmla="*/ 5008210 w 7467600"/>
              <a:gd name="connsiteY313" fmla="*/ 6649194 h 6858000"/>
              <a:gd name="connsiteX314" fmla="*/ 4986321 w 7467600"/>
              <a:gd name="connsiteY314" fmla="*/ 6765687 h 6858000"/>
              <a:gd name="connsiteX315" fmla="*/ 4973474 w 7467600"/>
              <a:gd name="connsiteY315" fmla="*/ 6858000 h 6858000"/>
              <a:gd name="connsiteX316" fmla="*/ 4907178 w 7467600"/>
              <a:gd name="connsiteY316" fmla="*/ 6858000 h 6858000"/>
              <a:gd name="connsiteX317" fmla="*/ 4910810 w 7467600"/>
              <a:gd name="connsiteY317" fmla="*/ 6829660 h 6858000"/>
              <a:gd name="connsiteX318" fmla="*/ 4987461 w 7467600"/>
              <a:gd name="connsiteY318" fmla="*/ 6432994 h 6858000"/>
              <a:gd name="connsiteX319" fmla="*/ 5179262 w 7467600"/>
              <a:gd name="connsiteY319" fmla="*/ 6035044 h 6858000"/>
              <a:gd name="connsiteX320" fmla="*/ 4689678 w 7467600"/>
              <a:gd name="connsiteY320" fmla="*/ 6440241 h 6858000"/>
              <a:gd name="connsiteX321" fmla="*/ 4477543 w 7467600"/>
              <a:gd name="connsiteY321" fmla="*/ 6674836 h 6858000"/>
              <a:gd name="connsiteX322" fmla="*/ 4329957 w 7467600"/>
              <a:gd name="connsiteY322" fmla="*/ 6858000 h 6858000"/>
              <a:gd name="connsiteX323" fmla="*/ 4218595 w 7467600"/>
              <a:gd name="connsiteY323" fmla="*/ 6858000 h 6858000"/>
              <a:gd name="connsiteX324" fmla="*/ 4368888 w 7467600"/>
              <a:gd name="connsiteY324" fmla="*/ 6668412 h 6858000"/>
              <a:gd name="connsiteX325" fmla="*/ 4563091 w 7467600"/>
              <a:gd name="connsiteY325" fmla="*/ 6442508 h 6858000"/>
              <a:gd name="connsiteX326" fmla="*/ 5387324 w 7467600"/>
              <a:gd name="connsiteY326" fmla="*/ 5705830 h 6858000"/>
              <a:gd name="connsiteX327" fmla="*/ 5073620 w 7467600"/>
              <a:gd name="connsiteY327" fmla="*/ 5955437 h 6858000"/>
              <a:gd name="connsiteX328" fmla="*/ 4689789 w 7467600"/>
              <a:gd name="connsiteY328" fmla="*/ 6268382 h 6858000"/>
              <a:gd name="connsiteX329" fmla="*/ 4418722 w 7467600"/>
              <a:gd name="connsiteY329" fmla="*/ 6570886 h 6858000"/>
              <a:gd name="connsiteX330" fmla="*/ 4214944 w 7467600"/>
              <a:gd name="connsiteY330" fmla="*/ 6858000 h 6858000"/>
              <a:gd name="connsiteX331" fmla="*/ 4177898 w 7467600"/>
              <a:gd name="connsiteY331" fmla="*/ 6858000 h 6858000"/>
              <a:gd name="connsiteX332" fmla="*/ 4391597 w 7467600"/>
              <a:gd name="connsiteY332" fmla="*/ 6556370 h 6858000"/>
              <a:gd name="connsiteX333" fmla="*/ 4668889 w 7467600"/>
              <a:gd name="connsiteY333" fmla="*/ 6246399 h 6858000"/>
              <a:gd name="connsiteX334" fmla="*/ 5055427 w 7467600"/>
              <a:gd name="connsiteY334" fmla="*/ 5931476 h 6858000"/>
              <a:gd name="connsiteX335" fmla="*/ 5371814 w 7467600"/>
              <a:gd name="connsiteY335" fmla="*/ 5678975 h 6858000"/>
              <a:gd name="connsiteX336" fmla="*/ 4987918 w 7467600"/>
              <a:gd name="connsiteY336" fmla="*/ 5838701 h 6858000"/>
              <a:gd name="connsiteX337" fmla="*/ 4317146 w 7467600"/>
              <a:gd name="connsiteY337" fmla="*/ 6587716 h 6858000"/>
              <a:gd name="connsiteX338" fmla="*/ 4171627 w 7467600"/>
              <a:gd name="connsiteY338" fmla="*/ 6858000 h 6858000"/>
              <a:gd name="connsiteX339" fmla="*/ 4081585 w 7467600"/>
              <a:gd name="connsiteY339" fmla="*/ 6858000 h 6858000"/>
              <a:gd name="connsiteX340" fmla="*/ 4238603 w 7467600"/>
              <a:gd name="connsiteY340" fmla="*/ 6559341 h 6858000"/>
              <a:gd name="connsiteX341" fmla="*/ 4778333 w 7467600"/>
              <a:gd name="connsiteY341" fmla="*/ 5873626 h 6858000"/>
              <a:gd name="connsiteX342" fmla="*/ 5414185 w 7467600"/>
              <a:gd name="connsiteY342" fmla="*/ 5573882 h 6858000"/>
              <a:gd name="connsiteX343" fmla="*/ 5959648 w 7467600"/>
              <a:gd name="connsiteY343" fmla="*/ 4760797 h 6858000"/>
              <a:gd name="connsiteX344" fmla="*/ 5355019 w 7467600"/>
              <a:gd name="connsiteY344" fmla="*/ 4734672 h 6858000"/>
              <a:gd name="connsiteX345" fmla="*/ 5083565 w 7467600"/>
              <a:gd name="connsiteY345" fmla="*/ 5179121 h 6858000"/>
              <a:gd name="connsiteX346" fmla="*/ 4713577 w 7467600"/>
              <a:gd name="connsiteY346" fmla="*/ 5616803 h 6858000"/>
              <a:gd name="connsiteX347" fmla="*/ 3989559 w 7467600"/>
              <a:gd name="connsiteY347" fmla="*/ 6145945 h 6858000"/>
              <a:gd name="connsiteX348" fmla="*/ 3939824 w 7467600"/>
              <a:gd name="connsiteY348" fmla="*/ 6066900 h 6858000"/>
              <a:gd name="connsiteX349" fmla="*/ 4584537 w 7467600"/>
              <a:gd name="connsiteY349" fmla="*/ 5324826 h 6858000"/>
              <a:gd name="connsiteX350" fmla="*/ 5037105 w 7467600"/>
              <a:gd name="connsiteY350" fmla="*/ 5088765 h 6858000"/>
              <a:gd name="connsiteX351" fmla="*/ 5039930 w 7467600"/>
              <a:gd name="connsiteY351" fmla="*/ 5089585 h 6858000"/>
              <a:gd name="connsiteX352" fmla="*/ 5263764 w 7467600"/>
              <a:gd name="connsiteY352" fmla="*/ 4735525 h 6858000"/>
              <a:gd name="connsiteX353" fmla="*/ 4086300 w 7467600"/>
              <a:gd name="connsiteY353" fmla="*/ 4884599 h 6858000"/>
              <a:gd name="connsiteX354" fmla="*/ 4085485 w 7467600"/>
              <a:gd name="connsiteY354" fmla="*/ 4899070 h 6858000"/>
              <a:gd name="connsiteX355" fmla="*/ 3871915 w 7467600"/>
              <a:gd name="connsiteY355" fmla="*/ 5253645 h 6858000"/>
              <a:gd name="connsiteX356" fmla="*/ 3799374 w 7467600"/>
              <a:gd name="connsiteY356" fmla="*/ 5466127 h 6858000"/>
              <a:gd name="connsiteX357" fmla="*/ 3498850 w 7467600"/>
              <a:gd name="connsiteY357" fmla="*/ 6661888 h 6858000"/>
              <a:gd name="connsiteX358" fmla="*/ 3399216 w 7467600"/>
              <a:gd name="connsiteY358" fmla="*/ 6858000 h 6858000"/>
              <a:gd name="connsiteX359" fmla="*/ 3303688 w 7467600"/>
              <a:gd name="connsiteY359" fmla="*/ 6858000 h 6858000"/>
              <a:gd name="connsiteX360" fmla="*/ 3391774 w 7467600"/>
              <a:gd name="connsiteY360" fmla="*/ 6697181 h 6858000"/>
              <a:gd name="connsiteX361" fmla="*/ 3735540 w 7467600"/>
              <a:gd name="connsiteY361" fmla="*/ 5546923 h 6858000"/>
              <a:gd name="connsiteX362" fmla="*/ 3729438 w 7467600"/>
              <a:gd name="connsiteY362" fmla="*/ 5569058 h 6858000"/>
              <a:gd name="connsiteX363" fmla="*/ 3707782 w 7467600"/>
              <a:gd name="connsiteY363" fmla="*/ 5644908 h 6858000"/>
              <a:gd name="connsiteX364" fmla="*/ 3583827 w 7467600"/>
              <a:gd name="connsiteY364" fmla="*/ 6039215 h 6858000"/>
              <a:gd name="connsiteX365" fmla="*/ 3547861 w 7467600"/>
              <a:gd name="connsiteY365" fmla="*/ 6129609 h 6858000"/>
              <a:gd name="connsiteX366" fmla="*/ 3490905 w 7467600"/>
              <a:gd name="connsiteY366" fmla="*/ 6277660 h 6858000"/>
              <a:gd name="connsiteX367" fmla="*/ 3455859 w 7467600"/>
              <a:gd name="connsiteY367" fmla="*/ 6391301 h 6858000"/>
              <a:gd name="connsiteX368" fmla="*/ 3429112 w 7467600"/>
              <a:gd name="connsiteY368" fmla="*/ 6479469 h 6858000"/>
              <a:gd name="connsiteX369" fmla="*/ 3304862 w 7467600"/>
              <a:gd name="connsiteY369" fmla="*/ 6796476 h 6858000"/>
              <a:gd name="connsiteX370" fmla="*/ 3276071 w 7467600"/>
              <a:gd name="connsiteY370" fmla="*/ 6858000 h 6858000"/>
              <a:gd name="connsiteX371" fmla="*/ 3240805 w 7467600"/>
              <a:gd name="connsiteY371" fmla="*/ 6858000 h 6858000"/>
              <a:gd name="connsiteX372" fmla="*/ 3275917 w 7467600"/>
              <a:gd name="connsiteY372" fmla="*/ 6783192 h 6858000"/>
              <a:gd name="connsiteX373" fmla="*/ 3399358 w 7467600"/>
              <a:gd name="connsiteY373" fmla="*/ 6469011 h 6858000"/>
              <a:gd name="connsiteX374" fmla="*/ 3425650 w 7467600"/>
              <a:gd name="connsiteY374" fmla="*/ 6381333 h 6858000"/>
              <a:gd name="connsiteX375" fmla="*/ 3460661 w 7467600"/>
              <a:gd name="connsiteY375" fmla="*/ 6266763 h 6858000"/>
              <a:gd name="connsiteX376" fmla="*/ 3518021 w 7467600"/>
              <a:gd name="connsiteY376" fmla="*/ 6117298 h 6858000"/>
              <a:gd name="connsiteX377" fmla="*/ 3554035 w 7467600"/>
              <a:gd name="connsiteY377" fmla="*/ 6027832 h 6858000"/>
              <a:gd name="connsiteX378" fmla="*/ 3677174 w 7467600"/>
              <a:gd name="connsiteY378" fmla="*/ 5636351 h 6858000"/>
              <a:gd name="connsiteX379" fmla="*/ 3698819 w 7467600"/>
              <a:gd name="connsiteY379" fmla="*/ 5560503 h 6858000"/>
              <a:gd name="connsiteX380" fmla="*/ 3702094 w 7467600"/>
              <a:gd name="connsiteY380" fmla="*/ 5549194 h 6858000"/>
              <a:gd name="connsiteX381" fmla="*/ 3398355 w 7467600"/>
              <a:gd name="connsiteY381" fmla="*/ 6094603 h 6858000"/>
              <a:gd name="connsiteX382" fmla="*/ 3193941 w 7467600"/>
              <a:gd name="connsiteY382" fmla="*/ 6798775 h 6858000"/>
              <a:gd name="connsiteX383" fmla="*/ 3184140 w 7467600"/>
              <a:gd name="connsiteY383" fmla="*/ 6858000 h 6858000"/>
              <a:gd name="connsiteX384" fmla="*/ 3099978 w 7467600"/>
              <a:gd name="connsiteY384" fmla="*/ 6858000 h 6858000"/>
              <a:gd name="connsiteX385" fmla="*/ 3101556 w 7467600"/>
              <a:gd name="connsiteY385" fmla="*/ 6843337 h 6858000"/>
              <a:gd name="connsiteX386" fmla="*/ 3370162 w 7467600"/>
              <a:gd name="connsiteY386" fmla="*/ 5785550 h 6858000"/>
              <a:gd name="connsiteX387" fmla="*/ 3746477 w 7467600"/>
              <a:gd name="connsiteY387" fmla="*/ 5377889 h 6858000"/>
              <a:gd name="connsiteX388" fmla="*/ 3863399 w 7467600"/>
              <a:gd name="connsiteY388" fmla="*/ 5087257 h 6858000"/>
              <a:gd name="connsiteX389" fmla="*/ 3968712 w 7467600"/>
              <a:gd name="connsiteY389" fmla="*/ 4913989 h 6858000"/>
              <a:gd name="connsiteX390" fmla="*/ 2792390 w 7467600"/>
              <a:gd name="connsiteY390" fmla="*/ 5382974 h 6858000"/>
              <a:gd name="connsiteX391" fmla="*/ 2714982 w 7467600"/>
              <a:gd name="connsiteY391" fmla="*/ 5427051 h 6858000"/>
              <a:gd name="connsiteX392" fmla="*/ 2813361 w 7467600"/>
              <a:gd name="connsiteY392" fmla="*/ 6023912 h 6858000"/>
              <a:gd name="connsiteX393" fmla="*/ 2688430 w 7467600"/>
              <a:gd name="connsiteY393" fmla="*/ 6801564 h 6858000"/>
              <a:gd name="connsiteX394" fmla="*/ 2629626 w 7467600"/>
              <a:gd name="connsiteY394" fmla="*/ 6763394 h 6858000"/>
              <a:gd name="connsiteX395" fmla="*/ 2565328 w 7467600"/>
              <a:gd name="connsiteY395" fmla="*/ 5516399 h 6858000"/>
              <a:gd name="connsiteX396" fmla="*/ 1922999 w 7467600"/>
              <a:gd name="connsiteY396" fmla="*/ 5980343 h 6858000"/>
              <a:gd name="connsiteX397" fmla="*/ 1950261 w 7467600"/>
              <a:gd name="connsiteY397" fmla="*/ 6405858 h 6858000"/>
              <a:gd name="connsiteX398" fmla="*/ 2365554 w 7467600"/>
              <a:gd name="connsiteY398" fmla="*/ 6759107 h 6858000"/>
              <a:gd name="connsiteX399" fmla="*/ 2424142 w 7467600"/>
              <a:gd name="connsiteY399" fmla="*/ 6858000 h 6858000"/>
              <a:gd name="connsiteX400" fmla="*/ 2395994 w 7467600"/>
              <a:gd name="connsiteY400" fmla="*/ 6858000 h 6858000"/>
              <a:gd name="connsiteX401" fmla="*/ 2392863 w 7467600"/>
              <a:gd name="connsiteY401" fmla="*/ 6852964 h 6858000"/>
              <a:gd name="connsiteX402" fmla="*/ 2017589 w 7467600"/>
              <a:gd name="connsiteY402" fmla="*/ 6493982 h 6858000"/>
              <a:gd name="connsiteX403" fmla="*/ 2147336 w 7467600"/>
              <a:gd name="connsiteY403" fmla="*/ 6594052 h 6858000"/>
              <a:gd name="connsiteX404" fmla="*/ 2207047 w 7467600"/>
              <a:gd name="connsiteY404" fmla="*/ 6654540 h 6858000"/>
              <a:gd name="connsiteX405" fmla="*/ 2299106 w 7467600"/>
              <a:gd name="connsiteY405" fmla="*/ 6778931 h 6858000"/>
              <a:gd name="connsiteX406" fmla="*/ 2314430 w 7467600"/>
              <a:gd name="connsiteY406" fmla="*/ 6801144 h 6858000"/>
              <a:gd name="connsiteX407" fmla="*/ 2352406 w 7467600"/>
              <a:gd name="connsiteY407" fmla="*/ 6858000 h 6858000"/>
              <a:gd name="connsiteX408" fmla="*/ 2314492 w 7467600"/>
              <a:gd name="connsiteY408" fmla="*/ 6858000 h 6858000"/>
              <a:gd name="connsiteX409" fmla="*/ 2288095 w 7467600"/>
              <a:gd name="connsiteY409" fmla="*/ 6818030 h 6858000"/>
              <a:gd name="connsiteX410" fmla="*/ 2272768 w 7467600"/>
              <a:gd name="connsiteY410" fmla="*/ 6795822 h 6858000"/>
              <a:gd name="connsiteX411" fmla="*/ 2182715 w 7467600"/>
              <a:gd name="connsiteY411" fmla="*/ 6675071 h 6858000"/>
              <a:gd name="connsiteX412" fmla="*/ 2032061 w 7467600"/>
              <a:gd name="connsiteY412" fmla="*/ 6541380 h 6858000"/>
              <a:gd name="connsiteX413" fmla="*/ 2257220 w 7467600"/>
              <a:gd name="connsiteY413" fmla="*/ 6826257 h 6858000"/>
              <a:gd name="connsiteX414" fmla="*/ 2281324 w 7467600"/>
              <a:gd name="connsiteY414" fmla="*/ 6858000 h 6858000"/>
              <a:gd name="connsiteX415" fmla="*/ 2242860 w 7467600"/>
              <a:gd name="connsiteY415" fmla="*/ 6858000 h 6858000"/>
              <a:gd name="connsiteX416" fmla="*/ 2232818 w 7467600"/>
              <a:gd name="connsiteY416" fmla="*/ 6844926 h 6858000"/>
              <a:gd name="connsiteX417" fmla="*/ 1990172 w 7467600"/>
              <a:gd name="connsiteY417" fmla="*/ 6542121 h 6858000"/>
              <a:gd name="connsiteX418" fmla="*/ 2124090 w 7467600"/>
              <a:gd name="connsiteY418" fmla="*/ 6761017 h 6858000"/>
              <a:gd name="connsiteX419" fmla="*/ 2200380 w 7467600"/>
              <a:gd name="connsiteY419" fmla="*/ 6858000 h 6858000"/>
              <a:gd name="connsiteX420" fmla="*/ 2147507 w 7467600"/>
              <a:gd name="connsiteY420" fmla="*/ 6858000 h 6858000"/>
              <a:gd name="connsiteX421" fmla="*/ 2070668 w 7467600"/>
              <a:gd name="connsiteY421" fmla="*/ 6761520 h 6858000"/>
              <a:gd name="connsiteX422" fmla="*/ 1975142 w 7467600"/>
              <a:gd name="connsiteY422" fmla="*/ 6585570 h 6858000"/>
              <a:gd name="connsiteX423" fmla="*/ 2050035 w 7467600"/>
              <a:gd name="connsiteY423" fmla="*/ 6813345 h 6858000"/>
              <a:gd name="connsiteX424" fmla="*/ 2063025 w 7467600"/>
              <a:gd name="connsiteY424" fmla="*/ 6858000 h 6858000"/>
              <a:gd name="connsiteX425" fmla="*/ 2021675 w 7467600"/>
              <a:gd name="connsiteY425" fmla="*/ 6858000 h 6858000"/>
              <a:gd name="connsiteX426" fmla="*/ 2019308 w 7467600"/>
              <a:gd name="connsiteY426" fmla="*/ 6847118 h 6858000"/>
              <a:gd name="connsiteX427" fmla="*/ 1938835 w 7467600"/>
              <a:gd name="connsiteY427" fmla="*/ 6551160 h 6858000"/>
              <a:gd name="connsiteX428" fmla="*/ 1953230 w 7467600"/>
              <a:gd name="connsiteY428" fmla="*/ 6759699 h 6858000"/>
              <a:gd name="connsiteX429" fmla="*/ 1956763 w 7467600"/>
              <a:gd name="connsiteY429" fmla="*/ 6778191 h 6858000"/>
              <a:gd name="connsiteX430" fmla="*/ 1967925 w 7467600"/>
              <a:gd name="connsiteY430" fmla="*/ 6858000 h 6858000"/>
              <a:gd name="connsiteX431" fmla="*/ 1936622 w 7467600"/>
              <a:gd name="connsiteY431" fmla="*/ 6858000 h 6858000"/>
              <a:gd name="connsiteX432" fmla="*/ 1926261 w 7467600"/>
              <a:gd name="connsiteY432" fmla="*/ 6784064 h 6858000"/>
              <a:gd name="connsiteX433" fmla="*/ 1922724 w 7467600"/>
              <a:gd name="connsiteY433" fmla="*/ 6765577 h 6858000"/>
              <a:gd name="connsiteX434" fmla="*/ 1904650 w 7467600"/>
              <a:gd name="connsiteY434" fmla="*/ 6639616 h 6858000"/>
              <a:gd name="connsiteX435" fmla="*/ 1885273 w 7467600"/>
              <a:gd name="connsiteY435" fmla="*/ 6858000 h 6858000"/>
              <a:gd name="connsiteX436" fmla="*/ 1854363 w 7467600"/>
              <a:gd name="connsiteY436" fmla="*/ 6858000 h 6858000"/>
              <a:gd name="connsiteX437" fmla="*/ 1880391 w 7467600"/>
              <a:gd name="connsiteY437" fmla="*/ 6603796 h 6858000"/>
              <a:gd name="connsiteX438" fmla="*/ 1818273 w 7467600"/>
              <a:gd name="connsiteY438" fmla="*/ 6715729 h 6858000"/>
              <a:gd name="connsiteX439" fmla="*/ 1794691 w 7467600"/>
              <a:gd name="connsiteY439" fmla="*/ 6843239 h 6858000"/>
              <a:gd name="connsiteX440" fmla="*/ 1794914 w 7467600"/>
              <a:gd name="connsiteY440" fmla="*/ 6858000 h 6858000"/>
              <a:gd name="connsiteX441" fmla="*/ 1746128 w 7467600"/>
              <a:gd name="connsiteY441" fmla="*/ 6858000 h 6858000"/>
              <a:gd name="connsiteX442" fmla="*/ 1753934 w 7467600"/>
              <a:gd name="connsiteY442" fmla="*/ 6724796 h 6858000"/>
              <a:gd name="connsiteX443" fmla="*/ 1792053 w 7467600"/>
              <a:gd name="connsiteY443" fmla="*/ 6572396 h 6858000"/>
              <a:gd name="connsiteX444" fmla="*/ 1862248 w 7467600"/>
              <a:gd name="connsiteY444" fmla="*/ 6266397 h 6858000"/>
              <a:gd name="connsiteX445" fmla="*/ 1862250 w 7467600"/>
              <a:gd name="connsiteY445" fmla="*/ 6033531 h 6858000"/>
              <a:gd name="connsiteX446" fmla="*/ 1211999 w 7467600"/>
              <a:gd name="connsiteY446" fmla="*/ 6683610 h 6858000"/>
              <a:gd name="connsiteX447" fmla="*/ 1213266 w 7467600"/>
              <a:gd name="connsiteY447" fmla="*/ 6691947 h 6858000"/>
              <a:gd name="connsiteX448" fmla="*/ 1203370 w 7467600"/>
              <a:gd name="connsiteY448" fmla="*/ 6850676 h 6858000"/>
              <a:gd name="connsiteX449" fmla="*/ 1203671 w 7467600"/>
              <a:gd name="connsiteY449" fmla="*/ 6858000 h 6858000"/>
              <a:gd name="connsiteX450" fmla="*/ 1143180 w 7467600"/>
              <a:gd name="connsiteY450" fmla="*/ 6858000 h 6858000"/>
              <a:gd name="connsiteX451" fmla="*/ 1142176 w 7467600"/>
              <a:gd name="connsiteY451" fmla="*/ 6766045 h 6858000"/>
              <a:gd name="connsiteX452" fmla="*/ 1067484 w 7467600"/>
              <a:gd name="connsiteY452" fmla="*/ 6858000 h 6858000"/>
              <a:gd name="connsiteX453" fmla="*/ 953928 w 7467600"/>
              <a:gd name="connsiteY453" fmla="*/ 6858000 h 6858000"/>
              <a:gd name="connsiteX454" fmla="*/ 959715 w 7467600"/>
              <a:gd name="connsiteY454" fmla="*/ 6850185 h 6858000"/>
              <a:gd name="connsiteX455" fmla="*/ 1483788 w 7467600"/>
              <a:gd name="connsiteY455" fmla="*/ 6259174 h 6858000"/>
              <a:gd name="connsiteX456" fmla="*/ 1100671 w 7467600"/>
              <a:gd name="connsiteY456" fmla="*/ 6252137 h 6858000"/>
              <a:gd name="connsiteX457" fmla="*/ 1090144 w 7467600"/>
              <a:gd name="connsiteY457" fmla="*/ 6256748 h 6858000"/>
              <a:gd name="connsiteX458" fmla="*/ 1095872 w 7467600"/>
              <a:gd name="connsiteY458" fmla="*/ 6271892 h 6858000"/>
              <a:gd name="connsiteX459" fmla="*/ 262785 w 7467600"/>
              <a:gd name="connsiteY459" fmla="*/ 6845450 h 6858000"/>
              <a:gd name="connsiteX460" fmla="*/ 209968 w 7467600"/>
              <a:gd name="connsiteY460" fmla="*/ 6770713 h 6858000"/>
              <a:gd name="connsiteX461" fmla="*/ 873460 w 7467600"/>
              <a:gd name="connsiteY461" fmla="*/ 6253768 h 6858000"/>
              <a:gd name="connsiteX462" fmla="*/ 192686 w 7467600"/>
              <a:gd name="connsiteY462" fmla="*/ 5849257 h 6858000"/>
              <a:gd name="connsiteX463" fmla="*/ 4696 w 7467600"/>
              <a:gd name="connsiteY463" fmla="*/ 5697668 h 6858000"/>
              <a:gd name="connsiteX464" fmla="*/ 0 w 7467600"/>
              <a:gd name="connsiteY464" fmla="*/ 5689984 h 6858000"/>
              <a:gd name="connsiteX465" fmla="*/ 0 w 7467600"/>
              <a:gd name="connsiteY465" fmla="*/ 5513472 h 6858000"/>
              <a:gd name="connsiteX466" fmla="*/ 174101 w 7467600"/>
              <a:gd name="connsiteY466" fmla="*/ 5620277 h 6858000"/>
              <a:gd name="connsiteX467" fmla="*/ 891800 w 7467600"/>
              <a:gd name="connsiteY467" fmla="*/ 6036935 h 6858000"/>
              <a:gd name="connsiteX468" fmla="*/ 1072219 w 7467600"/>
              <a:gd name="connsiteY468" fmla="*/ 6169443 h 6858000"/>
              <a:gd name="connsiteX469" fmla="*/ 1074117 w 7467600"/>
              <a:gd name="connsiteY469" fmla="*/ 6170301 h 6858000"/>
              <a:gd name="connsiteX470" fmla="*/ 1083114 w 7467600"/>
              <a:gd name="connsiteY470" fmla="*/ 6174131 h 6858000"/>
              <a:gd name="connsiteX471" fmla="*/ 1543010 w 7467600"/>
              <a:gd name="connsiteY471" fmla="*/ 6191140 h 6858000"/>
              <a:gd name="connsiteX472" fmla="*/ 1551080 w 7467600"/>
              <a:gd name="connsiteY472" fmla="*/ 6195006 h 6858000"/>
              <a:gd name="connsiteX473" fmla="*/ 2345443 w 7467600"/>
              <a:gd name="connsiteY473" fmla="*/ 5549882 h 6858000"/>
              <a:gd name="connsiteX474" fmla="*/ 1721499 w 7467600"/>
              <a:gd name="connsiteY474" fmla="*/ 5599969 h 6858000"/>
              <a:gd name="connsiteX475" fmla="*/ 767716 w 7467600"/>
              <a:gd name="connsiteY475" fmla="*/ 5472768 h 6858000"/>
              <a:gd name="connsiteX476" fmla="*/ 722147 w 7467600"/>
              <a:gd name="connsiteY476" fmla="*/ 5393091 h 6858000"/>
              <a:gd name="connsiteX477" fmla="*/ 1485552 w 7467600"/>
              <a:gd name="connsiteY477" fmla="*/ 5313202 h 6858000"/>
              <a:gd name="connsiteX478" fmla="*/ 2143004 w 7467600"/>
              <a:gd name="connsiteY478" fmla="*/ 5402420 h 6858000"/>
              <a:gd name="connsiteX479" fmla="*/ 1933391 w 7467600"/>
              <a:gd name="connsiteY479" fmla="*/ 5156971 h 6858000"/>
              <a:gd name="connsiteX480" fmla="*/ 1827118 w 7467600"/>
              <a:gd name="connsiteY480" fmla="*/ 4968410 h 6858000"/>
              <a:gd name="connsiteX481" fmla="*/ 1837349 w 7467600"/>
              <a:gd name="connsiteY481" fmla="*/ 4956357 h 6858000"/>
              <a:gd name="connsiteX482" fmla="*/ 2162835 w 7467600"/>
              <a:gd name="connsiteY482" fmla="*/ 5187853 h 6858000"/>
              <a:gd name="connsiteX483" fmla="*/ 2257167 w 7467600"/>
              <a:gd name="connsiteY483" fmla="*/ 5462123 h 6858000"/>
              <a:gd name="connsiteX484" fmla="*/ 2261598 w 7467600"/>
              <a:gd name="connsiteY484" fmla="*/ 5467998 h 6858000"/>
              <a:gd name="connsiteX485" fmla="*/ 2437177 w 7467600"/>
              <a:gd name="connsiteY485" fmla="*/ 5479608 h 6858000"/>
              <a:gd name="connsiteX486" fmla="*/ 2445247 w 7467600"/>
              <a:gd name="connsiteY486" fmla="*/ 5483476 h 6858000"/>
              <a:gd name="connsiteX487" fmla="*/ 2743626 w 7467600"/>
              <a:gd name="connsiteY487" fmla="*/ 5304819 h 6858000"/>
              <a:gd name="connsiteX488" fmla="*/ 3048102 w 7467600"/>
              <a:gd name="connsiteY488" fmla="*/ 5150595 h 6858000"/>
              <a:gd name="connsiteX489" fmla="*/ 1799414 w 7467600"/>
              <a:gd name="connsiteY489" fmla="*/ 4694732 h 6858000"/>
              <a:gd name="connsiteX490" fmla="*/ 1771735 w 7467600"/>
              <a:gd name="connsiteY490" fmla="*/ 4619929 h 6858000"/>
              <a:gd name="connsiteX491" fmla="*/ 3104273 w 7467600"/>
              <a:gd name="connsiteY491" fmla="*/ 5076159 h 6858000"/>
              <a:gd name="connsiteX492" fmla="*/ 3113245 w 7467600"/>
              <a:gd name="connsiteY492" fmla="*/ 5090705 h 6858000"/>
              <a:gd name="connsiteX493" fmla="*/ 3126294 w 7467600"/>
              <a:gd name="connsiteY493" fmla="*/ 5114400 h 6858000"/>
              <a:gd name="connsiteX494" fmla="*/ 3937433 w 7467600"/>
              <a:gd name="connsiteY494" fmla="*/ 4830473 h 6858000"/>
              <a:gd name="connsiteX495" fmla="*/ 3590475 w 7467600"/>
              <a:gd name="connsiteY495" fmla="*/ 4597974 h 6858000"/>
              <a:gd name="connsiteX496" fmla="*/ 3100264 w 7467600"/>
              <a:gd name="connsiteY496" fmla="*/ 4579845 h 6858000"/>
              <a:gd name="connsiteX497" fmla="*/ 2183576 w 7467600"/>
              <a:gd name="connsiteY497" fmla="*/ 4227150 h 6858000"/>
              <a:gd name="connsiteX498" fmla="*/ 2151029 w 7467600"/>
              <a:gd name="connsiteY498" fmla="*/ 4146947 h 6858000"/>
              <a:gd name="connsiteX499" fmla="*/ 3563434 w 7467600"/>
              <a:gd name="connsiteY499" fmla="*/ 4469115 h 6858000"/>
              <a:gd name="connsiteX500" fmla="*/ 3177952 w 7467600"/>
              <a:gd name="connsiteY500" fmla="*/ 3657386 h 6858000"/>
              <a:gd name="connsiteX501" fmla="*/ 3189263 w 7467600"/>
              <a:gd name="connsiteY501" fmla="*/ 3625726 h 6858000"/>
              <a:gd name="connsiteX502" fmla="*/ 3560912 w 7467600"/>
              <a:gd name="connsiteY502" fmla="*/ 4079863 h 6858000"/>
              <a:gd name="connsiteX503" fmla="*/ 3626636 w 7467600"/>
              <a:gd name="connsiteY503" fmla="*/ 4512230 h 6858000"/>
              <a:gd name="connsiteX504" fmla="*/ 3653088 w 7467600"/>
              <a:gd name="connsiteY504" fmla="*/ 4521417 h 6858000"/>
              <a:gd name="connsiteX505" fmla="*/ 3988128 w 7467600"/>
              <a:gd name="connsiteY505" fmla="*/ 4817267 h 6858000"/>
              <a:gd name="connsiteX506" fmla="*/ 4830582 w 7467600"/>
              <a:gd name="connsiteY506" fmla="*/ 4676000 h 6858000"/>
              <a:gd name="connsiteX507" fmla="*/ 4830100 w 7467600"/>
              <a:gd name="connsiteY507" fmla="*/ 4675554 h 6858000"/>
              <a:gd name="connsiteX508" fmla="*/ 4036318 w 7467600"/>
              <a:gd name="connsiteY508" fmla="*/ 4147013 h 6858000"/>
              <a:gd name="connsiteX509" fmla="*/ 3432098 w 7467600"/>
              <a:gd name="connsiteY509" fmla="*/ 3537312 h 6858000"/>
              <a:gd name="connsiteX510" fmla="*/ 3446761 w 7467600"/>
              <a:gd name="connsiteY510" fmla="*/ 3461278 h 6858000"/>
              <a:gd name="connsiteX511" fmla="*/ 4419733 w 7467600"/>
              <a:gd name="connsiteY511" fmla="*/ 3963555 h 6858000"/>
              <a:gd name="connsiteX512" fmla="*/ 4781371 w 7467600"/>
              <a:gd name="connsiteY512" fmla="*/ 4458604 h 6858000"/>
              <a:gd name="connsiteX513" fmla="*/ 4780440 w 7467600"/>
              <a:gd name="connsiteY513" fmla="*/ 4470290 h 6858000"/>
              <a:gd name="connsiteX514" fmla="*/ 4898954 w 7467600"/>
              <a:gd name="connsiteY514" fmla="*/ 4662092 h 6858000"/>
              <a:gd name="connsiteX515" fmla="*/ 4900699 w 7467600"/>
              <a:gd name="connsiteY515" fmla="*/ 4670867 h 6858000"/>
              <a:gd name="connsiteX516" fmla="*/ 5714511 w 7467600"/>
              <a:gd name="connsiteY516" fmla="*/ 4663483 h 6858000"/>
              <a:gd name="connsiteX517" fmla="*/ 5464793 w 7467600"/>
              <a:gd name="connsiteY517" fmla="*/ 4393556 h 6858000"/>
              <a:gd name="connsiteX518" fmla="*/ 5461897 w 7467600"/>
              <a:gd name="connsiteY518" fmla="*/ 4390879 h 6858000"/>
              <a:gd name="connsiteX519" fmla="*/ 4294126 w 7467600"/>
              <a:gd name="connsiteY519" fmla="*/ 3303048 h 6858000"/>
              <a:gd name="connsiteX520" fmla="*/ 4305321 w 7467600"/>
              <a:gd name="connsiteY520" fmla="*/ 3256953 h 6858000"/>
              <a:gd name="connsiteX521" fmla="*/ 4949299 w 7467600"/>
              <a:gd name="connsiteY521" fmla="*/ 3766336 h 6858000"/>
              <a:gd name="connsiteX522" fmla="*/ 5291452 w 7467600"/>
              <a:gd name="connsiteY522" fmla="*/ 4076801 h 6858000"/>
              <a:gd name="connsiteX523" fmla="*/ 5434998 w 7467600"/>
              <a:gd name="connsiteY523" fmla="*/ 4254100 h 6858000"/>
              <a:gd name="connsiteX524" fmla="*/ 5351015 w 7467600"/>
              <a:gd name="connsiteY524" fmla="*/ 3760989 h 6858000"/>
              <a:gd name="connsiteX525" fmla="*/ 5413780 w 7467600"/>
              <a:gd name="connsiteY525" fmla="*/ 2966265 h 6858000"/>
              <a:gd name="connsiteX526" fmla="*/ 5425627 w 7467600"/>
              <a:gd name="connsiteY526" fmla="*/ 2954192 h 6858000"/>
              <a:gd name="connsiteX527" fmla="*/ 6604735 w 7467600"/>
              <a:gd name="connsiteY527" fmla="*/ 2041381 h 6858000"/>
              <a:gd name="connsiteX528" fmla="*/ 7204487 w 7467600"/>
              <a:gd name="connsiteY528" fmla="*/ 2742112 h 6858000"/>
              <a:gd name="connsiteX529" fmla="*/ 7131592 w 7467600"/>
              <a:gd name="connsiteY529" fmla="*/ 2672096 h 6858000"/>
              <a:gd name="connsiteX530" fmla="*/ 6996344 w 7467600"/>
              <a:gd name="connsiteY530" fmla="*/ 2518310 h 6858000"/>
              <a:gd name="connsiteX531" fmla="*/ 6735495 w 7467600"/>
              <a:gd name="connsiteY531" fmla="*/ 2196890 h 6858000"/>
              <a:gd name="connsiteX532" fmla="*/ 6721901 w 7467600"/>
              <a:gd name="connsiteY532" fmla="*/ 2179274 h 6858000"/>
              <a:gd name="connsiteX533" fmla="*/ 6604735 w 7467600"/>
              <a:gd name="connsiteY533" fmla="*/ 2041381 h 6858000"/>
              <a:gd name="connsiteX534" fmla="*/ 6591670 w 7467600"/>
              <a:gd name="connsiteY534" fmla="*/ 1988277 h 6858000"/>
              <a:gd name="connsiteX535" fmla="*/ 6747349 w 7467600"/>
              <a:gd name="connsiteY535" fmla="*/ 2160069 h 6858000"/>
              <a:gd name="connsiteX536" fmla="*/ 6760943 w 7467600"/>
              <a:gd name="connsiteY536" fmla="*/ 2177686 h 6858000"/>
              <a:gd name="connsiteX537" fmla="*/ 7021065 w 7467600"/>
              <a:gd name="connsiteY537" fmla="*/ 2498102 h 6858000"/>
              <a:gd name="connsiteX538" fmla="*/ 7155223 w 7467600"/>
              <a:gd name="connsiteY538" fmla="*/ 2650386 h 6858000"/>
              <a:gd name="connsiteX539" fmla="*/ 7203167 w 7467600"/>
              <a:gd name="connsiteY539" fmla="*/ 2697288 h 6858000"/>
              <a:gd name="connsiteX540" fmla="*/ 6937703 w 7467600"/>
              <a:gd name="connsiteY540" fmla="*/ 2321981 h 6858000"/>
              <a:gd name="connsiteX541" fmla="*/ 6591670 w 7467600"/>
              <a:gd name="connsiteY541" fmla="*/ 1988277 h 6858000"/>
              <a:gd name="connsiteX542" fmla="*/ 5798671 w 7467600"/>
              <a:gd name="connsiteY542" fmla="*/ 1981601 h 6858000"/>
              <a:gd name="connsiteX543" fmla="*/ 5754709 w 7467600"/>
              <a:gd name="connsiteY543" fmla="*/ 2071454 h 6858000"/>
              <a:gd name="connsiteX544" fmla="*/ 5763044 w 7467600"/>
              <a:gd name="connsiteY544" fmla="*/ 2842206 h 6858000"/>
              <a:gd name="connsiteX545" fmla="*/ 5764974 w 7467600"/>
              <a:gd name="connsiteY545" fmla="*/ 2799609 h 6858000"/>
              <a:gd name="connsiteX546" fmla="*/ 5767665 w 7467600"/>
              <a:gd name="connsiteY546" fmla="*/ 2666409 h 6858000"/>
              <a:gd name="connsiteX547" fmla="*/ 5763055 w 7467600"/>
              <a:gd name="connsiteY547" fmla="*/ 2579705 h 6858000"/>
              <a:gd name="connsiteX548" fmla="*/ 5758079 w 7467600"/>
              <a:gd name="connsiteY548" fmla="*/ 2492508 h 6858000"/>
              <a:gd name="connsiteX549" fmla="*/ 5779325 w 7467600"/>
              <a:gd name="connsiteY549" fmla="*/ 2197069 h 6858000"/>
              <a:gd name="connsiteX550" fmla="*/ 5798671 w 7467600"/>
              <a:gd name="connsiteY550" fmla="*/ 1981601 h 6858000"/>
              <a:gd name="connsiteX551" fmla="*/ 5829202 w 7467600"/>
              <a:gd name="connsiteY551" fmla="*/ 1971679 h 6858000"/>
              <a:gd name="connsiteX552" fmla="*/ 5809558 w 7467600"/>
              <a:gd name="connsiteY552" fmla="*/ 2198043 h 6858000"/>
              <a:gd name="connsiteX553" fmla="*/ 5788653 w 7467600"/>
              <a:gd name="connsiteY553" fmla="*/ 2489430 h 6858000"/>
              <a:gd name="connsiteX554" fmla="*/ 5793439 w 7467600"/>
              <a:gd name="connsiteY554" fmla="*/ 2575235 h 6858000"/>
              <a:gd name="connsiteX555" fmla="*/ 5796837 w 7467600"/>
              <a:gd name="connsiteY555" fmla="*/ 2637633 h 6858000"/>
              <a:gd name="connsiteX556" fmla="*/ 5818614 w 7467600"/>
              <a:gd name="connsiteY556" fmla="*/ 2473055 h 6858000"/>
              <a:gd name="connsiteX557" fmla="*/ 5829202 w 7467600"/>
              <a:gd name="connsiteY557" fmla="*/ 1971679 h 6858000"/>
              <a:gd name="connsiteX558" fmla="*/ 5911389 w 7467600"/>
              <a:gd name="connsiteY558" fmla="*/ 1898371 h 6858000"/>
              <a:gd name="connsiteX559" fmla="*/ 6237627 w 7467600"/>
              <a:gd name="connsiteY559" fmla="*/ 2231921 h 6858000"/>
              <a:gd name="connsiteX560" fmla="*/ 5911389 w 7467600"/>
              <a:gd name="connsiteY560" fmla="*/ 1898371 h 6858000"/>
              <a:gd name="connsiteX561" fmla="*/ 6944437 w 7467600"/>
              <a:gd name="connsiteY561" fmla="*/ 1575402 h 6858000"/>
              <a:gd name="connsiteX562" fmla="*/ 6304730 w 7467600"/>
              <a:gd name="connsiteY562" fmla="*/ 1766654 h 6858000"/>
              <a:gd name="connsiteX563" fmla="*/ 6944437 w 7467600"/>
              <a:gd name="connsiteY563" fmla="*/ 1575402 h 6858000"/>
              <a:gd name="connsiteX564" fmla="*/ 7019523 w 7467600"/>
              <a:gd name="connsiteY564" fmla="*/ 1519450 h 6858000"/>
              <a:gd name="connsiteX565" fmla="*/ 6298091 w 7467600"/>
              <a:gd name="connsiteY565" fmla="*/ 1737122 h 6858000"/>
              <a:gd name="connsiteX566" fmla="*/ 7019523 w 7467600"/>
              <a:gd name="connsiteY566" fmla="*/ 1519450 h 6858000"/>
              <a:gd name="connsiteX567" fmla="*/ 2399523 w 7467600"/>
              <a:gd name="connsiteY567" fmla="*/ 1428234 h 6858000"/>
              <a:gd name="connsiteX568" fmla="*/ 2224982 w 7467600"/>
              <a:gd name="connsiteY568" fmla="*/ 1826201 h 6858000"/>
              <a:gd name="connsiteX569" fmla="*/ 2096099 w 7467600"/>
              <a:gd name="connsiteY569" fmla="*/ 2345900 h 6858000"/>
              <a:gd name="connsiteX570" fmla="*/ 2283317 w 7467600"/>
              <a:gd name="connsiteY570" fmla="*/ 1796925 h 6858000"/>
              <a:gd name="connsiteX571" fmla="*/ 2399523 w 7467600"/>
              <a:gd name="connsiteY571" fmla="*/ 1428234 h 6858000"/>
              <a:gd name="connsiteX572" fmla="*/ 2448558 w 7467600"/>
              <a:gd name="connsiteY572" fmla="*/ 1373435 h 6858000"/>
              <a:gd name="connsiteX573" fmla="*/ 2312521 w 7467600"/>
              <a:gd name="connsiteY573" fmla="*/ 1806140 h 6858000"/>
              <a:gd name="connsiteX574" fmla="*/ 2127533 w 7467600"/>
              <a:gd name="connsiteY574" fmla="*/ 2348380 h 6858000"/>
              <a:gd name="connsiteX575" fmla="*/ 2358080 w 7467600"/>
              <a:gd name="connsiteY575" fmla="*/ 1866134 h 6858000"/>
              <a:gd name="connsiteX576" fmla="*/ 2407436 w 7467600"/>
              <a:gd name="connsiteY576" fmla="*/ 1651070 h 6858000"/>
              <a:gd name="connsiteX577" fmla="*/ 2448558 w 7467600"/>
              <a:gd name="connsiteY577" fmla="*/ 1373435 h 6858000"/>
              <a:gd name="connsiteX578" fmla="*/ 278707 w 7467600"/>
              <a:gd name="connsiteY578" fmla="*/ 1352270 h 6858000"/>
              <a:gd name="connsiteX579" fmla="*/ 321570 w 7467600"/>
              <a:gd name="connsiteY579" fmla="*/ 1861610 h 6858000"/>
              <a:gd name="connsiteX580" fmla="*/ 294281 w 7467600"/>
              <a:gd name="connsiteY580" fmla="*/ 1440658 h 6858000"/>
              <a:gd name="connsiteX581" fmla="*/ 278707 w 7467600"/>
              <a:gd name="connsiteY581" fmla="*/ 1352270 h 6858000"/>
              <a:gd name="connsiteX582" fmla="*/ 1423821 w 7467600"/>
              <a:gd name="connsiteY582" fmla="*/ 1351958 h 6858000"/>
              <a:gd name="connsiteX583" fmla="*/ 1638521 w 7467600"/>
              <a:gd name="connsiteY583" fmla="*/ 1908470 h 6858000"/>
              <a:gd name="connsiteX584" fmla="*/ 1754199 w 7467600"/>
              <a:gd name="connsiteY584" fmla="*/ 2149284 h 6858000"/>
              <a:gd name="connsiteX585" fmla="*/ 1908359 w 7467600"/>
              <a:gd name="connsiteY585" fmla="*/ 2364988 h 6858000"/>
              <a:gd name="connsiteX586" fmla="*/ 1647661 w 7467600"/>
              <a:gd name="connsiteY586" fmla="*/ 1825945 h 6858000"/>
              <a:gd name="connsiteX587" fmla="*/ 1423821 w 7467600"/>
              <a:gd name="connsiteY587" fmla="*/ 1351958 h 6858000"/>
              <a:gd name="connsiteX588" fmla="*/ 1431890 w 7467600"/>
              <a:gd name="connsiteY588" fmla="*/ 1306475 h 6858000"/>
              <a:gd name="connsiteX589" fmla="*/ 1507597 w 7467600"/>
              <a:gd name="connsiteY589" fmla="*/ 1446132 h 6858000"/>
              <a:gd name="connsiteX590" fmla="*/ 1674586 w 7467600"/>
              <a:gd name="connsiteY590" fmla="*/ 1813832 h 6858000"/>
              <a:gd name="connsiteX591" fmla="*/ 1815950 w 7467600"/>
              <a:gd name="connsiteY591" fmla="*/ 2128564 h 6858000"/>
              <a:gd name="connsiteX592" fmla="*/ 1984242 w 7467600"/>
              <a:gd name="connsiteY592" fmla="*/ 2430829 h 6858000"/>
              <a:gd name="connsiteX593" fmla="*/ 2014023 w 7467600"/>
              <a:gd name="connsiteY593" fmla="*/ 2450995 h 6858000"/>
              <a:gd name="connsiteX594" fmla="*/ 1747337 w 7467600"/>
              <a:gd name="connsiteY594" fmla="*/ 1855264 h 6858000"/>
              <a:gd name="connsiteX595" fmla="*/ 1533749 w 7467600"/>
              <a:gd name="connsiteY595" fmla="*/ 1478656 h 6858000"/>
              <a:gd name="connsiteX596" fmla="*/ 1431890 w 7467600"/>
              <a:gd name="connsiteY596" fmla="*/ 1306475 h 6858000"/>
              <a:gd name="connsiteX597" fmla="*/ 5052692 w 7467600"/>
              <a:gd name="connsiteY597" fmla="*/ 1292994 h 6858000"/>
              <a:gd name="connsiteX598" fmla="*/ 5200661 w 7467600"/>
              <a:gd name="connsiteY598" fmla="*/ 1635186 h 6858000"/>
              <a:gd name="connsiteX599" fmla="*/ 5297138 w 7467600"/>
              <a:gd name="connsiteY599" fmla="*/ 1906351 h 6858000"/>
              <a:gd name="connsiteX600" fmla="*/ 5052692 w 7467600"/>
              <a:gd name="connsiteY600" fmla="*/ 1292994 h 6858000"/>
              <a:gd name="connsiteX601" fmla="*/ 5009948 w 7467600"/>
              <a:gd name="connsiteY601" fmla="*/ 1273619 h 6858000"/>
              <a:gd name="connsiteX602" fmla="*/ 5121777 w 7467600"/>
              <a:gd name="connsiteY602" fmla="*/ 1654213 h 6858000"/>
              <a:gd name="connsiteX603" fmla="*/ 5293545 w 7467600"/>
              <a:gd name="connsiteY603" fmla="*/ 2072247 h 6858000"/>
              <a:gd name="connsiteX604" fmla="*/ 5294042 w 7467600"/>
              <a:gd name="connsiteY604" fmla="*/ 2065019 h 6858000"/>
              <a:gd name="connsiteX605" fmla="*/ 5171936 w 7467600"/>
              <a:gd name="connsiteY605" fmla="*/ 1647613 h 6858000"/>
              <a:gd name="connsiteX606" fmla="*/ 5009948 w 7467600"/>
              <a:gd name="connsiteY606" fmla="*/ 1273619 h 6858000"/>
              <a:gd name="connsiteX607" fmla="*/ 655236 w 7467600"/>
              <a:gd name="connsiteY607" fmla="*/ 1268632 h 6858000"/>
              <a:gd name="connsiteX608" fmla="*/ 839521 w 7467600"/>
              <a:gd name="connsiteY608" fmla="*/ 1685315 h 6858000"/>
              <a:gd name="connsiteX609" fmla="*/ 1109416 w 7467600"/>
              <a:gd name="connsiteY609" fmla="*/ 2061663 h 6858000"/>
              <a:gd name="connsiteX610" fmla="*/ 1298300 w 7467600"/>
              <a:gd name="connsiteY610" fmla="*/ 2247742 h 6858000"/>
              <a:gd name="connsiteX611" fmla="*/ 1125871 w 7467600"/>
              <a:gd name="connsiteY611" fmla="*/ 1989513 h 6858000"/>
              <a:gd name="connsiteX612" fmla="*/ 981574 w 7467600"/>
              <a:gd name="connsiteY612" fmla="*/ 1783157 h 6858000"/>
              <a:gd name="connsiteX613" fmla="*/ 922198 w 7467600"/>
              <a:gd name="connsiteY613" fmla="*/ 1677437 h 6858000"/>
              <a:gd name="connsiteX614" fmla="*/ 869293 w 7467600"/>
              <a:gd name="connsiteY614" fmla="*/ 1583214 h 6858000"/>
              <a:gd name="connsiteX615" fmla="*/ 751431 w 7467600"/>
              <a:gd name="connsiteY615" fmla="*/ 1405731 h 6858000"/>
              <a:gd name="connsiteX616" fmla="*/ 655236 w 7467600"/>
              <a:gd name="connsiteY616" fmla="*/ 1268632 h 6858000"/>
              <a:gd name="connsiteX617" fmla="*/ 6516292 w 7467600"/>
              <a:gd name="connsiteY617" fmla="*/ 1263064 h 6858000"/>
              <a:gd name="connsiteX618" fmla="*/ 5736320 w 7467600"/>
              <a:gd name="connsiteY618" fmla="*/ 1501803 h 6858000"/>
              <a:gd name="connsiteX619" fmla="*/ 6516292 w 7467600"/>
              <a:gd name="connsiteY619" fmla="*/ 1263064 h 6858000"/>
              <a:gd name="connsiteX620" fmla="*/ 291466 w 7467600"/>
              <a:gd name="connsiteY620" fmla="*/ 1250369 h 6858000"/>
              <a:gd name="connsiteX621" fmla="*/ 323180 w 7467600"/>
              <a:gd name="connsiteY621" fmla="*/ 1435283 h 6858000"/>
              <a:gd name="connsiteX622" fmla="*/ 349381 w 7467600"/>
              <a:gd name="connsiteY622" fmla="*/ 1875041 h 6858000"/>
              <a:gd name="connsiteX623" fmla="*/ 374363 w 7467600"/>
              <a:gd name="connsiteY623" fmla="*/ 1506494 h 6858000"/>
              <a:gd name="connsiteX624" fmla="*/ 302168 w 7467600"/>
              <a:gd name="connsiteY624" fmla="*/ 1274495 h 6858000"/>
              <a:gd name="connsiteX625" fmla="*/ 291466 w 7467600"/>
              <a:gd name="connsiteY625" fmla="*/ 1250369 h 6858000"/>
              <a:gd name="connsiteX626" fmla="*/ 678222 w 7467600"/>
              <a:gd name="connsiteY626" fmla="*/ 1248670 h 6858000"/>
              <a:gd name="connsiteX627" fmla="*/ 775536 w 7467600"/>
              <a:gd name="connsiteY627" fmla="*/ 1388015 h 6858000"/>
              <a:gd name="connsiteX628" fmla="*/ 894529 w 7467600"/>
              <a:gd name="connsiteY628" fmla="*/ 1567739 h 6858000"/>
              <a:gd name="connsiteX629" fmla="*/ 948000 w 7467600"/>
              <a:gd name="connsiteY629" fmla="*/ 1663088 h 6858000"/>
              <a:gd name="connsiteX630" fmla="*/ 1006812 w 7467600"/>
              <a:gd name="connsiteY630" fmla="*/ 1767683 h 6858000"/>
              <a:gd name="connsiteX631" fmla="*/ 1149133 w 7467600"/>
              <a:gd name="connsiteY631" fmla="*/ 1971513 h 6858000"/>
              <a:gd name="connsiteX632" fmla="*/ 1333952 w 7467600"/>
              <a:gd name="connsiteY632" fmla="*/ 2251620 h 6858000"/>
              <a:gd name="connsiteX633" fmla="*/ 1337329 w 7467600"/>
              <a:gd name="connsiteY633" fmla="*/ 2258350 h 6858000"/>
              <a:gd name="connsiteX634" fmla="*/ 1014726 w 7467600"/>
              <a:gd name="connsiteY634" fmla="*/ 1615556 h 6858000"/>
              <a:gd name="connsiteX635" fmla="*/ 678222 w 7467600"/>
              <a:gd name="connsiteY635" fmla="*/ 1248670 h 6858000"/>
              <a:gd name="connsiteX636" fmla="*/ 6691602 w 7467600"/>
              <a:gd name="connsiteY636" fmla="*/ 1140573 h 6858000"/>
              <a:gd name="connsiteX637" fmla="*/ 6571100 w 7467600"/>
              <a:gd name="connsiteY637" fmla="*/ 1183662 h 6858000"/>
              <a:gd name="connsiteX638" fmla="*/ 6241687 w 7467600"/>
              <a:gd name="connsiteY638" fmla="*/ 1257600 h 6858000"/>
              <a:gd name="connsiteX639" fmla="*/ 5693009 w 7467600"/>
              <a:gd name="connsiteY639" fmla="*/ 1478256 h 6858000"/>
              <a:gd name="connsiteX640" fmla="*/ 6548420 w 7467600"/>
              <a:gd name="connsiteY640" fmla="*/ 1214599 h 6858000"/>
              <a:gd name="connsiteX641" fmla="*/ 6605473 w 7467600"/>
              <a:gd name="connsiteY641" fmla="*/ 1184686 h 6858000"/>
              <a:gd name="connsiteX642" fmla="*/ 6691602 w 7467600"/>
              <a:gd name="connsiteY642" fmla="*/ 1140573 h 6858000"/>
              <a:gd name="connsiteX643" fmla="*/ 4002475 w 7467600"/>
              <a:gd name="connsiteY643" fmla="*/ 1037802 h 6858000"/>
              <a:gd name="connsiteX644" fmla="*/ 4000324 w 7467600"/>
              <a:gd name="connsiteY644" fmla="*/ 1039362 h 6858000"/>
              <a:gd name="connsiteX645" fmla="*/ 4002862 w 7467600"/>
              <a:gd name="connsiteY645" fmla="*/ 1042866 h 6858000"/>
              <a:gd name="connsiteX646" fmla="*/ 4002475 w 7467600"/>
              <a:gd name="connsiteY646" fmla="*/ 1037802 h 6858000"/>
              <a:gd name="connsiteX647" fmla="*/ 506322 w 7467600"/>
              <a:gd name="connsiteY647" fmla="*/ 1020997 h 6858000"/>
              <a:gd name="connsiteX648" fmla="*/ 533068 w 7467600"/>
              <a:gd name="connsiteY648" fmla="*/ 1029409 h 6858000"/>
              <a:gd name="connsiteX649" fmla="*/ 1232525 w 7467600"/>
              <a:gd name="connsiteY649" fmla="*/ 1804675 h 6858000"/>
              <a:gd name="connsiteX650" fmla="*/ 1388858 w 7467600"/>
              <a:gd name="connsiteY650" fmla="*/ 2368011 h 6858000"/>
              <a:gd name="connsiteX651" fmla="*/ 1384098 w 7467600"/>
              <a:gd name="connsiteY651" fmla="*/ 2378125 h 6858000"/>
              <a:gd name="connsiteX652" fmla="*/ 1425393 w 7467600"/>
              <a:gd name="connsiteY652" fmla="*/ 2589124 h 6858000"/>
              <a:gd name="connsiteX653" fmla="*/ 1424001 w 7467600"/>
              <a:gd name="connsiteY653" fmla="*/ 2597541 h 6858000"/>
              <a:gd name="connsiteX654" fmla="*/ 2152729 w 7467600"/>
              <a:gd name="connsiteY654" fmla="*/ 2864487 h 6858000"/>
              <a:gd name="connsiteX655" fmla="*/ 2020609 w 7467600"/>
              <a:gd name="connsiteY655" fmla="*/ 2539671 h 6858000"/>
              <a:gd name="connsiteX656" fmla="*/ 2018920 w 7467600"/>
              <a:gd name="connsiteY656" fmla="*/ 2536309 h 6858000"/>
              <a:gd name="connsiteX657" fmla="*/ 1342441 w 7467600"/>
              <a:gd name="connsiteY657" fmla="*/ 1173017 h 6858000"/>
              <a:gd name="connsiteX658" fmla="*/ 1367925 w 7467600"/>
              <a:gd name="connsiteY658" fmla="*/ 1135648 h 6858000"/>
              <a:gd name="connsiteX659" fmla="*/ 1771401 w 7467600"/>
              <a:gd name="connsiteY659" fmla="*/ 1806673 h 6858000"/>
              <a:gd name="connsiteX660" fmla="*/ 1972385 w 7467600"/>
              <a:gd name="connsiteY660" fmla="*/ 2198735 h 6858000"/>
              <a:gd name="connsiteX661" fmla="*/ 2040892 w 7467600"/>
              <a:gd name="connsiteY661" fmla="*/ 2405205 h 6858000"/>
              <a:gd name="connsiteX662" fmla="*/ 2131689 w 7467600"/>
              <a:gd name="connsiteY662" fmla="*/ 1936926 h 6858000"/>
              <a:gd name="connsiteX663" fmla="*/ 2454820 w 7467600"/>
              <a:gd name="connsiteY663" fmla="*/ 1248808 h 6858000"/>
              <a:gd name="connsiteX664" fmla="*/ 2492512 w 7467600"/>
              <a:gd name="connsiteY664" fmla="*/ 1302920 h 6858000"/>
              <a:gd name="connsiteX665" fmla="*/ 2081216 w 7467600"/>
              <a:gd name="connsiteY665" fmla="*/ 2527513 h 6858000"/>
              <a:gd name="connsiteX666" fmla="*/ 2081211 w 7467600"/>
              <a:gd name="connsiteY666" fmla="*/ 2528916 h 6858000"/>
              <a:gd name="connsiteX667" fmla="*/ 2199067 w 7467600"/>
              <a:gd name="connsiteY667" fmla="*/ 2884061 h 6858000"/>
              <a:gd name="connsiteX668" fmla="*/ 3192586 w 7467600"/>
              <a:gd name="connsiteY668" fmla="*/ 3411496 h 6858000"/>
              <a:gd name="connsiteX669" fmla="*/ 3182620 w 7467600"/>
              <a:gd name="connsiteY669" fmla="*/ 3483279 h 6858000"/>
              <a:gd name="connsiteX670" fmla="*/ 2435119 w 7467600"/>
              <a:gd name="connsiteY670" fmla="*/ 3080173 h 6858000"/>
              <a:gd name="connsiteX671" fmla="*/ 2410152 w 7467600"/>
              <a:gd name="connsiteY671" fmla="*/ 3063751 h 6858000"/>
              <a:gd name="connsiteX672" fmla="*/ 2408099 w 7467600"/>
              <a:gd name="connsiteY672" fmla="*/ 3064403 h 6858000"/>
              <a:gd name="connsiteX673" fmla="*/ 2407218 w 7467600"/>
              <a:gd name="connsiteY673" fmla="*/ 3070324 h 6858000"/>
              <a:gd name="connsiteX674" fmla="*/ 2380138 w 7467600"/>
              <a:gd name="connsiteY674" fmla="*/ 3099341 h 6858000"/>
              <a:gd name="connsiteX675" fmla="*/ 1765923 w 7467600"/>
              <a:gd name="connsiteY675" fmla="*/ 3581043 h 6858000"/>
              <a:gd name="connsiteX676" fmla="*/ 1702258 w 7467600"/>
              <a:gd name="connsiteY676" fmla="*/ 3612286 h 6858000"/>
              <a:gd name="connsiteX677" fmla="*/ 1538370 w 7467600"/>
              <a:gd name="connsiteY677" fmla="*/ 3811804 h 6858000"/>
              <a:gd name="connsiteX678" fmla="*/ 542867 w 7467600"/>
              <a:gd name="connsiteY678" fmla="*/ 4944092 h 6858000"/>
              <a:gd name="connsiteX679" fmla="*/ 515800 w 7467600"/>
              <a:gd name="connsiteY679" fmla="*/ 4862180 h 6858000"/>
              <a:gd name="connsiteX680" fmla="*/ 909145 w 7467600"/>
              <a:gd name="connsiteY680" fmla="*/ 4199225 h 6858000"/>
              <a:gd name="connsiteX681" fmla="*/ 1214067 w 7467600"/>
              <a:gd name="connsiteY681" fmla="*/ 3908561 h 6858000"/>
              <a:gd name="connsiteX682" fmla="*/ 640967 w 7467600"/>
              <a:gd name="connsiteY682" fmla="*/ 4105601 h 6858000"/>
              <a:gd name="connsiteX683" fmla="*/ 112563 w 7467600"/>
              <a:gd name="connsiteY683" fmla="*/ 4396952 h 6858000"/>
              <a:gd name="connsiteX684" fmla="*/ 0 w 7467600"/>
              <a:gd name="connsiteY684" fmla="*/ 4466006 h 6858000"/>
              <a:gd name="connsiteX685" fmla="*/ 0 w 7467600"/>
              <a:gd name="connsiteY685" fmla="*/ 4233763 h 6858000"/>
              <a:gd name="connsiteX686" fmla="*/ 36881 w 7467600"/>
              <a:gd name="connsiteY686" fmla="*/ 4200118 h 6858000"/>
              <a:gd name="connsiteX687" fmla="*/ 910534 w 7467600"/>
              <a:gd name="connsiteY687" fmla="*/ 3629753 h 6858000"/>
              <a:gd name="connsiteX688" fmla="*/ 1578717 w 7467600"/>
              <a:gd name="connsiteY688" fmla="*/ 3575982 h 6858000"/>
              <a:gd name="connsiteX689" fmla="*/ 2338780 w 7467600"/>
              <a:gd name="connsiteY689" fmla="*/ 3033725 h 6858000"/>
              <a:gd name="connsiteX690" fmla="*/ 1807991 w 7467600"/>
              <a:gd name="connsiteY690" fmla="*/ 2807184 h 6858000"/>
              <a:gd name="connsiteX691" fmla="*/ 1416358 w 7467600"/>
              <a:gd name="connsiteY691" fmla="*/ 3112571 h 6858000"/>
              <a:gd name="connsiteX692" fmla="*/ 939066 w 7467600"/>
              <a:gd name="connsiteY692" fmla="*/ 3378798 h 6858000"/>
              <a:gd name="connsiteX693" fmla="*/ 115099 w 7467600"/>
              <a:gd name="connsiteY693" fmla="*/ 3607650 h 6858000"/>
              <a:gd name="connsiteX694" fmla="*/ 97284 w 7467600"/>
              <a:gd name="connsiteY694" fmla="*/ 3520393 h 6858000"/>
              <a:gd name="connsiteX695" fmla="*/ 922050 w 7467600"/>
              <a:gd name="connsiteY695" fmla="*/ 3074867 h 6858000"/>
              <a:gd name="connsiteX696" fmla="*/ 1405265 w 7467600"/>
              <a:gd name="connsiteY696" fmla="*/ 3016319 h 6858000"/>
              <a:gd name="connsiteX697" fmla="*/ 1407512 w 7467600"/>
              <a:gd name="connsiteY697" fmla="*/ 3018001 h 6858000"/>
              <a:gd name="connsiteX698" fmla="*/ 1726266 w 7467600"/>
              <a:gd name="connsiteY698" fmla="*/ 2777274 h 6858000"/>
              <a:gd name="connsiteX699" fmla="*/ 625390 w 7467600"/>
              <a:gd name="connsiteY699" fmla="*/ 2514541 h 6858000"/>
              <a:gd name="connsiteX700" fmla="*/ 619799 w 7467600"/>
              <a:gd name="connsiteY700" fmla="*/ 2527180 h 6858000"/>
              <a:gd name="connsiteX701" fmla="*/ 310030 w 7467600"/>
              <a:gd name="connsiteY701" fmla="*/ 2771818 h 6858000"/>
              <a:gd name="connsiteX702" fmla="*/ 173877 w 7467600"/>
              <a:gd name="connsiteY702" fmla="*/ 2937056 h 6858000"/>
              <a:gd name="connsiteX703" fmla="*/ 77889 w 7467600"/>
              <a:gd name="connsiteY703" fmla="*/ 3138440 h 6858000"/>
              <a:gd name="connsiteX704" fmla="*/ 0 w 7467600"/>
              <a:gd name="connsiteY704" fmla="*/ 3271395 h 6858000"/>
              <a:gd name="connsiteX705" fmla="*/ 0 w 7467600"/>
              <a:gd name="connsiteY705" fmla="*/ 3153002 h 6858000"/>
              <a:gd name="connsiteX706" fmla="*/ 2386 w 7467600"/>
              <a:gd name="connsiteY706" fmla="*/ 3149203 h 6858000"/>
              <a:gd name="connsiteX707" fmla="*/ 89753 w 7467600"/>
              <a:gd name="connsiteY707" fmla="*/ 2987702 h 6858000"/>
              <a:gd name="connsiteX708" fmla="*/ 76869 w 7467600"/>
              <a:gd name="connsiteY708" fmla="*/ 3005404 h 6858000"/>
              <a:gd name="connsiteX709" fmla="*/ 32049 w 7467600"/>
              <a:gd name="connsiteY709" fmla="*/ 3065814 h 6858000"/>
              <a:gd name="connsiteX710" fmla="*/ 0 w 7467600"/>
              <a:gd name="connsiteY710" fmla="*/ 3108744 h 6858000"/>
              <a:gd name="connsiteX711" fmla="*/ 0 w 7467600"/>
              <a:gd name="connsiteY711" fmla="*/ 3058059 h 6858000"/>
              <a:gd name="connsiteX712" fmla="*/ 7610 w 7467600"/>
              <a:gd name="connsiteY712" fmla="*/ 3047889 h 6858000"/>
              <a:gd name="connsiteX713" fmla="*/ 52419 w 7467600"/>
              <a:gd name="connsiteY713" fmla="*/ 2987479 h 6858000"/>
              <a:gd name="connsiteX714" fmla="*/ 59142 w 7467600"/>
              <a:gd name="connsiteY714" fmla="*/ 2978488 h 6858000"/>
              <a:gd name="connsiteX715" fmla="*/ 0 w 7467600"/>
              <a:gd name="connsiteY715" fmla="*/ 3015334 h 6858000"/>
              <a:gd name="connsiteX716" fmla="*/ 0 w 7467600"/>
              <a:gd name="connsiteY716" fmla="*/ 2914286 h 6858000"/>
              <a:gd name="connsiteX717" fmla="*/ 36383 w 7467600"/>
              <a:gd name="connsiteY717" fmla="*/ 2901128 h 6858000"/>
              <a:gd name="connsiteX718" fmla="*/ 156329 w 7467600"/>
              <a:gd name="connsiteY718" fmla="*/ 2840533 h 6858000"/>
              <a:gd name="connsiteX719" fmla="*/ 358355 w 7467600"/>
              <a:gd name="connsiteY719" fmla="*/ 2620471 h 6858000"/>
              <a:gd name="connsiteX720" fmla="*/ 510577 w 7467600"/>
              <a:gd name="connsiteY720" fmla="*/ 2501244 h 6858000"/>
              <a:gd name="connsiteX721" fmla="*/ 211967 w 7467600"/>
              <a:gd name="connsiteY721" fmla="*/ 2479171 h 6858000"/>
              <a:gd name="connsiteX722" fmla="*/ 0 w 7467600"/>
              <a:gd name="connsiteY722" fmla="*/ 2476398 h 6858000"/>
              <a:gd name="connsiteX723" fmla="*/ 0 w 7467600"/>
              <a:gd name="connsiteY723" fmla="*/ 2389189 h 6858000"/>
              <a:gd name="connsiteX724" fmla="*/ 103062 w 7467600"/>
              <a:gd name="connsiteY724" fmla="*/ 2389518 h 6858000"/>
              <a:gd name="connsiteX725" fmla="*/ 510734 w 7467600"/>
              <a:gd name="connsiteY725" fmla="*/ 2416201 h 6858000"/>
              <a:gd name="connsiteX726" fmla="*/ 279257 w 7467600"/>
              <a:gd name="connsiteY726" fmla="*/ 2092102 h 6858000"/>
              <a:gd name="connsiteX727" fmla="*/ 65265 w 7467600"/>
              <a:gd name="connsiteY727" fmla="*/ 2006049 h 6858000"/>
              <a:gd name="connsiteX728" fmla="*/ 0 w 7467600"/>
              <a:gd name="connsiteY728" fmla="*/ 1982532 h 6858000"/>
              <a:gd name="connsiteX729" fmla="*/ 0 w 7467600"/>
              <a:gd name="connsiteY729" fmla="*/ 1912789 h 6858000"/>
              <a:gd name="connsiteX730" fmla="*/ 97460 w 7467600"/>
              <a:gd name="connsiteY730" fmla="*/ 1953725 h 6858000"/>
              <a:gd name="connsiteX731" fmla="*/ 221272 w 7467600"/>
              <a:gd name="connsiteY731" fmla="*/ 1980766 h 6858000"/>
              <a:gd name="connsiteX732" fmla="*/ 116765 w 7467600"/>
              <a:gd name="connsiteY732" fmla="*/ 1911033 h 6858000"/>
              <a:gd name="connsiteX733" fmla="*/ 16405 w 7467600"/>
              <a:gd name="connsiteY733" fmla="*/ 1803412 h 6858000"/>
              <a:gd name="connsiteX734" fmla="*/ 0 w 7467600"/>
              <a:gd name="connsiteY734" fmla="*/ 1784777 h 6858000"/>
              <a:gd name="connsiteX735" fmla="*/ 0 w 7467600"/>
              <a:gd name="connsiteY735" fmla="*/ 1740082 h 6858000"/>
              <a:gd name="connsiteX736" fmla="*/ 39394 w 7467600"/>
              <a:gd name="connsiteY736" fmla="*/ 1784856 h 6858000"/>
              <a:gd name="connsiteX737" fmla="*/ 135813 w 7467600"/>
              <a:gd name="connsiteY737" fmla="*/ 1888838 h 6858000"/>
              <a:gd name="connsiteX738" fmla="*/ 242575 w 7467600"/>
              <a:gd name="connsiteY738" fmla="*/ 1958841 h 6858000"/>
              <a:gd name="connsiteX739" fmla="*/ 82197 w 7467600"/>
              <a:gd name="connsiteY739" fmla="*/ 1754826 h 6858000"/>
              <a:gd name="connsiteX740" fmla="*/ 0 w 7467600"/>
              <a:gd name="connsiteY740" fmla="*/ 1679650 h 6858000"/>
              <a:gd name="connsiteX741" fmla="*/ 0 w 7467600"/>
              <a:gd name="connsiteY741" fmla="*/ 1602463 h 6858000"/>
              <a:gd name="connsiteX742" fmla="*/ 84689 w 7467600"/>
              <a:gd name="connsiteY742" fmla="*/ 1677442 h 6858000"/>
              <a:gd name="connsiteX743" fmla="*/ 298437 w 7467600"/>
              <a:gd name="connsiteY743" fmla="*/ 1968019 h 6858000"/>
              <a:gd name="connsiteX744" fmla="*/ 227269 w 7467600"/>
              <a:gd name="connsiteY744" fmla="*/ 1114064 h 6858000"/>
              <a:gd name="connsiteX745" fmla="*/ 248003 w 7467600"/>
              <a:gd name="connsiteY745" fmla="*/ 1089613 h 6858000"/>
              <a:gd name="connsiteX746" fmla="*/ 427020 w 7467600"/>
              <a:gd name="connsiteY746" fmla="*/ 1619803 h 6858000"/>
              <a:gd name="connsiteX747" fmla="*/ 340345 w 7467600"/>
              <a:gd name="connsiteY747" fmla="*/ 2027739 h 6858000"/>
              <a:gd name="connsiteX748" fmla="*/ 360865 w 7467600"/>
              <a:gd name="connsiteY748" fmla="*/ 2044827 h 6858000"/>
              <a:gd name="connsiteX749" fmla="*/ 560414 w 7467600"/>
              <a:gd name="connsiteY749" fmla="*/ 2421457 h 6858000"/>
              <a:gd name="connsiteX750" fmla="*/ 1359703 w 7467600"/>
              <a:gd name="connsiteY750" fmla="*/ 2578554 h 6858000"/>
              <a:gd name="connsiteX751" fmla="*/ 1359422 w 7467600"/>
              <a:gd name="connsiteY751" fmla="*/ 2577994 h 6858000"/>
              <a:gd name="connsiteX752" fmla="*/ 828701 w 7467600"/>
              <a:gd name="connsiteY752" fmla="*/ 1839520 h 6858000"/>
              <a:gd name="connsiteX753" fmla="*/ 494427 w 7467600"/>
              <a:gd name="connsiteY753" fmla="*/ 1092333 h 6858000"/>
              <a:gd name="connsiteX754" fmla="*/ 506322 w 7467600"/>
              <a:gd name="connsiteY754" fmla="*/ 1020997 h 6858000"/>
              <a:gd name="connsiteX755" fmla="*/ 4570198 w 7467600"/>
              <a:gd name="connsiteY755" fmla="*/ 978081 h 6858000"/>
              <a:gd name="connsiteX756" fmla="*/ 4523691 w 7467600"/>
              <a:gd name="connsiteY756" fmla="*/ 1127776 h 6858000"/>
              <a:gd name="connsiteX757" fmla="*/ 4509875 w 7467600"/>
              <a:gd name="connsiteY757" fmla="*/ 1167552 h 6858000"/>
              <a:gd name="connsiteX758" fmla="*/ 4478168 w 7467600"/>
              <a:gd name="connsiteY758" fmla="*/ 1260735 h 6858000"/>
              <a:gd name="connsiteX759" fmla="*/ 4409309 w 7467600"/>
              <a:gd name="connsiteY759" fmla="*/ 1666996 h 6858000"/>
              <a:gd name="connsiteX760" fmla="*/ 4370031 w 7467600"/>
              <a:gd name="connsiteY760" fmla="*/ 1955666 h 6858000"/>
              <a:gd name="connsiteX761" fmla="*/ 4570198 w 7467600"/>
              <a:gd name="connsiteY761" fmla="*/ 978081 h 6858000"/>
              <a:gd name="connsiteX762" fmla="*/ 4557898 w 7467600"/>
              <a:gd name="connsiteY762" fmla="*/ 900011 h 6858000"/>
              <a:gd name="connsiteX763" fmla="*/ 4344840 w 7467600"/>
              <a:gd name="connsiteY763" fmla="*/ 1922038 h 6858000"/>
              <a:gd name="connsiteX764" fmla="*/ 4378710 w 7467600"/>
              <a:gd name="connsiteY764" fmla="*/ 1665516 h 6858000"/>
              <a:gd name="connsiteX765" fmla="*/ 4448798 w 7467600"/>
              <a:gd name="connsiteY765" fmla="*/ 1253024 h 6858000"/>
              <a:gd name="connsiteX766" fmla="*/ 4480315 w 7467600"/>
              <a:gd name="connsiteY766" fmla="*/ 1158454 h 6858000"/>
              <a:gd name="connsiteX767" fmla="*/ 4494133 w 7467600"/>
              <a:gd name="connsiteY767" fmla="*/ 1118676 h 6858000"/>
              <a:gd name="connsiteX768" fmla="*/ 4557898 w 7467600"/>
              <a:gd name="connsiteY768" fmla="*/ 900011 h 6858000"/>
              <a:gd name="connsiteX769" fmla="*/ 5870151 w 7467600"/>
              <a:gd name="connsiteY769" fmla="*/ 898890 h 6858000"/>
              <a:gd name="connsiteX770" fmla="*/ 5861335 w 7467600"/>
              <a:gd name="connsiteY770" fmla="*/ 899177 h 6858000"/>
              <a:gd name="connsiteX771" fmla="*/ 5843702 w 7467600"/>
              <a:gd name="connsiteY771" fmla="*/ 899748 h 6858000"/>
              <a:gd name="connsiteX772" fmla="*/ 5651107 w 7467600"/>
              <a:gd name="connsiteY772" fmla="*/ 920306 h 6858000"/>
              <a:gd name="connsiteX773" fmla="*/ 5459407 w 7467600"/>
              <a:gd name="connsiteY773" fmla="*/ 940975 h 6858000"/>
              <a:gd name="connsiteX774" fmla="*/ 5374846 w 7467600"/>
              <a:gd name="connsiteY774" fmla="*/ 941988 h 6858000"/>
              <a:gd name="connsiteX775" fmla="*/ 5256105 w 7467600"/>
              <a:gd name="connsiteY775" fmla="*/ 945632 h 6858000"/>
              <a:gd name="connsiteX776" fmla="*/ 5107071 w 7467600"/>
              <a:gd name="connsiteY776" fmla="*/ 969720 h 6858000"/>
              <a:gd name="connsiteX777" fmla="*/ 4998681 w 7467600"/>
              <a:gd name="connsiteY777" fmla="*/ 988771 h 6858000"/>
              <a:gd name="connsiteX778" fmla="*/ 5870151 w 7467600"/>
              <a:gd name="connsiteY778" fmla="*/ 898890 h 6858000"/>
              <a:gd name="connsiteX779" fmla="*/ 5504425 w 7467600"/>
              <a:gd name="connsiteY779" fmla="*/ 848067 h 6858000"/>
              <a:gd name="connsiteX780" fmla="*/ 4968849 w 7467600"/>
              <a:gd name="connsiteY780" fmla="*/ 962318 h 6858000"/>
              <a:gd name="connsiteX781" fmla="*/ 5104039 w 7467600"/>
              <a:gd name="connsiteY781" fmla="*/ 940634 h 6858000"/>
              <a:gd name="connsiteX782" fmla="*/ 5256311 w 7467600"/>
              <a:gd name="connsiteY782" fmla="*/ 916490 h 6858000"/>
              <a:gd name="connsiteX783" fmla="*/ 5377381 w 7467600"/>
              <a:gd name="connsiteY783" fmla="*/ 912671 h 6858000"/>
              <a:gd name="connsiteX784" fmla="*/ 5460148 w 7467600"/>
              <a:gd name="connsiteY784" fmla="*/ 911442 h 6858000"/>
              <a:gd name="connsiteX785" fmla="*/ 5648971 w 7467600"/>
              <a:gd name="connsiteY785" fmla="*/ 891331 h 6858000"/>
              <a:gd name="connsiteX786" fmla="*/ 5844807 w 7467600"/>
              <a:gd name="connsiteY786" fmla="*/ 870718 h 6858000"/>
              <a:gd name="connsiteX787" fmla="*/ 5862975 w 7467600"/>
              <a:gd name="connsiteY787" fmla="*/ 869756 h 6858000"/>
              <a:gd name="connsiteX788" fmla="*/ 5920887 w 7467600"/>
              <a:gd name="connsiteY788" fmla="*/ 865929 h 6858000"/>
              <a:gd name="connsiteX789" fmla="*/ 5504425 w 7467600"/>
              <a:gd name="connsiteY789" fmla="*/ 848067 h 6858000"/>
              <a:gd name="connsiteX790" fmla="*/ 3607114 w 7467600"/>
              <a:gd name="connsiteY790" fmla="*/ 467441 h 6858000"/>
              <a:gd name="connsiteX791" fmla="*/ 3296242 w 7467600"/>
              <a:gd name="connsiteY791" fmla="*/ 807991 h 6858000"/>
              <a:gd name="connsiteX792" fmla="*/ 3174674 w 7467600"/>
              <a:gd name="connsiteY792" fmla="*/ 919759 h 6858000"/>
              <a:gd name="connsiteX793" fmla="*/ 3042978 w 7467600"/>
              <a:gd name="connsiteY793" fmla="*/ 1054894 h 6858000"/>
              <a:gd name="connsiteX794" fmla="*/ 2968914 w 7467600"/>
              <a:gd name="connsiteY794" fmla="*/ 1133756 h 6858000"/>
              <a:gd name="connsiteX795" fmla="*/ 3103823 w 7467600"/>
              <a:gd name="connsiteY795" fmla="*/ 1026814 h 6858000"/>
              <a:gd name="connsiteX796" fmla="*/ 3607114 w 7467600"/>
              <a:gd name="connsiteY796" fmla="*/ 467441 h 6858000"/>
              <a:gd name="connsiteX797" fmla="*/ 3744487 w 7467600"/>
              <a:gd name="connsiteY797" fmla="*/ 383136 h 6858000"/>
              <a:gd name="connsiteX798" fmla="*/ 3970213 w 7467600"/>
              <a:gd name="connsiteY798" fmla="*/ 995559 h 6858000"/>
              <a:gd name="connsiteX799" fmla="*/ 3744487 w 7467600"/>
              <a:gd name="connsiteY799" fmla="*/ 383136 h 6858000"/>
              <a:gd name="connsiteX800" fmla="*/ 3624562 w 7467600"/>
              <a:gd name="connsiteY800" fmla="*/ 367041 h 6858000"/>
              <a:gd name="connsiteX801" fmla="*/ 3489712 w 7467600"/>
              <a:gd name="connsiteY801" fmla="*/ 485386 h 6858000"/>
              <a:gd name="connsiteX802" fmla="*/ 3182994 w 7467600"/>
              <a:gd name="connsiteY802" fmla="*/ 828265 h 6858000"/>
              <a:gd name="connsiteX803" fmla="*/ 2892114 w 7467600"/>
              <a:gd name="connsiteY803" fmla="*/ 1172635 h 6858000"/>
              <a:gd name="connsiteX804" fmla="*/ 3021459 w 7467600"/>
              <a:gd name="connsiteY804" fmla="*/ 1035385 h 6858000"/>
              <a:gd name="connsiteX805" fmla="*/ 3153873 w 7467600"/>
              <a:gd name="connsiteY805" fmla="*/ 898971 h 6858000"/>
              <a:gd name="connsiteX806" fmla="*/ 3276511 w 7467600"/>
              <a:gd name="connsiteY806" fmla="*/ 786423 h 6858000"/>
              <a:gd name="connsiteX807" fmla="*/ 3584154 w 7467600"/>
              <a:gd name="connsiteY807" fmla="*/ 448218 h 6858000"/>
              <a:gd name="connsiteX808" fmla="*/ 3624562 w 7467600"/>
              <a:gd name="connsiteY808" fmla="*/ 367041 h 6858000"/>
              <a:gd name="connsiteX809" fmla="*/ 3766672 w 7467600"/>
              <a:gd name="connsiteY809" fmla="*/ 359429 h 6858000"/>
              <a:gd name="connsiteX810" fmla="*/ 3996338 w 7467600"/>
              <a:gd name="connsiteY810" fmla="*/ 968237 h 6858000"/>
              <a:gd name="connsiteX811" fmla="*/ 3766672 w 7467600"/>
              <a:gd name="connsiteY811" fmla="*/ 359429 h 6858000"/>
              <a:gd name="connsiteX812" fmla="*/ 5805386 w 7467600"/>
              <a:gd name="connsiteY812" fmla="*/ 239240 h 6858000"/>
              <a:gd name="connsiteX813" fmla="*/ 5736947 w 7467600"/>
              <a:gd name="connsiteY813" fmla="*/ 261367 h 6858000"/>
              <a:gd name="connsiteX814" fmla="*/ 5427012 w 7467600"/>
              <a:gd name="connsiteY814" fmla="*/ 311272 h 6858000"/>
              <a:gd name="connsiteX815" fmla="*/ 5147818 w 7467600"/>
              <a:gd name="connsiteY815" fmla="*/ 322112 h 6858000"/>
              <a:gd name="connsiteX816" fmla="*/ 5060854 w 7467600"/>
              <a:gd name="connsiteY816" fmla="*/ 311882 h 6858000"/>
              <a:gd name="connsiteX817" fmla="*/ 4945989 w 7467600"/>
              <a:gd name="connsiteY817" fmla="*/ 300516 h 6858000"/>
              <a:gd name="connsiteX818" fmla="*/ 5410479 w 7467600"/>
              <a:gd name="connsiteY818" fmla="*/ 348434 h 6858000"/>
              <a:gd name="connsiteX819" fmla="*/ 5805386 w 7467600"/>
              <a:gd name="connsiteY819" fmla="*/ 239240 h 6858000"/>
              <a:gd name="connsiteX820" fmla="*/ 5905192 w 7467600"/>
              <a:gd name="connsiteY820" fmla="*/ 163079 h 6858000"/>
              <a:gd name="connsiteX821" fmla="*/ 5865655 w 7467600"/>
              <a:gd name="connsiteY821" fmla="*/ 171901 h 6858000"/>
              <a:gd name="connsiteX822" fmla="*/ 5259740 w 7467600"/>
              <a:gd name="connsiteY822" fmla="*/ 257013 h 6858000"/>
              <a:gd name="connsiteX823" fmla="*/ 5208466 w 7467600"/>
              <a:gd name="connsiteY823" fmla="*/ 257550 h 6858000"/>
              <a:gd name="connsiteX824" fmla="*/ 4980204 w 7467600"/>
              <a:gd name="connsiteY824" fmla="*/ 271903 h 6858000"/>
              <a:gd name="connsiteX825" fmla="*/ 5068068 w 7467600"/>
              <a:gd name="connsiteY825" fmla="*/ 282244 h 6858000"/>
              <a:gd name="connsiteX826" fmla="*/ 5153231 w 7467600"/>
              <a:gd name="connsiteY826" fmla="*/ 292240 h 6858000"/>
              <a:gd name="connsiteX827" fmla="*/ 5426491 w 7467600"/>
              <a:gd name="connsiteY827" fmla="*/ 281128 h 6858000"/>
              <a:gd name="connsiteX828" fmla="*/ 5731212 w 7467600"/>
              <a:gd name="connsiteY828" fmla="*/ 231951 h 6858000"/>
              <a:gd name="connsiteX829" fmla="*/ 5905192 w 7467600"/>
              <a:gd name="connsiteY829" fmla="*/ 163079 h 6858000"/>
              <a:gd name="connsiteX830" fmla="*/ 5944437 w 7467600"/>
              <a:gd name="connsiteY830" fmla="*/ 113829 h 6858000"/>
              <a:gd name="connsiteX831" fmla="*/ 5825032 w 7467600"/>
              <a:gd name="connsiteY831" fmla="*/ 146405 h 6858000"/>
              <a:gd name="connsiteX832" fmla="*/ 4955599 w 7467600"/>
              <a:gd name="connsiteY832" fmla="*/ 247008 h 6858000"/>
              <a:gd name="connsiteX833" fmla="*/ 5210104 w 7467600"/>
              <a:gd name="connsiteY833" fmla="*/ 228123 h 6858000"/>
              <a:gd name="connsiteX834" fmla="*/ 5261015 w 7467600"/>
              <a:gd name="connsiteY834" fmla="*/ 227087 h 6858000"/>
              <a:gd name="connsiteX835" fmla="*/ 5861181 w 7467600"/>
              <a:gd name="connsiteY835" fmla="*/ 143093 h 6858000"/>
              <a:gd name="connsiteX836" fmla="*/ 5961252 w 7467600"/>
              <a:gd name="connsiteY836" fmla="*/ 114820 h 6858000"/>
              <a:gd name="connsiteX837" fmla="*/ 5944437 w 7467600"/>
              <a:gd name="connsiteY837" fmla="*/ 113829 h 6858000"/>
              <a:gd name="connsiteX838" fmla="*/ 3882765 w 7467600"/>
              <a:gd name="connsiteY838" fmla="*/ 0 h 6858000"/>
              <a:gd name="connsiteX839" fmla="*/ 3995099 w 7467600"/>
              <a:gd name="connsiteY839" fmla="*/ 0 h 6858000"/>
              <a:gd name="connsiteX840" fmla="*/ 4163818 w 7467600"/>
              <a:gd name="connsiteY840" fmla="*/ 234104 h 6858000"/>
              <a:gd name="connsiteX841" fmla="*/ 4172099 w 7467600"/>
              <a:gd name="connsiteY841" fmla="*/ 234207 h 6858000"/>
              <a:gd name="connsiteX842" fmla="*/ 4784282 w 7467600"/>
              <a:gd name="connsiteY842" fmla="*/ 276561 h 6858000"/>
              <a:gd name="connsiteX843" fmla="*/ 4801687 w 7467600"/>
              <a:gd name="connsiteY843" fmla="*/ 267764 h 6858000"/>
              <a:gd name="connsiteX844" fmla="*/ 6082788 w 7467600"/>
              <a:gd name="connsiteY844" fmla="*/ 64119 h 6858000"/>
              <a:gd name="connsiteX845" fmla="*/ 6099442 w 7467600"/>
              <a:gd name="connsiteY845" fmla="*/ 82568 h 6858000"/>
              <a:gd name="connsiteX846" fmla="*/ 4804137 w 7467600"/>
              <a:gd name="connsiteY846" fmla="*/ 320931 h 6858000"/>
              <a:gd name="connsiteX847" fmla="*/ 4227047 w 7467600"/>
              <a:gd name="connsiteY847" fmla="*/ 313415 h 6858000"/>
              <a:gd name="connsiteX848" fmla="*/ 4346041 w 7467600"/>
              <a:gd name="connsiteY848" fmla="*/ 456086 h 6858000"/>
              <a:gd name="connsiteX849" fmla="*/ 4870967 w 7467600"/>
              <a:gd name="connsiteY849" fmla="*/ 963061 h 6858000"/>
              <a:gd name="connsiteX850" fmla="*/ 4889647 w 7467600"/>
              <a:gd name="connsiteY850" fmla="*/ 957147 h 6858000"/>
              <a:gd name="connsiteX851" fmla="*/ 5422504 w 7467600"/>
              <a:gd name="connsiteY851" fmla="*/ 805191 h 6858000"/>
              <a:gd name="connsiteX852" fmla="*/ 6087656 w 7467600"/>
              <a:gd name="connsiteY852" fmla="*/ 826703 h 6858000"/>
              <a:gd name="connsiteX853" fmla="*/ 6058717 w 7467600"/>
              <a:gd name="connsiteY853" fmla="*/ 865992 h 6858000"/>
              <a:gd name="connsiteX854" fmla="*/ 4974153 w 7467600"/>
              <a:gd name="connsiteY854" fmla="*/ 1045456 h 6858000"/>
              <a:gd name="connsiteX855" fmla="*/ 5627835 w 7467600"/>
              <a:gd name="connsiteY855" fmla="*/ 1472077 h 6858000"/>
              <a:gd name="connsiteX856" fmla="*/ 5629817 w 7467600"/>
              <a:gd name="connsiteY856" fmla="*/ 1471412 h 6858000"/>
              <a:gd name="connsiteX857" fmla="*/ 5634124 w 7467600"/>
              <a:gd name="connsiteY857" fmla="*/ 1470572 h 6858000"/>
              <a:gd name="connsiteX858" fmla="*/ 5755832 w 7467600"/>
              <a:gd name="connsiteY858" fmla="*/ 1383886 h 6858000"/>
              <a:gd name="connsiteX859" fmla="*/ 6014186 w 7467600"/>
              <a:gd name="connsiteY859" fmla="*/ 1279799 h 6858000"/>
              <a:gd name="connsiteX860" fmla="*/ 6901619 w 7467600"/>
              <a:gd name="connsiteY860" fmla="*/ 1047874 h 6858000"/>
              <a:gd name="connsiteX861" fmla="*/ 6931566 w 7467600"/>
              <a:gd name="connsiteY861" fmla="*/ 1062034 h 6858000"/>
              <a:gd name="connsiteX862" fmla="*/ 5790982 w 7467600"/>
              <a:gd name="connsiteY862" fmla="*/ 1561380 h 6858000"/>
              <a:gd name="connsiteX863" fmla="*/ 6188971 w 7467600"/>
              <a:gd name="connsiteY863" fmla="*/ 1755168 h 6858000"/>
              <a:gd name="connsiteX864" fmla="*/ 6202446 w 7467600"/>
              <a:gd name="connsiteY864" fmla="*/ 1752268 h 6858000"/>
              <a:gd name="connsiteX865" fmla="*/ 7179560 w 7467600"/>
              <a:gd name="connsiteY865" fmla="*/ 1467551 h 6858000"/>
              <a:gd name="connsiteX866" fmla="*/ 7158730 w 7467600"/>
              <a:gd name="connsiteY866" fmla="*/ 1507835 h 6858000"/>
              <a:gd name="connsiteX867" fmla="*/ 6326959 w 7467600"/>
              <a:gd name="connsiteY867" fmla="*/ 1817686 h 6858000"/>
              <a:gd name="connsiteX868" fmla="*/ 6537433 w 7467600"/>
              <a:gd name="connsiteY868" fmla="*/ 1907790 h 6858000"/>
              <a:gd name="connsiteX869" fmla="*/ 6550221 w 7467600"/>
              <a:gd name="connsiteY869" fmla="*/ 1910729 h 6858000"/>
              <a:gd name="connsiteX870" fmla="*/ 6964438 w 7467600"/>
              <a:gd name="connsiteY870" fmla="*/ 2209505 h 6858000"/>
              <a:gd name="connsiteX871" fmla="*/ 7367862 w 7467600"/>
              <a:gd name="connsiteY871" fmla="*/ 2806833 h 6858000"/>
              <a:gd name="connsiteX872" fmla="*/ 7364329 w 7467600"/>
              <a:gd name="connsiteY872" fmla="*/ 2826907 h 6858000"/>
              <a:gd name="connsiteX873" fmla="*/ 7290545 w 7467600"/>
              <a:gd name="connsiteY873" fmla="*/ 2850663 h 6858000"/>
              <a:gd name="connsiteX874" fmla="*/ 6472036 w 7467600"/>
              <a:gd name="connsiteY874" fmla="*/ 1959003 h 6858000"/>
              <a:gd name="connsiteX875" fmla="*/ 5792897 w 7467600"/>
              <a:gd name="connsiteY875" fmla="*/ 1647747 h 6858000"/>
              <a:gd name="connsiteX876" fmla="*/ 5842751 w 7467600"/>
              <a:gd name="connsiteY876" fmla="*/ 1816112 h 6858000"/>
              <a:gd name="connsiteX877" fmla="*/ 5847424 w 7467600"/>
              <a:gd name="connsiteY877" fmla="*/ 1815776 h 6858000"/>
              <a:gd name="connsiteX878" fmla="*/ 6399821 w 7467600"/>
              <a:gd name="connsiteY878" fmla="*/ 2344799 h 6858000"/>
              <a:gd name="connsiteX879" fmla="*/ 6323232 w 7467600"/>
              <a:gd name="connsiteY879" fmla="*/ 2389634 h 6858000"/>
              <a:gd name="connsiteX880" fmla="*/ 5942958 w 7467600"/>
              <a:gd name="connsiteY880" fmla="*/ 2077708 h 6858000"/>
              <a:gd name="connsiteX881" fmla="*/ 5921559 w 7467600"/>
              <a:gd name="connsiteY881" fmla="*/ 2378596 h 6858000"/>
              <a:gd name="connsiteX882" fmla="*/ 5817651 w 7467600"/>
              <a:gd name="connsiteY882" fmla="*/ 3023919 h 6858000"/>
              <a:gd name="connsiteX883" fmla="*/ 5729634 w 7467600"/>
              <a:gd name="connsiteY883" fmla="*/ 3051849 h 6858000"/>
              <a:gd name="connsiteX884" fmla="*/ 5611018 w 7467600"/>
              <a:gd name="connsiteY884" fmla="*/ 2316769 h 6858000"/>
              <a:gd name="connsiteX885" fmla="*/ 5687608 w 7467600"/>
              <a:gd name="connsiteY885" fmla="*/ 2039972 h 6858000"/>
              <a:gd name="connsiteX886" fmla="*/ 5657554 w 7467600"/>
              <a:gd name="connsiteY886" fmla="*/ 1576445 h 6858000"/>
              <a:gd name="connsiteX887" fmla="*/ 5150475 w 7467600"/>
              <a:gd name="connsiteY887" fmla="*/ 1274012 h 6858000"/>
              <a:gd name="connsiteX888" fmla="*/ 5349142 w 7467600"/>
              <a:gd name="connsiteY888" fmla="*/ 2204405 h 6858000"/>
              <a:gd name="connsiteX889" fmla="*/ 5262214 w 7467600"/>
              <a:gd name="connsiteY889" fmla="*/ 2233836 h 6858000"/>
              <a:gd name="connsiteX890" fmla="*/ 4981539 w 7467600"/>
              <a:gd name="connsiteY890" fmla="*/ 1542201 h 6858000"/>
              <a:gd name="connsiteX891" fmla="*/ 4958461 w 7467600"/>
              <a:gd name="connsiteY891" fmla="*/ 1136957 h 6858000"/>
              <a:gd name="connsiteX892" fmla="*/ 4655015 w 7467600"/>
              <a:gd name="connsiteY892" fmla="*/ 891426 h 6858000"/>
              <a:gd name="connsiteX893" fmla="*/ 4348002 w 7467600"/>
              <a:gd name="connsiteY893" fmla="*/ 2205895 h 6858000"/>
              <a:gd name="connsiteX894" fmla="*/ 4262250 w 7467600"/>
              <a:gd name="connsiteY894" fmla="*/ 2219972 h 6858000"/>
              <a:gd name="connsiteX895" fmla="*/ 4550611 w 7467600"/>
              <a:gd name="connsiteY895" fmla="*/ 817540 h 6858000"/>
              <a:gd name="connsiteX896" fmla="*/ 4564418 w 7467600"/>
              <a:gd name="connsiteY896" fmla="*/ 808293 h 6858000"/>
              <a:gd name="connsiteX897" fmla="*/ 4266388 w 7467600"/>
              <a:gd name="connsiteY897" fmla="*/ 500083 h 6858000"/>
              <a:gd name="connsiteX898" fmla="*/ 4032842 w 7467600"/>
              <a:gd name="connsiteY898" fmla="*/ 211809 h 6858000"/>
              <a:gd name="connsiteX899" fmla="*/ 3882765 w 7467600"/>
              <a:gd name="connsiteY899" fmla="*/ 0 h 6858000"/>
              <a:gd name="connsiteX900" fmla="*/ 3721337 w 7467600"/>
              <a:gd name="connsiteY900" fmla="*/ 0 h 6858000"/>
              <a:gd name="connsiteX901" fmla="*/ 3797544 w 7467600"/>
              <a:gd name="connsiteY901" fmla="*/ 0 h 6858000"/>
              <a:gd name="connsiteX902" fmla="*/ 3775734 w 7467600"/>
              <a:gd name="connsiteY902" fmla="*/ 95131 h 6858000"/>
              <a:gd name="connsiteX903" fmla="*/ 3724807 w 7467600"/>
              <a:gd name="connsiteY903" fmla="*/ 272257 h 6858000"/>
              <a:gd name="connsiteX904" fmla="*/ 3726844 w 7467600"/>
              <a:gd name="connsiteY904" fmla="*/ 282988 h 6858000"/>
              <a:gd name="connsiteX905" fmla="*/ 3742664 w 7467600"/>
              <a:gd name="connsiteY905" fmla="*/ 279918 h 6858000"/>
              <a:gd name="connsiteX906" fmla="*/ 4103910 w 7467600"/>
              <a:gd name="connsiteY906" fmla="*/ 1161917 h 6858000"/>
              <a:gd name="connsiteX907" fmla="*/ 4020269 w 7467600"/>
              <a:gd name="connsiteY907" fmla="*/ 1200406 h 6858000"/>
              <a:gd name="connsiteX908" fmla="*/ 3674882 w 7467600"/>
              <a:gd name="connsiteY908" fmla="*/ 488524 h 6858000"/>
              <a:gd name="connsiteX909" fmla="*/ 3132682 w 7467600"/>
              <a:gd name="connsiteY909" fmla="*/ 1072284 h 6858000"/>
              <a:gd name="connsiteX910" fmla="*/ 2716346 w 7467600"/>
              <a:gd name="connsiteY910" fmla="*/ 1276376 h 6858000"/>
              <a:gd name="connsiteX911" fmla="*/ 2716772 w 7467600"/>
              <a:gd name="connsiteY911" fmla="*/ 1255462 h 6858000"/>
              <a:gd name="connsiteX912" fmla="*/ 3471096 w 7467600"/>
              <a:gd name="connsiteY912" fmla="*/ 437072 h 6858000"/>
              <a:gd name="connsiteX913" fmla="*/ 3639057 w 7467600"/>
              <a:gd name="connsiteY913" fmla="*/ 286334 h 6858000"/>
              <a:gd name="connsiteX914" fmla="*/ 3640309 w 7467600"/>
              <a:gd name="connsiteY914" fmla="*/ 284664 h 6858000"/>
              <a:gd name="connsiteX915" fmla="*/ 3646022 w 7467600"/>
              <a:gd name="connsiteY915" fmla="*/ 276711 h 6858000"/>
              <a:gd name="connsiteX916" fmla="*/ 3707943 w 7467600"/>
              <a:gd name="connsiteY916" fmla="*/ 65958 h 6858000"/>
              <a:gd name="connsiteX917" fmla="*/ 3721337 w 7467600"/>
              <a:gd name="connsiteY917" fmla="*/ 0 h 6858000"/>
              <a:gd name="connsiteX918" fmla="*/ 2867960 w 7467600"/>
              <a:gd name="connsiteY918" fmla="*/ 0 h 6858000"/>
              <a:gd name="connsiteX919" fmla="*/ 2926351 w 7467600"/>
              <a:gd name="connsiteY919" fmla="*/ 0 h 6858000"/>
              <a:gd name="connsiteX920" fmla="*/ 2902823 w 7467600"/>
              <a:gd name="connsiteY920" fmla="*/ 262929 h 6858000"/>
              <a:gd name="connsiteX921" fmla="*/ 2940663 w 7467600"/>
              <a:gd name="connsiteY921" fmla="*/ 140884 h 6858000"/>
              <a:gd name="connsiteX922" fmla="*/ 2947039 w 7467600"/>
              <a:gd name="connsiteY922" fmla="*/ 122524 h 6858000"/>
              <a:gd name="connsiteX923" fmla="*/ 2984316 w 7467600"/>
              <a:gd name="connsiteY923" fmla="*/ 0 h 6858000"/>
              <a:gd name="connsiteX924" fmla="*/ 3016114 w 7467600"/>
              <a:gd name="connsiteY924" fmla="*/ 0 h 6858000"/>
              <a:gd name="connsiteX925" fmla="*/ 2979949 w 7467600"/>
              <a:gd name="connsiteY925" fmla="*/ 119274 h 6858000"/>
              <a:gd name="connsiteX926" fmla="*/ 3023879 w 7467600"/>
              <a:gd name="connsiteY926" fmla="*/ 0 h 6858000"/>
              <a:gd name="connsiteX927" fmla="*/ 3105400 w 7467600"/>
              <a:gd name="connsiteY927" fmla="*/ 0 h 6858000"/>
              <a:gd name="connsiteX928" fmla="*/ 3094669 w 7467600"/>
              <a:gd name="connsiteY928" fmla="*/ 30308 h 6858000"/>
              <a:gd name="connsiteX929" fmla="*/ 2901945 w 7467600"/>
              <a:gd name="connsiteY929" fmla="*/ 466538 h 6858000"/>
              <a:gd name="connsiteX930" fmla="*/ 2815209 w 7467600"/>
              <a:gd name="connsiteY930" fmla="*/ 497361 h 6858000"/>
              <a:gd name="connsiteX931" fmla="*/ 2844845 w 7467600"/>
              <a:gd name="connsiteY931" fmla="*/ 127638 h 6858000"/>
              <a:gd name="connsiteX932" fmla="*/ 2867960 w 7467600"/>
              <a:gd name="connsiteY932" fmla="*/ 0 h 6858000"/>
              <a:gd name="connsiteX933" fmla="*/ 1057230 w 7467600"/>
              <a:gd name="connsiteY933" fmla="*/ 0 h 6858000"/>
              <a:gd name="connsiteX934" fmla="*/ 1111003 w 7467600"/>
              <a:gd name="connsiteY934" fmla="*/ 0 h 6858000"/>
              <a:gd name="connsiteX935" fmla="*/ 1125553 w 7467600"/>
              <a:gd name="connsiteY935" fmla="*/ 52588 h 6858000"/>
              <a:gd name="connsiteX936" fmla="*/ 1304276 w 7467600"/>
              <a:gd name="connsiteY936" fmla="*/ 476275 h 6858000"/>
              <a:gd name="connsiteX937" fmla="*/ 1492066 w 7467600"/>
              <a:gd name="connsiteY937" fmla="*/ 886333 h 6858000"/>
              <a:gd name="connsiteX938" fmla="*/ 1423698 w 7467600"/>
              <a:gd name="connsiteY938" fmla="*/ 710817 h 6858000"/>
              <a:gd name="connsiteX939" fmla="*/ 1357609 w 7467600"/>
              <a:gd name="connsiteY939" fmla="*/ 532892 h 6858000"/>
              <a:gd name="connsiteX940" fmla="*/ 1309550 w 7467600"/>
              <a:gd name="connsiteY940" fmla="*/ 374031 h 6858000"/>
              <a:gd name="connsiteX941" fmla="*/ 1193673 w 7467600"/>
              <a:gd name="connsiteY941" fmla="*/ 49533 h 6858000"/>
              <a:gd name="connsiteX942" fmla="*/ 1164391 w 7467600"/>
              <a:gd name="connsiteY942" fmla="*/ 0 h 6858000"/>
              <a:gd name="connsiteX943" fmla="*/ 1200666 w 7467600"/>
              <a:gd name="connsiteY943" fmla="*/ 0 h 6858000"/>
              <a:gd name="connsiteX944" fmla="*/ 1223408 w 7467600"/>
              <a:gd name="connsiteY944" fmla="*/ 38996 h 6858000"/>
              <a:gd name="connsiteX945" fmla="*/ 1339635 w 7467600"/>
              <a:gd name="connsiteY945" fmla="*/ 365517 h 6858000"/>
              <a:gd name="connsiteX946" fmla="*/ 1387469 w 7467600"/>
              <a:gd name="connsiteY946" fmla="*/ 523079 h 6858000"/>
              <a:gd name="connsiteX947" fmla="*/ 1452685 w 7467600"/>
              <a:gd name="connsiteY947" fmla="*/ 699806 h 6858000"/>
              <a:gd name="connsiteX948" fmla="*/ 1492092 w 7467600"/>
              <a:gd name="connsiteY948" fmla="*/ 800424 h 6858000"/>
              <a:gd name="connsiteX949" fmla="*/ 1455302 w 7467600"/>
              <a:gd name="connsiteY949" fmla="*/ 632913 h 6858000"/>
              <a:gd name="connsiteX950" fmla="*/ 1222336 w 7467600"/>
              <a:gd name="connsiteY950" fmla="*/ 9480 h 6858000"/>
              <a:gd name="connsiteX951" fmla="*/ 1214634 w 7467600"/>
              <a:gd name="connsiteY951" fmla="*/ 0 h 6858000"/>
              <a:gd name="connsiteX952" fmla="*/ 1289827 w 7467600"/>
              <a:gd name="connsiteY952" fmla="*/ 0 h 6858000"/>
              <a:gd name="connsiteX953" fmla="*/ 1321076 w 7467600"/>
              <a:gd name="connsiteY953" fmla="*/ 59722 h 6858000"/>
              <a:gd name="connsiteX954" fmla="*/ 1512579 w 7467600"/>
              <a:gd name="connsiteY954" fmla="*/ 626441 h 6858000"/>
              <a:gd name="connsiteX955" fmla="*/ 1506076 w 7467600"/>
              <a:gd name="connsiteY955" fmla="*/ 1089289 h 6858000"/>
              <a:gd name="connsiteX956" fmla="*/ 1486346 w 7467600"/>
              <a:gd name="connsiteY956" fmla="*/ 1079919 h 6858000"/>
              <a:gd name="connsiteX957" fmla="*/ 1070511 w 7467600"/>
              <a:gd name="connsiteY957" fmla="*/ 48609 h 6858000"/>
              <a:gd name="connsiteX958" fmla="*/ 1057230 w 7467600"/>
              <a:gd name="connsiteY958" fmla="*/ 0 h 6858000"/>
              <a:gd name="connsiteX959" fmla="*/ 43151 w 7467600"/>
              <a:gd name="connsiteY959" fmla="*/ 0 h 6858000"/>
              <a:gd name="connsiteX960" fmla="*/ 95283 w 7467600"/>
              <a:gd name="connsiteY960" fmla="*/ 0 h 6858000"/>
              <a:gd name="connsiteX961" fmla="*/ 300708 w 7467600"/>
              <a:gd name="connsiteY961" fmla="*/ 154571 h 6858000"/>
              <a:gd name="connsiteX962" fmla="*/ 530414 w 7467600"/>
              <a:gd name="connsiteY962" fmla="*/ 354673 h 6858000"/>
              <a:gd name="connsiteX963" fmla="*/ 333785 w 7467600"/>
              <a:gd name="connsiteY963" fmla="*/ 161564 h 6858000"/>
              <a:gd name="connsiteX964" fmla="*/ 147005 w 7467600"/>
              <a:gd name="connsiteY964" fmla="*/ 0 h 6858000"/>
              <a:gd name="connsiteX965" fmla="*/ 272509 w 7467600"/>
              <a:gd name="connsiteY965" fmla="*/ 0 h 6858000"/>
              <a:gd name="connsiteX966" fmla="*/ 326276 w 7467600"/>
              <a:gd name="connsiteY966" fmla="*/ 45847 h 6858000"/>
              <a:gd name="connsiteX967" fmla="*/ 823759 w 7467600"/>
              <a:gd name="connsiteY967" fmla="*/ 574145 h 6858000"/>
              <a:gd name="connsiteX968" fmla="*/ 811254 w 7467600"/>
              <a:gd name="connsiteY968" fmla="*/ 665546 h 6858000"/>
              <a:gd name="connsiteX969" fmla="*/ 154042 w 7467600"/>
              <a:gd name="connsiteY969" fmla="*/ 261522 h 6858000"/>
              <a:gd name="connsiteX970" fmla="*/ 13550 w 7467600"/>
              <a:gd name="connsiteY970" fmla="*/ 158423 h 6858000"/>
              <a:gd name="connsiteX971" fmla="*/ 0 w 7467600"/>
              <a:gd name="connsiteY971" fmla="*/ 146618 h 6858000"/>
              <a:gd name="connsiteX972" fmla="*/ 0 w 7467600"/>
              <a:gd name="connsiteY972" fmla="*/ 59161 h 6858000"/>
              <a:gd name="connsiteX973" fmla="*/ 45427 w 7467600"/>
              <a:gd name="connsiteY973" fmla="*/ 101078 h 6858000"/>
              <a:gd name="connsiteX974" fmla="*/ 630103 w 7467600"/>
              <a:gd name="connsiteY974" fmla="*/ 485885 h 6858000"/>
              <a:gd name="connsiteX975" fmla="*/ 532040 w 7467600"/>
              <a:gd name="connsiteY975" fmla="*/ 399359 h 6858000"/>
              <a:gd name="connsiteX976" fmla="*/ 517618 w 7467600"/>
              <a:gd name="connsiteY976" fmla="*/ 385726 h 6858000"/>
              <a:gd name="connsiteX977" fmla="*/ 285074 w 7467600"/>
              <a:gd name="connsiteY977" fmla="*/ 182755 h 6858000"/>
              <a:gd name="connsiteX978" fmla="*/ 43151 w 7467600"/>
              <a:gd name="connsiteY97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6946849 w 7467600"/>
              <a:gd name="connsiteY84" fmla="*/ 5523271 h 6858000"/>
              <a:gd name="connsiteX85" fmla="*/ 6946972 w 7467600"/>
              <a:gd name="connsiteY85" fmla="*/ 5526491 h 6858000"/>
              <a:gd name="connsiteX86" fmla="*/ 7105827 w 7467600"/>
              <a:gd name="connsiteY86" fmla="*/ 5718700 h 6858000"/>
              <a:gd name="connsiteX87" fmla="*/ 7356878 w 7467600"/>
              <a:gd name="connsiteY87" fmla="*/ 5981332 h 6858000"/>
              <a:gd name="connsiteX88" fmla="*/ 7467600 w 7467600"/>
              <a:gd name="connsiteY88" fmla="*/ 6117703 h 6858000"/>
              <a:gd name="connsiteX89" fmla="*/ 7467600 w 7467600"/>
              <a:gd name="connsiteY89" fmla="*/ 6163634 h 6858000"/>
              <a:gd name="connsiteX90" fmla="*/ 7403637 w 7467600"/>
              <a:gd name="connsiteY90" fmla="*/ 6083957 h 6858000"/>
              <a:gd name="connsiteX91" fmla="*/ 7254615 w 7467600"/>
              <a:gd name="connsiteY91" fmla="*/ 5911918 h 6858000"/>
              <a:gd name="connsiteX92" fmla="*/ 7312589 w 7467600"/>
              <a:gd name="connsiteY92" fmla="*/ 5982309 h 6858000"/>
              <a:gd name="connsiteX93" fmla="*/ 7448321 w 7467600"/>
              <a:gd name="connsiteY93" fmla="*/ 6190991 h 6858000"/>
              <a:gd name="connsiteX94" fmla="*/ 7467600 w 7467600"/>
              <a:gd name="connsiteY94" fmla="*/ 6221686 h 6858000"/>
              <a:gd name="connsiteX95" fmla="*/ 7467600 w 7467600"/>
              <a:gd name="connsiteY95" fmla="*/ 6334256 h 6858000"/>
              <a:gd name="connsiteX96" fmla="*/ 7454976 w 7467600"/>
              <a:gd name="connsiteY96" fmla="*/ 6318297 h 6858000"/>
              <a:gd name="connsiteX97" fmla="*/ 7042773 w 7467600"/>
              <a:gd name="connsiteY97" fmla="*/ 5734011 h 6858000"/>
              <a:gd name="connsiteX98" fmla="*/ 6844835 w 7467600"/>
              <a:gd name="connsiteY98" fmla="*/ 5424988 h 6858000"/>
              <a:gd name="connsiteX99" fmla="*/ 1456157 w 7467600"/>
              <a:gd name="connsiteY99" fmla="*/ 5371404 h 6858000"/>
              <a:gd name="connsiteX100" fmla="*/ 1244432 w 7467600"/>
              <a:gd name="connsiteY100" fmla="*/ 5385601 h 6858000"/>
              <a:gd name="connsiteX101" fmla="*/ 973990 w 7467600"/>
              <a:gd name="connsiteY101" fmla="*/ 5424940 h 6858000"/>
              <a:gd name="connsiteX102" fmla="*/ 1103809 w 7467600"/>
              <a:gd name="connsiteY102" fmla="*/ 5433720 h 6858000"/>
              <a:gd name="connsiteX103" fmla="*/ 1123454 w 7467600"/>
              <a:gd name="connsiteY103" fmla="*/ 5435727 h 6858000"/>
              <a:gd name="connsiteX104" fmla="*/ 1737017 w 7467600"/>
              <a:gd name="connsiteY104" fmla="*/ 5452183 h 6858000"/>
              <a:gd name="connsiteX105" fmla="*/ 1824397 w 7467600"/>
              <a:gd name="connsiteY105" fmla="*/ 5447757 h 6858000"/>
              <a:gd name="connsiteX106" fmla="*/ 2070059 w 7467600"/>
              <a:gd name="connsiteY106" fmla="*/ 5441660 h 6858000"/>
              <a:gd name="connsiteX107" fmla="*/ 1456157 w 7467600"/>
              <a:gd name="connsiteY107" fmla="*/ 5371404 h 6858000"/>
              <a:gd name="connsiteX108" fmla="*/ 4988186 w 7467600"/>
              <a:gd name="connsiteY108" fmla="*/ 5216467 h 6858000"/>
              <a:gd name="connsiteX109" fmla="*/ 4777334 w 7467600"/>
              <a:gd name="connsiteY109" fmla="*/ 5406072 h 6858000"/>
              <a:gd name="connsiteX110" fmla="*/ 4718341 w 7467600"/>
              <a:gd name="connsiteY110" fmla="*/ 5468043 h 6858000"/>
              <a:gd name="connsiteX111" fmla="*/ 4604655 w 7467600"/>
              <a:gd name="connsiteY111" fmla="*/ 5583434 h 6858000"/>
              <a:gd name="connsiteX112" fmla="*/ 4565074 w 7467600"/>
              <a:gd name="connsiteY112" fmla="*/ 5618550 h 6858000"/>
              <a:gd name="connsiteX113" fmla="*/ 4988186 w 7467600"/>
              <a:gd name="connsiteY113" fmla="*/ 5216467 h 6858000"/>
              <a:gd name="connsiteX114" fmla="*/ 4978032 w 7467600"/>
              <a:gd name="connsiteY114" fmla="*/ 5183809 h 6858000"/>
              <a:gd name="connsiteX115" fmla="*/ 4463413 w 7467600"/>
              <a:gd name="connsiteY115" fmla="*/ 5615162 h 6858000"/>
              <a:gd name="connsiteX116" fmla="*/ 4358134 w 7467600"/>
              <a:gd name="connsiteY116" fmla="*/ 5742791 h 6858000"/>
              <a:gd name="connsiteX117" fmla="*/ 4376219 w 7467600"/>
              <a:gd name="connsiteY117" fmla="*/ 5729027 h 6858000"/>
              <a:gd name="connsiteX118" fmla="*/ 4582340 w 7467600"/>
              <a:gd name="connsiteY118" fmla="*/ 5561037 h 6858000"/>
              <a:gd name="connsiteX119" fmla="*/ 4694684 w 7467600"/>
              <a:gd name="connsiteY119" fmla="*/ 5447098 h 6858000"/>
              <a:gd name="connsiteX120" fmla="*/ 4754123 w 7467600"/>
              <a:gd name="connsiteY120" fmla="*/ 5384643 h 6858000"/>
              <a:gd name="connsiteX121" fmla="*/ 4978032 w 7467600"/>
              <a:gd name="connsiteY121" fmla="*/ 5183809 h 6858000"/>
              <a:gd name="connsiteX122" fmla="*/ 1903353 w 7467600"/>
              <a:gd name="connsiteY122" fmla="*/ 5044827 h 6858000"/>
              <a:gd name="connsiteX123" fmla="*/ 1936931 w 7467600"/>
              <a:gd name="connsiteY123" fmla="*/ 5093954 h 6858000"/>
              <a:gd name="connsiteX124" fmla="*/ 2195868 w 7467600"/>
              <a:gd name="connsiteY124" fmla="*/ 5396574 h 6858000"/>
              <a:gd name="connsiteX125" fmla="*/ 2088852 w 7467600"/>
              <a:gd name="connsiteY125" fmla="*/ 5166123 h 6858000"/>
              <a:gd name="connsiteX126" fmla="*/ 1958241 w 7467600"/>
              <a:gd name="connsiteY126" fmla="*/ 5067955 h 6858000"/>
              <a:gd name="connsiteX127" fmla="*/ 1903353 w 7467600"/>
              <a:gd name="connsiteY127" fmla="*/ 5044827 h 6858000"/>
              <a:gd name="connsiteX128" fmla="*/ 1979378 w 7467600"/>
              <a:gd name="connsiteY128" fmla="*/ 4769504 h 6858000"/>
              <a:gd name="connsiteX129" fmla="*/ 2882120 w 7467600"/>
              <a:gd name="connsiteY129" fmla="*/ 5064547 h 6858000"/>
              <a:gd name="connsiteX130" fmla="*/ 2793103 w 7467600"/>
              <a:gd name="connsiteY130" fmla="*/ 5039699 h 6858000"/>
              <a:gd name="connsiteX131" fmla="*/ 2770041 w 7467600"/>
              <a:gd name="connsiteY131" fmla="*/ 5033634 h 6858000"/>
              <a:gd name="connsiteX132" fmla="*/ 1979378 w 7467600"/>
              <a:gd name="connsiteY132" fmla="*/ 4769504 h 6858000"/>
              <a:gd name="connsiteX133" fmla="*/ 1927410 w 7467600"/>
              <a:gd name="connsiteY133" fmla="*/ 4716164 h 6858000"/>
              <a:gd name="connsiteX134" fmla="*/ 1959587 w 7467600"/>
              <a:gd name="connsiteY134" fmla="*/ 4728849 h 6858000"/>
              <a:gd name="connsiteX135" fmla="*/ 2777707 w 7467600"/>
              <a:gd name="connsiteY135" fmla="*/ 5003991 h 6858000"/>
              <a:gd name="connsiteX136" fmla="*/ 2800768 w 7467600"/>
              <a:gd name="connsiteY136" fmla="*/ 5010056 h 6858000"/>
              <a:gd name="connsiteX137" fmla="*/ 2879408 w 7467600"/>
              <a:gd name="connsiteY137" fmla="*/ 5031590 h 6858000"/>
              <a:gd name="connsiteX138" fmla="*/ 2862295 w 7467600"/>
              <a:gd name="connsiteY138" fmla="*/ 5022958 h 6858000"/>
              <a:gd name="connsiteX139" fmla="*/ 2813343 w 7467600"/>
              <a:gd name="connsiteY139" fmla="*/ 4998369 h 6858000"/>
              <a:gd name="connsiteX140" fmla="*/ 2646245 w 7467600"/>
              <a:gd name="connsiteY140" fmla="*/ 4930999 h 6858000"/>
              <a:gd name="connsiteX141" fmla="*/ 1999243 w 7467600"/>
              <a:gd name="connsiteY141" fmla="*/ 4730524 h 6858000"/>
              <a:gd name="connsiteX142" fmla="*/ 1979527 w 7467600"/>
              <a:gd name="connsiteY142" fmla="*/ 4726651 h 6858000"/>
              <a:gd name="connsiteX143" fmla="*/ 1927410 w 7467600"/>
              <a:gd name="connsiteY143" fmla="*/ 4716164 h 6858000"/>
              <a:gd name="connsiteX144" fmla="*/ 1997014 w 7467600"/>
              <a:gd name="connsiteY144" fmla="*/ 4698007 h 6858000"/>
              <a:gd name="connsiteX145" fmla="*/ 2005458 w 7467600"/>
              <a:gd name="connsiteY145" fmla="*/ 4699540 h 6858000"/>
              <a:gd name="connsiteX146" fmla="*/ 2657186 w 7467600"/>
              <a:gd name="connsiteY146" fmla="*/ 4901687 h 6858000"/>
              <a:gd name="connsiteX147" fmla="*/ 2826662 w 7467600"/>
              <a:gd name="connsiteY147" fmla="*/ 4970362 h 6858000"/>
              <a:gd name="connsiteX148" fmla="*/ 2876100 w 7467600"/>
              <a:gd name="connsiteY148" fmla="*/ 4995397 h 6858000"/>
              <a:gd name="connsiteX149" fmla="*/ 3042600 w 7467600"/>
              <a:gd name="connsiteY149" fmla="*/ 5059532 h 6858000"/>
              <a:gd name="connsiteX150" fmla="*/ 1997014 w 7467600"/>
              <a:gd name="connsiteY150" fmla="*/ 4698007 h 6858000"/>
              <a:gd name="connsiteX151" fmla="*/ 2305292 w 7467600"/>
              <a:gd name="connsiteY151" fmla="*/ 4219492 h 6858000"/>
              <a:gd name="connsiteX152" fmla="*/ 3360922 w 7467600"/>
              <a:gd name="connsiteY152" fmla="*/ 4529373 h 6858000"/>
              <a:gd name="connsiteX153" fmla="*/ 3492420 w 7467600"/>
              <a:gd name="connsiteY153" fmla="*/ 4510145 h 6858000"/>
              <a:gd name="connsiteX154" fmla="*/ 3364086 w 7467600"/>
              <a:gd name="connsiteY154" fmla="*/ 4480340 h 6858000"/>
              <a:gd name="connsiteX155" fmla="*/ 3225818 w 7467600"/>
              <a:gd name="connsiteY155" fmla="*/ 4411822 h 6858000"/>
              <a:gd name="connsiteX156" fmla="*/ 3129696 w 7467600"/>
              <a:gd name="connsiteY156" fmla="*/ 4360704 h 6858000"/>
              <a:gd name="connsiteX157" fmla="*/ 2814545 w 7467600"/>
              <a:gd name="connsiteY157" fmla="*/ 4282955 h 6858000"/>
              <a:gd name="connsiteX158" fmla="*/ 2305292 w 7467600"/>
              <a:gd name="connsiteY158" fmla="*/ 4219492 h 6858000"/>
              <a:gd name="connsiteX159" fmla="*/ 2626982 w 7467600"/>
              <a:gd name="connsiteY159" fmla="*/ 4206450 h 6858000"/>
              <a:gd name="connsiteX160" fmla="*/ 2490617 w 7467600"/>
              <a:gd name="connsiteY160" fmla="*/ 4206951 h 6858000"/>
              <a:gd name="connsiteX161" fmla="*/ 2819869 w 7467600"/>
              <a:gd name="connsiteY161" fmla="*/ 4252936 h 6858000"/>
              <a:gd name="connsiteX162" fmla="*/ 3143018 w 7467600"/>
              <a:gd name="connsiteY162" fmla="*/ 4332698 h 6858000"/>
              <a:gd name="connsiteX163" fmla="*/ 3241520 w 7467600"/>
              <a:gd name="connsiteY163" fmla="*/ 4385112 h 6858000"/>
              <a:gd name="connsiteX164" fmla="*/ 3374575 w 7467600"/>
              <a:gd name="connsiteY164" fmla="*/ 4451517 h 6858000"/>
              <a:gd name="connsiteX165" fmla="*/ 3505221 w 7467600"/>
              <a:gd name="connsiteY165" fmla="*/ 4480757 h 6858000"/>
              <a:gd name="connsiteX166" fmla="*/ 2626982 w 7467600"/>
              <a:gd name="connsiteY166" fmla="*/ 4206450 h 6858000"/>
              <a:gd name="connsiteX167" fmla="*/ 1310106 w 7467600"/>
              <a:gd name="connsiteY167" fmla="*/ 3943217 h 6858000"/>
              <a:gd name="connsiteX168" fmla="*/ 854994 w 7467600"/>
              <a:gd name="connsiteY168" fmla="*/ 4399136 h 6858000"/>
              <a:gd name="connsiteX169" fmla="*/ 742462 w 7467600"/>
              <a:gd name="connsiteY169" fmla="*/ 4594648 h 6858000"/>
              <a:gd name="connsiteX170" fmla="*/ 820602 w 7467600"/>
              <a:gd name="connsiteY170" fmla="*/ 4485915 h 6858000"/>
              <a:gd name="connsiteX171" fmla="*/ 878295 w 7467600"/>
              <a:gd name="connsiteY171" fmla="*/ 4403594 h 6858000"/>
              <a:gd name="connsiteX172" fmla="*/ 1240607 w 7467600"/>
              <a:gd name="connsiteY172" fmla="*/ 4010401 h 6858000"/>
              <a:gd name="connsiteX173" fmla="*/ 1310106 w 7467600"/>
              <a:gd name="connsiteY173" fmla="*/ 3943217 h 6858000"/>
              <a:gd name="connsiteX174" fmla="*/ 1423113 w 7467600"/>
              <a:gd name="connsiteY174" fmla="*/ 3874565 h 6858000"/>
              <a:gd name="connsiteX175" fmla="*/ 1260565 w 7467600"/>
              <a:gd name="connsiteY175" fmla="*/ 4031982 h 6858000"/>
              <a:gd name="connsiteX176" fmla="*/ 901900 w 7467600"/>
              <a:gd name="connsiteY176" fmla="*/ 4421236 h 6858000"/>
              <a:gd name="connsiteX177" fmla="*/ 845044 w 7467600"/>
              <a:gd name="connsiteY177" fmla="*/ 4502436 h 6858000"/>
              <a:gd name="connsiteX178" fmla="*/ 685926 w 7467600"/>
              <a:gd name="connsiteY178" fmla="*/ 4703069 h 6858000"/>
              <a:gd name="connsiteX179" fmla="*/ 684248 w 7467600"/>
              <a:gd name="connsiteY179" fmla="*/ 4706721 h 6858000"/>
              <a:gd name="connsiteX180" fmla="*/ 1423113 w 7467600"/>
              <a:gd name="connsiteY180" fmla="*/ 3874565 h 6858000"/>
              <a:gd name="connsiteX181" fmla="*/ 3316479 w 7467600"/>
              <a:gd name="connsiteY181" fmla="*/ 3872136 h 6858000"/>
              <a:gd name="connsiteX182" fmla="*/ 3546806 w 7467600"/>
              <a:gd name="connsiteY182" fmla="*/ 4356139 h 6858000"/>
              <a:gd name="connsiteX183" fmla="*/ 3364433 w 7467600"/>
              <a:gd name="connsiteY183" fmla="*/ 3953121 h 6858000"/>
              <a:gd name="connsiteX184" fmla="*/ 3316479 w 7467600"/>
              <a:gd name="connsiteY184" fmla="*/ 3872136 h 6858000"/>
              <a:gd name="connsiteX185" fmla="*/ 3291335 w 7467600"/>
              <a:gd name="connsiteY185" fmla="*/ 3767420 h 6858000"/>
              <a:gd name="connsiteX186" fmla="*/ 3390805 w 7467600"/>
              <a:gd name="connsiteY186" fmla="*/ 3937163 h 6858000"/>
              <a:gd name="connsiteX187" fmla="*/ 3579062 w 7467600"/>
              <a:gd name="connsiteY187" fmla="*/ 4359040 h 6858000"/>
              <a:gd name="connsiteX188" fmla="*/ 3467355 w 7467600"/>
              <a:gd name="connsiteY188" fmla="*/ 3988130 h 6858000"/>
              <a:gd name="connsiteX189" fmla="*/ 3310753 w 7467600"/>
              <a:gd name="connsiteY189" fmla="*/ 3787140 h 6858000"/>
              <a:gd name="connsiteX190" fmla="*/ 3291335 w 7467600"/>
              <a:gd name="connsiteY190" fmla="*/ 3767420 h 6858000"/>
              <a:gd name="connsiteX191" fmla="*/ 1635889 w 7467600"/>
              <a:gd name="connsiteY191" fmla="*/ 3709494 h 6858000"/>
              <a:gd name="connsiteX192" fmla="*/ 1634800 w 7467600"/>
              <a:gd name="connsiteY192" fmla="*/ 3731111 h 6858000"/>
              <a:gd name="connsiteX193" fmla="*/ 1635889 w 7467600"/>
              <a:gd name="connsiteY193" fmla="*/ 3709494 h 6858000"/>
              <a:gd name="connsiteX194" fmla="*/ 1510397 w 7467600"/>
              <a:gd name="connsiteY194" fmla="*/ 3684705 h 6858000"/>
              <a:gd name="connsiteX195" fmla="*/ 1146550 w 7467600"/>
              <a:gd name="connsiteY195" fmla="*/ 3802012 h 6858000"/>
              <a:gd name="connsiteX196" fmla="*/ 698834 w 7467600"/>
              <a:gd name="connsiteY196" fmla="*/ 3952272 h 6858000"/>
              <a:gd name="connsiteX197" fmla="*/ 34256 w 7467600"/>
              <a:gd name="connsiteY197" fmla="*/ 4347603 h 6858000"/>
              <a:gd name="connsiteX198" fmla="*/ 527241 w 7467600"/>
              <a:gd name="connsiteY198" fmla="*/ 4065078 h 6858000"/>
              <a:gd name="connsiteX199" fmla="*/ 1510397 w 7467600"/>
              <a:gd name="connsiteY199" fmla="*/ 3684705 h 6858000"/>
              <a:gd name="connsiteX200" fmla="*/ 1313114 w 7467600"/>
              <a:gd name="connsiteY200" fmla="*/ 3655216 h 6858000"/>
              <a:gd name="connsiteX201" fmla="*/ 1109304 w 7467600"/>
              <a:gd name="connsiteY201" fmla="*/ 3669030 h 6858000"/>
              <a:gd name="connsiteX202" fmla="*/ 8129 w 7467600"/>
              <a:gd name="connsiteY202" fmla="*/ 4330519 h 6858000"/>
              <a:gd name="connsiteX203" fmla="*/ 687572 w 7467600"/>
              <a:gd name="connsiteY203" fmla="*/ 3925629 h 6858000"/>
              <a:gd name="connsiteX204" fmla="*/ 1138365 w 7467600"/>
              <a:gd name="connsiteY204" fmla="*/ 3774515 h 6858000"/>
              <a:gd name="connsiteX205" fmla="*/ 1505579 w 7467600"/>
              <a:gd name="connsiteY205" fmla="*/ 3655526 h 6858000"/>
              <a:gd name="connsiteX206" fmla="*/ 1313114 w 7467600"/>
              <a:gd name="connsiteY206" fmla="*/ 3655216 h 6858000"/>
              <a:gd name="connsiteX207" fmla="*/ 3655073 w 7467600"/>
              <a:gd name="connsiteY207" fmla="*/ 3650884 h 6858000"/>
              <a:gd name="connsiteX208" fmla="*/ 3989938 w 7467600"/>
              <a:gd name="connsiteY208" fmla="*/ 3991685 h 6858000"/>
              <a:gd name="connsiteX209" fmla="*/ 4393907 w 7467600"/>
              <a:gd name="connsiteY209" fmla="*/ 4261258 h 6858000"/>
              <a:gd name="connsiteX210" fmla="*/ 4648051 w 7467600"/>
              <a:gd name="connsiteY210" fmla="*/ 4374051 h 6858000"/>
              <a:gd name="connsiteX211" fmla="*/ 4383389 w 7467600"/>
              <a:gd name="connsiteY211" fmla="*/ 4184369 h 6858000"/>
              <a:gd name="connsiteX212" fmla="*/ 4165508 w 7467600"/>
              <a:gd name="connsiteY212" fmla="*/ 4035196 h 6858000"/>
              <a:gd name="connsiteX213" fmla="*/ 4068162 w 7467600"/>
              <a:gd name="connsiteY213" fmla="*/ 3953394 h 6858000"/>
              <a:gd name="connsiteX214" fmla="*/ 3981416 w 7467600"/>
              <a:gd name="connsiteY214" fmla="*/ 3880482 h 6858000"/>
              <a:gd name="connsiteX215" fmla="*/ 3800147 w 7467600"/>
              <a:gd name="connsiteY215" fmla="*/ 3749872 h 6858000"/>
              <a:gd name="connsiteX216" fmla="*/ 3655073 w 7467600"/>
              <a:gd name="connsiteY216" fmla="*/ 3650884 h 6858000"/>
              <a:gd name="connsiteX217" fmla="*/ 3670252 w 7467600"/>
              <a:gd name="connsiteY217" fmla="*/ 3622798 h 6858000"/>
              <a:gd name="connsiteX218" fmla="*/ 3817258 w 7467600"/>
              <a:gd name="connsiteY218" fmla="*/ 3723577 h 6858000"/>
              <a:gd name="connsiteX219" fmla="*/ 4000461 w 7467600"/>
              <a:gd name="connsiteY219" fmla="*/ 3855966 h 6858000"/>
              <a:gd name="connsiteX220" fmla="*/ 4088180 w 7467600"/>
              <a:gd name="connsiteY220" fmla="*/ 3929774 h 6858000"/>
              <a:gd name="connsiteX221" fmla="*/ 4184555 w 7467600"/>
              <a:gd name="connsiteY221" fmla="*/ 4010683 h 6858000"/>
              <a:gd name="connsiteX222" fmla="*/ 4399563 w 7467600"/>
              <a:gd name="connsiteY222" fmla="*/ 4158106 h 6858000"/>
              <a:gd name="connsiteX223" fmla="*/ 4684469 w 7467600"/>
              <a:gd name="connsiteY223" fmla="*/ 4364680 h 6858000"/>
              <a:gd name="connsiteX224" fmla="*/ 4690271 w 7467600"/>
              <a:gd name="connsiteY224" fmla="*/ 4370034 h 6858000"/>
              <a:gd name="connsiteX225" fmla="*/ 4136093 w 7467600"/>
              <a:gd name="connsiteY225" fmla="*/ 3858466 h 6858000"/>
              <a:gd name="connsiteX226" fmla="*/ 3670252 w 7467600"/>
              <a:gd name="connsiteY226" fmla="*/ 3622798 h 6858000"/>
              <a:gd name="connsiteX227" fmla="*/ 4440129 w 7467600"/>
              <a:gd name="connsiteY227" fmla="*/ 3448571 h 6858000"/>
              <a:gd name="connsiteX228" fmla="*/ 4856525 w 7467600"/>
              <a:gd name="connsiteY228" fmla="*/ 3915351 h 6858000"/>
              <a:gd name="connsiteX229" fmla="*/ 5059055 w 7467600"/>
              <a:gd name="connsiteY229" fmla="*/ 4108918 h 6858000"/>
              <a:gd name="connsiteX230" fmla="*/ 5290070 w 7467600"/>
              <a:gd name="connsiteY230" fmla="*/ 4263619 h 6858000"/>
              <a:gd name="connsiteX231" fmla="*/ 4834991 w 7467600"/>
              <a:gd name="connsiteY231" fmla="*/ 3830985 h 6858000"/>
              <a:gd name="connsiteX232" fmla="*/ 4440129 w 7467600"/>
              <a:gd name="connsiteY232" fmla="*/ 3448571 h 6858000"/>
              <a:gd name="connsiteX233" fmla="*/ 4441737 w 7467600"/>
              <a:gd name="connsiteY233" fmla="*/ 3399734 h 6858000"/>
              <a:gd name="connsiteX234" fmla="*/ 4431236 w 7467600"/>
              <a:gd name="connsiteY234" fmla="*/ 3400954 h 6858000"/>
              <a:gd name="connsiteX235" fmla="*/ 4557150 w 7467600"/>
              <a:gd name="connsiteY235" fmla="*/ 3510023 h 6858000"/>
              <a:gd name="connsiteX236" fmla="*/ 4856936 w 7467600"/>
              <a:gd name="connsiteY236" fmla="*/ 3809146 h 6858000"/>
              <a:gd name="connsiteX237" fmla="*/ 5111996 w 7467600"/>
              <a:gd name="connsiteY237" fmla="*/ 4065759 h 6858000"/>
              <a:gd name="connsiteX238" fmla="*/ 5388878 w 7467600"/>
              <a:gd name="connsiteY238" fmla="*/ 4300185 h 6858000"/>
              <a:gd name="connsiteX239" fmla="*/ 5425556 w 7467600"/>
              <a:gd name="connsiteY239" fmla="*/ 4308967 h 6858000"/>
              <a:gd name="connsiteX240" fmla="*/ 4943646 w 7467600"/>
              <a:gd name="connsiteY240" fmla="*/ 3822916 h 6858000"/>
              <a:gd name="connsiteX241" fmla="*/ 4594837 w 7467600"/>
              <a:gd name="connsiteY241" fmla="*/ 3532274 h 6858000"/>
              <a:gd name="connsiteX242" fmla="*/ 4441737 w 7467600"/>
              <a:gd name="connsiteY242" fmla="*/ 3399734 h 6858000"/>
              <a:gd name="connsiteX243" fmla="*/ 5425834 w 7467600"/>
              <a:gd name="connsiteY243" fmla="*/ 3162785 h 6858000"/>
              <a:gd name="connsiteX244" fmla="*/ 5401644 w 7467600"/>
              <a:gd name="connsiteY244" fmla="*/ 3617847 h 6858000"/>
              <a:gd name="connsiteX245" fmla="*/ 5467256 w 7467600"/>
              <a:gd name="connsiteY245" fmla="*/ 4175494 h 6858000"/>
              <a:gd name="connsiteX246" fmla="*/ 5448069 w 7467600"/>
              <a:gd name="connsiteY246" fmla="*/ 3567554 h 6858000"/>
              <a:gd name="connsiteX247" fmla="*/ 5425834 w 7467600"/>
              <a:gd name="connsiteY247" fmla="*/ 3162785 h 6858000"/>
              <a:gd name="connsiteX248" fmla="*/ 1318687 w 7467600"/>
              <a:gd name="connsiteY248" fmla="*/ 3113840 h 6858000"/>
              <a:gd name="connsiteX249" fmla="*/ 1066793 w 7467600"/>
              <a:gd name="connsiteY249" fmla="*/ 3212171 h 6858000"/>
              <a:gd name="connsiteX250" fmla="*/ 993319 w 7467600"/>
              <a:gd name="connsiteY250" fmla="*/ 3247648 h 6858000"/>
              <a:gd name="connsiteX251" fmla="*/ 853081 w 7467600"/>
              <a:gd name="connsiteY251" fmla="*/ 3312410 h 6858000"/>
              <a:gd name="connsiteX252" fmla="*/ 805957 w 7467600"/>
              <a:gd name="connsiteY252" fmla="*/ 3330443 h 6858000"/>
              <a:gd name="connsiteX253" fmla="*/ 1318687 w 7467600"/>
              <a:gd name="connsiteY253" fmla="*/ 3113840 h 6858000"/>
              <a:gd name="connsiteX254" fmla="*/ 5453702 w 7467600"/>
              <a:gd name="connsiteY254" fmla="*/ 3090882 h 6858000"/>
              <a:gd name="connsiteX255" fmla="*/ 5480135 w 7467600"/>
              <a:gd name="connsiteY255" fmla="*/ 3565802 h 6858000"/>
              <a:gd name="connsiteX256" fmla="*/ 5499023 w 7467600"/>
              <a:gd name="connsiteY256" fmla="*/ 4166310 h 6858000"/>
              <a:gd name="connsiteX257" fmla="*/ 5547022 w 7467600"/>
              <a:gd name="connsiteY257" fmla="*/ 3607838 h 6858000"/>
              <a:gd name="connsiteX258" fmla="*/ 5515964 w 7467600"/>
              <a:gd name="connsiteY258" fmla="*/ 3378541 h 6858000"/>
              <a:gd name="connsiteX259" fmla="*/ 5453702 w 7467600"/>
              <a:gd name="connsiteY259" fmla="*/ 3090882 h 6858000"/>
              <a:gd name="connsiteX260" fmla="*/ 1238695 w 7467600"/>
              <a:gd name="connsiteY260" fmla="*/ 3076820 h 6858000"/>
              <a:gd name="connsiteX261" fmla="*/ 716371 w 7467600"/>
              <a:gd name="connsiteY261" fmla="*/ 3293249 h 6858000"/>
              <a:gd name="connsiteX262" fmla="*/ 579522 w 7467600"/>
              <a:gd name="connsiteY262" fmla="*/ 3371759 h 6858000"/>
              <a:gd name="connsiteX263" fmla="*/ 600288 w 7467600"/>
              <a:gd name="connsiteY263" fmla="*/ 3365555 h 6858000"/>
              <a:gd name="connsiteX264" fmla="*/ 840692 w 7467600"/>
              <a:gd name="connsiteY264" fmla="*/ 3284921 h 6858000"/>
              <a:gd name="connsiteX265" fmla="*/ 979248 w 7467600"/>
              <a:gd name="connsiteY265" fmla="*/ 3221003 h 6858000"/>
              <a:gd name="connsiteX266" fmla="*/ 1053282 w 7467600"/>
              <a:gd name="connsiteY266" fmla="*/ 3185247 h 6858000"/>
              <a:gd name="connsiteX267" fmla="*/ 1320603 w 7467600"/>
              <a:gd name="connsiteY267" fmla="*/ 3081281 h 6858000"/>
              <a:gd name="connsiteX268" fmla="*/ 1238695 w 7467600"/>
              <a:gd name="connsiteY268" fmla="*/ 3076820 h 6858000"/>
              <a:gd name="connsiteX269" fmla="*/ 5425627 w 7467600"/>
              <a:gd name="connsiteY269" fmla="*/ 2954192 h 6858000"/>
              <a:gd name="connsiteX270" fmla="*/ 5470770 w 7467600"/>
              <a:gd name="connsiteY270" fmla="*/ 3005435 h 6858000"/>
              <a:gd name="connsiteX271" fmla="*/ 5519779 w 7467600"/>
              <a:gd name="connsiteY271" fmla="*/ 4359223 h 6858000"/>
              <a:gd name="connsiteX272" fmla="*/ 5520293 w 7467600"/>
              <a:gd name="connsiteY272" fmla="*/ 4360602 h 6858000"/>
              <a:gd name="connsiteX273" fmla="*/ 5767221 w 7467600"/>
              <a:gd name="connsiteY273" fmla="*/ 4665564 h 6858000"/>
              <a:gd name="connsiteX274" fmla="*/ 6937169 w 7467600"/>
              <a:gd name="connsiteY274" fmla="*/ 4815941 h 6858000"/>
              <a:gd name="connsiteX275" fmla="*/ 6953922 w 7467600"/>
              <a:gd name="connsiteY275" fmla="*/ 4890068 h 6858000"/>
              <a:gd name="connsiteX276" fmla="*/ 6071359 w 7467600"/>
              <a:gd name="connsiteY276" fmla="*/ 4770770 h 6858000"/>
              <a:gd name="connsiteX277" fmla="*/ 6038839 w 7467600"/>
              <a:gd name="connsiteY277" fmla="*/ 4764474 h 6858000"/>
              <a:gd name="connsiteX278" fmla="*/ 6038706 w 7467600"/>
              <a:gd name="connsiteY278" fmla="*/ 4763847 h 6858000"/>
              <a:gd name="connsiteX279" fmla="*/ 6037784 w 7467600"/>
              <a:gd name="connsiteY279" fmla="*/ 4764270 h 6858000"/>
              <a:gd name="connsiteX280" fmla="*/ 6038839 w 7467600"/>
              <a:gd name="connsiteY280" fmla="*/ 4764474 h 6858000"/>
              <a:gd name="connsiteX281" fmla="*/ 6040338 w 7467600"/>
              <a:gd name="connsiteY281" fmla="*/ 4771418 h 6858000"/>
              <a:gd name="connsiteX282" fmla="*/ 6024488 w 7467600"/>
              <a:gd name="connsiteY282" fmla="*/ 4809903 h 6858000"/>
              <a:gd name="connsiteX283" fmla="*/ 5599771 w 7467600"/>
              <a:gd name="connsiteY283" fmla="*/ 5509652 h 6858000"/>
              <a:gd name="connsiteX284" fmla="*/ 5548843 w 7467600"/>
              <a:gd name="connsiteY284" fmla="*/ 5563845 h 6858000"/>
              <a:gd name="connsiteX285" fmla="*/ 5940952 w 7467600"/>
              <a:gd name="connsiteY285" fmla="*/ 6250028 h 6858000"/>
              <a:gd name="connsiteX286" fmla="*/ 6043441 w 7467600"/>
              <a:gd name="connsiteY286" fmla="*/ 6665847 h 6858000"/>
              <a:gd name="connsiteX287" fmla="*/ 6093432 w 7467600"/>
              <a:gd name="connsiteY287" fmla="*/ 6858000 h 6858000"/>
              <a:gd name="connsiteX288" fmla="*/ 6034344 w 7467600"/>
              <a:gd name="connsiteY288" fmla="*/ 6858000 h 6858000"/>
              <a:gd name="connsiteX289" fmla="*/ 6026679 w 7467600"/>
              <a:gd name="connsiteY289" fmla="*/ 6836959 h 6858000"/>
              <a:gd name="connsiteX290" fmla="*/ 5800441 w 7467600"/>
              <a:gd name="connsiteY290" fmla="*/ 6335286 h 6858000"/>
              <a:gd name="connsiteX291" fmla="*/ 5526562 w 7467600"/>
              <a:gd name="connsiteY291" fmla="*/ 5705388 h 6858000"/>
              <a:gd name="connsiteX292" fmla="*/ 5519640 w 7467600"/>
              <a:gd name="connsiteY292" fmla="*/ 5683774 h 6858000"/>
              <a:gd name="connsiteX293" fmla="*/ 5844559 w 7467600"/>
              <a:gd name="connsiteY293" fmla="*/ 6553349 h 6858000"/>
              <a:gd name="connsiteX294" fmla="*/ 5975994 w 7467600"/>
              <a:gd name="connsiteY294" fmla="*/ 6858000 h 6858000"/>
              <a:gd name="connsiteX295" fmla="*/ 5898547 w 7467600"/>
              <a:gd name="connsiteY295" fmla="*/ 6858000 h 6858000"/>
              <a:gd name="connsiteX296" fmla="*/ 5682041 w 7467600"/>
              <a:gd name="connsiteY296" fmla="*/ 6355860 h 6858000"/>
              <a:gd name="connsiteX297" fmla="*/ 5461758 w 7467600"/>
              <a:gd name="connsiteY297" fmla="*/ 5820220 h 6858000"/>
              <a:gd name="connsiteX298" fmla="*/ 5237282 w 7467600"/>
              <a:gd name="connsiteY298" fmla="*/ 6579086 h 6858000"/>
              <a:gd name="connsiteX299" fmla="*/ 5115009 w 7467600"/>
              <a:gd name="connsiteY299" fmla="*/ 6858000 h 6858000"/>
              <a:gd name="connsiteX300" fmla="*/ 5028074 w 7467600"/>
              <a:gd name="connsiteY300" fmla="*/ 6858000 h 6858000"/>
              <a:gd name="connsiteX301" fmla="*/ 5079508 w 7467600"/>
              <a:gd name="connsiteY301" fmla="*/ 6749074 h 6858000"/>
              <a:gd name="connsiteX302" fmla="*/ 5371846 w 7467600"/>
              <a:gd name="connsiteY302" fmla="*/ 5924413 h 6858000"/>
              <a:gd name="connsiteX303" fmla="*/ 5270512 w 7467600"/>
              <a:gd name="connsiteY303" fmla="*/ 6138975 h 6858000"/>
              <a:gd name="connsiteX304" fmla="*/ 5062409 w 7467600"/>
              <a:gd name="connsiteY304" fmla="*/ 6653544 h 6858000"/>
              <a:gd name="connsiteX305" fmla="*/ 5036628 w 7467600"/>
              <a:gd name="connsiteY305" fmla="*/ 6754247 h 6858000"/>
              <a:gd name="connsiteX306" fmla="*/ 5009112 w 7467600"/>
              <a:gd name="connsiteY306" fmla="*/ 6858000 h 6858000"/>
              <a:gd name="connsiteX307" fmla="*/ 4976679 w 7467600"/>
              <a:gd name="connsiteY307" fmla="*/ 6858000 h 6858000"/>
              <a:gd name="connsiteX308" fmla="*/ 5006537 w 7467600"/>
              <a:gd name="connsiteY308" fmla="*/ 6747068 h 6858000"/>
              <a:gd name="connsiteX309" fmla="*/ 5032723 w 7467600"/>
              <a:gd name="connsiteY309" fmla="*/ 6644957 h 6858000"/>
              <a:gd name="connsiteX310" fmla="*/ 5242949 w 7467600"/>
              <a:gd name="connsiteY310" fmla="*/ 6125175 h 6858000"/>
              <a:gd name="connsiteX311" fmla="*/ 5286321 w 7467600"/>
              <a:gd name="connsiteY311" fmla="*/ 6033555 h 6858000"/>
              <a:gd name="connsiteX312" fmla="*/ 5008210 w 7467600"/>
              <a:gd name="connsiteY312" fmla="*/ 6649194 h 6858000"/>
              <a:gd name="connsiteX313" fmla="*/ 4986321 w 7467600"/>
              <a:gd name="connsiteY313" fmla="*/ 6765687 h 6858000"/>
              <a:gd name="connsiteX314" fmla="*/ 4973474 w 7467600"/>
              <a:gd name="connsiteY314" fmla="*/ 6858000 h 6858000"/>
              <a:gd name="connsiteX315" fmla="*/ 4907178 w 7467600"/>
              <a:gd name="connsiteY315" fmla="*/ 6858000 h 6858000"/>
              <a:gd name="connsiteX316" fmla="*/ 4910810 w 7467600"/>
              <a:gd name="connsiteY316" fmla="*/ 6829660 h 6858000"/>
              <a:gd name="connsiteX317" fmla="*/ 4987461 w 7467600"/>
              <a:gd name="connsiteY317" fmla="*/ 6432994 h 6858000"/>
              <a:gd name="connsiteX318" fmla="*/ 5179262 w 7467600"/>
              <a:gd name="connsiteY318" fmla="*/ 6035044 h 6858000"/>
              <a:gd name="connsiteX319" fmla="*/ 4689678 w 7467600"/>
              <a:gd name="connsiteY319" fmla="*/ 6440241 h 6858000"/>
              <a:gd name="connsiteX320" fmla="*/ 4477543 w 7467600"/>
              <a:gd name="connsiteY320" fmla="*/ 6674836 h 6858000"/>
              <a:gd name="connsiteX321" fmla="*/ 4329957 w 7467600"/>
              <a:gd name="connsiteY321" fmla="*/ 6858000 h 6858000"/>
              <a:gd name="connsiteX322" fmla="*/ 4218595 w 7467600"/>
              <a:gd name="connsiteY322" fmla="*/ 6858000 h 6858000"/>
              <a:gd name="connsiteX323" fmla="*/ 4368888 w 7467600"/>
              <a:gd name="connsiteY323" fmla="*/ 6668412 h 6858000"/>
              <a:gd name="connsiteX324" fmla="*/ 4563091 w 7467600"/>
              <a:gd name="connsiteY324" fmla="*/ 6442508 h 6858000"/>
              <a:gd name="connsiteX325" fmla="*/ 5387324 w 7467600"/>
              <a:gd name="connsiteY325" fmla="*/ 5705830 h 6858000"/>
              <a:gd name="connsiteX326" fmla="*/ 5073620 w 7467600"/>
              <a:gd name="connsiteY326" fmla="*/ 5955437 h 6858000"/>
              <a:gd name="connsiteX327" fmla="*/ 4689789 w 7467600"/>
              <a:gd name="connsiteY327" fmla="*/ 6268382 h 6858000"/>
              <a:gd name="connsiteX328" fmla="*/ 4418722 w 7467600"/>
              <a:gd name="connsiteY328" fmla="*/ 6570886 h 6858000"/>
              <a:gd name="connsiteX329" fmla="*/ 4214944 w 7467600"/>
              <a:gd name="connsiteY329" fmla="*/ 6858000 h 6858000"/>
              <a:gd name="connsiteX330" fmla="*/ 4177898 w 7467600"/>
              <a:gd name="connsiteY330" fmla="*/ 6858000 h 6858000"/>
              <a:gd name="connsiteX331" fmla="*/ 4391597 w 7467600"/>
              <a:gd name="connsiteY331" fmla="*/ 6556370 h 6858000"/>
              <a:gd name="connsiteX332" fmla="*/ 4668889 w 7467600"/>
              <a:gd name="connsiteY332" fmla="*/ 6246399 h 6858000"/>
              <a:gd name="connsiteX333" fmla="*/ 5055427 w 7467600"/>
              <a:gd name="connsiteY333" fmla="*/ 5931476 h 6858000"/>
              <a:gd name="connsiteX334" fmla="*/ 5371814 w 7467600"/>
              <a:gd name="connsiteY334" fmla="*/ 5678975 h 6858000"/>
              <a:gd name="connsiteX335" fmla="*/ 4987918 w 7467600"/>
              <a:gd name="connsiteY335" fmla="*/ 5838701 h 6858000"/>
              <a:gd name="connsiteX336" fmla="*/ 4317146 w 7467600"/>
              <a:gd name="connsiteY336" fmla="*/ 6587716 h 6858000"/>
              <a:gd name="connsiteX337" fmla="*/ 4171627 w 7467600"/>
              <a:gd name="connsiteY337" fmla="*/ 6858000 h 6858000"/>
              <a:gd name="connsiteX338" fmla="*/ 4081585 w 7467600"/>
              <a:gd name="connsiteY338" fmla="*/ 6858000 h 6858000"/>
              <a:gd name="connsiteX339" fmla="*/ 4238603 w 7467600"/>
              <a:gd name="connsiteY339" fmla="*/ 6559341 h 6858000"/>
              <a:gd name="connsiteX340" fmla="*/ 4778333 w 7467600"/>
              <a:gd name="connsiteY340" fmla="*/ 5873626 h 6858000"/>
              <a:gd name="connsiteX341" fmla="*/ 5414185 w 7467600"/>
              <a:gd name="connsiteY341" fmla="*/ 5573882 h 6858000"/>
              <a:gd name="connsiteX342" fmla="*/ 5959648 w 7467600"/>
              <a:gd name="connsiteY342" fmla="*/ 4760797 h 6858000"/>
              <a:gd name="connsiteX343" fmla="*/ 5355019 w 7467600"/>
              <a:gd name="connsiteY343" fmla="*/ 4734672 h 6858000"/>
              <a:gd name="connsiteX344" fmla="*/ 5083565 w 7467600"/>
              <a:gd name="connsiteY344" fmla="*/ 5179121 h 6858000"/>
              <a:gd name="connsiteX345" fmla="*/ 4713577 w 7467600"/>
              <a:gd name="connsiteY345" fmla="*/ 5616803 h 6858000"/>
              <a:gd name="connsiteX346" fmla="*/ 3989559 w 7467600"/>
              <a:gd name="connsiteY346" fmla="*/ 6145945 h 6858000"/>
              <a:gd name="connsiteX347" fmla="*/ 3939824 w 7467600"/>
              <a:gd name="connsiteY347" fmla="*/ 6066900 h 6858000"/>
              <a:gd name="connsiteX348" fmla="*/ 4584537 w 7467600"/>
              <a:gd name="connsiteY348" fmla="*/ 5324826 h 6858000"/>
              <a:gd name="connsiteX349" fmla="*/ 5037105 w 7467600"/>
              <a:gd name="connsiteY349" fmla="*/ 5088765 h 6858000"/>
              <a:gd name="connsiteX350" fmla="*/ 5039930 w 7467600"/>
              <a:gd name="connsiteY350" fmla="*/ 5089585 h 6858000"/>
              <a:gd name="connsiteX351" fmla="*/ 5263764 w 7467600"/>
              <a:gd name="connsiteY351" fmla="*/ 4735525 h 6858000"/>
              <a:gd name="connsiteX352" fmla="*/ 4086300 w 7467600"/>
              <a:gd name="connsiteY352" fmla="*/ 4884599 h 6858000"/>
              <a:gd name="connsiteX353" fmla="*/ 4085485 w 7467600"/>
              <a:gd name="connsiteY353" fmla="*/ 4899070 h 6858000"/>
              <a:gd name="connsiteX354" fmla="*/ 3871915 w 7467600"/>
              <a:gd name="connsiteY354" fmla="*/ 5253645 h 6858000"/>
              <a:gd name="connsiteX355" fmla="*/ 3799374 w 7467600"/>
              <a:gd name="connsiteY355" fmla="*/ 5466127 h 6858000"/>
              <a:gd name="connsiteX356" fmla="*/ 3498850 w 7467600"/>
              <a:gd name="connsiteY356" fmla="*/ 6661888 h 6858000"/>
              <a:gd name="connsiteX357" fmla="*/ 3399216 w 7467600"/>
              <a:gd name="connsiteY357" fmla="*/ 6858000 h 6858000"/>
              <a:gd name="connsiteX358" fmla="*/ 3303688 w 7467600"/>
              <a:gd name="connsiteY358" fmla="*/ 6858000 h 6858000"/>
              <a:gd name="connsiteX359" fmla="*/ 3391774 w 7467600"/>
              <a:gd name="connsiteY359" fmla="*/ 6697181 h 6858000"/>
              <a:gd name="connsiteX360" fmla="*/ 3735540 w 7467600"/>
              <a:gd name="connsiteY360" fmla="*/ 5546923 h 6858000"/>
              <a:gd name="connsiteX361" fmla="*/ 3729438 w 7467600"/>
              <a:gd name="connsiteY361" fmla="*/ 5569058 h 6858000"/>
              <a:gd name="connsiteX362" fmla="*/ 3707782 w 7467600"/>
              <a:gd name="connsiteY362" fmla="*/ 5644908 h 6858000"/>
              <a:gd name="connsiteX363" fmla="*/ 3583827 w 7467600"/>
              <a:gd name="connsiteY363" fmla="*/ 6039215 h 6858000"/>
              <a:gd name="connsiteX364" fmla="*/ 3547861 w 7467600"/>
              <a:gd name="connsiteY364" fmla="*/ 6129609 h 6858000"/>
              <a:gd name="connsiteX365" fmla="*/ 3490905 w 7467600"/>
              <a:gd name="connsiteY365" fmla="*/ 6277660 h 6858000"/>
              <a:gd name="connsiteX366" fmla="*/ 3455859 w 7467600"/>
              <a:gd name="connsiteY366" fmla="*/ 6391301 h 6858000"/>
              <a:gd name="connsiteX367" fmla="*/ 3429112 w 7467600"/>
              <a:gd name="connsiteY367" fmla="*/ 6479469 h 6858000"/>
              <a:gd name="connsiteX368" fmla="*/ 3304862 w 7467600"/>
              <a:gd name="connsiteY368" fmla="*/ 6796476 h 6858000"/>
              <a:gd name="connsiteX369" fmla="*/ 3276071 w 7467600"/>
              <a:gd name="connsiteY369" fmla="*/ 6858000 h 6858000"/>
              <a:gd name="connsiteX370" fmla="*/ 3240805 w 7467600"/>
              <a:gd name="connsiteY370" fmla="*/ 6858000 h 6858000"/>
              <a:gd name="connsiteX371" fmla="*/ 3275917 w 7467600"/>
              <a:gd name="connsiteY371" fmla="*/ 6783192 h 6858000"/>
              <a:gd name="connsiteX372" fmla="*/ 3399358 w 7467600"/>
              <a:gd name="connsiteY372" fmla="*/ 6469011 h 6858000"/>
              <a:gd name="connsiteX373" fmla="*/ 3425650 w 7467600"/>
              <a:gd name="connsiteY373" fmla="*/ 6381333 h 6858000"/>
              <a:gd name="connsiteX374" fmla="*/ 3460661 w 7467600"/>
              <a:gd name="connsiteY374" fmla="*/ 6266763 h 6858000"/>
              <a:gd name="connsiteX375" fmla="*/ 3518021 w 7467600"/>
              <a:gd name="connsiteY375" fmla="*/ 6117298 h 6858000"/>
              <a:gd name="connsiteX376" fmla="*/ 3554035 w 7467600"/>
              <a:gd name="connsiteY376" fmla="*/ 6027832 h 6858000"/>
              <a:gd name="connsiteX377" fmla="*/ 3677174 w 7467600"/>
              <a:gd name="connsiteY377" fmla="*/ 5636351 h 6858000"/>
              <a:gd name="connsiteX378" fmla="*/ 3698819 w 7467600"/>
              <a:gd name="connsiteY378" fmla="*/ 5560503 h 6858000"/>
              <a:gd name="connsiteX379" fmla="*/ 3702094 w 7467600"/>
              <a:gd name="connsiteY379" fmla="*/ 5549194 h 6858000"/>
              <a:gd name="connsiteX380" fmla="*/ 3398355 w 7467600"/>
              <a:gd name="connsiteY380" fmla="*/ 6094603 h 6858000"/>
              <a:gd name="connsiteX381" fmla="*/ 3193941 w 7467600"/>
              <a:gd name="connsiteY381" fmla="*/ 6798775 h 6858000"/>
              <a:gd name="connsiteX382" fmla="*/ 3184140 w 7467600"/>
              <a:gd name="connsiteY382" fmla="*/ 6858000 h 6858000"/>
              <a:gd name="connsiteX383" fmla="*/ 3099978 w 7467600"/>
              <a:gd name="connsiteY383" fmla="*/ 6858000 h 6858000"/>
              <a:gd name="connsiteX384" fmla="*/ 3101556 w 7467600"/>
              <a:gd name="connsiteY384" fmla="*/ 6843337 h 6858000"/>
              <a:gd name="connsiteX385" fmla="*/ 3370162 w 7467600"/>
              <a:gd name="connsiteY385" fmla="*/ 5785550 h 6858000"/>
              <a:gd name="connsiteX386" fmla="*/ 3746477 w 7467600"/>
              <a:gd name="connsiteY386" fmla="*/ 5377889 h 6858000"/>
              <a:gd name="connsiteX387" fmla="*/ 3863399 w 7467600"/>
              <a:gd name="connsiteY387" fmla="*/ 5087257 h 6858000"/>
              <a:gd name="connsiteX388" fmla="*/ 3968712 w 7467600"/>
              <a:gd name="connsiteY388" fmla="*/ 4913989 h 6858000"/>
              <a:gd name="connsiteX389" fmla="*/ 2792390 w 7467600"/>
              <a:gd name="connsiteY389" fmla="*/ 5382974 h 6858000"/>
              <a:gd name="connsiteX390" fmla="*/ 2714982 w 7467600"/>
              <a:gd name="connsiteY390" fmla="*/ 5427051 h 6858000"/>
              <a:gd name="connsiteX391" fmla="*/ 2813361 w 7467600"/>
              <a:gd name="connsiteY391" fmla="*/ 6023912 h 6858000"/>
              <a:gd name="connsiteX392" fmla="*/ 2688430 w 7467600"/>
              <a:gd name="connsiteY392" fmla="*/ 6801564 h 6858000"/>
              <a:gd name="connsiteX393" fmla="*/ 2629626 w 7467600"/>
              <a:gd name="connsiteY393" fmla="*/ 6763394 h 6858000"/>
              <a:gd name="connsiteX394" fmla="*/ 2565328 w 7467600"/>
              <a:gd name="connsiteY394" fmla="*/ 5516399 h 6858000"/>
              <a:gd name="connsiteX395" fmla="*/ 1922999 w 7467600"/>
              <a:gd name="connsiteY395" fmla="*/ 5980343 h 6858000"/>
              <a:gd name="connsiteX396" fmla="*/ 1950261 w 7467600"/>
              <a:gd name="connsiteY396" fmla="*/ 6405858 h 6858000"/>
              <a:gd name="connsiteX397" fmla="*/ 2365554 w 7467600"/>
              <a:gd name="connsiteY397" fmla="*/ 6759107 h 6858000"/>
              <a:gd name="connsiteX398" fmla="*/ 2424142 w 7467600"/>
              <a:gd name="connsiteY398" fmla="*/ 6858000 h 6858000"/>
              <a:gd name="connsiteX399" fmla="*/ 2395994 w 7467600"/>
              <a:gd name="connsiteY399" fmla="*/ 6858000 h 6858000"/>
              <a:gd name="connsiteX400" fmla="*/ 2392863 w 7467600"/>
              <a:gd name="connsiteY400" fmla="*/ 6852964 h 6858000"/>
              <a:gd name="connsiteX401" fmla="*/ 2017589 w 7467600"/>
              <a:gd name="connsiteY401" fmla="*/ 6493982 h 6858000"/>
              <a:gd name="connsiteX402" fmla="*/ 2147336 w 7467600"/>
              <a:gd name="connsiteY402" fmla="*/ 6594052 h 6858000"/>
              <a:gd name="connsiteX403" fmla="*/ 2207047 w 7467600"/>
              <a:gd name="connsiteY403" fmla="*/ 6654540 h 6858000"/>
              <a:gd name="connsiteX404" fmla="*/ 2299106 w 7467600"/>
              <a:gd name="connsiteY404" fmla="*/ 6778931 h 6858000"/>
              <a:gd name="connsiteX405" fmla="*/ 2314430 w 7467600"/>
              <a:gd name="connsiteY405" fmla="*/ 6801144 h 6858000"/>
              <a:gd name="connsiteX406" fmla="*/ 2352406 w 7467600"/>
              <a:gd name="connsiteY406" fmla="*/ 6858000 h 6858000"/>
              <a:gd name="connsiteX407" fmla="*/ 2314492 w 7467600"/>
              <a:gd name="connsiteY407" fmla="*/ 6858000 h 6858000"/>
              <a:gd name="connsiteX408" fmla="*/ 2288095 w 7467600"/>
              <a:gd name="connsiteY408" fmla="*/ 6818030 h 6858000"/>
              <a:gd name="connsiteX409" fmla="*/ 2272768 w 7467600"/>
              <a:gd name="connsiteY409" fmla="*/ 6795822 h 6858000"/>
              <a:gd name="connsiteX410" fmla="*/ 2182715 w 7467600"/>
              <a:gd name="connsiteY410" fmla="*/ 6675071 h 6858000"/>
              <a:gd name="connsiteX411" fmla="*/ 2032061 w 7467600"/>
              <a:gd name="connsiteY411" fmla="*/ 6541380 h 6858000"/>
              <a:gd name="connsiteX412" fmla="*/ 2257220 w 7467600"/>
              <a:gd name="connsiteY412" fmla="*/ 6826257 h 6858000"/>
              <a:gd name="connsiteX413" fmla="*/ 2281324 w 7467600"/>
              <a:gd name="connsiteY413" fmla="*/ 6858000 h 6858000"/>
              <a:gd name="connsiteX414" fmla="*/ 2242860 w 7467600"/>
              <a:gd name="connsiteY414" fmla="*/ 6858000 h 6858000"/>
              <a:gd name="connsiteX415" fmla="*/ 2232818 w 7467600"/>
              <a:gd name="connsiteY415" fmla="*/ 6844926 h 6858000"/>
              <a:gd name="connsiteX416" fmla="*/ 1990172 w 7467600"/>
              <a:gd name="connsiteY416" fmla="*/ 6542121 h 6858000"/>
              <a:gd name="connsiteX417" fmla="*/ 2124090 w 7467600"/>
              <a:gd name="connsiteY417" fmla="*/ 6761017 h 6858000"/>
              <a:gd name="connsiteX418" fmla="*/ 2200380 w 7467600"/>
              <a:gd name="connsiteY418" fmla="*/ 6858000 h 6858000"/>
              <a:gd name="connsiteX419" fmla="*/ 2147507 w 7467600"/>
              <a:gd name="connsiteY419" fmla="*/ 6858000 h 6858000"/>
              <a:gd name="connsiteX420" fmla="*/ 2070668 w 7467600"/>
              <a:gd name="connsiteY420" fmla="*/ 6761520 h 6858000"/>
              <a:gd name="connsiteX421" fmla="*/ 1975142 w 7467600"/>
              <a:gd name="connsiteY421" fmla="*/ 6585570 h 6858000"/>
              <a:gd name="connsiteX422" fmla="*/ 2050035 w 7467600"/>
              <a:gd name="connsiteY422" fmla="*/ 6813345 h 6858000"/>
              <a:gd name="connsiteX423" fmla="*/ 2063025 w 7467600"/>
              <a:gd name="connsiteY423" fmla="*/ 6858000 h 6858000"/>
              <a:gd name="connsiteX424" fmla="*/ 2021675 w 7467600"/>
              <a:gd name="connsiteY424" fmla="*/ 6858000 h 6858000"/>
              <a:gd name="connsiteX425" fmla="*/ 2019308 w 7467600"/>
              <a:gd name="connsiteY425" fmla="*/ 6847118 h 6858000"/>
              <a:gd name="connsiteX426" fmla="*/ 1938835 w 7467600"/>
              <a:gd name="connsiteY426" fmla="*/ 6551160 h 6858000"/>
              <a:gd name="connsiteX427" fmla="*/ 1953230 w 7467600"/>
              <a:gd name="connsiteY427" fmla="*/ 6759699 h 6858000"/>
              <a:gd name="connsiteX428" fmla="*/ 1956763 w 7467600"/>
              <a:gd name="connsiteY428" fmla="*/ 6778191 h 6858000"/>
              <a:gd name="connsiteX429" fmla="*/ 1967925 w 7467600"/>
              <a:gd name="connsiteY429" fmla="*/ 6858000 h 6858000"/>
              <a:gd name="connsiteX430" fmla="*/ 1936622 w 7467600"/>
              <a:gd name="connsiteY430" fmla="*/ 6858000 h 6858000"/>
              <a:gd name="connsiteX431" fmla="*/ 1926261 w 7467600"/>
              <a:gd name="connsiteY431" fmla="*/ 6784064 h 6858000"/>
              <a:gd name="connsiteX432" fmla="*/ 1922724 w 7467600"/>
              <a:gd name="connsiteY432" fmla="*/ 6765577 h 6858000"/>
              <a:gd name="connsiteX433" fmla="*/ 1904650 w 7467600"/>
              <a:gd name="connsiteY433" fmla="*/ 6639616 h 6858000"/>
              <a:gd name="connsiteX434" fmla="*/ 1885273 w 7467600"/>
              <a:gd name="connsiteY434" fmla="*/ 6858000 h 6858000"/>
              <a:gd name="connsiteX435" fmla="*/ 1854363 w 7467600"/>
              <a:gd name="connsiteY435" fmla="*/ 6858000 h 6858000"/>
              <a:gd name="connsiteX436" fmla="*/ 1880391 w 7467600"/>
              <a:gd name="connsiteY436" fmla="*/ 6603796 h 6858000"/>
              <a:gd name="connsiteX437" fmla="*/ 1818273 w 7467600"/>
              <a:gd name="connsiteY437" fmla="*/ 6715729 h 6858000"/>
              <a:gd name="connsiteX438" fmla="*/ 1794691 w 7467600"/>
              <a:gd name="connsiteY438" fmla="*/ 6843239 h 6858000"/>
              <a:gd name="connsiteX439" fmla="*/ 1794914 w 7467600"/>
              <a:gd name="connsiteY439" fmla="*/ 6858000 h 6858000"/>
              <a:gd name="connsiteX440" fmla="*/ 1746128 w 7467600"/>
              <a:gd name="connsiteY440" fmla="*/ 6858000 h 6858000"/>
              <a:gd name="connsiteX441" fmla="*/ 1753934 w 7467600"/>
              <a:gd name="connsiteY441" fmla="*/ 6724796 h 6858000"/>
              <a:gd name="connsiteX442" fmla="*/ 1792053 w 7467600"/>
              <a:gd name="connsiteY442" fmla="*/ 6572396 h 6858000"/>
              <a:gd name="connsiteX443" fmla="*/ 1862248 w 7467600"/>
              <a:gd name="connsiteY443" fmla="*/ 6266397 h 6858000"/>
              <a:gd name="connsiteX444" fmla="*/ 1862250 w 7467600"/>
              <a:gd name="connsiteY444" fmla="*/ 6033531 h 6858000"/>
              <a:gd name="connsiteX445" fmla="*/ 1211999 w 7467600"/>
              <a:gd name="connsiteY445" fmla="*/ 6683610 h 6858000"/>
              <a:gd name="connsiteX446" fmla="*/ 1213266 w 7467600"/>
              <a:gd name="connsiteY446" fmla="*/ 6691947 h 6858000"/>
              <a:gd name="connsiteX447" fmla="*/ 1203370 w 7467600"/>
              <a:gd name="connsiteY447" fmla="*/ 6850676 h 6858000"/>
              <a:gd name="connsiteX448" fmla="*/ 1203671 w 7467600"/>
              <a:gd name="connsiteY448" fmla="*/ 6858000 h 6858000"/>
              <a:gd name="connsiteX449" fmla="*/ 1143180 w 7467600"/>
              <a:gd name="connsiteY449" fmla="*/ 6858000 h 6858000"/>
              <a:gd name="connsiteX450" fmla="*/ 1142176 w 7467600"/>
              <a:gd name="connsiteY450" fmla="*/ 6766045 h 6858000"/>
              <a:gd name="connsiteX451" fmla="*/ 1067484 w 7467600"/>
              <a:gd name="connsiteY451" fmla="*/ 6858000 h 6858000"/>
              <a:gd name="connsiteX452" fmla="*/ 953928 w 7467600"/>
              <a:gd name="connsiteY452" fmla="*/ 6858000 h 6858000"/>
              <a:gd name="connsiteX453" fmla="*/ 959715 w 7467600"/>
              <a:gd name="connsiteY453" fmla="*/ 6850185 h 6858000"/>
              <a:gd name="connsiteX454" fmla="*/ 1483788 w 7467600"/>
              <a:gd name="connsiteY454" fmla="*/ 6259174 h 6858000"/>
              <a:gd name="connsiteX455" fmla="*/ 1100671 w 7467600"/>
              <a:gd name="connsiteY455" fmla="*/ 6252137 h 6858000"/>
              <a:gd name="connsiteX456" fmla="*/ 1090144 w 7467600"/>
              <a:gd name="connsiteY456" fmla="*/ 6256748 h 6858000"/>
              <a:gd name="connsiteX457" fmla="*/ 1095872 w 7467600"/>
              <a:gd name="connsiteY457" fmla="*/ 6271892 h 6858000"/>
              <a:gd name="connsiteX458" fmla="*/ 262785 w 7467600"/>
              <a:gd name="connsiteY458" fmla="*/ 6845450 h 6858000"/>
              <a:gd name="connsiteX459" fmla="*/ 209968 w 7467600"/>
              <a:gd name="connsiteY459" fmla="*/ 6770713 h 6858000"/>
              <a:gd name="connsiteX460" fmla="*/ 873460 w 7467600"/>
              <a:gd name="connsiteY460" fmla="*/ 6253768 h 6858000"/>
              <a:gd name="connsiteX461" fmla="*/ 192686 w 7467600"/>
              <a:gd name="connsiteY461" fmla="*/ 5849257 h 6858000"/>
              <a:gd name="connsiteX462" fmla="*/ 4696 w 7467600"/>
              <a:gd name="connsiteY462" fmla="*/ 5697668 h 6858000"/>
              <a:gd name="connsiteX463" fmla="*/ 0 w 7467600"/>
              <a:gd name="connsiteY463" fmla="*/ 5689984 h 6858000"/>
              <a:gd name="connsiteX464" fmla="*/ 0 w 7467600"/>
              <a:gd name="connsiteY464" fmla="*/ 5513472 h 6858000"/>
              <a:gd name="connsiteX465" fmla="*/ 174101 w 7467600"/>
              <a:gd name="connsiteY465" fmla="*/ 5620277 h 6858000"/>
              <a:gd name="connsiteX466" fmla="*/ 891800 w 7467600"/>
              <a:gd name="connsiteY466" fmla="*/ 6036935 h 6858000"/>
              <a:gd name="connsiteX467" fmla="*/ 1072219 w 7467600"/>
              <a:gd name="connsiteY467" fmla="*/ 6169443 h 6858000"/>
              <a:gd name="connsiteX468" fmla="*/ 1074117 w 7467600"/>
              <a:gd name="connsiteY468" fmla="*/ 6170301 h 6858000"/>
              <a:gd name="connsiteX469" fmla="*/ 1083114 w 7467600"/>
              <a:gd name="connsiteY469" fmla="*/ 6174131 h 6858000"/>
              <a:gd name="connsiteX470" fmla="*/ 1543010 w 7467600"/>
              <a:gd name="connsiteY470" fmla="*/ 6191140 h 6858000"/>
              <a:gd name="connsiteX471" fmla="*/ 1551080 w 7467600"/>
              <a:gd name="connsiteY471" fmla="*/ 6195006 h 6858000"/>
              <a:gd name="connsiteX472" fmla="*/ 2345443 w 7467600"/>
              <a:gd name="connsiteY472" fmla="*/ 5549882 h 6858000"/>
              <a:gd name="connsiteX473" fmla="*/ 1721499 w 7467600"/>
              <a:gd name="connsiteY473" fmla="*/ 5599969 h 6858000"/>
              <a:gd name="connsiteX474" fmla="*/ 767716 w 7467600"/>
              <a:gd name="connsiteY474" fmla="*/ 5472768 h 6858000"/>
              <a:gd name="connsiteX475" fmla="*/ 722147 w 7467600"/>
              <a:gd name="connsiteY475" fmla="*/ 5393091 h 6858000"/>
              <a:gd name="connsiteX476" fmla="*/ 1485552 w 7467600"/>
              <a:gd name="connsiteY476" fmla="*/ 5313202 h 6858000"/>
              <a:gd name="connsiteX477" fmla="*/ 2143004 w 7467600"/>
              <a:gd name="connsiteY477" fmla="*/ 5402420 h 6858000"/>
              <a:gd name="connsiteX478" fmla="*/ 1933391 w 7467600"/>
              <a:gd name="connsiteY478" fmla="*/ 5156971 h 6858000"/>
              <a:gd name="connsiteX479" fmla="*/ 1827118 w 7467600"/>
              <a:gd name="connsiteY479" fmla="*/ 4968410 h 6858000"/>
              <a:gd name="connsiteX480" fmla="*/ 1837349 w 7467600"/>
              <a:gd name="connsiteY480" fmla="*/ 4956357 h 6858000"/>
              <a:gd name="connsiteX481" fmla="*/ 2162835 w 7467600"/>
              <a:gd name="connsiteY481" fmla="*/ 5187853 h 6858000"/>
              <a:gd name="connsiteX482" fmla="*/ 2257167 w 7467600"/>
              <a:gd name="connsiteY482" fmla="*/ 5462123 h 6858000"/>
              <a:gd name="connsiteX483" fmla="*/ 2261598 w 7467600"/>
              <a:gd name="connsiteY483" fmla="*/ 5467998 h 6858000"/>
              <a:gd name="connsiteX484" fmla="*/ 2437177 w 7467600"/>
              <a:gd name="connsiteY484" fmla="*/ 5479608 h 6858000"/>
              <a:gd name="connsiteX485" fmla="*/ 2445247 w 7467600"/>
              <a:gd name="connsiteY485" fmla="*/ 5483476 h 6858000"/>
              <a:gd name="connsiteX486" fmla="*/ 2743626 w 7467600"/>
              <a:gd name="connsiteY486" fmla="*/ 5304819 h 6858000"/>
              <a:gd name="connsiteX487" fmla="*/ 3048102 w 7467600"/>
              <a:gd name="connsiteY487" fmla="*/ 5150595 h 6858000"/>
              <a:gd name="connsiteX488" fmla="*/ 1799414 w 7467600"/>
              <a:gd name="connsiteY488" fmla="*/ 4694732 h 6858000"/>
              <a:gd name="connsiteX489" fmla="*/ 1771735 w 7467600"/>
              <a:gd name="connsiteY489" fmla="*/ 4619929 h 6858000"/>
              <a:gd name="connsiteX490" fmla="*/ 3104273 w 7467600"/>
              <a:gd name="connsiteY490" fmla="*/ 5076159 h 6858000"/>
              <a:gd name="connsiteX491" fmla="*/ 3113245 w 7467600"/>
              <a:gd name="connsiteY491" fmla="*/ 5090705 h 6858000"/>
              <a:gd name="connsiteX492" fmla="*/ 3126294 w 7467600"/>
              <a:gd name="connsiteY492" fmla="*/ 5114400 h 6858000"/>
              <a:gd name="connsiteX493" fmla="*/ 3937433 w 7467600"/>
              <a:gd name="connsiteY493" fmla="*/ 4830473 h 6858000"/>
              <a:gd name="connsiteX494" fmla="*/ 3590475 w 7467600"/>
              <a:gd name="connsiteY494" fmla="*/ 4597974 h 6858000"/>
              <a:gd name="connsiteX495" fmla="*/ 3100264 w 7467600"/>
              <a:gd name="connsiteY495" fmla="*/ 4579845 h 6858000"/>
              <a:gd name="connsiteX496" fmla="*/ 2183576 w 7467600"/>
              <a:gd name="connsiteY496" fmla="*/ 4227150 h 6858000"/>
              <a:gd name="connsiteX497" fmla="*/ 2151029 w 7467600"/>
              <a:gd name="connsiteY497" fmla="*/ 4146947 h 6858000"/>
              <a:gd name="connsiteX498" fmla="*/ 3563434 w 7467600"/>
              <a:gd name="connsiteY498" fmla="*/ 4469115 h 6858000"/>
              <a:gd name="connsiteX499" fmla="*/ 3177952 w 7467600"/>
              <a:gd name="connsiteY499" fmla="*/ 3657386 h 6858000"/>
              <a:gd name="connsiteX500" fmla="*/ 3189263 w 7467600"/>
              <a:gd name="connsiteY500" fmla="*/ 3625726 h 6858000"/>
              <a:gd name="connsiteX501" fmla="*/ 3560912 w 7467600"/>
              <a:gd name="connsiteY501" fmla="*/ 4079863 h 6858000"/>
              <a:gd name="connsiteX502" fmla="*/ 3626636 w 7467600"/>
              <a:gd name="connsiteY502" fmla="*/ 4512230 h 6858000"/>
              <a:gd name="connsiteX503" fmla="*/ 3653088 w 7467600"/>
              <a:gd name="connsiteY503" fmla="*/ 4521417 h 6858000"/>
              <a:gd name="connsiteX504" fmla="*/ 3988128 w 7467600"/>
              <a:gd name="connsiteY504" fmla="*/ 4817267 h 6858000"/>
              <a:gd name="connsiteX505" fmla="*/ 4830582 w 7467600"/>
              <a:gd name="connsiteY505" fmla="*/ 4676000 h 6858000"/>
              <a:gd name="connsiteX506" fmla="*/ 4830100 w 7467600"/>
              <a:gd name="connsiteY506" fmla="*/ 4675554 h 6858000"/>
              <a:gd name="connsiteX507" fmla="*/ 4036318 w 7467600"/>
              <a:gd name="connsiteY507" fmla="*/ 4147013 h 6858000"/>
              <a:gd name="connsiteX508" fmla="*/ 3432098 w 7467600"/>
              <a:gd name="connsiteY508" fmla="*/ 3537312 h 6858000"/>
              <a:gd name="connsiteX509" fmla="*/ 3446761 w 7467600"/>
              <a:gd name="connsiteY509" fmla="*/ 3461278 h 6858000"/>
              <a:gd name="connsiteX510" fmla="*/ 4419733 w 7467600"/>
              <a:gd name="connsiteY510" fmla="*/ 3963555 h 6858000"/>
              <a:gd name="connsiteX511" fmla="*/ 4781371 w 7467600"/>
              <a:gd name="connsiteY511" fmla="*/ 4458604 h 6858000"/>
              <a:gd name="connsiteX512" fmla="*/ 4780440 w 7467600"/>
              <a:gd name="connsiteY512" fmla="*/ 4470290 h 6858000"/>
              <a:gd name="connsiteX513" fmla="*/ 4898954 w 7467600"/>
              <a:gd name="connsiteY513" fmla="*/ 4662092 h 6858000"/>
              <a:gd name="connsiteX514" fmla="*/ 4900699 w 7467600"/>
              <a:gd name="connsiteY514" fmla="*/ 4670867 h 6858000"/>
              <a:gd name="connsiteX515" fmla="*/ 5714511 w 7467600"/>
              <a:gd name="connsiteY515" fmla="*/ 4663483 h 6858000"/>
              <a:gd name="connsiteX516" fmla="*/ 5464793 w 7467600"/>
              <a:gd name="connsiteY516" fmla="*/ 4393556 h 6858000"/>
              <a:gd name="connsiteX517" fmla="*/ 5461897 w 7467600"/>
              <a:gd name="connsiteY517" fmla="*/ 4390879 h 6858000"/>
              <a:gd name="connsiteX518" fmla="*/ 4294126 w 7467600"/>
              <a:gd name="connsiteY518" fmla="*/ 3303048 h 6858000"/>
              <a:gd name="connsiteX519" fmla="*/ 4305321 w 7467600"/>
              <a:gd name="connsiteY519" fmla="*/ 3256953 h 6858000"/>
              <a:gd name="connsiteX520" fmla="*/ 4949299 w 7467600"/>
              <a:gd name="connsiteY520" fmla="*/ 3766336 h 6858000"/>
              <a:gd name="connsiteX521" fmla="*/ 5291452 w 7467600"/>
              <a:gd name="connsiteY521" fmla="*/ 4076801 h 6858000"/>
              <a:gd name="connsiteX522" fmla="*/ 5434998 w 7467600"/>
              <a:gd name="connsiteY522" fmla="*/ 4254100 h 6858000"/>
              <a:gd name="connsiteX523" fmla="*/ 5351015 w 7467600"/>
              <a:gd name="connsiteY523" fmla="*/ 3760989 h 6858000"/>
              <a:gd name="connsiteX524" fmla="*/ 5413780 w 7467600"/>
              <a:gd name="connsiteY524" fmla="*/ 2966265 h 6858000"/>
              <a:gd name="connsiteX525" fmla="*/ 5425627 w 7467600"/>
              <a:gd name="connsiteY525" fmla="*/ 2954192 h 6858000"/>
              <a:gd name="connsiteX526" fmla="*/ 6604735 w 7467600"/>
              <a:gd name="connsiteY526" fmla="*/ 2041381 h 6858000"/>
              <a:gd name="connsiteX527" fmla="*/ 7204487 w 7467600"/>
              <a:gd name="connsiteY527" fmla="*/ 2742112 h 6858000"/>
              <a:gd name="connsiteX528" fmla="*/ 7131592 w 7467600"/>
              <a:gd name="connsiteY528" fmla="*/ 2672096 h 6858000"/>
              <a:gd name="connsiteX529" fmla="*/ 6996344 w 7467600"/>
              <a:gd name="connsiteY529" fmla="*/ 2518310 h 6858000"/>
              <a:gd name="connsiteX530" fmla="*/ 6735495 w 7467600"/>
              <a:gd name="connsiteY530" fmla="*/ 2196890 h 6858000"/>
              <a:gd name="connsiteX531" fmla="*/ 6721901 w 7467600"/>
              <a:gd name="connsiteY531" fmla="*/ 2179274 h 6858000"/>
              <a:gd name="connsiteX532" fmla="*/ 6604735 w 7467600"/>
              <a:gd name="connsiteY532" fmla="*/ 2041381 h 6858000"/>
              <a:gd name="connsiteX533" fmla="*/ 6591670 w 7467600"/>
              <a:gd name="connsiteY533" fmla="*/ 1988277 h 6858000"/>
              <a:gd name="connsiteX534" fmla="*/ 6747349 w 7467600"/>
              <a:gd name="connsiteY534" fmla="*/ 2160069 h 6858000"/>
              <a:gd name="connsiteX535" fmla="*/ 6760943 w 7467600"/>
              <a:gd name="connsiteY535" fmla="*/ 2177686 h 6858000"/>
              <a:gd name="connsiteX536" fmla="*/ 7021065 w 7467600"/>
              <a:gd name="connsiteY536" fmla="*/ 2498102 h 6858000"/>
              <a:gd name="connsiteX537" fmla="*/ 7155223 w 7467600"/>
              <a:gd name="connsiteY537" fmla="*/ 2650386 h 6858000"/>
              <a:gd name="connsiteX538" fmla="*/ 7203167 w 7467600"/>
              <a:gd name="connsiteY538" fmla="*/ 2697288 h 6858000"/>
              <a:gd name="connsiteX539" fmla="*/ 6937703 w 7467600"/>
              <a:gd name="connsiteY539" fmla="*/ 2321981 h 6858000"/>
              <a:gd name="connsiteX540" fmla="*/ 6591670 w 7467600"/>
              <a:gd name="connsiteY540" fmla="*/ 1988277 h 6858000"/>
              <a:gd name="connsiteX541" fmla="*/ 5798671 w 7467600"/>
              <a:gd name="connsiteY541" fmla="*/ 1981601 h 6858000"/>
              <a:gd name="connsiteX542" fmla="*/ 5754709 w 7467600"/>
              <a:gd name="connsiteY542" fmla="*/ 2071454 h 6858000"/>
              <a:gd name="connsiteX543" fmla="*/ 5763044 w 7467600"/>
              <a:gd name="connsiteY543" fmla="*/ 2842206 h 6858000"/>
              <a:gd name="connsiteX544" fmla="*/ 5764974 w 7467600"/>
              <a:gd name="connsiteY544" fmla="*/ 2799609 h 6858000"/>
              <a:gd name="connsiteX545" fmla="*/ 5767665 w 7467600"/>
              <a:gd name="connsiteY545" fmla="*/ 2666409 h 6858000"/>
              <a:gd name="connsiteX546" fmla="*/ 5763055 w 7467600"/>
              <a:gd name="connsiteY546" fmla="*/ 2579705 h 6858000"/>
              <a:gd name="connsiteX547" fmla="*/ 5758079 w 7467600"/>
              <a:gd name="connsiteY547" fmla="*/ 2492508 h 6858000"/>
              <a:gd name="connsiteX548" fmla="*/ 5779325 w 7467600"/>
              <a:gd name="connsiteY548" fmla="*/ 2197069 h 6858000"/>
              <a:gd name="connsiteX549" fmla="*/ 5798671 w 7467600"/>
              <a:gd name="connsiteY549" fmla="*/ 1981601 h 6858000"/>
              <a:gd name="connsiteX550" fmla="*/ 5829202 w 7467600"/>
              <a:gd name="connsiteY550" fmla="*/ 1971679 h 6858000"/>
              <a:gd name="connsiteX551" fmla="*/ 5809558 w 7467600"/>
              <a:gd name="connsiteY551" fmla="*/ 2198043 h 6858000"/>
              <a:gd name="connsiteX552" fmla="*/ 5788653 w 7467600"/>
              <a:gd name="connsiteY552" fmla="*/ 2489430 h 6858000"/>
              <a:gd name="connsiteX553" fmla="*/ 5793439 w 7467600"/>
              <a:gd name="connsiteY553" fmla="*/ 2575235 h 6858000"/>
              <a:gd name="connsiteX554" fmla="*/ 5796837 w 7467600"/>
              <a:gd name="connsiteY554" fmla="*/ 2637633 h 6858000"/>
              <a:gd name="connsiteX555" fmla="*/ 5818614 w 7467600"/>
              <a:gd name="connsiteY555" fmla="*/ 2473055 h 6858000"/>
              <a:gd name="connsiteX556" fmla="*/ 5829202 w 7467600"/>
              <a:gd name="connsiteY556" fmla="*/ 1971679 h 6858000"/>
              <a:gd name="connsiteX557" fmla="*/ 5911389 w 7467600"/>
              <a:gd name="connsiteY557" fmla="*/ 1898371 h 6858000"/>
              <a:gd name="connsiteX558" fmla="*/ 6237627 w 7467600"/>
              <a:gd name="connsiteY558" fmla="*/ 2231921 h 6858000"/>
              <a:gd name="connsiteX559" fmla="*/ 5911389 w 7467600"/>
              <a:gd name="connsiteY559" fmla="*/ 1898371 h 6858000"/>
              <a:gd name="connsiteX560" fmla="*/ 6944437 w 7467600"/>
              <a:gd name="connsiteY560" fmla="*/ 1575402 h 6858000"/>
              <a:gd name="connsiteX561" fmla="*/ 6304730 w 7467600"/>
              <a:gd name="connsiteY561" fmla="*/ 1766654 h 6858000"/>
              <a:gd name="connsiteX562" fmla="*/ 6944437 w 7467600"/>
              <a:gd name="connsiteY562" fmla="*/ 1575402 h 6858000"/>
              <a:gd name="connsiteX563" fmla="*/ 7019523 w 7467600"/>
              <a:gd name="connsiteY563" fmla="*/ 1519450 h 6858000"/>
              <a:gd name="connsiteX564" fmla="*/ 6298091 w 7467600"/>
              <a:gd name="connsiteY564" fmla="*/ 1737122 h 6858000"/>
              <a:gd name="connsiteX565" fmla="*/ 7019523 w 7467600"/>
              <a:gd name="connsiteY565" fmla="*/ 1519450 h 6858000"/>
              <a:gd name="connsiteX566" fmla="*/ 2399523 w 7467600"/>
              <a:gd name="connsiteY566" fmla="*/ 1428234 h 6858000"/>
              <a:gd name="connsiteX567" fmla="*/ 2224982 w 7467600"/>
              <a:gd name="connsiteY567" fmla="*/ 1826201 h 6858000"/>
              <a:gd name="connsiteX568" fmla="*/ 2096099 w 7467600"/>
              <a:gd name="connsiteY568" fmla="*/ 2345900 h 6858000"/>
              <a:gd name="connsiteX569" fmla="*/ 2283317 w 7467600"/>
              <a:gd name="connsiteY569" fmla="*/ 1796925 h 6858000"/>
              <a:gd name="connsiteX570" fmla="*/ 2399523 w 7467600"/>
              <a:gd name="connsiteY570" fmla="*/ 1428234 h 6858000"/>
              <a:gd name="connsiteX571" fmla="*/ 2448558 w 7467600"/>
              <a:gd name="connsiteY571" fmla="*/ 1373435 h 6858000"/>
              <a:gd name="connsiteX572" fmla="*/ 2312521 w 7467600"/>
              <a:gd name="connsiteY572" fmla="*/ 1806140 h 6858000"/>
              <a:gd name="connsiteX573" fmla="*/ 2127533 w 7467600"/>
              <a:gd name="connsiteY573" fmla="*/ 2348380 h 6858000"/>
              <a:gd name="connsiteX574" fmla="*/ 2358080 w 7467600"/>
              <a:gd name="connsiteY574" fmla="*/ 1866134 h 6858000"/>
              <a:gd name="connsiteX575" fmla="*/ 2407436 w 7467600"/>
              <a:gd name="connsiteY575" fmla="*/ 1651070 h 6858000"/>
              <a:gd name="connsiteX576" fmla="*/ 2448558 w 7467600"/>
              <a:gd name="connsiteY576" fmla="*/ 1373435 h 6858000"/>
              <a:gd name="connsiteX577" fmla="*/ 278707 w 7467600"/>
              <a:gd name="connsiteY577" fmla="*/ 1352270 h 6858000"/>
              <a:gd name="connsiteX578" fmla="*/ 321570 w 7467600"/>
              <a:gd name="connsiteY578" fmla="*/ 1861610 h 6858000"/>
              <a:gd name="connsiteX579" fmla="*/ 294281 w 7467600"/>
              <a:gd name="connsiteY579" fmla="*/ 1440658 h 6858000"/>
              <a:gd name="connsiteX580" fmla="*/ 278707 w 7467600"/>
              <a:gd name="connsiteY580" fmla="*/ 1352270 h 6858000"/>
              <a:gd name="connsiteX581" fmla="*/ 1423821 w 7467600"/>
              <a:gd name="connsiteY581" fmla="*/ 1351958 h 6858000"/>
              <a:gd name="connsiteX582" fmla="*/ 1638521 w 7467600"/>
              <a:gd name="connsiteY582" fmla="*/ 1908470 h 6858000"/>
              <a:gd name="connsiteX583" fmla="*/ 1754199 w 7467600"/>
              <a:gd name="connsiteY583" fmla="*/ 2149284 h 6858000"/>
              <a:gd name="connsiteX584" fmla="*/ 1908359 w 7467600"/>
              <a:gd name="connsiteY584" fmla="*/ 2364988 h 6858000"/>
              <a:gd name="connsiteX585" fmla="*/ 1647661 w 7467600"/>
              <a:gd name="connsiteY585" fmla="*/ 1825945 h 6858000"/>
              <a:gd name="connsiteX586" fmla="*/ 1423821 w 7467600"/>
              <a:gd name="connsiteY586" fmla="*/ 1351958 h 6858000"/>
              <a:gd name="connsiteX587" fmla="*/ 1431890 w 7467600"/>
              <a:gd name="connsiteY587" fmla="*/ 1306475 h 6858000"/>
              <a:gd name="connsiteX588" fmla="*/ 1507597 w 7467600"/>
              <a:gd name="connsiteY588" fmla="*/ 1446132 h 6858000"/>
              <a:gd name="connsiteX589" fmla="*/ 1674586 w 7467600"/>
              <a:gd name="connsiteY589" fmla="*/ 1813832 h 6858000"/>
              <a:gd name="connsiteX590" fmla="*/ 1815950 w 7467600"/>
              <a:gd name="connsiteY590" fmla="*/ 2128564 h 6858000"/>
              <a:gd name="connsiteX591" fmla="*/ 1984242 w 7467600"/>
              <a:gd name="connsiteY591" fmla="*/ 2430829 h 6858000"/>
              <a:gd name="connsiteX592" fmla="*/ 2014023 w 7467600"/>
              <a:gd name="connsiteY592" fmla="*/ 2450995 h 6858000"/>
              <a:gd name="connsiteX593" fmla="*/ 1747337 w 7467600"/>
              <a:gd name="connsiteY593" fmla="*/ 1855264 h 6858000"/>
              <a:gd name="connsiteX594" fmla="*/ 1533749 w 7467600"/>
              <a:gd name="connsiteY594" fmla="*/ 1478656 h 6858000"/>
              <a:gd name="connsiteX595" fmla="*/ 1431890 w 7467600"/>
              <a:gd name="connsiteY595" fmla="*/ 1306475 h 6858000"/>
              <a:gd name="connsiteX596" fmla="*/ 5052692 w 7467600"/>
              <a:gd name="connsiteY596" fmla="*/ 1292994 h 6858000"/>
              <a:gd name="connsiteX597" fmla="*/ 5200661 w 7467600"/>
              <a:gd name="connsiteY597" fmla="*/ 1635186 h 6858000"/>
              <a:gd name="connsiteX598" fmla="*/ 5297138 w 7467600"/>
              <a:gd name="connsiteY598" fmla="*/ 1906351 h 6858000"/>
              <a:gd name="connsiteX599" fmla="*/ 5052692 w 7467600"/>
              <a:gd name="connsiteY599" fmla="*/ 1292994 h 6858000"/>
              <a:gd name="connsiteX600" fmla="*/ 5009948 w 7467600"/>
              <a:gd name="connsiteY600" fmla="*/ 1273619 h 6858000"/>
              <a:gd name="connsiteX601" fmla="*/ 5121777 w 7467600"/>
              <a:gd name="connsiteY601" fmla="*/ 1654213 h 6858000"/>
              <a:gd name="connsiteX602" fmla="*/ 5293545 w 7467600"/>
              <a:gd name="connsiteY602" fmla="*/ 2072247 h 6858000"/>
              <a:gd name="connsiteX603" fmla="*/ 5294042 w 7467600"/>
              <a:gd name="connsiteY603" fmla="*/ 2065019 h 6858000"/>
              <a:gd name="connsiteX604" fmla="*/ 5171936 w 7467600"/>
              <a:gd name="connsiteY604" fmla="*/ 1647613 h 6858000"/>
              <a:gd name="connsiteX605" fmla="*/ 5009948 w 7467600"/>
              <a:gd name="connsiteY605" fmla="*/ 1273619 h 6858000"/>
              <a:gd name="connsiteX606" fmla="*/ 655236 w 7467600"/>
              <a:gd name="connsiteY606" fmla="*/ 1268632 h 6858000"/>
              <a:gd name="connsiteX607" fmla="*/ 839521 w 7467600"/>
              <a:gd name="connsiteY607" fmla="*/ 1685315 h 6858000"/>
              <a:gd name="connsiteX608" fmla="*/ 1109416 w 7467600"/>
              <a:gd name="connsiteY608" fmla="*/ 2061663 h 6858000"/>
              <a:gd name="connsiteX609" fmla="*/ 1298300 w 7467600"/>
              <a:gd name="connsiteY609" fmla="*/ 2247742 h 6858000"/>
              <a:gd name="connsiteX610" fmla="*/ 1125871 w 7467600"/>
              <a:gd name="connsiteY610" fmla="*/ 1989513 h 6858000"/>
              <a:gd name="connsiteX611" fmla="*/ 981574 w 7467600"/>
              <a:gd name="connsiteY611" fmla="*/ 1783157 h 6858000"/>
              <a:gd name="connsiteX612" fmla="*/ 922198 w 7467600"/>
              <a:gd name="connsiteY612" fmla="*/ 1677437 h 6858000"/>
              <a:gd name="connsiteX613" fmla="*/ 869293 w 7467600"/>
              <a:gd name="connsiteY613" fmla="*/ 1583214 h 6858000"/>
              <a:gd name="connsiteX614" fmla="*/ 751431 w 7467600"/>
              <a:gd name="connsiteY614" fmla="*/ 1405731 h 6858000"/>
              <a:gd name="connsiteX615" fmla="*/ 655236 w 7467600"/>
              <a:gd name="connsiteY615" fmla="*/ 1268632 h 6858000"/>
              <a:gd name="connsiteX616" fmla="*/ 6516292 w 7467600"/>
              <a:gd name="connsiteY616" fmla="*/ 1263064 h 6858000"/>
              <a:gd name="connsiteX617" fmla="*/ 5736320 w 7467600"/>
              <a:gd name="connsiteY617" fmla="*/ 1501803 h 6858000"/>
              <a:gd name="connsiteX618" fmla="*/ 6516292 w 7467600"/>
              <a:gd name="connsiteY618" fmla="*/ 1263064 h 6858000"/>
              <a:gd name="connsiteX619" fmla="*/ 291466 w 7467600"/>
              <a:gd name="connsiteY619" fmla="*/ 1250369 h 6858000"/>
              <a:gd name="connsiteX620" fmla="*/ 323180 w 7467600"/>
              <a:gd name="connsiteY620" fmla="*/ 1435283 h 6858000"/>
              <a:gd name="connsiteX621" fmla="*/ 349381 w 7467600"/>
              <a:gd name="connsiteY621" fmla="*/ 1875041 h 6858000"/>
              <a:gd name="connsiteX622" fmla="*/ 374363 w 7467600"/>
              <a:gd name="connsiteY622" fmla="*/ 1506494 h 6858000"/>
              <a:gd name="connsiteX623" fmla="*/ 302168 w 7467600"/>
              <a:gd name="connsiteY623" fmla="*/ 1274495 h 6858000"/>
              <a:gd name="connsiteX624" fmla="*/ 291466 w 7467600"/>
              <a:gd name="connsiteY624" fmla="*/ 1250369 h 6858000"/>
              <a:gd name="connsiteX625" fmla="*/ 678222 w 7467600"/>
              <a:gd name="connsiteY625" fmla="*/ 1248670 h 6858000"/>
              <a:gd name="connsiteX626" fmla="*/ 775536 w 7467600"/>
              <a:gd name="connsiteY626" fmla="*/ 1388015 h 6858000"/>
              <a:gd name="connsiteX627" fmla="*/ 894529 w 7467600"/>
              <a:gd name="connsiteY627" fmla="*/ 1567739 h 6858000"/>
              <a:gd name="connsiteX628" fmla="*/ 948000 w 7467600"/>
              <a:gd name="connsiteY628" fmla="*/ 1663088 h 6858000"/>
              <a:gd name="connsiteX629" fmla="*/ 1006812 w 7467600"/>
              <a:gd name="connsiteY629" fmla="*/ 1767683 h 6858000"/>
              <a:gd name="connsiteX630" fmla="*/ 1149133 w 7467600"/>
              <a:gd name="connsiteY630" fmla="*/ 1971513 h 6858000"/>
              <a:gd name="connsiteX631" fmla="*/ 1333952 w 7467600"/>
              <a:gd name="connsiteY631" fmla="*/ 2251620 h 6858000"/>
              <a:gd name="connsiteX632" fmla="*/ 1337329 w 7467600"/>
              <a:gd name="connsiteY632" fmla="*/ 2258350 h 6858000"/>
              <a:gd name="connsiteX633" fmla="*/ 1014726 w 7467600"/>
              <a:gd name="connsiteY633" fmla="*/ 1615556 h 6858000"/>
              <a:gd name="connsiteX634" fmla="*/ 678222 w 7467600"/>
              <a:gd name="connsiteY634" fmla="*/ 1248670 h 6858000"/>
              <a:gd name="connsiteX635" fmla="*/ 6691602 w 7467600"/>
              <a:gd name="connsiteY635" fmla="*/ 1140573 h 6858000"/>
              <a:gd name="connsiteX636" fmla="*/ 6571100 w 7467600"/>
              <a:gd name="connsiteY636" fmla="*/ 1183662 h 6858000"/>
              <a:gd name="connsiteX637" fmla="*/ 6241687 w 7467600"/>
              <a:gd name="connsiteY637" fmla="*/ 1257600 h 6858000"/>
              <a:gd name="connsiteX638" fmla="*/ 5693009 w 7467600"/>
              <a:gd name="connsiteY638" fmla="*/ 1478256 h 6858000"/>
              <a:gd name="connsiteX639" fmla="*/ 6548420 w 7467600"/>
              <a:gd name="connsiteY639" fmla="*/ 1214599 h 6858000"/>
              <a:gd name="connsiteX640" fmla="*/ 6605473 w 7467600"/>
              <a:gd name="connsiteY640" fmla="*/ 1184686 h 6858000"/>
              <a:gd name="connsiteX641" fmla="*/ 6691602 w 7467600"/>
              <a:gd name="connsiteY641" fmla="*/ 1140573 h 6858000"/>
              <a:gd name="connsiteX642" fmla="*/ 4002475 w 7467600"/>
              <a:gd name="connsiteY642" fmla="*/ 1037802 h 6858000"/>
              <a:gd name="connsiteX643" fmla="*/ 4000324 w 7467600"/>
              <a:gd name="connsiteY643" fmla="*/ 1039362 h 6858000"/>
              <a:gd name="connsiteX644" fmla="*/ 4002862 w 7467600"/>
              <a:gd name="connsiteY644" fmla="*/ 1042866 h 6858000"/>
              <a:gd name="connsiteX645" fmla="*/ 4002475 w 7467600"/>
              <a:gd name="connsiteY645" fmla="*/ 1037802 h 6858000"/>
              <a:gd name="connsiteX646" fmla="*/ 506322 w 7467600"/>
              <a:gd name="connsiteY646" fmla="*/ 1020997 h 6858000"/>
              <a:gd name="connsiteX647" fmla="*/ 533068 w 7467600"/>
              <a:gd name="connsiteY647" fmla="*/ 1029409 h 6858000"/>
              <a:gd name="connsiteX648" fmla="*/ 1232525 w 7467600"/>
              <a:gd name="connsiteY648" fmla="*/ 1804675 h 6858000"/>
              <a:gd name="connsiteX649" fmla="*/ 1388858 w 7467600"/>
              <a:gd name="connsiteY649" fmla="*/ 2368011 h 6858000"/>
              <a:gd name="connsiteX650" fmla="*/ 1384098 w 7467600"/>
              <a:gd name="connsiteY650" fmla="*/ 2378125 h 6858000"/>
              <a:gd name="connsiteX651" fmla="*/ 1425393 w 7467600"/>
              <a:gd name="connsiteY651" fmla="*/ 2589124 h 6858000"/>
              <a:gd name="connsiteX652" fmla="*/ 1424001 w 7467600"/>
              <a:gd name="connsiteY652" fmla="*/ 2597541 h 6858000"/>
              <a:gd name="connsiteX653" fmla="*/ 2152729 w 7467600"/>
              <a:gd name="connsiteY653" fmla="*/ 2864487 h 6858000"/>
              <a:gd name="connsiteX654" fmla="*/ 2020609 w 7467600"/>
              <a:gd name="connsiteY654" fmla="*/ 2539671 h 6858000"/>
              <a:gd name="connsiteX655" fmla="*/ 2018920 w 7467600"/>
              <a:gd name="connsiteY655" fmla="*/ 2536309 h 6858000"/>
              <a:gd name="connsiteX656" fmla="*/ 1342441 w 7467600"/>
              <a:gd name="connsiteY656" fmla="*/ 1173017 h 6858000"/>
              <a:gd name="connsiteX657" fmla="*/ 1367925 w 7467600"/>
              <a:gd name="connsiteY657" fmla="*/ 1135648 h 6858000"/>
              <a:gd name="connsiteX658" fmla="*/ 1771401 w 7467600"/>
              <a:gd name="connsiteY658" fmla="*/ 1806673 h 6858000"/>
              <a:gd name="connsiteX659" fmla="*/ 1972385 w 7467600"/>
              <a:gd name="connsiteY659" fmla="*/ 2198735 h 6858000"/>
              <a:gd name="connsiteX660" fmla="*/ 2040892 w 7467600"/>
              <a:gd name="connsiteY660" fmla="*/ 2405205 h 6858000"/>
              <a:gd name="connsiteX661" fmla="*/ 2131689 w 7467600"/>
              <a:gd name="connsiteY661" fmla="*/ 1936926 h 6858000"/>
              <a:gd name="connsiteX662" fmla="*/ 2454820 w 7467600"/>
              <a:gd name="connsiteY662" fmla="*/ 1248808 h 6858000"/>
              <a:gd name="connsiteX663" fmla="*/ 2492512 w 7467600"/>
              <a:gd name="connsiteY663" fmla="*/ 1302920 h 6858000"/>
              <a:gd name="connsiteX664" fmla="*/ 2081216 w 7467600"/>
              <a:gd name="connsiteY664" fmla="*/ 2527513 h 6858000"/>
              <a:gd name="connsiteX665" fmla="*/ 2081211 w 7467600"/>
              <a:gd name="connsiteY665" fmla="*/ 2528916 h 6858000"/>
              <a:gd name="connsiteX666" fmla="*/ 2199067 w 7467600"/>
              <a:gd name="connsiteY666" fmla="*/ 2884061 h 6858000"/>
              <a:gd name="connsiteX667" fmla="*/ 3192586 w 7467600"/>
              <a:gd name="connsiteY667" fmla="*/ 3411496 h 6858000"/>
              <a:gd name="connsiteX668" fmla="*/ 3182620 w 7467600"/>
              <a:gd name="connsiteY668" fmla="*/ 3483279 h 6858000"/>
              <a:gd name="connsiteX669" fmla="*/ 2435119 w 7467600"/>
              <a:gd name="connsiteY669" fmla="*/ 3080173 h 6858000"/>
              <a:gd name="connsiteX670" fmla="*/ 2410152 w 7467600"/>
              <a:gd name="connsiteY670" fmla="*/ 3063751 h 6858000"/>
              <a:gd name="connsiteX671" fmla="*/ 2408099 w 7467600"/>
              <a:gd name="connsiteY671" fmla="*/ 3064403 h 6858000"/>
              <a:gd name="connsiteX672" fmla="*/ 2407218 w 7467600"/>
              <a:gd name="connsiteY672" fmla="*/ 3070324 h 6858000"/>
              <a:gd name="connsiteX673" fmla="*/ 2380138 w 7467600"/>
              <a:gd name="connsiteY673" fmla="*/ 3099341 h 6858000"/>
              <a:gd name="connsiteX674" fmla="*/ 1765923 w 7467600"/>
              <a:gd name="connsiteY674" fmla="*/ 3581043 h 6858000"/>
              <a:gd name="connsiteX675" fmla="*/ 1702258 w 7467600"/>
              <a:gd name="connsiteY675" fmla="*/ 3612286 h 6858000"/>
              <a:gd name="connsiteX676" fmla="*/ 1538370 w 7467600"/>
              <a:gd name="connsiteY676" fmla="*/ 3811804 h 6858000"/>
              <a:gd name="connsiteX677" fmla="*/ 542867 w 7467600"/>
              <a:gd name="connsiteY677" fmla="*/ 4944092 h 6858000"/>
              <a:gd name="connsiteX678" fmla="*/ 515800 w 7467600"/>
              <a:gd name="connsiteY678" fmla="*/ 4862180 h 6858000"/>
              <a:gd name="connsiteX679" fmla="*/ 909145 w 7467600"/>
              <a:gd name="connsiteY679" fmla="*/ 4199225 h 6858000"/>
              <a:gd name="connsiteX680" fmla="*/ 1214067 w 7467600"/>
              <a:gd name="connsiteY680" fmla="*/ 3908561 h 6858000"/>
              <a:gd name="connsiteX681" fmla="*/ 640967 w 7467600"/>
              <a:gd name="connsiteY681" fmla="*/ 4105601 h 6858000"/>
              <a:gd name="connsiteX682" fmla="*/ 112563 w 7467600"/>
              <a:gd name="connsiteY682" fmla="*/ 4396952 h 6858000"/>
              <a:gd name="connsiteX683" fmla="*/ 0 w 7467600"/>
              <a:gd name="connsiteY683" fmla="*/ 4466006 h 6858000"/>
              <a:gd name="connsiteX684" fmla="*/ 0 w 7467600"/>
              <a:gd name="connsiteY684" fmla="*/ 4233763 h 6858000"/>
              <a:gd name="connsiteX685" fmla="*/ 36881 w 7467600"/>
              <a:gd name="connsiteY685" fmla="*/ 4200118 h 6858000"/>
              <a:gd name="connsiteX686" fmla="*/ 910534 w 7467600"/>
              <a:gd name="connsiteY686" fmla="*/ 3629753 h 6858000"/>
              <a:gd name="connsiteX687" fmla="*/ 1578717 w 7467600"/>
              <a:gd name="connsiteY687" fmla="*/ 3575982 h 6858000"/>
              <a:gd name="connsiteX688" fmla="*/ 2338780 w 7467600"/>
              <a:gd name="connsiteY688" fmla="*/ 3033725 h 6858000"/>
              <a:gd name="connsiteX689" fmla="*/ 1807991 w 7467600"/>
              <a:gd name="connsiteY689" fmla="*/ 2807184 h 6858000"/>
              <a:gd name="connsiteX690" fmla="*/ 1416358 w 7467600"/>
              <a:gd name="connsiteY690" fmla="*/ 3112571 h 6858000"/>
              <a:gd name="connsiteX691" fmla="*/ 939066 w 7467600"/>
              <a:gd name="connsiteY691" fmla="*/ 3378798 h 6858000"/>
              <a:gd name="connsiteX692" fmla="*/ 115099 w 7467600"/>
              <a:gd name="connsiteY692" fmla="*/ 3607650 h 6858000"/>
              <a:gd name="connsiteX693" fmla="*/ 97284 w 7467600"/>
              <a:gd name="connsiteY693" fmla="*/ 3520393 h 6858000"/>
              <a:gd name="connsiteX694" fmla="*/ 922050 w 7467600"/>
              <a:gd name="connsiteY694" fmla="*/ 3074867 h 6858000"/>
              <a:gd name="connsiteX695" fmla="*/ 1405265 w 7467600"/>
              <a:gd name="connsiteY695" fmla="*/ 3016319 h 6858000"/>
              <a:gd name="connsiteX696" fmla="*/ 1407512 w 7467600"/>
              <a:gd name="connsiteY696" fmla="*/ 3018001 h 6858000"/>
              <a:gd name="connsiteX697" fmla="*/ 1726266 w 7467600"/>
              <a:gd name="connsiteY697" fmla="*/ 2777274 h 6858000"/>
              <a:gd name="connsiteX698" fmla="*/ 625390 w 7467600"/>
              <a:gd name="connsiteY698" fmla="*/ 2514541 h 6858000"/>
              <a:gd name="connsiteX699" fmla="*/ 619799 w 7467600"/>
              <a:gd name="connsiteY699" fmla="*/ 2527180 h 6858000"/>
              <a:gd name="connsiteX700" fmla="*/ 310030 w 7467600"/>
              <a:gd name="connsiteY700" fmla="*/ 2771818 h 6858000"/>
              <a:gd name="connsiteX701" fmla="*/ 173877 w 7467600"/>
              <a:gd name="connsiteY701" fmla="*/ 2937056 h 6858000"/>
              <a:gd name="connsiteX702" fmla="*/ 77889 w 7467600"/>
              <a:gd name="connsiteY702" fmla="*/ 3138440 h 6858000"/>
              <a:gd name="connsiteX703" fmla="*/ 0 w 7467600"/>
              <a:gd name="connsiteY703" fmla="*/ 3271395 h 6858000"/>
              <a:gd name="connsiteX704" fmla="*/ 0 w 7467600"/>
              <a:gd name="connsiteY704" fmla="*/ 3153002 h 6858000"/>
              <a:gd name="connsiteX705" fmla="*/ 2386 w 7467600"/>
              <a:gd name="connsiteY705" fmla="*/ 3149203 h 6858000"/>
              <a:gd name="connsiteX706" fmla="*/ 89753 w 7467600"/>
              <a:gd name="connsiteY706" fmla="*/ 2987702 h 6858000"/>
              <a:gd name="connsiteX707" fmla="*/ 76869 w 7467600"/>
              <a:gd name="connsiteY707" fmla="*/ 3005404 h 6858000"/>
              <a:gd name="connsiteX708" fmla="*/ 32049 w 7467600"/>
              <a:gd name="connsiteY708" fmla="*/ 3065814 h 6858000"/>
              <a:gd name="connsiteX709" fmla="*/ 0 w 7467600"/>
              <a:gd name="connsiteY709" fmla="*/ 3108744 h 6858000"/>
              <a:gd name="connsiteX710" fmla="*/ 0 w 7467600"/>
              <a:gd name="connsiteY710" fmla="*/ 3058059 h 6858000"/>
              <a:gd name="connsiteX711" fmla="*/ 7610 w 7467600"/>
              <a:gd name="connsiteY711" fmla="*/ 3047889 h 6858000"/>
              <a:gd name="connsiteX712" fmla="*/ 52419 w 7467600"/>
              <a:gd name="connsiteY712" fmla="*/ 2987479 h 6858000"/>
              <a:gd name="connsiteX713" fmla="*/ 59142 w 7467600"/>
              <a:gd name="connsiteY713" fmla="*/ 2978488 h 6858000"/>
              <a:gd name="connsiteX714" fmla="*/ 0 w 7467600"/>
              <a:gd name="connsiteY714" fmla="*/ 3015334 h 6858000"/>
              <a:gd name="connsiteX715" fmla="*/ 0 w 7467600"/>
              <a:gd name="connsiteY715" fmla="*/ 2914286 h 6858000"/>
              <a:gd name="connsiteX716" fmla="*/ 36383 w 7467600"/>
              <a:gd name="connsiteY716" fmla="*/ 2901128 h 6858000"/>
              <a:gd name="connsiteX717" fmla="*/ 156329 w 7467600"/>
              <a:gd name="connsiteY717" fmla="*/ 2840533 h 6858000"/>
              <a:gd name="connsiteX718" fmla="*/ 358355 w 7467600"/>
              <a:gd name="connsiteY718" fmla="*/ 2620471 h 6858000"/>
              <a:gd name="connsiteX719" fmla="*/ 510577 w 7467600"/>
              <a:gd name="connsiteY719" fmla="*/ 2501244 h 6858000"/>
              <a:gd name="connsiteX720" fmla="*/ 211967 w 7467600"/>
              <a:gd name="connsiteY720" fmla="*/ 2479171 h 6858000"/>
              <a:gd name="connsiteX721" fmla="*/ 0 w 7467600"/>
              <a:gd name="connsiteY721" fmla="*/ 2476398 h 6858000"/>
              <a:gd name="connsiteX722" fmla="*/ 0 w 7467600"/>
              <a:gd name="connsiteY722" fmla="*/ 2389189 h 6858000"/>
              <a:gd name="connsiteX723" fmla="*/ 103062 w 7467600"/>
              <a:gd name="connsiteY723" fmla="*/ 2389518 h 6858000"/>
              <a:gd name="connsiteX724" fmla="*/ 510734 w 7467600"/>
              <a:gd name="connsiteY724" fmla="*/ 2416201 h 6858000"/>
              <a:gd name="connsiteX725" fmla="*/ 279257 w 7467600"/>
              <a:gd name="connsiteY725" fmla="*/ 2092102 h 6858000"/>
              <a:gd name="connsiteX726" fmla="*/ 65265 w 7467600"/>
              <a:gd name="connsiteY726" fmla="*/ 2006049 h 6858000"/>
              <a:gd name="connsiteX727" fmla="*/ 0 w 7467600"/>
              <a:gd name="connsiteY727" fmla="*/ 1982532 h 6858000"/>
              <a:gd name="connsiteX728" fmla="*/ 0 w 7467600"/>
              <a:gd name="connsiteY728" fmla="*/ 1912789 h 6858000"/>
              <a:gd name="connsiteX729" fmla="*/ 97460 w 7467600"/>
              <a:gd name="connsiteY729" fmla="*/ 1953725 h 6858000"/>
              <a:gd name="connsiteX730" fmla="*/ 221272 w 7467600"/>
              <a:gd name="connsiteY730" fmla="*/ 1980766 h 6858000"/>
              <a:gd name="connsiteX731" fmla="*/ 116765 w 7467600"/>
              <a:gd name="connsiteY731" fmla="*/ 1911033 h 6858000"/>
              <a:gd name="connsiteX732" fmla="*/ 16405 w 7467600"/>
              <a:gd name="connsiteY732" fmla="*/ 1803412 h 6858000"/>
              <a:gd name="connsiteX733" fmla="*/ 0 w 7467600"/>
              <a:gd name="connsiteY733" fmla="*/ 1784777 h 6858000"/>
              <a:gd name="connsiteX734" fmla="*/ 0 w 7467600"/>
              <a:gd name="connsiteY734" fmla="*/ 1740082 h 6858000"/>
              <a:gd name="connsiteX735" fmla="*/ 39394 w 7467600"/>
              <a:gd name="connsiteY735" fmla="*/ 1784856 h 6858000"/>
              <a:gd name="connsiteX736" fmla="*/ 135813 w 7467600"/>
              <a:gd name="connsiteY736" fmla="*/ 1888838 h 6858000"/>
              <a:gd name="connsiteX737" fmla="*/ 242575 w 7467600"/>
              <a:gd name="connsiteY737" fmla="*/ 1958841 h 6858000"/>
              <a:gd name="connsiteX738" fmla="*/ 82197 w 7467600"/>
              <a:gd name="connsiteY738" fmla="*/ 1754826 h 6858000"/>
              <a:gd name="connsiteX739" fmla="*/ 0 w 7467600"/>
              <a:gd name="connsiteY739" fmla="*/ 1679650 h 6858000"/>
              <a:gd name="connsiteX740" fmla="*/ 0 w 7467600"/>
              <a:gd name="connsiteY740" fmla="*/ 1602463 h 6858000"/>
              <a:gd name="connsiteX741" fmla="*/ 84689 w 7467600"/>
              <a:gd name="connsiteY741" fmla="*/ 1677442 h 6858000"/>
              <a:gd name="connsiteX742" fmla="*/ 298437 w 7467600"/>
              <a:gd name="connsiteY742" fmla="*/ 1968019 h 6858000"/>
              <a:gd name="connsiteX743" fmla="*/ 227269 w 7467600"/>
              <a:gd name="connsiteY743" fmla="*/ 1114064 h 6858000"/>
              <a:gd name="connsiteX744" fmla="*/ 248003 w 7467600"/>
              <a:gd name="connsiteY744" fmla="*/ 1089613 h 6858000"/>
              <a:gd name="connsiteX745" fmla="*/ 427020 w 7467600"/>
              <a:gd name="connsiteY745" fmla="*/ 1619803 h 6858000"/>
              <a:gd name="connsiteX746" fmla="*/ 340345 w 7467600"/>
              <a:gd name="connsiteY746" fmla="*/ 2027739 h 6858000"/>
              <a:gd name="connsiteX747" fmla="*/ 360865 w 7467600"/>
              <a:gd name="connsiteY747" fmla="*/ 2044827 h 6858000"/>
              <a:gd name="connsiteX748" fmla="*/ 560414 w 7467600"/>
              <a:gd name="connsiteY748" fmla="*/ 2421457 h 6858000"/>
              <a:gd name="connsiteX749" fmla="*/ 1359703 w 7467600"/>
              <a:gd name="connsiteY749" fmla="*/ 2578554 h 6858000"/>
              <a:gd name="connsiteX750" fmla="*/ 1359422 w 7467600"/>
              <a:gd name="connsiteY750" fmla="*/ 2577994 h 6858000"/>
              <a:gd name="connsiteX751" fmla="*/ 828701 w 7467600"/>
              <a:gd name="connsiteY751" fmla="*/ 1839520 h 6858000"/>
              <a:gd name="connsiteX752" fmla="*/ 494427 w 7467600"/>
              <a:gd name="connsiteY752" fmla="*/ 1092333 h 6858000"/>
              <a:gd name="connsiteX753" fmla="*/ 506322 w 7467600"/>
              <a:gd name="connsiteY753" fmla="*/ 1020997 h 6858000"/>
              <a:gd name="connsiteX754" fmla="*/ 4570198 w 7467600"/>
              <a:gd name="connsiteY754" fmla="*/ 978081 h 6858000"/>
              <a:gd name="connsiteX755" fmla="*/ 4523691 w 7467600"/>
              <a:gd name="connsiteY755" fmla="*/ 1127776 h 6858000"/>
              <a:gd name="connsiteX756" fmla="*/ 4509875 w 7467600"/>
              <a:gd name="connsiteY756" fmla="*/ 1167552 h 6858000"/>
              <a:gd name="connsiteX757" fmla="*/ 4478168 w 7467600"/>
              <a:gd name="connsiteY757" fmla="*/ 1260735 h 6858000"/>
              <a:gd name="connsiteX758" fmla="*/ 4409309 w 7467600"/>
              <a:gd name="connsiteY758" fmla="*/ 1666996 h 6858000"/>
              <a:gd name="connsiteX759" fmla="*/ 4370031 w 7467600"/>
              <a:gd name="connsiteY759" fmla="*/ 1955666 h 6858000"/>
              <a:gd name="connsiteX760" fmla="*/ 4570198 w 7467600"/>
              <a:gd name="connsiteY760" fmla="*/ 978081 h 6858000"/>
              <a:gd name="connsiteX761" fmla="*/ 4557898 w 7467600"/>
              <a:gd name="connsiteY761" fmla="*/ 900011 h 6858000"/>
              <a:gd name="connsiteX762" fmla="*/ 4344840 w 7467600"/>
              <a:gd name="connsiteY762" fmla="*/ 1922038 h 6858000"/>
              <a:gd name="connsiteX763" fmla="*/ 4378710 w 7467600"/>
              <a:gd name="connsiteY763" fmla="*/ 1665516 h 6858000"/>
              <a:gd name="connsiteX764" fmla="*/ 4448798 w 7467600"/>
              <a:gd name="connsiteY764" fmla="*/ 1253024 h 6858000"/>
              <a:gd name="connsiteX765" fmla="*/ 4480315 w 7467600"/>
              <a:gd name="connsiteY765" fmla="*/ 1158454 h 6858000"/>
              <a:gd name="connsiteX766" fmla="*/ 4494133 w 7467600"/>
              <a:gd name="connsiteY766" fmla="*/ 1118676 h 6858000"/>
              <a:gd name="connsiteX767" fmla="*/ 4557898 w 7467600"/>
              <a:gd name="connsiteY767" fmla="*/ 900011 h 6858000"/>
              <a:gd name="connsiteX768" fmla="*/ 5870151 w 7467600"/>
              <a:gd name="connsiteY768" fmla="*/ 898890 h 6858000"/>
              <a:gd name="connsiteX769" fmla="*/ 5861335 w 7467600"/>
              <a:gd name="connsiteY769" fmla="*/ 899177 h 6858000"/>
              <a:gd name="connsiteX770" fmla="*/ 5843702 w 7467600"/>
              <a:gd name="connsiteY770" fmla="*/ 899748 h 6858000"/>
              <a:gd name="connsiteX771" fmla="*/ 5651107 w 7467600"/>
              <a:gd name="connsiteY771" fmla="*/ 920306 h 6858000"/>
              <a:gd name="connsiteX772" fmla="*/ 5459407 w 7467600"/>
              <a:gd name="connsiteY772" fmla="*/ 940975 h 6858000"/>
              <a:gd name="connsiteX773" fmla="*/ 5374846 w 7467600"/>
              <a:gd name="connsiteY773" fmla="*/ 941988 h 6858000"/>
              <a:gd name="connsiteX774" fmla="*/ 5256105 w 7467600"/>
              <a:gd name="connsiteY774" fmla="*/ 945632 h 6858000"/>
              <a:gd name="connsiteX775" fmla="*/ 5107071 w 7467600"/>
              <a:gd name="connsiteY775" fmla="*/ 969720 h 6858000"/>
              <a:gd name="connsiteX776" fmla="*/ 4998681 w 7467600"/>
              <a:gd name="connsiteY776" fmla="*/ 988771 h 6858000"/>
              <a:gd name="connsiteX777" fmla="*/ 5870151 w 7467600"/>
              <a:gd name="connsiteY777" fmla="*/ 898890 h 6858000"/>
              <a:gd name="connsiteX778" fmla="*/ 5504425 w 7467600"/>
              <a:gd name="connsiteY778" fmla="*/ 848067 h 6858000"/>
              <a:gd name="connsiteX779" fmla="*/ 4968849 w 7467600"/>
              <a:gd name="connsiteY779" fmla="*/ 962318 h 6858000"/>
              <a:gd name="connsiteX780" fmla="*/ 5104039 w 7467600"/>
              <a:gd name="connsiteY780" fmla="*/ 940634 h 6858000"/>
              <a:gd name="connsiteX781" fmla="*/ 5256311 w 7467600"/>
              <a:gd name="connsiteY781" fmla="*/ 916490 h 6858000"/>
              <a:gd name="connsiteX782" fmla="*/ 5377381 w 7467600"/>
              <a:gd name="connsiteY782" fmla="*/ 912671 h 6858000"/>
              <a:gd name="connsiteX783" fmla="*/ 5460148 w 7467600"/>
              <a:gd name="connsiteY783" fmla="*/ 911442 h 6858000"/>
              <a:gd name="connsiteX784" fmla="*/ 5648971 w 7467600"/>
              <a:gd name="connsiteY784" fmla="*/ 891331 h 6858000"/>
              <a:gd name="connsiteX785" fmla="*/ 5844807 w 7467600"/>
              <a:gd name="connsiteY785" fmla="*/ 870718 h 6858000"/>
              <a:gd name="connsiteX786" fmla="*/ 5862975 w 7467600"/>
              <a:gd name="connsiteY786" fmla="*/ 869756 h 6858000"/>
              <a:gd name="connsiteX787" fmla="*/ 5920887 w 7467600"/>
              <a:gd name="connsiteY787" fmla="*/ 865929 h 6858000"/>
              <a:gd name="connsiteX788" fmla="*/ 5504425 w 7467600"/>
              <a:gd name="connsiteY788" fmla="*/ 848067 h 6858000"/>
              <a:gd name="connsiteX789" fmla="*/ 3607114 w 7467600"/>
              <a:gd name="connsiteY789" fmla="*/ 467441 h 6858000"/>
              <a:gd name="connsiteX790" fmla="*/ 3296242 w 7467600"/>
              <a:gd name="connsiteY790" fmla="*/ 807991 h 6858000"/>
              <a:gd name="connsiteX791" fmla="*/ 3174674 w 7467600"/>
              <a:gd name="connsiteY791" fmla="*/ 919759 h 6858000"/>
              <a:gd name="connsiteX792" fmla="*/ 3042978 w 7467600"/>
              <a:gd name="connsiteY792" fmla="*/ 1054894 h 6858000"/>
              <a:gd name="connsiteX793" fmla="*/ 2968914 w 7467600"/>
              <a:gd name="connsiteY793" fmla="*/ 1133756 h 6858000"/>
              <a:gd name="connsiteX794" fmla="*/ 3103823 w 7467600"/>
              <a:gd name="connsiteY794" fmla="*/ 1026814 h 6858000"/>
              <a:gd name="connsiteX795" fmla="*/ 3607114 w 7467600"/>
              <a:gd name="connsiteY795" fmla="*/ 467441 h 6858000"/>
              <a:gd name="connsiteX796" fmla="*/ 3744487 w 7467600"/>
              <a:gd name="connsiteY796" fmla="*/ 383136 h 6858000"/>
              <a:gd name="connsiteX797" fmla="*/ 3970213 w 7467600"/>
              <a:gd name="connsiteY797" fmla="*/ 995559 h 6858000"/>
              <a:gd name="connsiteX798" fmla="*/ 3744487 w 7467600"/>
              <a:gd name="connsiteY798" fmla="*/ 383136 h 6858000"/>
              <a:gd name="connsiteX799" fmla="*/ 3624562 w 7467600"/>
              <a:gd name="connsiteY799" fmla="*/ 367041 h 6858000"/>
              <a:gd name="connsiteX800" fmla="*/ 3489712 w 7467600"/>
              <a:gd name="connsiteY800" fmla="*/ 485386 h 6858000"/>
              <a:gd name="connsiteX801" fmla="*/ 3182994 w 7467600"/>
              <a:gd name="connsiteY801" fmla="*/ 828265 h 6858000"/>
              <a:gd name="connsiteX802" fmla="*/ 2892114 w 7467600"/>
              <a:gd name="connsiteY802" fmla="*/ 1172635 h 6858000"/>
              <a:gd name="connsiteX803" fmla="*/ 3021459 w 7467600"/>
              <a:gd name="connsiteY803" fmla="*/ 1035385 h 6858000"/>
              <a:gd name="connsiteX804" fmla="*/ 3153873 w 7467600"/>
              <a:gd name="connsiteY804" fmla="*/ 898971 h 6858000"/>
              <a:gd name="connsiteX805" fmla="*/ 3276511 w 7467600"/>
              <a:gd name="connsiteY805" fmla="*/ 786423 h 6858000"/>
              <a:gd name="connsiteX806" fmla="*/ 3584154 w 7467600"/>
              <a:gd name="connsiteY806" fmla="*/ 448218 h 6858000"/>
              <a:gd name="connsiteX807" fmla="*/ 3624562 w 7467600"/>
              <a:gd name="connsiteY807" fmla="*/ 367041 h 6858000"/>
              <a:gd name="connsiteX808" fmla="*/ 3766672 w 7467600"/>
              <a:gd name="connsiteY808" fmla="*/ 359429 h 6858000"/>
              <a:gd name="connsiteX809" fmla="*/ 3996338 w 7467600"/>
              <a:gd name="connsiteY809" fmla="*/ 968237 h 6858000"/>
              <a:gd name="connsiteX810" fmla="*/ 3766672 w 7467600"/>
              <a:gd name="connsiteY810" fmla="*/ 359429 h 6858000"/>
              <a:gd name="connsiteX811" fmla="*/ 5805386 w 7467600"/>
              <a:gd name="connsiteY811" fmla="*/ 239240 h 6858000"/>
              <a:gd name="connsiteX812" fmla="*/ 5736947 w 7467600"/>
              <a:gd name="connsiteY812" fmla="*/ 261367 h 6858000"/>
              <a:gd name="connsiteX813" fmla="*/ 5427012 w 7467600"/>
              <a:gd name="connsiteY813" fmla="*/ 311272 h 6858000"/>
              <a:gd name="connsiteX814" fmla="*/ 5147818 w 7467600"/>
              <a:gd name="connsiteY814" fmla="*/ 322112 h 6858000"/>
              <a:gd name="connsiteX815" fmla="*/ 5060854 w 7467600"/>
              <a:gd name="connsiteY815" fmla="*/ 311882 h 6858000"/>
              <a:gd name="connsiteX816" fmla="*/ 4945989 w 7467600"/>
              <a:gd name="connsiteY816" fmla="*/ 300516 h 6858000"/>
              <a:gd name="connsiteX817" fmla="*/ 5410479 w 7467600"/>
              <a:gd name="connsiteY817" fmla="*/ 348434 h 6858000"/>
              <a:gd name="connsiteX818" fmla="*/ 5805386 w 7467600"/>
              <a:gd name="connsiteY818" fmla="*/ 239240 h 6858000"/>
              <a:gd name="connsiteX819" fmla="*/ 5905192 w 7467600"/>
              <a:gd name="connsiteY819" fmla="*/ 163079 h 6858000"/>
              <a:gd name="connsiteX820" fmla="*/ 5865655 w 7467600"/>
              <a:gd name="connsiteY820" fmla="*/ 171901 h 6858000"/>
              <a:gd name="connsiteX821" fmla="*/ 5259740 w 7467600"/>
              <a:gd name="connsiteY821" fmla="*/ 257013 h 6858000"/>
              <a:gd name="connsiteX822" fmla="*/ 5208466 w 7467600"/>
              <a:gd name="connsiteY822" fmla="*/ 257550 h 6858000"/>
              <a:gd name="connsiteX823" fmla="*/ 4980204 w 7467600"/>
              <a:gd name="connsiteY823" fmla="*/ 271903 h 6858000"/>
              <a:gd name="connsiteX824" fmla="*/ 5068068 w 7467600"/>
              <a:gd name="connsiteY824" fmla="*/ 282244 h 6858000"/>
              <a:gd name="connsiteX825" fmla="*/ 5153231 w 7467600"/>
              <a:gd name="connsiteY825" fmla="*/ 292240 h 6858000"/>
              <a:gd name="connsiteX826" fmla="*/ 5426491 w 7467600"/>
              <a:gd name="connsiteY826" fmla="*/ 281128 h 6858000"/>
              <a:gd name="connsiteX827" fmla="*/ 5731212 w 7467600"/>
              <a:gd name="connsiteY827" fmla="*/ 231951 h 6858000"/>
              <a:gd name="connsiteX828" fmla="*/ 5905192 w 7467600"/>
              <a:gd name="connsiteY828" fmla="*/ 163079 h 6858000"/>
              <a:gd name="connsiteX829" fmla="*/ 5944437 w 7467600"/>
              <a:gd name="connsiteY829" fmla="*/ 113829 h 6858000"/>
              <a:gd name="connsiteX830" fmla="*/ 5825032 w 7467600"/>
              <a:gd name="connsiteY830" fmla="*/ 146405 h 6858000"/>
              <a:gd name="connsiteX831" fmla="*/ 4955599 w 7467600"/>
              <a:gd name="connsiteY831" fmla="*/ 247008 h 6858000"/>
              <a:gd name="connsiteX832" fmla="*/ 5210104 w 7467600"/>
              <a:gd name="connsiteY832" fmla="*/ 228123 h 6858000"/>
              <a:gd name="connsiteX833" fmla="*/ 5261015 w 7467600"/>
              <a:gd name="connsiteY833" fmla="*/ 227087 h 6858000"/>
              <a:gd name="connsiteX834" fmla="*/ 5861181 w 7467600"/>
              <a:gd name="connsiteY834" fmla="*/ 143093 h 6858000"/>
              <a:gd name="connsiteX835" fmla="*/ 5961252 w 7467600"/>
              <a:gd name="connsiteY835" fmla="*/ 114820 h 6858000"/>
              <a:gd name="connsiteX836" fmla="*/ 5944437 w 7467600"/>
              <a:gd name="connsiteY836" fmla="*/ 113829 h 6858000"/>
              <a:gd name="connsiteX837" fmla="*/ 3882765 w 7467600"/>
              <a:gd name="connsiteY837" fmla="*/ 0 h 6858000"/>
              <a:gd name="connsiteX838" fmla="*/ 3995099 w 7467600"/>
              <a:gd name="connsiteY838" fmla="*/ 0 h 6858000"/>
              <a:gd name="connsiteX839" fmla="*/ 4163818 w 7467600"/>
              <a:gd name="connsiteY839" fmla="*/ 234104 h 6858000"/>
              <a:gd name="connsiteX840" fmla="*/ 4172099 w 7467600"/>
              <a:gd name="connsiteY840" fmla="*/ 234207 h 6858000"/>
              <a:gd name="connsiteX841" fmla="*/ 4784282 w 7467600"/>
              <a:gd name="connsiteY841" fmla="*/ 276561 h 6858000"/>
              <a:gd name="connsiteX842" fmla="*/ 4801687 w 7467600"/>
              <a:gd name="connsiteY842" fmla="*/ 267764 h 6858000"/>
              <a:gd name="connsiteX843" fmla="*/ 6082788 w 7467600"/>
              <a:gd name="connsiteY843" fmla="*/ 64119 h 6858000"/>
              <a:gd name="connsiteX844" fmla="*/ 6099442 w 7467600"/>
              <a:gd name="connsiteY844" fmla="*/ 82568 h 6858000"/>
              <a:gd name="connsiteX845" fmla="*/ 4804137 w 7467600"/>
              <a:gd name="connsiteY845" fmla="*/ 320931 h 6858000"/>
              <a:gd name="connsiteX846" fmla="*/ 4227047 w 7467600"/>
              <a:gd name="connsiteY846" fmla="*/ 313415 h 6858000"/>
              <a:gd name="connsiteX847" fmla="*/ 4346041 w 7467600"/>
              <a:gd name="connsiteY847" fmla="*/ 456086 h 6858000"/>
              <a:gd name="connsiteX848" fmla="*/ 4870967 w 7467600"/>
              <a:gd name="connsiteY848" fmla="*/ 963061 h 6858000"/>
              <a:gd name="connsiteX849" fmla="*/ 4889647 w 7467600"/>
              <a:gd name="connsiteY849" fmla="*/ 957147 h 6858000"/>
              <a:gd name="connsiteX850" fmla="*/ 5422504 w 7467600"/>
              <a:gd name="connsiteY850" fmla="*/ 805191 h 6858000"/>
              <a:gd name="connsiteX851" fmla="*/ 6087656 w 7467600"/>
              <a:gd name="connsiteY851" fmla="*/ 826703 h 6858000"/>
              <a:gd name="connsiteX852" fmla="*/ 6058717 w 7467600"/>
              <a:gd name="connsiteY852" fmla="*/ 865992 h 6858000"/>
              <a:gd name="connsiteX853" fmla="*/ 4974153 w 7467600"/>
              <a:gd name="connsiteY853" fmla="*/ 1045456 h 6858000"/>
              <a:gd name="connsiteX854" fmla="*/ 5627835 w 7467600"/>
              <a:gd name="connsiteY854" fmla="*/ 1472077 h 6858000"/>
              <a:gd name="connsiteX855" fmla="*/ 5629817 w 7467600"/>
              <a:gd name="connsiteY855" fmla="*/ 1471412 h 6858000"/>
              <a:gd name="connsiteX856" fmla="*/ 5634124 w 7467600"/>
              <a:gd name="connsiteY856" fmla="*/ 1470572 h 6858000"/>
              <a:gd name="connsiteX857" fmla="*/ 5755832 w 7467600"/>
              <a:gd name="connsiteY857" fmla="*/ 1383886 h 6858000"/>
              <a:gd name="connsiteX858" fmla="*/ 6014186 w 7467600"/>
              <a:gd name="connsiteY858" fmla="*/ 1279799 h 6858000"/>
              <a:gd name="connsiteX859" fmla="*/ 6901619 w 7467600"/>
              <a:gd name="connsiteY859" fmla="*/ 1047874 h 6858000"/>
              <a:gd name="connsiteX860" fmla="*/ 6931566 w 7467600"/>
              <a:gd name="connsiteY860" fmla="*/ 1062034 h 6858000"/>
              <a:gd name="connsiteX861" fmla="*/ 5790982 w 7467600"/>
              <a:gd name="connsiteY861" fmla="*/ 1561380 h 6858000"/>
              <a:gd name="connsiteX862" fmla="*/ 6188971 w 7467600"/>
              <a:gd name="connsiteY862" fmla="*/ 1755168 h 6858000"/>
              <a:gd name="connsiteX863" fmla="*/ 6202446 w 7467600"/>
              <a:gd name="connsiteY863" fmla="*/ 1752268 h 6858000"/>
              <a:gd name="connsiteX864" fmla="*/ 7179560 w 7467600"/>
              <a:gd name="connsiteY864" fmla="*/ 1467551 h 6858000"/>
              <a:gd name="connsiteX865" fmla="*/ 7158730 w 7467600"/>
              <a:gd name="connsiteY865" fmla="*/ 1507835 h 6858000"/>
              <a:gd name="connsiteX866" fmla="*/ 6326959 w 7467600"/>
              <a:gd name="connsiteY866" fmla="*/ 1817686 h 6858000"/>
              <a:gd name="connsiteX867" fmla="*/ 6537433 w 7467600"/>
              <a:gd name="connsiteY867" fmla="*/ 1907790 h 6858000"/>
              <a:gd name="connsiteX868" fmla="*/ 6550221 w 7467600"/>
              <a:gd name="connsiteY868" fmla="*/ 1910729 h 6858000"/>
              <a:gd name="connsiteX869" fmla="*/ 6964438 w 7467600"/>
              <a:gd name="connsiteY869" fmla="*/ 2209505 h 6858000"/>
              <a:gd name="connsiteX870" fmla="*/ 7367862 w 7467600"/>
              <a:gd name="connsiteY870" fmla="*/ 2806833 h 6858000"/>
              <a:gd name="connsiteX871" fmla="*/ 7364329 w 7467600"/>
              <a:gd name="connsiteY871" fmla="*/ 2826907 h 6858000"/>
              <a:gd name="connsiteX872" fmla="*/ 7290545 w 7467600"/>
              <a:gd name="connsiteY872" fmla="*/ 2850663 h 6858000"/>
              <a:gd name="connsiteX873" fmla="*/ 6472036 w 7467600"/>
              <a:gd name="connsiteY873" fmla="*/ 1959003 h 6858000"/>
              <a:gd name="connsiteX874" fmla="*/ 5792897 w 7467600"/>
              <a:gd name="connsiteY874" fmla="*/ 1647747 h 6858000"/>
              <a:gd name="connsiteX875" fmla="*/ 5842751 w 7467600"/>
              <a:gd name="connsiteY875" fmla="*/ 1816112 h 6858000"/>
              <a:gd name="connsiteX876" fmla="*/ 5847424 w 7467600"/>
              <a:gd name="connsiteY876" fmla="*/ 1815776 h 6858000"/>
              <a:gd name="connsiteX877" fmla="*/ 6399821 w 7467600"/>
              <a:gd name="connsiteY877" fmla="*/ 2344799 h 6858000"/>
              <a:gd name="connsiteX878" fmla="*/ 6323232 w 7467600"/>
              <a:gd name="connsiteY878" fmla="*/ 2389634 h 6858000"/>
              <a:gd name="connsiteX879" fmla="*/ 5942958 w 7467600"/>
              <a:gd name="connsiteY879" fmla="*/ 2077708 h 6858000"/>
              <a:gd name="connsiteX880" fmla="*/ 5921559 w 7467600"/>
              <a:gd name="connsiteY880" fmla="*/ 2378596 h 6858000"/>
              <a:gd name="connsiteX881" fmla="*/ 5817651 w 7467600"/>
              <a:gd name="connsiteY881" fmla="*/ 3023919 h 6858000"/>
              <a:gd name="connsiteX882" fmla="*/ 5729634 w 7467600"/>
              <a:gd name="connsiteY882" fmla="*/ 3051849 h 6858000"/>
              <a:gd name="connsiteX883" fmla="*/ 5611018 w 7467600"/>
              <a:gd name="connsiteY883" fmla="*/ 2316769 h 6858000"/>
              <a:gd name="connsiteX884" fmla="*/ 5687608 w 7467600"/>
              <a:gd name="connsiteY884" fmla="*/ 2039972 h 6858000"/>
              <a:gd name="connsiteX885" fmla="*/ 5657554 w 7467600"/>
              <a:gd name="connsiteY885" fmla="*/ 1576445 h 6858000"/>
              <a:gd name="connsiteX886" fmla="*/ 5150475 w 7467600"/>
              <a:gd name="connsiteY886" fmla="*/ 1274012 h 6858000"/>
              <a:gd name="connsiteX887" fmla="*/ 5349142 w 7467600"/>
              <a:gd name="connsiteY887" fmla="*/ 2204405 h 6858000"/>
              <a:gd name="connsiteX888" fmla="*/ 5262214 w 7467600"/>
              <a:gd name="connsiteY888" fmla="*/ 2233836 h 6858000"/>
              <a:gd name="connsiteX889" fmla="*/ 4981539 w 7467600"/>
              <a:gd name="connsiteY889" fmla="*/ 1542201 h 6858000"/>
              <a:gd name="connsiteX890" fmla="*/ 4958461 w 7467600"/>
              <a:gd name="connsiteY890" fmla="*/ 1136957 h 6858000"/>
              <a:gd name="connsiteX891" fmla="*/ 4655015 w 7467600"/>
              <a:gd name="connsiteY891" fmla="*/ 891426 h 6858000"/>
              <a:gd name="connsiteX892" fmla="*/ 4348002 w 7467600"/>
              <a:gd name="connsiteY892" fmla="*/ 2205895 h 6858000"/>
              <a:gd name="connsiteX893" fmla="*/ 4262250 w 7467600"/>
              <a:gd name="connsiteY893" fmla="*/ 2219972 h 6858000"/>
              <a:gd name="connsiteX894" fmla="*/ 4550611 w 7467600"/>
              <a:gd name="connsiteY894" fmla="*/ 817540 h 6858000"/>
              <a:gd name="connsiteX895" fmla="*/ 4564418 w 7467600"/>
              <a:gd name="connsiteY895" fmla="*/ 808293 h 6858000"/>
              <a:gd name="connsiteX896" fmla="*/ 4266388 w 7467600"/>
              <a:gd name="connsiteY896" fmla="*/ 500083 h 6858000"/>
              <a:gd name="connsiteX897" fmla="*/ 4032842 w 7467600"/>
              <a:gd name="connsiteY897" fmla="*/ 211809 h 6858000"/>
              <a:gd name="connsiteX898" fmla="*/ 3882765 w 7467600"/>
              <a:gd name="connsiteY898" fmla="*/ 0 h 6858000"/>
              <a:gd name="connsiteX899" fmla="*/ 3721337 w 7467600"/>
              <a:gd name="connsiteY899" fmla="*/ 0 h 6858000"/>
              <a:gd name="connsiteX900" fmla="*/ 3797544 w 7467600"/>
              <a:gd name="connsiteY900" fmla="*/ 0 h 6858000"/>
              <a:gd name="connsiteX901" fmla="*/ 3775734 w 7467600"/>
              <a:gd name="connsiteY901" fmla="*/ 95131 h 6858000"/>
              <a:gd name="connsiteX902" fmla="*/ 3724807 w 7467600"/>
              <a:gd name="connsiteY902" fmla="*/ 272257 h 6858000"/>
              <a:gd name="connsiteX903" fmla="*/ 3726844 w 7467600"/>
              <a:gd name="connsiteY903" fmla="*/ 282988 h 6858000"/>
              <a:gd name="connsiteX904" fmla="*/ 3742664 w 7467600"/>
              <a:gd name="connsiteY904" fmla="*/ 279918 h 6858000"/>
              <a:gd name="connsiteX905" fmla="*/ 4103910 w 7467600"/>
              <a:gd name="connsiteY905" fmla="*/ 1161917 h 6858000"/>
              <a:gd name="connsiteX906" fmla="*/ 4020269 w 7467600"/>
              <a:gd name="connsiteY906" fmla="*/ 1200406 h 6858000"/>
              <a:gd name="connsiteX907" fmla="*/ 3674882 w 7467600"/>
              <a:gd name="connsiteY907" fmla="*/ 488524 h 6858000"/>
              <a:gd name="connsiteX908" fmla="*/ 3132682 w 7467600"/>
              <a:gd name="connsiteY908" fmla="*/ 1072284 h 6858000"/>
              <a:gd name="connsiteX909" fmla="*/ 2716346 w 7467600"/>
              <a:gd name="connsiteY909" fmla="*/ 1276376 h 6858000"/>
              <a:gd name="connsiteX910" fmla="*/ 2716772 w 7467600"/>
              <a:gd name="connsiteY910" fmla="*/ 1255462 h 6858000"/>
              <a:gd name="connsiteX911" fmla="*/ 3471096 w 7467600"/>
              <a:gd name="connsiteY911" fmla="*/ 437072 h 6858000"/>
              <a:gd name="connsiteX912" fmla="*/ 3639057 w 7467600"/>
              <a:gd name="connsiteY912" fmla="*/ 286334 h 6858000"/>
              <a:gd name="connsiteX913" fmla="*/ 3640309 w 7467600"/>
              <a:gd name="connsiteY913" fmla="*/ 284664 h 6858000"/>
              <a:gd name="connsiteX914" fmla="*/ 3646022 w 7467600"/>
              <a:gd name="connsiteY914" fmla="*/ 276711 h 6858000"/>
              <a:gd name="connsiteX915" fmla="*/ 3707943 w 7467600"/>
              <a:gd name="connsiteY915" fmla="*/ 65958 h 6858000"/>
              <a:gd name="connsiteX916" fmla="*/ 3721337 w 7467600"/>
              <a:gd name="connsiteY916" fmla="*/ 0 h 6858000"/>
              <a:gd name="connsiteX917" fmla="*/ 2867960 w 7467600"/>
              <a:gd name="connsiteY917" fmla="*/ 0 h 6858000"/>
              <a:gd name="connsiteX918" fmla="*/ 2926351 w 7467600"/>
              <a:gd name="connsiteY918" fmla="*/ 0 h 6858000"/>
              <a:gd name="connsiteX919" fmla="*/ 2902823 w 7467600"/>
              <a:gd name="connsiteY919" fmla="*/ 262929 h 6858000"/>
              <a:gd name="connsiteX920" fmla="*/ 2940663 w 7467600"/>
              <a:gd name="connsiteY920" fmla="*/ 140884 h 6858000"/>
              <a:gd name="connsiteX921" fmla="*/ 2947039 w 7467600"/>
              <a:gd name="connsiteY921" fmla="*/ 122524 h 6858000"/>
              <a:gd name="connsiteX922" fmla="*/ 2984316 w 7467600"/>
              <a:gd name="connsiteY922" fmla="*/ 0 h 6858000"/>
              <a:gd name="connsiteX923" fmla="*/ 3016114 w 7467600"/>
              <a:gd name="connsiteY923" fmla="*/ 0 h 6858000"/>
              <a:gd name="connsiteX924" fmla="*/ 2979949 w 7467600"/>
              <a:gd name="connsiteY924" fmla="*/ 119274 h 6858000"/>
              <a:gd name="connsiteX925" fmla="*/ 3023879 w 7467600"/>
              <a:gd name="connsiteY925" fmla="*/ 0 h 6858000"/>
              <a:gd name="connsiteX926" fmla="*/ 3105400 w 7467600"/>
              <a:gd name="connsiteY926" fmla="*/ 0 h 6858000"/>
              <a:gd name="connsiteX927" fmla="*/ 3094669 w 7467600"/>
              <a:gd name="connsiteY927" fmla="*/ 30308 h 6858000"/>
              <a:gd name="connsiteX928" fmla="*/ 2901945 w 7467600"/>
              <a:gd name="connsiteY928" fmla="*/ 466538 h 6858000"/>
              <a:gd name="connsiteX929" fmla="*/ 2815209 w 7467600"/>
              <a:gd name="connsiteY929" fmla="*/ 497361 h 6858000"/>
              <a:gd name="connsiteX930" fmla="*/ 2844845 w 7467600"/>
              <a:gd name="connsiteY930" fmla="*/ 127638 h 6858000"/>
              <a:gd name="connsiteX931" fmla="*/ 2867960 w 7467600"/>
              <a:gd name="connsiteY931" fmla="*/ 0 h 6858000"/>
              <a:gd name="connsiteX932" fmla="*/ 1057230 w 7467600"/>
              <a:gd name="connsiteY932" fmla="*/ 0 h 6858000"/>
              <a:gd name="connsiteX933" fmla="*/ 1111003 w 7467600"/>
              <a:gd name="connsiteY933" fmla="*/ 0 h 6858000"/>
              <a:gd name="connsiteX934" fmla="*/ 1125553 w 7467600"/>
              <a:gd name="connsiteY934" fmla="*/ 52588 h 6858000"/>
              <a:gd name="connsiteX935" fmla="*/ 1304276 w 7467600"/>
              <a:gd name="connsiteY935" fmla="*/ 476275 h 6858000"/>
              <a:gd name="connsiteX936" fmla="*/ 1492066 w 7467600"/>
              <a:gd name="connsiteY936" fmla="*/ 886333 h 6858000"/>
              <a:gd name="connsiteX937" fmla="*/ 1423698 w 7467600"/>
              <a:gd name="connsiteY937" fmla="*/ 710817 h 6858000"/>
              <a:gd name="connsiteX938" fmla="*/ 1357609 w 7467600"/>
              <a:gd name="connsiteY938" fmla="*/ 532892 h 6858000"/>
              <a:gd name="connsiteX939" fmla="*/ 1309550 w 7467600"/>
              <a:gd name="connsiteY939" fmla="*/ 374031 h 6858000"/>
              <a:gd name="connsiteX940" fmla="*/ 1193673 w 7467600"/>
              <a:gd name="connsiteY940" fmla="*/ 49533 h 6858000"/>
              <a:gd name="connsiteX941" fmla="*/ 1164391 w 7467600"/>
              <a:gd name="connsiteY941" fmla="*/ 0 h 6858000"/>
              <a:gd name="connsiteX942" fmla="*/ 1200666 w 7467600"/>
              <a:gd name="connsiteY942" fmla="*/ 0 h 6858000"/>
              <a:gd name="connsiteX943" fmla="*/ 1223408 w 7467600"/>
              <a:gd name="connsiteY943" fmla="*/ 38996 h 6858000"/>
              <a:gd name="connsiteX944" fmla="*/ 1339635 w 7467600"/>
              <a:gd name="connsiteY944" fmla="*/ 365517 h 6858000"/>
              <a:gd name="connsiteX945" fmla="*/ 1387469 w 7467600"/>
              <a:gd name="connsiteY945" fmla="*/ 523079 h 6858000"/>
              <a:gd name="connsiteX946" fmla="*/ 1452685 w 7467600"/>
              <a:gd name="connsiteY946" fmla="*/ 699806 h 6858000"/>
              <a:gd name="connsiteX947" fmla="*/ 1492092 w 7467600"/>
              <a:gd name="connsiteY947" fmla="*/ 800424 h 6858000"/>
              <a:gd name="connsiteX948" fmla="*/ 1455302 w 7467600"/>
              <a:gd name="connsiteY948" fmla="*/ 632913 h 6858000"/>
              <a:gd name="connsiteX949" fmla="*/ 1222336 w 7467600"/>
              <a:gd name="connsiteY949" fmla="*/ 9480 h 6858000"/>
              <a:gd name="connsiteX950" fmla="*/ 1214634 w 7467600"/>
              <a:gd name="connsiteY950" fmla="*/ 0 h 6858000"/>
              <a:gd name="connsiteX951" fmla="*/ 1289827 w 7467600"/>
              <a:gd name="connsiteY951" fmla="*/ 0 h 6858000"/>
              <a:gd name="connsiteX952" fmla="*/ 1321076 w 7467600"/>
              <a:gd name="connsiteY952" fmla="*/ 59722 h 6858000"/>
              <a:gd name="connsiteX953" fmla="*/ 1512579 w 7467600"/>
              <a:gd name="connsiteY953" fmla="*/ 626441 h 6858000"/>
              <a:gd name="connsiteX954" fmla="*/ 1506076 w 7467600"/>
              <a:gd name="connsiteY954" fmla="*/ 1089289 h 6858000"/>
              <a:gd name="connsiteX955" fmla="*/ 1486346 w 7467600"/>
              <a:gd name="connsiteY955" fmla="*/ 1079919 h 6858000"/>
              <a:gd name="connsiteX956" fmla="*/ 1070511 w 7467600"/>
              <a:gd name="connsiteY956" fmla="*/ 48609 h 6858000"/>
              <a:gd name="connsiteX957" fmla="*/ 1057230 w 7467600"/>
              <a:gd name="connsiteY957" fmla="*/ 0 h 6858000"/>
              <a:gd name="connsiteX958" fmla="*/ 43151 w 7467600"/>
              <a:gd name="connsiteY958" fmla="*/ 0 h 6858000"/>
              <a:gd name="connsiteX959" fmla="*/ 95283 w 7467600"/>
              <a:gd name="connsiteY959" fmla="*/ 0 h 6858000"/>
              <a:gd name="connsiteX960" fmla="*/ 300708 w 7467600"/>
              <a:gd name="connsiteY960" fmla="*/ 154571 h 6858000"/>
              <a:gd name="connsiteX961" fmla="*/ 530414 w 7467600"/>
              <a:gd name="connsiteY961" fmla="*/ 354673 h 6858000"/>
              <a:gd name="connsiteX962" fmla="*/ 333785 w 7467600"/>
              <a:gd name="connsiteY962" fmla="*/ 161564 h 6858000"/>
              <a:gd name="connsiteX963" fmla="*/ 147005 w 7467600"/>
              <a:gd name="connsiteY963" fmla="*/ 0 h 6858000"/>
              <a:gd name="connsiteX964" fmla="*/ 272509 w 7467600"/>
              <a:gd name="connsiteY964" fmla="*/ 0 h 6858000"/>
              <a:gd name="connsiteX965" fmla="*/ 326276 w 7467600"/>
              <a:gd name="connsiteY965" fmla="*/ 45847 h 6858000"/>
              <a:gd name="connsiteX966" fmla="*/ 823759 w 7467600"/>
              <a:gd name="connsiteY966" fmla="*/ 574145 h 6858000"/>
              <a:gd name="connsiteX967" fmla="*/ 811254 w 7467600"/>
              <a:gd name="connsiteY967" fmla="*/ 665546 h 6858000"/>
              <a:gd name="connsiteX968" fmla="*/ 154042 w 7467600"/>
              <a:gd name="connsiteY968" fmla="*/ 261522 h 6858000"/>
              <a:gd name="connsiteX969" fmla="*/ 13550 w 7467600"/>
              <a:gd name="connsiteY969" fmla="*/ 158423 h 6858000"/>
              <a:gd name="connsiteX970" fmla="*/ 0 w 7467600"/>
              <a:gd name="connsiteY970" fmla="*/ 146618 h 6858000"/>
              <a:gd name="connsiteX971" fmla="*/ 0 w 7467600"/>
              <a:gd name="connsiteY971" fmla="*/ 59161 h 6858000"/>
              <a:gd name="connsiteX972" fmla="*/ 45427 w 7467600"/>
              <a:gd name="connsiteY972" fmla="*/ 101078 h 6858000"/>
              <a:gd name="connsiteX973" fmla="*/ 630103 w 7467600"/>
              <a:gd name="connsiteY973" fmla="*/ 485885 h 6858000"/>
              <a:gd name="connsiteX974" fmla="*/ 532040 w 7467600"/>
              <a:gd name="connsiteY974" fmla="*/ 399359 h 6858000"/>
              <a:gd name="connsiteX975" fmla="*/ 517618 w 7467600"/>
              <a:gd name="connsiteY975" fmla="*/ 385726 h 6858000"/>
              <a:gd name="connsiteX976" fmla="*/ 285074 w 7467600"/>
              <a:gd name="connsiteY976" fmla="*/ 182755 h 6858000"/>
              <a:gd name="connsiteX977" fmla="*/ 43151 w 7467600"/>
              <a:gd name="connsiteY97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6012219 h 6858000"/>
              <a:gd name="connsiteX83" fmla="*/ 6946849 w 7467600"/>
              <a:gd name="connsiteY83" fmla="*/ 5523271 h 6858000"/>
              <a:gd name="connsiteX84" fmla="*/ 6946972 w 7467600"/>
              <a:gd name="connsiteY84" fmla="*/ 5526491 h 6858000"/>
              <a:gd name="connsiteX85" fmla="*/ 7105827 w 7467600"/>
              <a:gd name="connsiteY85" fmla="*/ 5718700 h 6858000"/>
              <a:gd name="connsiteX86" fmla="*/ 7356878 w 7467600"/>
              <a:gd name="connsiteY86" fmla="*/ 5981332 h 6858000"/>
              <a:gd name="connsiteX87" fmla="*/ 7467600 w 7467600"/>
              <a:gd name="connsiteY87" fmla="*/ 6117703 h 6858000"/>
              <a:gd name="connsiteX88" fmla="*/ 7467600 w 7467600"/>
              <a:gd name="connsiteY88" fmla="*/ 6163634 h 6858000"/>
              <a:gd name="connsiteX89" fmla="*/ 7403637 w 7467600"/>
              <a:gd name="connsiteY89" fmla="*/ 6083957 h 6858000"/>
              <a:gd name="connsiteX90" fmla="*/ 7254615 w 7467600"/>
              <a:gd name="connsiteY90" fmla="*/ 5911918 h 6858000"/>
              <a:gd name="connsiteX91" fmla="*/ 7312589 w 7467600"/>
              <a:gd name="connsiteY91" fmla="*/ 5982309 h 6858000"/>
              <a:gd name="connsiteX92" fmla="*/ 7448321 w 7467600"/>
              <a:gd name="connsiteY92" fmla="*/ 6190991 h 6858000"/>
              <a:gd name="connsiteX93" fmla="*/ 7467600 w 7467600"/>
              <a:gd name="connsiteY93" fmla="*/ 6221686 h 6858000"/>
              <a:gd name="connsiteX94" fmla="*/ 7467600 w 7467600"/>
              <a:gd name="connsiteY94" fmla="*/ 6334256 h 6858000"/>
              <a:gd name="connsiteX95" fmla="*/ 7454976 w 7467600"/>
              <a:gd name="connsiteY95" fmla="*/ 6318297 h 6858000"/>
              <a:gd name="connsiteX96" fmla="*/ 7042773 w 7467600"/>
              <a:gd name="connsiteY96" fmla="*/ 5734011 h 6858000"/>
              <a:gd name="connsiteX97" fmla="*/ 6844835 w 7467600"/>
              <a:gd name="connsiteY97" fmla="*/ 5424988 h 6858000"/>
              <a:gd name="connsiteX98" fmla="*/ 1456157 w 7467600"/>
              <a:gd name="connsiteY98" fmla="*/ 5371404 h 6858000"/>
              <a:gd name="connsiteX99" fmla="*/ 1244432 w 7467600"/>
              <a:gd name="connsiteY99" fmla="*/ 5385601 h 6858000"/>
              <a:gd name="connsiteX100" fmla="*/ 973990 w 7467600"/>
              <a:gd name="connsiteY100" fmla="*/ 5424940 h 6858000"/>
              <a:gd name="connsiteX101" fmla="*/ 1103809 w 7467600"/>
              <a:gd name="connsiteY101" fmla="*/ 5433720 h 6858000"/>
              <a:gd name="connsiteX102" fmla="*/ 1123454 w 7467600"/>
              <a:gd name="connsiteY102" fmla="*/ 5435727 h 6858000"/>
              <a:gd name="connsiteX103" fmla="*/ 1737017 w 7467600"/>
              <a:gd name="connsiteY103" fmla="*/ 5452183 h 6858000"/>
              <a:gd name="connsiteX104" fmla="*/ 1824397 w 7467600"/>
              <a:gd name="connsiteY104" fmla="*/ 5447757 h 6858000"/>
              <a:gd name="connsiteX105" fmla="*/ 2070059 w 7467600"/>
              <a:gd name="connsiteY105" fmla="*/ 5441660 h 6858000"/>
              <a:gd name="connsiteX106" fmla="*/ 1456157 w 7467600"/>
              <a:gd name="connsiteY106" fmla="*/ 5371404 h 6858000"/>
              <a:gd name="connsiteX107" fmla="*/ 4988186 w 7467600"/>
              <a:gd name="connsiteY107" fmla="*/ 5216467 h 6858000"/>
              <a:gd name="connsiteX108" fmla="*/ 4777334 w 7467600"/>
              <a:gd name="connsiteY108" fmla="*/ 5406072 h 6858000"/>
              <a:gd name="connsiteX109" fmla="*/ 4718341 w 7467600"/>
              <a:gd name="connsiteY109" fmla="*/ 5468043 h 6858000"/>
              <a:gd name="connsiteX110" fmla="*/ 4604655 w 7467600"/>
              <a:gd name="connsiteY110" fmla="*/ 5583434 h 6858000"/>
              <a:gd name="connsiteX111" fmla="*/ 4565074 w 7467600"/>
              <a:gd name="connsiteY111" fmla="*/ 5618550 h 6858000"/>
              <a:gd name="connsiteX112" fmla="*/ 4988186 w 7467600"/>
              <a:gd name="connsiteY112" fmla="*/ 5216467 h 6858000"/>
              <a:gd name="connsiteX113" fmla="*/ 4978032 w 7467600"/>
              <a:gd name="connsiteY113" fmla="*/ 5183809 h 6858000"/>
              <a:gd name="connsiteX114" fmla="*/ 4463413 w 7467600"/>
              <a:gd name="connsiteY114" fmla="*/ 5615162 h 6858000"/>
              <a:gd name="connsiteX115" fmla="*/ 4358134 w 7467600"/>
              <a:gd name="connsiteY115" fmla="*/ 5742791 h 6858000"/>
              <a:gd name="connsiteX116" fmla="*/ 4376219 w 7467600"/>
              <a:gd name="connsiteY116" fmla="*/ 5729027 h 6858000"/>
              <a:gd name="connsiteX117" fmla="*/ 4582340 w 7467600"/>
              <a:gd name="connsiteY117" fmla="*/ 5561037 h 6858000"/>
              <a:gd name="connsiteX118" fmla="*/ 4694684 w 7467600"/>
              <a:gd name="connsiteY118" fmla="*/ 5447098 h 6858000"/>
              <a:gd name="connsiteX119" fmla="*/ 4754123 w 7467600"/>
              <a:gd name="connsiteY119" fmla="*/ 5384643 h 6858000"/>
              <a:gd name="connsiteX120" fmla="*/ 4978032 w 7467600"/>
              <a:gd name="connsiteY120" fmla="*/ 5183809 h 6858000"/>
              <a:gd name="connsiteX121" fmla="*/ 1903353 w 7467600"/>
              <a:gd name="connsiteY121" fmla="*/ 5044827 h 6858000"/>
              <a:gd name="connsiteX122" fmla="*/ 1936931 w 7467600"/>
              <a:gd name="connsiteY122" fmla="*/ 5093954 h 6858000"/>
              <a:gd name="connsiteX123" fmla="*/ 2195868 w 7467600"/>
              <a:gd name="connsiteY123" fmla="*/ 5396574 h 6858000"/>
              <a:gd name="connsiteX124" fmla="*/ 2088852 w 7467600"/>
              <a:gd name="connsiteY124" fmla="*/ 5166123 h 6858000"/>
              <a:gd name="connsiteX125" fmla="*/ 1958241 w 7467600"/>
              <a:gd name="connsiteY125" fmla="*/ 5067955 h 6858000"/>
              <a:gd name="connsiteX126" fmla="*/ 1903353 w 7467600"/>
              <a:gd name="connsiteY126" fmla="*/ 5044827 h 6858000"/>
              <a:gd name="connsiteX127" fmla="*/ 1979378 w 7467600"/>
              <a:gd name="connsiteY127" fmla="*/ 4769504 h 6858000"/>
              <a:gd name="connsiteX128" fmla="*/ 2882120 w 7467600"/>
              <a:gd name="connsiteY128" fmla="*/ 5064547 h 6858000"/>
              <a:gd name="connsiteX129" fmla="*/ 2793103 w 7467600"/>
              <a:gd name="connsiteY129" fmla="*/ 5039699 h 6858000"/>
              <a:gd name="connsiteX130" fmla="*/ 2770041 w 7467600"/>
              <a:gd name="connsiteY130" fmla="*/ 5033634 h 6858000"/>
              <a:gd name="connsiteX131" fmla="*/ 1979378 w 7467600"/>
              <a:gd name="connsiteY131" fmla="*/ 4769504 h 6858000"/>
              <a:gd name="connsiteX132" fmla="*/ 1927410 w 7467600"/>
              <a:gd name="connsiteY132" fmla="*/ 4716164 h 6858000"/>
              <a:gd name="connsiteX133" fmla="*/ 1959587 w 7467600"/>
              <a:gd name="connsiteY133" fmla="*/ 4728849 h 6858000"/>
              <a:gd name="connsiteX134" fmla="*/ 2777707 w 7467600"/>
              <a:gd name="connsiteY134" fmla="*/ 5003991 h 6858000"/>
              <a:gd name="connsiteX135" fmla="*/ 2800768 w 7467600"/>
              <a:gd name="connsiteY135" fmla="*/ 5010056 h 6858000"/>
              <a:gd name="connsiteX136" fmla="*/ 2879408 w 7467600"/>
              <a:gd name="connsiteY136" fmla="*/ 5031590 h 6858000"/>
              <a:gd name="connsiteX137" fmla="*/ 2862295 w 7467600"/>
              <a:gd name="connsiteY137" fmla="*/ 5022958 h 6858000"/>
              <a:gd name="connsiteX138" fmla="*/ 2813343 w 7467600"/>
              <a:gd name="connsiteY138" fmla="*/ 4998369 h 6858000"/>
              <a:gd name="connsiteX139" fmla="*/ 2646245 w 7467600"/>
              <a:gd name="connsiteY139" fmla="*/ 4930999 h 6858000"/>
              <a:gd name="connsiteX140" fmla="*/ 1999243 w 7467600"/>
              <a:gd name="connsiteY140" fmla="*/ 4730524 h 6858000"/>
              <a:gd name="connsiteX141" fmla="*/ 1979527 w 7467600"/>
              <a:gd name="connsiteY141" fmla="*/ 4726651 h 6858000"/>
              <a:gd name="connsiteX142" fmla="*/ 1927410 w 7467600"/>
              <a:gd name="connsiteY142" fmla="*/ 4716164 h 6858000"/>
              <a:gd name="connsiteX143" fmla="*/ 1997014 w 7467600"/>
              <a:gd name="connsiteY143" fmla="*/ 4698007 h 6858000"/>
              <a:gd name="connsiteX144" fmla="*/ 2005458 w 7467600"/>
              <a:gd name="connsiteY144" fmla="*/ 4699540 h 6858000"/>
              <a:gd name="connsiteX145" fmla="*/ 2657186 w 7467600"/>
              <a:gd name="connsiteY145" fmla="*/ 4901687 h 6858000"/>
              <a:gd name="connsiteX146" fmla="*/ 2826662 w 7467600"/>
              <a:gd name="connsiteY146" fmla="*/ 4970362 h 6858000"/>
              <a:gd name="connsiteX147" fmla="*/ 2876100 w 7467600"/>
              <a:gd name="connsiteY147" fmla="*/ 4995397 h 6858000"/>
              <a:gd name="connsiteX148" fmla="*/ 3042600 w 7467600"/>
              <a:gd name="connsiteY148" fmla="*/ 5059532 h 6858000"/>
              <a:gd name="connsiteX149" fmla="*/ 1997014 w 7467600"/>
              <a:gd name="connsiteY149" fmla="*/ 4698007 h 6858000"/>
              <a:gd name="connsiteX150" fmla="*/ 2305292 w 7467600"/>
              <a:gd name="connsiteY150" fmla="*/ 4219492 h 6858000"/>
              <a:gd name="connsiteX151" fmla="*/ 3360922 w 7467600"/>
              <a:gd name="connsiteY151" fmla="*/ 4529373 h 6858000"/>
              <a:gd name="connsiteX152" fmla="*/ 3492420 w 7467600"/>
              <a:gd name="connsiteY152" fmla="*/ 4510145 h 6858000"/>
              <a:gd name="connsiteX153" fmla="*/ 3364086 w 7467600"/>
              <a:gd name="connsiteY153" fmla="*/ 4480340 h 6858000"/>
              <a:gd name="connsiteX154" fmla="*/ 3225818 w 7467600"/>
              <a:gd name="connsiteY154" fmla="*/ 4411822 h 6858000"/>
              <a:gd name="connsiteX155" fmla="*/ 3129696 w 7467600"/>
              <a:gd name="connsiteY155" fmla="*/ 4360704 h 6858000"/>
              <a:gd name="connsiteX156" fmla="*/ 2814545 w 7467600"/>
              <a:gd name="connsiteY156" fmla="*/ 4282955 h 6858000"/>
              <a:gd name="connsiteX157" fmla="*/ 2305292 w 7467600"/>
              <a:gd name="connsiteY157" fmla="*/ 4219492 h 6858000"/>
              <a:gd name="connsiteX158" fmla="*/ 2626982 w 7467600"/>
              <a:gd name="connsiteY158" fmla="*/ 4206450 h 6858000"/>
              <a:gd name="connsiteX159" fmla="*/ 2490617 w 7467600"/>
              <a:gd name="connsiteY159" fmla="*/ 4206951 h 6858000"/>
              <a:gd name="connsiteX160" fmla="*/ 2819869 w 7467600"/>
              <a:gd name="connsiteY160" fmla="*/ 4252936 h 6858000"/>
              <a:gd name="connsiteX161" fmla="*/ 3143018 w 7467600"/>
              <a:gd name="connsiteY161" fmla="*/ 4332698 h 6858000"/>
              <a:gd name="connsiteX162" fmla="*/ 3241520 w 7467600"/>
              <a:gd name="connsiteY162" fmla="*/ 4385112 h 6858000"/>
              <a:gd name="connsiteX163" fmla="*/ 3374575 w 7467600"/>
              <a:gd name="connsiteY163" fmla="*/ 4451517 h 6858000"/>
              <a:gd name="connsiteX164" fmla="*/ 3505221 w 7467600"/>
              <a:gd name="connsiteY164" fmla="*/ 4480757 h 6858000"/>
              <a:gd name="connsiteX165" fmla="*/ 2626982 w 7467600"/>
              <a:gd name="connsiteY165" fmla="*/ 4206450 h 6858000"/>
              <a:gd name="connsiteX166" fmla="*/ 1310106 w 7467600"/>
              <a:gd name="connsiteY166" fmla="*/ 3943217 h 6858000"/>
              <a:gd name="connsiteX167" fmla="*/ 854994 w 7467600"/>
              <a:gd name="connsiteY167" fmla="*/ 4399136 h 6858000"/>
              <a:gd name="connsiteX168" fmla="*/ 742462 w 7467600"/>
              <a:gd name="connsiteY168" fmla="*/ 4594648 h 6858000"/>
              <a:gd name="connsiteX169" fmla="*/ 820602 w 7467600"/>
              <a:gd name="connsiteY169" fmla="*/ 4485915 h 6858000"/>
              <a:gd name="connsiteX170" fmla="*/ 878295 w 7467600"/>
              <a:gd name="connsiteY170" fmla="*/ 4403594 h 6858000"/>
              <a:gd name="connsiteX171" fmla="*/ 1240607 w 7467600"/>
              <a:gd name="connsiteY171" fmla="*/ 4010401 h 6858000"/>
              <a:gd name="connsiteX172" fmla="*/ 1310106 w 7467600"/>
              <a:gd name="connsiteY172" fmla="*/ 3943217 h 6858000"/>
              <a:gd name="connsiteX173" fmla="*/ 1423113 w 7467600"/>
              <a:gd name="connsiteY173" fmla="*/ 3874565 h 6858000"/>
              <a:gd name="connsiteX174" fmla="*/ 1260565 w 7467600"/>
              <a:gd name="connsiteY174" fmla="*/ 4031982 h 6858000"/>
              <a:gd name="connsiteX175" fmla="*/ 901900 w 7467600"/>
              <a:gd name="connsiteY175" fmla="*/ 4421236 h 6858000"/>
              <a:gd name="connsiteX176" fmla="*/ 845044 w 7467600"/>
              <a:gd name="connsiteY176" fmla="*/ 4502436 h 6858000"/>
              <a:gd name="connsiteX177" fmla="*/ 685926 w 7467600"/>
              <a:gd name="connsiteY177" fmla="*/ 4703069 h 6858000"/>
              <a:gd name="connsiteX178" fmla="*/ 684248 w 7467600"/>
              <a:gd name="connsiteY178" fmla="*/ 4706721 h 6858000"/>
              <a:gd name="connsiteX179" fmla="*/ 1423113 w 7467600"/>
              <a:gd name="connsiteY179" fmla="*/ 3874565 h 6858000"/>
              <a:gd name="connsiteX180" fmla="*/ 3316479 w 7467600"/>
              <a:gd name="connsiteY180" fmla="*/ 3872136 h 6858000"/>
              <a:gd name="connsiteX181" fmla="*/ 3546806 w 7467600"/>
              <a:gd name="connsiteY181" fmla="*/ 4356139 h 6858000"/>
              <a:gd name="connsiteX182" fmla="*/ 3364433 w 7467600"/>
              <a:gd name="connsiteY182" fmla="*/ 3953121 h 6858000"/>
              <a:gd name="connsiteX183" fmla="*/ 3316479 w 7467600"/>
              <a:gd name="connsiteY183" fmla="*/ 3872136 h 6858000"/>
              <a:gd name="connsiteX184" fmla="*/ 3291335 w 7467600"/>
              <a:gd name="connsiteY184" fmla="*/ 3767420 h 6858000"/>
              <a:gd name="connsiteX185" fmla="*/ 3390805 w 7467600"/>
              <a:gd name="connsiteY185" fmla="*/ 3937163 h 6858000"/>
              <a:gd name="connsiteX186" fmla="*/ 3579062 w 7467600"/>
              <a:gd name="connsiteY186" fmla="*/ 4359040 h 6858000"/>
              <a:gd name="connsiteX187" fmla="*/ 3467355 w 7467600"/>
              <a:gd name="connsiteY187" fmla="*/ 3988130 h 6858000"/>
              <a:gd name="connsiteX188" fmla="*/ 3310753 w 7467600"/>
              <a:gd name="connsiteY188" fmla="*/ 3787140 h 6858000"/>
              <a:gd name="connsiteX189" fmla="*/ 3291335 w 7467600"/>
              <a:gd name="connsiteY189" fmla="*/ 3767420 h 6858000"/>
              <a:gd name="connsiteX190" fmla="*/ 1635889 w 7467600"/>
              <a:gd name="connsiteY190" fmla="*/ 3709494 h 6858000"/>
              <a:gd name="connsiteX191" fmla="*/ 1634800 w 7467600"/>
              <a:gd name="connsiteY191" fmla="*/ 3731111 h 6858000"/>
              <a:gd name="connsiteX192" fmla="*/ 1635889 w 7467600"/>
              <a:gd name="connsiteY192" fmla="*/ 3709494 h 6858000"/>
              <a:gd name="connsiteX193" fmla="*/ 1510397 w 7467600"/>
              <a:gd name="connsiteY193" fmla="*/ 3684705 h 6858000"/>
              <a:gd name="connsiteX194" fmla="*/ 1146550 w 7467600"/>
              <a:gd name="connsiteY194" fmla="*/ 3802012 h 6858000"/>
              <a:gd name="connsiteX195" fmla="*/ 698834 w 7467600"/>
              <a:gd name="connsiteY195" fmla="*/ 3952272 h 6858000"/>
              <a:gd name="connsiteX196" fmla="*/ 34256 w 7467600"/>
              <a:gd name="connsiteY196" fmla="*/ 4347603 h 6858000"/>
              <a:gd name="connsiteX197" fmla="*/ 527241 w 7467600"/>
              <a:gd name="connsiteY197" fmla="*/ 4065078 h 6858000"/>
              <a:gd name="connsiteX198" fmla="*/ 1510397 w 7467600"/>
              <a:gd name="connsiteY198" fmla="*/ 3684705 h 6858000"/>
              <a:gd name="connsiteX199" fmla="*/ 1313114 w 7467600"/>
              <a:gd name="connsiteY199" fmla="*/ 3655216 h 6858000"/>
              <a:gd name="connsiteX200" fmla="*/ 1109304 w 7467600"/>
              <a:gd name="connsiteY200" fmla="*/ 3669030 h 6858000"/>
              <a:gd name="connsiteX201" fmla="*/ 8129 w 7467600"/>
              <a:gd name="connsiteY201" fmla="*/ 4330519 h 6858000"/>
              <a:gd name="connsiteX202" fmla="*/ 687572 w 7467600"/>
              <a:gd name="connsiteY202" fmla="*/ 3925629 h 6858000"/>
              <a:gd name="connsiteX203" fmla="*/ 1138365 w 7467600"/>
              <a:gd name="connsiteY203" fmla="*/ 3774515 h 6858000"/>
              <a:gd name="connsiteX204" fmla="*/ 1505579 w 7467600"/>
              <a:gd name="connsiteY204" fmla="*/ 3655526 h 6858000"/>
              <a:gd name="connsiteX205" fmla="*/ 1313114 w 7467600"/>
              <a:gd name="connsiteY205" fmla="*/ 3655216 h 6858000"/>
              <a:gd name="connsiteX206" fmla="*/ 3655073 w 7467600"/>
              <a:gd name="connsiteY206" fmla="*/ 3650884 h 6858000"/>
              <a:gd name="connsiteX207" fmla="*/ 3989938 w 7467600"/>
              <a:gd name="connsiteY207" fmla="*/ 3991685 h 6858000"/>
              <a:gd name="connsiteX208" fmla="*/ 4393907 w 7467600"/>
              <a:gd name="connsiteY208" fmla="*/ 4261258 h 6858000"/>
              <a:gd name="connsiteX209" fmla="*/ 4648051 w 7467600"/>
              <a:gd name="connsiteY209" fmla="*/ 4374051 h 6858000"/>
              <a:gd name="connsiteX210" fmla="*/ 4383389 w 7467600"/>
              <a:gd name="connsiteY210" fmla="*/ 4184369 h 6858000"/>
              <a:gd name="connsiteX211" fmla="*/ 4165508 w 7467600"/>
              <a:gd name="connsiteY211" fmla="*/ 4035196 h 6858000"/>
              <a:gd name="connsiteX212" fmla="*/ 4068162 w 7467600"/>
              <a:gd name="connsiteY212" fmla="*/ 3953394 h 6858000"/>
              <a:gd name="connsiteX213" fmla="*/ 3981416 w 7467600"/>
              <a:gd name="connsiteY213" fmla="*/ 3880482 h 6858000"/>
              <a:gd name="connsiteX214" fmla="*/ 3800147 w 7467600"/>
              <a:gd name="connsiteY214" fmla="*/ 3749872 h 6858000"/>
              <a:gd name="connsiteX215" fmla="*/ 3655073 w 7467600"/>
              <a:gd name="connsiteY215" fmla="*/ 3650884 h 6858000"/>
              <a:gd name="connsiteX216" fmla="*/ 3670252 w 7467600"/>
              <a:gd name="connsiteY216" fmla="*/ 3622798 h 6858000"/>
              <a:gd name="connsiteX217" fmla="*/ 3817258 w 7467600"/>
              <a:gd name="connsiteY217" fmla="*/ 3723577 h 6858000"/>
              <a:gd name="connsiteX218" fmla="*/ 4000461 w 7467600"/>
              <a:gd name="connsiteY218" fmla="*/ 3855966 h 6858000"/>
              <a:gd name="connsiteX219" fmla="*/ 4088180 w 7467600"/>
              <a:gd name="connsiteY219" fmla="*/ 3929774 h 6858000"/>
              <a:gd name="connsiteX220" fmla="*/ 4184555 w 7467600"/>
              <a:gd name="connsiteY220" fmla="*/ 4010683 h 6858000"/>
              <a:gd name="connsiteX221" fmla="*/ 4399563 w 7467600"/>
              <a:gd name="connsiteY221" fmla="*/ 4158106 h 6858000"/>
              <a:gd name="connsiteX222" fmla="*/ 4684469 w 7467600"/>
              <a:gd name="connsiteY222" fmla="*/ 4364680 h 6858000"/>
              <a:gd name="connsiteX223" fmla="*/ 4690271 w 7467600"/>
              <a:gd name="connsiteY223" fmla="*/ 4370034 h 6858000"/>
              <a:gd name="connsiteX224" fmla="*/ 4136093 w 7467600"/>
              <a:gd name="connsiteY224" fmla="*/ 3858466 h 6858000"/>
              <a:gd name="connsiteX225" fmla="*/ 3670252 w 7467600"/>
              <a:gd name="connsiteY225" fmla="*/ 3622798 h 6858000"/>
              <a:gd name="connsiteX226" fmla="*/ 4440129 w 7467600"/>
              <a:gd name="connsiteY226" fmla="*/ 3448571 h 6858000"/>
              <a:gd name="connsiteX227" fmla="*/ 4856525 w 7467600"/>
              <a:gd name="connsiteY227" fmla="*/ 3915351 h 6858000"/>
              <a:gd name="connsiteX228" fmla="*/ 5059055 w 7467600"/>
              <a:gd name="connsiteY228" fmla="*/ 4108918 h 6858000"/>
              <a:gd name="connsiteX229" fmla="*/ 5290070 w 7467600"/>
              <a:gd name="connsiteY229" fmla="*/ 4263619 h 6858000"/>
              <a:gd name="connsiteX230" fmla="*/ 4834991 w 7467600"/>
              <a:gd name="connsiteY230" fmla="*/ 3830985 h 6858000"/>
              <a:gd name="connsiteX231" fmla="*/ 4440129 w 7467600"/>
              <a:gd name="connsiteY231" fmla="*/ 3448571 h 6858000"/>
              <a:gd name="connsiteX232" fmla="*/ 4441737 w 7467600"/>
              <a:gd name="connsiteY232" fmla="*/ 3399734 h 6858000"/>
              <a:gd name="connsiteX233" fmla="*/ 4431236 w 7467600"/>
              <a:gd name="connsiteY233" fmla="*/ 3400954 h 6858000"/>
              <a:gd name="connsiteX234" fmla="*/ 4557150 w 7467600"/>
              <a:gd name="connsiteY234" fmla="*/ 3510023 h 6858000"/>
              <a:gd name="connsiteX235" fmla="*/ 4856936 w 7467600"/>
              <a:gd name="connsiteY235" fmla="*/ 3809146 h 6858000"/>
              <a:gd name="connsiteX236" fmla="*/ 5111996 w 7467600"/>
              <a:gd name="connsiteY236" fmla="*/ 4065759 h 6858000"/>
              <a:gd name="connsiteX237" fmla="*/ 5388878 w 7467600"/>
              <a:gd name="connsiteY237" fmla="*/ 4300185 h 6858000"/>
              <a:gd name="connsiteX238" fmla="*/ 5425556 w 7467600"/>
              <a:gd name="connsiteY238" fmla="*/ 4308967 h 6858000"/>
              <a:gd name="connsiteX239" fmla="*/ 4943646 w 7467600"/>
              <a:gd name="connsiteY239" fmla="*/ 3822916 h 6858000"/>
              <a:gd name="connsiteX240" fmla="*/ 4594837 w 7467600"/>
              <a:gd name="connsiteY240" fmla="*/ 3532274 h 6858000"/>
              <a:gd name="connsiteX241" fmla="*/ 4441737 w 7467600"/>
              <a:gd name="connsiteY241" fmla="*/ 3399734 h 6858000"/>
              <a:gd name="connsiteX242" fmla="*/ 5425834 w 7467600"/>
              <a:gd name="connsiteY242" fmla="*/ 3162785 h 6858000"/>
              <a:gd name="connsiteX243" fmla="*/ 5401644 w 7467600"/>
              <a:gd name="connsiteY243" fmla="*/ 3617847 h 6858000"/>
              <a:gd name="connsiteX244" fmla="*/ 5467256 w 7467600"/>
              <a:gd name="connsiteY244" fmla="*/ 4175494 h 6858000"/>
              <a:gd name="connsiteX245" fmla="*/ 5448069 w 7467600"/>
              <a:gd name="connsiteY245" fmla="*/ 3567554 h 6858000"/>
              <a:gd name="connsiteX246" fmla="*/ 5425834 w 7467600"/>
              <a:gd name="connsiteY246" fmla="*/ 3162785 h 6858000"/>
              <a:gd name="connsiteX247" fmla="*/ 1318687 w 7467600"/>
              <a:gd name="connsiteY247" fmla="*/ 3113840 h 6858000"/>
              <a:gd name="connsiteX248" fmla="*/ 1066793 w 7467600"/>
              <a:gd name="connsiteY248" fmla="*/ 3212171 h 6858000"/>
              <a:gd name="connsiteX249" fmla="*/ 993319 w 7467600"/>
              <a:gd name="connsiteY249" fmla="*/ 3247648 h 6858000"/>
              <a:gd name="connsiteX250" fmla="*/ 853081 w 7467600"/>
              <a:gd name="connsiteY250" fmla="*/ 3312410 h 6858000"/>
              <a:gd name="connsiteX251" fmla="*/ 805957 w 7467600"/>
              <a:gd name="connsiteY251" fmla="*/ 3330443 h 6858000"/>
              <a:gd name="connsiteX252" fmla="*/ 1318687 w 7467600"/>
              <a:gd name="connsiteY252" fmla="*/ 3113840 h 6858000"/>
              <a:gd name="connsiteX253" fmla="*/ 5453702 w 7467600"/>
              <a:gd name="connsiteY253" fmla="*/ 3090882 h 6858000"/>
              <a:gd name="connsiteX254" fmla="*/ 5480135 w 7467600"/>
              <a:gd name="connsiteY254" fmla="*/ 3565802 h 6858000"/>
              <a:gd name="connsiteX255" fmla="*/ 5499023 w 7467600"/>
              <a:gd name="connsiteY255" fmla="*/ 4166310 h 6858000"/>
              <a:gd name="connsiteX256" fmla="*/ 5547022 w 7467600"/>
              <a:gd name="connsiteY256" fmla="*/ 3607838 h 6858000"/>
              <a:gd name="connsiteX257" fmla="*/ 5515964 w 7467600"/>
              <a:gd name="connsiteY257" fmla="*/ 3378541 h 6858000"/>
              <a:gd name="connsiteX258" fmla="*/ 5453702 w 7467600"/>
              <a:gd name="connsiteY258" fmla="*/ 3090882 h 6858000"/>
              <a:gd name="connsiteX259" fmla="*/ 1238695 w 7467600"/>
              <a:gd name="connsiteY259" fmla="*/ 3076820 h 6858000"/>
              <a:gd name="connsiteX260" fmla="*/ 716371 w 7467600"/>
              <a:gd name="connsiteY260" fmla="*/ 3293249 h 6858000"/>
              <a:gd name="connsiteX261" fmla="*/ 579522 w 7467600"/>
              <a:gd name="connsiteY261" fmla="*/ 3371759 h 6858000"/>
              <a:gd name="connsiteX262" fmla="*/ 600288 w 7467600"/>
              <a:gd name="connsiteY262" fmla="*/ 3365555 h 6858000"/>
              <a:gd name="connsiteX263" fmla="*/ 840692 w 7467600"/>
              <a:gd name="connsiteY263" fmla="*/ 3284921 h 6858000"/>
              <a:gd name="connsiteX264" fmla="*/ 979248 w 7467600"/>
              <a:gd name="connsiteY264" fmla="*/ 3221003 h 6858000"/>
              <a:gd name="connsiteX265" fmla="*/ 1053282 w 7467600"/>
              <a:gd name="connsiteY265" fmla="*/ 3185247 h 6858000"/>
              <a:gd name="connsiteX266" fmla="*/ 1320603 w 7467600"/>
              <a:gd name="connsiteY266" fmla="*/ 3081281 h 6858000"/>
              <a:gd name="connsiteX267" fmla="*/ 1238695 w 7467600"/>
              <a:gd name="connsiteY267" fmla="*/ 3076820 h 6858000"/>
              <a:gd name="connsiteX268" fmla="*/ 5425627 w 7467600"/>
              <a:gd name="connsiteY268" fmla="*/ 2954192 h 6858000"/>
              <a:gd name="connsiteX269" fmla="*/ 5470770 w 7467600"/>
              <a:gd name="connsiteY269" fmla="*/ 3005435 h 6858000"/>
              <a:gd name="connsiteX270" fmla="*/ 5519779 w 7467600"/>
              <a:gd name="connsiteY270" fmla="*/ 4359223 h 6858000"/>
              <a:gd name="connsiteX271" fmla="*/ 5520293 w 7467600"/>
              <a:gd name="connsiteY271" fmla="*/ 4360602 h 6858000"/>
              <a:gd name="connsiteX272" fmla="*/ 5767221 w 7467600"/>
              <a:gd name="connsiteY272" fmla="*/ 4665564 h 6858000"/>
              <a:gd name="connsiteX273" fmla="*/ 6937169 w 7467600"/>
              <a:gd name="connsiteY273" fmla="*/ 4815941 h 6858000"/>
              <a:gd name="connsiteX274" fmla="*/ 6953922 w 7467600"/>
              <a:gd name="connsiteY274" fmla="*/ 4890068 h 6858000"/>
              <a:gd name="connsiteX275" fmla="*/ 6071359 w 7467600"/>
              <a:gd name="connsiteY275" fmla="*/ 4770770 h 6858000"/>
              <a:gd name="connsiteX276" fmla="*/ 6038839 w 7467600"/>
              <a:gd name="connsiteY276" fmla="*/ 4764474 h 6858000"/>
              <a:gd name="connsiteX277" fmla="*/ 6038706 w 7467600"/>
              <a:gd name="connsiteY277" fmla="*/ 4763847 h 6858000"/>
              <a:gd name="connsiteX278" fmla="*/ 6037784 w 7467600"/>
              <a:gd name="connsiteY278" fmla="*/ 4764270 h 6858000"/>
              <a:gd name="connsiteX279" fmla="*/ 6038839 w 7467600"/>
              <a:gd name="connsiteY279" fmla="*/ 4764474 h 6858000"/>
              <a:gd name="connsiteX280" fmla="*/ 6040338 w 7467600"/>
              <a:gd name="connsiteY280" fmla="*/ 4771418 h 6858000"/>
              <a:gd name="connsiteX281" fmla="*/ 6024488 w 7467600"/>
              <a:gd name="connsiteY281" fmla="*/ 4809903 h 6858000"/>
              <a:gd name="connsiteX282" fmla="*/ 5599771 w 7467600"/>
              <a:gd name="connsiteY282" fmla="*/ 5509652 h 6858000"/>
              <a:gd name="connsiteX283" fmla="*/ 5548843 w 7467600"/>
              <a:gd name="connsiteY283" fmla="*/ 5563845 h 6858000"/>
              <a:gd name="connsiteX284" fmla="*/ 5940952 w 7467600"/>
              <a:gd name="connsiteY284" fmla="*/ 6250028 h 6858000"/>
              <a:gd name="connsiteX285" fmla="*/ 6043441 w 7467600"/>
              <a:gd name="connsiteY285" fmla="*/ 6665847 h 6858000"/>
              <a:gd name="connsiteX286" fmla="*/ 6093432 w 7467600"/>
              <a:gd name="connsiteY286" fmla="*/ 6858000 h 6858000"/>
              <a:gd name="connsiteX287" fmla="*/ 6034344 w 7467600"/>
              <a:gd name="connsiteY287" fmla="*/ 6858000 h 6858000"/>
              <a:gd name="connsiteX288" fmla="*/ 6026679 w 7467600"/>
              <a:gd name="connsiteY288" fmla="*/ 6836959 h 6858000"/>
              <a:gd name="connsiteX289" fmla="*/ 5800441 w 7467600"/>
              <a:gd name="connsiteY289" fmla="*/ 6335286 h 6858000"/>
              <a:gd name="connsiteX290" fmla="*/ 5526562 w 7467600"/>
              <a:gd name="connsiteY290" fmla="*/ 5705388 h 6858000"/>
              <a:gd name="connsiteX291" fmla="*/ 5519640 w 7467600"/>
              <a:gd name="connsiteY291" fmla="*/ 5683774 h 6858000"/>
              <a:gd name="connsiteX292" fmla="*/ 5844559 w 7467600"/>
              <a:gd name="connsiteY292" fmla="*/ 6553349 h 6858000"/>
              <a:gd name="connsiteX293" fmla="*/ 5975994 w 7467600"/>
              <a:gd name="connsiteY293" fmla="*/ 6858000 h 6858000"/>
              <a:gd name="connsiteX294" fmla="*/ 5898547 w 7467600"/>
              <a:gd name="connsiteY294" fmla="*/ 6858000 h 6858000"/>
              <a:gd name="connsiteX295" fmla="*/ 5682041 w 7467600"/>
              <a:gd name="connsiteY295" fmla="*/ 6355860 h 6858000"/>
              <a:gd name="connsiteX296" fmla="*/ 5461758 w 7467600"/>
              <a:gd name="connsiteY296" fmla="*/ 5820220 h 6858000"/>
              <a:gd name="connsiteX297" fmla="*/ 5237282 w 7467600"/>
              <a:gd name="connsiteY297" fmla="*/ 6579086 h 6858000"/>
              <a:gd name="connsiteX298" fmla="*/ 5115009 w 7467600"/>
              <a:gd name="connsiteY298" fmla="*/ 6858000 h 6858000"/>
              <a:gd name="connsiteX299" fmla="*/ 5028074 w 7467600"/>
              <a:gd name="connsiteY299" fmla="*/ 6858000 h 6858000"/>
              <a:gd name="connsiteX300" fmla="*/ 5079508 w 7467600"/>
              <a:gd name="connsiteY300" fmla="*/ 6749074 h 6858000"/>
              <a:gd name="connsiteX301" fmla="*/ 5371846 w 7467600"/>
              <a:gd name="connsiteY301" fmla="*/ 5924413 h 6858000"/>
              <a:gd name="connsiteX302" fmla="*/ 5270512 w 7467600"/>
              <a:gd name="connsiteY302" fmla="*/ 6138975 h 6858000"/>
              <a:gd name="connsiteX303" fmla="*/ 5062409 w 7467600"/>
              <a:gd name="connsiteY303" fmla="*/ 6653544 h 6858000"/>
              <a:gd name="connsiteX304" fmla="*/ 5036628 w 7467600"/>
              <a:gd name="connsiteY304" fmla="*/ 6754247 h 6858000"/>
              <a:gd name="connsiteX305" fmla="*/ 5009112 w 7467600"/>
              <a:gd name="connsiteY305" fmla="*/ 6858000 h 6858000"/>
              <a:gd name="connsiteX306" fmla="*/ 4976679 w 7467600"/>
              <a:gd name="connsiteY306" fmla="*/ 6858000 h 6858000"/>
              <a:gd name="connsiteX307" fmla="*/ 5006537 w 7467600"/>
              <a:gd name="connsiteY307" fmla="*/ 6747068 h 6858000"/>
              <a:gd name="connsiteX308" fmla="*/ 5032723 w 7467600"/>
              <a:gd name="connsiteY308" fmla="*/ 6644957 h 6858000"/>
              <a:gd name="connsiteX309" fmla="*/ 5242949 w 7467600"/>
              <a:gd name="connsiteY309" fmla="*/ 6125175 h 6858000"/>
              <a:gd name="connsiteX310" fmla="*/ 5286321 w 7467600"/>
              <a:gd name="connsiteY310" fmla="*/ 6033555 h 6858000"/>
              <a:gd name="connsiteX311" fmla="*/ 5008210 w 7467600"/>
              <a:gd name="connsiteY311" fmla="*/ 6649194 h 6858000"/>
              <a:gd name="connsiteX312" fmla="*/ 4986321 w 7467600"/>
              <a:gd name="connsiteY312" fmla="*/ 6765687 h 6858000"/>
              <a:gd name="connsiteX313" fmla="*/ 4973474 w 7467600"/>
              <a:gd name="connsiteY313" fmla="*/ 6858000 h 6858000"/>
              <a:gd name="connsiteX314" fmla="*/ 4907178 w 7467600"/>
              <a:gd name="connsiteY314" fmla="*/ 6858000 h 6858000"/>
              <a:gd name="connsiteX315" fmla="*/ 4910810 w 7467600"/>
              <a:gd name="connsiteY315" fmla="*/ 6829660 h 6858000"/>
              <a:gd name="connsiteX316" fmla="*/ 4987461 w 7467600"/>
              <a:gd name="connsiteY316" fmla="*/ 6432994 h 6858000"/>
              <a:gd name="connsiteX317" fmla="*/ 5179262 w 7467600"/>
              <a:gd name="connsiteY317" fmla="*/ 6035044 h 6858000"/>
              <a:gd name="connsiteX318" fmla="*/ 4689678 w 7467600"/>
              <a:gd name="connsiteY318" fmla="*/ 6440241 h 6858000"/>
              <a:gd name="connsiteX319" fmla="*/ 4477543 w 7467600"/>
              <a:gd name="connsiteY319" fmla="*/ 6674836 h 6858000"/>
              <a:gd name="connsiteX320" fmla="*/ 4329957 w 7467600"/>
              <a:gd name="connsiteY320" fmla="*/ 6858000 h 6858000"/>
              <a:gd name="connsiteX321" fmla="*/ 4218595 w 7467600"/>
              <a:gd name="connsiteY321" fmla="*/ 6858000 h 6858000"/>
              <a:gd name="connsiteX322" fmla="*/ 4368888 w 7467600"/>
              <a:gd name="connsiteY322" fmla="*/ 6668412 h 6858000"/>
              <a:gd name="connsiteX323" fmla="*/ 4563091 w 7467600"/>
              <a:gd name="connsiteY323" fmla="*/ 6442508 h 6858000"/>
              <a:gd name="connsiteX324" fmla="*/ 5387324 w 7467600"/>
              <a:gd name="connsiteY324" fmla="*/ 5705830 h 6858000"/>
              <a:gd name="connsiteX325" fmla="*/ 5073620 w 7467600"/>
              <a:gd name="connsiteY325" fmla="*/ 5955437 h 6858000"/>
              <a:gd name="connsiteX326" fmla="*/ 4689789 w 7467600"/>
              <a:gd name="connsiteY326" fmla="*/ 6268382 h 6858000"/>
              <a:gd name="connsiteX327" fmla="*/ 4418722 w 7467600"/>
              <a:gd name="connsiteY327" fmla="*/ 6570886 h 6858000"/>
              <a:gd name="connsiteX328" fmla="*/ 4214944 w 7467600"/>
              <a:gd name="connsiteY328" fmla="*/ 6858000 h 6858000"/>
              <a:gd name="connsiteX329" fmla="*/ 4177898 w 7467600"/>
              <a:gd name="connsiteY329" fmla="*/ 6858000 h 6858000"/>
              <a:gd name="connsiteX330" fmla="*/ 4391597 w 7467600"/>
              <a:gd name="connsiteY330" fmla="*/ 6556370 h 6858000"/>
              <a:gd name="connsiteX331" fmla="*/ 4668889 w 7467600"/>
              <a:gd name="connsiteY331" fmla="*/ 6246399 h 6858000"/>
              <a:gd name="connsiteX332" fmla="*/ 5055427 w 7467600"/>
              <a:gd name="connsiteY332" fmla="*/ 5931476 h 6858000"/>
              <a:gd name="connsiteX333" fmla="*/ 5371814 w 7467600"/>
              <a:gd name="connsiteY333" fmla="*/ 5678975 h 6858000"/>
              <a:gd name="connsiteX334" fmla="*/ 4987918 w 7467600"/>
              <a:gd name="connsiteY334" fmla="*/ 5838701 h 6858000"/>
              <a:gd name="connsiteX335" fmla="*/ 4317146 w 7467600"/>
              <a:gd name="connsiteY335" fmla="*/ 6587716 h 6858000"/>
              <a:gd name="connsiteX336" fmla="*/ 4171627 w 7467600"/>
              <a:gd name="connsiteY336" fmla="*/ 6858000 h 6858000"/>
              <a:gd name="connsiteX337" fmla="*/ 4081585 w 7467600"/>
              <a:gd name="connsiteY337" fmla="*/ 6858000 h 6858000"/>
              <a:gd name="connsiteX338" fmla="*/ 4238603 w 7467600"/>
              <a:gd name="connsiteY338" fmla="*/ 6559341 h 6858000"/>
              <a:gd name="connsiteX339" fmla="*/ 4778333 w 7467600"/>
              <a:gd name="connsiteY339" fmla="*/ 5873626 h 6858000"/>
              <a:gd name="connsiteX340" fmla="*/ 5414185 w 7467600"/>
              <a:gd name="connsiteY340" fmla="*/ 5573882 h 6858000"/>
              <a:gd name="connsiteX341" fmla="*/ 5959648 w 7467600"/>
              <a:gd name="connsiteY341" fmla="*/ 4760797 h 6858000"/>
              <a:gd name="connsiteX342" fmla="*/ 5355019 w 7467600"/>
              <a:gd name="connsiteY342" fmla="*/ 4734672 h 6858000"/>
              <a:gd name="connsiteX343" fmla="*/ 5083565 w 7467600"/>
              <a:gd name="connsiteY343" fmla="*/ 5179121 h 6858000"/>
              <a:gd name="connsiteX344" fmla="*/ 4713577 w 7467600"/>
              <a:gd name="connsiteY344" fmla="*/ 5616803 h 6858000"/>
              <a:gd name="connsiteX345" fmla="*/ 3989559 w 7467600"/>
              <a:gd name="connsiteY345" fmla="*/ 6145945 h 6858000"/>
              <a:gd name="connsiteX346" fmla="*/ 3939824 w 7467600"/>
              <a:gd name="connsiteY346" fmla="*/ 6066900 h 6858000"/>
              <a:gd name="connsiteX347" fmla="*/ 4584537 w 7467600"/>
              <a:gd name="connsiteY347" fmla="*/ 5324826 h 6858000"/>
              <a:gd name="connsiteX348" fmla="*/ 5037105 w 7467600"/>
              <a:gd name="connsiteY348" fmla="*/ 5088765 h 6858000"/>
              <a:gd name="connsiteX349" fmla="*/ 5039930 w 7467600"/>
              <a:gd name="connsiteY349" fmla="*/ 5089585 h 6858000"/>
              <a:gd name="connsiteX350" fmla="*/ 5263764 w 7467600"/>
              <a:gd name="connsiteY350" fmla="*/ 4735525 h 6858000"/>
              <a:gd name="connsiteX351" fmla="*/ 4086300 w 7467600"/>
              <a:gd name="connsiteY351" fmla="*/ 4884599 h 6858000"/>
              <a:gd name="connsiteX352" fmla="*/ 4085485 w 7467600"/>
              <a:gd name="connsiteY352" fmla="*/ 4899070 h 6858000"/>
              <a:gd name="connsiteX353" fmla="*/ 3871915 w 7467600"/>
              <a:gd name="connsiteY353" fmla="*/ 5253645 h 6858000"/>
              <a:gd name="connsiteX354" fmla="*/ 3799374 w 7467600"/>
              <a:gd name="connsiteY354" fmla="*/ 5466127 h 6858000"/>
              <a:gd name="connsiteX355" fmla="*/ 3498850 w 7467600"/>
              <a:gd name="connsiteY355" fmla="*/ 6661888 h 6858000"/>
              <a:gd name="connsiteX356" fmla="*/ 3399216 w 7467600"/>
              <a:gd name="connsiteY356" fmla="*/ 6858000 h 6858000"/>
              <a:gd name="connsiteX357" fmla="*/ 3303688 w 7467600"/>
              <a:gd name="connsiteY357" fmla="*/ 6858000 h 6858000"/>
              <a:gd name="connsiteX358" fmla="*/ 3391774 w 7467600"/>
              <a:gd name="connsiteY358" fmla="*/ 6697181 h 6858000"/>
              <a:gd name="connsiteX359" fmla="*/ 3735540 w 7467600"/>
              <a:gd name="connsiteY359" fmla="*/ 5546923 h 6858000"/>
              <a:gd name="connsiteX360" fmla="*/ 3729438 w 7467600"/>
              <a:gd name="connsiteY360" fmla="*/ 5569058 h 6858000"/>
              <a:gd name="connsiteX361" fmla="*/ 3707782 w 7467600"/>
              <a:gd name="connsiteY361" fmla="*/ 5644908 h 6858000"/>
              <a:gd name="connsiteX362" fmla="*/ 3583827 w 7467600"/>
              <a:gd name="connsiteY362" fmla="*/ 6039215 h 6858000"/>
              <a:gd name="connsiteX363" fmla="*/ 3547861 w 7467600"/>
              <a:gd name="connsiteY363" fmla="*/ 6129609 h 6858000"/>
              <a:gd name="connsiteX364" fmla="*/ 3490905 w 7467600"/>
              <a:gd name="connsiteY364" fmla="*/ 6277660 h 6858000"/>
              <a:gd name="connsiteX365" fmla="*/ 3455859 w 7467600"/>
              <a:gd name="connsiteY365" fmla="*/ 6391301 h 6858000"/>
              <a:gd name="connsiteX366" fmla="*/ 3429112 w 7467600"/>
              <a:gd name="connsiteY366" fmla="*/ 6479469 h 6858000"/>
              <a:gd name="connsiteX367" fmla="*/ 3304862 w 7467600"/>
              <a:gd name="connsiteY367" fmla="*/ 6796476 h 6858000"/>
              <a:gd name="connsiteX368" fmla="*/ 3276071 w 7467600"/>
              <a:gd name="connsiteY368" fmla="*/ 6858000 h 6858000"/>
              <a:gd name="connsiteX369" fmla="*/ 3240805 w 7467600"/>
              <a:gd name="connsiteY369" fmla="*/ 6858000 h 6858000"/>
              <a:gd name="connsiteX370" fmla="*/ 3275917 w 7467600"/>
              <a:gd name="connsiteY370" fmla="*/ 6783192 h 6858000"/>
              <a:gd name="connsiteX371" fmla="*/ 3399358 w 7467600"/>
              <a:gd name="connsiteY371" fmla="*/ 6469011 h 6858000"/>
              <a:gd name="connsiteX372" fmla="*/ 3425650 w 7467600"/>
              <a:gd name="connsiteY372" fmla="*/ 6381333 h 6858000"/>
              <a:gd name="connsiteX373" fmla="*/ 3460661 w 7467600"/>
              <a:gd name="connsiteY373" fmla="*/ 6266763 h 6858000"/>
              <a:gd name="connsiteX374" fmla="*/ 3518021 w 7467600"/>
              <a:gd name="connsiteY374" fmla="*/ 6117298 h 6858000"/>
              <a:gd name="connsiteX375" fmla="*/ 3554035 w 7467600"/>
              <a:gd name="connsiteY375" fmla="*/ 6027832 h 6858000"/>
              <a:gd name="connsiteX376" fmla="*/ 3677174 w 7467600"/>
              <a:gd name="connsiteY376" fmla="*/ 5636351 h 6858000"/>
              <a:gd name="connsiteX377" fmla="*/ 3698819 w 7467600"/>
              <a:gd name="connsiteY377" fmla="*/ 5560503 h 6858000"/>
              <a:gd name="connsiteX378" fmla="*/ 3702094 w 7467600"/>
              <a:gd name="connsiteY378" fmla="*/ 5549194 h 6858000"/>
              <a:gd name="connsiteX379" fmla="*/ 3398355 w 7467600"/>
              <a:gd name="connsiteY379" fmla="*/ 6094603 h 6858000"/>
              <a:gd name="connsiteX380" fmla="*/ 3193941 w 7467600"/>
              <a:gd name="connsiteY380" fmla="*/ 6798775 h 6858000"/>
              <a:gd name="connsiteX381" fmla="*/ 3184140 w 7467600"/>
              <a:gd name="connsiteY381" fmla="*/ 6858000 h 6858000"/>
              <a:gd name="connsiteX382" fmla="*/ 3099978 w 7467600"/>
              <a:gd name="connsiteY382" fmla="*/ 6858000 h 6858000"/>
              <a:gd name="connsiteX383" fmla="*/ 3101556 w 7467600"/>
              <a:gd name="connsiteY383" fmla="*/ 6843337 h 6858000"/>
              <a:gd name="connsiteX384" fmla="*/ 3370162 w 7467600"/>
              <a:gd name="connsiteY384" fmla="*/ 5785550 h 6858000"/>
              <a:gd name="connsiteX385" fmla="*/ 3746477 w 7467600"/>
              <a:gd name="connsiteY385" fmla="*/ 5377889 h 6858000"/>
              <a:gd name="connsiteX386" fmla="*/ 3863399 w 7467600"/>
              <a:gd name="connsiteY386" fmla="*/ 5087257 h 6858000"/>
              <a:gd name="connsiteX387" fmla="*/ 3968712 w 7467600"/>
              <a:gd name="connsiteY387" fmla="*/ 4913989 h 6858000"/>
              <a:gd name="connsiteX388" fmla="*/ 2792390 w 7467600"/>
              <a:gd name="connsiteY388" fmla="*/ 5382974 h 6858000"/>
              <a:gd name="connsiteX389" fmla="*/ 2714982 w 7467600"/>
              <a:gd name="connsiteY389" fmla="*/ 5427051 h 6858000"/>
              <a:gd name="connsiteX390" fmla="*/ 2813361 w 7467600"/>
              <a:gd name="connsiteY390" fmla="*/ 6023912 h 6858000"/>
              <a:gd name="connsiteX391" fmla="*/ 2688430 w 7467600"/>
              <a:gd name="connsiteY391" fmla="*/ 6801564 h 6858000"/>
              <a:gd name="connsiteX392" fmla="*/ 2629626 w 7467600"/>
              <a:gd name="connsiteY392" fmla="*/ 6763394 h 6858000"/>
              <a:gd name="connsiteX393" fmla="*/ 2565328 w 7467600"/>
              <a:gd name="connsiteY393" fmla="*/ 5516399 h 6858000"/>
              <a:gd name="connsiteX394" fmla="*/ 1922999 w 7467600"/>
              <a:gd name="connsiteY394" fmla="*/ 5980343 h 6858000"/>
              <a:gd name="connsiteX395" fmla="*/ 1950261 w 7467600"/>
              <a:gd name="connsiteY395" fmla="*/ 6405858 h 6858000"/>
              <a:gd name="connsiteX396" fmla="*/ 2365554 w 7467600"/>
              <a:gd name="connsiteY396" fmla="*/ 6759107 h 6858000"/>
              <a:gd name="connsiteX397" fmla="*/ 2424142 w 7467600"/>
              <a:gd name="connsiteY397" fmla="*/ 6858000 h 6858000"/>
              <a:gd name="connsiteX398" fmla="*/ 2395994 w 7467600"/>
              <a:gd name="connsiteY398" fmla="*/ 6858000 h 6858000"/>
              <a:gd name="connsiteX399" fmla="*/ 2392863 w 7467600"/>
              <a:gd name="connsiteY399" fmla="*/ 6852964 h 6858000"/>
              <a:gd name="connsiteX400" fmla="*/ 2017589 w 7467600"/>
              <a:gd name="connsiteY400" fmla="*/ 6493982 h 6858000"/>
              <a:gd name="connsiteX401" fmla="*/ 2147336 w 7467600"/>
              <a:gd name="connsiteY401" fmla="*/ 6594052 h 6858000"/>
              <a:gd name="connsiteX402" fmla="*/ 2207047 w 7467600"/>
              <a:gd name="connsiteY402" fmla="*/ 6654540 h 6858000"/>
              <a:gd name="connsiteX403" fmla="*/ 2299106 w 7467600"/>
              <a:gd name="connsiteY403" fmla="*/ 6778931 h 6858000"/>
              <a:gd name="connsiteX404" fmla="*/ 2314430 w 7467600"/>
              <a:gd name="connsiteY404" fmla="*/ 6801144 h 6858000"/>
              <a:gd name="connsiteX405" fmla="*/ 2352406 w 7467600"/>
              <a:gd name="connsiteY405" fmla="*/ 6858000 h 6858000"/>
              <a:gd name="connsiteX406" fmla="*/ 2314492 w 7467600"/>
              <a:gd name="connsiteY406" fmla="*/ 6858000 h 6858000"/>
              <a:gd name="connsiteX407" fmla="*/ 2288095 w 7467600"/>
              <a:gd name="connsiteY407" fmla="*/ 6818030 h 6858000"/>
              <a:gd name="connsiteX408" fmla="*/ 2272768 w 7467600"/>
              <a:gd name="connsiteY408" fmla="*/ 6795822 h 6858000"/>
              <a:gd name="connsiteX409" fmla="*/ 2182715 w 7467600"/>
              <a:gd name="connsiteY409" fmla="*/ 6675071 h 6858000"/>
              <a:gd name="connsiteX410" fmla="*/ 2032061 w 7467600"/>
              <a:gd name="connsiteY410" fmla="*/ 6541380 h 6858000"/>
              <a:gd name="connsiteX411" fmla="*/ 2257220 w 7467600"/>
              <a:gd name="connsiteY411" fmla="*/ 6826257 h 6858000"/>
              <a:gd name="connsiteX412" fmla="*/ 2281324 w 7467600"/>
              <a:gd name="connsiteY412" fmla="*/ 6858000 h 6858000"/>
              <a:gd name="connsiteX413" fmla="*/ 2242860 w 7467600"/>
              <a:gd name="connsiteY413" fmla="*/ 6858000 h 6858000"/>
              <a:gd name="connsiteX414" fmla="*/ 2232818 w 7467600"/>
              <a:gd name="connsiteY414" fmla="*/ 6844926 h 6858000"/>
              <a:gd name="connsiteX415" fmla="*/ 1990172 w 7467600"/>
              <a:gd name="connsiteY415" fmla="*/ 6542121 h 6858000"/>
              <a:gd name="connsiteX416" fmla="*/ 2124090 w 7467600"/>
              <a:gd name="connsiteY416" fmla="*/ 6761017 h 6858000"/>
              <a:gd name="connsiteX417" fmla="*/ 2200380 w 7467600"/>
              <a:gd name="connsiteY417" fmla="*/ 6858000 h 6858000"/>
              <a:gd name="connsiteX418" fmla="*/ 2147507 w 7467600"/>
              <a:gd name="connsiteY418" fmla="*/ 6858000 h 6858000"/>
              <a:gd name="connsiteX419" fmla="*/ 2070668 w 7467600"/>
              <a:gd name="connsiteY419" fmla="*/ 6761520 h 6858000"/>
              <a:gd name="connsiteX420" fmla="*/ 1975142 w 7467600"/>
              <a:gd name="connsiteY420" fmla="*/ 6585570 h 6858000"/>
              <a:gd name="connsiteX421" fmla="*/ 2050035 w 7467600"/>
              <a:gd name="connsiteY421" fmla="*/ 6813345 h 6858000"/>
              <a:gd name="connsiteX422" fmla="*/ 2063025 w 7467600"/>
              <a:gd name="connsiteY422" fmla="*/ 6858000 h 6858000"/>
              <a:gd name="connsiteX423" fmla="*/ 2021675 w 7467600"/>
              <a:gd name="connsiteY423" fmla="*/ 6858000 h 6858000"/>
              <a:gd name="connsiteX424" fmla="*/ 2019308 w 7467600"/>
              <a:gd name="connsiteY424" fmla="*/ 6847118 h 6858000"/>
              <a:gd name="connsiteX425" fmla="*/ 1938835 w 7467600"/>
              <a:gd name="connsiteY425" fmla="*/ 6551160 h 6858000"/>
              <a:gd name="connsiteX426" fmla="*/ 1953230 w 7467600"/>
              <a:gd name="connsiteY426" fmla="*/ 6759699 h 6858000"/>
              <a:gd name="connsiteX427" fmla="*/ 1956763 w 7467600"/>
              <a:gd name="connsiteY427" fmla="*/ 6778191 h 6858000"/>
              <a:gd name="connsiteX428" fmla="*/ 1967925 w 7467600"/>
              <a:gd name="connsiteY428" fmla="*/ 6858000 h 6858000"/>
              <a:gd name="connsiteX429" fmla="*/ 1936622 w 7467600"/>
              <a:gd name="connsiteY429" fmla="*/ 6858000 h 6858000"/>
              <a:gd name="connsiteX430" fmla="*/ 1926261 w 7467600"/>
              <a:gd name="connsiteY430" fmla="*/ 6784064 h 6858000"/>
              <a:gd name="connsiteX431" fmla="*/ 1922724 w 7467600"/>
              <a:gd name="connsiteY431" fmla="*/ 6765577 h 6858000"/>
              <a:gd name="connsiteX432" fmla="*/ 1904650 w 7467600"/>
              <a:gd name="connsiteY432" fmla="*/ 6639616 h 6858000"/>
              <a:gd name="connsiteX433" fmla="*/ 1885273 w 7467600"/>
              <a:gd name="connsiteY433" fmla="*/ 6858000 h 6858000"/>
              <a:gd name="connsiteX434" fmla="*/ 1854363 w 7467600"/>
              <a:gd name="connsiteY434" fmla="*/ 6858000 h 6858000"/>
              <a:gd name="connsiteX435" fmla="*/ 1880391 w 7467600"/>
              <a:gd name="connsiteY435" fmla="*/ 6603796 h 6858000"/>
              <a:gd name="connsiteX436" fmla="*/ 1818273 w 7467600"/>
              <a:gd name="connsiteY436" fmla="*/ 6715729 h 6858000"/>
              <a:gd name="connsiteX437" fmla="*/ 1794691 w 7467600"/>
              <a:gd name="connsiteY437" fmla="*/ 6843239 h 6858000"/>
              <a:gd name="connsiteX438" fmla="*/ 1794914 w 7467600"/>
              <a:gd name="connsiteY438" fmla="*/ 6858000 h 6858000"/>
              <a:gd name="connsiteX439" fmla="*/ 1746128 w 7467600"/>
              <a:gd name="connsiteY439" fmla="*/ 6858000 h 6858000"/>
              <a:gd name="connsiteX440" fmla="*/ 1753934 w 7467600"/>
              <a:gd name="connsiteY440" fmla="*/ 6724796 h 6858000"/>
              <a:gd name="connsiteX441" fmla="*/ 1792053 w 7467600"/>
              <a:gd name="connsiteY441" fmla="*/ 6572396 h 6858000"/>
              <a:gd name="connsiteX442" fmla="*/ 1862248 w 7467600"/>
              <a:gd name="connsiteY442" fmla="*/ 6266397 h 6858000"/>
              <a:gd name="connsiteX443" fmla="*/ 1862250 w 7467600"/>
              <a:gd name="connsiteY443" fmla="*/ 6033531 h 6858000"/>
              <a:gd name="connsiteX444" fmla="*/ 1211999 w 7467600"/>
              <a:gd name="connsiteY444" fmla="*/ 6683610 h 6858000"/>
              <a:gd name="connsiteX445" fmla="*/ 1213266 w 7467600"/>
              <a:gd name="connsiteY445" fmla="*/ 6691947 h 6858000"/>
              <a:gd name="connsiteX446" fmla="*/ 1203370 w 7467600"/>
              <a:gd name="connsiteY446" fmla="*/ 6850676 h 6858000"/>
              <a:gd name="connsiteX447" fmla="*/ 1203671 w 7467600"/>
              <a:gd name="connsiteY447" fmla="*/ 6858000 h 6858000"/>
              <a:gd name="connsiteX448" fmla="*/ 1143180 w 7467600"/>
              <a:gd name="connsiteY448" fmla="*/ 6858000 h 6858000"/>
              <a:gd name="connsiteX449" fmla="*/ 1142176 w 7467600"/>
              <a:gd name="connsiteY449" fmla="*/ 6766045 h 6858000"/>
              <a:gd name="connsiteX450" fmla="*/ 1067484 w 7467600"/>
              <a:gd name="connsiteY450" fmla="*/ 6858000 h 6858000"/>
              <a:gd name="connsiteX451" fmla="*/ 953928 w 7467600"/>
              <a:gd name="connsiteY451" fmla="*/ 6858000 h 6858000"/>
              <a:gd name="connsiteX452" fmla="*/ 959715 w 7467600"/>
              <a:gd name="connsiteY452" fmla="*/ 6850185 h 6858000"/>
              <a:gd name="connsiteX453" fmla="*/ 1483788 w 7467600"/>
              <a:gd name="connsiteY453" fmla="*/ 6259174 h 6858000"/>
              <a:gd name="connsiteX454" fmla="*/ 1100671 w 7467600"/>
              <a:gd name="connsiteY454" fmla="*/ 6252137 h 6858000"/>
              <a:gd name="connsiteX455" fmla="*/ 1090144 w 7467600"/>
              <a:gd name="connsiteY455" fmla="*/ 6256748 h 6858000"/>
              <a:gd name="connsiteX456" fmla="*/ 1095872 w 7467600"/>
              <a:gd name="connsiteY456" fmla="*/ 6271892 h 6858000"/>
              <a:gd name="connsiteX457" fmla="*/ 262785 w 7467600"/>
              <a:gd name="connsiteY457" fmla="*/ 6845450 h 6858000"/>
              <a:gd name="connsiteX458" fmla="*/ 209968 w 7467600"/>
              <a:gd name="connsiteY458" fmla="*/ 6770713 h 6858000"/>
              <a:gd name="connsiteX459" fmla="*/ 873460 w 7467600"/>
              <a:gd name="connsiteY459" fmla="*/ 6253768 h 6858000"/>
              <a:gd name="connsiteX460" fmla="*/ 192686 w 7467600"/>
              <a:gd name="connsiteY460" fmla="*/ 5849257 h 6858000"/>
              <a:gd name="connsiteX461" fmla="*/ 4696 w 7467600"/>
              <a:gd name="connsiteY461" fmla="*/ 5697668 h 6858000"/>
              <a:gd name="connsiteX462" fmla="*/ 0 w 7467600"/>
              <a:gd name="connsiteY462" fmla="*/ 5689984 h 6858000"/>
              <a:gd name="connsiteX463" fmla="*/ 0 w 7467600"/>
              <a:gd name="connsiteY463" fmla="*/ 5513472 h 6858000"/>
              <a:gd name="connsiteX464" fmla="*/ 174101 w 7467600"/>
              <a:gd name="connsiteY464" fmla="*/ 5620277 h 6858000"/>
              <a:gd name="connsiteX465" fmla="*/ 891800 w 7467600"/>
              <a:gd name="connsiteY465" fmla="*/ 6036935 h 6858000"/>
              <a:gd name="connsiteX466" fmla="*/ 1072219 w 7467600"/>
              <a:gd name="connsiteY466" fmla="*/ 6169443 h 6858000"/>
              <a:gd name="connsiteX467" fmla="*/ 1074117 w 7467600"/>
              <a:gd name="connsiteY467" fmla="*/ 6170301 h 6858000"/>
              <a:gd name="connsiteX468" fmla="*/ 1083114 w 7467600"/>
              <a:gd name="connsiteY468" fmla="*/ 6174131 h 6858000"/>
              <a:gd name="connsiteX469" fmla="*/ 1543010 w 7467600"/>
              <a:gd name="connsiteY469" fmla="*/ 6191140 h 6858000"/>
              <a:gd name="connsiteX470" fmla="*/ 1551080 w 7467600"/>
              <a:gd name="connsiteY470" fmla="*/ 6195006 h 6858000"/>
              <a:gd name="connsiteX471" fmla="*/ 2345443 w 7467600"/>
              <a:gd name="connsiteY471" fmla="*/ 5549882 h 6858000"/>
              <a:gd name="connsiteX472" fmla="*/ 1721499 w 7467600"/>
              <a:gd name="connsiteY472" fmla="*/ 5599969 h 6858000"/>
              <a:gd name="connsiteX473" fmla="*/ 767716 w 7467600"/>
              <a:gd name="connsiteY473" fmla="*/ 5472768 h 6858000"/>
              <a:gd name="connsiteX474" fmla="*/ 722147 w 7467600"/>
              <a:gd name="connsiteY474" fmla="*/ 5393091 h 6858000"/>
              <a:gd name="connsiteX475" fmla="*/ 1485552 w 7467600"/>
              <a:gd name="connsiteY475" fmla="*/ 5313202 h 6858000"/>
              <a:gd name="connsiteX476" fmla="*/ 2143004 w 7467600"/>
              <a:gd name="connsiteY476" fmla="*/ 5402420 h 6858000"/>
              <a:gd name="connsiteX477" fmla="*/ 1933391 w 7467600"/>
              <a:gd name="connsiteY477" fmla="*/ 5156971 h 6858000"/>
              <a:gd name="connsiteX478" fmla="*/ 1827118 w 7467600"/>
              <a:gd name="connsiteY478" fmla="*/ 4968410 h 6858000"/>
              <a:gd name="connsiteX479" fmla="*/ 1837349 w 7467600"/>
              <a:gd name="connsiteY479" fmla="*/ 4956357 h 6858000"/>
              <a:gd name="connsiteX480" fmla="*/ 2162835 w 7467600"/>
              <a:gd name="connsiteY480" fmla="*/ 5187853 h 6858000"/>
              <a:gd name="connsiteX481" fmla="*/ 2257167 w 7467600"/>
              <a:gd name="connsiteY481" fmla="*/ 5462123 h 6858000"/>
              <a:gd name="connsiteX482" fmla="*/ 2261598 w 7467600"/>
              <a:gd name="connsiteY482" fmla="*/ 5467998 h 6858000"/>
              <a:gd name="connsiteX483" fmla="*/ 2437177 w 7467600"/>
              <a:gd name="connsiteY483" fmla="*/ 5479608 h 6858000"/>
              <a:gd name="connsiteX484" fmla="*/ 2445247 w 7467600"/>
              <a:gd name="connsiteY484" fmla="*/ 5483476 h 6858000"/>
              <a:gd name="connsiteX485" fmla="*/ 2743626 w 7467600"/>
              <a:gd name="connsiteY485" fmla="*/ 5304819 h 6858000"/>
              <a:gd name="connsiteX486" fmla="*/ 3048102 w 7467600"/>
              <a:gd name="connsiteY486" fmla="*/ 5150595 h 6858000"/>
              <a:gd name="connsiteX487" fmla="*/ 1799414 w 7467600"/>
              <a:gd name="connsiteY487" fmla="*/ 4694732 h 6858000"/>
              <a:gd name="connsiteX488" fmla="*/ 1771735 w 7467600"/>
              <a:gd name="connsiteY488" fmla="*/ 4619929 h 6858000"/>
              <a:gd name="connsiteX489" fmla="*/ 3104273 w 7467600"/>
              <a:gd name="connsiteY489" fmla="*/ 5076159 h 6858000"/>
              <a:gd name="connsiteX490" fmla="*/ 3113245 w 7467600"/>
              <a:gd name="connsiteY490" fmla="*/ 5090705 h 6858000"/>
              <a:gd name="connsiteX491" fmla="*/ 3126294 w 7467600"/>
              <a:gd name="connsiteY491" fmla="*/ 5114400 h 6858000"/>
              <a:gd name="connsiteX492" fmla="*/ 3937433 w 7467600"/>
              <a:gd name="connsiteY492" fmla="*/ 4830473 h 6858000"/>
              <a:gd name="connsiteX493" fmla="*/ 3590475 w 7467600"/>
              <a:gd name="connsiteY493" fmla="*/ 4597974 h 6858000"/>
              <a:gd name="connsiteX494" fmla="*/ 3100264 w 7467600"/>
              <a:gd name="connsiteY494" fmla="*/ 4579845 h 6858000"/>
              <a:gd name="connsiteX495" fmla="*/ 2183576 w 7467600"/>
              <a:gd name="connsiteY495" fmla="*/ 4227150 h 6858000"/>
              <a:gd name="connsiteX496" fmla="*/ 2151029 w 7467600"/>
              <a:gd name="connsiteY496" fmla="*/ 4146947 h 6858000"/>
              <a:gd name="connsiteX497" fmla="*/ 3563434 w 7467600"/>
              <a:gd name="connsiteY497" fmla="*/ 4469115 h 6858000"/>
              <a:gd name="connsiteX498" fmla="*/ 3177952 w 7467600"/>
              <a:gd name="connsiteY498" fmla="*/ 3657386 h 6858000"/>
              <a:gd name="connsiteX499" fmla="*/ 3189263 w 7467600"/>
              <a:gd name="connsiteY499" fmla="*/ 3625726 h 6858000"/>
              <a:gd name="connsiteX500" fmla="*/ 3560912 w 7467600"/>
              <a:gd name="connsiteY500" fmla="*/ 4079863 h 6858000"/>
              <a:gd name="connsiteX501" fmla="*/ 3626636 w 7467600"/>
              <a:gd name="connsiteY501" fmla="*/ 4512230 h 6858000"/>
              <a:gd name="connsiteX502" fmla="*/ 3653088 w 7467600"/>
              <a:gd name="connsiteY502" fmla="*/ 4521417 h 6858000"/>
              <a:gd name="connsiteX503" fmla="*/ 3988128 w 7467600"/>
              <a:gd name="connsiteY503" fmla="*/ 4817267 h 6858000"/>
              <a:gd name="connsiteX504" fmla="*/ 4830582 w 7467600"/>
              <a:gd name="connsiteY504" fmla="*/ 4676000 h 6858000"/>
              <a:gd name="connsiteX505" fmla="*/ 4830100 w 7467600"/>
              <a:gd name="connsiteY505" fmla="*/ 4675554 h 6858000"/>
              <a:gd name="connsiteX506" fmla="*/ 4036318 w 7467600"/>
              <a:gd name="connsiteY506" fmla="*/ 4147013 h 6858000"/>
              <a:gd name="connsiteX507" fmla="*/ 3432098 w 7467600"/>
              <a:gd name="connsiteY507" fmla="*/ 3537312 h 6858000"/>
              <a:gd name="connsiteX508" fmla="*/ 3446761 w 7467600"/>
              <a:gd name="connsiteY508" fmla="*/ 3461278 h 6858000"/>
              <a:gd name="connsiteX509" fmla="*/ 4419733 w 7467600"/>
              <a:gd name="connsiteY509" fmla="*/ 3963555 h 6858000"/>
              <a:gd name="connsiteX510" fmla="*/ 4781371 w 7467600"/>
              <a:gd name="connsiteY510" fmla="*/ 4458604 h 6858000"/>
              <a:gd name="connsiteX511" fmla="*/ 4780440 w 7467600"/>
              <a:gd name="connsiteY511" fmla="*/ 4470290 h 6858000"/>
              <a:gd name="connsiteX512" fmla="*/ 4898954 w 7467600"/>
              <a:gd name="connsiteY512" fmla="*/ 4662092 h 6858000"/>
              <a:gd name="connsiteX513" fmla="*/ 4900699 w 7467600"/>
              <a:gd name="connsiteY513" fmla="*/ 4670867 h 6858000"/>
              <a:gd name="connsiteX514" fmla="*/ 5714511 w 7467600"/>
              <a:gd name="connsiteY514" fmla="*/ 4663483 h 6858000"/>
              <a:gd name="connsiteX515" fmla="*/ 5464793 w 7467600"/>
              <a:gd name="connsiteY515" fmla="*/ 4393556 h 6858000"/>
              <a:gd name="connsiteX516" fmla="*/ 5461897 w 7467600"/>
              <a:gd name="connsiteY516" fmla="*/ 4390879 h 6858000"/>
              <a:gd name="connsiteX517" fmla="*/ 4294126 w 7467600"/>
              <a:gd name="connsiteY517" fmla="*/ 3303048 h 6858000"/>
              <a:gd name="connsiteX518" fmla="*/ 4305321 w 7467600"/>
              <a:gd name="connsiteY518" fmla="*/ 3256953 h 6858000"/>
              <a:gd name="connsiteX519" fmla="*/ 4949299 w 7467600"/>
              <a:gd name="connsiteY519" fmla="*/ 3766336 h 6858000"/>
              <a:gd name="connsiteX520" fmla="*/ 5291452 w 7467600"/>
              <a:gd name="connsiteY520" fmla="*/ 4076801 h 6858000"/>
              <a:gd name="connsiteX521" fmla="*/ 5434998 w 7467600"/>
              <a:gd name="connsiteY521" fmla="*/ 4254100 h 6858000"/>
              <a:gd name="connsiteX522" fmla="*/ 5351015 w 7467600"/>
              <a:gd name="connsiteY522" fmla="*/ 3760989 h 6858000"/>
              <a:gd name="connsiteX523" fmla="*/ 5413780 w 7467600"/>
              <a:gd name="connsiteY523" fmla="*/ 2966265 h 6858000"/>
              <a:gd name="connsiteX524" fmla="*/ 5425627 w 7467600"/>
              <a:gd name="connsiteY524" fmla="*/ 2954192 h 6858000"/>
              <a:gd name="connsiteX525" fmla="*/ 6604735 w 7467600"/>
              <a:gd name="connsiteY525" fmla="*/ 2041381 h 6858000"/>
              <a:gd name="connsiteX526" fmla="*/ 7204487 w 7467600"/>
              <a:gd name="connsiteY526" fmla="*/ 2742112 h 6858000"/>
              <a:gd name="connsiteX527" fmla="*/ 7131592 w 7467600"/>
              <a:gd name="connsiteY527" fmla="*/ 2672096 h 6858000"/>
              <a:gd name="connsiteX528" fmla="*/ 6996344 w 7467600"/>
              <a:gd name="connsiteY528" fmla="*/ 2518310 h 6858000"/>
              <a:gd name="connsiteX529" fmla="*/ 6735495 w 7467600"/>
              <a:gd name="connsiteY529" fmla="*/ 2196890 h 6858000"/>
              <a:gd name="connsiteX530" fmla="*/ 6721901 w 7467600"/>
              <a:gd name="connsiteY530" fmla="*/ 2179274 h 6858000"/>
              <a:gd name="connsiteX531" fmla="*/ 6604735 w 7467600"/>
              <a:gd name="connsiteY531" fmla="*/ 2041381 h 6858000"/>
              <a:gd name="connsiteX532" fmla="*/ 6591670 w 7467600"/>
              <a:gd name="connsiteY532" fmla="*/ 1988277 h 6858000"/>
              <a:gd name="connsiteX533" fmla="*/ 6747349 w 7467600"/>
              <a:gd name="connsiteY533" fmla="*/ 2160069 h 6858000"/>
              <a:gd name="connsiteX534" fmla="*/ 6760943 w 7467600"/>
              <a:gd name="connsiteY534" fmla="*/ 2177686 h 6858000"/>
              <a:gd name="connsiteX535" fmla="*/ 7021065 w 7467600"/>
              <a:gd name="connsiteY535" fmla="*/ 2498102 h 6858000"/>
              <a:gd name="connsiteX536" fmla="*/ 7155223 w 7467600"/>
              <a:gd name="connsiteY536" fmla="*/ 2650386 h 6858000"/>
              <a:gd name="connsiteX537" fmla="*/ 7203167 w 7467600"/>
              <a:gd name="connsiteY537" fmla="*/ 2697288 h 6858000"/>
              <a:gd name="connsiteX538" fmla="*/ 6937703 w 7467600"/>
              <a:gd name="connsiteY538" fmla="*/ 2321981 h 6858000"/>
              <a:gd name="connsiteX539" fmla="*/ 6591670 w 7467600"/>
              <a:gd name="connsiteY539" fmla="*/ 1988277 h 6858000"/>
              <a:gd name="connsiteX540" fmla="*/ 5798671 w 7467600"/>
              <a:gd name="connsiteY540" fmla="*/ 1981601 h 6858000"/>
              <a:gd name="connsiteX541" fmla="*/ 5754709 w 7467600"/>
              <a:gd name="connsiteY541" fmla="*/ 2071454 h 6858000"/>
              <a:gd name="connsiteX542" fmla="*/ 5763044 w 7467600"/>
              <a:gd name="connsiteY542" fmla="*/ 2842206 h 6858000"/>
              <a:gd name="connsiteX543" fmla="*/ 5764974 w 7467600"/>
              <a:gd name="connsiteY543" fmla="*/ 2799609 h 6858000"/>
              <a:gd name="connsiteX544" fmla="*/ 5767665 w 7467600"/>
              <a:gd name="connsiteY544" fmla="*/ 2666409 h 6858000"/>
              <a:gd name="connsiteX545" fmla="*/ 5763055 w 7467600"/>
              <a:gd name="connsiteY545" fmla="*/ 2579705 h 6858000"/>
              <a:gd name="connsiteX546" fmla="*/ 5758079 w 7467600"/>
              <a:gd name="connsiteY546" fmla="*/ 2492508 h 6858000"/>
              <a:gd name="connsiteX547" fmla="*/ 5779325 w 7467600"/>
              <a:gd name="connsiteY547" fmla="*/ 2197069 h 6858000"/>
              <a:gd name="connsiteX548" fmla="*/ 5798671 w 7467600"/>
              <a:gd name="connsiteY548" fmla="*/ 1981601 h 6858000"/>
              <a:gd name="connsiteX549" fmla="*/ 5829202 w 7467600"/>
              <a:gd name="connsiteY549" fmla="*/ 1971679 h 6858000"/>
              <a:gd name="connsiteX550" fmla="*/ 5809558 w 7467600"/>
              <a:gd name="connsiteY550" fmla="*/ 2198043 h 6858000"/>
              <a:gd name="connsiteX551" fmla="*/ 5788653 w 7467600"/>
              <a:gd name="connsiteY551" fmla="*/ 2489430 h 6858000"/>
              <a:gd name="connsiteX552" fmla="*/ 5793439 w 7467600"/>
              <a:gd name="connsiteY552" fmla="*/ 2575235 h 6858000"/>
              <a:gd name="connsiteX553" fmla="*/ 5796837 w 7467600"/>
              <a:gd name="connsiteY553" fmla="*/ 2637633 h 6858000"/>
              <a:gd name="connsiteX554" fmla="*/ 5818614 w 7467600"/>
              <a:gd name="connsiteY554" fmla="*/ 2473055 h 6858000"/>
              <a:gd name="connsiteX555" fmla="*/ 5829202 w 7467600"/>
              <a:gd name="connsiteY555" fmla="*/ 1971679 h 6858000"/>
              <a:gd name="connsiteX556" fmla="*/ 5911389 w 7467600"/>
              <a:gd name="connsiteY556" fmla="*/ 1898371 h 6858000"/>
              <a:gd name="connsiteX557" fmla="*/ 6237627 w 7467600"/>
              <a:gd name="connsiteY557" fmla="*/ 2231921 h 6858000"/>
              <a:gd name="connsiteX558" fmla="*/ 5911389 w 7467600"/>
              <a:gd name="connsiteY558" fmla="*/ 1898371 h 6858000"/>
              <a:gd name="connsiteX559" fmla="*/ 6944437 w 7467600"/>
              <a:gd name="connsiteY559" fmla="*/ 1575402 h 6858000"/>
              <a:gd name="connsiteX560" fmla="*/ 6304730 w 7467600"/>
              <a:gd name="connsiteY560" fmla="*/ 1766654 h 6858000"/>
              <a:gd name="connsiteX561" fmla="*/ 6944437 w 7467600"/>
              <a:gd name="connsiteY561" fmla="*/ 1575402 h 6858000"/>
              <a:gd name="connsiteX562" fmla="*/ 7019523 w 7467600"/>
              <a:gd name="connsiteY562" fmla="*/ 1519450 h 6858000"/>
              <a:gd name="connsiteX563" fmla="*/ 6298091 w 7467600"/>
              <a:gd name="connsiteY563" fmla="*/ 1737122 h 6858000"/>
              <a:gd name="connsiteX564" fmla="*/ 7019523 w 7467600"/>
              <a:gd name="connsiteY564" fmla="*/ 1519450 h 6858000"/>
              <a:gd name="connsiteX565" fmla="*/ 2399523 w 7467600"/>
              <a:gd name="connsiteY565" fmla="*/ 1428234 h 6858000"/>
              <a:gd name="connsiteX566" fmla="*/ 2224982 w 7467600"/>
              <a:gd name="connsiteY566" fmla="*/ 1826201 h 6858000"/>
              <a:gd name="connsiteX567" fmla="*/ 2096099 w 7467600"/>
              <a:gd name="connsiteY567" fmla="*/ 2345900 h 6858000"/>
              <a:gd name="connsiteX568" fmla="*/ 2283317 w 7467600"/>
              <a:gd name="connsiteY568" fmla="*/ 1796925 h 6858000"/>
              <a:gd name="connsiteX569" fmla="*/ 2399523 w 7467600"/>
              <a:gd name="connsiteY569" fmla="*/ 1428234 h 6858000"/>
              <a:gd name="connsiteX570" fmla="*/ 2448558 w 7467600"/>
              <a:gd name="connsiteY570" fmla="*/ 1373435 h 6858000"/>
              <a:gd name="connsiteX571" fmla="*/ 2312521 w 7467600"/>
              <a:gd name="connsiteY571" fmla="*/ 1806140 h 6858000"/>
              <a:gd name="connsiteX572" fmla="*/ 2127533 w 7467600"/>
              <a:gd name="connsiteY572" fmla="*/ 2348380 h 6858000"/>
              <a:gd name="connsiteX573" fmla="*/ 2358080 w 7467600"/>
              <a:gd name="connsiteY573" fmla="*/ 1866134 h 6858000"/>
              <a:gd name="connsiteX574" fmla="*/ 2407436 w 7467600"/>
              <a:gd name="connsiteY574" fmla="*/ 1651070 h 6858000"/>
              <a:gd name="connsiteX575" fmla="*/ 2448558 w 7467600"/>
              <a:gd name="connsiteY575" fmla="*/ 1373435 h 6858000"/>
              <a:gd name="connsiteX576" fmla="*/ 278707 w 7467600"/>
              <a:gd name="connsiteY576" fmla="*/ 1352270 h 6858000"/>
              <a:gd name="connsiteX577" fmla="*/ 321570 w 7467600"/>
              <a:gd name="connsiteY577" fmla="*/ 1861610 h 6858000"/>
              <a:gd name="connsiteX578" fmla="*/ 294281 w 7467600"/>
              <a:gd name="connsiteY578" fmla="*/ 1440658 h 6858000"/>
              <a:gd name="connsiteX579" fmla="*/ 278707 w 7467600"/>
              <a:gd name="connsiteY579" fmla="*/ 1352270 h 6858000"/>
              <a:gd name="connsiteX580" fmla="*/ 1423821 w 7467600"/>
              <a:gd name="connsiteY580" fmla="*/ 1351958 h 6858000"/>
              <a:gd name="connsiteX581" fmla="*/ 1638521 w 7467600"/>
              <a:gd name="connsiteY581" fmla="*/ 1908470 h 6858000"/>
              <a:gd name="connsiteX582" fmla="*/ 1754199 w 7467600"/>
              <a:gd name="connsiteY582" fmla="*/ 2149284 h 6858000"/>
              <a:gd name="connsiteX583" fmla="*/ 1908359 w 7467600"/>
              <a:gd name="connsiteY583" fmla="*/ 2364988 h 6858000"/>
              <a:gd name="connsiteX584" fmla="*/ 1647661 w 7467600"/>
              <a:gd name="connsiteY584" fmla="*/ 1825945 h 6858000"/>
              <a:gd name="connsiteX585" fmla="*/ 1423821 w 7467600"/>
              <a:gd name="connsiteY585" fmla="*/ 1351958 h 6858000"/>
              <a:gd name="connsiteX586" fmla="*/ 1431890 w 7467600"/>
              <a:gd name="connsiteY586" fmla="*/ 1306475 h 6858000"/>
              <a:gd name="connsiteX587" fmla="*/ 1507597 w 7467600"/>
              <a:gd name="connsiteY587" fmla="*/ 1446132 h 6858000"/>
              <a:gd name="connsiteX588" fmla="*/ 1674586 w 7467600"/>
              <a:gd name="connsiteY588" fmla="*/ 1813832 h 6858000"/>
              <a:gd name="connsiteX589" fmla="*/ 1815950 w 7467600"/>
              <a:gd name="connsiteY589" fmla="*/ 2128564 h 6858000"/>
              <a:gd name="connsiteX590" fmla="*/ 1984242 w 7467600"/>
              <a:gd name="connsiteY590" fmla="*/ 2430829 h 6858000"/>
              <a:gd name="connsiteX591" fmla="*/ 2014023 w 7467600"/>
              <a:gd name="connsiteY591" fmla="*/ 2450995 h 6858000"/>
              <a:gd name="connsiteX592" fmla="*/ 1747337 w 7467600"/>
              <a:gd name="connsiteY592" fmla="*/ 1855264 h 6858000"/>
              <a:gd name="connsiteX593" fmla="*/ 1533749 w 7467600"/>
              <a:gd name="connsiteY593" fmla="*/ 1478656 h 6858000"/>
              <a:gd name="connsiteX594" fmla="*/ 1431890 w 7467600"/>
              <a:gd name="connsiteY594" fmla="*/ 1306475 h 6858000"/>
              <a:gd name="connsiteX595" fmla="*/ 5052692 w 7467600"/>
              <a:gd name="connsiteY595" fmla="*/ 1292994 h 6858000"/>
              <a:gd name="connsiteX596" fmla="*/ 5200661 w 7467600"/>
              <a:gd name="connsiteY596" fmla="*/ 1635186 h 6858000"/>
              <a:gd name="connsiteX597" fmla="*/ 5297138 w 7467600"/>
              <a:gd name="connsiteY597" fmla="*/ 1906351 h 6858000"/>
              <a:gd name="connsiteX598" fmla="*/ 5052692 w 7467600"/>
              <a:gd name="connsiteY598" fmla="*/ 1292994 h 6858000"/>
              <a:gd name="connsiteX599" fmla="*/ 5009948 w 7467600"/>
              <a:gd name="connsiteY599" fmla="*/ 1273619 h 6858000"/>
              <a:gd name="connsiteX600" fmla="*/ 5121777 w 7467600"/>
              <a:gd name="connsiteY600" fmla="*/ 1654213 h 6858000"/>
              <a:gd name="connsiteX601" fmla="*/ 5293545 w 7467600"/>
              <a:gd name="connsiteY601" fmla="*/ 2072247 h 6858000"/>
              <a:gd name="connsiteX602" fmla="*/ 5294042 w 7467600"/>
              <a:gd name="connsiteY602" fmla="*/ 2065019 h 6858000"/>
              <a:gd name="connsiteX603" fmla="*/ 5171936 w 7467600"/>
              <a:gd name="connsiteY603" fmla="*/ 1647613 h 6858000"/>
              <a:gd name="connsiteX604" fmla="*/ 5009948 w 7467600"/>
              <a:gd name="connsiteY604" fmla="*/ 1273619 h 6858000"/>
              <a:gd name="connsiteX605" fmla="*/ 655236 w 7467600"/>
              <a:gd name="connsiteY605" fmla="*/ 1268632 h 6858000"/>
              <a:gd name="connsiteX606" fmla="*/ 839521 w 7467600"/>
              <a:gd name="connsiteY606" fmla="*/ 1685315 h 6858000"/>
              <a:gd name="connsiteX607" fmla="*/ 1109416 w 7467600"/>
              <a:gd name="connsiteY607" fmla="*/ 2061663 h 6858000"/>
              <a:gd name="connsiteX608" fmla="*/ 1298300 w 7467600"/>
              <a:gd name="connsiteY608" fmla="*/ 2247742 h 6858000"/>
              <a:gd name="connsiteX609" fmla="*/ 1125871 w 7467600"/>
              <a:gd name="connsiteY609" fmla="*/ 1989513 h 6858000"/>
              <a:gd name="connsiteX610" fmla="*/ 981574 w 7467600"/>
              <a:gd name="connsiteY610" fmla="*/ 1783157 h 6858000"/>
              <a:gd name="connsiteX611" fmla="*/ 922198 w 7467600"/>
              <a:gd name="connsiteY611" fmla="*/ 1677437 h 6858000"/>
              <a:gd name="connsiteX612" fmla="*/ 869293 w 7467600"/>
              <a:gd name="connsiteY612" fmla="*/ 1583214 h 6858000"/>
              <a:gd name="connsiteX613" fmla="*/ 751431 w 7467600"/>
              <a:gd name="connsiteY613" fmla="*/ 1405731 h 6858000"/>
              <a:gd name="connsiteX614" fmla="*/ 655236 w 7467600"/>
              <a:gd name="connsiteY614" fmla="*/ 1268632 h 6858000"/>
              <a:gd name="connsiteX615" fmla="*/ 6516292 w 7467600"/>
              <a:gd name="connsiteY615" fmla="*/ 1263064 h 6858000"/>
              <a:gd name="connsiteX616" fmla="*/ 5736320 w 7467600"/>
              <a:gd name="connsiteY616" fmla="*/ 1501803 h 6858000"/>
              <a:gd name="connsiteX617" fmla="*/ 6516292 w 7467600"/>
              <a:gd name="connsiteY617" fmla="*/ 1263064 h 6858000"/>
              <a:gd name="connsiteX618" fmla="*/ 291466 w 7467600"/>
              <a:gd name="connsiteY618" fmla="*/ 1250369 h 6858000"/>
              <a:gd name="connsiteX619" fmla="*/ 323180 w 7467600"/>
              <a:gd name="connsiteY619" fmla="*/ 1435283 h 6858000"/>
              <a:gd name="connsiteX620" fmla="*/ 349381 w 7467600"/>
              <a:gd name="connsiteY620" fmla="*/ 1875041 h 6858000"/>
              <a:gd name="connsiteX621" fmla="*/ 374363 w 7467600"/>
              <a:gd name="connsiteY621" fmla="*/ 1506494 h 6858000"/>
              <a:gd name="connsiteX622" fmla="*/ 302168 w 7467600"/>
              <a:gd name="connsiteY622" fmla="*/ 1274495 h 6858000"/>
              <a:gd name="connsiteX623" fmla="*/ 291466 w 7467600"/>
              <a:gd name="connsiteY623" fmla="*/ 1250369 h 6858000"/>
              <a:gd name="connsiteX624" fmla="*/ 678222 w 7467600"/>
              <a:gd name="connsiteY624" fmla="*/ 1248670 h 6858000"/>
              <a:gd name="connsiteX625" fmla="*/ 775536 w 7467600"/>
              <a:gd name="connsiteY625" fmla="*/ 1388015 h 6858000"/>
              <a:gd name="connsiteX626" fmla="*/ 894529 w 7467600"/>
              <a:gd name="connsiteY626" fmla="*/ 1567739 h 6858000"/>
              <a:gd name="connsiteX627" fmla="*/ 948000 w 7467600"/>
              <a:gd name="connsiteY627" fmla="*/ 1663088 h 6858000"/>
              <a:gd name="connsiteX628" fmla="*/ 1006812 w 7467600"/>
              <a:gd name="connsiteY628" fmla="*/ 1767683 h 6858000"/>
              <a:gd name="connsiteX629" fmla="*/ 1149133 w 7467600"/>
              <a:gd name="connsiteY629" fmla="*/ 1971513 h 6858000"/>
              <a:gd name="connsiteX630" fmla="*/ 1333952 w 7467600"/>
              <a:gd name="connsiteY630" fmla="*/ 2251620 h 6858000"/>
              <a:gd name="connsiteX631" fmla="*/ 1337329 w 7467600"/>
              <a:gd name="connsiteY631" fmla="*/ 2258350 h 6858000"/>
              <a:gd name="connsiteX632" fmla="*/ 1014726 w 7467600"/>
              <a:gd name="connsiteY632" fmla="*/ 1615556 h 6858000"/>
              <a:gd name="connsiteX633" fmla="*/ 678222 w 7467600"/>
              <a:gd name="connsiteY633" fmla="*/ 1248670 h 6858000"/>
              <a:gd name="connsiteX634" fmla="*/ 6691602 w 7467600"/>
              <a:gd name="connsiteY634" fmla="*/ 1140573 h 6858000"/>
              <a:gd name="connsiteX635" fmla="*/ 6571100 w 7467600"/>
              <a:gd name="connsiteY635" fmla="*/ 1183662 h 6858000"/>
              <a:gd name="connsiteX636" fmla="*/ 6241687 w 7467600"/>
              <a:gd name="connsiteY636" fmla="*/ 1257600 h 6858000"/>
              <a:gd name="connsiteX637" fmla="*/ 5693009 w 7467600"/>
              <a:gd name="connsiteY637" fmla="*/ 1478256 h 6858000"/>
              <a:gd name="connsiteX638" fmla="*/ 6548420 w 7467600"/>
              <a:gd name="connsiteY638" fmla="*/ 1214599 h 6858000"/>
              <a:gd name="connsiteX639" fmla="*/ 6605473 w 7467600"/>
              <a:gd name="connsiteY639" fmla="*/ 1184686 h 6858000"/>
              <a:gd name="connsiteX640" fmla="*/ 6691602 w 7467600"/>
              <a:gd name="connsiteY640" fmla="*/ 1140573 h 6858000"/>
              <a:gd name="connsiteX641" fmla="*/ 4002475 w 7467600"/>
              <a:gd name="connsiteY641" fmla="*/ 1037802 h 6858000"/>
              <a:gd name="connsiteX642" fmla="*/ 4000324 w 7467600"/>
              <a:gd name="connsiteY642" fmla="*/ 1039362 h 6858000"/>
              <a:gd name="connsiteX643" fmla="*/ 4002862 w 7467600"/>
              <a:gd name="connsiteY643" fmla="*/ 1042866 h 6858000"/>
              <a:gd name="connsiteX644" fmla="*/ 4002475 w 7467600"/>
              <a:gd name="connsiteY644" fmla="*/ 1037802 h 6858000"/>
              <a:gd name="connsiteX645" fmla="*/ 506322 w 7467600"/>
              <a:gd name="connsiteY645" fmla="*/ 1020997 h 6858000"/>
              <a:gd name="connsiteX646" fmla="*/ 533068 w 7467600"/>
              <a:gd name="connsiteY646" fmla="*/ 1029409 h 6858000"/>
              <a:gd name="connsiteX647" fmla="*/ 1232525 w 7467600"/>
              <a:gd name="connsiteY647" fmla="*/ 1804675 h 6858000"/>
              <a:gd name="connsiteX648" fmla="*/ 1388858 w 7467600"/>
              <a:gd name="connsiteY648" fmla="*/ 2368011 h 6858000"/>
              <a:gd name="connsiteX649" fmla="*/ 1384098 w 7467600"/>
              <a:gd name="connsiteY649" fmla="*/ 2378125 h 6858000"/>
              <a:gd name="connsiteX650" fmla="*/ 1425393 w 7467600"/>
              <a:gd name="connsiteY650" fmla="*/ 2589124 h 6858000"/>
              <a:gd name="connsiteX651" fmla="*/ 1424001 w 7467600"/>
              <a:gd name="connsiteY651" fmla="*/ 2597541 h 6858000"/>
              <a:gd name="connsiteX652" fmla="*/ 2152729 w 7467600"/>
              <a:gd name="connsiteY652" fmla="*/ 2864487 h 6858000"/>
              <a:gd name="connsiteX653" fmla="*/ 2020609 w 7467600"/>
              <a:gd name="connsiteY653" fmla="*/ 2539671 h 6858000"/>
              <a:gd name="connsiteX654" fmla="*/ 2018920 w 7467600"/>
              <a:gd name="connsiteY654" fmla="*/ 2536309 h 6858000"/>
              <a:gd name="connsiteX655" fmla="*/ 1342441 w 7467600"/>
              <a:gd name="connsiteY655" fmla="*/ 1173017 h 6858000"/>
              <a:gd name="connsiteX656" fmla="*/ 1367925 w 7467600"/>
              <a:gd name="connsiteY656" fmla="*/ 1135648 h 6858000"/>
              <a:gd name="connsiteX657" fmla="*/ 1771401 w 7467600"/>
              <a:gd name="connsiteY657" fmla="*/ 1806673 h 6858000"/>
              <a:gd name="connsiteX658" fmla="*/ 1972385 w 7467600"/>
              <a:gd name="connsiteY658" fmla="*/ 2198735 h 6858000"/>
              <a:gd name="connsiteX659" fmla="*/ 2040892 w 7467600"/>
              <a:gd name="connsiteY659" fmla="*/ 2405205 h 6858000"/>
              <a:gd name="connsiteX660" fmla="*/ 2131689 w 7467600"/>
              <a:gd name="connsiteY660" fmla="*/ 1936926 h 6858000"/>
              <a:gd name="connsiteX661" fmla="*/ 2454820 w 7467600"/>
              <a:gd name="connsiteY661" fmla="*/ 1248808 h 6858000"/>
              <a:gd name="connsiteX662" fmla="*/ 2492512 w 7467600"/>
              <a:gd name="connsiteY662" fmla="*/ 1302920 h 6858000"/>
              <a:gd name="connsiteX663" fmla="*/ 2081216 w 7467600"/>
              <a:gd name="connsiteY663" fmla="*/ 2527513 h 6858000"/>
              <a:gd name="connsiteX664" fmla="*/ 2081211 w 7467600"/>
              <a:gd name="connsiteY664" fmla="*/ 2528916 h 6858000"/>
              <a:gd name="connsiteX665" fmla="*/ 2199067 w 7467600"/>
              <a:gd name="connsiteY665" fmla="*/ 2884061 h 6858000"/>
              <a:gd name="connsiteX666" fmla="*/ 3192586 w 7467600"/>
              <a:gd name="connsiteY666" fmla="*/ 3411496 h 6858000"/>
              <a:gd name="connsiteX667" fmla="*/ 3182620 w 7467600"/>
              <a:gd name="connsiteY667" fmla="*/ 3483279 h 6858000"/>
              <a:gd name="connsiteX668" fmla="*/ 2435119 w 7467600"/>
              <a:gd name="connsiteY668" fmla="*/ 3080173 h 6858000"/>
              <a:gd name="connsiteX669" fmla="*/ 2410152 w 7467600"/>
              <a:gd name="connsiteY669" fmla="*/ 3063751 h 6858000"/>
              <a:gd name="connsiteX670" fmla="*/ 2408099 w 7467600"/>
              <a:gd name="connsiteY670" fmla="*/ 3064403 h 6858000"/>
              <a:gd name="connsiteX671" fmla="*/ 2407218 w 7467600"/>
              <a:gd name="connsiteY671" fmla="*/ 3070324 h 6858000"/>
              <a:gd name="connsiteX672" fmla="*/ 2380138 w 7467600"/>
              <a:gd name="connsiteY672" fmla="*/ 3099341 h 6858000"/>
              <a:gd name="connsiteX673" fmla="*/ 1765923 w 7467600"/>
              <a:gd name="connsiteY673" fmla="*/ 3581043 h 6858000"/>
              <a:gd name="connsiteX674" fmla="*/ 1702258 w 7467600"/>
              <a:gd name="connsiteY674" fmla="*/ 3612286 h 6858000"/>
              <a:gd name="connsiteX675" fmla="*/ 1538370 w 7467600"/>
              <a:gd name="connsiteY675" fmla="*/ 3811804 h 6858000"/>
              <a:gd name="connsiteX676" fmla="*/ 542867 w 7467600"/>
              <a:gd name="connsiteY676" fmla="*/ 4944092 h 6858000"/>
              <a:gd name="connsiteX677" fmla="*/ 515800 w 7467600"/>
              <a:gd name="connsiteY677" fmla="*/ 4862180 h 6858000"/>
              <a:gd name="connsiteX678" fmla="*/ 909145 w 7467600"/>
              <a:gd name="connsiteY678" fmla="*/ 4199225 h 6858000"/>
              <a:gd name="connsiteX679" fmla="*/ 1214067 w 7467600"/>
              <a:gd name="connsiteY679" fmla="*/ 3908561 h 6858000"/>
              <a:gd name="connsiteX680" fmla="*/ 640967 w 7467600"/>
              <a:gd name="connsiteY680" fmla="*/ 4105601 h 6858000"/>
              <a:gd name="connsiteX681" fmla="*/ 112563 w 7467600"/>
              <a:gd name="connsiteY681" fmla="*/ 4396952 h 6858000"/>
              <a:gd name="connsiteX682" fmla="*/ 0 w 7467600"/>
              <a:gd name="connsiteY682" fmla="*/ 4466006 h 6858000"/>
              <a:gd name="connsiteX683" fmla="*/ 0 w 7467600"/>
              <a:gd name="connsiteY683" fmla="*/ 4233763 h 6858000"/>
              <a:gd name="connsiteX684" fmla="*/ 36881 w 7467600"/>
              <a:gd name="connsiteY684" fmla="*/ 4200118 h 6858000"/>
              <a:gd name="connsiteX685" fmla="*/ 910534 w 7467600"/>
              <a:gd name="connsiteY685" fmla="*/ 3629753 h 6858000"/>
              <a:gd name="connsiteX686" fmla="*/ 1578717 w 7467600"/>
              <a:gd name="connsiteY686" fmla="*/ 3575982 h 6858000"/>
              <a:gd name="connsiteX687" fmla="*/ 2338780 w 7467600"/>
              <a:gd name="connsiteY687" fmla="*/ 3033725 h 6858000"/>
              <a:gd name="connsiteX688" fmla="*/ 1807991 w 7467600"/>
              <a:gd name="connsiteY688" fmla="*/ 2807184 h 6858000"/>
              <a:gd name="connsiteX689" fmla="*/ 1416358 w 7467600"/>
              <a:gd name="connsiteY689" fmla="*/ 3112571 h 6858000"/>
              <a:gd name="connsiteX690" fmla="*/ 939066 w 7467600"/>
              <a:gd name="connsiteY690" fmla="*/ 3378798 h 6858000"/>
              <a:gd name="connsiteX691" fmla="*/ 115099 w 7467600"/>
              <a:gd name="connsiteY691" fmla="*/ 3607650 h 6858000"/>
              <a:gd name="connsiteX692" fmla="*/ 97284 w 7467600"/>
              <a:gd name="connsiteY692" fmla="*/ 3520393 h 6858000"/>
              <a:gd name="connsiteX693" fmla="*/ 922050 w 7467600"/>
              <a:gd name="connsiteY693" fmla="*/ 3074867 h 6858000"/>
              <a:gd name="connsiteX694" fmla="*/ 1405265 w 7467600"/>
              <a:gd name="connsiteY694" fmla="*/ 3016319 h 6858000"/>
              <a:gd name="connsiteX695" fmla="*/ 1407512 w 7467600"/>
              <a:gd name="connsiteY695" fmla="*/ 3018001 h 6858000"/>
              <a:gd name="connsiteX696" fmla="*/ 1726266 w 7467600"/>
              <a:gd name="connsiteY696" fmla="*/ 2777274 h 6858000"/>
              <a:gd name="connsiteX697" fmla="*/ 625390 w 7467600"/>
              <a:gd name="connsiteY697" fmla="*/ 2514541 h 6858000"/>
              <a:gd name="connsiteX698" fmla="*/ 619799 w 7467600"/>
              <a:gd name="connsiteY698" fmla="*/ 2527180 h 6858000"/>
              <a:gd name="connsiteX699" fmla="*/ 310030 w 7467600"/>
              <a:gd name="connsiteY699" fmla="*/ 2771818 h 6858000"/>
              <a:gd name="connsiteX700" fmla="*/ 173877 w 7467600"/>
              <a:gd name="connsiteY700" fmla="*/ 2937056 h 6858000"/>
              <a:gd name="connsiteX701" fmla="*/ 77889 w 7467600"/>
              <a:gd name="connsiteY701" fmla="*/ 3138440 h 6858000"/>
              <a:gd name="connsiteX702" fmla="*/ 0 w 7467600"/>
              <a:gd name="connsiteY702" fmla="*/ 3271395 h 6858000"/>
              <a:gd name="connsiteX703" fmla="*/ 0 w 7467600"/>
              <a:gd name="connsiteY703" fmla="*/ 3153002 h 6858000"/>
              <a:gd name="connsiteX704" fmla="*/ 2386 w 7467600"/>
              <a:gd name="connsiteY704" fmla="*/ 3149203 h 6858000"/>
              <a:gd name="connsiteX705" fmla="*/ 89753 w 7467600"/>
              <a:gd name="connsiteY705" fmla="*/ 2987702 h 6858000"/>
              <a:gd name="connsiteX706" fmla="*/ 76869 w 7467600"/>
              <a:gd name="connsiteY706" fmla="*/ 3005404 h 6858000"/>
              <a:gd name="connsiteX707" fmla="*/ 32049 w 7467600"/>
              <a:gd name="connsiteY707" fmla="*/ 3065814 h 6858000"/>
              <a:gd name="connsiteX708" fmla="*/ 0 w 7467600"/>
              <a:gd name="connsiteY708" fmla="*/ 3108744 h 6858000"/>
              <a:gd name="connsiteX709" fmla="*/ 0 w 7467600"/>
              <a:gd name="connsiteY709" fmla="*/ 3058059 h 6858000"/>
              <a:gd name="connsiteX710" fmla="*/ 7610 w 7467600"/>
              <a:gd name="connsiteY710" fmla="*/ 3047889 h 6858000"/>
              <a:gd name="connsiteX711" fmla="*/ 52419 w 7467600"/>
              <a:gd name="connsiteY711" fmla="*/ 2987479 h 6858000"/>
              <a:gd name="connsiteX712" fmla="*/ 59142 w 7467600"/>
              <a:gd name="connsiteY712" fmla="*/ 2978488 h 6858000"/>
              <a:gd name="connsiteX713" fmla="*/ 0 w 7467600"/>
              <a:gd name="connsiteY713" fmla="*/ 3015334 h 6858000"/>
              <a:gd name="connsiteX714" fmla="*/ 0 w 7467600"/>
              <a:gd name="connsiteY714" fmla="*/ 2914286 h 6858000"/>
              <a:gd name="connsiteX715" fmla="*/ 36383 w 7467600"/>
              <a:gd name="connsiteY715" fmla="*/ 2901128 h 6858000"/>
              <a:gd name="connsiteX716" fmla="*/ 156329 w 7467600"/>
              <a:gd name="connsiteY716" fmla="*/ 2840533 h 6858000"/>
              <a:gd name="connsiteX717" fmla="*/ 358355 w 7467600"/>
              <a:gd name="connsiteY717" fmla="*/ 2620471 h 6858000"/>
              <a:gd name="connsiteX718" fmla="*/ 510577 w 7467600"/>
              <a:gd name="connsiteY718" fmla="*/ 2501244 h 6858000"/>
              <a:gd name="connsiteX719" fmla="*/ 211967 w 7467600"/>
              <a:gd name="connsiteY719" fmla="*/ 2479171 h 6858000"/>
              <a:gd name="connsiteX720" fmla="*/ 0 w 7467600"/>
              <a:gd name="connsiteY720" fmla="*/ 2476398 h 6858000"/>
              <a:gd name="connsiteX721" fmla="*/ 0 w 7467600"/>
              <a:gd name="connsiteY721" fmla="*/ 2389189 h 6858000"/>
              <a:gd name="connsiteX722" fmla="*/ 103062 w 7467600"/>
              <a:gd name="connsiteY722" fmla="*/ 2389518 h 6858000"/>
              <a:gd name="connsiteX723" fmla="*/ 510734 w 7467600"/>
              <a:gd name="connsiteY723" fmla="*/ 2416201 h 6858000"/>
              <a:gd name="connsiteX724" fmla="*/ 279257 w 7467600"/>
              <a:gd name="connsiteY724" fmla="*/ 2092102 h 6858000"/>
              <a:gd name="connsiteX725" fmla="*/ 65265 w 7467600"/>
              <a:gd name="connsiteY725" fmla="*/ 2006049 h 6858000"/>
              <a:gd name="connsiteX726" fmla="*/ 0 w 7467600"/>
              <a:gd name="connsiteY726" fmla="*/ 1982532 h 6858000"/>
              <a:gd name="connsiteX727" fmla="*/ 0 w 7467600"/>
              <a:gd name="connsiteY727" fmla="*/ 1912789 h 6858000"/>
              <a:gd name="connsiteX728" fmla="*/ 97460 w 7467600"/>
              <a:gd name="connsiteY728" fmla="*/ 1953725 h 6858000"/>
              <a:gd name="connsiteX729" fmla="*/ 221272 w 7467600"/>
              <a:gd name="connsiteY729" fmla="*/ 1980766 h 6858000"/>
              <a:gd name="connsiteX730" fmla="*/ 116765 w 7467600"/>
              <a:gd name="connsiteY730" fmla="*/ 1911033 h 6858000"/>
              <a:gd name="connsiteX731" fmla="*/ 16405 w 7467600"/>
              <a:gd name="connsiteY731" fmla="*/ 1803412 h 6858000"/>
              <a:gd name="connsiteX732" fmla="*/ 0 w 7467600"/>
              <a:gd name="connsiteY732" fmla="*/ 1784777 h 6858000"/>
              <a:gd name="connsiteX733" fmla="*/ 0 w 7467600"/>
              <a:gd name="connsiteY733" fmla="*/ 1740082 h 6858000"/>
              <a:gd name="connsiteX734" fmla="*/ 39394 w 7467600"/>
              <a:gd name="connsiteY734" fmla="*/ 1784856 h 6858000"/>
              <a:gd name="connsiteX735" fmla="*/ 135813 w 7467600"/>
              <a:gd name="connsiteY735" fmla="*/ 1888838 h 6858000"/>
              <a:gd name="connsiteX736" fmla="*/ 242575 w 7467600"/>
              <a:gd name="connsiteY736" fmla="*/ 1958841 h 6858000"/>
              <a:gd name="connsiteX737" fmla="*/ 82197 w 7467600"/>
              <a:gd name="connsiteY737" fmla="*/ 1754826 h 6858000"/>
              <a:gd name="connsiteX738" fmla="*/ 0 w 7467600"/>
              <a:gd name="connsiteY738" fmla="*/ 1679650 h 6858000"/>
              <a:gd name="connsiteX739" fmla="*/ 0 w 7467600"/>
              <a:gd name="connsiteY739" fmla="*/ 1602463 h 6858000"/>
              <a:gd name="connsiteX740" fmla="*/ 84689 w 7467600"/>
              <a:gd name="connsiteY740" fmla="*/ 1677442 h 6858000"/>
              <a:gd name="connsiteX741" fmla="*/ 298437 w 7467600"/>
              <a:gd name="connsiteY741" fmla="*/ 1968019 h 6858000"/>
              <a:gd name="connsiteX742" fmla="*/ 227269 w 7467600"/>
              <a:gd name="connsiteY742" fmla="*/ 1114064 h 6858000"/>
              <a:gd name="connsiteX743" fmla="*/ 248003 w 7467600"/>
              <a:gd name="connsiteY743" fmla="*/ 1089613 h 6858000"/>
              <a:gd name="connsiteX744" fmla="*/ 427020 w 7467600"/>
              <a:gd name="connsiteY744" fmla="*/ 1619803 h 6858000"/>
              <a:gd name="connsiteX745" fmla="*/ 340345 w 7467600"/>
              <a:gd name="connsiteY745" fmla="*/ 2027739 h 6858000"/>
              <a:gd name="connsiteX746" fmla="*/ 360865 w 7467600"/>
              <a:gd name="connsiteY746" fmla="*/ 2044827 h 6858000"/>
              <a:gd name="connsiteX747" fmla="*/ 560414 w 7467600"/>
              <a:gd name="connsiteY747" fmla="*/ 2421457 h 6858000"/>
              <a:gd name="connsiteX748" fmla="*/ 1359703 w 7467600"/>
              <a:gd name="connsiteY748" fmla="*/ 2578554 h 6858000"/>
              <a:gd name="connsiteX749" fmla="*/ 1359422 w 7467600"/>
              <a:gd name="connsiteY749" fmla="*/ 2577994 h 6858000"/>
              <a:gd name="connsiteX750" fmla="*/ 828701 w 7467600"/>
              <a:gd name="connsiteY750" fmla="*/ 1839520 h 6858000"/>
              <a:gd name="connsiteX751" fmla="*/ 494427 w 7467600"/>
              <a:gd name="connsiteY751" fmla="*/ 1092333 h 6858000"/>
              <a:gd name="connsiteX752" fmla="*/ 506322 w 7467600"/>
              <a:gd name="connsiteY752" fmla="*/ 1020997 h 6858000"/>
              <a:gd name="connsiteX753" fmla="*/ 4570198 w 7467600"/>
              <a:gd name="connsiteY753" fmla="*/ 978081 h 6858000"/>
              <a:gd name="connsiteX754" fmla="*/ 4523691 w 7467600"/>
              <a:gd name="connsiteY754" fmla="*/ 1127776 h 6858000"/>
              <a:gd name="connsiteX755" fmla="*/ 4509875 w 7467600"/>
              <a:gd name="connsiteY755" fmla="*/ 1167552 h 6858000"/>
              <a:gd name="connsiteX756" fmla="*/ 4478168 w 7467600"/>
              <a:gd name="connsiteY756" fmla="*/ 1260735 h 6858000"/>
              <a:gd name="connsiteX757" fmla="*/ 4409309 w 7467600"/>
              <a:gd name="connsiteY757" fmla="*/ 1666996 h 6858000"/>
              <a:gd name="connsiteX758" fmla="*/ 4370031 w 7467600"/>
              <a:gd name="connsiteY758" fmla="*/ 1955666 h 6858000"/>
              <a:gd name="connsiteX759" fmla="*/ 4570198 w 7467600"/>
              <a:gd name="connsiteY759" fmla="*/ 978081 h 6858000"/>
              <a:gd name="connsiteX760" fmla="*/ 4557898 w 7467600"/>
              <a:gd name="connsiteY760" fmla="*/ 900011 h 6858000"/>
              <a:gd name="connsiteX761" fmla="*/ 4344840 w 7467600"/>
              <a:gd name="connsiteY761" fmla="*/ 1922038 h 6858000"/>
              <a:gd name="connsiteX762" fmla="*/ 4378710 w 7467600"/>
              <a:gd name="connsiteY762" fmla="*/ 1665516 h 6858000"/>
              <a:gd name="connsiteX763" fmla="*/ 4448798 w 7467600"/>
              <a:gd name="connsiteY763" fmla="*/ 1253024 h 6858000"/>
              <a:gd name="connsiteX764" fmla="*/ 4480315 w 7467600"/>
              <a:gd name="connsiteY764" fmla="*/ 1158454 h 6858000"/>
              <a:gd name="connsiteX765" fmla="*/ 4494133 w 7467600"/>
              <a:gd name="connsiteY765" fmla="*/ 1118676 h 6858000"/>
              <a:gd name="connsiteX766" fmla="*/ 4557898 w 7467600"/>
              <a:gd name="connsiteY766" fmla="*/ 900011 h 6858000"/>
              <a:gd name="connsiteX767" fmla="*/ 5870151 w 7467600"/>
              <a:gd name="connsiteY767" fmla="*/ 898890 h 6858000"/>
              <a:gd name="connsiteX768" fmla="*/ 5861335 w 7467600"/>
              <a:gd name="connsiteY768" fmla="*/ 899177 h 6858000"/>
              <a:gd name="connsiteX769" fmla="*/ 5843702 w 7467600"/>
              <a:gd name="connsiteY769" fmla="*/ 899748 h 6858000"/>
              <a:gd name="connsiteX770" fmla="*/ 5651107 w 7467600"/>
              <a:gd name="connsiteY770" fmla="*/ 920306 h 6858000"/>
              <a:gd name="connsiteX771" fmla="*/ 5459407 w 7467600"/>
              <a:gd name="connsiteY771" fmla="*/ 940975 h 6858000"/>
              <a:gd name="connsiteX772" fmla="*/ 5374846 w 7467600"/>
              <a:gd name="connsiteY772" fmla="*/ 941988 h 6858000"/>
              <a:gd name="connsiteX773" fmla="*/ 5256105 w 7467600"/>
              <a:gd name="connsiteY773" fmla="*/ 945632 h 6858000"/>
              <a:gd name="connsiteX774" fmla="*/ 5107071 w 7467600"/>
              <a:gd name="connsiteY774" fmla="*/ 969720 h 6858000"/>
              <a:gd name="connsiteX775" fmla="*/ 4998681 w 7467600"/>
              <a:gd name="connsiteY775" fmla="*/ 988771 h 6858000"/>
              <a:gd name="connsiteX776" fmla="*/ 5870151 w 7467600"/>
              <a:gd name="connsiteY776" fmla="*/ 898890 h 6858000"/>
              <a:gd name="connsiteX777" fmla="*/ 5504425 w 7467600"/>
              <a:gd name="connsiteY777" fmla="*/ 848067 h 6858000"/>
              <a:gd name="connsiteX778" fmla="*/ 4968849 w 7467600"/>
              <a:gd name="connsiteY778" fmla="*/ 962318 h 6858000"/>
              <a:gd name="connsiteX779" fmla="*/ 5104039 w 7467600"/>
              <a:gd name="connsiteY779" fmla="*/ 940634 h 6858000"/>
              <a:gd name="connsiteX780" fmla="*/ 5256311 w 7467600"/>
              <a:gd name="connsiteY780" fmla="*/ 916490 h 6858000"/>
              <a:gd name="connsiteX781" fmla="*/ 5377381 w 7467600"/>
              <a:gd name="connsiteY781" fmla="*/ 912671 h 6858000"/>
              <a:gd name="connsiteX782" fmla="*/ 5460148 w 7467600"/>
              <a:gd name="connsiteY782" fmla="*/ 911442 h 6858000"/>
              <a:gd name="connsiteX783" fmla="*/ 5648971 w 7467600"/>
              <a:gd name="connsiteY783" fmla="*/ 891331 h 6858000"/>
              <a:gd name="connsiteX784" fmla="*/ 5844807 w 7467600"/>
              <a:gd name="connsiteY784" fmla="*/ 870718 h 6858000"/>
              <a:gd name="connsiteX785" fmla="*/ 5862975 w 7467600"/>
              <a:gd name="connsiteY785" fmla="*/ 869756 h 6858000"/>
              <a:gd name="connsiteX786" fmla="*/ 5920887 w 7467600"/>
              <a:gd name="connsiteY786" fmla="*/ 865929 h 6858000"/>
              <a:gd name="connsiteX787" fmla="*/ 5504425 w 7467600"/>
              <a:gd name="connsiteY787" fmla="*/ 848067 h 6858000"/>
              <a:gd name="connsiteX788" fmla="*/ 3607114 w 7467600"/>
              <a:gd name="connsiteY788" fmla="*/ 467441 h 6858000"/>
              <a:gd name="connsiteX789" fmla="*/ 3296242 w 7467600"/>
              <a:gd name="connsiteY789" fmla="*/ 807991 h 6858000"/>
              <a:gd name="connsiteX790" fmla="*/ 3174674 w 7467600"/>
              <a:gd name="connsiteY790" fmla="*/ 919759 h 6858000"/>
              <a:gd name="connsiteX791" fmla="*/ 3042978 w 7467600"/>
              <a:gd name="connsiteY791" fmla="*/ 1054894 h 6858000"/>
              <a:gd name="connsiteX792" fmla="*/ 2968914 w 7467600"/>
              <a:gd name="connsiteY792" fmla="*/ 1133756 h 6858000"/>
              <a:gd name="connsiteX793" fmla="*/ 3103823 w 7467600"/>
              <a:gd name="connsiteY793" fmla="*/ 1026814 h 6858000"/>
              <a:gd name="connsiteX794" fmla="*/ 3607114 w 7467600"/>
              <a:gd name="connsiteY794" fmla="*/ 467441 h 6858000"/>
              <a:gd name="connsiteX795" fmla="*/ 3744487 w 7467600"/>
              <a:gd name="connsiteY795" fmla="*/ 383136 h 6858000"/>
              <a:gd name="connsiteX796" fmla="*/ 3970213 w 7467600"/>
              <a:gd name="connsiteY796" fmla="*/ 995559 h 6858000"/>
              <a:gd name="connsiteX797" fmla="*/ 3744487 w 7467600"/>
              <a:gd name="connsiteY797" fmla="*/ 383136 h 6858000"/>
              <a:gd name="connsiteX798" fmla="*/ 3624562 w 7467600"/>
              <a:gd name="connsiteY798" fmla="*/ 367041 h 6858000"/>
              <a:gd name="connsiteX799" fmla="*/ 3489712 w 7467600"/>
              <a:gd name="connsiteY799" fmla="*/ 485386 h 6858000"/>
              <a:gd name="connsiteX800" fmla="*/ 3182994 w 7467600"/>
              <a:gd name="connsiteY800" fmla="*/ 828265 h 6858000"/>
              <a:gd name="connsiteX801" fmla="*/ 2892114 w 7467600"/>
              <a:gd name="connsiteY801" fmla="*/ 1172635 h 6858000"/>
              <a:gd name="connsiteX802" fmla="*/ 3021459 w 7467600"/>
              <a:gd name="connsiteY802" fmla="*/ 1035385 h 6858000"/>
              <a:gd name="connsiteX803" fmla="*/ 3153873 w 7467600"/>
              <a:gd name="connsiteY803" fmla="*/ 898971 h 6858000"/>
              <a:gd name="connsiteX804" fmla="*/ 3276511 w 7467600"/>
              <a:gd name="connsiteY804" fmla="*/ 786423 h 6858000"/>
              <a:gd name="connsiteX805" fmla="*/ 3584154 w 7467600"/>
              <a:gd name="connsiteY805" fmla="*/ 448218 h 6858000"/>
              <a:gd name="connsiteX806" fmla="*/ 3624562 w 7467600"/>
              <a:gd name="connsiteY806" fmla="*/ 367041 h 6858000"/>
              <a:gd name="connsiteX807" fmla="*/ 3766672 w 7467600"/>
              <a:gd name="connsiteY807" fmla="*/ 359429 h 6858000"/>
              <a:gd name="connsiteX808" fmla="*/ 3996338 w 7467600"/>
              <a:gd name="connsiteY808" fmla="*/ 968237 h 6858000"/>
              <a:gd name="connsiteX809" fmla="*/ 3766672 w 7467600"/>
              <a:gd name="connsiteY809" fmla="*/ 359429 h 6858000"/>
              <a:gd name="connsiteX810" fmla="*/ 5805386 w 7467600"/>
              <a:gd name="connsiteY810" fmla="*/ 239240 h 6858000"/>
              <a:gd name="connsiteX811" fmla="*/ 5736947 w 7467600"/>
              <a:gd name="connsiteY811" fmla="*/ 261367 h 6858000"/>
              <a:gd name="connsiteX812" fmla="*/ 5427012 w 7467600"/>
              <a:gd name="connsiteY812" fmla="*/ 311272 h 6858000"/>
              <a:gd name="connsiteX813" fmla="*/ 5147818 w 7467600"/>
              <a:gd name="connsiteY813" fmla="*/ 322112 h 6858000"/>
              <a:gd name="connsiteX814" fmla="*/ 5060854 w 7467600"/>
              <a:gd name="connsiteY814" fmla="*/ 311882 h 6858000"/>
              <a:gd name="connsiteX815" fmla="*/ 4945989 w 7467600"/>
              <a:gd name="connsiteY815" fmla="*/ 300516 h 6858000"/>
              <a:gd name="connsiteX816" fmla="*/ 5410479 w 7467600"/>
              <a:gd name="connsiteY816" fmla="*/ 348434 h 6858000"/>
              <a:gd name="connsiteX817" fmla="*/ 5805386 w 7467600"/>
              <a:gd name="connsiteY817" fmla="*/ 239240 h 6858000"/>
              <a:gd name="connsiteX818" fmla="*/ 5905192 w 7467600"/>
              <a:gd name="connsiteY818" fmla="*/ 163079 h 6858000"/>
              <a:gd name="connsiteX819" fmla="*/ 5865655 w 7467600"/>
              <a:gd name="connsiteY819" fmla="*/ 171901 h 6858000"/>
              <a:gd name="connsiteX820" fmla="*/ 5259740 w 7467600"/>
              <a:gd name="connsiteY820" fmla="*/ 257013 h 6858000"/>
              <a:gd name="connsiteX821" fmla="*/ 5208466 w 7467600"/>
              <a:gd name="connsiteY821" fmla="*/ 257550 h 6858000"/>
              <a:gd name="connsiteX822" fmla="*/ 4980204 w 7467600"/>
              <a:gd name="connsiteY822" fmla="*/ 271903 h 6858000"/>
              <a:gd name="connsiteX823" fmla="*/ 5068068 w 7467600"/>
              <a:gd name="connsiteY823" fmla="*/ 282244 h 6858000"/>
              <a:gd name="connsiteX824" fmla="*/ 5153231 w 7467600"/>
              <a:gd name="connsiteY824" fmla="*/ 292240 h 6858000"/>
              <a:gd name="connsiteX825" fmla="*/ 5426491 w 7467600"/>
              <a:gd name="connsiteY825" fmla="*/ 281128 h 6858000"/>
              <a:gd name="connsiteX826" fmla="*/ 5731212 w 7467600"/>
              <a:gd name="connsiteY826" fmla="*/ 231951 h 6858000"/>
              <a:gd name="connsiteX827" fmla="*/ 5905192 w 7467600"/>
              <a:gd name="connsiteY827" fmla="*/ 163079 h 6858000"/>
              <a:gd name="connsiteX828" fmla="*/ 5944437 w 7467600"/>
              <a:gd name="connsiteY828" fmla="*/ 113829 h 6858000"/>
              <a:gd name="connsiteX829" fmla="*/ 5825032 w 7467600"/>
              <a:gd name="connsiteY829" fmla="*/ 146405 h 6858000"/>
              <a:gd name="connsiteX830" fmla="*/ 4955599 w 7467600"/>
              <a:gd name="connsiteY830" fmla="*/ 247008 h 6858000"/>
              <a:gd name="connsiteX831" fmla="*/ 5210104 w 7467600"/>
              <a:gd name="connsiteY831" fmla="*/ 228123 h 6858000"/>
              <a:gd name="connsiteX832" fmla="*/ 5261015 w 7467600"/>
              <a:gd name="connsiteY832" fmla="*/ 227087 h 6858000"/>
              <a:gd name="connsiteX833" fmla="*/ 5861181 w 7467600"/>
              <a:gd name="connsiteY833" fmla="*/ 143093 h 6858000"/>
              <a:gd name="connsiteX834" fmla="*/ 5961252 w 7467600"/>
              <a:gd name="connsiteY834" fmla="*/ 114820 h 6858000"/>
              <a:gd name="connsiteX835" fmla="*/ 5944437 w 7467600"/>
              <a:gd name="connsiteY835" fmla="*/ 113829 h 6858000"/>
              <a:gd name="connsiteX836" fmla="*/ 3882765 w 7467600"/>
              <a:gd name="connsiteY836" fmla="*/ 0 h 6858000"/>
              <a:gd name="connsiteX837" fmla="*/ 3995099 w 7467600"/>
              <a:gd name="connsiteY837" fmla="*/ 0 h 6858000"/>
              <a:gd name="connsiteX838" fmla="*/ 4163818 w 7467600"/>
              <a:gd name="connsiteY838" fmla="*/ 234104 h 6858000"/>
              <a:gd name="connsiteX839" fmla="*/ 4172099 w 7467600"/>
              <a:gd name="connsiteY839" fmla="*/ 234207 h 6858000"/>
              <a:gd name="connsiteX840" fmla="*/ 4784282 w 7467600"/>
              <a:gd name="connsiteY840" fmla="*/ 276561 h 6858000"/>
              <a:gd name="connsiteX841" fmla="*/ 4801687 w 7467600"/>
              <a:gd name="connsiteY841" fmla="*/ 267764 h 6858000"/>
              <a:gd name="connsiteX842" fmla="*/ 6082788 w 7467600"/>
              <a:gd name="connsiteY842" fmla="*/ 64119 h 6858000"/>
              <a:gd name="connsiteX843" fmla="*/ 6099442 w 7467600"/>
              <a:gd name="connsiteY843" fmla="*/ 82568 h 6858000"/>
              <a:gd name="connsiteX844" fmla="*/ 4804137 w 7467600"/>
              <a:gd name="connsiteY844" fmla="*/ 320931 h 6858000"/>
              <a:gd name="connsiteX845" fmla="*/ 4227047 w 7467600"/>
              <a:gd name="connsiteY845" fmla="*/ 313415 h 6858000"/>
              <a:gd name="connsiteX846" fmla="*/ 4346041 w 7467600"/>
              <a:gd name="connsiteY846" fmla="*/ 456086 h 6858000"/>
              <a:gd name="connsiteX847" fmla="*/ 4870967 w 7467600"/>
              <a:gd name="connsiteY847" fmla="*/ 963061 h 6858000"/>
              <a:gd name="connsiteX848" fmla="*/ 4889647 w 7467600"/>
              <a:gd name="connsiteY848" fmla="*/ 957147 h 6858000"/>
              <a:gd name="connsiteX849" fmla="*/ 5422504 w 7467600"/>
              <a:gd name="connsiteY849" fmla="*/ 805191 h 6858000"/>
              <a:gd name="connsiteX850" fmla="*/ 6087656 w 7467600"/>
              <a:gd name="connsiteY850" fmla="*/ 826703 h 6858000"/>
              <a:gd name="connsiteX851" fmla="*/ 6058717 w 7467600"/>
              <a:gd name="connsiteY851" fmla="*/ 865992 h 6858000"/>
              <a:gd name="connsiteX852" fmla="*/ 4974153 w 7467600"/>
              <a:gd name="connsiteY852" fmla="*/ 1045456 h 6858000"/>
              <a:gd name="connsiteX853" fmla="*/ 5627835 w 7467600"/>
              <a:gd name="connsiteY853" fmla="*/ 1472077 h 6858000"/>
              <a:gd name="connsiteX854" fmla="*/ 5629817 w 7467600"/>
              <a:gd name="connsiteY854" fmla="*/ 1471412 h 6858000"/>
              <a:gd name="connsiteX855" fmla="*/ 5634124 w 7467600"/>
              <a:gd name="connsiteY855" fmla="*/ 1470572 h 6858000"/>
              <a:gd name="connsiteX856" fmla="*/ 5755832 w 7467600"/>
              <a:gd name="connsiteY856" fmla="*/ 1383886 h 6858000"/>
              <a:gd name="connsiteX857" fmla="*/ 6014186 w 7467600"/>
              <a:gd name="connsiteY857" fmla="*/ 1279799 h 6858000"/>
              <a:gd name="connsiteX858" fmla="*/ 6901619 w 7467600"/>
              <a:gd name="connsiteY858" fmla="*/ 1047874 h 6858000"/>
              <a:gd name="connsiteX859" fmla="*/ 6931566 w 7467600"/>
              <a:gd name="connsiteY859" fmla="*/ 1062034 h 6858000"/>
              <a:gd name="connsiteX860" fmla="*/ 5790982 w 7467600"/>
              <a:gd name="connsiteY860" fmla="*/ 1561380 h 6858000"/>
              <a:gd name="connsiteX861" fmla="*/ 6188971 w 7467600"/>
              <a:gd name="connsiteY861" fmla="*/ 1755168 h 6858000"/>
              <a:gd name="connsiteX862" fmla="*/ 6202446 w 7467600"/>
              <a:gd name="connsiteY862" fmla="*/ 1752268 h 6858000"/>
              <a:gd name="connsiteX863" fmla="*/ 7179560 w 7467600"/>
              <a:gd name="connsiteY863" fmla="*/ 1467551 h 6858000"/>
              <a:gd name="connsiteX864" fmla="*/ 7158730 w 7467600"/>
              <a:gd name="connsiteY864" fmla="*/ 1507835 h 6858000"/>
              <a:gd name="connsiteX865" fmla="*/ 6326959 w 7467600"/>
              <a:gd name="connsiteY865" fmla="*/ 1817686 h 6858000"/>
              <a:gd name="connsiteX866" fmla="*/ 6537433 w 7467600"/>
              <a:gd name="connsiteY866" fmla="*/ 1907790 h 6858000"/>
              <a:gd name="connsiteX867" fmla="*/ 6550221 w 7467600"/>
              <a:gd name="connsiteY867" fmla="*/ 1910729 h 6858000"/>
              <a:gd name="connsiteX868" fmla="*/ 6964438 w 7467600"/>
              <a:gd name="connsiteY868" fmla="*/ 2209505 h 6858000"/>
              <a:gd name="connsiteX869" fmla="*/ 7367862 w 7467600"/>
              <a:gd name="connsiteY869" fmla="*/ 2806833 h 6858000"/>
              <a:gd name="connsiteX870" fmla="*/ 7364329 w 7467600"/>
              <a:gd name="connsiteY870" fmla="*/ 2826907 h 6858000"/>
              <a:gd name="connsiteX871" fmla="*/ 7290545 w 7467600"/>
              <a:gd name="connsiteY871" fmla="*/ 2850663 h 6858000"/>
              <a:gd name="connsiteX872" fmla="*/ 6472036 w 7467600"/>
              <a:gd name="connsiteY872" fmla="*/ 1959003 h 6858000"/>
              <a:gd name="connsiteX873" fmla="*/ 5792897 w 7467600"/>
              <a:gd name="connsiteY873" fmla="*/ 1647747 h 6858000"/>
              <a:gd name="connsiteX874" fmla="*/ 5842751 w 7467600"/>
              <a:gd name="connsiteY874" fmla="*/ 1816112 h 6858000"/>
              <a:gd name="connsiteX875" fmla="*/ 5847424 w 7467600"/>
              <a:gd name="connsiteY875" fmla="*/ 1815776 h 6858000"/>
              <a:gd name="connsiteX876" fmla="*/ 6399821 w 7467600"/>
              <a:gd name="connsiteY876" fmla="*/ 2344799 h 6858000"/>
              <a:gd name="connsiteX877" fmla="*/ 6323232 w 7467600"/>
              <a:gd name="connsiteY877" fmla="*/ 2389634 h 6858000"/>
              <a:gd name="connsiteX878" fmla="*/ 5942958 w 7467600"/>
              <a:gd name="connsiteY878" fmla="*/ 2077708 h 6858000"/>
              <a:gd name="connsiteX879" fmla="*/ 5921559 w 7467600"/>
              <a:gd name="connsiteY879" fmla="*/ 2378596 h 6858000"/>
              <a:gd name="connsiteX880" fmla="*/ 5817651 w 7467600"/>
              <a:gd name="connsiteY880" fmla="*/ 3023919 h 6858000"/>
              <a:gd name="connsiteX881" fmla="*/ 5729634 w 7467600"/>
              <a:gd name="connsiteY881" fmla="*/ 3051849 h 6858000"/>
              <a:gd name="connsiteX882" fmla="*/ 5611018 w 7467600"/>
              <a:gd name="connsiteY882" fmla="*/ 2316769 h 6858000"/>
              <a:gd name="connsiteX883" fmla="*/ 5687608 w 7467600"/>
              <a:gd name="connsiteY883" fmla="*/ 2039972 h 6858000"/>
              <a:gd name="connsiteX884" fmla="*/ 5657554 w 7467600"/>
              <a:gd name="connsiteY884" fmla="*/ 1576445 h 6858000"/>
              <a:gd name="connsiteX885" fmla="*/ 5150475 w 7467600"/>
              <a:gd name="connsiteY885" fmla="*/ 1274012 h 6858000"/>
              <a:gd name="connsiteX886" fmla="*/ 5349142 w 7467600"/>
              <a:gd name="connsiteY886" fmla="*/ 2204405 h 6858000"/>
              <a:gd name="connsiteX887" fmla="*/ 5262214 w 7467600"/>
              <a:gd name="connsiteY887" fmla="*/ 2233836 h 6858000"/>
              <a:gd name="connsiteX888" fmla="*/ 4981539 w 7467600"/>
              <a:gd name="connsiteY888" fmla="*/ 1542201 h 6858000"/>
              <a:gd name="connsiteX889" fmla="*/ 4958461 w 7467600"/>
              <a:gd name="connsiteY889" fmla="*/ 1136957 h 6858000"/>
              <a:gd name="connsiteX890" fmla="*/ 4655015 w 7467600"/>
              <a:gd name="connsiteY890" fmla="*/ 891426 h 6858000"/>
              <a:gd name="connsiteX891" fmla="*/ 4348002 w 7467600"/>
              <a:gd name="connsiteY891" fmla="*/ 2205895 h 6858000"/>
              <a:gd name="connsiteX892" fmla="*/ 4262250 w 7467600"/>
              <a:gd name="connsiteY892" fmla="*/ 2219972 h 6858000"/>
              <a:gd name="connsiteX893" fmla="*/ 4550611 w 7467600"/>
              <a:gd name="connsiteY893" fmla="*/ 817540 h 6858000"/>
              <a:gd name="connsiteX894" fmla="*/ 4564418 w 7467600"/>
              <a:gd name="connsiteY894" fmla="*/ 808293 h 6858000"/>
              <a:gd name="connsiteX895" fmla="*/ 4266388 w 7467600"/>
              <a:gd name="connsiteY895" fmla="*/ 500083 h 6858000"/>
              <a:gd name="connsiteX896" fmla="*/ 4032842 w 7467600"/>
              <a:gd name="connsiteY896" fmla="*/ 211809 h 6858000"/>
              <a:gd name="connsiteX897" fmla="*/ 3882765 w 7467600"/>
              <a:gd name="connsiteY897" fmla="*/ 0 h 6858000"/>
              <a:gd name="connsiteX898" fmla="*/ 3721337 w 7467600"/>
              <a:gd name="connsiteY898" fmla="*/ 0 h 6858000"/>
              <a:gd name="connsiteX899" fmla="*/ 3797544 w 7467600"/>
              <a:gd name="connsiteY899" fmla="*/ 0 h 6858000"/>
              <a:gd name="connsiteX900" fmla="*/ 3775734 w 7467600"/>
              <a:gd name="connsiteY900" fmla="*/ 95131 h 6858000"/>
              <a:gd name="connsiteX901" fmla="*/ 3724807 w 7467600"/>
              <a:gd name="connsiteY901" fmla="*/ 272257 h 6858000"/>
              <a:gd name="connsiteX902" fmla="*/ 3726844 w 7467600"/>
              <a:gd name="connsiteY902" fmla="*/ 282988 h 6858000"/>
              <a:gd name="connsiteX903" fmla="*/ 3742664 w 7467600"/>
              <a:gd name="connsiteY903" fmla="*/ 279918 h 6858000"/>
              <a:gd name="connsiteX904" fmla="*/ 4103910 w 7467600"/>
              <a:gd name="connsiteY904" fmla="*/ 1161917 h 6858000"/>
              <a:gd name="connsiteX905" fmla="*/ 4020269 w 7467600"/>
              <a:gd name="connsiteY905" fmla="*/ 1200406 h 6858000"/>
              <a:gd name="connsiteX906" fmla="*/ 3674882 w 7467600"/>
              <a:gd name="connsiteY906" fmla="*/ 488524 h 6858000"/>
              <a:gd name="connsiteX907" fmla="*/ 3132682 w 7467600"/>
              <a:gd name="connsiteY907" fmla="*/ 1072284 h 6858000"/>
              <a:gd name="connsiteX908" fmla="*/ 2716346 w 7467600"/>
              <a:gd name="connsiteY908" fmla="*/ 1276376 h 6858000"/>
              <a:gd name="connsiteX909" fmla="*/ 2716772 w 7467600"/>
              <a:gd name="connsiteY909" fmla="*/ 1255462 h 6858000"/>
              <a:gd name="connsiteX910" fmla="*/ 3471096 w 7467600"/>
              <a:gd name="connsiteY910" fmla="*/ 437072 h 6858000"/>
              <a:gd name="connsiteX911" fmla="*/ 3639057 w 7467600"/>
              <a:gd name="connsiteY911" fmla="*/ 286334 h 6858000"/>
              <a:gd name="connsiteX912" fmla="*/ 3640309 w 7467600"/>
              <a:gd name="connsiteY912" fmla="*/ 284664 h 6858000"/>
              <a:gd name="connsiteX913" fmla="*/ 3646022 w 7467600"/>
              <a:gd name="connsiteY913" fmla="*/ 276711 h 6858000"/>
              <a:gd name="connsiteX914" fmla="*/ 3707943 w 7467600"/>
              <a:gd name="connsiteY914" fmla="*/ 65958 h 6858000"/>
              <a:gd name="connsiteX915" fmla="*/ 3721337 w 7467600"/>
              <a:gd name="connsiteY915" fmla="*/ 0 h 6858000"/>
              <a:gd name="connsiteX916" fmla="*/ 2867960 w 7467600"/>
              <a:gd name="connsiteY916" fmla="*/ 0 h 6858000"/>
              <a:gd name="connsiteX917" fmla="*/ 2926351 w 7467600"/>
              <a:gd name="connsiteY917" fmla="*/ 0 h 6858000"/>
              <a:gd name="connsiteX918" fmla="*/ 2902823 w 7467600"/>
              <a:gd name="connsiteY918" fmla="*/ 262929 h 6858000"/>
              <a:gd name="connsiteX919" fmla="*/ 2940663 w 7467600"/>
              <a:gd name="connsiteY919" fmla="*/ 140884 h 6858000"/>
              <a:gd name="connsiteX920" fmla="*/ 2947039 w 7467600"/>
              <a:gd name="connsiteY920" fmla="*/ 122524 h 6858000"/>
              <a:gd name="connsiteX921" fmla="*/ 2984316 w 7467600"/>
              <a:gd name="connsiteY921" fmla="*/ 0 h 6858000"/>
              <a:gd name="connsiteX922" fmla="*/ 3016114 w 7467600"/>
              <a:gd name="connsiteY922" fmla="*/ 0 h 6858000"/>
              <a:gd name="connsiteX923" fmla="*/ 2979949 w 7467600"/>
              <a:gd name="connsiteY923" fmla="*/ 119274 h 6858000"/>
              <a:gd name="connsiteX924" fmla="*/ 3023879 w 7467600"/>
              <a:gd name="connsiteY924" fmla="*/ 0 h 6858000"/>
              <a:gd name="connsiteX925" fmla="*/ 3105400 w 7467600"/>
              <a:gd name="connsiteY925" fmla="*/ 0 h 6858000"/>
              <a:gd name="connsiteX926" fmla="*/ 3094669 w 7467600"/>
              <a:gd name="connsiteY926" fmla="*/ 30308 h 6858000"/>
              <a:gd name="connsiteX927" fmla="*/ 2901945 w 7467600"/>
              <a:gd name="connsiteY927" fmla="*/ 466538 h 6858000"/>
              <a:gd name="connsiteX928" fmla="*/ 2815209 w 7467600"/>
              <a:gd name="connsiteY928" fmla="*/ 497361 h 6858000"/>
              <a:gd name="connsiteX929" fmla="*/ 2844845 w 7467600"/>
              <a:gd name="connsiteY929" fmla="*/ 127638 h 6858000"/>
              <a:gd name="connsiteX930" fmla="*/ 2867960 w 7467600"/>
              <a:gd name="connsiteY930" fmla="*/ 0 h 6858000"/>
              <a:gd name="connsiteX931" fmla="*/ 1057230 w 7467600"/>
              <a:gd name="connsiteY931" fmla="*/ 0 h 6858000"/>
              <a:gd name="connsiteX932" fmla="*/ 1111003 w 7467600"/>
              <a:gd name="connsiteY932" fmla="*/ 0 h 6858000"/>
              <a:gd name="connsiteX933" fmla="*/ 1125553 w 7467600"/>
              <a:gd name="connsiteY933" fmla="*/ 52588 h 6858000"/>
              <a:gd name="connsiteX934" fmla="*/ 1304276 w 7467600"/>
              <a:gd name="connsiteY934" fmla="*/ 476275 h 6858000"/>
              <a:gd name="connsiteX935" fmla="*/ 1492066 w 7467600"/>
              <a:gd name="connsiteY935" fmla="*/ 886333 h 6858000"/>
              <a:gd name="connsiteX936" fmla="*/ 1423698 w 7467600"/>
              <a:gd name="connsiteY936" fmla="*/ 710817 h 6858000"/>
              <a:gd name="connsiteX937" fmla="*/ 1357609 w 7467600"/>
              <a:gd name="connsiteY937" fmla="*/ 532892 h 6858000"/>
              <a:gd name="connsiteX938" fmla="*/ 1309550 w 7467600"/>
              <a:gd name="connsiteY938" fmla="*/ 374031 h 6858000"/>
              <a:gd name="connsiteX939" fmla="*/ 1193673 w 7467600"/>
              <a:gd name="connsiteY939" fmla="*/ 49533 h 6858000"/>
              <a:gd name="connsiteX940" fmla="*/ 1164391 w 7467600"/>
              <a:gd name="connsiteY940" fmla="*/ 0 h 6858000"/>
              <a:gd name="connsiteX941" fmla="*/ 1200666 w 7467600"/>
              <a:gd name="connsiteY941" fmla="*/ 0 h 6858000"/>
              <a:gd name="connsiteX942" fmla="*/ 1223408 w 7467600"/>
              <a:gd name="connsiteY942" fmla="*/ 38996 h 6858000"/>
              <a:gd name="connsiteX943" fmla="*/ 1339635 w 7467600"/>
              <a:gd name="connsiteY943" fmla="*/ 365517 h 6858000"/>
              <a:gd name="connsiteX944" fmla="*/ 1387469 w 7467600"/>
              <a:gd name="connsiteY944" fmla="*/ 523079 h 6858000"/>
              <a:gd name="connsiteX945" fmla="*/ 1452685 w 7467600"/>
              <a:gd name="connsiteY945" fmla="*/ 699806 h 6858000"/>
              <a:gd name="connsiteX946" fmla="*/ 1492092 w 7467600"/>
              <a:gd name="connsiteY946" fmla="*/ 800424 h 6858000"/>
              <a:gd name="connsiteX947" fmla="*/ 1455302 w 7467600"/>
              <a:gd name="connsiteY947" fmla="*/ 632913 h 6858000"/>
              <a:gd name="connsiteX948" fmla="*/ 1222336 w 7467600"/>
              <a:gd name="connsiteY948" fmla="*/ 9480 h 6858000"/>
              <a:gd name="connsiteX949" fmla="*/ 1214634 w 7467600"/>
              <a:gd name="connsiteY949" fmla="*/ 0 h 6858000"/>
              <a:gd name="connsiteX950" fmla="*/ 1289827 w 7467600"/>
              <a:gd name="connsiteY950" fmla="*/ 0 h 6858000"/>
              <a:gd name="connsiteX951" fmla="*/ 1321076 w 7467600"/>
              <a:gd name="connsiteY951" fmla="*/ 59722 h 6858000"/>
              <a:gd name="connsiteX952" fmla="*/ 1512579 w 7467600"/>
              <a:gd name="connsiteY952" fmla="*/ 626441 h 6858000"/>
              <a:gd name="connsiteX953" fmla="*/ 1506076 w 7467600"/>
              <a:gd name="connsiteY953" fmla="*/ 1089289 h 6858000"/>
              <a:gd name="connsiteX954" fmla="*/ 1486346 w 7467600"/>
              <a:gd name="connsiteY954" fmla="*/ 1079919 h 6858000"/>
              <a:gd name="connsiteX955" fmla="*/ 1070511 w 7467600"/>
              <a:gd name="connsiteY955" fmla="*/ 48609 h 6858000"/>
              <a:gd name="connsiteX956" fmla="*/ 1057230 w 7467600"/>
              <a:gd name="connsiteY956" fmla="*/ 0 h 6858000"/>
              <a:gd name="connsiteX957" fmla="*/ 43151 w 7467600"/>
              <a:gd name="connsiteY957" fmla="*/ 0 h 6858000"/>
              <a:gd name="connsiteX958" fmla="*/ 95283 w 7467600"/>
              <a:gd name="connsiteY958" fmla="*/ 0 h 6858000"/>
              <a:gd name="connsiteX959" fmla="*/ 300708 w 7467600"/>
              <a:gd name="connsiteY959" fmla="*/ 154571 h 6858000"/>
              <a:gd name="connsiteX960" fmla="*/ 530414 w 7467600"/>
              <a:gd name="connsiteY960" fmla="*/ 354673 h 6858000"/>
              <a:gd name="connsiteX961" fmla="*/ 333785 w 7467600"/>
              <a:gd name="connsiteY961" fmla="*/ 161564 h 6858000"/>
              <a:gd name="connsiteX962" fmla="*/ 147005 w 7467600"/>
              <a:gd name="connsiteY962" fmla="*/ 0 h 6858000"/>
              <a:gd name="connsiteX963" fmla="*/ 272509 w 7467600"/>
              <a:gd name="connsiteY963" fmla="*/ 0 h 6858000"/>
              <a:gd name="connsiteX964" fmla="*/ 326276 w 7467600"/>
              <a:gd name="connsiteY964" fmla="*/ 45847 h 6858000"/>
              <a:gd name="connsiteX965" fmla="*/ 823759 w 7467600"/>
              <a:gd name="connsiteY965" fmla="*/ 574145 h 6858000"/>
              <a:gd name="connsiteX966" fmla="*/ 811254 w 7467600"/>
              <a:gd name="connsiteY966" fmla="*/ 665546 h 6858000"/>
              <a:gd name="connsiteX967" fmla="*/ 154042 w 7467600"/>
              <a:gd name="connsiteY967" fmla="*/ 261522 h 6858000"/>
              <a:gd name="connsiteX968" fmla="*/ 13550 w 7467600"/>
              <a:gd name="connsiteY968" fmla="*/ 158423 h 6858000"/>
              <a:gd name="connsiteX969" fmla="*/ 0 w 7467600"/>
              <a:gd name="connsiteY969" fmla="*/ 146618 h 6858000"/>
              <a:gd name="connsiteX970" fmla="*/ 0 w 7467600"/>
              <a:gd name="connsiteY970" fmla="*/ 59161 h 6858000"/>
              <a:gd name="connsiteX971" fmla="*/ 45427 w 7467600"/>
              <a:gd name="connsiteY971" fmla="*/ 101078 h 6858000"/>
              <a:gd name="connsiteX972" fmla="*/ 630103 w 7467600"/>
              <a:gd name="connsiteY972" fmla="*/ 485885 h 6858000"/>
              <a:gd name="connsiteX973" fmla="*/ 532040 w 7467600"/>
              <a:gd name="connsiteY973" fmla="*/ 399359 h 6858000"/>
              <a:gd name="connsiteX974" fmla="*/ 517618 w 7467600"/>
              <a:gd name="connsiteY974" fmla="*/ 385726 h 6858000"/>
              <a:gd name="connsiteX975" fmla="*/ 285074 w 7467600"/>
              <a:gd name="connsiteY975" fmla="*/ 182755 h 6858000"/>
              <a:gd name="connsiteX976" fmla="*/ 43151 w 7467600"/>
              <a:gd name="connsiteY97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6844835 w 7467600"/>
              <a:gd name="connsiteY96" fmla="*/ 5424988 h 6858000"/>
              <a:gd name="connsiteX97" fmla="*/ 1456157 w 7467600"/>
              <a:gd name="connsiteY97" fmla="*/ 5371404 h 6858000"/>
              <a:gd name="connsiteX98" fmla="*/ 1244432 w 7467600"/>
              <a:gd name="connsiteY98" fmla="*/ 5385601 h 6858000"/>
              <a:gd name="connsiteX99" fmla="*/ 973990 w 7467600"/>
              <a:gd name="connsiteY99" fmla="*/ 5424940 h 6858000"/>
              <a:gd name="connsiteX100" fmla="*/ 1103809 w 7467600"/>
              <a:gd name="connsiteY100" fmla="*/ 5433720 h 6858000"/>
              <a:gd name="connsiteX101" fmla="*/ 1123454 w 7467600"/>
              <a:gd name="connsiteY101" fmla="*/ 5435727 h 6858000"/>
              <a:gd name="connsiteX102" fmla="*/ 1737017 w 7467600"/>
              <a:gd name="connsiteY102" fmla="*/ 5452183 h 6858000"/>
              <a:gd name="connsiteX103" fmla="*/ 1824397 w 7467600"/>
              <a:gd name="connsiteY103" fmla="*/ 5447757 h 6858000"/>
              <a:gd name="connsiteX104" fmla="*/ 2070059 w 7467600"/>
              <a:gd name="connsiteY104" fmla="*/ 5441660 h 6858000"/>
              <a:gd name="connsiteX105" fmla="*/ 1456157 w 7467600"/>
              <a:gd name="connsiteY105" fmla="*/ 5371404 h 6858000"/>
              <a:gd name="connsiteX106" fmla="*/ 4988186 w 7467600"/>
              <a:gd name="connsiteY106" fmla="*/ 5216467 h 6858000"/>
              <a:gd name="connsiteX107" fmla="*/ 4777334 w 7467600"/>
              <a:gd name="connsiteY107" fmla="*/ 5406072 h 6858000"/>
              <a:gd name="connsiteX108" fmla="*/ 4718341 w 7467600"/>
              <a:gd name="connsiteY108" fmla="*/ 5468043 h 6858000"/>
              <a:gd name="connsiteX109" fmla="*/ 4604655 w 7467600"/>
              <a:gd name="connsiteY109" fmla="*/ 5583434 h 6858000"/>
              <a:gd name="connsiteX110" fmla="*/ 4565074 w 7467600"/>
              <a:gd name="connsiteY110" fmla="*/ 5618550 h 6858000"/>
              <a:gd name="connsiteX111" fmla="*/ 4988186 w 7467600"/>
              <a:gd name="connsiteY111" fmla="*/ 5216467 h 6858000"/>
              <a:gd name="connsiteX112" fmla="*/ 4978032 w 7467600"/>
              <a:gd name="connsiteY112" fmla="*/ 5183809 h 6858000"/>
              <a:gd name="connsiteX113" fmla="*/ 4463413 w 7467600"/>
              <a:gd name="connsiteY113" fmla="*/ 5615162 h 6858000"/>
              <a:gd name="connsiteX114" fmla="*/ 4358134 w 7467600"/>
              <a:gd name="connsiteY114" fmla="*/ 5742791 h 6858000"/>
              <a:gd name="connsiteX115" fmla="*/ 4376219 w 7467600"/>
              <a:gd name="connsiteY115" fmla="*/ 5729027 h 6858000"/>
              <a:gd name="connsiteX116" fmla="*/ 4582340 w 7467600"/>
              <a:gd name="connsiteY116" fmla="*/ 5561037 h 6858000"/>
              <a:gd name="connsiteX117" fmla="*/ 4694684 w 7467600"/>
              <a:gd name="connsiteY117" fmla="*/ 5447098 h 6858000"/>
              <a:gd name="connsiteX118" fmla="*/ 4754123 w 7467600"/>
              <a:gd name="connsiteY118" fmla="*/ 5384643 h 6858000"/>
              <a:gd name="connsiteX119" fmla="*/ 4978032 w 7467600"/>
              <a:gd name="connsiteY119" fmla="*/ 5183809 h 6858000"/>
              <a:gd name="connsiteX120" fmla="*/ 1903353 w 7467600"/>
              <a:gd name="connsiteY120" fmla="*/ 5044827 h 6858000"/>
              <a:gd name="connsiteX121" fmla="*/ 1936931 w 7467600"/>
              <a:gd name="connsiteY121" fmla="*/ 5093954 h 6858000"/>
              <a:gd name="connsiteX122" fmla="*/ 2195868 w 7467600"/>
              <a:gd name="connsiteY122" fmla="*/ 5396574 h 6858000"/>
              <a:gd name="connsiteX123" fmla="*/ 2088852 w 7467600"/>
              <a:gd name="connsiteY123" fmla="*/ 5166123 h 6858000"/>
              <a:gd name="connsiteX124" fmla="*/ 1958241 w 7467600"/>
              <a:gd name="connsiteY124" fmla="*/ 5067955 h 6858000"/>
              <a:gd name="connsiteX125" fmla="*/ 1903353 w 7467600"/>
              <a:gd name="connsiteY125" fmla="*/ 5044827 h 6858000"/>
              <a:gd name="connsiteX126" fmla="*/ 1979378 w 7467600"/>
              <a:gd name="connsiteY126" fmla="*/ 4769504 h 6858000"/>
              <a:gd name="connsiteX127" fmla="*/ 2882120 w 7467600"/>
              <a:gd name="connsiteY127" fmla="*/ 5064547 h 6858000"/>
              <a:gd name="connsiteX128" fmla="*/ 2793103 w 7467600"/>
              <a:gd name="connsiteY128" fmla="*/ 5039699 h 6858000"/>
              <a:gd name="connsiteX129" fmla="*/ 2770041 w 7467600"/>
              <a:gd name="connsiteY129" fmla="*/ 5033634 h 6858000"/>
              <a:gd name="connsiteX130" fmla="*/ 1979378 w 7467600"/>
              <a:gd name="connsiteY130" fmla="*/ 4769504 h 6858000"/>
              <a:gd name="connsiteX131" fmla="*/ 1927410 w 7467600"/>
              <a:gd name="connsiteY131" fmla="*/ 4716164 h 6858000"/>
              <a:gd name="connsiteX132" fmla="*/ 1959587 w 7467600"/>
              <a:gd name="connsiteY132" fmla="*/ 4728849 h 6858000"/>
              <a:gd name="connsiteX133" fmla="*/ 2777707 w 7467600"/>
              <a:gd name="connsiteY133" fmla="*/ 5003991 h 6858000"/>
              <a:gd name="connsiteX134" fmla="*/ 2800768 w 7467600"/>
              <a:gd name="connsiteY134" fmla="*/ 5010056 h 6858000"/>
              <a:gd name="connsiteX135" fmla="*/ 2879408 w 7467600"/>
              <a:gd name="connsiteY135" fmla="*/ 5031590 h 6858000"/>
              <a:gd name="connsiteX136" fmla="*/ 2862295 w 7467600"/>
              <a:gd name="connsiteY136" fmla="*/ 5022958 h 6858000"/>
              <a:gd name="connsiteX137" fmla="*/ 2813343 w 7467600"/>
              <a:gd name="connsiteY137" fmla="*/ 4998369 h 6858000"/>
              <a:gd name="connsiteX138" fmla="*/ 2646245 w 7467600"/>
              <a:gd name="connsiteY138" fmla="*/ 4930999 h 6858000"/>
              <a:gd name="connsiteX139" fmla="*/ 1999243 w 7467600"/>
              <a:gd name="connsiteY139" fmla="*/ 4730524 h 6858000"/>
              <a:gd name="connsiteX140" fmla="*/ 1979527 w 7467600"/>
              <a:gd name="connsiteY140" fmla="*/ 4726651 h 6858000"/>
              <a:gd name="connsiteX141" fmla="*/ 1927410 w 7467600"/>
              <a:gd name="connsiteY141" fmla="*/ 4716164 h 6858000"/>
              <a:gd name="connsiteX142" fmla="*/ 1997014 w 7467600"/>
              <a:gd name="connsiteY142" fmla="*/ 4698007 h 6858000"/>
              <a:gd name="connsiteX143" fmla="*/ 2005458 w 7467600"/>
              <a:gd name="connsiteY143" fmla="*/ 4699540 h 6858000"/>
              <a:gd name="connsiteX144" fmla="*/ 2657186 w 7467600"/>
              <a:gd name="connsiteY144" fmla="*/ 4901687 h 6858000"/>
              <a:gd name="connsiteX145" fmla="*/ 2826662 w 7467600"/>
              <a:gd name="connsiteY145" fmla="*/ 4970362 h 6858000"/>
              <a:gd name="connsiteX146" fmla="*/ 2876100 w 7467600"/>
              <a:gd name="connsiteY146" fmla="*/ 4995397 h 6858000"/>
              <a:gd name="connsiteX147" fmla="*/ 3042600 w 7467600"/>
              <a:gd name="connsiteY147" fmla="*/ 5059532 h 6858000"/>
              <a:gd name="connsiteX148" fmla="*/ 1997014 w 7467600"/>
              <a:gd name="connsiteY148" fmla="*/ 4698007 h 6858000"/>
              <a:gd name="connsiteX149" fmla="*/ 2305292 w 7467600"/>
              <a:gd name="connsiteY149" fmla="*/ 4219492 h 6858000"/>
              <a:gd name="connsiteX150" fmla="*/ 3360922 w 7467600"/>
              <a:gd name="connsiteY150" fmla="*/ 4529373 h 6858000"/>
              <a:gd name="connsiteX151" fmla="*/ 3492420 w 7467600"/>
              <a:gd name="connsiteY151" fmla="*/ 4510145 h 6858000"/>
              <a:gd name="connsiteX152" fmla="*/ 3364086 w 7467600"/>
              <a:gd name="connsiteY152" fmla="*/ 4480340 h 6858000"/>
              <a:gd name="connsiteX153" fmla="*/ 3225818 w 7467600"/>
              <a:gd name="connsiteY153" fmla="*/ 4411822 h 6858000"/>
              <a:gd name="connsiteX154" fmla="*/ 3129696 w 7467600"/>
              <a:gd name="connsiteY154" fmla="*/ 4360704 h 6858000"/>
              <a:gd name="connsiteX155" fmla="*/ 2814545 w 7467600"/>
              <a:gd name="connsiteY155" fmla="*/ 4282955 h 6858000"/>
              <a:gd name="connsiteX156" fmla="*/ 2305292 w 7467600"/>
              <a:gd name="connsiteY156" fmla="*/ 4219492 h 6858000"/>
              <a:gd name="connsiteX157" fmla="*/ 2626982 w 7467600"/>
              <a:gd name="connsiteY157" fmla="*/ 4206450 h 6858000"/>
              <a:gd name="connsiteX158" fmla="*/ 2490617 w 7467600"/>
              <a:gd name="connsiteY158" fmla="*/ 4206951 h 6858000"/>
              <a:gd name="connsiteX159" fmla="*/ 2819869 w 7467600"/>
              <a:gd name="connsiteY159" fmla="*/ 4252936 h 6858000"/>
              <a:gd name="connsiteX160" fmla="*/ 3143018 w 7467600"/>
              <a:gd name="connsiteY160" fmla="*/ 4332698 h 6858000"/>
              <a:gd name="connsiteX161" fmla="*/ 3241520 w 7467600"/>
              <a:gd name="connsiteY161" fmla="*/ 4385112 h 6858000"/>
              <a:gd name="connsiteX162" fmla="*/ 3374575 w 7467600"/>
              <a:gd name="connsiteY162" fmla="*/ 4451517 h 6858000"/>
              <a:gd name="connsiteX163" fmla="*/ 3505221 w 7467600"/>
              <a:gd name="connsiteY163" fmla="*/ 4480757 h 6858000"/>
              <a:gd name="connsiteX164" fmla="*/ 2626982 w 7467600"/>
              <a:gd name="connsiteY164" fmla="*/ 4206450 h 6858000"/>
              <a:gd name="connsiteX165" fmla="*/ 1310106 w 7467600"/>
              <a:gd name="connsiteY165" fmla="*/ 3943217 h 6858000"/>
              <a:gd name="connsiteX166" fmla="*/ 854994 w 7467600"/>
              <a:gd name="connsiteY166" fmla="*/ 4399136 h 6858000"/>
              <a:gd name="connsiteX167" fmla="*/ 742462 w 7467600"/>
              <a:gd name="connsiteY167" fmla="*/ 4594648 h 6858000"/>
              <a:gd name="connsiteX168" fmla="*/ 820602 w 7467600"/>
              <a:gd name="connsiteY168" fmla="*/ 4485915 h 6858000"/>
              <a:gd name="connsiteX169" fmla="*/ 878295 w 7467600"/>
              <a:gd name="connsiteY169" fmla="*/ 4403594 h 6858000"/>
              <a:gd name="connsiteX170" fmla="*/ 1240607 w 7467600"/>
              <a:gd name="connsiteY170" fmla="*/ 4010401 h 6858000"/>
              <a:gd name="connsiteX171" fmla="*/ 1310106 w 7467600"/>
              <a:gd name="connsiteY171" fmla="*/ 3943217 h 6858000"/>
              <a:gd name="connsiteX172" fmla="*/ 1423113 w 7467600"/>
              <a:gd name="connsiteY172" fmla="*/ 3874565 h 6858000"/>
              <a:gd name="connsiteX173" fmla="*/ 1260565 w 7467600"/>
              <a:gd name="connsiteY173" fmla="*/ 4031982 h 6858000"/>
              <a:gd name="connsiteX174" fmla="*/ 901900 w 7467600"/>
              <a:gd name="connsiteY174" fmla="*/ 4421236 h 6858000"/>
              <a:gd name="connsiteX175" fmla="*/ 845044 w 7467600"/>
              <a:gd name="connsiteY175" fmla="*/ 4502436 h 6858000"/>
              <a:gd name="connsiteX176" fmla="*/ 685926 w 7467600"/>
              <a:gd name="connsiteY176" fmla="*/ 4703069 h 6858000"/>
              <a:gd name="connsiteX177" fmla="*/ 684248 w 7467600"/>
              <a:gd name="connsiteY177" fmla="*/ 4706721 h 6858000"/>
              <a:gd name="connsiteX178" fmla="*/ 1423113 w 7467600"/>
              <a:gd name="connsiteY178" fmla="*/ 3874565 h 6858000"/>
              <a:gd name="connsiteX179" fmla="*/ 3316479 w 7467600"/>
              <a:gd name="connsiteY179" fmla="*/ 3872136 h 6858000"/>
              <a:gd name="connsiteX180" fmla="*/ 3546806 w 7467600"/>
              <a:gd name="connsiteY180" fmla="*/ 4356139 h 6858000"/>
              <a:gd name="connsiteX181" fmla="*/ 3364433 w 7467600"/>
              <a:gd name="connsiteY181" fmla="*/ 3953121 h 6858000"/>
              <a:gd name="connsiteX182" fmla="*/ 3316479 w 7467600"/>
              <a:gd name="connsiteY182" fmla="*/ 3872136 h 6858000"/>
              <a:gd name="connsiteX183" fmla="*/ 3291335 w 7467600"/>
              <a:gd name="connsiteY183" fmla="*/ 3767420 h 6858000"/>
              <a:gd name="connsiteX184" fmla="*/ 3390805 w 7467600"/>
              <a:gd name="connsiteY184" fmla="*/ 3937163 h 6858000"/>
              <a:gd name="connsiteX185" fmla="*/ 3579062 w 7467600"/>
              <a:gd name="connsiteY185" fmla="*/ 4359040 h 6858000"/>
              <a:gd name="connsiteX186" fmla="*/ 3467355 w 7467600"/>
              <a:gd name="connsiteY186" fmla="*/ 3988130 h 6858000"/>
              <a:gd name="connsiteX187" fmla="*/ 3310753 w 7467600"/>
              <a:gd name="connsiteY187" fmla="*/ 3787140 h 6858000"/>
              <a:gd name="connsiteX188" fmla="*/ 3291335 w 7467600"/>
              <a:gd name="connsiteY188" fmla="*/ 3767420 h 6858000"/>
              <a:gd name="connsiteX189" fmla="*/ 1635889 w 7467600"/>
              <a:gd name="connsiteY189" fmla="*/ 3709494 h 6858000"/>
              <a:gd name="connsiteX190" fmla="*/ 1634800 w 7467600"/>
              <a:gd name="connsiteY190" fmla="*/ 3731111 h 6858000"/>
              <a:gd name="connsiteX191" fmla="*/ 1635889 w 7467600"/>
              <a:gd name="connsiteY191" fmla="*/ 3709494 h 6858000"/>
              <a:gd name="connsiteX192" fmla="*/ 1510397 w 7467600"/>
              <a:gd name="connsiteY192" fmla="*/ 3684705 h 6858000"/>
              <a:gd name="connsiteX193" fmla="*/ 1146550 w 7467600"/>
              <a:gd name="connsiteY193" fmla="*/ 3802012 h 6858000"/>
              <a:gd name="connsiteX194" fmla="*/ 698834 w 7467600"/>
              <a:gd name="connsiteY194" fmla="*/ 3952272 h 6858000"/>
              <a:gd name="connsiteX195" fmla="*/ 34256 w 7467600"/>
              <a:gd name="connsiteY195" fmla="*/ 4347603 h 6858000"/>
              <a:gd name="connsiteX196" fmla="*/ 527241 w 7467600"/>
              <a:gd name="connsiteY196" fmla="*/ 4065078 h 6858000"/>
              <a:gd name="connsiteX197" fmla="*/ 1510397 w 7467600"/>
              <a:gd name="connsiteY197" fmla="*/ 3684705 h 6858000"/>
              <a:gd name="connsiteX198" fmla="*/ 1313114 w 7467600"/>
              <a:gd name="connsiteY198" fmla="*/ 3655216 h 6858000"/>
              <a:gd name="connsiteX199" fmla="*/ 1109304 w 7467600"/>
              <a:gd name="connsiteY199" fmla="*/ 3669030 h 6858000"/>
              <a:gd name="connsiteX200" fmla="*/ 8129 w 7467600"/>
              <a:gd name="connsiteY200" fmla="*/ 4330519 h 6858000"/>
              <a:gd name="connsiteX201" fmla="*/ 687572 w 7467600"/>
              <a:gd name="connsiteY201" fmla="*/ 3925629 h 6858000"/>
              <a:gd name="connsiteX202" fmla="*/ 1138365 w 7467600"/>
              <a:gd name="connsiteY202" fmla="*/ 3774515 h 6858000"/>
              <a:gd name="connsiteX203" fmla="*/ 1505579 w 7467600"/>
              <a:gd name="connsiteY203" fmla="*/ 3655526 h 6858000"/>
              <a:gd name="connsiteX204" fmla="*/ 1313114 w 7467600"/>
              <a:gd name="connsiteY204" fmla="*/ 3655216 h 6858000"/>
              <a:gd name="connsiteX205" fmla="*/ 3655073 w 7467600"/>
              <a:gd name="connsiteY205" fmla="*/ 3650884 h 6858000"/>
              <a:gd name="connsiteX206" fmla="*/ 3989938 w 7467600"/>
              <a:gd name="connsiteY206" fmla="*/ 3991685 h 6858000"/>
              <a:gd name="connsiteX207" fmla="*/ 4393907 w 7467600"/>
              <a:gd name="connsiteY207" fmla="*/ 4261258 h 6858000"/>
              <a:gd name="connsiteX208" fmla="*/ 4648051 w 7467600"/>
              <a:gd name="connsiteY208" fmla="*/ 4374051 h 6858000"/>
              <a:gd name="connsiteX209" fmla="*/ 4383389 w 7467600"/>
              <a:gd name="connsiteY209" fmla="*/ 4184369 h 6858000"/>
              <a:gd name="connsiteX210" fmla="*/ 4165508 w 7467600"/>
              <a:gd name="connsiteY210" fmla="*/ 4035196 h 6858000"/>
              <a:gd name="connsiteX211" fmla="*/ 4068162 w 7467600"/>
              <a:gd name="connsiteY211" fmla="*/ 3953394 h 6858000"/>
              <a:gd name="connsiteX212" fmla="*/ 3981416 w 7467600"/>
              <a:gd name="connsiteY212" fmla="*/ 3880482 h 6858000"/>
              <a:gd name="connsiteX213" fmla="*/ 3800147 w 7467600"/>
              <a:gd name="connsiteY213" fmla="*/ 3749872 h 6858000"/>
              <a:gd name="connsiteX214" fmla="*/ 3655073 w 7467600"/>
              <a:gd name="connsiteY214" fmla="*/ 3650884 h 6858000"/>
              <a:gd name="connsiteX215" fmla="*/ 3670252 w 7467600"/>
              <a:gd name="connsiteY215" fmla="*/ 3622798 h 6858000"/>
              <a:gd name="connsiteX216" fmla="*/ 3817258 w 7467600"/>
              <a:gd name="connsiteY216" fmla="*/ 3723577 h 6858000"/>
              <a:gd name="connsiteX217" fmla="*/ 4000461 w 7467600"/>
              <a:gd name="connsiteY217" fmla="*/ 3855966 h 6858000"/>
              <a:gd name="connsiteX218" fmla="*/ 4088180 w 7467600"/>
              <a:gd name="connsiteY218" fmla="*/ 3929774 h 6858000"/>
              <a:gd name="connsiteX219" fmla="*/ 4184555 w 7467600"/>
              <a:gd name="connsiteY219" fmla="*/ 4010683 h 6858000"/>
              <a:gd name="connsiteX220" fmla="*/ 4399563 w 7467600"/>
              <a:gd name="connsiteY220" fmla="*/ 4158106 h 6858000"/>
              <a:gd name="connsiteX221" fmla="*/ 4684469 w 7467600"/>
              <a:gd name="connsiteY221" fmla="*/ 4364680 h 6858000"/>
              <a:gd name="connsiteX222" fmla="*/ 4690271 w 7467600"/>
              <a:gd name="connsiteY222" fmla="*/ 4370034 h 6858000"/>
              <a:gd name="connsiteX223" fmla="*/ 4136093 w 7467600"/>
              <a:gd name="connsiteY223" fmla="*/ 3858466 h 6858000"/>
              <a:gd name="connsiteX224" fmla="*/ 3670252 w 7467600"/>
              <a:gd name="connsiteY224" fmla="*/ 3622798 h 6858000"/>
              <a:gd name="connsiteX225" fmla="*/ 4440129 w 7467600"/>
              <a:gd name="connsiteY225" fmla="*/ 3448571 h 6858000"/>
              <a:gd name="connsiteX226" fmla="*/ 4856525 w 7467600"/>
              <a:gd name="connsiteY226" fmla="*/ 3915351 h 6858000"/>
              <a:gd name="connsiteX227" fmla="*/ 5059055 w 7467600"/>
              <a:gd name="connsiteY227" fmla="*/ 4108918 h 6858000"/>
              <a:gd name="connsiteX228" fmla="*/ 5290070 w 7467600"/>
              <a:gd name="connsiteY228" fmla="*/ 4263619 h 6858000"/>
              <a:gd name="connsiteX229" fmla="*/ 4834991 w 7467600"/>
              <a:gd name="connsiteY229" fmla="*/ 3830985 h 6858000"/>
              <a:gd name="connsiteX230" fmla="*/ 4440129 w 7467600"/>
              <a:gd name="connsiteY230" fmla="*/ 3448571 h 6858000"/>
              <a:gd name="connsiteX231" fmla="*/ 4441737 w 7467600"/>
              <a:gd name="connsiteY231" fmla="*/ 3399734 h 6858000"/>
              <a:gd name="connsiteX232" fmla="*/ 4431236 w 7467600"/>
              <a:gd name="connsiteY232" fmla="*/ 3400954 h 6858000"/>
              <a:gd name="connsiteX233" fmla="*/ 4557150 w 7467600"/>
              <a:gd name="connsiteY233" fmla="*/ 3510023 h 6858000"/>
              <a:gd name="connsiteX234" fmla="*/ 4856936 w 7467600"/>
              <a:gd name="connsiteY234" fmla="*/ 3809146 h 6858000"/>
              <a:gd name="connsiteX235" fmla="*/ 5111996 w 7467600"/>
              <a:gd name="connsiteY235" fmla="*/ 4065759 h 6858000"/>
              <a:gd name="connsiteX236" fmla="*/ 5388878 w 7467600"/>
              <a:gd name="connsiteY236" fmla="*/ 4300185 h 6858000"/>
              <a:gd name="connsiteX237" fmla="*/ 5425556 w 7467600"/>
              <a:gd name="connsiteY237" fmla="*/ 4308967 h 6858000"/>
              <a:gd name="connsiteX238" fmla="*/ 4943646 w 7467600"/>
              <a:gd name="connsiteY238" fmla="*/ 3822916 h 6858000"/>
              <a:gd name="connsiteX239" fmla="*/ 4594837 w 7467600"/>
              <a:gd name="connsiteY239" fmla="*/ 3532274 h 6858000"/>
              <a:gd name="connsiteX240" fmla="*/ 4441737 w 7467600"/>
              <a:gd name="connsiteY240" fmla="*/ 3399734 h 6858000"/>
              <a:gd name="connsiteX241" fmla="*/ 5425834 w 7467600"/>
              <a:gd name="connsiteY241" fmla="*/ 3162785 h 6858000"/>
              <a:gd name="connsiteX242" fmla="*/ 5401644 w 7467600"/>
              <a:gd name="connsiteY242" fmla="*/ 3617847 h 6858000"/>
              <a:gd name="connsiteX243" fmla="*/ 5467256 w 7467600"/>
              <a:gd name="connsiteY243" fmla="*/ 4175494 h 6858000"/>
              <a:gd name="connsiteX244" fmla="*/ 5448069 w 7467600"/>
              <a:gd name="connsiteY244" fmla="*/ 3567554 h 6858000"/>
              <a:gd name="connsiteX245" fmla="*/ 5425834 w 7467600"/>
              <a:gd name="connsiteY245" fmla="*/ 3162785 h 6858000"/>
              <a:gd name="connsiteX246" fmla="*/ 1318687 w 7467600"/>
              <a:gd name="connsiteY246" fmla="*/ 3113840 h 6858000"/>
              <a:gd name="connsiteX247" fmla="*/ 1066793 w 7467600"/>
              <a:gd name="connsiteY247" fmla="*/ 3212171 h 6858000"/>
              <a:gd name="connsiteX248" fmla="*/ 993319 w 7467600"/>
              <a:gd name="connsiteY248" fmla="*/ 3247648 h 6858000"/>
              <a:gd name="connsiteX249" fmla="*/ 853081 w 7467600"/>
              <a:gd name="connsiteY249" fmla="*/ 3312410 h 6858000"/>
              <a:gd name="connsiteX250" fmla="*/ 805957 w 7467600"/>
              <a:gd name="connsiteY250" fmla="*/ 3330443 h 6858000"/>
              <a:gd name="connsiteX251" fmla="*/ 1318687 w 7467600"/>
              <a:gd name="connsiteY251" fmla="*/ 3113840 h 6858000"/>
              <a:gd name="connsiteX252" fmla="*/ 5453702 w 7467600"/>
              <a:gd name="connsiteY252" fmla="*/ 3090882 h 6858000"/>
              <a:gd name="connsiteX253" fmla="*/ 5480135 w 7467600"/>
              <a:gd name="connsiteY253" fmla="*/ 3565802 h 6858000"/>
              <a:gd name="connsiteX254" fmla="*/ 5499023 w 7467600"/>
              <a:gd name="connsiteY254" fmla="*/ 4166310 h 6858000"/>
              <a:gd name="connsiteX255" fmla="*/ 5547022 w 7467600"/>
              <a:gd name="connsiteY255" fmla="*/ 3607838 h 6858000"/>
              <a:gd name="connsiteX256" fmla="*/ 5515964 w 7467600"/>
              <a:gd name="connsiteY256" fmla="*/ 3378541 h 6858000"/>
              <a:gd name="connsiteX257" fmla="*/ 5453702 w 7467600"/>
              <a:gd name="connsiteY257" fmla="*/ 3090882 h 6858000"/>
              <a:gd name="connsiteX258" fmla="*/ 1238695 w 7467600"/>
              <a:gd name="connsiteY258" fmla="*/ 3076820 h 6858000"/>
              <a:gd name="connsiteX259" fmla="*/ 716371 w 7467600"/>
              <a:gd name="connsiteY259" fmla="*/ 3293249 h 6858000"/>
              <a:gd name="connsiteX260" fmla="*/ 579522 w 7467600"/>
              <a:gd name="connsiteY260" fmla="*/ 3371759 h 6858000"/>
              <a:gd name="connsiteX261" fmla="*/ 600288 w 7467600"/>
              <a:gd name="connsiteY261" fmla="*/ 3365555 h 6858000"/>
              <a:gd name="connsiteX262" fmla="*/ 840692 w 7467600"/>
              <a:gd name="connsiteY262" fmla="*/ 3284921 h 6858000"/>
              <a:gd name="connsiteX263" fmla="*/ 979248 w 7467600"/>
              <a:gd name="connsiteY263" fmla="*/ 3221003 h 6858000"/>
              <a:gd name="connsiteX264" fmla="*/ 1053282 w 7467600"/>
              <a:gd name="connsiteY264" fmla="*/ 3185247 h 6858000"/>
              <a:gd name="connsiteX265" fmla="*/ 1320603 w 7467600"/>
              <a:gd name="connsiteY265" fmla="*/ 3081281 h 6858000"/>
              <a:gd name="connsiteX266" fmla="*/ 1238695 w 7467600"/>
              <a:gd name="connsiteY266" fmla="*/ 3076820 h 6858000"/>
              <a:gd name="connsiteX267" fmla="*/ 5425627 w 7467600"/>
              <a:gd name="connsiteY267" fmla="*/ 2954192 h 6858000"/>
              <a:gd name="connsiteX268" fmla="*/ 5470770 w 7467600"/>
              <a:gd name="connsiteY268" fmla="*/ 3005435 h 6858000"/>
              <a:gd name="connsiteX269" fmla="*/ 5519779 w 7467600"/>
              <a:gd name="connsiteY269" fmla="*/ 4359223 h 6858000"/>
              <a:gd name="connsiteX270" fmla="*/ 5520293 w 7467600"/>
              <a:gd name="connsiteY270" fmla="*/ 4360602 h 6858000"/>
              <a:gd name="connsiteX271" fmla="*/ 5767221 w 7467600"/>
              <a:gd name="connsiteY271" fmla="*/ 4665564 h 6858000"/>
              <a:gd name="connsiteX272" fmla="*/ 6937169 w 7467600"/>
              <a:gd name="connsiteY272" fmla="*/ 4815941 h 6858000"/>
              <a:gd name="connsiteX273" fmla="*/ 6953922 w 7467600"/>
              <a:gd name="connsiteY273" fmla="*/ 4890068 h 6858000"/>
              <a:gd name="connsiteX274" fmla="*/ 6071359 w 7467600"/>
              <a:gd name="connsiteY274" fmla="*/ 4770770 h 6858000"/>
              <a:gd name="connsiteX275" fmla="*/ 6038839 w 7467600"/>
              <a:gd name="connsiteY275" fmla="*/ 4764474 h 6858000"/>
              <a:gd name="connsiteX276" fmla="*/ 6038706 w 7467600"/>
              <a:gd name="connsiteY276" fmla="*/ 4763847 h 6858000"/>
              <a:gd name="connsiteX277" fmla="*/ 6037784 w 7467600"/>
              <a:gd name="connsiteY277" fmla="*/ 4764270 h 6858000"/>
              <a:gd name="connsiteX278" fmla="*/ 6038839 w 7467600"/>
              <a:gd name="connsiteY278" fmla="*/ 4764474 h 6858000"/>
              <a:gd name="connsiteX279" fmla="*/ 6040338 w 7467600"/>
              <a:gd name="connsiteY279" fmla="*/ 4771418 h 6858000"/>
              <a:gd name="connsiteX280" fmla="*/ 6024488 w 7467600"/>
              <a:gd name="connsiteY280" fmla="*/ 4809903 h 6858000"/>
              <a:gd name="connsiteX281" fmla="*/ 5599771 w 7467600"/>
              <a:gd name="connsiteY281" fmla="*/ 5509652 h 6858000"/>
              <a:gd name="connsiteX282" fmla="*/ 5548843 w 7467600"/>
              <a:gd name="connsiteY282" fmla="*/ 5563845 h 6858000"/>
              <a:gd name="connsiteX283" fmla="*/ 5940952 w 7467600"/>
              <a:gd name="connsiteY283" fmla="*/ 6250028 h 6858000"/>
              <a:gd name="connsiteX284" fmla="*/ 6043441 w 7467600"/>
              <a:gd name="connsiteY284" fmla="*/ 6665847 h 6858000"/>
              <a:gd name="connsiteX285" fmla="*/ 6093432 w 7467600"/>
              <a:gd name="connsiteY285" fmla="*/ 6858000 h 6858000"/>
              <a:gd name="connsiteX286" fmla="*/ 6034344 w 7467600"/>
              <a:gd name="connsiteY286" fmla="*/ 6858000 h 6858000"/>
              <a:gd name="connsiteX287" fmla="*/ 6026679 w 7467600"/>
              <a:gd name="connsiteY287" fmla="*/ 6836959 h 6858000"/>
              <a:gd name="connsiteX288" fmla="*/ 5800441 w 7467600"/>
              <a:gd name="connsiteY288" fmla="*/ 6335286 h 6858000"/>
              <a:gd name="connsiteX289" fmla="*/ 5526562 w 7467600"/>
              <a:gd name="connsiteY289" fmla="*/ 5705388 h 6858000"/>
              <a:gd name="connsiteX290" fmla="*/ 5519640 w 7467600"/>
              <a:gd name="connsiteY290" fmla="*/ 5683774 h 6858000"/>
              <a:gd name="connsiteX291" fmla="*/ 5844559 w 7467600"/>
              <a:gd name="connsiteY291" fmla="*/ 6553349 h 6858000"/>
              <a:gd name="connsiteX292" fmla="*/ 5975994 w 7467600"/>
              <a:gd name="connsiteY292" fmla="*/ 6858000 h 6858000"/>
              <a:gd name="connsiteX293" fmla="*/ 5898547 w 7467600"/>
              <a:gd name="connsiteY293" fmla="*/ 6858000 h 6858000"/>
              <a:gd name="connsiteX294" fmla="*/ 5682041 w 7467600"/>
              <a:gd name="connsiteY294" fmla="*/ 6355860 h 6858000"/>
              <a:gd name="connsiteX295" fmla="*/ 5461758 w 7467600"/>
              <a:gd name="connsiteY295" fmla="*/ 5820220 h 6858000"/>
              <a:gd name="connsiteX296" fmla="*/ 5237282 w 7467600"/>
              <a:gd name="connsiteY296" fmla="*/ 6579086 h 6858000"/>
              <a:gd name="connsiteX297" fmla="*/ 5115009 w 7467600"/>
              <a:gd name="connsiteY297" fmla="*/ 6858000 h 6858000"/>
              <a:gd name="connsiteX298" fmla="*/ 5028074 w 7467600"/>
              <a:gd name="connsiteY298" fmla="*/ 6858000 h 6858000"/>
              <a:gd name="connsiteX299" fmla="*/ 5079508 w 7467600"/>
              <a:gd name="connsiteY299" fmla="*/ 6749074 h 6858000"/>
              <a:gd name="connsiteX300" fmla="*/ 5371846 w 7467600"/>
              <a:gd name="connsiteY300" fmla="*/ 5924413 h 6858000"/>
              <a:gd name="connsiteX301" fmla="*/ 5270512 w 7467600"/>
              <a:gd name="connsiteY301" fmla="*/ 6138975 h 6858000"/>
              <a:gd name="connsiteX302" fmla="*/ 5062409 w 7467600"/>
              <a:gd name="connsiteY302" fmla="*/ 6653544 h 6858000"/>
              <a:gd name="connsiteX303" fmla="*/ 5036628 w 7467600"/>
              <a:gd name="connsiteY303" fmla="*/ 6754247 h 6858000"/>
              <a:gd name="connsiteX304" fmla="*/ 5009112 w 7467600"/>
              <a:gd name="connsiteY304" fmla="*/ 6858000 h 6858000"/>
              <a:gd name="connsiteX305" fmla="*/ 4976679 w 7467600"/>
              <a:gd name="connsiteY305" fmla="*/ 6858000 h 6858000"/>
              <a:gd name="connsiteX306" fmla="*/ 5006537 w 7467600"/>
              <a:gd name="connsiteY306" fmla="*/ 6747068 h 6858000"/>
              <a:gd name="connsiteX307" fmla="*/ 5032723 w 7467600"/>
              <a:gd name="connsiteY307" fmla="*/ 6644957 h 6858000"/>
              <a:gd name="connsiteX308" fmla="*/ 5242949 w 7467600"/>
              <a:gd name="connsiteY308" fmla="*/ 6125175 h 6858000"/>
              <a:gd name="connsiteX309" fmla="*/ 5286321 w 7467600"/>
              <a:gd name="connsiteY309" fmla="*/ 6033555 h 6858000"/>
              <a:gd name="connsiteX310" fmla="*/ 5008210 w 7467600"/>
              <a:gd name="connsiteY310" fmla="*/ 6649194 h 6858000"/>
              <a:gd name="connsiteX311" fmla="*/ 4986321 w 7467600"/>
              <a:gd name="connsiteY311" fmla="*/ 6765687 h 6858000"/>
              <a:gd name="connsiteX312" fmla="*/ 4973474 w 7467600"/>
              <a:gd name="connsiteY312" fmla="*/ 6858000 h 6858000"/>
              <a:gd name="connsiteX313" fmla="*/ 4907178 w 7467600"/>
              <a:gd name="connsiteY313" fmla="*/ 6858000 h 6858000"/>
              <a:gd name="connsiteX314" fmla="*/ 4910810 w 7467600"/>
              <a:gd name="connsiteY314" fmla="*/ 6829660 h 6858000"/>
              <a:gd name="connsiteX315" fmla="*/ 4987461 w 7467600"/>
              <a:gd name="connsiteY315" fmla="*/ 6432994 h 6858000"/>
              <a:gd name="connsiteX316" fmla="*/ 5179262 w 7467600"/>
              <a:gd name="connsiteY316" fmla="*/ 6035044 h 6858000"/>
              <a:gd name="connsiteX317" fmla="*/ 4689678 w 7467600"/>
              <a:gd name="connsiteY317" fmla="*/ 6440241 h 6858000"/>
              <a:gd name="connsiteX318" fmla="*/ 4477543 w 7467600"/>
              <a:gd name="connsiteY318" fmla="*/ 6674836 h 6858000"/>
              <a:gd name="connsiteX319" fmla="*/ 4329957 w 7467600"/>
              <a:gd name="connsiteY319" fmla="*/ 6858000 h 6858000"/>
              <a:gd name="connsiteX320" fmla="*/ 4218595 w 7467600"/>
              <a:gd name="connsiteY320" fmla="*/ 6858000 h 6858000"/>
              <a:gd name="connsiteX321" fmla="*/ 4368888 w 7467600"/>
              <a:gd name="connsiteY321" fmla="*/ 6668412 h 6858000"/>
              <a:gd name="connsiteX322" fmla="*/ 4563091 w 7467600"/>
              <a:gd name="connsiteY322" fmla="*/ 6442508 h 6858000"/>
              <a:gd name="connsiteX323" fmla="*/ 5387324 w 7467600"/>
              <a:gd name="connsiteY323" fmla="*/ 5705830 h 6858000"/>
              <a:gd name="connsiteX324" fmla="*/ 5073620 w 7467600"/>
              <a:gd name="connsiteY324" fmla="*/ 5955437 h 6858000"/>
              <a:gd name="connsiteX325" fmla="*/ 4689789 w 7467600"/>
              <a:gd name="connsiteY325" fmla="*/ 6268382 h 6858000"/>
              <a:gd name="connsiteX326" fmla="*/ 4418722 w 7467600"/>
              <a:gd name="connsiteY326" fmla="*/ 6570886 h 6858000"/>
              <a:gd name="connsiteX327" fmla="*/ 4214944 w 7467600"/>
              <a:gd name="connsiteY327" fmla="*/ 6858000 h 6858000"/>
              <a:gd name="connsiteX328" fmla="*/ 4177898 w 7467600"/>
              <a:gd name="connsiteY328" fmla="*/ 6858000 h 6858000"/>
              <a:gd name="connsiteX329" fmla="*/ 4391597 w 7467600"/>
              <a:gd name="connsiteY329" fmla="*/ 6556370 h 6858000"/>
              <a:gd name="connsiteX330" fmla="*/ 4668889 w 7467600"/>
              <a:gd name="connsiteY330" fmla="*/ 6246399 h 6858000"/>
              <a:gd name="connsiteX331" fmla="*/ 5055427 w 7467600"/>
              <a:gd name="connsiteY331" fmla="*/ 5931476 h 6858000"/>
              <a:gd name="connsiteX332" fmla="*/ 5371814 w 7467600"/>
              <a:gd name="connsiteY332" fmla="*/ 5678975 h 6858000"/>
              <a:gd name="connsiteX333" fmla="*/ 4987918 w 7467600"/>
              <a:gd name="connsiteY333" fmla="*/ 5838701 h 6858000"/>
              <a:gd name="connsiteX334" fmla="*/ 4317146 w 7467600"/>
              <a:gd name="connsiteY334" fmla="*/ 6587716 h 6858000"/>
              <a:gd name="connsiteX335" fmla="*/ 4171627 w 7467600"/>
              <a:gd name="connsiteY335" fmla="*/ 6858000 h 6858000"/>
              <a:gd name="connsiteX336" fmla="*/ 4081585 w 7467600"/>
              <a:gd name="connsiteY336" fmla="*/ 6858000 h 6858000"/>
              <a:gd name="connsiteX337" fmla="*/ 4238603 w 7467600"/>
              <a:gd name="connsiteY337" fmla="*/ 6559341 h 6858000"/>
              <a:gd name="connsiteX338" fmla="*/ 4778333 w 7467600"/>
              <a:gd name="connsiteY338" fmla="*/ 5873626 h 6858000"/>
              <a:gd name="connsiteX339" fmla="*/ 5414185 w 7467600"/>
              <a:gd name="connsiteY339" fmla="*/ 5573882 h 6858000"/>
              <a:gd name="connsiteX340" fmla="*/ 5959648 w 7467600"/>
              <a:gd name="connsiteY340" fmla="*/ 4760797 h 6858000"/>
              <a:gd name="connsiteX341" fmla="*/ 5355019 w 7467600"/>
              <a:gd name="connsiteY341" fmla="*/ 4734672 h 6858000"/>
              <a:gd name="connsiteX342" fmla="*/ 5083565 w 7467600"/>
              <a:gd name="connsiteY342" fmla="*/ 5179121 h 6858000"/>
              <a:gd name="connsiteX343" fmla="*/ 4713577 w 7467600"/>
              <a:gd name="connsiteY343" fmla="*/ 5616803 h 6858000"/>
              <a:gd name="connsiteX344" fmla="*/ 3989559 w 7467600"/>
              <a:gd name="connsiteY344" fmla="*/ 6145945 h 6858000"/>
              <a:gd name="connsiteX345" fmla="*/ 3939824 w 7467600"/>
              <a:gd name="connsiteY345" fmla="*/ 6066900 h 6858000"/>
              <a:gd name="connsiteX346" fmla="*/ 4584537 w 7467600"/>
              <a:gd name="connsiteY346" fmla="*/ 5324826 h 6858000"/>
              <a:gd name="connsiteX347" fmla="*/ 5037105 w 7467600"/>
              <a:gd name="connsiteY347" fmla="*/ 5088765 h 6858000"/>
              <a:gd name="connsiteX348" fmla="*/ 5039930 w 7467600"/>
              <a:gd name="connsiteY348" fmla="*/ 5089585 h 6858000"/>
              <a:gd name="connsiteX349" fmla="*/ 5263764 w 7467600"/>
              <a:gd name="connsiteY349" fmla="*/ 4735525 h 6858000"/>
              <a:gd name="connsiteX350" fmla="*/ 4086300 w 7467600"/>
              <a:gd name="connsiteY350" fmla="*/ 4884599 h 6858000"/>
              <a:gd name="connsiteX351" fmla="*/ 4085485 w 7467600"/>
              <a:gd name="connsiteY351" fmla="*/ 4899070 h 6858000"/>
              <a:gd name="connsiteX352" fmla="*/ 3871915 w 7467600"/>
              <a:gd name="connsiteY352" fmla="*/ 5253645 h 6858000"/>
              <a:gd name="connsiteX353" fmla="*/ 3799374 w 7467600"/>
              <a:gd name="connsiteY353" fmla="*/ 5466127 h 6858000"/>
              <a:gd name="connsiteX354" fmla="*/ 3498850 w 7467600"/>
              <a:gd name="connsiteY354" fmla="*/ 6661888 h 6858000"/>
              <a:gd name="connsiteX355" fmla="*/ 3399216 w 7467600"/>
              <a:gd name="connsiteY355" fmla="*/ 6858000 h 6858000"/>
              <a:gd name="connsiteX356" fmla="*/ 3303688 w 7467600"/>
              <a:gd name="connsiteY356" fmla="*/ 6858000 h 6858000"/>
              <a:gd name="connsiteX357" fmla="*/ 3391774 w 7467600"/>
              <a:gd name="connsiteY357" fmla="*/ 6697181 h 6858000"/>
              <a:gd name="connsiteX358" fmla="*/ 3735540 w 7467600"/>
              <a:gd name="connsiteY358" fmla="*/ 5546923 h 6858000"/>
              <a:gd name="connsiteX359" fmla="*/ 3729438 w 7467600"/>
              <a:gd name="connsiteY359" fmla="*/ 5569058 h 6858000"/>
              <a:gd name="connsiteX360" fmla="*/ 3707782 w 7467600"/>
              <a:gd name="connsiteY360" fmla="*/ 5644908 h 6858000"/>
              <a:gd name="connsiteX361" fmla="*/ 3583827 w 7467600"/>
              <a:gd name="connsiteY361" fmla="*/ 6039215 h 6858000"/>
              <a:gd name="connsiteX362" fmla="*/ 3547861 w 7467600"/>
              <a:gd name="connsiteY362" fmla="*/ 6129609 h 6858000"/>
              <a:gd name="connsiteX363" fmla="*/ 3490905 w 7467600"/>
              <a:gd name="connsiteY363" fmla="*/ 6277660 h 6858000"/>
              <a:gd name="connsiteX364" fmla="*/ 3455859 w 7467600"/>
              <a:gd name="connsiteY364" fmla="*/ 6391301 h 6858000"/>
              <a:gd name="connsiteX365" fmla="*/ 3429112 w 7467600"/>
              <a:gd name="connsiteY365" fmla="*/ 6479469 h 6858000"/>
              <a:gd name="connsiteX366" fmla="*/ 3304862 w 7467600"/>
              <a:gd name="connsiteY366" fmla="*/ 6796476 h 6858000"/>
              <a:gd name="connsiteX367" fmla="*/ 3276071 w 7467600"/>
              <a:gd name="connsiteY367" fmla="*/ 6858000 h 6858000"/>
              <a:gd name="connsiteX368" fmla="*/ 3240805 w 7467600"/>
              <a:gd name="connsiteY368" fmla="*/ 6858000 h 6858000"/>
              <a:gd name="connsiteX369" fmla="*/ 3275917 w 7467600"/>
              <a:gd name="connsiteY369" fmla="*/ 6783192 h 6858000"/>
              <a:gd name="connsiteX370" fmla="*/ 3399358 w 7467600"/>
              <a:gd name="connsiteY370" fmla="*/ 6469011 h 6858000"/>
              <a:gd name="connsiteX371" fmla="*/ 3425650 w 7467600"/>
              <a:gd name="connsiteY371" fmla="*/ 6381333 h 6858000"/>
              <a:gd name="connsiteX372" fmla="*/ 3460661 w 7467600"/>
              <a:gd name="connsiteY372" fmla="*/ 6266763 h 6858000"/>
              <a:gd name="connsiteX373" fmla="*/ 3518021 w 7467600"/>
              <a:gd name="connsiteY373" fmla="*/ 6117298 h 6858000"/>
              <a:gd name="connsiteX374" fmla="*/ 3554035 w 7467600"/>
              <a:gd name="connsiteY374" fmla="*/ 6027832 h 6858000"/>
              <a:gd name="connsiteX375" fmla="*/ 3677174 w 7467600"/>
              <a:gd name="connsiteY375" fmla="*/ 5636351 h 6858000"/>
              <a:gd name="connsiteX376" fmla="*/ 3698819 w 7467600"/>
              <a:gd name="connsiteY376" fmla="*/ 5560503 h 6858000"/>
              <a:gd name="connsiteX377" fmla="*/ 3702094 w 7467600"/>
              <a:gd name="connsiteY377" fmla="*/ 5549194 h 6858000"/>
              <a:gd name="connsiteX378" fmla="*/ 3398355 w 7467600"/>
              <a:gd name="connsiteY378" fmla="*/ 6094603 h 6858000"/>
              <a:gd name="connsiteX379" fmla="*/ 3193941 w 7467600"/>
              <a:gd name="connsiteY379" fmla="*/ 6798775 h 6858000"/>
              <a:gd name="connsiteX380" fmla="*/ 3184140 w 7467600"/>
              <a:gd name="connsiteY380" fmla="*/ 6858000 h 6858000"/>
              <a:gd name="connsiteX381" fmla="*/ 3099978 w 7467600"/>
              <a:gd name="connsiteY381" fmla="*/ 6858000 h 6858000"/>
              <a:gd name="connsiteX382" fmla="*/ 3101556 w 7467600"/>
              <a:gd name="connsiteY382" fmla="*/ 6843337 h 6858000"/>
              <a:gd name="connsiteX383" fmla="*/ 3370162 w 7467600"/>
              <a:gd name="connsiteY383" fmla="*/ 5785550 h 6858000"/>
              <a:gd name="connsiteX384" fmla="*/ 3746477 w 7467600"/>
              <a:gd name="connsiteY384" fmla="*/ 5377889 h 6858000"/>
              <a:gd name="connsiteX385" fmla="*/ 3863399 w 7467600"/>
              <a:gd name="connsiteY385" fmla="*/ 5087257 h 6858000"/>
              <a:gd name="connsiteX386" fmla="*/ 3968712 w 7467600"/>
              <a:gd name="connsiteY386" fmla="*/ 4913989 h 6858000"/>
              <a:gd name="connsiteX387" fmla="*/ 2792390 w 7467600"/>
              <a:gd name="connsiteY387" fmla="*/ 5382974 h 6858000"/>
              <a:gd name="connsiteX388" fmla="*/ 2714982 w 7467600"/>
              <a:gd name="connsiteY388" fmla="*/ 5427051 h 6858000"/>
              <a:gd name="connsiteX389" fmla="*/ 2813361 w 7467600"/>
              <a:gd name="connsiteY389" fmla="*/ 6023912 h 6858000"/>
              <a:gd name="connsiteX390" fmla="*/ 2688430 w 7467600"/>
              <a:gd name="connsiteY390" fmla="*/ 6801564 h 6858000"/>
              <a:gd name="connsiteX391" fmla="*/ 2629626 w 7467600"/>
              <a:gd name="connsiteY391" fmla="*/ 6763394 h 6858000"/>
              <a:gd name="connsiteX392" fmla="*/ 2565328 w 7467600"/>
              <a:gd name="connsiteY392" fmla="*/ 5516399 h 6858000"/>
              <a:gd name="connsiteX393" fmla="*/ 1922999 w 7467600"/>
              <a:gd name="connsiteY393" fmla="*/ 5980343 h 6858000"/>
              <a:gd name="connsiteX394" fmla="*/ 1950261 w 7467600"/>
              <a:gd name="connsiteY394" fmla="*/ 6405858 h 6858000"/>
              <a:gd name="connsiteX395" fmla="*/ 2365554 w 7467600"/>
              <a:gd name="connsiteY395" fmla="*/ 6759107 h 6858000"/>
              <a:gd name="connsiteX396" fmla="*/ 2424142 w 7467600"/>
              <a:gd name="connsiteY396" fmla="*/ 6858000 h 6858000"/>
              <a:gd name="connsiteX397" fmla="*/ 2395994 w 7467600"/>
              <a:gd name="connsiteY397" fmla="*/ 6858000 h 6858000"/>
              <a:gd name="connsiteX398" fmla="*/ 2392863 w 7467600"/>
              <a:gd name="connsiteY398" fmla="*/ 6852964 h 6858000"/>
              <a:gd name="connsiteX399" fmla="*/ 2017589 w 7467600"/>
              <a:gd name="connsiteY399" fmla="*/ 6493982 h 6858000"/>
              <a:gd name="connsiteX400" fmla="*/ 2147336 w 7467600"/>
              <a:gd name="connsiteY400" fmla="*/ 6594052 h 6858000"/>
              <a:gd name="connsiteX401" fmla="*/ 2207047 w 7467600"/>
              <a:gd name="connsiteY401" fmla="*/ 6654540 h 6858000"/>
              <a:gd name="connsiteX402" fmla="*/ 2299106 w 7467600"/>
              <a:gd name="connsiteY402" fmla="*/ 6778931 h 6858000"/>
              <a:gd name="connsiteX403" fmla="*/ 2314430 w 7467600"/>
              <a:gd name="connsiteY403" fmla="*/ 6801144 h 6858000"/>
              <a:gd name="connsiteX404" fmla="*/ 2352406 w 7467600"/>
              <a:gd name="connsiteY404" fmla="*/ 6858000 h 6858000"/>
              <a:gd name="connsiteX405" fmla="*/ 2314492 w 7467600"/>
              <a:gd name="connsiteY405" fmla="*/ 6858000 h 6858000"/>
              <a:gd name="connsiteX406" fmla="*/ 2288095 w 7467600"/>
              <a:gd name="connsiteY406" fmla="*/ 6818030 h 6858000"/>
              <a:gd name="connsiteX407" fmla="*/ 2272768 w 7467600"/>
              <a:gd name="connsiteY407" fmla="*/ 6795822 h 6858000"/>
              <a:gd name="connsiteX408" fmla="*/ 2182715 w 7467600"/>
              <a:gd name="connsiteY408" fmla="*/ 6675071 h 6858000"/>
              <a:gd name="connsiteX409" fmla="*/ 2032061 w 7467600"/>
              <a:gd name="connsiteY409" fmla="*/ 6541380 h 6858000"/>
              <a:gd name="connsiteX410" fmla="*/ 2257220 w 7467600"/>
              <a:gd name="connsiteY410" fmla="*/ 6826257 h 6858000"/>
              <a:gd name="connsiteX411" fmla="*/ 2281324 w 7467600"/>
              <a:gd name="connsiteY411" fmla="*/ 6858000 h 6858000"/>
              <a:gd name="connsiteX412" fmla="*/ 2242860 w 7467600"/>
              <a:gd name="connsiteY412" fmla="*/ 6858000 h 6858000"/>
              <a:gd name="connsiteX413" fmla="*/ 2232818 w 7467600"/>
              <a:gd name="connsiteY413" fmla="*/ 6844926 h 6858000"/>
              <a:gd name="connsiteX414" fmla="*/ 1990172 w 7467600"/>
              <a:gd name="connsiteY414" fmla="*/ 6542121 h 6858000"/>
              <a:gd name="connsiteX415" fmla="*/ 2124090 w 7467600"/>
              <a:gd name="connsiteY415" fmla="*/ 6761017 h 6858000"/>
              <a:gd name="connsiteX416" fmla="*/ 2200380 w 7467600"/>
              <a:gd name="connsiteY416" fmla="*/ 6858000 h 6858000"/>
              <a:gd name="connsiteX417" fmla="*/ 2147507 w 7467600"/>
              <a:gd name="connsiteY417" fmla="*/ 6858000 h 6858000"/>
              <a:gd name="connsiteX418" fmla="*/ 2070668 w 7467600"/>
              <a:gd name="connsiteY418" fmla="*/ 6761520 h 6858000"/>
              <a:gd name="connsiteX419" fmla="*/ 1975142 w 7467600"/>
              <a:gd name="connsiteY419" fmla="*/ 6585570 h 6858000"/>
              <a:gd name="connsiteX420" fmla="*/ 2050035 w 7467600"/>
              <a:gd name="connsiteY420" fmla="*/ 6813345 h 6858000"/>
              <a:gd name="connsiteX421" fmla="*/ 2063025 w 7467600"/>
              <a:gd name="connsiteY421" fmla="*/ 6858000 h 6858000"/>
              <a:gd name="connsiteX422" fmla="*/ 2021675 w 7467600"/>
              <a:gd name="connsiteY422" fmla="*/ 6858000 h 6858000"/>
              <a:gd name="connsiteX423" fmla="*/ 2019308 w 7467600"/>
              <a:gd name="connsiteY423" fmla="*/ 6847118 h 6858000"/>
              <a:gd name="connsiteX424" fmla="*/ 1938835 w 7467600"/>
              <a:gd name="connsiteY424" fmla="*/ 6551160 h 6858000"/>
              <a:gd name="connsiteX425" fmla="*/ 1953230 w 7467600"/>
              <a:gd name="connsiteY425" fmla="*/ 6759699 h 6858000"/>
              <a:gd name="connsiteX426" fmla="*/ 1956763 w 7467600"/>
              <a:gd name="connsiteY426" fmla="*/ 6778191 h 6858000"/>
              <a:gd name="connsiteX427" fmla="*/ 1967925 w 7467600"/>
              <a:gd name="connsiteY427" fmla="*/ 6858000 h 6858000"/>
              <a:gd name="connsiteX428" fmla="*/ 1936622 w 7467600"/>
              <a:gd name="connsiteY428" fmla="*/ 6858000 h 6858000"/>
              <a:gd name="connsiteX429" fmla="*/ 1926261 w 7467600"/>
              <a:gd name="connsiteY429" fmla="*/ 6784064 h 6858000"/>
              <a:gd name="connsiteX430" fmla="*/ 1922724 w 7467600"/>
              <a:gd name="connsiteY430" fmla="*/ 6765577 h 6858000"/>
              <a:gd name="connsiteX431" fmla="*/ 1904650 w 7467600"/>
              <a:gd name="connsiteY431" fmla="*/ 6639616 h 6858000"/>
              <a:gd name="connsiteX432" fmla="*/ 1885273 w 7467600"/>
              <a:gd name="connsiteY432" fmla="*/ 6858000 h 6858000"/>
              <a:gd name="connsiteX433" fmla="*/ 1854363 w 7467600"/>
              <a:gd name="connsiteY433" fmla="*/ 6858000 h 6858000"/>
              <a:gd name="connsiteX434" fmla="*/ 1880391 w 7467600"/>
              <a:gd name="connsiteY434" fmla="*/ 6603796 h 6858000"/>
              <a:gd name="connsiteX435" fmla="*/ 1818273 w 7467600"/>
              <a:gd name="connsiteY435" fmla="*/ 6715729 h 6858000"/>
              <a:gd name="connsiteX436" fmla="*/ 1794691 w 7467600"/>
              <a:gd name="connsiteY436" fmla="*/ 6843239 h 6858000"/>
              <a:gd name="connsiteX437" fmla="*/ 1794914 w 7467600"/>
              <a:gd name="connsiteY437" fmla="*/ 6858000 h 6858000"/>
              <a:gd name="connsiteX438" fmla="*/ 1746128 w 7467600"/>
              <a:gd name="connsiteY438" fmla="*/ 6858000 h 6858000"/>
              <a:gd name="connsiteX439" fmla="*/ 1753934 w 7467600"/>
              <a:gd name="connsiteY439" fmla="*/ 6724796 h 6858000"/>
              <a:gd name="connsiteX440" fmla="*/ 1792053 w 7467600"/>
              <a:gd name="connsiteY440" fmla="*/ 6572396 h 6858000"/>
              <a:gd name="connsiteX441" fmla="*/ 1862248 w 7467600"/>
              <a:gd name="connsiteY441" fmla="*/ 6266397 h 6858000"/>
              <a:gd name="connsiteX442" fmla="*/ 1862250 w 7467600"/>
              <a:gd name="connsiteY442" fmla="*/ 6033531 h 6858000"/>
              <a:gd name="connsiteX443" fmla="*/ 1211999 w 7467600"/>
              <a:gd name="connsiteY443" fmla="*/ 6683610 h 6858000"/>
              <a:gd name="connsiteX444" fmla="*/ 1213266 w 7467600"/>
              <a:gd name="connsiteY444" fmla="*/ 6691947 h 6858000"/>
              <a:gd name="connsiteX445" fmla="*/ 1203370 w 7467600"/>
              <a:gd name="connsiteY445" fmla="*/ 6850676 h 6858000"/>
              <a:gd name="connsiteX446" fmla="*/ 1203671 w 7467600"/>
              <a:gd name="connsiteY446" fmla="*/ 6858000 h 6858000"/>
              <a:gd name="connsiteX447" fmla="*/ 1143180 w 7467600"/>
              <a:gd name="connsiteY447" fmla="*/ 6858000 h 6858000"/>
              <a:gd name="connsiteX448" fmla="*/ 1142176 w 7467600"/>
              <a:gd name="connsiteY448" fmla="*/ 6766045 h 6858000"/>
              <a:gd name="connsiteX449" fmla="*/ 1067484 w 7467600"/>
              <a:gd name="connsiteY449" fmla="*/ 6858000 h 6858000"/>
              <a:gd name="connsiteX450" fmla="*/ 953928 w 7467600"/>
              <a:gd name="connsiteY450" fmla="*/ 6858000 h 6858000"/>
              <a:gd name="connsiteX451" fmla="*/ 959715 w 7467600"/>
              <a:gd name="connsiteY451" fmla="*/ 6850185 h 6858000"/>
              <a:gd name="connsiteX452" fmla="*/ 1483788 w 7467600"/>
              <a:gd name="connsiteY452" fmla="*/ 6259174 h 6858000"/>
              <a:gd name="connsiteX453" fmla="*/ 1100671 w 7467600"/>
              <a:gd name="connsiteY453" fmla="*/ 6252137 h 6858000"/>
              <a:gd name="connsiteX454" fmla="*/ 1090144 w 7467600"/>
              <a:gd name="connsiteY454" fmla="*/ 6256748 h 6858000"/>
              <a:gd name="connsiteX455" fmla="*/ 1095872 w 7467600"/>
              <a:gd name="connsiteY455" fmla="*/ 6271892 h 6858000"/>
              <a:gd name="connsiteX456" fmla="*/ 262785 w 7467600"/>
              <a:gd name="connsiteY456" fmla="*/ 6845450 h 6858000"/>
              <a:gd name="connsiteX457" fmla="*/ 209968 w 7467600"/>
              <a:gd name="connsiteY457" fmla="*/ 6770713 h 6858000"/>
              <a:gd name="connsiteX458" fmla="*/ 873460 w 7467600"/>
              <a:gd name="connsiteY458" fmla="*/ 6253768 h 6858000"/>
              <a:gd name="connsiteX459" fmla="*/ 192686 w 7467600"/>
              <a:gd name="connsiteY459" fmla="*/ 5849257 h 6858000"/>
              <a:gd name="connsiteX460" fmla="*/ 4696 w 7467600"/>
              <a:gd name="connsiteY460" fmla="*/ 5697668 h 6858000"/>
              <a:gd name="connsiteX461" fmla="*/ 0 w 7467600"/>
              <a:gd name="connsiteY461" fmla="*/ 5689984 h 6858000"/>
              <a:gd name="connsiteX462" fmla="*/ 0 w 7467600"/>
              <a:gd name="connsiteY462" fmla="*/ 5513472 h 6858000"/>
              <a:gd name="connsiteX463" fmla="*/ 174101 w 7467600"/>
              <a:gd name="connsiteY463" fmla="*/ 5620277 h 6858000"/>
              <a:gd name="connsiteX464" fmla="*/ 891800 w 7467600"/>
              <a:gd name="connsiteY464" fmla="*/ 6036935 h 6858000"/>
              <a:gd name="connsiteX465" fmla="*/ 1072219 w 7467600"/>
              <a:gd name="connsiteY465" fmla="*/ 6169443 h 6858000"/>
              <a:gd name="connsiteX466" fmla="*/ 1074117 w 7467600"/>
              <a:gd name="connsiteY466" fmla="*/ 6170301 h 6858000"/>
              <a:gd name="connsiteX467" fmla="*/ 1083114 w 7467600"/>
              <a:gd name="connsiteY467" fmla="*/ 6174131 h 6858000"/>
              <a:gd name="connsiteX468" fmla="*/ 1543010 w 7467600"/>
              <a:gd name="connsiteY468" fmla="*/ 6191140 h 6858000"/>
              <a:gd name="connsiteX469" fmla="*/ 1551080 w 7467600"/>
              <a:gd name="connsiteY469" fmla="*/ 6195006 h 6858000"/>
              <a:gd name="connsiteX470" fmla="*/ 2345443 w 7467600"/>
              <a:gd name="connsiteY470" fmla="*/ 5549882 h 6858000"/>
              <a:gd name="connsiteX471" fmla="*/ 1721499 w 7467600"/>
              <a:gd name="connsiteY471" fmla="*/ 5599969 h 6858000"/>
              <a:gd name="connsiteX472" fmla="*/ 767716 w 7467600"/>
              <a:gd name="connsiteY472" fmla="*/ 5472768 h 6858000"/>
              <a:gd name="connsiteX473" fmla="*/ 722147 w 7467600"/>
              <a:gd name="connsiteY473" fmla="*/ 5393091 h 6858000"/>
              <a:gd name="connsiteX474" fmla="*/ 1485552 w 7467600"/>
              <a:gd name="connsiteY474" fmla="*/ 5313202 h 6858000"/>
              <a:gd name="connsiteX475" fmla="*/ 2143004 w 7467600"/>
              <a:gd name="connsiteY475" fmla="*/ 5402420 h 6858000"/>
              <a:gd name="connsiteX476" fmla="*/ 1933391 w 7467600"/>
              <a:gd name="connsiteY476" fmla="*/ 5156971 h 6858000"/>
              <a:gd name="connsiteX477" fmla="*/ 1827118 w 7467600"/>
              <a:gd name="connsiteY477" fmla="*/ 4968410 h 6858000"/>
              <a:gd name="connsiteX478" fmla="*/ 1837349 w 7467600"/>
              <a:gd name="connsiteY478" fmla="*/ 4956357 h 6858000"/>
              <a:gd name="connsiteX479" fmla="*/ 2162835 w 7467600"/>
              <a:gd name="connsiteY479" fmla="*/ 5187853 h 6858000"/>
              <a:gd name="connsiteX480" fmla="*/ 2257167 w 7467600"/>
              <a:gd name="connsiteY480" fmla="*/ 5462123 h 6858000"/>
              <a:gd name="connsiteX481" fmla="*/ 2261598 w 7467600"/>
              <a:gd name="connsiteY481" fmla="*/ 5467998 h 6858000"/>
              <a:gd name="connsiteX482" fmla="*/ 2437177 w 7467600"/>
              <a:gd name="connsiteY482" fmla="*/ 5479608 h 6858000"/>
              <a:gd name="connsiteX483" fmla="*/ 2445247 w 7467600"/>
              <a:gd name="connsiteY483" fmla="*/ 5483476 h 6858000"/>
              <a:gd name="connsiteX484" fmla="*/ 2743626 w 7467600"/>
              <a:gd name="connsiteY484" fmla="*/ 5304819 h 6858000"/>
              <a:gd name="connsiteX485" fmla="*/ 3048102 w 7467600"/>
              <a:gd name="connsiteY485" fmla="*/ 5150595 h 6858000"/>
              <a:gd name="connsiteX486" fmla="*/ 1799414 w 7467600"/>
              <a:gd name="connsiteY486" fmla="*/ 4694732 h 6858000"/>
              <a:gd name="connsiteX487" fmla="*/ 1771735 w 7467600"/>
              <a:gd name="connsiteY487" fmla="*/ 4619929 h 6858000"/>
              <a:gd name="connsiteX488" fmla="*/ 3104273 w 7467600"/>
              <a:gd name="connsiteY488" fmla="*/ 5076159 h 6858000"/>
              <a:gd name="connsiteX489" fmla="*/ 3113245 w 7467600"/>
              <a:gd name="connsiteY489" fmla="*/ 5090705 h 6858000"/>
              <a:gd name="connsiteX490" fmla="*/ 3126294 w 7467600"/>
              <a:gd name="connsiteY490" fmla="*/ 5114400 h 6858000"/>
              <a:gd name="connsiteX491" fmla="*/ 3937433 w 7467600"/>
              <a:gd name="connsiteY491" fmla="*/ 4830473 h 6858000"/>
              <a:gd name="connsiteX492" fmla="*/ 3590475 w 7467600"/>
              <a:gd name="connsiteY492" fmla="*/ 4597974 h 6858000"/>
              <a:gd name="connsiteX493" fmla="*/ 3100264 w 7467600"/>
              <a:gd name="connsiteY493" fmla="*/ 4579845 h 6858000"/>
              <a:gd name="connsiteX494" fmla="*/ 2183576 w 7467600"/>
              <a:gd name="connsiteY494" fmla="*/ 4227150 h 6858000"/>
              <a:gd name="connsiteX495" fmla="*/ 2151029 w 7467600"/>
              <a:gd name="connsiteY495" fmla="*/ 4146947 h 6858000"/>
              <a:gd name="connsiteX496" fmla="*/ 3563434 w 7467600"/>
              <a:gd name="connsiteY496" fmla="*/ 4469115 h 6858000"/>
              <a:gd name="connsiteX497" fmla="*/ 3177952 w 7467600"/>
              <a:gd name="connsiteY497" fmla="*/ 3657386 h 6858000"/>
              <a:gd name="connsiteX498" fmla="*/ 3189263 w 7467600"/>
              <a:gd name="connsiteY498" fmla="*/ 3625726 h 6858000"/>
              <a:gd name="connsiteX499" fmla="*/ 3560912 w 7467600"/>
              <a:gd name="connsiteY499" fmla="*/ 4079863 h 6858000"/>
              <a:gd name="connsiteX500" fmla="*/ 3626636 w 7467600"/>
              <a:gd name="connsiteY500" fmla="*/ 4512230 h 6858000"/>
              <a:gd name="connsiteX501" fmla="*/ 3653088 w 7467600"/>
              <a:gd name="connsiteY501" fmla="*/ 4521417 h 6858000"/>
              <a:gd name="connsiteX502" fmla="*/ 3988128 w 7467600"/>
              <a:gd name="connsiteY502" fmla="*/ 4817267 h 6858000"/>
              <a:gd name="connsiteX503" fmla="*/ 4830582 w 7467600"/>
              <a:gd name="connsiteY503" fmla="*/ 4676000 h 6858000"/>
              <a:gd name="connsiteX504" fmla="*/ 4830100 w 7467600"/>
              <a:gd name="connsiteY504" fmla="*/ 4675554 h 6858000"/>
              <a:gd name="connsiteX505" fmla="*/ 4036318 w 7467600"/>
              <a:gd name="connsiteY505" fmla="*/ 4147013 h 6858000"/>
              <a:gd name="connsiteX506" fmla="*/ 3432098 w 7467600"/>
              <a:gd name="connsiteY506" fmla="*/ 3537312 h 6858000"/>
              <a:gd name="connsiteX507" fmla="*/ 3446761 w 7467600"/>
              <a:gd name="connsiteY507" fmla="*/ 3461278 h 6858000"/>
              <a:gd name="connsiteX508" fmla="*/ 4419733 w 7467600"/>
              <a:gd name="connsiteY508" fmla="*/ 3963555 h 6858000"/>
              <a:gd name="connsiteX509" fmla="*/ 4781371 w 7467600"/>
              <a:gd name="connsiteY509" fmla="*/ 4458604 h 6858000"/>
              <a:gd name="connsiteX510" fmla="*/ 4780440 w 7467600"/>
              <a:gd name="connsiteY510" fmla="*/ 4470290 h 6858000"/>
              <a:gd name="connsiteX511" fmla="*/ 4898954 w 7467600"/>
              <a:gd name="connsiteY511" fmla="*/ 4662092 h 6858000"/>
              <a:gd name="connsiteX512" fmla="*/ 4900699 w 7467600"/>
              <a:gd name="connsiteY512" fmla="*/ 4670867 h 6858000"/>
              <a:gd name="connsiteX513" fmla="*/ 5714511 w 7467600"/>
              <a:gd name="connsiteY513" fmla="*/ 4663483 h 6858000"/>
              <a:gd name="connsiteX514" fmla="*/ 5464793 w 7467600"/>
              <a:gd name="connsiteY514" fmla="*/ 4393556 h 6858000"/>
              <a:gd name="connsiteX515" fmla="*/ 5461897 w 7467600"/>
              <a:gd name="connsiteY515" fmla="*/ 4390879 h 6858000"/>
              <a:gd name="connsiteX516" fmla="*/ 4294126 w 7467600"/>
              <a:gd name="connsiteY516" fmla="*/ 3303048 h 6858000"/>
              <a:gd name="connsiteX517" fmla="*/ 4305321 w 7467600"/>
              <a:gd name="connsiteY517" fmla="*/ 3256953 h 6858000"/>
              <a:gd name="connsiteX518" fmla="*/ 4949299 w 7467600"/>
              <a:gd name="connsiteY518" fmla="*/ 3766336 h 6858000"/>
              <a:gd name="connsiteX519" fmla="*/ 5291452 w 7467600"/>
              <a:gd name="connsiteY519" fmla="*/ 4076801 h 6858000"/>
              <a:gd name="connsiteX520" fmla="*/ 5434998 w 7467600"/>
              <a:gd name="connsiteY520" fmla="*/ 4254100 h 6858000"/>
              <a:gd name="connsiteX521" fmla="*/ 5351015 w 7467600"/>
              <a:gd name="connsiteY521" fmla="*/ 3760989 h 6858000"/>
              <a:gd name="connsiteX522" fmla="*/ 5413780 w 7467600"/>
              <a:gd name="connsiteY522" fmla="*/ 2966265 h 6858000"/>
              <a:gd name="connsiteX523" fmla="*/ 5425627 w 7467600"/>
              <a:gd name="connsiteY523" fmla="*/ 2954192 h 6858000"/>
              <a:gd name="connsiteX524" fmla="*/ 6604735 w 7467600"/>
              <a:gd name="connsiteY524" fmla="*/ 2041381 h 6858000"/>
              <a:gd name="connsiteX525" fmla="*/ 7204487 w 7467600"/>
              <a:gd name="connsiteY525" fmla="*/ 2742112 h 6858000"/>
              <a:gd name="connsiteX526" fmla="*/ 7131592 w 7467600"/>
              <a:gd name="connsiteY526" fmla="*/ 2672096 h 6858000"/>
              <a:gd name="connsiteX527" fmla="*/ 6996344 w 7467600"/>
              <a:gd name="connsiteY527" fmla="*/ 2518310 h 6858000"/>
              <a:gd name="connsiteX528" fmla="*/ 6735495 w 7467600"/>
              <a:gd name="connsiteY528" fmla="*/ 2196890 h 6858000"/>
              <a:gd name="connsiteX529" fmla="*/ 6721901 w 7467600"/>
              <a:gd name="connsiteY529" fmla="*/ 2179274 h 6858000"/>
              <a:gd name="connsiteX530" fmla="*/ 6604735 w 7467600"/>
              <a:gd name="connsiteY530" fmla="*/ 2041381 h 6858000"/>
              <a:gd name="connsiteX531" fmla="*/ 6591670 w 7467600"/>
              <a:gd name="connsiteY531" fmla="*/ 1988277 h 6858000"/>
              <a:gd name="connsiteX532" fmla="*/ 6747349 w 7467600"/>
              <a:gd name="connsiteY532" fmla="*/ 2160069 h 6858000"/>
              <a:gd name="connsiteX533" fmla="*/ 6760943 w 7467600"/>
              <a:gd name="connsiteY533" fmla="*/ 2177686 h 6858000"/>
              <a:gd name="connsiteX534" fmla="*/ 7021065 w 7467600"/>
              <a:gd name="connsiteY534" fmla="*/ 2498102 h 6858000"/>
              <a:gd name="connsiteX535" fmla="*/ 7155223 w 7467600"/>
              <a:gd name="connsiteY535" fmla="*/ 2650386 h 6858000"/>
              <a:gd name="connsiteX536" fmla="*/ 7203167 w 7467600"/>
              <a:gd name="connsiteY536" fmla="*/ 2697288 h 6858000"/>
              <a:gd name="connsiteX537" fmla="*/ 6937703 w 7467600"/>
              <a:gd name="connsiteY537" fmla="*/ 2321981 h 6858000"/>
              <a:gd name="connsiteX538" fmla="*/ 6591670 w 7467600"/>
              <a:gd name="connsiteY538" fmla="*/ 1988277 h 6858000"/>
              <a:gd name="connsiteX539" fmla="*/ 5798671 w 7467600"/>
              <a:gd name="connsiteY539" fmla="*/ 1981601 h 6858000"/>
              <a:gd name="connsiteX540" fmla="*/ 5754709 w 7467600"/>
              <a:gd name="connsiteY540" fmla="*/ 2071454 h 6858000"/>
              <a:gd name="connsiteX541" fmla="*/ 5763044 w 7467600"/>
              <a:gd name="connsiteY541" fmla="*/ 2842206 h 6858000"/>
              <a:gd name="connsiteX542" fmla="*/ 5764974 w 7467600"/>
              <a:gd name="connsiteY542" fmla="*/ 2799609 h 6858000"/>
              <a:gd name="connsiteX543" fmla="*/ 5767665 w 7467600"/>
              <a:gd name="connsiteY543" fmla="*/ 2666409 h 6858000"/>
              <a:gd name="connsiteX544" fmla="*/ 5763055 w 7467600"/>
              <a:gd name="connsiteY544" fmla="*/ 2579705 h 6858000"/>
              <a:gd name="connsiteX545" fmla="*/ 5758079 w 7467600"/>
              <a:gd name="connsiteY545" fmla="*/ 2492508 h 6858000"/>
              <a:gd name="connsiteX546" fmla="*/ 5779325 w 7467600"/>
              <a:gd name="connsiteY546" fmla="*/ 2197069 h 6858000"/>
              <a:gd name="connsiteX547" fmla="*/ 5798671 w 7467600"/>
              <a:gd name="connsiteY547" fmla="*/ 1981601 h 6858000"/>
              <a:gd name="connsiteX548" fmla="*/ 5829202 w 7467600"/>
              <a:gd name="connsiteY548" fmla="*/ 1971679 h 6858000"/>
              <a:gd name="connsiteX549" fmla="*/ 5809558 w 7467600"/>
              <a:gd name="connsiteY549" fmla="*/ 2198043 h 6858000"/>
              <a:gd name="connsiteX550" fmla="*/ 5788653 w 7467600"/>
              <a:gd name="connsiteY550" fmla="*/ 2489430 h 6858000"/>
              <a:gd name="connsiteX551" fmla="*/ 5793439 w 7467600"/>
              <a:gd name="connsiteY551" fmla="*/ 2575235 h 6858000"/>
              <a:gd name="connsiteX552" fmla="*/ 5796837 w 7467600"/>
              <a:gd name="connsiteY552" fmla="*/ 2637633 h 6858000"/>
              <a:gd name="connsiteX553" fmla="*/ 5818614 w 7467600"/>
              <a:gd name="connsiteY553" fmla="*/ 2473055 h 6858000"/>
              <a:gd name="connsiteX554" fmla="*/ 5829202 w 7467600"/>
              <a:gd name="connsiteY554" fmla="*/ 1971679 h 6858000"/>
              <a:gd name="connsiteX555" fmla="*/ 5911389 w 7467600"/>
              <a:gd name="connsiteY555" fmla="*/ 1898371 h 6858000"/>
              <a:gd name="connsiteX556" fmla="*/ 6237627 w 7467600"/>
              <a:gd name="connsiteY556" fmla="*/ 2231921 h 6858000"/>
              <a:gd name="connsiteX557" fmla="*/ 5911389 w 7467600"/>
              <a:gd name="connsiteY557" fmla="*/ 1898371 h 6858000"/>
              <a:gd name="connsiteX558" fmla="*/ 6944437 w 7467600"/>
              <a:gd name="connsiteY558" fmla="*/ 1575402 h 6858000"/>
              <a:gd name="connsiteX559" fmla="*/ 6304730 w 7467600"/>
              <a:gd name="connsiteY559" fmla="*/ 1766654 h 6858000"/>
              <a:gd name="connsiteX560" fmla="*/ 6944437 w 7467600"/>
              <a:gd name="connsiteY560" fmla="*/ 1575402 h 6858000"/>
              <a:gd name="connsiteX561" fmla="*/ 7019523 w 7467600"/>
              <a:gd name="connsiteY561" fmla="*/ 1519450 h 6858000"/>
              <a:gd name="connsiteX562" fmla="*/ 6298091 w 7467600"/>
              <a:gd name="connsiteY562" fmla="*/ 1737122 h 6858000"/>
              <a:gd name="connsiteX563" fmla="*/ 7019523 w 7467600"/>
              <a:gd name="connsiteY563" fmla="*/ 1519450 h 6858000"/>
              <a:gd name="connsiteX564" fmla="*/ 2399523 w 7467600"/>
              <a:gd name="connsiteY564" fmla="*/ 1428234 h 6858000"/>
              <a:gd name="connsiteX565" fmla="*/ 2224982 w 7467600"/>
              <a:gd name="connsiteY565" fmla="*/ 1826201 h 6858000"/>
              <a:gd name="connsiteX566" fmla="*/ 2096099 w 7467600"/>
              <a:gd name="connsiteY566" fmla="*/ 2345900 h 6858000"/>
              <a:gd name="connsiteX567" fmla="*/ 2283317 w 7467600"/>
              <a:gd name="connsiteY567" fmla="*/ 1796925 h 6858000"/>
              <a:gd name="connsiteX568" fmla="*/ 2399523 w 7467600"/>
              <a:gd name="connsiteY568" fmla="*/ 1428234 h 6858000"/>
              <a:gd name="connsiteX569" fmla="*/ 2448558 w 7467600"/>
              <a:gd name="connsiteY569" fmla="*/ 1373435 h 6858000"/>
              <a:gd name="connsiteX570" fmla="*/ 2312521 w 7467600"/>
              <a:gd name="connsiteY570" fmla="*/ 1806140 h 6858000"/>
              <a:gd name="connsiteX571" fmla="*/ 2127533 w 7467600"/>
              <a:gd name="connsiteY571" fmla="*/ 2348380 h 6858000"/>
              <a:gd name="connsiteX572" fmla="*/ 2358080 w 7467600"/>
              <a:gd name="connsiteY572" fmla="*/ 1866134 h 6858000"/>
              <a:gd name="connsiteX573" fmla="*/ 2407436 w 7467600"/>
              <a:gd name="connsiteY573" fmla="*/ 1651070 h 6858000"/>
              <a:gd name="connsiteX574" fmla="*/ 2448558 w 7467600"/>
              <a:gd name="connsiteY574" fmla="*/ 1373435 h 6858000"/>
              <a:gd name="connsiteX575" fmla="*/ 278707 w 7467600"/>
              <a:gd name="connsiteY575" fmla="*/ 1352270 h 6858000"/>
              <a:gd name="connsiteX576" fmla="*/ 321570 w 7467600"/>
              <a:gd name="connsiteY576" fmla="*/ 1861610 h 6858000"/>
              <a:gd name="connsiteX577" fmla="*/ 294281 w 7467600"/>
              <a:gd name="connsiteY577" fmla="*/ 1440658 h 6858000"/>
              <a:gd name="connsiteX578" fmla="*/ 278707 w 7467600"/>
              <a:gd name="connsiteY578" fmla="*/ 1352270 h 6858000"/>
              <a:gd name="connsiteX579" fmla="*/ 1423821 w 7467600"/>
              <a:gd name="connsiteY579" fmla="*/ 1351958 h 6858000"/>
              <a:gd name="connsiteX580" fmla="*/ 1638521 w 7467600"/>
              <a:gd name="connsiteY580" fmla="*/ 1908470 h 6858000"/>
              <a:gd name="connsiteX581" fmla="*/ 1754199 w 7467600"/>
              <a:gd name="connsiteY581" fmla="*/ 2149284 h 6858000"/>
              <a:gd name="connsiteX582" fmla="*/ 1908359 w 7467600"/>
              <a:gd name="connsiteY582" fmla="*/ 2364988 h 6858000"/>
              <a:gd name="connsiteX583" fmla="*/ 1647661 w 7467600"/>
              <a:gd name="connsiteY583" fmla="*/ 1825945 h 6858000"/>
              <a:gd name="connsiteX584" fmla="*/ 1423821 w 7467600"/>
              <a:gd name="connsiteY584" fmla="*/ 1351958 h 6858000"/>
              <a:gd name="connsiteX585" fmla="*/ 1431890 w 7467600"/>
              <a:gd name="connsiteY585" fmla="*/ 1306475 h 6858000"/>
              <a:gd name="connsiteX586" fmla="*/ 1507597 w 7467600"/>
              <a:gd name="connsiteY586" fmla="*/ 1446132 h 6858000"/>
              <a:gd name="connsiteX587" fmla="*/ 1674586 w 7467600"/>
              <a:gd name="connsiteY587" fmla="*/ 1813832 h 6858000"/>
              <a:gd name="connsiteX588" fmla="*/ 1815950 w 7467600"/>
              <a:gd name="connsiteY588" fmla="*/ 2128564 h 6858000"/>
              <a:gd name="connsiteX589" fmla="*/ 1984242 w 7467600"/>
              <a:gd name="connsiteY589" fmla="*/ 2430829 h 6858000"/>
              <a:gd name="connsiteX590" fmla="*/ 2014023 w 7467600"/>
              <a:gd name="connsiteY590" fmla="*/ 2450995 h 6858000"/>
              <a:gd name="connsiteX591" fmla="*/ 1747337 w 7467600"/>
              <a:gd name="connsiteY591" fmla="*/ 1855264 h 6858000"/>
              <a:gd name="connsiteX592" fmla="*/ 1533749 w 7467600"/>
              <a:gd name="connsiteY592" fmla="*/ 1478656 h 6858000"/>
              <a:gd name="connsiteX593" fmla="*/ 1431890 w 7467600"/>
              <a:gd name="connsiteY593" fmla="*/ 1306475 h 6858000"/>
              <a:gd name="connsiteX594" fmla="*/ 5052692 w 7467600"/>
              <a:gd name="connsiteY594" fmla="*/ 1292994 h 6858000"/>
              <a:gd name="connsiteX595" fmla="*/ 5200661 w 7467600"/>
              <a:gd name="connsiteY595" fmla="*/ 1635186 h 6858000"/>
              <a:gd name="connsiteX596" fmla="*/ 5297138 w 7467600"/>
              <a:gd name="connsiteY596" fmla="*/ 1906351 h 6858000"/>
              <a:gd name="connsiteX597" fmla="*/ 5052692 w 7467600"/>
              <a:gd name="connsiteY597" fmla="*/ 1292994 h 6858000"/>
              <a:gd name="connsiteX598" fmla="*/ 5009948 w 7467600"/>
              <a:gd name="connsiteY598" fmla="*/ 1273619 h 6858000"/>
              <a:gd name="connsiteX599" fmla="*/ 5121777 w 7467600"/>
              <a:gd name="connsiteY599" fmla="*/ 1654213 h 6858000"/>
              <a:gd name="connsiteX600" fmla="*/ 5293545 w 7467600"/>
              <a:gd name="connsiteY600" fmla="*/ 2072247 h 6858000"/>
              <a:gd name="connsiteX601" fmla="*/ 5294042 w 7467600"/>
              <a:gd name="connsiteY601" fmla="*/ 2065019 h 6858000"/>
              <a:gd name="connsiteX602" fmla="*/ 5171936 w 7467600"/>
              <a:gd name="connsiteY602" fmla="*/ 1647613 h 6858000"/>
              <a:gd name="connsiteX603" fmla="*/ 5009948 w 7467600"/>
              <a:gd name="connsiteY603" fmla="*/ 1273619 h 6858000"/>
              <a:gd name="connsiteX604" fmla="*/ 655236 w 7467600"/>
              <a:gd name="connsiteY604" fmla="*/ 1268632 h 6858000"/>
              <a:gd name="connsiteX605" fmla="*/ 839521 w 7467600"/>
              <a:gd name="connsiteY605" fmla="*/ 1685315 h 6858000"/>
              <a:gd name="connsiteX606" fmla="*/ 1109416 w 7467600"/>
              <a:gd name="connsiteY606" fmla="*/ 2061663 h 6858000"/>
              <a:gd name="connsiteX607" fmla="*/ 1298300 w 7467600"/>
              <a:gd name="connsiteY607" fmla="*/ 2247742 h 6858000"/>
              <a:gd name="connsiteX608" fmla="*/ 1125871 w 7467600"/>
              <a:gd name="connsiteY608" fmla="*/ 1989513 h 6858000"/>
              <a:gd name="connsiteX609" fmla="*/ 981574 w 7467600"/>
              <a:gd name="connsiteY609" fmla="*/ 1783157 h 6858000"/>
              <a:gd name="connsiteX610" fmla="*/ 922198 w 7467600"/>
              <a:gd name="connsiteY610" fmla="*/ 1677437 h 6858000"/>
              <a:gd name="connsiteX611" fmla="*/ 869293 w 7467600"/>
              <a:gd name="connsiteY611" fmla="*/ 1583214 h 6858000"/>
              <a:gd name="connsiteX612" fmla="*/ 751431 w 7467600"/>
              <a:gd name="connsiteY612" fmla="*/ 1405731 h 6858000"/>
              <a:gd name="connsiteX613" fmla="*/ 655236 w 7467600"/>
              <a:gd name="connsiteY613" fmla="*/ 1268632 h 6858000"/>
              <a:gd name="connsiteX614" fmla="*/ 6516292 w 7467600"/>
              <a:gd name="connsiteY614" fmla="*/ 1263064 h 6858000"/>
              <a:gd name="connsiteX615" fmla="*/ 5736320 w 7467600"/>
              <a:gd name="connsiteY615" fmla="*/ 1501803 h 6858000"/>
              <a:gd name="connsiteX616" fmla="*/ 6516292 w 7467600"/>
              <a:gd name="connsiteY616" fmla="*/ 1263064 h 6858000"/>
              <a:gd name="connsiteX617" fmla="*/ 291466 w 7467600"/>
              <a:gd name="connsiteY617" fmla="*/ 1250369 h 6858000"/>
              <a:gd name="connsiteX618" fmla="*/ 323180 w 7467600"/>
              <a:gd name="connsiteY618" fmla="*/ 1435283 h 6858000"/>
              <a:gd name="connsiteX619" fmla="*/ 349381 w 7467600"/>
              <a:gd name="connsiteY619" fmla="*/ 1875041 h 6858000"/>
              <a:gd name="connsiteX620" fmla="*/ 374363 w 7467600"/>
              <a:gd name="connsiteY620" fmla="*/ 1506494 h 6858000"/>
              <a:gd name="connsiteX621" fmla="*/ 302168 w 7467600"/>
              <a:gd name="connsiteY621" fmla="*/ 1274495 h 6858000"/>
              <a:gd name="connsiteX622" fmla="*/ 291466 w 7467600"/>
              <a:gd name="connsiteY622" fmla="*/ 1250369 h 6858000"/>
              <a:gd name="connsiteX623" fmla="*/ 678222 w 7467600"/>
              <a:gd name="connsiteY623" fmla="*/ 1248670 h 6858000"/>
              <a:gd name="connsiteX624" fmla="*/ 775536 w 7467600"/>
              <a:gd name="connsiteY624" fmla="*/ 1388015 h 6858000"/>
              <a:gd name="connsiteX625" fmla="*/ 894529 w 7467600"/>
              <a:gd name="connsiteY625" fmla="*/ 1567739 h 6858000"/>
              <a:gd name="connsiteX626" fmla="*/ 948000 w 7467600"/>
              <a:gd name="connsiteY626" fmla="*/ 1663088 h 6858000"/>
              <a:gd name="connsiteX627" fmla="*/ 1006812 w 7467600"/>
              <a:gd name="connsiteY627" fmla="*/ 1767683 h 6858000"/>
              <a:gd name="connsiteX628" fmla="*/ 1149133 w 7467600"/>
              <a:gd name="connsiteY628" fmla="*/ 1971513 h 6858000"/>
              <a:gd name="connsiteX629" fmla="*/ 1333952 w 7467600"/>
              <a:gd name="connsiteY629" fmla="*/ 2251620 h 6858000"/>
              <a:gd name="connsiteX630" fmla="*/ 1337329 w 7467600"/>
              <a:gd name="connsiteY630" fmla="*/ 2258350 h 6858000"/>
              <a:gd name="connsiteX631" fmla="*/ 1014726 w 7467600"/>
              <a:gd name="connsiteY631" fmla="*/ 1615556 h 6858000"/>
              <a:gd name="connsiteX632" fmla="*/ 678222 w 7467600"/>
              <a:gd name="connsiteY632" fmla="*/ 1248670 h 6858000"/>
              <a:gd name="connsiteX633" fmla="*/ 6691602 w 7467600"/>
              <a:gd name="connsiteY633" fmla="*/ 1140573 h 6858000"/>
              <a:gd name="connsiteX634" fmla="*/ 6571100 w 7467600"/>
              <a:gd name="connsiteY634" fmla="*/ 1183662 h 6858000"/>
              <a:gd name="connsiteX635" fmla="*/ 6241687 w 7467600"/>
              <a:gd name="connsiteY635" fmla="*/ 1257600 h 6858000"/>
              <a:gd name="connsiteX636" fmla="*/ 5693009 w 7467600"/>
              <a:gd name="connsiteY636" fmla="*/ 1478256 h 6858000"/>
              <a:gd name="connsiteX637" fmla="*/ 6548420 w 7467600"/>
              <a:gd name="connsiteY637" fmla="*/ 1214599 h 6858000"/>
              <a:gd name="connsiteX638" fmla="*/ 6605473 w 7467600"/>
              <a:gd name="connsiteY638" fmla="*/ 1184686 h 6858000"/>
              <a:gd name="connsiteX639" fmla="*/ 6691602 w 7467600"/>
              <a:gd name="connsiteY639" fmla="*/ 1140573 h 6858000"/>
              <a:gd name="connsiteX640" fmla="*/ 4002475 w 7467600"/>
              <a:gd name="connsiteY640" fmla="*/ 1037802 h 6858000"/>
              <a:gd name="connsiteX641" fmla="*/ 4000324 w 7467600"/>
              <a:gd name="connsiteY641" fmla="*/ 1039362 h 6858000"/>
              <a:gd name="connsiteX642" fmla="*/ 4002862 w 7467600"/>
              <a:gd name="connsiteY642" fmla="*/ 1042866 h 6858000"/>
              <a:gd name="connsiteX643" fmla="*/ 4002475 w 7467600"/>
              <a:gd name="connsiteY643" fmla="*/ 1037802 h 6858000"/>
              <a:gd name="connsiteX644" fmla="*/ 506322 w 7467600"/>
              <a:gd name="connsiteY644" fmla="*/ 1020997 h 6858000"/>
              <a:gd name="connsiteX645" fmla="*/ 533068 w 7467600"/>
              <a:gd name="connsiteY645" fmla="*/ 1029409 h 6858000"/>
              <a:gd name="connsiteX646" fmla="*/ 1232525 w 7467600"/>
              <a:gd name="connsiteY646" fmla="*/ 1804675 h 6858000"/>
              <a:gd name="connsiteX647" fmla="*/ 1388858 w 7467600"/>
              <a:gd name="connsiteY647" fmla="*/ 2368011 h 6858000"/>
              <a:gd name="connsiteX648" fmla="*/ 1384098 w 7467600"/>
              <a:gd name="connsiteY648" fmla="*/ 2378125 h 6858000"/>
              <a:gd name="connsiteX649" fmla="*/ 1425393 w 7467600"/>
              <a:gd name="connsiteY649" fmla="*/ 2589124 h 6858000"/>
              <a:gd name="connsiteX650" fmla="*/ 1424001 w 7467600"/>
              <a:gd name="connsiteY650" fmla="*/ 2597541 h 6858000"/>
              <a:gd name="connsiteX651" fmla="*/ 2152729 w 7467600"/>
              <a:gd name="connsiteY651" fmla="*/ 2864487 h 6858000"/>
              <a:gd name="connsiteX652" fmla="*/ 2020609 w 7467600"/>
              <a:gd name="connsiteY652" fmla="*/ 2539671 h 6858000"/>
              <a:gd name="connsiteX653" fmla="*/ 2018920 w 7467600"/>
              <a:gd name="connsiteY653" fmla="*/ 2536309 h 6858000"/>
              <a:gd name="connsiteX654" fmla="*/ 1342441 w 7467600"/>
              <a:gd name="connsiteY654" fmla="*/ 1173017 h 6858000"/>
              <a:gd name="connsiteX655" fmla="*/ 1367925 w 7467600"/>
              <a:gd name="connsiteY655" fmla="*/ 1135648 h 6858000"/>
              <a:gd name="connsiteX656" fmla="*/ 1771401 w 7467600"/>
              <a:gd name="connsiteY656" fmla="*/ 1806673 h 6858000"/>
              <a:gd name="connsiteX657" fmla="*/ 1972385 w 7467600"/>
              <a:gd name="connsiteY657" fmla="*/ 2198735 h 6858000"/>
              <a:gd name="connsiteX658" fmla="*/ 2040892 w 7467600"/>
              <a:gd name="connsiteY658" fmla="*/ 2405205 h 6858000"/>
              <a:gd name="connsiteX659" fmla="*/ 2131689 w 7467600"/>
              <a:gd name="connsiteY659" fmla="*/ 1936926 h 6858000"/>
              <a:gd name="connsiteX660" fmla="*/ 2454820 w 7467600"/>
              <a:gd name="connsiteY660" fmla="*/ 1248808 h 6858000"/>
              <a:gd name="connsiteX661" fmla="*/ 2492512 w 7467600"/>
              <a:gd name="connsiteY661" fmla="*/ 1302920 h 6858000"/>
              <a:gd name="connsiteX662" fmla="*/ 2081216 w 7467600"/>
              <a:gd name="connsiteY662" fmla="*/ 2527513 h 6858000"/>
              <a:gd name="connsiteX663" fmla="*/ 2081211 w 7467600"/>
              <a:gd name="connsiteY663" fmla="*/ 2528916 h 6858000"/>
              <a:gd name="connsiteX664" fmla="*/ 2199067 w 7467600"/>
              <a:gd name="connsiteY664" fmla="*/ 2884061 h 6858000"/>
              <a:gd name="connsiteX665" fmla="*/ 3192586 w 7467600"/>
              <a:gd name="connsiteY665" fmla="*/ 3411496 h 6858000"/>
              <a:gd name="connsiteX666" fmla="*/ 3182620 w 7467600"/>
              <a:gd name="connsiteY666" fmla="*/ 3483279 h 6858000"/>
              <a:gd name="connsiteX667" fmla="*/ 2435119 w 7467600"/>
              <a:gd name="connsiteY667" fmla="*/ 3080173 h 6858000"/>
              <a:gd name="connsiteX668" fmla="*/ 2410152 w 7467600"/>
              <a:gd name="connsiteY668" fmla="*/ 3063751 h 6858000"/>
              <a:gd name="connsiteX669" fmla="*/ 2408099 w 7467600"/>
              <a:gd name="connsiteY669" fmla="*/ 3064403 h 6858000"/>
              <a:gd name="connsiteX670" fmla="*/ 2407218 w 7467600"/>
              <a:gd name="connsiteY670" fmla="*/ 3070324 h 6858000"/>
              <a:gd name="connsiteX671" fmla="*/ 2380138 w 7467600"/>
              <a:gd name="connsiteY671" fmla="*/ 3099341 h 6858000"/>
              <a:gd name="connsiteX672" fmla="*/ 1765923 w 7467600"/>
              <a:gd name="connsiteY672" fmla="*/ 3581043 h 6858000"/>
              <a:gd name="connsiteX673" fmla="*/ 1702258 w 7467600"/>
              <a:gd name="connsiteY673" fmla="*/ 3612286 h 6858000"/>
              <a:gd name="connsiteX674" fmla="*/ 1538370 w 7467600"/>
              <a:gd name="connsiteY674" fmla="*/ 3811804 h 6858000"/>
              <a:gd name="connsiteX675" fmla="*/ 542867 w 7467600"/>
              <a:gd name="connsiteY675" fmla="*/ 4944092 h 6858000"/>
              <a:gd name="connsiteX676" fmla="*/ 515800 w 7467600"/>
              <a:gd name="connsiteY676" fmla="*/ 4862180 h 6858000"/>
              <a:gd name="connsiteX677" fmla="*/ 909145 w 7467600"/>
              <a:gd name="connsiteY677" fmla="*/ 4199225 h 6858000"/>
              <a:gd name="connsiteX678" fmla="*/ 1214067 w 7467600"/>
              <a:gd name="connsiteY678" fmla="*/ 3908561 h 6858000"/>
              <a:gd name="connsiteX679" fmla="*/ 640967 w 7467600"/>
              <a:gd name="connsiteY679" fmla="*/ 4105601 h 6858000"/>
              <a:gd name="connsiteX680" fmla="*/ 112563 w 7467600"/>
              <a:gd name="connsiteY680" fmla="*/ 4396952 h 6858000"/>
              <a:gd name="connsiteX681" fmla="*/ 0 w 7467600"/>
              <a:gd name="connsiteY681" fmla="*/ 4466006 h 6858000"/>
              <a:gd name="connsiteX682" fmla="*/ 0 w 7467600"/>
              <a:gd name="connsiteY682" fmla="*/ 4233763 h 6858000"/>
              <a:gd name="connsiteX683" fmla="*/ 36881 w 7467600"/>
              <a:gd name="connsiteY683" fmla="*/ 4200118 h 6858000"/>
              <a:gd name="connsiteX684" fmla="*/ 910534 w 7467600"/>
              <a:gd name="connsiteY684" fmla="*/ 3629753 h 6858000"/>
              <a:gd name="connsiteX685" fmla="*/ 1578717 w 7467600"/>
              <a:gd name="connsiteY685" fmla="*/ 3575982 h 6858000"/>
              <a:gd name="connsiteX686" fmla="*/ 2338780 w 7467600"/>
              <a:gd name="connsiteY686" fmla="*/ 3033725 h 6858000"/>
              <a:gd name="connsiteX687" fmla="*/ 1807991 w 7467600"/>
              <a:gd name="connsiteY687" fmla="*/ 2807184 h 6858000"/>
              <a:gd name="connsiteX688" fmla="*/ 1416358 w 7467600"/>
              <a:gd name="connsiteY688" fmla="*/ 3112571 h 6858000"/>
              <a:gd name="connsiteX689" fmla="*/ 939066 w 7467600"/>
              <a:gd name="connsiteY689" fmla="*/ 3378798 h 6858000"/>
              <a:gd name="connsiteX690" fmla="*/ 115099 w 7467600"/>
              <a:gd name="connsiteY690" fmla="*/ 3607650 h 6858000"/>
              <a:gd name="connsiteX691" fmla="*/ 97284 w 7467600"/>
              <a:gd name="connsiteY691" fmla="*/ 3520393 h 6858000"/>
              <a:gd name="connsiteX692" fmla="*/ 922050 w 7467600"/>
              <a:gd name="connsiteY692" fmla="*/ 3074867 h 6858000"/>
              <a:gd name="connsiteX693" fmla="*/ 1405265 w 7467600"/>
              <a:gd name="connsiteY693" fmla="*/ 3016319 h 6858000"/>
              <a:gd name="connsiteX694" fmla="*/ 1407512 w 7467600"/>
              <a:gd name="connsiteY694" fmla="*/ 3018001 h 6858000"/>
              <a:gd name="connsiteX695" fmla="*/ 1726266 w 7467600"/>
              <a:gd name="connsiteY695" fmla="*/ 2777274 h 6858000"/>
              <a:gd name="connsiteX696" fmla="*/ 625390 w 7467600"/>
              <a:gd name="connsiteY696" fmla="*/ 2514541 h 6858000"/>
              <a:gd name="connsiteX697" fmla="*/ 619799 w 7467600"/>
              <a:gd name="connsiteY697" fmla="*/ 2527180 h 6858000"/>
              <a:gd name="connsiteX698" fmla="*/ 310030 w 7467600"/>
              <a:gd name="connsiteY698" fmla="*/ 2771818 h 6858000"/>
              <a:gd name="connsiteX699" fmla="*/ 173877 w 7467600"/>
              <a:gd name="connsiteY699" fmla="*/ 2937056 h 6858000"/>
              <a:gd name="connsiteX700" fmla="*/ 77889 w 7467600"/>
              <a:gd name="connsiteY700" fmla="*/ 3138440 h 6858000"/>
              <a:gd name="connsiteX701" fmla="*/ 0 w 7467600"/>
              <a:gd name="connsiteY701" fmla="*/ 3271395 h 6858000"/>
              <a:gd name="connsiteX702" fmla="*/ 0 w 7467600"/>
              <a:gd name="connsiteY702" fmla="*/ 3153002 h 6858000"/>
              <a:gd name="connsiteX703" fmla="*/ 2386 w 7467600"/>
              <a:gd name="connsiteY703" fmla="*/ 3149203 h 6858000"/>
              <a:gd name="connsiteX704" fmla="*/ 89753 w 7467600"/>
              <a:gd name="connsiteY704" fmla="*/ 2987702 h 6858000"/>
              <a:gd name="connsiteX705" fmla="*/ 76869 w 7467600"/>
              <a:gd name="connsiteY705" fmla="*/ 3005404 h 6858000"/>
              <a:gd name="connsiteX706" fmla="*/ 32049 w 7467600"/>
              <a:gd name="connsiteY706" fmla="*/ 3065814 h 6858000"/>
              <a:gd name="connsiteX707" fmla="*/ 0 w 7467600"/>
              <a:gd name="connsiteY707" fmla="*/ 3108744 h 6858000"/>
              <a:gd name="connsiteX708" fmla="*/ 0 w 7467600"/>
              <a:gd name="connsiteY708" fmla="*/ 3058059 h 6858000"/>
              <a:gd name="connsiteX709" fmla="*/ 7610 w 7467600"/>
              <a:gd name="connsiteY709" fmla="*/ 3047889 h 6858000"/>
              <a:gd name="connsiteX710" fmla="*/ 52419 w 7467600"/>
              <a:gd name="connsiteY710" fmla="*/ 2987479 h 6858000"/>
              <a:gd name="connsiteX711" fmla="*/ 59142 w 7467600"/>
              <a:gd name="connsiteY711" fmla="*/ 2978488 h 6858000"/>
              <a:gd name="connsiteX712" fmla="*/ 0 w 7467600"/>
              <a:gd name="connsiteY712" fmla="*/ 3015334 h 6858000"/>
              <a:gd name="connsiteX713" fmla="*/ 0 w 7467600"/>
              <a:gd name="connsiteY713" fmla="*/ 2914286 h 6858000"/>
              <a:gd name="connsiteX714" fmla="*/ 36383 w 7467600"/>
              <a:gd name="connsiteY714" fmla="*/ 2901128 h 6858000"/>
              <a:gd name="connsiteX715" fmla="*/ 156329 w 7467600"/>
              <a:gd name="connsiteY715" fmla="*/ 2840533 h 6858000"/>
              <a:gd name="connsiteX716" fmla="*/ 358355 w 7467600"/>
              <a:gd name="connsiteY716" fmla="*/ 2620471 h 6858000"/>
              <a:gd name="connsiteX717" fmla="*/ 510577 w 7467600"/>
              <a:gd name="connsiteY717" fmla="*/ 2501244 h 6858000"/>
              <a:gd name="connsiteX718" fmla="*/ 211967 w 7467600"/>
              <a:gd name="connsiteY718" fmla="*/ 2479171 h 6858000"/>
              <a:gd name="connsiteX719" fmla="*/ 0 w 7467600"/>
              <a:gd name="connsiteY719" fmla="*/ 2476398 h 6858000"/>
              <a:gd name="connsiteX720" fmla="*/ 0 w 7467600"/>
              <a:gd name="connsiteY720" fmla="*/ 2389189 h 6858000"/>
              <a:gd name="connsiteX721" fmla="*/ 103062 w 7467600"/>
              <a:gd name="connsiteY721" fmla="*/ 2389518 h 6858000"/>
              <a:gd name="connsiteX722" fmla="*/ 510734 w 7467600"/>
              <a:gd name="connsiteY722" fmla="*/ 2416201 h 6858000"/>
              <a:gd name="connsiteX723" fmla="*/ 279257 w 7467600"/>
              <a:gd name="connsiteY723" fmla="*/ 2092102 h 6858000"/>
              <a:gd name="connsiteX724" fmla="*/ 65265 w 7467600"/>
              <a:gd name="connsiteY724" fmla="*/ 2006049 h 6858000"/>
              <a:gd name="connsiteX725" fmla="*/ 0 w 7467600"/>
              <a:gd name="connsiteY725" fmla="*/ 1982532 h 6858000"/>
              <a:gd name="connsiteX726" fmla="*/ 0 w 7467600"/>
              <a:gd name="connsiteY726" fmla="*/ 1912789 h 6858000"/>
              <a:gd name="connsiteX727" fmla="*/ 97460 w 7467600"/>
              <a:gd name="connsiteY727" fmla="*/ 1953725 h 6858000"/>
              <a:gd name="connsiteX728" fmla="*/ 221272 w 7467600"/>
              <a:gd name="connsiteY728" fmla="*/ 1980766 h 6858000"/>
              <a:gd name="connsiteX729" fmla="*/ 116765 w 7467600"/>
              <a:gd name="connsiteY729" fmla="*/ 1911033 h 6858000"/>
              <a:gd name="connsiteX730" fmla="*/ 16405 w 7467600"/>
              <a:gd name="connsiteY730" fmla="*/ 1803412 h 6858000"/>
              <a:gd name="connsiteX731" fmla="*/ 0 w 7467600"/>
              <a:gd name="connsiteY731" fmla="*/ 1784777 h 6858000"/>
              <a:gd name="connsiteX732" fmla="*/ 0 w 7467600"/>
              <a:gd name="connsiteY732" fmla="*/ 1740082 h 6858000"/>
              <a:gd name="connsiteX733" fmla="*/ 39394 w 7467600"/>
              <a:gd name="connsiteY733" fmla="*/ 1784856 h 6858000"/>
              <a:gd name="connsiteX734" fmla="*/ 135813 w 7467600"/>
              <a:gd name="connsiteY734" fmla="*/ 1888838 h 6858000"/>
              <a:gd name="connsiteX735" fmla="*/ 242575 w 7467600"/>
              <a:gd name="connsiteY735" fmla="*/ 1958841 h 6858000"/>
              <a:gd name="connsiteX736" fmla="*/ 82197 w 7467600"/>
              <a:gd name="connsiteY736" fmla="*/ 1754826 h 6858000"/>
              <a:gd name="connsiteX737" fmla="*/ 0 w 7467600"/>
              <a:gd name="connsiteY737" fmla="*/ 1679650 h 6858000"/>
              <a:gd name="connsiteX738" fmla="*/ 0 w 7467600"/>
              <a:gd name="connsiteY738" fmla="*/ 1602463 h 6858000"/>
              <a:gd name="connsiteX739" fmla="*/ 84689 w 7467600"/>
              <a:gd name="connsiteY739" fmla="*/ 1677442 h 6858000"/>
              <a:gd name="connsiteX740" fmla="*/ 298437 w 7467600"/>
              <a:gd name="connsiteY740" fmla="*/ 1968019 h 6858000"/>
              <a:gd name="connsiteX741" fmla="*/ 227269 w 7467600"/>
              <a:gd name="connsiteY741" fmla="*/ 1114064 h 6858000"/>
              <a:gd name="connsiteX742" fmla="*/ 248003 w 7467600"/>
              <a:gd name="connsiteY742" fmla="*/ 1089613 h 6858000"/>
              <a:gd name="connsiteX743" fmla="*/ 427020 w 7467600"/>
              <a:gd name="connsiteY743" fmla="*/ 1619803 h 6858000"/>
              <a:gd name="connsiteX744" fmla="*/ 340345 w 7467600"/>
              <a:gd name="connsiteY744" fmla="*/ 2027739 h 6858000"/>
              <a:gd name="connsiteX745" fmla="*/ 360865 w 7467600"/>
              <a:gd name="connsiteY745" fmla="*/ 2044827 h 6858000"/>
              <a:gd name="connsiteX746" fmla="*/ 560414 w 7467600"/>
              <a:gd name="connsiteY746" fmla="*/ 2421457 h 6858000"/>
              <a:gd name="connsiteX747" fmla="*/ 1359703 w 7467600"/>
              <a:gd name="connsiteY747" fmla="*/ 2578554 h 6858000"/>
              <a:gd name="connsiteX748" fmla="*/ 1359422 w 7467600"/>
              <a:gd name="connsiteY748" fmla="*/ 2577994 h 6858000"/>
              <a:gd name="connsiteX749" fmla="*/ 828701 w 7467600"/>
              <a:gd name="connsiteY749" fmla="*/ 1839520 h 6858000"/>
              <a:gd name="connsiteX750" fmla="*/ 494427 w 7467600"/>
              <a:gd name="connsiteY750" fmla="*/ 1092333 h 6858000"/>
              <a:gd name="connsiteX751" fmla="*/ 506322 w 7467600"/>
              <a:gd name="connsiteY751" fmla="*/ 1020997 h 6858000"/>
              <a:gd name="connsiteX752" fmla="*/ 4570198 w 7467600"/>
              <a:gd name="connsiteY752" fmla="*/ 978081 h 6858000"/>
              <a:gd name="connsiteX753" fmla="*/ 4523691 w 7467600"/>
              <a:gd name="connsiteY753" fmla="*/ 1127776 h 6858000"/>
              <a:gd name="connsiteX754" fmla="*/ 4509875 w 7467600"/>
              <a:gd name="connsiteY754" fmla="*/ 1167552 h 6858000"/>
              <a:gd name="connsiteX755" fmla="*/ 4478168 w 7467600"/>
              <a:gd name="connsiteY755" fmla="*/ 1260735 h 6858000"/>
              <a:gd name="connsiteX756" fmla="*/ 4409309 w 7467600"/>
              <a:gd name="connsiteY756" fmla="*/ 1666996 h 6858000"/>
              <a:gd name="connsiteX757" fmla="*/ 4370031 w 7467600"/>
              <a:gd name="connsiteY757" fmla="*/ 1955666 h 6858000"/>
              <a:gd name="connsiteX758" fmla="*/ 4570198 w 7467600"/>
              <a:gd name="connsiteY758" fmla="*/ 978081 h 6858000"/>
              <a:gd name="connsiteX759" fmla="*/ 4557898 w 7467600"/>
              <a:gd name="connsiteY759" fmla="*/ 900011 h 6858000"/>
              <a:gd name="connsiteX760" fmla="*/ 4344840 w 7467600"/>
              <a:gd name="connsiteY760" fmla="*/ 1922038 h 6858000"/>
              <a:gd name="connsiteX761" fmla="*/ 4378710 w 7467600"/>
              <a:gd name="connsiteY761" fmla="*/ 1665516 h 6858000"/>
              <a:gd name="connsiteX762" fmla="*/ 4448798 w 7467600"/>
              <a:gd name="connsiteY762" fmla="*/ 1253024 h 6858000"/>
              <a:gd name="connsiteX763" fmla="*/ 4480315 w 7467600"/>
              <a:gd name="connsiteY763" fmla="*/ 1158454 h 6858000"/>
              <a:gd name="connsiteX764" fmla="*/ 4494133 w 7467600"/>
              <a:gd name="connsiteY764" fmla="*/ 1118676 h 6858000"/>
              <a:gd name="connsiteX765" fmla="*/ 4557898 w 7467600"/>
              <a:gd name="connsiteY765" fmla="*/ 900011 h 6858000"/>
              <a:gd name="connsiteX766" fmla="*/ 5870151 w 7467600"/>
              <a:gd name="connsiteY766" fmla="*/ 898890 h 6858000"/>
              <a:gd name="connsiteX767" fmla="*/ 5861335 w 7467600"/>
              <a:gd name="connsiteY767" fmla="*/ 899177 h 6858000"/>
              <a:gd name="connsiteX768" fmla="*/ 5843702 w 7467600"/>
              <a:gd name="connsiteY768" fmla="*/ 899748 h 6858000"/>
              <a:gd name="connsiteX769" fmla="*/ 5651107 w 7467600"/>
              <a:gd name="connsiteY769" fmla="*/ 920306 h 6858000"/>
              <a:gd name="connsiteX770" fmla="*/ 5459407 w 7467600"/>
              <a:gd name="connsiteY770" fmla="*/ 940975 h 6858000"/>
              <a:gd name="connsiteX771" fmla="*/ 5374846 w 7467600"/>
              <a:gd name="connsiteY771" fmla="*/ 941988 h 6858000"/>
              <a:gd name="connsiteX772" fmla="*/ 5256105 w 7467600"/>
              <a:gd name="connsiteY772" fmla="*/ 945632 h 6858000"/>
              <a:gd name="connsiteX773" fmla="*/ 5107071 w 7467600"/>
              <a:gd name="connsiteY773" fmla="*/ 969720 h 6858000"/>
              <a:gd name="connsiteX774" fmla="*/ 4998681 w 7467600"/>
              <a:gd name="connsiteY774" fmla="*/ 988771 h 6858000"/>
              <a:gd name="connsiteX775" fmla="*/ 5870151 w 7467600"/>
              <a:gd name="connsiteY775" fmla="*/ 898890 h 6858000"/>
              <a:gd name="connsiteX776" fmla="*/ 5504425 w 7467600"/>
              <a:gd name="connsiteY776" fmla="*/ 848067 h 6858000"/>
              <a:gd name="connsiteX777" fmla="*/ 4968849 w 7467600"/>
              <a:gd name="connsiteY777" fmla="*/ 962318 h 6858000"/>
              <a:gd name="connsiteX778" fmla="*/ 5104039 w 7467600"/>
              <a:gd name="connsiteY778" fmla="*/ 940634 h 6858000"/>
              <a:gd name="connsiteX779" fmla="*/ 5256311 w 7467600"/>
              <a:gd name="connsiteY779" fmla="*/ 916490 h 6858000"/>
              <a:gd name="connsiteX780" fmla="*/ 5377381 w 7467600"/>
              <a:gd name="connsiteY780" fmla="*/ 912671 h 6858000"/>
              <a:gd name="connsiteX781" fmla="*/ 5460148 w 7467600"/>
              <a:gd name="connsiteY781" fmla="*/ 911442 h 6858000"/>
              <a:gd name="connsiteX782" fmla="*/ 5648971 w 7467600"/>
              <a:gd name="connsiteY782" fmla="*/ 891331 h 6858000"/>
              <a:gd name="connsiteX783" fmla="*/ 5844807 w 7467600"/>
              <a:gd name="connsiteY783" fmla="*/ 870718 h 6858000"/>
              <a:gd name="connsiteX784" fmla="*/ 5862975 w 7467600"/>
              <a:gd name="connsiteY784" fmla="*/ 869756 h 6858000"/>
              <a:gd name="connsiteX785" fmla="*/ 5920887 w 7467600"/>
              <a:gd name="connsiteY785" fmla="*/ 865929 h 6858000"/>
              <a:gd name="connsiteX786" fmla="*/ 5504425 w 7467600"/>
              <a:gd name="connsiteY786" fmla="*/ 848067 h 6858000"/>
              <a:gd name="connsiteX787" fmla="*/ 3607114 w 7467600"/>
              <a:gd name="connsiteY787" fmla="*/ 467441 h 6858000"/>
              <a:gd name="connsiteX788" fmla="*/ 3296242 w 7467600"/>
              <a:gd name="connsiteY788" fmla="*/ 807991 h 6858000"/>
              <a:gd name="connsiteX789" fmla="*/ 3174674 w 7467600"/>
              <a:gd name="connsiteY789" fmla="*/ 919759 h 6858000"/>
              <a:gd name="connsiteX790" fmla="*/ 3042978 w 7467600"/>
              <a:gd name="connsiteY790" fmla="*/ 1054894 h 6858000"/>
              <a:gd name="connsiteX791" fmla="*/ 2968914 w 7467600"/>
              <a:gd name="connsiteY791" fmla="*/ 1133756 h 6858000"/>
              <a:gd name="connsiteX792" fmla="*/ 3103823 w 7467600"/>
              <a:gd name="connsiteY792" fmla="*/ 1026814 h 6858000"/>
              <a:gd name="connsiteX793" fmla="*/ 3607114 w 7467600"/>
              <a:gd name="connsiteY793" fmla="*/ 467441 h 6858000"/>
              <a:gd name="connsiteX794" fmla="*/ 3744487 w 7467600"/>
              <a:gd name="connsiteY794" fmla="*/ 383136 h 6858000"/>
              <a:gd name="connsiteX795" fmla="*/ 3970213 w 7467600"/>
              <a:gd name="connsiteY795" fmla="*/ 995559 h 6858000"/>
              <a:gd name="connsiteX796" fmla="*/ 3744487 w 7467600"/>
              <a:gd name="connsiteY796" fmla="*/ 383136 h 6858000"/>
              <a:gd name="connsiteX797" fmla="*/ 3624562 w 7467600"/>
              <a:gd name="connsiteY797" fmla="*/ 367041 h 6858000"/>
              <a:gd name="connsiteX798" fmla="*/ 3489712 w 7467600"/>
              <a:gd name="connsiteY798" fmla="*/ 485386 h 6858000"/>
              <a:gd name="connsiteX799" fmla="*/ 3182994 w 7467600"/>
              <a:gd name="connsiteY799" fmla="*/ 828265 h 6858000"/>
              <a:gd name="connsiteX800" fmla="*/ 2892114 w 7467600"/>
              <a:gd name="connsiteY800" fmla="*/ 1172635 h 6858000"/>
              <a:gd name="connsiteX801" fmla="*/ 3021459 w 7467600"/>
              <a:gd name="connsiteY801" fmla="*/ 1035385 h 6858000"/>
              <a:gd name="connsiteX802" fmla="*/ 3153873 w 7467600"/>
              <a:gd name="connsiteY802" fmla="*/ 898971 h 6858000"/>
              <a:gd name="connsiteX803" fmla="*/ 3276511 w 7467600"/>
              <a:gd name="connsiteY803" fmla="*/ 786423 h 6858000"/>
              <a:gd name="connsiteX804" fmla="*/ 3584154 w 7467600"/>
              <a:gd name="connsiteY804" fmla="*/ 448218 h 6858000"/>
              <a:gd name="connsiteX805" fmla="*/ 3624562 w 7467600"/>
              <a:gd name="connsiteY805" fmla="*/ 367041 h 6858000"/>
              <a:gd name="connsiteX806" fmla="*/ 3766672 w 7467600"/>
              <a:gd name="connsiteY806" fmla="*/ 359429 h 6858000"/>
              <a:gd name="connsiteX807" fmla="*/ 3996338 w 7467600"/>
              <a:gd name="connsiteY807" fmla="*/ 968237 h 6858000"/>
              <a:gd name="connsiteX808" fmla="*/ 3766672 w 7467600"/>
              <a:gd name="connsiteY808" fmla="*/ 359429 h 6858000"/>
              <a:gd name="connsiteX809" fmla="*/ 5805386 w 7467600"/>
              <a:gd name="connsiteY809" fmla="*/ 239240 h 6858000"/>
              <a:gd name="connsiteX810" fmla="*/ 5736947 w 7467600"/>
              <a:gd name="connsiteY810" fmla="*/ 261367 h 6858000"/>
              <a:gd name="connsiteX811" fmla="*/ 5427012 w 7467600"/>
              <a:gd name="connsiteY811" fmla="*/ 311272 h 6858000"/>
              <a:gd name="connsiteX812" fmla="*/ 5147818 w 7467600"/>
              <a:gd name="connsiteY812" fmla="*/ 322112 h 6858000"/>
              <a:gd name="connsiteX813" fmla="*/ 5060854 w 7467600"/>
              <a:gd name="connsiteY813" fmla="*/ 311882 h 6858000"/>
              <a:gd name="connsiteX814" fmla="*/ 4945989 w 7467600"/>
              <a:gd name="connsiteY814" fmla="*/ 300516 h 6858000"/>
              <a:gd name="connsiteX815" fmla="*/ 5410479 w 7467600"/>
              <a:gd name="connsiteY815" fmla="*/ 348434 h 6858000"/>
              <a:gd name="connsiteX816" fmla="*/ 5805386 w 7467600"/>
              <a:gd name="connsiteY816" fmla="*/ 239240 h 6858000"/>
              <a:gd name="connsiteX817" fmla="*/ 5905192 w 7467600"/>
              <a:gd name="connsiteY817" fmla="*/ 163079 h 6858000"/>
              <a:gd name="connsiteX818" fmla="*/ 5865655 w 7467600"/>
              <a:gd name="connsiteY818" fmla="*/ 171901 h 6858000"/>
              <a:gd name="connsiteX819" fmla="*/ 5259740 w 7467600"/>
              <a:gd name="connsiteY819" fmla="*/ 257013 h 6858000"/>
              <a:gd name="connsiteX820" fmla="*/ 5208466 w 7467600"/>
              <a:gd name="connsiteY820" fmla="*/ 257550 h 6858000"/>
              <a:gd name="connsiteX821" fmla="*/ 4980204 w 7467600"/>
              <a:gd name="connsiteY821" fmla="*/ 271903 h 6858000"/>
              <a:gd name="connsiteX822" fmla="*/ 5068068 w 7467600"/>
              <a:gd name="connsiteY822" fmla="*/ 282244 h 6858000"/>
              <a:gd name="connsiteX823" fmla="*/ 5153231 w 7467600"/>
              <a:gd name="connsiteY823" fmla="*/ 292240 h 6858000"/>
              <a:gd name="connsiteX824" fmla="*/ 5426491 w 7467600"/>
              <a:gd name="connsiteY824" fmla="*/ 281128 h 6858000"/>
              <a:gd name="connsiteX825" fmla="*/ 5731212 w 7467600"/>
              <a:gd name="connsiteY825" fmla="*/ 231951 h 6858000"/>
              <a:gd name="connsiteX826" fmla="*/ 5905192 w 7467600"/>
              <a:gd name="connsiteY826" fmla="*/ 163079 h 6858000"/>
              <a:gd name="connsiteX827" fmla="*/ 5944437 w 7467600"/>
              <a:gd name="connsiteY827" fmla="*/ 113829 h 6858000"/>
              <a:gd name="connsiteX828" fmla="*/ 5825032 w 7467600"/>
              <a:gd name="connsiteY828" fmla="*/ 146405 h 6858000"/>
              <a:gd name="connsiteX829" fmla="*/ 4955599 w 7467600"/>
              <a:gd name="connsiteY829" fmla="*/ 247008 h 6858000"/>
              <a:gd name="connsiteX830" fmla="*/ 5210104 w 7467600"/>
              <a:gd name="connsiteY830" fmla="*/ 228123 h 6858000"/>
              <a:gd name="connsiteX831" fmla="*/ 5261015 w 7467600"/>
              <a:gd name="connsiteY831" fmla="*/ 227087 h 6858000"/>
              <a:gd name="connsiteX832" fmla="*/ 5861181 w 7467600"/>
              <a:gd name="connsiteY832" fmla="*/ 143093 h 6858000"/>
              <a:gd name="connsiteX833" fmla="*/ 5961252 w 7467600"/>
              <a:gd name="connsiteY833" fmla="*/ 114820 h 6858000"/>
              <a:gd name="connsiteX834" fmla="*/ 5944437 w 7467600"/>
              <a:gd name="connsiteY834" fmla="*/ 113829 h 6858000"/>
              <a:gd name="connsiteX835" fmla="*/ 3882765 w 7467600"/>
              <a:gd name="connsiteY835" fmla="*/ 0 h 6858000"/>
              <a:gd name="connsiteX836" fmla="*/ 3995099 w 7467600"/>
              <a:gd name="connsiteY836" fmla="*/ 0 h 6858000"/>
              <a:gd name="connsiteX837" fmla="*/ 4163818 w 7467600"/>
              <a:gd name="connsiteY837" fmla="*/ 234104 h 6858000"/>
              <a:gd name="connsiteX838" fmla="*/ 4172099 w 7467600"/>
              <a:gd name="connsiteY838" fmla="*/ 234207 h 6858000"/>
              <a:gd name="connsiteX839" fmla="*/ 4784282 w 7467600"/>
              <a:gd name="connsiteY839" fmla="*/ 276561 h 6858000"/>
              <a:gd name="connsiteX840" fmla="*/ 4801687 w 7467600"/>
              <a:gd name="connsiteY840" fmla="*/ 267764 h 6858000"/>
              <a:gd name="connsiteX841" fmla="*/ 6082788 w 7467600"/>
              <a:gd name="connsiteY841" fmla="*/ 64119 h 6858000"/>
              <a:gd name="connsiteX842" fmla="*/ 6099442 w 7467600"/>
              <a:gd name="connsiteY842" fmla="*/ 82568 h 6858000"/>
              <a:gd name="connsiteX843" fmla="*/ 4804137 w 7467600"/>
              <a:gd name="connsiteY843" fmla="*/ 320931 h 6858000"/>
              <a:gd name="connsiteX844" fmla="*/ 4227047 w 7467600"/>
              <a:gd name="connsiteY844" fmla="*/ 313415 h 6858000"/>
              <a:gd name="connsiteX845" fmla="*/ 4346041 w 7467600"/>
              <a:gd name="connsiteY845" fmla="*/ 456086 h 6858000"/>
              <a:gd name="connsiteX846" fmla="*/ 4870967 w 7467600"/>
              <a:gd name="connsiteY846" fmla="*/ 963061 h 6858000"/>
              <a:gd name="connsiteX847" fmla="*/ 4889647 w 7467600"/>
              <a:gd name="connsiteY847" fmla="*/ 957147 h 6858000"/>
              <a:gd name="connsiteX848" fmla="*/ 5422504 w 7467600"/>
              <a:gd name="connsiteY848" fmla="*/ 805191 h 6858000"/>
              <a:gd name="connsiteX849" fmla="*/ 6087656 w 7467600"/>
              <a:gd name="connsiteY849" fmla="*/ 826703 h 6858000"/>
              <a:gd name="connsiteX850" fmla="*/ 6058717 w 7467600"/>
              <a:gd name="connsiteY850" fmla="*/ 865992 h 6858000"/>
              <a:gd name="connsiteX851" fmla="*/ 4974153 w 7467600"/>
              <a:gd name="connsiteY851" fmla="*/ 1045456 h 6858000"/>
              <a:gd name="connsiteX852" fmla="*/ 5627835 w 7467600"/>
              <a:gd name="connsiteY852" fmla="*/ 1472077 h 6858000"/>
              <a:gd name="connsiteX853" fmla="*/ 5629817 w 7467600"/>
              <a:gd name="connsiteY853" fmla="*/ 1471412 h 6858000"/>
              <a:gd name="connsiteX854" fmla="*/ 5634124 w 7467600"/>
              <a:gd name="connsiteY854" fmla="*/ 1470572 h 6858000"/>
              <a:gd name="connsiteX855" fmla="*/ 5755832 w 7467600"/>
              <a:gd name="connsiteY855" fmla="*/ 1383886 h 6858000"/>
              <a:gd name="connsiteX856" fmla="*/ 6014186 w 7467600"/>
              <a:gd name="connsiteY856" fmla="*/ 1279799 h 6858000"/>
              <a:gd name="connsiteX857" fmla="*/ 6901619 w 7467600"/>
              <a:gd name="connsiteY857" fmla="*/ 1047874 h 6858000"/>
              <a:gd name="connsiteX858" fmla="*/ 6931566 w 7467600"/>
              <a:gd name="connsiteY858" fmla="*/ 1062034 h 6858000"/>
              <a:gd name="connsiteX859" fmla="*/ 5790982 w 7467600"/>
              <a:gd name="connsiteY859" fmla="*/ 1561380 h 6858000"/>
              <a:gd name="connsiteX860" fmla="*/ 6188971 w 7467600"/>
              <a:gd name="connsiteY860" fmla="*/ 1755168 h 6858000"/>
              <a:gd name="connsiteX861" fmla="*/ 6202446 w 7467600"/>
              <a:gd name="connsiteY861" fmla="*/ 1752268 h 6858000"/>
              <a:gd name="connsiteX862" fmla="*/ 7179560 w 7467600"/>
              <a:gd name="connsiteY862" fmla="*/ 1467551 h 6858000"/>
              <a:gd name="connsiteX863" fmla="*/ 7158730 w 7467600"/>
              <a:gd name="connsiteY863" fmla="*/ 1507835 h 6858000"/>
              <a:gd name="connsiteX864" fmla="*/ 6326959 w 7467600"/>
              <a:gd name="connsiteY864" fmla="*/ 1817686 h 6858000"/>
              <a:gd name="connsiteX865" fmla="*/ 6537433 w 7467600"/>
              <a:gd name="connsiteY865" fmla="*/ 1907790 h 6858000"/>
              <a:gd name="connsiteX866" fmla="*/ 6550221 w 7467600"/>
              <a:gd name="connsiteY866" fmla="*/ 1910729 h 6858000"/>
              <a:gd name="connsiteX867" fmla="*/ 6964438 w 7467600"/>
              <a:gd name="connsiteY867" fmla="*/ 2209505 h 6858000"/>
              <a:gd name="connsiteX868" fmla="*/ 7367862 w 7467600"/>
              <a:gd name="connsiteY868" fmla="*/ 2806833 h 6858000"/>
              <a:gd name="connsiteX869" fmla="*/ 7364329 w 7467600"/>
              <a:gd name="connsiteY869" fmla="*/ 2826907 h 6858000"/>
              <a:gd name="connsiteX870" fmla="*/ 7290545 w 7467600"/>
              <a:gd name="connsiteY870" fmla="*/ 2850663 h 6858000"/>
              <a:gd name="connsiteX871" fmla="*/ 6472036 w 7467600"/>
              <a:gd name="connsiteY871" fmla="*/ 1959003 h 6858000"/>
              <a:gd name="connsiteX872" fmla="*/ 5792897 w 7467600"/>
              <a:gd name="connsiteY872" fmla="*/ 1647747 h 6858000"/>
              <a:gd name="connsiteX873" fmla="*/ 5842751 w 7467600"/>
              <a:gd name="connsiteY873" fmla="*/ 1816112 h 6858000"/>
              <a:gd name="connsiteX874" fmla="*/ 5847424 w 7467600"/>
              <a:gd name="connsiteY874" fmla="*/ 1815776 h 6858000"/>
              <a:gd name="connsiteX875" fmla="*/ 6399821 w 7467600"/>
              <a:gd name="connsiteY875" fmla="*/ 2344799 h 6858000"/>
              <a:gd name="connsiteX876" fmla="*/ 6323232 w 7467600"/>
              <a:gd name="connsiteY876" fmla="*/ 2389634 h 6858000"/>
              <a:gd name="connsiteX877" fmla="*/ 5942958 w 7467600"/>
              <a:gd name="connsiteY877" fmla="*/ 2077708 h 6858000"/>
              <a:gd name="connsiteX878" fmla="*/ 5921559 w 7467600"/>
              <a:gd name="connsiteY878" fmla="*/ 2378596 h 6858000"/>
              <a:gd name="connsiteX879" fmla="*/ 5817651 w 7467600"/>
              <a:gd name="connsiteY879" fmla="*/ 3023919 h 6858000"/>
              <a:gd name="connsiteX880" fmla="*/ 5729634 w 7467600"/>
              <a:gd name="connsiteY880" fmla="*/ 3051849 h 6858000"/>
              <a:gd name="connsiteX881" fmla="*/ 5611018 w 7467600"/>
              <a:gd name="connsiteY881" fmla="*/ 2316769 h 6858000"/>
              <a:gd name="connsiteX882" fmla="*/ 5687608 w 7467600"/>
              <a:gd name="connsiteY882" fmla="*/ 2039972 h 6858000"/>
              <a:gd name="connsiteX883" fmla="*/ 5657554 w 7467600"/>
              <a:gd name="connsiteY883" fmla="*/ 1576445 h 6858000"/>
              <a:gd name="connsiteX884" fmla="*/ 5150475 w 7467600"/>
              <a:gd name="connsiteY884" fmla="*/ 1274012 h 6858000"/>
              <a:gd name="connsiteX885" fmla="*/ 5349142 w 7467600"/>
              <a:gd name="connsiteY885" fmla="*/ 2204405 h 6858000"/>
              <a:gd name="connsiteX886" fmla="*/ 5262214 w 7467600"/>
              <a:gd name="connsiteY886" fmla="*/ 2233836 h 6858000"/>
              <a:gd name="connsiteX887" fmla="*/ 4981539 w 7467600"/>
              <a:gd name="connsiteY887" fmla="*/ 1542201 h 6858000"/>
              <a:gd name="connsiteX888" fmla="*/ 4958461 w 7467600"/>
              <a:gd name="connsiteY888" fmla="*/ 1136957 h 6858000"/>
              <a:gd name="connsiteX889" fmla="*/ 4655015 w 7467600"/>
              <a:gd name="connsiteY889" fmla="*/ 891426 h 6858000"/>
              <a:gd name="connsiteX890" fmla="*/ 4348002 w 7467600"/>
              <a:gd name="connsiteY890" fmla="*/ 2205895 h 6858000"/>
              <a:gd name="connsiteX891" fmla="*/ 4262250 w 7467600"/>
              <a:gd name="connsiteY891" fmla="*/ 2219972 h 6858000"/>
              <a:gd name="connsiteX892" fmla="*/ 4550611 w 7467600"/>
              <a:gd name="connsiteY892" fmla="*/ 817540 h 6858000"/>
              <a:gd name="connsiteX893" fmla="*/ 4564418 w 7467600"/>
              <a:gd name="connsiteY893" fmla="*/ 808293 h 6858000"/>
              <a:gd name="connsiteX894" fmla="*/ 4266388 w 7467600"/>
              <a:gd name="connsiteY894" fmla="*/ 500083 h 6858000"/>
              <a:gd name="connsiteX895" fmla="*/ 4032842 w 7467600"/>
              <a:gd name="connsiteY895" fmla="*/ 211809 h 6858000"/>
              <a:gd name="connsiteX896" fmla="*/ 3882765 w 7467600"/>
              <a:gd name="connsiteY896" fmla="*/ 0 h 6858000"/>
              <a:gd name="connsiteX897" fmla="*/ 3721337 w 7467600"/>
              <a:gd name="connsiteY897" fmla="*/ 0 h 6858000"/>
              <a:gd name="connsiteX898" fmla="*/ 3797544 w 7467600"/>
              <a:gd name="connsiteY898" fmla="*/ 0 h 6858000"/>
              <a:gd name="connsiteX899" fmla="*/ 3775734 w 7467600"/>
              <a:gd name="connsiteY899" fmla="*/ 95131 h 6858000"/>
              <a:gd name="connsiteX900" fmla="*/ 3724807 w 7467600"/>
              <a:gd name="connsiteY900" fmla="*/ 272257 h 6858000"/>
              <a:gd name="connsiteX901" fmla="*/ 3726844 w 7467600"/>
              <a:gd name="connsiteY901" fmla="*/ 282988 h 6858000"/>
              <a:gd name="connsiteX902" fmla="*/ 3742664 w 7467600"/>
              <a:gd name="connsiteY902" fmla="*/ 279918 h 6858000"/>
              <a:gd name="connsiteX903" fmla="*/ 4103910 w 7467600"/>
              <a:gd name="connsiteY903" fmla="*/ 1161917 h 6858000"/>
              <a:gd name="connsiteX904" fmla="*/ 4020269 w 7467600"/>
              <a:gd name="connsiteY904" fmla="*/ 1200406 h 6858000"/>
              <a:gd name="connsiteX905" fmla="*/ 3674882 w 7467600"/>
              <a:gd name="connsiteY905" fmla="*/ 488524 h 6858000"/>
              <a:gd name="connsiteX906" fmla="*/ 3132682 w 7467600"/>
              <a:gd name="connsiteY906" fmla="*/ 1072284 h 6858000"/>
              <a:gd name="connsiteX907" fmla="*/ 2716346 w 7467600"/>
              <a:gd name="connsiteY907" fmla="*/ 1276376 h 6858000"/>
              <a:gd name="connsiteX908" fmla="*/ 2716772 w 7467600"/>
              <a:gd name="connsiteY908" fmla="*/ 1255462 h 6858000"/>
              <a:gd name="connsiteX909" fmla="*/ 3471096 w 7467600"/>
              <a:gd name="connsiteY909" fmla="*/ 437072 h 6858000"/>
              <a:gd name="connsiteX910" fmla="*/ 3639057 w 7467600"/>
              <a:gd name="connsiteY910" fmla="*/ 286334 h 6858000"/>
              <a:gd name="connsiteX911" fmla="*/ 3640309 w 7467600"/>
              <a:gd name="connsiteY911" fmla="*/ 284664 h 6858000"/>
              <a:gd name="connsiteX912" fmla="*/ 3646022 w 7467600"/>
              <a:gd name="connsiteY912" fmla="*/ 276711 h 6858000"/>
              <a:gd name="connsiteX913" fmla="*/ 3707943 w 7467600"/>
              <a:gd name="connsiteY913" fmla="*/ 65958 h 6858000"/>
              <a:gd name="connsiteX914" fmla="*/ 3721337 w 7467600"/>
              <a:gd name="connsiteY914" fmla="*/ 0 h 6858000"/>
              <a:gd name="connsiteX915" fmla="*/ 2867960 w 7467600"/>
              <a:gd name="connsiteY915" fmla="*/ 0 h 6858000"/>
              <a:gd name="connsiteX916" fmla="*/ 2926351 w 7467600"/>
              <a:gd name="connsiteY916" fmla="*/ 0 h 6858000"/>
              <a:gd name="connsiteX917" fmla="*/ 2902823 w 7467600"/>
              <a:gd name="connsiteY917" fmla="*/ 262929 h 6858000"/>
              <a:gd name="connsiteX918" fmla="*/ 2940663 w 7467600"/>
              <a:gd name="connsiteY918" fmla="*/ 140884 h 6858000"/>
              <a:gd name="connsiteX919" fmla="*/ 2947039 w 7467600"/>
              <a:gd name="connsiteY919" fmla="*/ 122524 h 6858000"/>
              <a:gd name="connsiteX920" fmla="*/ 2984316 w 7467600"/>
              <a:gd name="connsiteY920" fmla="*/ 0 h 6858000"/>
              <a:gd name="connsiteX921" fmla="*/ 3016114 w 7467600"/>
              <a:gd name="connsiteY921" fmla="*/ 0 h 6858000"/>
              <a:gd name="connsiteX922" fmla="*/ 2979949 w 7467600"/>
              <a:gd name="connsiteY922" fmla="*/ 119274 h 6858000"/>
              <a:gd name="connsiteX923" fmla="*/ 3023879 w 7467600"/>
              <a:gd name="connsiteY923" fmla="*/ 0 h 6858000"/>
              <a:gd name="connsiteX924" fmla="*/ 3105400 w 7467600"/>
              <a:gd name="connsiteY924" fmla="*/ 0 h 6858000"/>
              <a:gd name="connsiteX925" fmla="*/ 3094669 w 7467600"/>
              <a:gd name="connsiteY925" fmla="*/ 30308 h 6858000"/>
              <a:gd name="connsiteX926" fmla="*/ 2901945 w 7467600"/>
              <a:gd name="connsiteY926" fmla="*/ 466538 h 6858000"/>
              <a:gd name="connsiteX927" fmla="*/ 2815209 w 7467600"/>
              <a:gd name="connsiteY927" fmla="*/ 497361 h 6858000"/>
              <a:gd name="connsiteX928" fmla="*/ 2844845 w 7467600"/>
              <a:gd name="connsiteY928" fmla="*/ 127638 h 6858000"/>
              <a:gd name="connsiteX929" fmla="*/ 2867960 w 7467600"/>
              <a:gd name="connsiteY929" fmla="*/ 0 h 6858000"/>
              <a:gd name="connsiteX930" fmla="*/ 1057230 w 7467600"/>
              <a:gd name="connsiteY930" fmla="*/ 0 h 6858000"/>
              <a:gd name="connsiteX931" fmla="*/ 1111003 w 7467600"/>
              <a:gd name="connsiteY931" fmla="*/ 0 h 6858000"/>
              <a:gd name="connsiteX932" fmla="*/ 1125553 w 7467600"/>
              <a:gd name="connsiteY932" fmla="*/ 52588 h 6858000"/>
              <a:gd name="connsiteX933" fmla="*/ 1304276 w 7467600"/>
              <a:gd name="connsiteY933" fmla="*/ 476275 h 6858000"/>
              <a:gd name="connsiteX934" fmla="*/ 1492066 w 7467600"/>
              <a:gd name="connsiteY934" fmla="*/ 886333 h 6858000"/>
              <a:gd name="connsiteX935" fmla="*/ 1423698 w 7467600"/>
              <a:gd name="connsiteY935" fmla="*/ 710817 h 6858000"/>
              <a:gd name="connsiteX936" fmla="*/ 1357609 w 7467600"/>
              <a:gd name="connsiteY936" fmla="*/ 532892 h 6858000"/>
              <a:gd name="connsiteX937" fmla="*/ 1309550 w 7467600"/>
              <a:gd name="connsiteY937" fmla="*/ 374031 h 6858000"/>
              <a:gd name="connsiteX938" fmla="*/ 1193673 w 7467600"/>
              <a:gd name="connsiteY938" fmla="*/ 49533 h 6858000"/>
              <a:gd name="connsiteX939" fmla="*/ 1164391 w 7467600"/>
              <a:gd name="connsiteY939" fmla="*/ 0 h 6858000"/>
              <a:gd name="connsiteX940" fmla="*/ 1200666 w 7467600"/>
              <a:gd name="connsiteY940" fmla="*/ 0 h 6858000"/>
              <a:gd name="connsiteX941" fmla="*/ 1223408 w 7467600"/>
              <a:gd name="connsiteY941" fmla="*/ 38996 h 6858000"/>
              <a:gd name="connsiteX942" fmla="*/ 1339635 w 7467600"/>
              <a:gd name="connsiteY942" fmla="*/ 365517 h 6858000"/>
              <a:gd name="connsiteX943" fmla="*/ 1387469 w 7467600"/>
              <a:gd name="connsiteY943" fmla="*/ 523079 h 6858000"/>
              <a:gd name="connsiteX944" fmla="*/ 1452685 w 7467600"/>
              <a:gd name="connsiteY944" fmla="*/ 699806 h 6858000"/>
              <a:gd name="connsiteX945" fmla="*/ 1492092 w 7467600"/>
              <a:gd name="connsiteY945" fmla="*/ 800424 h 6858000"/>
              <a:gd name="connsiteX946" fmla="*/ 1455302 w 7467600"/>
              <a:gd name="connsiteY946" fmla="*/ 632913 h 6858000"/>
              <a:gd name="connsiteX947" fmla="*/ 1222336 w 7467600"/>
              <a:gd name="connsiteY947" fmla="*/ 9480 h 6858000"/>
              <a:gd name="connsiteX948" fmla="*/ 1214634 w 7467600"/>
              <a:gd name="connsiteY948" fmla="*/ 0 h 6858000"/>
              <a:gd name="connsiteX949" fmla="*/ 1289827 w 7467600"/>
              <a:gd name="connsiteY949" fmla="*/ 0 h 6858000"/>
              <a:gd name="connsiteX950" fmla="*/ 1321076 w 7467600"/>
              <a:gd name="connsiteY950" fmla="*/ 59722 h 6858000"/>
              <a:gd name="connsiteX951" fmla="*/ 1512579 w 7467600"/>
              <a:gd name="connsiteY951" fmla="*/ 626441 h 6858000"/>
              <a:gd name="connsiteX952" fmla="*/ 1506076 w 7467600"/>
              <a:gd name="connsiteY952" fmla="*/ 1089289 h 6858000"/>
              <a:gd name="connsiteX953" fmla="*/ 1486346 w 7467600"/>
              <a:gd name="connsiteY953" fmla="*/ 1079919 h 6858000"/>
              <a:gd name="connsiteX954" fmla="*/ 1070511 w 7467600"/>
              <a:gd name="connsiteY954" fmla="*/ 48609 h 6858000"/>
              <a:gd name="connsiteX955" fmla="*/ 1057230 w 7467600"/>
              <a:gd name="connsiteY955" fmla="*/ 0 h 6858000"/>
              <a:gd name="connsiteX956" fmla="*/ 43151 w 7467600"/>
              <a:gd name="connsiteY956" fmla="*/ 0 h 6858000"/>
              <a:gd name="connsiteX957" fmla="*/ 95283 w 7467600"/>
              <a:gd name="connsiteY957" fmla="*/ 0 h 6858000"/>
              <a:gd name="connsiteX958" fmla="*/ 300708 w 7467600"/>
              <a:gd name="connsiteY958" fmla="*/ 154571 h 6858000"/>
              <a:gd name="connsiteX959" fmla="*/ 530414 w 7467600"/>
              <a:gd name="connsiteY959" fmla="*/ 354673 h 6858000"/>
              <a:gd name="connsiteX960" fmla="*/ 333785 w 7467600"/>
              <a:gd name="connsiteY960" fmla="*/ 161564 h 6858000"/>
              <a:gd name="connsiteX961" fmla="*/ 147005 w 7467600"/>
              <a:gd name="connsiteY961" fmla="*/ 0 h 6858000"/>
              <a:gd name="connsiteX962" fmla="*/ 272509 w 7467600"/>
              <a:gd name="connsiteY962" fmla="*/ 0 h 6858000"/>
              <a:gd name="connsiteX963" fmla="*/ 326276 w 7467600"/>
              <a:gd name="connsiteY963" fmla="*/ 45847 h 6858000"/>
              <a:gd name="connsiteX964" fmla="*/ 823759 w 7467600"/>
              <a:gd name="connsiteY964" fmla="*/ 574145 h 6858000"/>
              <a:gd name="connsiteX965" fmla="*/ 811254 w 7467600"/>
              <a:gd name="connsiteY965" fmla="*/ 665546 h 6858000"/>
              <a:gd name="connsiteX966" fmla="*/ 154042 w 7467600"/>
              <a:gd name="connsiteY966" fmla="*/ 261522 h 6858000"/>
              <a:gd name="connsiteX967" fmla="*/ 13550 w 7467600"/>
              <a:gd name="connsiteY967" fmla="*/ 158423 h 6858000"/>
              <a:gd name="connsiteX968" fmla="*/ 0 w 7467600"/>
              <a:gd name="connsiteY968" fmla="*/ 146618 h 6858000"/>
              <a:gd name="connsiteX969" fmla="*/ 0 w 7467600"/>
              <a:gd name="connsiteY969" fmla="*/ 59161 h 6858000"/>
              <a:gd name="connsiteX970" fmla="*/ 45427 w 7467600"/>
              <a:gd name="connsiteY970" fmla="*/ 101078 h 6858000"/>
              <a:gd name="connsiteX971" fmla="*/ 630103 w 7467600"/>
              <a:gd name="connsiteY971" fmla="*/ 485885 h 6858000"/>
              <a:gd name="connsiteX972" fmla="*/ 532040 w 7467600"/>
              <a:gd name="connsiteY972" fmla="*/ 399359 h 6858000"/>
              <a:gd name="connsiteX973" fmla="*/ 517618 w 7467600"/>
              <a:gd name="connsiteY973" fmla="*/ 385726 h 6858000"/>
              <a:gd name="connsiteX974" fmla="*/ 285074 w 7467600"/>
              <a:gd name="connsiteY974" fmla="*/ 182755 h 6858000"/>
              <a:gd name="connsiteX975" fmla="*/ 43151 w 7467600"/>
              <a:gd name="connsiteY97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1456157 w 7467600"/>
              <a:gd name="connsiteY96" fmla="*/ 5371404 h 6858000"/>
              <a:gd name="connsiteX97" fmla="*/ 1244432 w 7467600"/>
              <a:gd name="connsiteY97" fmla="*/ 5385601 h 6858000"/>
              <a:gd name="connsiteX98" fmla="*/ 973990 w 7467600"/>
              <a:gd name="connsiteY98" fmla="*/ 5424940 h 6858000"/>
              <a:gd name="connsiteX99" fmla="*/ 1103809 w 7467600"/>
              <a:gd name="connsiteY99" fmla="*/ 5433720 h 6858000"/>
              <a:gd name="connsiteX100" fmla="*/ 1123454 w 7467600"/>
              <a:gd name="connsiteY100" fmla="*/ 5435727 h 6858000"/>
              <a:gd name="connsiteX101" fmla="*/ 1737017 w 7467600"/>
              <a:gd name="connsiteY101" fmla="*/ 5452183 h 6858000"/>
              <a:gd name="connsiteX102" fmla="*/ 1824397 w 7467600"/>
              <a:gd name="connsiteY102" fmla="*/ 5447757 h 6858000"/>
              <a:gd name="connsiteX103" fmla="*/ 2070059 w 7467600"/>
              <a:gd name="connsiteY103" fmla="*/ 5441660 h 6858000"/>
              <a:gd name="connsiteX104" fmla="*/ 1456157 w 7467600"/>
              <a:gd name="connsiteY104" fmla="*/ 5371404 h 6858000"/>
              <a:gd name="connsiteX105" fmla="*/ 4988186 w 7467600"/>
              <a:gd name="connsiteY105" fmla="*/ 5216467 h 6858000"/>
              <a:gd name="connsiteX106" fmla="*/ 4777334 w 7467600"/>
              <a:gd name="connsiteY106" fmla="*/ 5406072 h 6858000"/>
              <a:gd name="connsiteX107" fmla="*/ 4718341 w 7467600"/>
              <a:gd name="connsiteY107" fmla="*/ 5468043 h 6858000"/>
              <a:gd name="connsiteX108" fmla="*/ 4604655 w 7467600"/>
              <a:gd name="connsiteY108" fmla="*/ 5583434 h 6858000"/>
              <a:gd name="connsiteX109" fmla="*/ 4565074 w 7467600"/>
              <a:gd name="connsiteY109" fmla="*/ 5618550 h 6858000"/>
              <a:gd name="connsiteX110" fmla="*/ 4988186 w 7467600"/>
              <a:gd name="connsiteY110" fmla="*/ 5216467 h 6858000"/>
              <a:gd name="connsiteX111" fmla="*/ 4978032 w 7467600"/>
              <a:gd name="connsiteY111" fmla="*/ 5183809 h 6858000"/>
              <a:gd name="connsiteX112" fmla="*/ 4463413 w 7467600"/>
              <a:gd name="connsiteY112" fmla="*/ 5615162 h 6858000"/>
              <a:gd name="connsiteX113" fmla="*/ 4358134 w 7467600"/>
              <a:gd name="connsiteY113" fmla="*/ 5742791 h 6858000"/>
              <a:gd name="connsiteX114" fmla="*/ 4376219 w 7467600"/>
              <a:gd name="connsiteY114" fmla="*/ 5729027 h 6858000"/>
              <a:gd name="connsiteX115" fmla="*/ 4582340 w 7467600"/>
              <a:gd name="connsiteY115" fmla="*/ 5561037 h 6858000"/>
              <a:gd name="connsiteX116" fmla="*/ 4694684 w 7467600"/>
              <a:gd name="connsiteY116" fmla="*/ 5447098 h 6858000"/>
              <a:gd name="connsiteX117" fmla="*/ 4754123 w 7467600"/>
              <a:gd name="connsiteY117" fmla="*/ 5384643 h 6858000"/>
              <a:gd name="connsiteX118" fmla="*/ 4978032 w 7467600"/>
              <a:gd name="connsiteY118" fmla="*/ 5183809 h 6858000"/>
              <a:gd name="connsiteX119" fmla="*/ 1903353 w 7467600"/>
              <a:gd name="connsiteY119" fmla="*/ 5044827 h 6858000"/>
              <a:gd name="connsiteX120" fmla="*/ 1936931 w 7467600"/>
              <a:gd name="connsiteY120" fmla="*/ 5093954 h 6858000"/>
              <a:gd name="connsiteX121" fmla="*/ 2195868 w 7467600"/>
              <a:gd name="connsiteY121" fmla="*/ 5396574 h 6858000"/>
              <a:gd name="connsiteX122" fmla="*/ 2088852 w 7467600"/>
              <a:gd name="connsiteY122" fmla="*/ 5166123 h 6858000"/>
              <a:gd name="connsiteX123" fmla="*/ 1958241 w 7467600"/>
              <a:gd name="connsiteY123" fmla="*/ 5067955 h 6858000"/>
              <a:gd name="connsiteX124" fmla="*/ 1903353 w 7467600"/>
              <a:gd name="connsiteY124" fmla="*/ 5044827 h 6858000"/>
              <a:gd name="connsiteX125" fmla="*/ 1979378 w 7467600"/>
              <a:gd name="connsiteY125" fmla="*/ 4769504 h 6858000"/>
              <a:gd name="connsiteX126" fmla="*/ 2882120 w 7467600"/>
              <a:gd name="connsiteY126" fmla="*/ 5064547 h 6858000"/>
              <a:gd name="connsiteX127" fmla="*/ 2793103 w 7467600"/>
              <a:gd name="connsiteY127" fmla="*/ 5039699 h 6858000"/>
              <a:gd name="connsiteX128" fmla="*/ 2770041 w 7467600"/>
              <a:gd name="connsiteY128" fmla="*/ 5033634 h 6858000"/>
              <a:gd name="connsiteX129" fmla="*/ 1979378 w 7467600"/>
              <a:gd name="connsiteY129" fmla="*/ 4769504 h 6858000"/>
              <a:gd name="connsiteX130" fmla="*/ 1927410 w 7467600"/>
              <a:gd name="connsiteY130" fmla="*/ 4716164 h 6858000"/>
              <a:gd name="connsiteX131" fmla="*/ 1959587 w 7467600"/>
              <a:gd name="connsiteY131" fmla="*/ 4728849 h 6858000"/>
              <a:gd name="connsiteX132" fmla="*/ 2777707 w 7467600"/>
              <a:gd name="connsiteY132" fmla="*/ 5003991 h 6858000"/>
              <a:gd name="connsiteX133" fmla="*/ 2800768 w 7467600"/>
              <a:gd name="connsiteY133" fmla="*/ 5010056 h 6858000"/>
              <a:gd name="connsiteX134" fmla="*/ 2879408 w 7467600"/>
              <a:gd name="connsiteY134" fmla="*/ 5031590 h 6858000"/>
              <a:gd name="connsiteX135" fmla="*/ 2862295 w 7467600"/>
              <a:gd name="connsiteY135" fmla="*/ 5022958 h 6858000"/>
              <a:gd name="connsiteX136" fmla="*/ 2813343 w 7467600"/>
              <a:gd name="connsiteY136" fmla="*/ 4998369 h 6858000"/>
              <a:gd name="connsiteX137" fmla="*/ 2646245 w 7467600"/>
              <a:gd name="connsiteY137" fmla="*/ 4930999 h 6858000"/>
              <a:gd name="connsiteX138" fmla="*/ 1999243 w 7467600"/>
              <a:gd name="connsiteY138" fmla="*/ 4730524 h 6858000"/>
              <a:gd name="connsiteX139" fmla="*/ 1979527 w 7467600"/>
              <a:gd name="connsiteY139" fmla="*/ 4726651 h 6858000"/>
              <a:gd name="connsiteX140" fmla="*/ 1927410 w 7467600"/>
              <a:gd name="connsiteY140" fmla="*/ 4716164 h 6858000"/>
              <a:gd name="connsiteX141" fmla="*/ 1997014 w 7467600"/>
              <a:gd name="connsiteY141" fmla="*/ 4698007 h 6858000"/>
              <a:gd name="connsiteX142" fmla="*/ 2005458 w 7467600"/>
              <a:gd name="connsiteY142" fmla="*/ 4699540 h 6858000"/>
              <a:gd name="connsiteX143" fmla="*/ 2657186 w 7467600"/>
              <a:gd name="connsiteY143" fmla="*/ 4901687 h 6858000"/>
              <a:gd name="connsiteX144" fmla="*/ 2826662 w 7467600"/>
              <a:gd name="connsiteY144" fmla="*/ 4970362 h 6858000"/>
              <a:gd name="connsiteX145" fmla="*/ 2876100 w 7467600"/>
              <a:gd name="connsiteY145" fmla="*/ 4995397 h 6858000"/>
              <a:gd name="connsiteX146" fmla="*/ 3042600 w 7467600"/>
              <a:gd name="connsiteY146" fmla="*/ 5059532 h 6858000"/>
              <a:gd name="connsiteX147" fmla="*/ 1997014 w 7467600"/>
              <a:gd name="connsiteY147" fmla="*/ 4698007 h 6858000"/>
              <a:gd name="connsiteX148" fmla="*/ 2305292 w 7467600"/>
              <a:gd name="connsiteY148" fmla="*/ 4219492 h 6858000"/>
              <a:gd name="connsiteX149" fmla="*/ 3360922 w 7467600"/>
              <a:gd name="connsiteY149" fmla="*/ 4529373 h 6858000"/>
              <a:gd name="connsiteX150" fmla="*/ 3492420 w 7467600"/>
              <a:gd name="connsiteY150" fmla="*/ 4510145 h 6858000"/>
              <a:gd name="connsiteX151" fmla="*/ 3364086 w 7467600"/>
              <a:gd name="connsiteY151" fmla="*/ 4480340 h 6858000"/>
              <a:gd name="connsiteX152" fmla="*/ 3225818 w 7467600"/>
              <a:gd name="connsiteY152" fmla="*/ 4411822 h 6858000"/>
              <a:gd name="connsiteX153" fmla="*/ 3129696 w 7467600"/>
              <a:gd name="connsiteY153" fmla="*/ 4360704 h 6858000"/>
              <a:gd name="connsiteX154" fmla="*/ 2814545 w 7467600"/>
              <a:gd name="connsiteY154" fmla="*/ 4282955 h 6858000"/>
              <a:gd name="connsiteX155" fmla="*/ 2305292 w 7467600"/>
              <a:gd name="connsiteY155" fmla="*/ 4219492 h 6858000"/>
              <a:gd name="connsiteX156" fmla="*/ 2626982 w 7467600"/>
              <a:gd name="connsiteY156" fmla="*/ 4206450 h 6858000"/>
              <a:gd name="connsiteX157" fmla="*/ 2490617 w 7467600"/>
              <a:gd name="connsiteY157" fmla="*/ 4206951 h 6858000"/>
              <a:gd name="connsiteX158" fmla="*/ 2819869 w 7467600"/>
              <a:gd name="connsiteY158" fmla="*/ 4252936 h 6858000"/>
              <a:gd name="connsiteX159" fmla="*/ 3143018 w 7467600"/>
              <a:gd name="connsiteY159" fmla="*/ 4332698 h 6858000"/>
              <a:gd name="connsiteX160" fmla="*/ 3241520 w 7467600"/>
              <a:gd name="connsiteY160" fmla="*/ 4385112 h 6858000"/>
              <a:gd name="connsiteX161" fmla="*/ 3374575 w 7467600"/>
              <a:gd name="connsiteY161" fmla="*/ 4451517 h 6858000"/>
              <a:gd name="connsiteX162" fmla="*/ 3505221 w 7467600"/>
              <a:gd name="connsiteY162" fmla="*/ 4480757 h 6858000"/>
              <a:gd name="connsiteX163" fmla="*/ 2626982 w 7467600"/>
              <a:gd name="connsiteY163" fmla="*/ 4206450 h 6858000"/>
              <a:gd name="connsiteX164" fmla="*/ 1310106 w 7467600"/>
              <a:gd name="connsiteY164" fmla="*/ 3943217 h 6858000"/>
              <a:gd name="connsiteX165" fmla="*/ 854994 w 7467600"/>
              <a:gd name="connsiteY165" fmla="*/ 4399136 h 6858000"/>
              <a:gd name="connsiteX166" fmla="*/ 742462 w 7467600"/>
              <a:gd name="connsiteY166" fmla="*/ 4594648 h 6858000"/>
              <a:gd name="connsiteX167" fmla="*/ 820602 w 7467600"/>
              <a:gd name="connsiteY167" fmla="*/ 4485915 h 6858000"/>
              <a:gd name="connsiteX168" fmla="*/ 878295 w 7467600"/>
              <a:gd name="connsiteY168" fmla="*/ 4403594 h 6858000"/>
              <a:gd name="connsiteX169" fmla="*/ 1240607 w 7467600"/>
              <a:gd name="connsiteY169" fmla="*/ 4010401 h 6858000"/>
              <a:gd name="connsiteX170" fmla="*/ 1310106 w 7467600"/>
              <a:gd name="connsiteY170" fmla="*/ 3943217 h 6858000"/>
              <a:gd name="connsiteX171" fmla="*/ 1423113 w 7467600"/>
              <a:gd name="connsiteY171" fmla="*/ 3874565 h 6858000"/>
              <a:gd name="connsiteX172" fmla="*/ 1260565 w 7467600"/>
              <a:gd name="connsiteY172" fmla="*/ 4031982 h 6858000"/>
              <a:gd name="connsiteX173" fmla="*/ 901900 w 7467600"/>
              <a:gd name="connsiteY173" fmla="*/ 4421236 h 6858000"/>
              <a:gd name="connsiteX174" fmla="*/ 845044 w 7467600"/>
              <a:gd name="connsiteY174" fmla="*/ 4502436 h 6858000"/>
              <a:gd name="connsiteX175" fmla="*/ 685926 w 7467600"/>
              <a:gd name="connsiteY175" fmla="*/ 4703069 h 6858000"/>
              <a:gd name="connsiteX176" fmla="*/ 684248 w 7467600"/>
              <a:gd name="connsiteY176" fmla="*/ 4706721 h 6858000"/>
              <a:gd name="connsiteX177" fmla="*/ 1423113 w 7467600"/>
              <a:gd name="connsiteY177" fmla="*/ 3874565 h 6858000"/>
              <a:gd name="connsiteX178" fmla="*/ 3316479 w 7467600"/>
              <a:gd name="connsiteY178" fmla="*/ 3872136 h 6858000"/>
              <a:gd name="connsiteX179" fmla="*/ 3546806 w 7467600"/>
              <a:gd name="connsiteY179" fmla="*/ 4356139 h 6858000"/>
              <a:gd name="connsiteX180" fmla="*/ 3364433 w 7467600"/>
              <a:gd name="connsiteY180" fmla="*/ 3953121 h 6858000"/>
              <a:gd name="connsiteX181" fmla="*/ 3316479 w 7467600"/>
              <a:gd name="connsiteY181" fmla="*/ 3872136 h 6858000"/>
              <a:gd name="connsiteX182" fmla="*/ 3291335 w 7467600"/>
              <a:gd name="connsiteY182" fmla="*/ 3767420 h 6858000"/>
              <a:gd name="connsiteX183" fmla="*/ 3390805 w 7467600"/>
              <a:gd name="connsiteY183" fmla="*/ 3937163 h 6858000"/>
              <a:gd name="connsiteX184" fmla="*/ 3579062 w 7467600"/>
              <a:gd name="connsiteY184" fmla="*/ 4359040 h 6858000"/>
              <a:gd name="connsiteX185" fmla="*/ 3467355 w 7467600"/>
              <a:gd name="connsiteY185" fmla="*/ 3988130 h 6858000"/>
              <a:gd name="connsiteX186" fmla="*/ 3310753 w 7467600"/>
              <a:gd name="connsiteY186" fmla="*/ 3787140 h 6858000"/>
              <a:gd name="connsiteX187" fmla="*/ 3291335 w 7467600"/>
              <a:gd name="connsiteY187" fmla="*/ 3767420 h 6858000"/>
              <a:gd name="connsiteX188" fmla="*/ 1635889 w 7467600"/>
              <a:gd name="connsiteY188" fmla="*/ 3709494 h 6858000"/>
              <a:gd name="connsiteX189" fmla="*/ 1634800 w 7467600"/>
              <a:gd name="connsiteY189" fmla="*/ 3731111 h 6858000"/>
              <a:gd name="connsiteX190" fmla="*/ 1635889 w 7467600"/>
              <a:gd name="connsiteY190" fmla="*/ 3709494 h 6858000"/>
              <a:gd name="connsiteX191" fmla="*/ 1510397 w 7467600"/>
              <a:gd name="connsiteY191" fmla="*/ 3684705 h 6858000"/>
              <a:gd name="connsiteX192" fmla="*/ 1146550 w 7467600"/>
              <a:gd name="connsiteY192" fmla="*/ 3802012 h 6858000"/>
              <a:gd name="connsiteX193" fmla="*/ 698834 w 7467600"/>
              <a:gd name="connsiteY193" fmla="*/ 3952272 h 6858000"/>
              <a:gd name="connsiteX194" fmla="*/ 34256 w 7467600"/>
              <a:gd name="connsiteY194" fmla="*/ 4347603 h 6858000"/>
              <a:gd name="connsiteX195" fmla="*/ 527241 w 7467600"/>
              <a:gd name="connsiteY195" fmla="*/ 4065078 h 6858000"/>
              <a:gd name="connsiteX196" fmla="*/ 1510397 w 7467600"/>
              <a:gd name="connsiteY196" fmla="*/ 3684705 h 6858000"/>
              <a:gd name="connsiteX197" fmla="*/ 1313114 w 7467600"/>
              <a:gd name="connsiteY197" fmla="*/ 3655216 h 6858000"/>
              <a:gd name="connsiteX198" fmla="*/ 1109304 w 7467600"/>
              <a:gd name="connsiteY198" fmla="*/ 3669030 h 6858000"/>
              <a:gd name="connsiteX199" fmla="*/ 8129 w 7467600"/>
              <a:gd name="connsiteY199" fmla="*/ 4330519 h 6858000"/>
              <a:gd name="connsiteX200" fmla="*/ 687572 w 7467600"/>
              <a:gd name="connsiteY200" fmla="*/ 3925629 h 6858000"/>
              <a:gd name="connsiteX201" fmla="*/ 1138365 w 7467600"/>
              <a:gd name="connsiteY201" fmla="*/ 3774515 h 6858000"/>
              <a:gd name="connsiteX202" fmla="*/ 1505579 w 7467600"/>
              <a:gd name="connsiteY202" fmla="*/ 3655526 h 6858000"/>
              <a:gd name="connsiteX203" fmla="*/ 1313114 w 7467600"/>
              <a:gd name="connsiteY203" fmla="*/ 3655216 h 6858000"/>
              <a:gd name="connsiteX204" fmla="*/ 3655073 w 7467600"/>
              <a:gd name="connsiteY204" fmla="*/ 3650884 h 6858000"/>
              <a:gd name="connsiteX205" fmla="*/ 3989938 w 7467600"/>
              <a:gd name="connsiteY205" fmla="*/ 3991685 h 6858000"/>
              <a:gd name="connsiteX206" fmla="*/ 4393907 w 7467600"/>
              <a:gd name="connsiteY206" fmla="*/ 4261258 h 6858000"/>
              <a:gd name="connsiteX207" fmla="*/ 4648051 w 7467600"/>
              <a:gd name="connsiteY207" fmla="*/ 4374051 h 6858000"/>
              <a:gd name="connsiteX208" fmla="*/ 4383389 w 7467600"/>
              <a:gd name="connsiteY208" fmla="*/ 4184369 h 6858000"/>
              <a:gd name="connsiteX209" fmla="*/ 4165508 w 7467600"/>
              <a:gd name="connsiteY209" fmla="*/ 4035196 h 6858000"/>
              <a:gd name="connsiteX210" fmla="*/ 4068162 w 7467600"/>
              <a:gd name="connsiteY210" fmla="*/ 3953394 h 6858000"/>
              <a:gd name="connsiteX211" fmla="*/ 3981416 w 7467600"/>
              <a:gd name="connsiteY211" fmla="*/ 3880482 h 6858000"/>
              <a:gd name="connsiteX212" fmla="*/ 3800147 w 7467600"/>
              <a:gd name="connsiteY212" fmla="*/ 3749872 h 6858000"/>
              <a:gd name="connsiteX213" fmla="*/ 3655073 w 7467600"/>
              <a:gd name="connsiteY213" fmla="*/ 3650884 h 6858000"/>
              <a:gd name="connsiteX214" fmla="*/ 3670252 w 7467600"/>
              <a:gd name="connsiteY214" fmla="*/ 3622798 h 6858000"/>
              <a:gd name="connsiteX215" fmla="*/ 3817258 w 7467600"/>
              <a:gd name="connsiteY215" fmla="*/ 3723577 h 6858000"/>
              <a:gd name="connsiteX216" fmla="*/ 4000461 w 7467600"/>
              <a:gd name="connsiteY216" fmla="*/ 3855966 h 6858000"/>
              <a:gd name="connsiteX217" fmla="*/ 4088180 w 7467600"/>
              <a:gd name="connsiteY217" fmla="*/ 3929774 h 6858000"/>
              <a:gd name="connsiteX218" fmla="*/ 4184555 w 7467600"/>
              <a:gd name="connsiteY218" fmla="*/ 4010683 h 6858000"/>
              <a:gd name="connsiteX219" fmla="*/ 4399563 w 7467600"/>
              <a:gd name="connsiteY219" fmla="*/ 4158106 h 6858000"/>
              <a:gd name="connsiteX220" fmla="*/ 4684469 w 7467600"/>
              <a:gd name="connsiteY220" fmla="*/ 4364680 h 6858000"/>
              <a:gd name="connsiteX221" fmla="*/ 4690271 w 7467600"/>
              <a:gd name="connsiteY221" fmla="*/ 4370034 h 6858000"/>
              <a:gd name="connsiteX222" fmla="*/ 4136093 w 7467600"/>
              <a:gd name="connsiteY222" fmla="*/ 3858466 h 6858000"/>
              <a:gd name="connsiteX223" fmla="*/ 3670252 w 7467600"/>
              <a:gd name="connsiteY223" fmla="*/ 3622798 h 6858000"/>
              <a:gd name="connsiteX224" fmla="*/ 4440129 w 7467600"/>
              <a:gd name="connsiteY224" fmla="*/ 3448571 h 6858000"/>
              <a:gd name="connsiteX225" fmla="*/ 4856525 w 7467600"/>
              <a:gd name="connsiteY225" fmla="*/ 3915351 h 6858000"/>
              <a:gd name="connsiteX226" fmla="*/ 5059055 w 7467600"/>
              <a:gd name="connsiteY226" fmla="*/ 4108918 h 6858000"/>
              <a:gd name="connsiteX227" fmla="*/ 5290070 w 7467600"/>
              <a:gd name="connsiteY227" fmla="*/ 4263619 h 6858000"/>
              <a:gd name="connsiteX228" fmla="*/ 4834991 w 7467600"/>
              <a:gd name="connsiteY228" fmla="*/ 3830985 h 6858000"/>
              <a:gd name="connsiteX229" fmla="*/ 4440129 w 7467600"/>
              <a:gd name="connsiteY229" fmla="*/ 3448571 h 6858000"/>
              <a:gd name="connsiteX230" fmla="*/ 4441737 w 7467600"/>
              <a:gd name="connsiteY230" fmla="*/ 3399734 h 6858000"/>
              <a:gd name="connsiteX231" fmla="*/ 4431236 w 7467600"/>
              <a:gd name="connsiteY231" fmla="*/ 3400954 h 6858000"/>
              <a:gd name="connsiteX232" fmla="*/ 4557150 w 7467600"/>
              <a:gd name="connsiteY232" fmla="*/ 3510023 h 6858000"/>
              <a:gd name="connsiteX233" fmla="*/ 4856936 w 7467600"/>
              <a:gd name="connsiteY233" fmla="*/ 3809146 h 6858000"/>
              <a:gd name="connsiteX234" fmla="*/ 5111996 w 7467600"/>
              <a:gd name="connsiteY234" fmla="*/ 4065759 h 6858000"/>
              <a:gd name="connsiteX235" fmla="*/ 5388878 w 7467600"/>
              <a:gd name="connsiteY235" fmla="*/ 4300185 h 6858000"/>
              <a:gd name="connsiteX236" fmla="*/ 5425556 w 7467600"/>
              <a:gd name="connsiteY236" fmla="*/ 4308967 h 6858000"/>
              <a:gd name="connsiteX237" fmla="*/ 4943646 w 7467600"/>
              <a:gd name="connsiteY237" fmla="*/ 3822916 h 6858000"/>
              <a:gd name="connsiteX238" fmla="*/ 4594837 w 7467600"/>
              <a:gd name="connsiteY238" fmla="*/ 3532274 h 6858000"/>
              <a:gd name="connsiteX239" fmla="*/ 4441737 w 7467600"/>
              <a:gd name="connsiteY239" fmla="*/ 3399734 h 6858000"/>
              <a:gd name="connsiteX240" fmla="*/ 5425834 w 7467600"/>
              <a:gd name="connsiteY240" fmla="*/ 3162785 h 6858000"/>
              <a:gd name="connsiteX241" fmla="*/ 5401644 w 7467600"/>
              <a:gd name="connsiteY241" fmla="*/ 3617847 h 6858000"/>
              <a:gd name="connsiteX242" fmla="*/ 5467256 w 7467600"/>
              <a:gd name="connsiteY242" fmla="*/ 4175494 h 6858000"/>
              <a:gd name="connsiteX243" fmla="*/ 5448069 w 7467600"/>
              <a:gd name="connsiteY243" fmla="*/ 3567554 h 6858000"/>
              <a:gd name="connsiteX244" fmla="*/ 5425834 w 7467600"/>
              <a:gd name="connsiteY244" fmla="*/ 3162785 h 6858000"/>
              <a:gd name="connsiteX245" fmla="*/ 1318687 w 7467600"/>
              <a:gd name="connsiteY245" fmla="*/ 3113840 h 6858000"/>
              <a:gd name="connsiteX246" fmla="*/ 1066793 w 7467600"/>
              <a:gd name="connsiteY246" fmla="*/ 3212171 h 6858000"/>
              <a:gd name="connsiteX247" fmla="*/ 993319 w 7467600"/>
              <a:gd name="connsiteY247" fmla="*/ 3247648 h 6858000"/>
              <a:gd name="connsiteX248" fmla="*/ 853081 w 7467600"/>
              <a:gd name="connsiteY248" fmla="*/ 3312410 h 6858000"/>
              <a:gd name="connsiteX249" fmla="*/ 805957 w 7467600"/>
              <a:gd name="connsiteY249" fmla="*/ 3330443 h 6858000"/>
              <a:gd name="connsiteX250" fmla="*/ 1318687 w 7467600"/>
              <a:gd name="connsiteY250" fmla="*/ 3113840 h 6858000"/>
              <a:gd name="connsiteX251" fmla="*/ 5453702 w 7467600"/>
              <a:gd name="connsiteY251" fmla="*/ 3090882 h 6858000"/>
              <a:gd name="connsiteX252" fmla="*/ 5480135 w 7467600"/>
              <a:gd name="connsiteY252" fmla="*/ 3565802 h 6858000"/>
              <a:gd name="connsiteX253" fmla="*/ 5499023 w 7467600"/>
              <a:gd name="connsiteY253" fmla="*/ 4166310 h 6858000"/>
              <a:gd name="connsiteX254" fmla="*/ 5547022 w 7467600"/>
              <a:gd name="connsiteY254" fmla="*/ 3607838 h 6858000"/>
              <a:gd name="connsiteX255" fmla="*/ 5515964 w 7467600"/>
              <a:gd name="connsiteY255" fmla="*/ 3378541 h 6858000"/>
              <a:gd name="connsiteX256" fmla="*/ 5453702 w 7467600"/>
              <a:gd name="connsiteY256" fmla="*/ 3090882 h 6858000"/>
              <a:gd name="connsiteX257" fmla="*/ 1238695 w 7467600"/>
              <a:gd name="connsiteY257" fmla="*/ 3076820 h 6858000"/>
              <a:gd name="connsiteX258" fmla="*/ 716371 w 7467600"/>
              <a:gd name="connsiteY258" fmla="*/ 3293249 h 6858000"/>
              <a:gd name="connsiteX259" fmla="*/ 579522 w 7467600"/>
              <a:gd name="connsiteY259" fmla="*/ 3371759 h 6858000"/>
              <a:gd name="connsiteX260" fmla="*/ 600288 w 7467600"/>
              <a:gd name="connsiteY260" fmla="*/ 3365555 h 6858000"/>
              <a:gd name="connsiteX261" fmla="*/ 840692 w 7467600"/>
              <a:gd name="connsiteY261" fmla="*/ 3284921 h 6858000"/>
              <a:gd name="connsiteX262" fmla="*/ 979248 w 7467600"/>
              <a:gd name="connsiteY262" fmla="*/ 3221003 h 6858000"/>
              <a:gd name="connsiteX263" fmla="*/ 1053282 w 7467600"/>
              <a:gd name="connsiteY263" fmla="*/ 3185247 h 6858000"/>
              <a:gd name="connsiteX264" fmla="*/ 1320603 w 7467600"/>
              <a:gd name="connsiteY264" fmla="*/ 3081281 h 6858000"/>
              <a:gd name="connsiteX265" fmla="*/ 1238695 w 7467600"/>
              <a:gd name="connsiteY265" fmla="*/ 3076820 h 6858000"/>
              <a:gd name="connsiteX266" fmla="*/ 5425627 w 7467600"/>
              <a:gd name="connsiteY266" fmla="*/ 2954192 h 6858000"/>
              <a:gd name="connsiteX267" fmla="*/ 5470770 w 7467600"/>
              <a:gd name="connsiteY267" fmla="*/ 3005435 h 6858000"/>
              <a:gd name="connsiteX268" fmla="*/ 5519779 w 7467600"/>
              <a:gd name="connsiteY268" fmla="*/ 4359223 h 6858000"/>
              <a:gd name="connsiteX269" fmla="*/ 5520293 w 7467600"/>
              <a:gd name="connsiteY269" fmla="*/ 4360602 h 6858000"/>
              <a:gd name="connsiteX270" fmla="*/ 5767221 w 7467600"/>
              <a:gd name="connsiteY270" fmla="*/ 4665564 h 6858000"/>
              <a:gd name="connsiteX271" fmla="*/ 6937169 w 7467600"/>
              <a:gd name="connsiteY271" fmla="*/ 4815941 h 6858000"/>
              <a:gd name="connsiteX272" fmla="*/ 6953922 w 7467600"/>
              <a:gd name="connsiteY272" fmla="*/ 4890068 h 6858000"/>
              <a:gd name="connsiteX273" fmla="*/ 6071359 w 7467600"/>
              <a:gd name="connsiteY273" fmla="*/ 4770770 h 6858000"/>
              <a:gd name="connsiteX274" fmla="*/ 6038839 w 7467600"/>
              <a:gd name="connsiteY274" fmla="*/ 4764474 h 6858000"/>
              <a:gd name="connsiteX275" fmla="*/ 6038706 w 7467600"/>
              <a:gd name="connsiteY275" fmla="*/ 4763847 h 6858000"/>
              <a:gd name="connsiteX276" fmla="*/ 6037784 w 7467600"/>
              <a:gd name="connsiteY276" fmla="*/ 4764270 h 6858000"/>
              <a:gd name="connsiteX277" fmla="*/ 6038839 w 7467600"/>
              <a:gd name="connsiteY277" fmla="*/ 4764474 h 6858000"/>
              <a:gd name="connsiteX278" fmla="*/ 6040338 w 7467600"/>
              <a:gd name="connsiteY278" fmla="*/ 4771418 h 6858000"/>
              <a:gd name="connsiteX279" fmla="*/ 6024488 w 7467600"/>
              <a:gd name="connsiteY279" fmla="*/ 4809903 h 6858000"/>
              <a:gd name="connsiteX280" fmla="*/ 5599771 w 7467600"/>
              <a:gd name="connsiteY280" fmla="*/ 5509652 h 6858000"/>
              <a:gd name="connsiteX281" fmla="*/ 5548843 w 7467600"/>
              <a:gd name="connsiteY281" fmla="*/ 5563845 h 6858000"/>
              <a:gd name="connsiteX282" fmla="*/ 5940952 w 7467600"/>
              <a:gd name="connsiteY282" fmla="*/ 6250028 h 6858000"/>
              <a:gd name="connsiteX283" fmla="*/ 6043441 w 7467600"/>
              <a:gd name="connsiteY283" fmla="*/ 6665847 h 6858000"/>
              <a:gd name="connsiteX284" fmla="*/ 6093432 w 7467600"/>
              <a:gd name="connsiteY284" fmla="*/ 6858000 h 6858000"/>
              <a:gd name="connsiteX285" fmla="*/ 6034344 w 7467600"/>
              <a:gd name="connsiteY285" fmla="*/ 6858000 h 6858000"/>
              <a:gd name="connsiteX286" fmla="*/ 6026679 w 7467600"/>
              <a:gd name="connsiteY286" fmla="*/ 6836959 h 6858000"/>
              <a:gd name="connsiteX287" fmla="*/ 5800441 w 7467600"/>
              <a:gd name="connsiteY287" fmla="*/ 6335286 h 6858000"/>
              <a:gd name="connsiteX288" fmla="*/ 5526562 w 7467600"/>
              <a:gd name="connsiteY288" fmla="*/ 5705388 h 6858000"/>
              <a:gd name="connsiteX289" fmla="*/ 5519640 w 7467600"/>
              <a:gd name="connsiteY289" fmla="*/ 5683774 h 6858000"/>
              <a:gd name="connsiteX290" fmla="*/ 5844559 w 7467600"/>
              <a:gd name="connsiteY290" fmla="*/ 6553349 h 6858000"/>
              <a:gd name="connsiteX291" fmla="*/ 5975994 w 7467600"/>
              <a:gd name="connsiteY291" fmla="*/ 6858000 h 6858000"/>
              <a:gd name="connsiteX292" fmla="*/ 5898547 w 7467600"/>
              <a:gd name="connsiteY292" fmla="*/ 6858000 h 6858000"/>
              <a:gd name="connsiteX293" fmla="*/ 5682041 w 7467600"/>
              <a:gd name="connsiteY293" fmla="*/ 6355860 h 6858000"/>
              <a:gd name="connsiteX294" fmla="*/ 5461758 w 7467600"/>
              <a:gd name="connsiteY294" fmla="*/ 5820220 h 6858000"/>
              <a:gd name="connsiteX295" fmla="*/ 5237282 w 7467600"/>
              <a:gd name="connsiteY295" fmla="*/ 6579086 h 6858000"/>
              <a:gd name="connsiteX296" fmla="*/ 5115009 w 7467600"/>
              <a:gd name="connsiteY296" fmla="*/ 6858000 h 6858000"/>
              <a:gd name="connsiteX297" fmla="*/ 5028074 w 7467600"/>
              <a:gd name="connsiteY297" fmla="*/ 6858000 h 6858000"/>
              <a:gd name="connsiteX298" fmla="*/ 5079508 w 7467600"/>
              <a:gd name="connsiteY298" fmla="*/ 6749074 h 6858000"/>
              <a:gd name="connsiteX299" fmla="*/ 5371846 w 7467600"/>
              <a:gd name="connsiteY299" fmla="*/ 5924413 h 6858000"/>
              <a:gd name="connsiteX300" fmla="*/ 5270512 w 7467600"/>
              <a:gd name="connsiteY300" fmla="*/ 6138975 h 6858000"/>
              <a:gd name="connsiteX301" fmla="*/ 5062409 w 7467600"/>
              <a:gd name="connsiteY301" fmla="*/ 6653544 h 6858000"/>
              <a:gd name="connsiteX302" fmla="*/ 5036628 w 7467600"/>
              <a:gd name="connsiteY302" fmla="*/ 6754247 h 6858000"/>
              <a:gd name="connsiteX303" fmla="*/ 5009112 w 7467600"/>
              <a:gd name="connsiteY303" fmla="*/ 6858000 h 6858000"/>
              <a:gd name="connsiteX304" fmla="*/ 4976679 w 7467600"/>
              <a:gd name="connsiteY304" fmla="*/ 6858000 h 6858000"/>
              <a:gd name="connsiteX305" fmla="*/ 5006537 w 7467600"/>
              <a:gd name="connsiteY305" fmla="*/ 6747068 h 6858000"/>
              <a:gd name="connsiteX306" fmla="*/ 5032723 w 7467600"/>
              <a:gd name="connsiteY306" fmla="*/ 6644957 h 6858000"/>
              <a:gd name="connsiteX307" fmla="*/ 5242949 w 7467600"/>
              <a:gd name="connsiteY307" fmla="*/ 6125175 h 6858000"/>
              <a:gd name="connsiteX308" fmla="*/ 5286321 w 7467600"/>
              <a:gd name="connsiteY308" fmla="*/ 6033555 h 6858000"/>
              <a:gd name="connsiteX309" fmla="*/ 5008210 w 7467600"/>
              <a:gd name="connsiteY309" fmla="*/ 6649194 h 6858000"/>
              <a:gd name="connsiteX310" fmla="*/ 4986321 w 7467600"/>
              <a:gd name="connsiteY310" fmla="*/ 6765687 h 6858000"/>
              <a:gd name="connsiteX311" fmla="*/ 4973474 w 7467600"/>
              <a:gd name="connsiteY311" fmla="*/ 6858000 h 6858000"/>
              <a:gd name="connsiteX312" fmla="*/ 4907178 w 7467600"/>
              <a:gd name="connsiteY312" fmla="*/ 6858000 h 6858000"/>
              <a:gd name="connsiteX313" fmla="*/ 4910810 w 7467600"/>
              <a:gd name="connsiteY313" fmla="*/ 6829660 h 6858000"/>
              <a:gd name="connsiteX314" fmla="*/ 4987461 w 7467600"/>
              <a:gd name="connsiteY314" fmla="*/ 6432994 h 6858000"/>
              <a:gd name="connsiteX315" fmla="*/ 5179262 w 7467600"/>
              <a:gd name="connsiteY315" fmla="*/ 6035044 h 6858000"/>
              <a:gd name="connsiteX316" fmla="*/ 4689678 w 7467600"/>
              <a:gd name="connsiteY316" fmla="*/ 6440241 h 6858000"/>
              <a:gd name="connsiteX317" fmla="*/ 4477543 w 7467600"/>
              <a:gd name="connsiteY317" fmla="*/ 6674836 h 6858000"/>
              <a:gd name="connsiteX318" fmla="*/ 4329957 w 7467600"/>
              <a:gd name="connsiteY318" fmla="*/ 6858000 h 6858000"/>
              <a:gd name="connsiteX319" fmla="*/ 4218595 w 7467600"/>
              <a:gd name="connsiteY319" fmla="*/ 6858000 h 6858000"/>
              <a:gd name="connsiteX320" fmla="*/ 4368888 w 7467600"/>
              <a:gd name="connsiteY320" fmla="*/ 6668412 h 6858000"/>
              <a:gd name="connsiteX321" fmla="*/ 4563091 w 7467600"/>
              <a:gd name="connsiteY321" fmla="*/ 6442508 h 6858000"/>
              <a:gd name="connsiteX322" fmla="*/ 5387324 w 7467600"/>
              <a:gd name="connsiteY322" fmla="*/ 5705830 h 6858000"/>
              <a:gd name="connsiteX323" fmla="*/ 5073620 w 7467600"/>
              <a:gd name="connsiteY323" fmla="*/ 5955437 h 6858000"/>
              <a:gd name="connsiteX324" fmla="*/ 4689789 w 7467600"/>
              <a:gd name="connsiteY324" fmla="*/ 6268382 h 6858000"/>
              <a:gd name="connsiteX325" fmla="*/ 4418722 w 7467600"/>
              <a:gd name="connsiteY325" fmla="*/ 6570886 h 6858000"/>
              <a:gd name="connsiteX326" fmla="*/ 4214944 w 7467600"/>
              <a:gd name="connsiteY326" fmla="*/ 6858000 h 6858000"/>
              <a:gd name="connsiteX327" fmla="*/ 4177898 w 7467600"/>
              <a:gd name="connsiteY327" fmla="*/ 6858000 h 6858000"/>
              <a:gd name="connsiteX328" fmla="*/ 4391597 w 7467600"/>
              <a:gd name="connsiteY328" fmla="*/ 6556370 h 6858000"/>
              <a:gd name="connsiteX329" fmla="*/ 4668889 w 7467600"/>
              <a:gd name="connsiteY329" fmla="*/ 6246399 h 6858000"/>
              <a:gd name="connsiteX330" fmla="*/ 5055427 w 7467600"/>
              <a:gd name="connsiteY330" fmla="*/ 5931476 h 6858000"/>
              <a:gd name="connsiteX331" fmla="*/ 5371814 w 7467600"/>
              <a:gd name="connsiteY331" fmla="*/ 5678975 h 6858000"/>
              <a:gd name="connsiteX332" fmla="*/ 4987918 w 7467600"/>
              <a:gd name="connsiteY332" fmla="*/ 5838701 h 6858000"/>
              <a:gd name="connsiteX333" fmla="*/ 4317146 w 7467600"/>
              <a:gd name="connsiteY333" fmla="*/ 6587716 h 6858000"/>
              <a:gd name="connsiteX334" fmla="*/ 4171627 w 7467600"/>
              <a:gd name="connsiteY334" fmla="*/ 6858000 h 6858000"/>
              <a:gd name="connsiteX335" fmla="*/ 4081585 w 7467600"/>
              <a:gd name="connsiteY335" fmla="*/ 6858000 h 6858000"/>
              <a:gd name="connsiteX336" fmla="*/ 4238603 w 7467600"/>
              <a:gd name="connsiteY336" fmla="*/ 6559341 h 6858000"/>
              <a:gd name="connsiteX337" fmla="*/ 4778333 w 7467600"/>
              <a:gd name="connsiteY337" fmla="*/ 5873626 h 6858000"/>
              <a:gd name="connsiteX338" fmla="*/ 5414185 w 7467600"/>
              <a:gd name="connsiteY338" fmla="*/ 5573882 h 6858000"/>
              <a:gd name="connsiteX339" fmla="*/ 5959648 w 7467600"/>
              <a:gd name="connsiteY339" fmla="*/ 4760797 h 6858000"/>
              <a:gd name="connsiteX340" fmla="*/ 5355019 w 7467600"/>
              <a:gd name="connsiteY340" fmla="*/ 4734672 h 6858000"/>
              <a:gd name="connsiteX341" fmla="*/ 5083565 w 7467600"/>
              <a:gd name="connsiteY341" fmla="*/ 5179121 h 6858000"/>
              <a:gd name="connsiteX342" fmla="*/ 4713577 w 7467600"/>
              <a:gd name="connsiteY342" fmla="*/ 5616803 h 6858000"/>
              <a:gd name="connsiteX343" fmla="*/ 3989559 w 7467600"/>
              <a:gd name="connsiteY343" fmla="*/ 6145945 h 6858000"/>
              <a:gd name="connsiteX344" fmla="*/ 3939824 w 7467600"/>
              <a:gd name="connsiteY344" fmla="*/ 6066900 h 6858000"/>
              <a:gd name="connsiteX345" fmla="*/ 4584537 w 7467600"/>
              <a:gd name="connsiteY345" fmla="*/ 5324826 h 6858000"/>
              <a:gd name="connsiteX346" fmla="*/ 5037105 w 7467600"/>
              <a:gd name="connsiteY346" fmla="*/ 5088765 h 6858000"/>
              <a:gd name="connsiteX347" fmla="*/ 5039930 w 7467600"/>
              <a:gd name="connsiteY347" fmla="*/ 5089585 h 6858000"/>
              <a:gd name="connsiteX348" fmla="*/ 5263764 w 7467600"/>
              <a:gd name="connsiteY348" fmla="*/ 4735525 h 6858000"/>
              <a:gd name="connsiteX349" fmla="*/ 4086300 w 7467600"/>
              <a:gd name="connsiteY349" fmla="*/ 4884599 h 6858000"/>
              <a:gd name="connsiteX350" fmla="*/ 4085485 w 7467600"/>
              <a:gd name="connsiteY350" fmla="*/ 4899070 h 6858000"/>
              <a:gd name="connsiteX351" fmla="*/ 3871915 w 7467600"/>
              <a:gd name="connsiteY351" fmla="*/ 5253645 h 6858000"/>
              <a:gd name="connsiteX352" fmla="*/ 3799374 w 7467600"/>
              <a:gd name="connsiteY352" fmla="*/ 5466127 h 6858000"/>
              <a:gd name="connsiteX353" fmla="*/ 3498850 w 7467600"/>
              <a:gd name="connsiteY353" fmla="*/ 6661888 h 6858000"/>
              <a:gd name="connsiteX354" fmla="*/ 3399216 w 7467600"/>
              <a:gd name="connsiteY354" fmla="*/ 6858000 h 6858000"/>
              <a:gd name="connsiteX355" fmla="*/ 3303688 w 7467600"/>
              <a:gd name="connsiteY355" fmla="*/ 6858000 h 6858000"/>
              <a:gd name="connsiteX356" fmla="*/ 3391774 w 7467600"/>
              <a:gd name="connsiteY356" fmla="*/ 6697181 h 6858000"/>
              <a:gd name="connsiteX357" fmla="*/ 3735540 w 7467600"/>
              <a:gd name="connsiteY357" fmla="*/ 5546923 h 6858000"/>
              <a:gd name="connsiteX358" fmla="*/ 3729438 w 7467600"/>
              <a:gd name="connsiteY358" fmla="*/ 5569058 h 6858000"/>
              <a:gd name="connsiteX359" fmla="*/ 3707782 w 7467600"/>
              <a:gd name="connsiteY359" fmla="*/ 5644908 h 6858000"/>
              <a:gd name="connsiteX360" fmla="*/ 3583827 w 7467600"/>
              <a:gd name="connsiteY360" fmla="*/ 6039215 h 6858000"/>
              <a:gd name="connsiteX361" fmla="*/ 3547861 w 7467600"/>
              <a:gd name="connsiteY361" fmla="*/ 6129609 h 6858000"/>
              <a:gd name="connsiteX362" fmla="*/ 3490905 w 7467600"/>
              <a:gd name="connsiteY362" fmla="*/ 6277660 h 6858000"/>
              <a:gd name="connsiteX363" fmla="*/ 3455859 w 7467600"/>
              <a:gd name="connsiteY363" fmla="*/ 6391301 h 6858000"/>
              <a:gd name="connsiteX364" fmla="*/ 3429112 w 7467600"/>
              <a:gd name="connsiteY364" fmla="*/ 6479469 h 6858000"/>
              <a:gd name="connsiteX365" fmla="*/ 3304862 w 7467600"/>
              <a:gd name="connsiteY365" fmla="*/ 6796476 h 6858000"/>
              <a:gd name="connsiteX366" fmla="*/ 3276071 w 7467600"/>
              <a:gd name="connsiteY366" fmla="*/ 6858000 h 6858000"/>
              <a:gd name="connsiteX367" fmla="*/ 3240805 w 7467600"/>
              <a:gd name="connsiteY367" fmla="*/ 6858000 h 6858000"/>
              <a:gd name="connsiteX368" fmla="*/ 3275917 w 7467600"/>
              <a:gd name="connsiteY368" fmla="*/ 6783192 h 6858000"/>
              <a:gd name="connsiteX369" fmla="*/ 3399358 w 7467600"/>
              <a:gd name="connsiteY369" fmla="*/ 6469011 h 6858000"/>
              <a:gd name="connsiteX370" fmla="*/ 3425650 w 7467600"/>
              <a:gd name="connsiteY370" fmla="*/ 6381333 h 6858000"/>
              <a:gd name="connsiteX371" fmla="*/ 3460661 w 7467600"/>
              <a:gd name="connsiteY371" fmla="*/ 6266763 h 6858000"/>
              <a:gd name="connsiteX372" fmla="*/ 3518021 w 7467600"/>
              <a:gd name="connsiteY372" fmla="*/ 6117298 h 6858000"/>
              <a:gd name="connsiteX373" fmla="*/ 3554035 w 7467600"/>
              <a:gd name="connsiteY373" fmla="*/ 6027832 h 6858000"/>
              <a:gd name="connsiteX374" fmla="*/ 3677174 w 7467600"/>
              <a:gd name="connsiteY374" fmla="*/ 5636351 h 6858000"/>
              <a:gd name="connsiteX375" fmla="*/ 3698819 w 7467600"/>
              <a:gd name="connsiteY375" fmla="*/ 5560503 h 6858000"/>
              <a:gd name="connsiteX376" fmla="*/ 3702094 w 7467600"/>
              <a:gd name="connsiteY376" fmla="*/ 5549194 h 6858000"/>
              <a:gd name="connsiteX377" fmla="*/ 3398355 w 7467600"/>
              <a:gd name="connsiteY377" fmla="*/ 6094603 h 6858000"/>
              <a:gd name="connsiteX378" fmla="*/ 3193941 w 7467600"/>
              <a:gd name="connsiteY378" fmla="*/ 6798775 h 6858000"/>
              <a:gd name="connsiteX379" fmla="*/ 3184140 w 7467600"/>
              <a:gd name="connsiteY379" fmla="*/ 6858000 h 6858000"/>
              <a:gd name="connsiteX380" fmla="*/ 3099978 w 7467600"/>
              <a:gd name="connsiteY380" fmla="*/ 6858000 h 6858000"/>
              <a:gd name="connsiteX381" fmla="*/ 3101556 w 7467600"/>
              <a:gd name="connsiteY381" fmla="*/ 6843337 h 6858000"/>
              <a:gd name="connsiteX382" fmla="*/ 3370162 w 7467600"/>
              <a:gd name="connsiteY382" fmla="*/ 5785550 h 6858000"/>
              <a:gd name="connsiteX383" fmla="*/ 3746477 w 7467600"/>
              <a:gd name="connsiteY383" fmla="*/ 5377889 h 6858000"/>
              <a:gd name="connsiteX384" fmla="*/ 3863399 w 7467600"/>
              <a:gd name="connsiteY384" fmla="*/ 5087257 h 6858000"/>
              <a:gd name="connsiteX385" fmla="*/ 3968712 w 7467600"/>
              <a:gd name="connsiteY385" fmla="*/ 4913989 h 6858000"/>
              <a:gd name="connsiteX386" fmla="*/ 2792390 w 7467600"/>
              <a:gd name="connsiteY386" fmla="*/ 5382974 h 6858000"/>
              <a:gd name="connsiteX387" fmla="*/ 2714982 w 7467600"/>
              <a:gd name="connsiteY387" fmla="*/ 5427051 h 6858000"/>
              <a:gd name="connsiteX388" fmla="*/ 2813361 w 7467600"/>
              <a:gd name="connsiteY388" fmla="*/ 6023912 h 6858000"/>
              <a:gd name="connsiteX389" fmla="*/ 2688430 w 7467600"/>
              <a:gd name="connsiteY389" fmla="*/ 6801564 h 6858000"/>
              <a:gd name="connsiteX390" fmla="*/ 2629626 w 7467600"/>
              <a:gd name="connsiteY390" fmla="*/ 6763394 h 6858000"/>
              <a:gd name="connsiteX391" fmla="*/ 2565328 w 7467600"/>
              <a:gd name="connsiteY391" fmla="*/ 5516399 h 6858000"/>
              <a:gd name="connsiteX392" fmla="*/ 1922999 w 7467600"/>
              <a:gd name="connsiteY392" fmla="*/ 5980343 h 6858000"/>
              <a:gd name="connsiteX393" fmla="*/ 1950261 w 7467600"/>
              <a:gd name="connsiteY393" fmla="*/ 6405858 h 6858000"/>
              <a:gd name="connsiteX394" fmla="*/ 2365554 w 7467600"/>
              <a:gd name="connsiteY394" fmla="*/ 6759107 h 6858000"/>
              <a:gd name="connsiteX395" fmla="*/ 2424142 w 7467600"/>
              <a:gd name="connsiteY395" fmla="*/ 6858000 h 6858000"/>
              <a:gd name="connsiteX396" fmla="*/ 2395994 w 7467600"/>
              <a:gd name="connsiteY396" fmla="*/ 6858000 h 6858000"/>
              <a:gd name="connsiteX397" fmla="*/ 2392863 w 7467600"/>
              <a:gd name="connsiteY397" fmla="*/ 6852964 h 6858000"/>
              <a:gd name="connsiteX398" fmla="*/ 2017589 w 7467600"/>
              <a:gd name="connsiteY398" fmla="*/ 6493982 h 6858000"/>
              <a:gd name="connsiteX399" fmla="*/ 2147336 w 7467600"/>
              <a:gd name="connsiteY399" fmla="*/ 6594052 h 6858000"/>
              <a:gd name="connsiteX400" fmla="*/ 2207047 w 7467600"/>
              <a:gd name="connsiteY400" fmla="*/ 6654540 h 6858000"/>
              <a:gd name="connsiteX401" fmla="*/ 2299106 w 7467600"/>
              <a:gd name="connsiteY401" fmla="*/ 6778931 h 6858000"/>
              <a:gd name="connsiteX402" fmla="*/ 2314430 w 7467600"/>
              <a:gd name="connsiteY402" fmla="*/ 6801144 h 6858000"/>
              <a:gd name="connsiteX403" fmla="*/ 2352406 w 7467600"/>
              <a:gd name="connsiteY403" fmla="*/ 6858000 h 6858000"/>
              <a:gd name="connsiteX404" fmla="*/ 2314492 w 7467600"/>
              <a:gd name="connsiteY404" fmla="*/ 6858000 h 6858000"/>
              <a:gd name="connsiteX405" fmla="*/ 2288095 w 7467600"/>
              <a:gd name="connsiteY405" fmla="*/ 6818030 h 6858000"/>
              <a:gd name="connsiteX406" fmla="*/ 2272768 w 7467600"/>
              <a:gd name="connsiteY406" fmla="*/ 6795822 h 6858000"/>
              <a:gd name="connsiteX407" fmla="*/ 2182715 w 7467600"/>
              <a:gd name="connsiteY407" fmla="*/ 6675071 h 6858000"/>
              <a:gd name="connsiteX408" fmla="*/ 2032061 w 7467600"/>
              <a:gd name="connsiteY408" fmla="*/ 6541380 h 6858000"/>
              <a:gd name="connsiteX409" fmla="*/ 2257220 w 7467600"/>
              <a:gd name="connsiteY409" fmla="*/ 6826257 h 6858000"/>
              <a:gd name="connsiteX410" fmla="*/ 2281324 w 7467600"/>
              <a:gd name="connsiteY410" fmla="*/ 6858000 h 6858000"/>
              <a:gd name="connsiteX411" fmla="*/ 2242860 w 7467600"/>
              <a:gd name="connsiteY411" fmla="*/ 6858000 h 6858000"/>
              <a:gd name="connsiteX412" fmla="*/ 2232818 w 7467600"/>
              <a:gd name="connsiteY412" fmla="*/ 6844926 h 6858000"/>
              <a:gd name="connsiteX413" fmla="*/ 1990172 w 7467600"/>
              <a:gd name="connsiteY413" fmla="*/ 6542121 h 6858000"/>
              <a:gd name="connsiteX414" fmla="*/ 2124090 w 7467600"/>
              <a:gd name="connsiteY414" fmla="*/ 6761017 h 6858000"/>
              <a:gd name="connsiteX415" fmla="*/ 2200380 w 7467600"/>
              <a:gd name="connsiteY415" fmla="*/ 6858000 h 6858000"/>
              <a:gd name="connsiteX416" fmla="*/ 2147507 w 7467600"/>
              <a:gd name="connsiteY416" fmla="*/ 6858000 h 6858000"/>
              <a:gd name="connsiteX417" fmla="*/ 2070668 w 7467600"/>
              <a:gd name="connsiteY417" fmla="*/ 6761520 h 6858000"/>
              <a:gd name="connsiteX418" fmla="*/ 1975142 w 7467600"/>
              <a:gd name="connsiteY418" fmla="*/ 6585570 h 6858000"/>
              <a:gd name="connsiteX419" fmla="*/ 2050035 w 7467600"/>
              <a:gd name="connsiteY419" fmla="*/ 6813345 h 6858000"/>
              <a:gd name="connsiteX420" fmla="*/ 2063025 w 7467600"/>
              <a:gd name="connsiteY420" fmla="*/ 6858000 h 6858000"/>
              <a:gd name="connsiteX421" fmla="*/ 2021675 w 7467600"/>
              <a:gd name="connsiteY421" fmla="*/ 6858000 h 6858000"/>
              <a:gd name="connsiteX422" fmla="*/ 2019308 w 7467600"/>
              <a:gd name="connsiteY422" fmla="*/ 6847118 h 6858000"/>
              <a:gd name="connsiteX423" fmla="*/ 1938835 w 7467600"/>
              <a:gd name="connsiteY423" fmla="*/ 6551160 h 6858000"/>
              <a:gd name="connsiteX424" fmla="*/ 1953230 w 7467600"/>
              <a:gd name="connsiteY424" fmla="*/ 6759699 h 6858000"/>
              <a:gd name="connsiteX425" fmla="*/ 1956763 w 7467600"/>
              <a:gd name="connsiteY425" fmla="*/ 6778191 h 6858000"/>
              <a:gd name="connsiteX426" fmla="*/ 1967925 w 7467600"/>
              <a:gd name="connsiteY426" fmla="*/ 6858000 h 6858000"/>
              <a:gd name="connsiteX427" fmla="*/ 1936622 w 7467600"/>
              <a:gd name="connsiteY427" fmla="*/ 6858000 h 6858000"/>
              <a:gd name="connsiteX428" fmla="*/ 1926261 w 7467600"/>
              <a:gd name="connsiteY428" fmla="*/ 6784064 h 6858000"/>
              <a:gd name="connsiteX429" fmla="*/ 1922724 w 7467600"/>
              <a:gd name="connsiteY429" fmla="*/ 6765577 h 6858000"/>
              <a:gd name="connsiteX430" fmla="*/ 1904650 w 7467600"/>
              <a:gd name="connsiteY430" fmla="*/ 6639616 h 6858000"/>
              <a:gd name="connsiteX431" fmla="*/ 1885273 w 7467600"/>
              <a:gd name="connsiteY431" fmla="*/ 6858000 h 6858000"/>
              <a:gd name="connsiteX432" fmla="*/ 1854363 w 7467600"/>
              <a:gd name="connsiteY432" fmla="*/ 6858000 h 6858000"/>
              <a:gd name="connsiteX433" fmla="*/ 1880391 w 7467600"/>
              <a:gd name="connsiteY433" fmla="*/ 6603796 h 6858000"/>
              <a:gd name="connsiteX434" fmla="*/ 1818273 w 7467600"/>
              <a:gd name="connsiteY434" fmla="*/ 6715729 h 6858000"/>
              <a:gd name="connsiteX435" fmla="*/ 1794691 w 7467600"/>
              <a:gd name="connsiteY435" fmla="*/ 6843239 h 6858000"/>
              <a:gd name="connsiteX436" fmla="*/ 1794914 w 7467600"/>
              <a:gd name="connsiteY436" fmla="*/ 6858000 h 6858000"/>
              <a:gd name="connsiteX437" fmla="*/ 1746128 w 7467600"/>
              <a:gd name="connsiteY437" fmla="*/ 6858000 h 6858000"/>
              <a:gd name="connsiteX438" fmla="*/ 1753934 w 7467600"/>
              <a:gd name="connsiteY438" fmla="*/ 6724796 h 6858000"/>
              <a:gd name="connsiteX439" fmla="*/ 1792053 w 7467600"/>
              <a:gd name="connsiteY439" fmla="*/ 6572396 h 6858000"/>
              <a:gd name="connsiteX440" fmla="*/ 1862248 w 7467600"/>
              <a:gd name="connsiteY440" fmla="*/ 6266397 h 6858000"/>
              <a:gd name="connsiteX441" fmla="*/ 1862250 w 7467600"/>
              <a:gd name="connsiteY441" fmla="*/ 6033531 h 6858000"/>
              <a:gd name="connsiteX442" fmla="*/ 1211999 w 7467600"/>
              <a:gd name="connsiteY442" fmla="*/ 6683610 h 6858000"/>
              <a:gd name="connsiteX443" fmla="*/ 1213266 w 7467600"/>
              <a:gd name="connsiteY443" fmla="*/ 6691947 h 6858000"/>
              <a:gd name="connsiteX444" fmla="*/ 1203370 w 7467600"/>
              <a:gd name="connsiteY444" fmla="*/ 6850676 h 6858000"/>
              <a:gd name="connsiteX445" fmla="*/ 1203671 w 7467600"/>
              <a:gd name="connsiteY445" fmla="*/ 6858000 h 6858000"/>
              <a:gd name="connsiteX446" fmla="*/ 1143180 w 7467600"/>
              <a:gd name="connsiteY446" fmla="*/ 6858000 h 6858000"/>
              <a:gd name="connsiteX447" fmla="*/ 1142176 w 7467600"/>
              <a:gd name="connsiteY447" fmla="*/ 6766045 h 6858000"/>
              <a:gd name="connsiteX448" fmla="*/ 1067484 w 7467600"/>
              <a:gd name="connsiteY448" fmla="*/ 6858000 h 6858000"/>
              <a:gd name="connsiteX449" fmla="*/ 953928 w 7467600"/>
              <a:gd name="connsiteY449" fmla="*/ 6858000 h 6858000"/>
              <a:gd name="connsiteX450" fmla="*/ 959715 w 7467600"/>
              <a:gd name="connsiteY450" fmla="*/ 6850185 h 6858000"/>
              <a:gd name="connsiteX451" fmla="*/ 1483788 w 7467600"/>
              <a:gd name="connsiteY451" fmla="*/ 6259174 h 6858000"/>
              <a:gd name="connsiteX452" fmla="*/ 1100671 w 7467600"/>
              <a:gd name="connsiteY452" fmla="*/ 6252137 h 6858000"/>
              <a:gd name="connsiteX453" fmla="*/ 1090144 w 7467600"/>
              <a:gd name="connsiteY453" fmla="*/ 6256748 h 6858000"/>
              <a:gd name="connsiteX454" fmla="*/ 1095872 w 7467600"/>
              <a:gd name="connsiteY454" fmla="*/ 6271892 h 6858000"/>
              <a:gd name="connsiteX455" fmla="*/ 262785 w 7467600"/>
              <a:gd name="connsiteY455" fmla="*/ 6845450 h 6858000"/>
              <a:gd name="connsiteX456" fmla="*/ 209968 w 7467600"/>
              <a:gd name="connsiteY456" fmla="*/ 6770713 h 6858000"/>
              <a:gd name="connsiteX457" fmla="*/ 873460 w 7467600"/>
              <a:gd name="connsiteY457" fmla="*/ 6253768 h 6858000"/>
              <a:gd name="connsiteX458" fmla="*/ 192686 w 7467600"/>
              <a:gd name="connsiteY458" fmla="*/ 5849257 h 6858000"/>
              <a:gd name="connsiteX459" fmla="*/ 4696 w 7467600"/>
              <a:gd name="connsiteY459" fmla="*/ 5697668 h 6858000"/>
              <a:gd name="connsiteX460" fmla="*/ 0 w 7467600"/>
              <a:gd name="connsiteY460" fmla="*/ 5689984 h 6858000"/>
              <a:gd name="connsiteX461" fmla="*/ 0 w 7467600"/>
              <a:gd name="connsiteY461" fmla="*/ 5513472 h 6858000"/>
              <a:gd name="connsiteX462" fmla="*/ 174101 w 7467600"/>
              <a:gd name="connsiteY462" fmla="*/ 5620277 h 6858000"/>
              <a:gd name="connsiteX463" fmla="*/ 891800 w 7467600"/>
              <a:gd name="connsiteY463" fmla="*/ 6036935 h 6858000"/>
              <a:gd name="connsiteX464" fmla="*/ 1072219 w 7467600"/>
              <a:gd name="connsiteY464" fmla="*/ 6169443 h 6858000"/>
              <a:gd name="connsiteX465" fmla="*/ 1074117 w 7467600"/>
              <a:gd name="connsiteY465" fmla="*/ 6170301 h 6858000"/>
              <a:gd name="connsiteX466" fmla="*/ 1083114 w 7467600"/>
              <a:gd name="connsiteY466" fmla="*/ 6174131 h 6858000"/>
              <a:gd name="connsiteX467" fmla="*/ 1543010 w 7467600"/>
              <a:gd name="connsiteY467" fmla="*/ 6191140 h 6858000"/>
              <a:gd name="connsiteX468" fmla="*/ 1551080 w 7467600"/>
              <a:gd name="connsiteY468" fmla="*/ 6195006 h 6858000"/>
              <a:gd name="connsiteX469" fmla="*/ 2345443 w 7467600"/>
              <a:gd name="connsiteY469" fmla="*/ 5549882 h 6858000"/>
              <a:gd name="connsiteX470" fmla="*/ 1721499 w 7467600"/>
              <a:gd name="connsiteY470" fmla="*/ 5599969 h 6858000"/>
              <a:gd name="connsiteX471" fmla="*/ 767716 w 7467600"/>
              <a:gd name="connsiteY471" fmla="*/ 5472768 h 6858000"/>
              <a:gd name="connsiteX472" fmla="*/ 722147 w 7467600"/>
              <a:gd name="connsiteY472" fmla="*/ 5393091 h 6858000"/>
              <a:gd name="connsiteX473" fmla="*/ 1485552 w 7467600"/>
              <a:gd name="connsiteY473" fmla="*/ 5313202 h 6858000"/>
              <a:gd name="connsiteX474" fmla="*/ 2143004 w 7467600"/>
              <a:gd name="connsiteY474" fmla="*/ 5402420 h 6858000"/>
              <a:gd name="connsiteX475" fmla="*/ 1933391 w 7467600"/>
              <a:gd name="connsiteY475" fmla="*/ 5156971 h 6858000"/>
              <a:gd name="connsiteX476" fmla="*/ 1827118 w 7467600"/>
              <a:gd name="connsiteY476" fmla="*/ 4968410 h 6858000"/>
              <a:gd name="connsiteX477" fmla="*/ 1837349 w 7467600"/>
              <a:gd name="connsiteY477" fmla="*/ 4956357 h 6858000"/>
              <a:gd name="connsiteX478" fmla="*/ 2162835 w 7467600"/>
              <a:gd name="connsiteY478" fmla="*/ 5187853 h 6858000"/>
              <a:gd name="connsiteX479" fmla="*/ 2257167 w 7467600"/>
              <a:gd name="connsiteY479" fmla="*/ 5462123 h 6858000"/>
              <a:gd name="connsiteX480" fmla="*/ 2261598 w 7467600"/>
              <a:gd name="connsiteY480" fmla="*/ 5467998 h 6858000"/>
              <a:gd name="connsiteX481" fmla="*/ 2437177 w 7467600"/>
              <a:gd name="connsiteY481" fmla="*/ 5479608 h 6858000"/>
              <a:gd name="connsiteX482" fmla="*/ 2445247 w 7467600"/>
              <a:gd name="connsiteY482" fmla="*/ 5483476 h 6858000"/>
              <a:gd name="connsiteX483" fmla="*/ 2743626 w 7467600"/>
              <a:gd name="connsiteY483" fmla="*/ 5304819 h 6858000"/>
              <a:gd name="connsiteX484" fmla="*/ 3048102 w 7467600"/>
              <a:gd name="connsiteY484" fmla="*/ 5150595 h 6858000"/>
              <a:gd name="connsiteX485" fmla="*/ 1799414 w 7467600"/>
              <a:gd name="connsiteY485" fmla="*/ 4694732 h 6858000"/>
              <a:gd name="connsiteX486" fmla="*/ 1771735 w 7467600"/>
              <a:gd name="connsiteY486" fmla="*/ 4619929 h 6858000"/>
              <a:gd name="connsiteX487" fmla="*/ 3104273 w 7467600"/>
              <a:gd name="connsiteY487" fmla="*/ 5076159 h 6858000"/>
              <a:gd name="connsiteX488" fmla="*/ 3113245 w 7467600"/>
              <a:gd name="connsiteY488" fmla="*/ 5090705 h 6858000"/>
              <a:gd name="connsiteX489" fmla="*/ 3126294 w 7467600"/>
              <a:gd name="connsiteY489" fmla="*/ 5114400 h 6858000"/>
              <a:gd name="connsiteX490" fmla="*/ 3937433 w 7467600"/>
              <a:gd name="connsiteY490" fmla="*/ 4830473 h 6858000"/>
              <a:gd name="connsiteX491" fmla="*/ 3590475 w 7467600"/>
              <a:gd name="connsiteY491" fmla="*/ 4597974 h 6858000"/>
              <a:gd name="connsiteX492" fmla="*/ 3100264 w 7467600"/>
              <a:gd name="connsiteY492" fmla="*/ 4579845 h 6858000"/>
              <a:gd name="connsiteX493" fmla="*/ 2183576 w 7467600"/>
              <a:gd name="connsiteY493" fmla="*/ 4227150 h 6858000"/>
              <a:gd name="connsiteX494" fmla="*/ 2151029 w 7467600"/>
              <a:gd name="connsiteY494" fmla="*/ 4146947 h 6858000"/>
              <a:gd name="connsiteX495" fmla="*/ 3563434 w 7467600"/>
              <a:gd name="connsiteY495" fmla="*/ 4469115 h 6858000"/>
              <a:gd name="connsiteX496" fmla="*/ 3177952 w 7467600"/>
              <a:gd name="connsiteY496" fmla="*/ 3657386 h 6858000"/>
              <a:gd name="connsiteX497" fmla="*/ 3189263 w 7467600"/>
              <a:gd name="connsiteY497" fmla="*/ 3625726 h 6858000"/>
              <a:gd name="connsiteX498" fmla="*/ 3560912 w 7467600"/>
              <a:gd name="connsiteY498" fmla="*/ 4079863 h 6858000"/>
              <a:gd name="connsiteX499" fmla="*/ 3626636 w 7467600"/>
              <a:gd name="connsiteY499" fmla="*/ 4512230 h 6858000"/>
              <a:gd name="connsiteX500" fmla="*/ 3653088 w 7467600"/>
              <a:gd name="connsiteY500" fmla="*/ 4521417 h 6858000"/>
              <a:gd name="connsiteX501" fmla="*/ 3988128 w 7467600"/>
              <a:gd name="connsiteY501" fmla="*/ 4817267 h 6858000"/>
              <a:gd name="connsiteX502" fmla="*/ 4830582 w 7467600"/>
              <a:gd name="connsiteY502" fmla="*/ 4676000 h 6858000"/>
              <a:gd name="connsiteX503" fmla="*/ 4830100 w 7467600"/>
              <a:gd name="connsiteY503" fmla="*/ 4675554 h 6858000"/>
              <a:gd name="connsiteX504" fmla="*/ 4036318 w 7467600"/>
              <a:gd name="connsiteY504" fmla="*/ 4147013 h 6858000"/>
              <a:gd name="connsiteX505" fmla="*/ 3432098 w 7467600"/>
              <a:gd name="connsiteY505" fmla="*/ 3537312 h 6858000"/>
              <a:gd name="connsiteX506" fmla="*/ 3446761 w 7467600"/>
              <a:gd name="connsiteY506" fmla="*/ 3461278 h 6858000"/>
              <a:gd name="connsiteX507" fmla="*/ 4419733 w 7467600"/>
              <a:gd name="connsiteY507" fmla="*/ 3963555 h 6858000"/>
              <a:gd name="connsiteX508" fmla="*/ 4781371 w 7467600"/>
              <a:gd name="connsiteY508" fmla="*/ 4458604 h 6858000"/>
              <a:gd name="connsiteX509" fmla="*/ 4780440 w 7467600"/>
              <a:gd name="connsiteY509" fmla="*/ 4470290 h 6858000"/>
              <a:gd name="connsiteX510" fmla="*/ 4898954 w 7467600"/>
              <a:gd name="connsiteY510" fmla="*/ 4662092 h 6858000"/>
              <a:gd name="connsiteX511" fmla="*/ 4900699 w 7467600"/>
              <a:gd name="connsiteY511" fmla="*/ 4670867 h 6858000"/>
              <a:gd name="connsiteX512" fmla="*/ 5714511 w 7467600"/>
              <a:gd name="connsiteY512" fmla="*/ 4663483 h 6858000"/>
              <a:gd name="connsiteX513" fmla="*/ 5464793 w 7467600"/>
              <a:gd name="connsiteY513" fmla="*/ 4393556 h 6858000"/>
              <a:gd name="connsiteX514" fmla="*/ 5461897 w 7467600"/>
              <a:gd name="connsiteY514" fmla="*/ 4390879 h 6858000"/>
              <a:gd name="connsiteX515" fmla="*/ 4294126 w 7467600"/>
              <a:gd name="connsiteY515" fmla="*/ 3303048 h 6858000"/>
              <a:gd name="connsiteX516" fmla="*/ 4305321 w 7467600"/>
              <a:gd name="connsiteY516" fmla="*/ 3256953 h 6858000"/>
              <a:gd name="connsiteX517" fmla="*/ 4949299 w 7467600"/>
              <a:gd name="connsiteY517" fmla="*/ 3766336 h 6858000"/>
              <a:gd name="connsiteX518" fmla="*/ 5291452 w 7467600"/>
              <a:gd name="connsiteY518" fmla="*/ 4076801 h 6858000"/>
              <a:gd name="connsiteX519" fmla="*/ 5434998 w 7467600"/>
              <a:gd name="connsiteY519" fmla="*/ 4254100 h 6858000"/>
              <a:gd name="connsiteX520" fmla="*/ 5351015 w 7467600"/>
              <a:gd name="connsiteY520" fmla="*/ 3760989 h 6858000"/>
              <a:gd name="connsiteX521" fmla="*/ 5413780 w 7467600"/>
              <a:gd name="connsiteY521" fmla="*/ 2966265 h 6858000"/>
              <a:gd name="connsiteX522" fmla="*/ 5425627 w 7467600"/>
              <a:gd name="connsiteY522" fmla="*/ 2954192 h 6858000"/>
              <a:gd name="connsiteX523" fmla="*/ 6604735 w 7467600"/>
              <a:gd name="connsiteY523" fmla="*/ 2041381 h 6858000"/>
              <a:gd name="connsiteX524" fmla="*/ 7204487 w 7467600"/>
              <a:gd name="connsiteY524" fmla="*/ 2742112 h 6858000"/>
              <a:gd name="connsiteX525" fmla="*/ 7131592 w 7467600"/>
              <a:gd name="connsiteY525" fmla="*/ 2672096 h 6858000"/>
              <a:gd name="connsiteX526" fmla="*/ 6996344 w 7467600"/>
              <a:gd name="connsiteY526" fmla="*/ 2518310 h 6858000"/>
              <a:gd name="connsiteX527" fmla="*/ 6735495 w 7467600"/>
              <a:gd name="connsiteY527" fmla="*/ 2196890 h 6858000"/>
              <a:gd name="connsiteX528" fmla="*/ 6721901 w 7467600"/>
              <a:gd name="connsiteY528" fmla="*/ 2179274 h 6858000"/>
              <a:gd name="connsiteX529" fmla="*/ 6604735 w 7467600"/>
              <a:gd name="connsiteY529" fmla="*/ 2041381 h 6858000"/>
              <a:gd name="connsiteX530" fmla="*/ 6591670 w 7467600"/>
              <a:gd name="connsiteY530" fmla="*/ 1988277 h 6858000"/>
              <a:gd name="connsiteX531" fmla="*/ 6747349 w 7467600"/>
              <a:gd name="connsiteY531" fmla="*/ 2160069 h 6858000"/>
              <a:gd name="connsiteX532" fmla="*/ 6760943 w 7467600"/>
              <a:gd name="connsiteY532" fmla="*/ 2177686 h 6858000"/>
              <a:gd name="connsiteX533" fmla="*/ 7021065 w 7467600"/>
              <a:gd name="connsiteY533" fmla="*/ 2498102 h 6858000"/>
              <a:gd name="connsiteX534" fmla="*/ 7155223 w 7467600"/>
              <a:gd name="connsiteY534" fmla="*/ 2650386 h 6858000"/>
              <a:gd name="connsiteX535" fmla="*/ 7203167 w 7467600"/>
              <a:gd name="connsiteY535" fmla="*/ 2697288 h 6858000"/>
              <a:gd name="connsiteX536" fmla="*/ 6937703 w 7467600"/>
              <a:gd name="connsiteY536" fmla="*/ 2321981 h 6858000"/>
              <a:gd name="connsiteX537" fmla="*/ 6591670 w 7467600"/>
              <a:gd name="connsiteY537" fmla="*/ 1988277 h 6858000"/>
              <a:gd name="connsiteX538" fmla="*/ 5798671 w 7467600"/>
              <a:gd name="connsiteY538" fmla="*/ 1981601 h 6858000"/>
              <a:gd name="connsiteX539" fmla="*/ 5754709 w 7467600"/>
              <a:gd name="connsiteY539" fmla="*/ 2071454 h 6858000"/>
              <a:gd name="connsiteX540" fmla="*/ 5763044 w 7467600"/>
              <a:gd name="connsiteY540" fmla="*/ 2842206 h 6858000"/>
              <a:gd name="connsiteX541" fmla="*/ 5764974 w 7467600"/>
              <a:gd name="connsiteY541" fmla="*/ 2799609 h 6858000"/>
              <a:gd name="connsiteX542" fmla="*/ 5767665 w 7467600"/>
              <a:gd name="connsiteY542" fmla="*/ 2666409 h 6858000"/>
              <a:gd name="connsiteX543" fmla="*/ 5763055 w 7467600"/>
              <a:gd name="connsiteY543" fmla="*/ 2579705 h 6858000"/>
              <a:gd name="connsiteX544" fmla="*/ 5758079 w 7467600"/>
              <a:gd name="connsiteY544" fmla="*/ 2492508 h 6858000"/>
              <a:gd name="connsiteX545" fmla="*/ 5779325 w 7467600"/>
              <a:gd name="connsiteY545" fmla="*/ 2197069 h 6858000"/>
              <a:gd name="connsiteX546" fmla="*/ 5798671 w 7467600"/>
              <a:gd name="connsiteY546" fmla="*/ 1981601 h 6858000"/>
              <a:gd name="connsiteX547" fmla="*/ 5829202 w 7467600"/>
              <a:gd name="connsiteY547" fmla="*/ 1971679 h 6858000"/>
              <a:gd name="connsiteX548" fmla="*/ 5809558 w 7467600"/>
              <a:gd name="connsiteY548" fmla="*/ 2198043 h 6858000"/>
              <a:gd name="connsiteX549" fmla="*/ 5788653 w 7467600"/>
              <a:gd name="connsiteY549" fmla="*/ 2489430 h 6858000"/>
              <a:gd name="connsiteX550" fmla="*/ 5793439 w 7467600"/>
              <a:gd name="connsiteY550" fmla="*/ 2575235 h 6858000"/>
              <a:gd name="connsiteX551" fmla="*/ 5796837 w 7467600"/>
              <a:gd name="connsiteY551" fmla="*/ 2637633 h 6858000"/>
              <a:gd name="connsiteX552" fmla="*/ 5818614 w 7467600"/>
              <a:gd name="connsiteY552" fmla="*/ 2473055 h 6858000"/>
              <a:gd name="connsiteX553" fmla="*/ 5829202 w 7467600"/>
              <a:gd name="connsiteY553" fmla="*/ 1971679 h 6858000"/>
              <a:gd name="connsiteX554" fmla="*/ 5911389 w 7467600"/>
              <a:gd name="connsiteY554" fmla="*/ 1898371 h 6858000"/>
              <a:gd name="connsiteX555" fmla="*/ 6237627 w 7467600"/>
              <a:gd name="connsiteY555" fmla="*/ 2231921 h 6858000"/>
              <a:gd name="connsiteX556" fmla="*/ 5911389 w 7467600"/>
              <a:gd name="connsiteY556" fmla="*/ 1898371 h 6858000"/>
              <a:gd name="connsiteX557" fmla="*/ 6944437 w 7467600"/>
              <a:gd name="connsiteY557" fmla="*/ 1575402 h 6858000"/>
              <a:gd name="connsiteX558" fmla="*/ 6304730 w 7467600"/>
              <a:gd name="connsiteY558" fmla="*/ 1766654 h 6858000"/>
              <a:gd name="connsiteX559" fmla="*/ 6944437 w 7467600"/>
              <a:gd name="connsiteY559" fmla="*/ 1575402 h 6858000"/>
              <a:gd name="connsiteX560" fmla="*/ 7019523 w 7467600"/>
              <a:gd name="connsiteY560" fmla="*/ 1519450 h 6858000"/>
              <a:gd name="connsiteX561" fmla="*/ 6298091 w 7467600"/>
              <a:gd name="connsiteY561" fmla="*/ 1737122 h 6858000"/>
              <a:gd name="connsiteX562" fmla="*/ 7019523 w 7467600"/>
              <a:gd name="connsiteY562" fmla="*/ 1519450 h 6858000"/>
              <a:gd name="connsiteX563" fmla="*/ 2399523 w 7467600"/>
              <a:gd name="connsiteY563" fmla="*/ 1428234 h 6858000"/>
              <a:gd name="connsiteX564" fmla="*/ 2224982 w 7467600"/>
              <a:gd name="connsiteY564" fmla="*/ 1826201 h 6858000"/>
              <a:gd name="connsiteX565" fmla="*/ 2096099 w 7467600"/>
              <a:gd name="connsiteY565" fmla="*/ 2345900 h 6858000"/>
              <a:gd name="connsiteX566" fmla="*/ 2283317 w 7467600"/>
              <a:gd name="connsiteY566" fmla="*/ 1796925 h 6858000"/>
              <a:gd name="connsiteX567" fmla="*/ 2399523 w 7467600"/>
              <a:gd name="connsiteY567" fmla="*/ 1428234 h 6858000"/>
              <a:gd name="connsiteX568" fmla="*/ 2448558 w 7467600"/>
              <a:gd name="connsiteY568" fmla="*/ 1373435 h 6858000"/>
              <a:gd name="connsiteX569" fmla="*/ 2312521 w 7467600"/>
              <a:gd name="connsiteY569" fmla="*/ 1806140 h 6858000"/>
              <a:gd name="connsiteX570" fmla="*/ 2127533 w 7467600"/>
              <a:gd name="connsiteY570" fmla="*/ 2348380 h 6858000"/>
              <a:gd name="connsiteX571" fmla="*/ 2358080 w 7467600"/>
              <a:gd name="connsiteY571" fmla="*/ 1866134 h 6858000"/>
              <a:gd name="connsiteX572" fmla="*/ 2407436 w 7467600"/>
              <a:gd name="connsiteY572" fmla="*/ 1651070 h 6858000"/>
              <a:gd name="connsiteX573" fmla="*/ 2448558 w 7467600"/>
              <a:gd name="connsiteY573" fmla="*/ 1373435 h 6858000"/>
              <a:gd name="connsiteX574" fmla="*/ 278707 w 7467600"/>
              <a:gd name="connsiteY574" fmla="*/ 1352270 h 6858000"/>
              <a:gd name="connsiteX575" fmla="*/ 321570 w 7467600"/>
              <a:gd name="connsiteY575" fmla="*/ 1861610 h 6858000"/>
              <a:gd name="connsiteX576" fmla="*/ 294281 w 7467600"/>
              <a:gd name="connsiteY576" fmla="*/ 1440658 h 6858000"/>
              <a:gd name="connsiteX577" fmla="*/ 278707 w 7467600"/>
              <a:gd name="connsiteY577" fmla="*/ 1352270 h 6858000"/>
              <a:gd name="connsiteX578" fmla="*/ 1423821 w 7467600"/>
              <a:gd name="connsiteY578" fmla="*/ 1351958 h 6858000"/>
              <a:gd name="connsiteX579" fmla="*/ 1638521 w 7467600"/>
              <a:gd name="connsiteY579" fmla="*/ 1908470 h 6858000"/>
              <a:gd name="connsiteX580" fmla="*/ 1754199 w 7467600"/>
              <a:gd name="connsiteY580" fmla="*/ 2149284 h 6858000"/>
              <a:gd name="connsiteX581" fmla="*/ 1908359 w 7467600"/>
              <a:gd name="connsiteY581" fmla="*/ 2364988 h 6858000"/>
              <a:gd name="connsiteX582" fmla="*/ 1647661 w 7467600"/>
              <a:gd name="connsiteY582" fmla="*/ 1825945 h 6858000"/>
              <a:gd name="connsiteX583" fmla="*/ 1423821 w 7467600"/>
              <a:gd name="connsiteY583" fmla="*/ 1351958 h 6858000"/>
              <a:gd name="connsiteX584" fmla="*/ 1431890 w 7467600"/>
              <a:gd name="connsiteY584" fmla="*/ 1306475 h 6858000"/>
              <a:gd name="connsiteX585" fmla="*/ 1507597 w 7467600"/>
              <a:gd name="connsiteY585" fmla="*/ 1446132 h 6858000"/>
              <a:gd name="connsiteX586" fmla="*/ 1674586 w 7467600"/>
              <a:gd name="connsiteY586" fmla="*/ 1813832 h 6858000"/>
              <a:gd name="connsiteX587" fmla="*/ 1815950 w 7467600"/>
              <a:gd name="connsiteY587" fmla="*/ 2128564 h 6858000"/>
              <a:gd name="connsiteX588" fmla="*/ 1984242 w 7467600"/>
              <a:gd name="connsiteY588" fmla="*/ 2430829 h 6858000"/>
              <a:gd name="connsiteX589" fmla="*/ 2014023 w 7467600"/>
              <a:gd name="connsiteY589" fmla="*/ 2450995 h 6858000"/>
              <a:gd name="connsiteX590" fmla="*/ 1747337 w 7467600"/>
              <a:gd name="connsiteY590" fmla="*/ 1855264 h 6858000"/>
              <a:gd name="connsiteX591" fmla="*/ 1533749 w 7467600"/>
              <a:gd name="connsiteY591" fmla="*/ 1478656 h 6858000"/>
              <a:gd name="connsiteX592" fmla="*/ 1431890 w 7467600"/>
              <a:gd name="connsiteY592" fmla="*/ 1306475 h 6858000"/>
              <a:gd name="connsiteX593" fmla="*/ 5052692 w 7467600"/>
              <a:gd name="connsiteY593" fmla="*/ 1292994 h 6858000"/>
              <a:gd name="connsiteX594" fmla="*/ 5200661 w 7467600"/>
              <a:gd name="connsiteY594" fmla="*/ 1635186 h 6858000"/>
              <a:gd name="connsiteX595" fmla="*/ 5297138 w 7467600"/>
              <a:gd name="connsiteY595" fmla="*/ 1906351 h 6858000"/>
              <a:gd name="connsiteX596" fmla="*/ 5052692 w 7467600"/>
              <a:gd name="connsiteY596" fmla="*/ 1292994 h 6858000"/>
              <a:gd name="connsiteX597" fmla="*/ 5009948 w 7467600"/>
              <a:gd name="connsiteY597" fmla="*/ 1273619 h 6858000"/>
              <a:gd name="connsiteX598" fmla="*/ 5121777 w 7467600"/>
              <a:gd name="connsiteY598" fmla="*/ 1654213 h 6858000"/>
              <a:gd name="connsiteX599" fmla="*/ 5293545 w 7467600"/>
              <a:gd name="connsiteY599" fmla="*/ 2072247 h 6858000"/>
              <a:gd name="connsiteX600" fmla="*/ 5294042 w 7467600"/>
              <a:gd name="connsiteY600" fmla="*/ 2065019 h 6858000"/>
              <a:gd name="connsiteX601" fmla="*/ 5171936 w 7467600"/>
              <a:gd name="connsiteY601" fmla="*/ 1647613 h 6858000"/>
              <a:gd name="connsiteX602" fmla="*/ 5009948 w 7467600"/>
              <a:gd name="connsiteY602" fmla="*/ 1273619 h 6858000"/>
              <a:gd name="connsiteX603" fmla="*/ 655236 w 7467600"/>
              <a:gd name="connsiteY603" fmla="*/ 1268632 h 6858000"/>
              <a:gd name="connsiteX604" fmla="*/ 839521 w 7467600"/>
              <a:gd name="connsiteY604" fmla="*/ 1685315 h 6858000"/>
              <a:gd name="connsiteX605" fmla="*/ 1109416 w 7467600"/>
              <a:gd name="connsiteY605" fmla="*/ 2061663 h 6858000"/>
              <a:gd name="connsiteX606" fmla="*/ 1298300 w 7467600"/>
              <a:gd name="connsiteY606" fmla="*/ 2247742 h 6858000"/>
              <a:gd name="connsiteX607" fmla="*/ 1125871 w 7467600"/>
              <a:gd name="connsiteY607" fmla="*/ 1989513 h 6858000"/>
              <a:gd name="connsiteX608" fmla="*/ 981574 w 7467600"/>
              <a:gd name="connsiteY608" fmla="*/ 1783157 h 6858000"/>
              <a:gd name="connsiteX609" fmla="*/ 922198 w 7467600"/>
              <a:gd name="connsiteY609" fmla="*/ 1677437 h 6858000"/>
              <a:gd name="connsiteX610" fmla="*/ 869293 w 7467600"/>
              <a:gd name="connsiteY610" fmla="*/ 1583214 h 6858000"/>
              <a:gd name="connsiteX611" fmla="*/ 751431 w 7467600"/>
              <a:gd name="connsiteY611" fmla="*/ 1405731 h 6858000"/>
              <a:gd name="connsiteX612" fmla="*/ 655236 w 7467600"/>
              <a:gd name="connsiteY612" fmla="*/ 1268632 h 6858000"/>
              <a:gd name="connsiteX613" fmla="*/ 6516292 w 7467600"/>
              <a:gd name="connsiteY613" fmla="*/ 1263064 h 6858000"/>
              <a:gd name="connsiteX614" fmla="*/ 5736320 w 7467600"/>
              <a:gd name="connsiteY614" fmla="*/ 1501803 h 6858000"/>
              <a:gd name="connsiteX615" fmla="*/ 6516292 w 7467600"/>
              <a:gd name="connsiteY615" fmla="*/ 1263064 h 6858000"/>
              <a:gd name="connsiteX616" fmla="*/ 291466 w 7467600"/>
              <a:gd name="connsiteY616" fmla="*/ 1250369 h 6858000"/>
              <a:gd name="connsiteX617" fmla="*/ 323180 w 7467600"/>
              <a:gd name="connsiteY617" fmla="*/ 1435283 h 6858000"/>
              <a:gd name="connsiteX618" fmla="*/ 349381 w 7467600"/>
              <a:gd name="connsiteY618" fmla="*/ 1875041 h 6858000"/>
              <a:gd name="connsiteX619" fmla="*/ 374363 w 7467600"/>
              <a:gd name="connsiteY619" fmla="*/ 1506494 h 6858000"/>
              <a:gd name="connsiteX620" fmla="*/ 302168 w 7467600"/>
              <a:gd name="connsiteY620" fmla="*/ 1274495 h 6858000"/>
              <a:gd name="connsiteX621" fmla="*/ 291466 w 7467600"/>
              <a:gd name="connsiteY621" fmla="*/ 1250369 h 6858000"/>
              <a:gd name="connsiteX622" fmla="*/ 678222 w 7467600"/>
              <a:gd name="connsiteY622" fmla="*/ 1248670 h 6858000"/>
              <a:gd name="connsiteX623" fmla="*/ 775536 w 7467600"/>
              <a:gd name="connsiteY623" fmla="*/ 1388015 h 6858000"/>
              <a:gd name="connsiteX624" fmla="*/ 894529 w 7467600"/>
              <a:gd name="connsiteY624" fmla="*/ 1567739 h 6858000"/>
              <a:gd name="connsiteX625" fmla="*/ 948000 w 7467600"/>
              <a:gd name="connsiteY625" fmla="*/ 1663088 h 6858000"/>
              <a:gd name="connsiteX626" fmla="*/ 1006812 w 7467600"/>
              <a:gd name="connsiteY626" fmla="*/ 1767683 h 6858000"/>
              <a:gd name="connsiteX627" fmla="*/ 1149133 w 7467600"/>
              <a:gd name="connsiteY627" fmla="*/ 1971513 h 6858000"/>
              <a:gd name="connsiteX628" fmla="*/ 1333952 w 7467600"/>
              <a:gd name="connsiteY628" fmla="*/ 2251620 h 6858000"/>
              <a:gd name="connsiteX629" fmla="*/ 1337329 w 7467600"/>
              <a:gd name="connsiteY629" fmla="*/ 2258350 h 6858000"/>
              <a:gd name="connsiteX630" fmla="*/ 1014726 w 7467600"/>
              <a:gd name="connsiteY630" fmla="*/ 1615556 h 6858000"/>
              <a:gd name="connsiteX631" fmla="*/ 678222 w 7467600"/>
              <a:gd name="connsiteY631" fmla="*/ 1248670 h 6858000"/>
              <a:gd name="connsiteX632" fmla="*/ 6691602 w 7467600"/>
              <a:gd name="connsiteY632" fmla="*/ 1140573 h 6858000"/>
              <a:gd name="connsiteX633" fmla="*/ 6571100 w 7467600"/>
              <a:gd name="connsiteY633" fmla="*/ 1183662 h 6858000"/>
              <a:gd name="connsiteX634" fmla="*/ 6241687 w 7467600"/>
              <a:gd name="connsiteY634" fmla="*/ 1257600 h 6858000"/>
              <a:gd name="connsiteX635" fmla="*/ 5693009 w 7467600"/>
              <a:gd name="connsiteY635" fmla="*/ 1478256 h 6858000"/>
              <a:gd name="connsiteX636" fmla="*/ 6548420 w 7467600"/>
              <a:gd name="connsiteY636" fmla="*/ 1214599 h 6858000"/>
              <a:gd name="connsiteX637" fmla="*/ 6605473 w 7467600"/>
              <a:gd name="connsiteY637" fmla="*/ 1184686 h 6858000"/>
              <a:gd name="connsiteX638" fmla="*/ 6691602 w 7467600"/>
              <a:gd name="connsiteY638" fmla="*/ 1140573 h 6858000"/>
              <a:gd name="connsiteX639" fmla="*/ 4002475 w 7467600"/>
              <a:gd name="connsiteY639" fmla="*/ 1037802 h 6858000"/>
              <a:gd name="connsiteX640" fmla="*/ 4000324 w 7467600"/>
              <a:gd name="connsiteY640" fmla="*/ 1039362 h 6858000"/>
              <a:gd name="connsiteX641" fmla="*/ 4002862 w 7467600"/>
              <a:gd name="connsiteY641" fmla="*/ 1042866 h 6858000"/>
              <a:gd name="connsiteX642" fmla="*/ 4002475 w 7467600"/>
              <a:gd name="connsiteY642" fmla="*/ 1037802 h 6858000"/>
              <a:gd name="connsiteX643" fmla="*/ 506322 w 7467600"/>
              <a:gd name="connsiteY643" fmla="*/ 1020997 h 6858000"/>
              <a:gd name="connsiteX644" fmla="*/ 533068 w 7467600"/>
              <a:gd name="connsiteY644" fmla="*/ 1029409 h 6858000"/>
              <a:gd name="connsiteX645" fmla="*/ 1232525 w 7467600"/>
              <a:gd name="connsiteY645" fmla="*/ 1804675 h 6858000"/>
              <a:gd name="connsiteX646" fmla="*/ 1388858 w 7467600"/>
              <a:gd name="connsiteY646" fmla="*/ 2368011 h 6858000"/>
              <a:gd name="connsiteX647" fmla="*/ 1384098 w 7467600"/>
              <a:gd name="connsiteY647" fmla="*/ 2378125 h 6858000"/>
              <a:gd name="connsiteX648" fmla="*/ 1425393 w 7467600"/>
              <a:gd name="connsiteY648" fmla="*/ 2589124 h 6858000"/>
              <a:gd name="connsiteX649" fmla="*/ 1424001 w 7467600"/>
              <a:gd name="connsiteY649" fmla="*/ 2597541 h 6858000"/>
              <a:gd name="connsiteX650" fmla="*/ 2152729 w 7467600"/>
              <a:gd name="connsiteY650" fmla="*/ 2864487 h 6858000"/>
              <a:gd name="connsiteX651" fmla="*/ 2020609 w 7467600"/>
              <a:gd name="connsiteY651" fmla="*/ 2539671 h 6858000"/>
              <a:gd name="connsiteX652" fmla="*/ 2018920 w 7467600"/>
              <a:gd name="connsiteY652" fmla="*/ 2536309 h 6858000"/>
              <a:gd name="connsiteX653" fmla="*/ 1342441 w 7467600"/>
              <a:gd name="connsiteY653" fmla="*/ 1173017 h 6858000"/>
              <a:gd name="connsiteX654" fmla="*/ 1367925 w 7467600"/>
              <a:gd name="connsiteY654" fmla="*/ 1135648 h 6858000"/>
              <a:gd name="connsiteX655" fmla="*/ 1771401 w 7467600"/>
              <a:gd name="connsiteY655" fmla="*/ 1806673 h 6858000"/>
              <a:gd name="connsiteX656" fmla="*/ 1972385 w 7467600"/>
              <a:gd name="connsiteY656" fmla="*/ 2198735 h 6858000"/>
              <a:gd name="connsiteX657" fmla="*/ 2040892 w 7467600"/>
              <a:gd name="connsiteY657" fmla="*/ 2405205 h 6858000"/>
              <a:gd name="connsiteX658" fmla="*/ 2131689 w 7467600"/>
              <a:gd name="connsiteY658" fmla="*/ 1936926 h 6858000"/>
              <a:gd name="connsiteX659" fmla="*/ 2454820 w 7467600"/>
              <a:gd name="connsiteY659" fmla="*/ 1248808 h 6858000"/>
              <a:gd name="connsiteX660" fmla="*/ 2492512 w 7467600"/>
              <a:gd name="connsiteY660" fmla="*/ 1302920 h 6858000"/>
              <a:gd name="connsiteX661" fmla="*/ 2081216 w 7467600"/>
              <a:gd name="connsiteY661" fmla="*/ 2527513 h 6858000"/>
              <a:gd name="connsiteX662" fmla="*/ 2081211 w 7467600"/>
              <a:gd name="connsiteY662" fmla="*/ 2528916 h 6858000"/>
              <a:gd name="connsiteX663" fmla="*/ 2199067 w 7467600"/>
              <a:gd name="connsiteY663" fmla="*/ 2884061 h 6858000"/>
              <a:gd name="connsiteX664" fmla="*/ 3192586 w 7467600"/>
              <a:gd name="connsiteY664" fmla="*/ 3411496 h 6858000"/>
              <a:gd name="connsiteX665" fmla="*/ 3182620 w 7467600"/>
              <a:gd name="connsiteY665" fmla="*/ 3483279 h 6858000"/>
              <a:gd name="connsiteX666" fmla="*/ 2435119 w 7467600"/>
              <a:gd name="connsiteY666" fmla="*/ 3080173 h 6858000"/>
              <a:gd name="connsiteX667" fmla="*/ 2410152 w 7467600"/>
              <a:gd name="connsiteY667" fmla="*/ 3063751 h 6858000"/>
              <a:gd name="connsiteX668" fmla="*/ 2408099 w 7467600"/>
              <a:gd name="connsiteY668" fmla="*/ 3064403 h 6858000"/>
              <a:gd name="connsiteX669" fmla="*/ 2407218 w 7467600"/>
              <a:gd name="connsiteY669" fmla="*/ 3070324 h 6858000"/>
              <a:gd name="connsiteX670" fmla="*/ 2380138 w 7467600"/>
              <a:gd name="connsiteY670" fmla="*/ 3099341 h 6858000"/>
              <a:gd name="connsiteX671" fmla="*/ 1765923 w 7467600"/>
              <a:gd name="connsiteY671" fmla="*/ 3581043 h 6858000"/>
              <a:gd name="connsiteX672" fmla="*/ 1702258 w 7467600"/>
              <a:gd name="connsiteY672" fmla="*/ 3612286 h 6858000"/>
              <a:gd name="connsiteX673" fmla="*/ 1538370 w 7467600"/>
              <a:gd name="connsiteY673" fmla="*/ 3811804 h 6858000"/>
              <a:gd name="connsiteX674" fmla="*/ 542867 w 7467600"/>
              <a:gd name="connsiteY674" fmla="*/ 4944092 h 6858000"/>
              <a:gd name="connsiteX675" fmla="*/ 515800 w 7467600"/>
              <a:gd name="connsiteY675" fmla="*/ 4862180 h 6858000"/>
              <a:gd name="connsiteX676" fmla="*/ 909145 w 7467600"/>
              <a:gd name="connsiteY676" fmla="*/ 4199225 h 6858000"/>
              <a:gd name="connsiteX677" fmla="*/ 1214067 w 7467600"/>
              <a:gd name="connsiteY677" fmla="*/ 3908561 h 6858000"/>
              <a:gd name="connsiteX678" fmla="*/ 640967 w 7467600"/>
              <a:gd name="connsiteY678" fmla="*/ 4105601 h 6858000"/>
              <a:gd name="connsiteX679" fmla="*/ 112563 w 7467600"/>
              <a:gd name="connsiteY679" fmla="*/ 4396952 h 6858000"/>
              <a:gd name="connsiteX680" fmla="*/ 0 w 7467600"/>
              <a:gd name="connsiteY680" fmla="*/ 4466006 h 6858000"/>
              <a:gd name="connsiteX681" fmla="*/ 0 w 7467600"/>
              <a:gd name="connsiteY681" fmla="*/ 4233763 h 6858000"/>
              <a:gd name="connsiteX682" fmla="*/ 36881 w 7467600"/>
              <a:gd name="connsiteY682" fmla="*/ 4200118 h 6858000"/>
              <a:gd name="connsiteX683" fmla="*/ 910534 w 7467600"/>
              <a:gd name="connsiteY683" fmla="*/ 3629753 h 6858000"/>
              <a:gd name="connsiteX684" fmla="*/ 1578717 w 7467600"/>
              <a:gd name="connsiteY684" fmla="*/ 3575982 h 6858000"/>
              <a:gd name="connsiteX685" fmla="*/ 2338780 w 7467600"/>
              <a:gd name="connsiteY685" fmla="*/ 3033725 h 6858000"/>
              <a:gd name="connsiteX686" fmla="*/ 1807991 w 7467600"/>
              <a:gd name="connsiteY686" fmla="*/ 2807184 h 6858000"/>
              <a:gd name="connsiteX687" fmla="*/ 1416358 w 7467600"/>
              <a:gd name="connsiteY687" fmla="*/ 3112571 h 6858000"/>
              <a:gd name="connsiteX688" fmla="*/ 939066 w 7467600"/>
              <a:gd name="connsiteY688" fmla="*/ 3378798 h 6858000"/>
              <a:gd name="connsiteX689" fmla="*/ 115099 w 7467600"/>
              <a:gd name="connsiteY689" fmla="*/ 3607650 h 6858000"/>
              <a:gd name="connsiteX690" fmla="*/ 97284 w 7467600"/>
              <a:gd name="connsiteY690" fmla="*/ 3520393 h 6858000"/>
              <a:gd name="connsiteX691" fmla="*/ 922050 w 7467600"/>
              <a:gd name="connsiteY691" fmla="*/ 3074867 h 6858000"/>
              <a:gd name="connsiteX692" fmla="*/ 1405265 w 7467600"/>
              <a:gd name="connsiteY692" fmla="*/ 3016319 h 6858000"/>
              <a:gd name="connsiteX693" fmla="*/ 1407512 w 7467600"/>
              <a:gd name="connsiteY693" fmla="*/ 3018001 h 6858000"/>
              <a:gd name="connsiteX694" fmla="*/ 1726266 w 7467600"/>
              <a:gd name="connsiteY694" fmla="*/ 2777274 h 6858000"/>
              <a:gd name="connsiteX695" fmla="*/ 625390 w 7467600"/>
              <a:gd name="connsiteY695" fmla="*/ 2514541 h 6858000"/>
              <a:gd name="connsiteX696" fmla="*/ 619799 w 7467600"/>
              <a:gd name="connsiteY696" fmla="*/ 2527180 h 6858000"/>
              <a:gd name="connsiteX697" fmla="*/ 310030 w 7467600"/>
              <a:gd name="connsiteY697" fmla="*/ 2771818 h 6858000"/>
              <a:gd name="connsiteX698" fmla="*/ 173877 w 7467600"/>
              <a:gd name="connsiteY698" fmla="*/ 2937056 h 6858000"/>
              <a:gd name="connsiteX699" fmla="*/ 77889 w 7467600"/>
              <a:gd name="connsiteY699" fmla="*/ 3138440 h 6858000"/>
              <a:gd name="connsiteX700" fmla="*/ 0 w 7467600"/>
              <a:gd name="connsiteY700" fmla="*/ 3271395 h 6858000"/>
              <a:gd name="connsiteX701" fmla="*/ 0 w 7467600"/>
              <a:gd name="connsiteY701" fmla="*/ 3153002 h 6858000"/>
              <a:gd name="connsiteX702" fmla="*/ 2386 w 7467600"/>
              <a:gd name="connsiteY702" fmla="*/ 3149203 h 6858000"/>
              <a:gd name="connsiteX703" fmla="*/ 89753 w 7467600"/>
              <a:gd name="connsiteY703" fmla="*/ 2987702 h 6858000"/>
              <a:gd name="connsiteX704" fmla="*/ 76869 w 7467600"/>
              <a:gd name="connsiteY704" fmla="*/ 3005404 h 6858000"/>
              <a:gd name="connsiteX705" fmla="*/ 32049 w 7467600"/>
              <a:gd name="connsiteY705" fmla="*/ 3065814 h 6858000"/>
              <a:gd name="connsiteX706" fmla="*/ 0 w 7467600"/>
              <a:gd name="connsiteY706" fmla="*/ 3108744 h 6858000"/>
              <a:gd name="connsiteX707" fmla="*/ 0 w 7467600"/>
              <a:gd name="connsiteY707" fmla="*/ 3058059 h 6858000"/>
              <a:gd name="connsiteX708" fmla="*/ 7610 w 7467600"/>
              <a:gd name="connsiteY708" fmla="*/ 3047889 h 6858000"/>
              <a:gd name="connsiteX709" fmla="*/ 52419 w 7467600"/>
              <a:gd name="connsiteY709" fmla="*/ 2987479 h 6858000"/>
              <a:gd name="connsiteX710" fmla="*/ 59142 w 7467600"/>
              <a:gd name="connsiteY710" fmla="*/ 2978488 h 6858000"/>
              <a:gd name="connsiteX711" fmla="*/ 0 w 7467600"/>
              <a:gd name="connsiteY711" fmla="*/ 3015334 h 6858000"/>
              <a:gd name="connsiteX712" fmla="*/ 0 w 7467600"/>
              <a:gd name="connsiteY712" fmla="*/ 2914286 h 6858000"/>
              <a:gd name="connsiteX713" fmla="*/ 36383 w 7467600"/>
              <a:gd name="connsiteY713" fmla="*/ 2901128 h 6858000"/>
              <a:gd name="connsiteX714" fmla="*/ 156329 w 7467600"/>
              <a:gd name="connsiteY714" fmla="*/ 2840533 h 6858000"/>
              <a:gd name="connsiteX715" fmla="*/ 358355 w 7467600"/>
              <a:gd name="connsiteY715" fmla="*/ 2620471 h 6858000"/>
              <a:gd name="connsiteX716" fmla="*/ 510577 w 7467600"/>
              <a:gd name="connsiteY716" fmla="*/ 2501244 h 6858000"/>
              <a:gd name="connsiteX717" fmla="*/ 211967 w 7467600"/>
              <a:gd name="connsiteY717" fmla="*/ 2479171 h 6858000"/>
              <a:gd name="connsiteX718" fmla="*/ 0 w 7467600"/>
              <a:gd name="connsiteY718" fmla="*/ 2476398 h 6858000"/>
              <a:gd name="connsiteX719" fmla="*/ 0 w 7467600"/>
              <a:gd name="connsiteY719" fmla="*/ 2389189 h 6858000"/>
              <a:gd name="connsiteX720" fmla="*/ 103062 w 7467600"/>
              <a:gd name="connsiteY720" fmla="*/ 2389518 h 6858000"/>
              <a:gd name="connsiteX721" fmla="*/ 510734 w 7467600"/>
              <a:gd name="connsiteY721" fmla="*/ 2416201 h 6858000"/>
              <a:gd name="connsiteX722" fmla="*/ 279257 w 7467600"/>
              <a:gd name="connsiteY722" fmla="*/ 2092102 h 6858000"/>
              <a:gd name="connsiteX723" fmla="*/ 65265 w 7467600"/>
              <a:gd name="connsiteY723" fmla="*/ 2006049 h 6858000"/>
              <a:gd name="connsiteX724" fmla="*/ 0 w 7467600"/>
              <a:gd name="connsiteY724" fmla="*/ 1982532 h 6858000"/>
              <a:gd name="connsiteX725" fmla="*/ 0 w 7467600"/>
              <a:gd name="connsiteY725" fmla="*/ 1912789 h 6858000"/>
              <a:gd name="connsiteX726" fmla="*/ 97460 w 7467600"/>
              <a:gd name="connsiteY726" fmla="*/ 1953725 h 6858000"/>
              <a:gd name="connsiteX727" fmla="*/ 221272 w 7467600"/>
              <a:gd name="connsiteY727" fmla="*/ 1980766 h 6858000"/>
              <a:gd name="connsiteX728" fmla="*/ 116765 w 7467600"/>
              <a:gd name="connsiteY728" fmla="*/ 1911033 h 6858000"/>
              <a:gd name="connsiteX729" fmla="*/ 16405 w 7467600"/>
              <a:gd name="connsiteY729" fmla="*/ 1803412 h 6858000"/>
              <a:gd name="connsiteX730" fmla="*/ 0 w 7467600"/>
              <a:gd name="connsiteY730" fmla="*/ 1784777 h 6858000"/>
              <a:gd name="connsiteX731" fmla="*/ 0 w 7467600"/>
              <a:gd name="connsiteY731" fmla="*/ 1740082 h 6858000"/>
              <a:gd name="connsiteX732" fmla="*/ 39394 w 7467600"/>
              <a:gd name="connsiteY732" fmla="*/ 1784856 h 6858000"/>
              <a:gd name="connsiteX733" fmla="*/ 135813 w 7467600"/>
              <a:gd name="connsiteY733" fmla="*/ 1888838 h 6858000"/>
              <a:gd name="connsiteX734" fmla="*/ 242575 w 7467600"/>
              <a:gd name="connsiteY734" fmla="*/ 1958841 h 6858000"/>
              <a:gd name="connsiteX735" fmla="*/ 82197 w 7467600"/>
              <a:gd name="connsiteY735" fmla="*/ 1754826 h 6858000"/>
              <a:gd name="connsiteX736" fmla="*/ 0 w 7467600"/>
              <a:gd name="connsiteY736" fmla="*/ 1679650 h 6858000"/>
              <a:gd name="connsiteX737" fmla="*/ 0 w 7467600"/>
              <a:gd name="connsiteY737" fmla="*/ 1602463 h 6858000"/>
              <a:gd name="connsiteX738" fmla="*/ 84689 w 7467600"/>
              <a:gd name="connsiteY738" fmla="*/ 1677442 h 6858000"/>
              <a:gd name="connsiteX739" fmla="*/ 298437 w 7467600"/>
              <a:gd name="connsiteY739" fmla="*/ 1968019 h 6858000"/>
              <a:gd name="connsiteX740" fmla="*/ 227269 w 7467600"/>
              <a:gd name="connsiteY740" fmla="*/ 1114064 h 6858000"/>
              <a:gd name="connsiteX741" fmla="*/ 248003 w 7467600"/>
              <a:gd name="connsiteY741" fmla="*/ 1089613 h 6858000"/>
              <a:gd name="connsiteX742" fmla="*/ 427020 w 7467600"/>
              <a:gd name="connsiteY742" fmla="*/ 1619803 h 6858000"/>
              <a:gd name="connsiteX743" fmla="*/ 340345 w 7467600"/>
              <a:gd name="connsiteY743" fmla="*/ 2027739 h 6858000"/>
              <a:gd name="connsiteX744" fmla="*/ 360865 w 7467600"/>
              <a:gd name="connsiteY744" fmla="*/ 2044827 h 6858000"/>
              <a:gd name="connsiteX745" fmla="*/ 560414 w 7467600"/>
              <a:gd name="connsiteY745" fmla="*/ 2421457 h 6858000"/>
              <a:gd name="connsiteX746" fmla="*/ 1359703 w 7467600"/>
              <a:gd name="connsiteY746" fmla="*/ 2578554 h 6858000"/>
              <a:gd name="connsiteX747" fmla="*/ 1359422 w 7467600"/>
              <a:gd name="connsiteY747" fmla="*/ 2577994 h 6858000"/>
              <a:gd name="connsiteX748" fmla="*/ 828701 w 7467600"/>
              <a:gd name="connsiteY748" fmla="*/ 1839520 h 6858000"/>
              <a:gd name="connsiteX749" fmla="*/ 494427 w 7467600"/>
              <a:gd name="connsiteY749" fmla="*/ 1092333 h 6858000"/>
              <a:gd name="connsiteX750" fmla="*/ 506322 w 7467600"/>
              <a:gd name="connsiteY750" fmla="*/ 1020997 h 6858000"/>
              <a:gd name="connsiteX751" fmla="*/ 4570198 w 7467600"/>
              <a:gd name="connsiteY751" fmla="*/ 978081 h 6858000"/>
              <a:gd name="connsiteX752" fmla="*/ 4523691 w 7467600"/>
              <a:gd name="connsiteY752" fmla="*/ 1127776 h 6858000"/>
              <a:gd name="connsiteX753" fmla="*/ 4509875 w 7467600"/>
              <a:gd name="connsiteY753" fmla="*/ 1167552 h 6858000"/>
              <a:gd name="connsiteX754" fmla="*/ 4478168 w 7467600"/>
              <a:gd name="connsiteY754" fmla="*/ 1260735 h 6858000"/>
              <a:gd name="connsiteX755" fmla="*/ 4409309 w 7467600"/>
              <a:gd name="connsiteY755" fmla="*/ 1666996 h 6858000"/>
              <a:gd name="connsiteX756" fmla="*/ 4370031 w 7467600"/>
              <a:gd name="connsiteY756" fmla="*/ 1955666 h 6858000"/>
              <a:gd name="connsiteX757" fmla="*/ 4570198 w 7467600"/>
              <a:gd name="connsiteY757" fmla="*/ 978081 h 6858000"/>
              <a:gd name="connsiteX758" fmla="*/ 4557898 w 7467600"/>
              <a:gd name="connsiteY758" fmla="*/ 900011 h 6858000"/>
              <a:gd name="connsiteX759" fmla="*/ 4344840 w 7467600"/>
              <a:gd name="connsiteY759" fmla="*/ 1922038 h 6858000"/>
              <a:gd name="connsiteX760" fmla="*/ 4378710 w 7467600"/>
              <a:gd name="connsiteY760" fmla="*/ 1665516 h 6858000"/>
              <a:gd name="connsiteX761" fmla="*/ 4448798 w 7467600"/>
              <a:gd name="connsiteY761" fmla="*/ 1253024 h 6858000"/>
              <a:gd name="connsiteX762" fmla="*/ 4480315 w 7467600"/>
              <a:gd name="connsiteY762" fmla="*/ 1158454 h 6858000"/>
              <a:gd name="connsiteX763" fmla="*/ 4494133 w 7467600"/>
              <a:gd name="connsiteY763" fmla="*/ 1118676 h 6858000"/>
              <a:gd name="connsiteX764" fmla="*/ 4557898 w 7467600"/>
              <a:gd name="connsiteY764" fmla="*/ 900011 h 6858000"/>
              <a:gd name="connsiteX765" fmla="*/ 5870151 w 7467600"/>
              <a:gd name="connsiteY765" fmla="*/ 898890 h 6858000"/>
              <a:gd name="connsiteX766" fmla="*/ 5861335 w 7467600"/>
              <a:gd name="connsiteY766" fmla="*/ 899177 h 6858000"/>
              <a:gd name="connsiteX767" fmla="*/ 5843702 w 7467600"/>
              <a:gd name="connsiteY767" fmla="*/ 899748 h 6858000"/>
              <a:gd name="connsiteX768" fmla="*/ 5651107 w 7467600"/>
              <a:gd name="connsiteY768" fmla="*/ 920306 h 6858000"/>
              <a:gd name="connsiteX769" fmla="*/ 5459407 w 7467600"/>
              <a:gd name="connsiteY769" fmla="*/ 940975 h 6858000"/>
              <a:gd name="connsiteX770" fmla="*/ 5374846 w 7467600"/>
              <a:gd name="connsiteY770" fmla="*/ 941988 h 6858000"/>
              <a:gd name="connsiteX771" fmla="*/ 5256105 w 7467600"/>
              <a:gd name="connsiteY771" fmla="*/ 945632 h 6858000"/>
              <a:gd name="connsiteX772" fmla="*/ 5107071 w 7467600"/>
              <a:gd name="connsiteY772" fmla="*/ 969720 h 6858000"/>
              <a:gd name="connsiteX773" fmla="*/ 4998681 w 7467600"/>
              <a:gd name="connsiteY773" fmla="*/ 988771 h 6858000"/>
              <a:gd name="connsiteX774" fmla="*/ 5870151 w 7467600"/>
              <a:gd name="connsiteY774" fmla="*/ 898890 h 6858000"/>
              <a:gd name="connsiteX775" fmla="*/ 5504425 w 7467600"/>
              <a:gd name="connsiteY775" fmla="*/ 848067 h 6858000"/>
              <a:gd name="connsiteX776" fmla="*/ 4968849 w 7467600"/>
              <a:gd name="connsiteY776" fmla="*/ 962318 h 6858000"/>
              <a:gd name="connsiteX777" fmla="*/ 5104039 w 7467600"/>
              <a:gd name="connsiteY777" fmla="*/ 940634 h 6858000"/>
              <a:gd name="connsiteX778" fmla="*/ 5256311 w 7467600"/>
              <a:gd name="connsiteY778" fmla="*/ 916490 h 6858000"/>
              <a:gd name="connsiteX779" fmla="*/ 5377381 w 7467600"/>
              <a:gd name="connsiteY779" fmla="*/ 912671 h 6858000"/>
              <a:gd name="connsiteX780" fmla="*/ 5460148 w 7467600"/>
              <a:gd name="connsiteY780" fmla="*/ 911442 h 6858000"/>
              <a:gd name="connsiteX781" fmla="*/ 5648971 w 7467600"/>
              <a:gd name="connsiteY781" fmla="*/ 891331 h 6858000"/>
              <a:gd name="connsiteX782" fmla="*/ 5844807 w 7467600"/>
              <a:gd name="connsiteY782" fmla="*/ 870718 h 6858000"/>
              <a:gd name="connsiteX783" fmla="*/ 5862975 w 7467600"/>
              <a:gd name="connsiteY783" fmla="*/ 869756 h 6858000"/>
              <a:gd name="connsiteX784" fmla="*/ 5920887 w 7467600"/>
              <a:gd name="connsiteY784" fmla="*/ 865929 h 6858000"/>
              <a:gd name="connsiteX785" fmla="*/ 5504425 w 7467600"/>
              <a:gd name="connsiteY785" fmla="*/ 848067 h 6858000"/>
              <a:gd name="connsiteX786" fmla="*/ 3607114 w 7467600"/>
              <a:gd name="connsiteY786" fmla="*/ 467441 h 6858000"/>
              <a:gd name="connsiteX787" fmla="*/ 3296242 w 7467600"/>
              <a:gd name="connsiteY787" fmla="*/ 807991 h 6858000"/>
              <a:gd name="connsiteX788" fmla="*/ 3174674 w 7467600"/>
              <a:gd name="connsiteY788" fmla="*/ 919759 h 6858000"/>
              <a:gd name="connsiteX789" fmla="*/ 3042978 w 7467600"/>
              <a:gd name="connsiteY789" fmla="*/ 1054894 h 6858000"/>
              <a:gd name="connsiteX790" fmla="*/ 2968914 w 7467600"/>
              <a:gd name="connsiteY790" fmla="*/ 1133756 h 6858000"/>
              <a:gd name="connsiteX791" fmla="*/ 3103823 w 7467600"/>
              <a:gd name="connsiteY791" fmla="*/ 1026814 h 6858000"/>
              <a:gd name="connsiteX792" fmla="*/ 3607114 w 7467600"/>
              <a:gd name="connsiteY792" fmla="*/ 467441 h 6858000"/>
              <a:gd name="connsiteX793" fmla="*/ 3744487 w 7467600"/>
              <a:gd name="connsiteY793" fmla="*/ 383136 h 6858000"/>
              <a:gd name="connsiteX794" fmla="*/ 3970213 w 7467600"/>
              <a:gd name="connsiteY794" fmla="*/ 995559 h 6858000"/>
              <a:gd name="connsiteX795" fmla="*/ 3744487 w 7467600"/>
              <a:gd name="connsiteY795" fmla="*/ 383136 h 6858000"/>
              <a:gd name="connsiteX796" fmla="*/ 3624562 w 7467600"/>
              <a:gd name="connsiteY796" fmla="*/ 367041 h 6858000"/>
              <a:gd name="connsiteX797" fmla="*/ 3489712 w 7467600"/>
              <a:gd name="connsiteY797" fmla="*/ 485386 h 6858000"/>
              <a:gd name="connsiteX798" fmla="*/ 3182994 w 7467600"/>
              <a:gd name="connsiteY798" fmla="*/ 828265 h 6858000"/>
              <a:gd name="connsiteX799" fmla="*/ 2892114 w 7467600"/>
              <a:gd name="connsiteY799" fmla="*/ 1172635 h 6858000"/>
              <a:gd name="connsiteX800" fmla="*/ 3021459 w 7467600"/>
              <a:gd name="connsiteY800" fmla="*/ 1035385 h 6858000"/>
              <a:gd name="connsiteX801" fmla="*/ 3153873 w 7467600"/>
              <a:gd name="connsiteY801" fmla="*/ 898971 h 6858000"/>
              <a:gd name="connsiteX802" fmla="*/ 3276511 w 7467600"/>
              <a:gd name="connsiteY802" fmla="*/ 786423 h 6858000"/>
              <a:gd name="connsiteX803" fmla="*/ 3584154 w 7467600"/>
              <a:gd name="connsiteY803" fmla="*/ 448218 h 6858000"/>
              <a:gd name="connsiteX804" fmla="*/ 3624562 w 7467600"/>
              <a:gd name="connsiteY804" fmla="*/ 367041 h 6858000"/>
              <a:gd name="connsiteX805" fmla="*/ 3766672 w 7467600"/>
              <a:gd name="connsiteY805" fmla="*/ 359429 h 6858000"/>
              <a:gd name="connsiteX806" fmla="*/ 3996338 w 7467600"/>
              <a:gd name="connsiteY806" fmla="*/ 968237 h 6858000"/>
              <a:gd name="connsiteX807" fmla="*/ 3766672 w 7467600"/>
              <a:gd name="connsiteY807" fmla="*/ 359429 h 6858000"/>
              <a:gd name="connsiteX808" fmla="*/ 5805386 w 7467600"/>
              <a:gd name="connsiteY808" fmla="*/ 239240 h 6858000"/>
              <a:gd name="connsiteX809" fmla="*/ 5736947 w 7467600"/>
              <a:gd name="connsiteY809" fmla="*/ 261367 h 6858000"/>
              <a:gd name="connsiteX810" fmla="*/ 5427012 w 7467600"/>
              <a:gd name="connsiteY810" fmla="*/ 311272 h 6858000"/>
              <a:gd name="connsiteX811" fmla="*/ 5147818 w 7467600"/>
              <a:gd name="connsiteY811" fmla="*/ 322112 h 6858000"/>
              <a:gd name="connsiteX812" fmla="*/ 5060854 w 7467600"/>
              <a:gd name="connsiteY812" fmla="*/ 311882 h 6858000"/>
              <a:gd name="connsiteX813" fmla="*/ 4945989 w 7467600"/>
              <a:gd name="connsiteY813" fmla="*/ 300516 h 6858000"/>
              <a:gd name="connsiteX814" fmla="*/ 5410479 w 7467600"/>
              <a:gd name="connsiteY814" fmla="*/ 348434 h 6858000"/>
              <a:gd name="connsiteX815" fmla="*/ 5805386 w 7467600"/>
              <a:gd name="connsiteY815" fmla="*/ 239240 h 6858000"/>
              <a:gd name="connsiteX816" fmla="*/ 5905192 w 7467600"/>
              <a:gd name="connsiteY816" fmla="*/ 163079 h 6858000"/>
              <a:gd name="connsiteX817" fmla="*/ 5865655 w 7467600"/>
              <a:gd name="connsiteY817" fmla="*/ 171901 h 6858000"/>
              <a:gd name="connsiteX818" fmla="*/ 5259740 w 7467600"/>
              <a:gd name="connsiteY818" fmla="*/ 257013 h 6858000"/>
              <a:gd name="connsiteX819" fmla="*/ 5208466 w 7467600"/>
              <a:gd name="connsiteY819" fmla="*/ 257550 h 6858000"/>
              <a:gd name="connsiteX820" fmla="*/ 4980204 w 7467600"/>
              <a:gd name="connsiteY820" fmla="*/ 271903 h 6858000"/>
              <a:gd name="connsiteX821" fmla="*/ 5068068 w 7467600"/>
              <a:gd name="connsiteY821" fmla="*/ 282244 h 6858000"/>
              <a:gd name="connsiteX822" fmla="*/ 5153231 w 7467600"/>
              <a:gd name="connsiteY822" fmla="*/ 292240 h 6858000"/>
              <a:gd name="connsiteX823" fmla="*/ 5426491 w 7467600"/>
              <a:gd name="connsiteY823" fmla="*/ 281128 h 6858000"/>
              <a:gd name="connsiteX824" fmla="*/ 5731212 w 7467600"/>
              <a:gd name="connsiteY824" fmla="*/ 231951 h 6858000"/>
              <a:gd name="connsiteX825" fmla="*/ 5905192 w 7467600"/>
              <a:gd name="connsiteY825" fmla="*/ 163079 h 6858000"/>
              <a:gd name="connsiteX826" fmla="*/ 5944437 w 7467600"/>
              <a:gd name="connsiteY826" fmla="*/ 113829 h 6858000"/>
              <a:gd name="connsiteX827" fmla="*/ 5825032 w 7467600"/>
              <a:gd name="connsiteY827" fmla="*/ 146405 h 6858000"/>
              <a:gd name="connsiteX828" fmla="*/ 4955599 w 7467600"/>
              <a:gd name="connsiteY828" fmla="*/ 247008 h 6858000"/>
              <a:gd name="connsiteX829" fmla="*/ 5210104 w 7467600"/>
              <a:gd name="connsiteY829" fmla="*/ 228123 h 6858000"/>
              <a:gd name="connsiteX830" fmla="*/ 5261015 w 7467600"/>
              <a:gd name="connsiteY830" fmla="*/ 227087 h 6858000"/>
              <a:gd name="connsiteX831" fmla="*/ 5861181 w 7467600"/>
              <a:gd name="connsiteY831" fmla="*/ 143093 h 6858000"/>
              <a:gd name="connsiteX832" fmla="*/ 5961252 w 7467600"/>
              <a:gd name="connsiteY832" fmla="*/ 114820 h 6858000"/>
              <a:gd name="connsiteX833" fmla="*/ 5944437 w 7467600"/>
              <a:gd name="connsiteY833" fmla="*/ 113829 h 6858000"/>
              <a:gd name="connsiteX834" fmla="*/ 3882765 w 7467600"/>
              <a:gd name="connsiteY834" fmla="*/ 0 h 6858000"/>
              <a:gd name="connsiteX835" fmla="*/ 3995099 w 7467600"/>
              <a:gd name="connsiteY835" fmla="*/ 0 h 6858000"/>
              <a:gd name="connsiteX836" fmla="*/ 4163818 w 7467600"/>
              <a:gd name="connsiteY836" fmla="*/ 234104 h 6858000"/>
              <a:gd name="connsiteX837" fmla="*/ 4172099 w 7467600"/>
              <a:gd name="connsiteY837" fmla="*/ 234207 h 6858000"/>
              <a:gd name="connsiteX838" fmla="*/ 4784282 w 7467600"/>
              <a:gd name="connsiteY838" fmla="*/ 276561 h 6858000"/>
              <a:gd name="connsiteX839" fmla="*/ 4801687 w 7467600"/>
              <a:gd name="connsiteY839" fmla="*/ 267764 h 6858000"/>
              <a:gd name="connsiteX840" fmla="*/ 6082788 w 7467600"/>
              <a:gd name="connsiteY840" fmla="*/ 64119 h 6858000"/>
              <a:gd name="connsiteX841" fmla="*/ 6099442 w 7467600"/>
              <a:gd name="connsiteY841" fmla="*/ 82568 h 6858000"/>
              <a:gd name="connsiteX842" fmla="*/ 4804137 w 7467600"/>
              <a:gd name="connsiteY842" fmla="*/ 320931 h 6858000"/>
              <a:gd name="connsiteX843" fmla="*/ 4227047 w 7467600"/>
              <a:gd name="connsiteY843" fmla="*/ 313415 h 6858000"/>
              <a:gd name="connsiteX844" fmla="*/ 4346041 w 7467600"/>
              <a:gd name="connsiteY844" fmla="*/ 456086 h 6858000"/>
              <a:gd name="connsiteX845" fmla="*/ 4870967 w 7467600"/>
              <a:gd name="connsiteY845" fmla="*/ 963061 h 6858000"/>
              <a:gd name="connsiteX846" fmla="*/ 4889647 w 7467600"/>
              <a:gd name="connsiteY846" fmla="*/ 957147 h 6858000"/>
              <a:gd name="connsiteX847" fmla="*/ 5422504 w 7467600"/>
              <a:gd name="connsiteY847" fmla="*/ 805191 h 6858000"/>
              <a:gd name="connsiteX848" fmla="*/ 6087656 w 7467600"/>
              <a:gd name="connsiteY848" fmla="*/ 826703 h 6858000"/>
              <a:gd name="connsiteX849" fmla="*/ 6058717 w 7467600"/>
              <a:gd name="connsiteY849" fmla="*/ 865992 h 6858000"/>
              <a:gd name="connsiteX850" fmla="*/ 4974153 w 7467600"/>
              <a:gd name="connsiteY850" fmla="*/ 1045456 h 6858000"/>
              <a:gd name="connsiteX851" fmla="*/ 5627835 w 7467600"/>
              <a:gd name="connsiteY851" fmla="*/ 1472077 h 6858000"/>
              <a:gd name="connsiteX852" fmla="*/ 5629817 w 7467600"/>
              <a:gd name="connsiteY852" fmla="*/ 1471412 h 6858000"/>
              <a:gd name="connsiteX853" fmla="*/ 5634124 w 7467600"/>
              <a:gd name="connsiteY853" fmla="*/ 1470572 h 6858000"/>
              <a:gd name="connsiteX854" fmla="*/ 5755832 w 7467600"/>
              <a:gd name="connsiteY854" fmla="*/ 1383886 h 6858000"/>
              <a:gd name="connsiteX855" fmla="*/ 6014186 w 7467600"/>
              <a:gd name="connsiteY855" fmla="*/ 1279799 h 6858000"/>
              <a:gd name="connsiteX856" fmla="*/ 6901619 w 7467600"/>
              <a:gd name="connsiteY856" fmla="*/ 1047874 h 6858000"/>
              <a:gd name="connsiteX857" fmla="*/ 6931566 w 7467600"/>
              <a:gd name="connsiteY857" fmla="*/ 1062034 h 6858000"/>
              <a:gd name="connsiteX858" fmla="*/ 5790982 w 7467600"/>
              <a:gd name="connsiteY858" fmla="*/ 1561380 h 6858000"/>
              <a:gd name="connsiteX859" fmla="*/ 6188971 w 7467600"/>
              <a:gd name="connsiteY859" fmla="*/ 1755168 h 6858000"/>
              <a:gd name="connsiteX860" fmla="*/ 6202446 w 7467600"/>
              <a:gd name="connsiteY860" fmla="*/ 1752268 h 6858000"/>
              <a:gd name="connsiteX861" fmla="*/ 7179560 w 7467600"/>
              <a:gd name="connsiteY861" fmla="*/ 1467551 h 6858000"/>
              <a:gd name="connsiteX862" fmla="*/ 7158730 w 7467600"/>
              <a:gd name="connsiteY862" fmla="*/ 1507835 h 6858000"/>
              <a:gd name="connsiteX863" fmla="*/ 6326959 w 7467600"/>
              <a:gd name="connsiteY863" fmla="*/ 1817686 h 6858000"/>
              <a:gd name="connsiteX864" fmla="*/ 6537433 w 7467600"/>
              <a:gd name="connsiteY864" fmla="*/ 1907790 h 6858000"/>
              <a:gd name="connsiteX865" fmla="*/ 6550221 w 7467600"/>
              <a:gd name="connsiteY865" fmla="*/ 1910729 h 6858000"/>
              <a:gd name="connsiteX866" fmla="*/ 6964438 w 7467600"/>
              <a:gd name="connsiteY866" fmla="*/ 2209505 h 6858000"/>
              <a:gd name="connsiteX867" fmla="*/ 7367862 w 7467600"/>
              <a:gd name="connsiteY867" fmla="*/ 2806833 h 6858000"/>
              <a:gd name="connsiteX868" fmla="*/ 7364329 w 7467600"/>
              <a:gd name="connsiteY868" fmla="*/ 2826907 h 6858000"/>
              <a:gd name="connsiteX869" fmla="*/ 7290545 w 7467600"/>
              <a:gd name="connsiteY869" fmla="*/ 2850663 h 6858000"/>
              <a:gd name="connsiteX870" fmla="*/ 6472036 w 7467600"/>
              <a:gd name="connsiteY870" fmla="*/ 1959003 h 6858000"/>
              <a:gd name="connsiteX871" fmla="*/ 5792897 w 7467600"/>
              <a:gd name="connsiteY871" fmla="*/ 1647747 h 6858000"/>
              <a:gd name="connsiteX872" fmla="*/ 5842751 w 7467600"/>
              <a:gd name="connsiteY872" fmla="*/ 1816112 h 6858000"/>
              <a:gd name="connsiteX873" fmla="*/ 5847424 w 7467600"/>
              <a:gd name="connsiteY873" fmla="*/ 1815776 h 6858000"/>
              <a:gd name="connsiteX874" fmla="*/ 6399821 w 7467600"/>
              <a:gd name="connsiteY874" fmla="*/ 2344799 h 6858000"/>
              <a:gd name="connsiteX875" fmla="*/ 6323232 w 7467600"/>
              <a:gd name="connsiteY875" fmla="*/ 2389634 h 6858000"/>
              <a:gd name="connsiteX876" fmla="*/ 5942958 w 7467600"/>
              <a:gd name="connsiteY876" fmla="*/ 2077708 h 6858000"/>
              <a:gd name="connsiteX877" fmla="*/ 5921559 w 7467600"/>
              <a:gd name="connsiteY877" fmla="*/ 2378596 h 6858000"/>
              <a:gd name="connsiteX878" fmla="*/ 5817651 w 7467600"/>
              <a:gd name="connsiteY878" fmla="*/ 3023919 h 6858000"/>
              <a:gd name="connsiteX879" fmla="*/ 5729634 w 7467600"/>
              <a:gd name="connsiteY879" fmla="*/ 3051849 h 6858000"/>
              <a:gd name="connsiteX880" fmla="*/ 5611018 w 7467600"/>
              <a:gd name="connsiteY880" fmla="*/ 2316769 h 6858000"/>
              <a:gd name="connsiteX881" fmla="*/ 5687608 w 7467600"/>
              <a:gd name="connsiteY881" fmla="*/ 2039972 h 6858000"/>
              <a:gd name="connsiteX882" fmla="*/ 5657554 w 7467600"/>
              <a:gd name="connsiteY882" fmla="*/ 1576445 h 6858000"/>
              <a:gd name="connsiteX883" fmla="*/ 5150475 w 7467600"/>
              <a:gd name="connsiteY883" fmla="*/ 1274012 h 6858000"/>
              <a:gd name="connsiteX884" fmla="*/ 5349142 w 7467600"/>
              <a:gd name="connsiteY884" fmla="*/ 2204405 h 6858000"/>
              <a:gd name="connsiteX885" fmla="*/ 5262214 w 7467600"/>
              <a:gd name="connsiteY885" fmla="*/ 2233836 h 6858000"/>
              <a:gd name="connsiteX886" fmla="*/ 4981539 w 7467600"/>
              <a:gd name="connsiteY886" fmla="*/ 1542201 h 6858000"/>
              <a:gd name="connsiteX887" fmla="*/ 4958461 w 7467600"/>
              <a:gd name="connsiteY887" fmla="*/ 1136957 h 6858000"/>
              <a:gd name="connsiteX888" fmla="*/ 4655015 w 7467600"/>
              <a:gd name="connsiteY888" fmla="*/ 891426 h 6858000"/>
              <a:gd name="connsiteX889" fmla="*/ 4348002 w 7467600"/>
              <a:gd name="connsiteY889" fmla="*/ 2205895 h 6858000"/>
              <a:gd name="connsiteX890" fmla="*/ 4262250 w 7467600"/>
              <a:gd name="connsiteY890" fmla="*/ 2219972 h 6858000"/>
              <a:gd name="connsiteX891" fmla="*/ 4550611 w 7467600"/>
              <a:gd name="connsiteY891" fmla="*/ 817540 h 6858000"/>
              <a:gd name="connsiteX892" fmla="*/ 4564418 w 7467600"/>
              <a:gd name="connsiteY892" fmla="*/ 808293 h 6858000"/>
              <a:gd name="connsiteX893" fmla="*/ 4266388 w 7467600"/>
              <a:gd name="connsiteY893" fmla="*/ 500083 h 6858000"/>
              <a:gd name="connsiteX894" fmla="*/ 4032842 w 7467600"/>
              <a:gd name="connsiteY894" fmla="*/ 211809 h 6858000"/>
              <a:gd name="connsiteX895" fmla="*/ 3882765 w 7467600"/>
              <a:gd name="connsiteY895" fmla="*/ 0 h 6858000"/>
              <a:gd name="connsiteX896" fmla="*/ 3721337 w 7467600"/>
              <a:gd name="connsiteY896" fmla="*/ 0 h 6858000"/>
              <a:gd name="connsiteX897" fmla="*/ 3797544 w 7467600"/>
              <a:gd name="connsiteY897" fmla="*/ 0 h 6858000"/>
              <a:gd name="connsiteX898" fmla="*/ 3775734 w 7467600"/>
              <a:gd name="connsiteY898" fmla="*/ 95131 h 6858000"/>
              <a:gd name="connsiteX899" fmla="*/ 3724807 w 7467600"/>
              <a:gd name="connsiteY899" fmla="*/ 272257 h 6858000"/>
              <a:gd name="connsiteX900" fmla="*/ 3726844 w 7467600"/>
              <a:gd name="connsiteY900" fmla="*/ 282988 h 6858000"/>
              <a:gd name="connsiteX901" fmla="*/ 3742664 w 7467600"/>
              <a:gd name="connsiteY901" fmla="*/ 279918 h 6858000"/>
              <a:gd name="connsiteX902" fmla="*/ 4103910 w 7467600"/>
              <a:gd name="connsiteY902" fmla="*/ 1161917 h 6858000"/>
              <a:gd name="connsiteX903" fmla="*/ 4020269 w 7467600"/>
              <a:gd name="connsiteY903" fmla="*/ 1200406 h 6858000"/>
              <a:gd name="connsiteX904" fmla="*/ 3674882 w 7467600"/>
              <a:gd name="connsiteY904" fmla="*/ 488524 h 6858000"/>
              <a:gd name="connsiteX905" fmla="*/ 3132682 w 7467600"/>
              <a:gd name="connsiteY905" fmla="*/ 1072284 h 6858000"/>
              <a:gd name="connsiteX906" fmla="*/ 2716346 w 7467600"/>
              <a:gd name="connsiteY906" fmla="*/ 1276376 h 6858000"/>
              <a:gd name="connsiteX907" fmla="*/ 2716772 w 7467600"/>
              <a:gd name="connsiteY907" fmla="*/ 1255462 h 6858000"/>
              <a:gd name="connsiteX908" fmla="*/ 3471096 w 7467600"/>
              <a:gd name="connsiteY908" fmla="*/ 437072 h 6858000"/>
              <a:gd name="connsiteX909" fmla="*/ 3639057 w 7467600"/>
              <a:gd name="connsiteY909" fmla="*/ 286334 h 6858000"/>
              <a:gd name="connsiteX910" fmla="*/ 3640309 w 7467600"/>
              <a:gd name="connsiteY910" fmla="*/ 284664 h 6858000"/>
              <a:gd name="connsiteX911" fmla="*/ 3646022 w 7467600"/>
              <a:gd name="connsiteY911" fmla="*/ 276711 h 6858000"/>
              <a:gd name="connsiteX912" fmla="*/ 3707943 w 7467600"/>
              <a:gd name="connsiteY912" fmla="*/ 65958 h 6858000"/>
              <a:gd name="connsiteX913" fmla="*/ 3721337 w 7467600"/>
              <a:gd name="connsiteY913" fmla="*/ 0 h 6858000"/>
              <a:gd name="connsiteX914" fmla="*/ 2867960 w 7467600"/>
              <a:gd name="connsiteY914" fmla="*/ 0 h 6858000"/>
              <a:gd name="connsiteX915" fmla="*/ 2926351 w 7467600"/>
              <a:gd name="connsiteY915" fmla="*/ 0 h 6858000"/>
              <a:gd name="connsiteX916" fmla="*/ 2902823 w 7467600"/>
              <a:gd name="connsiteY916" fmla="*/ 262929 h 6858000"/>
              <a:gd name="connsiteX917" fmla="*/ 2940663 w 7467600"/>
              <a:gd name="connsiteY917" fmla="*/ 140884 h 6858000"/>
              <a:gd name="connsiteX918" fmla="*/ 2947039 w 7467600"/>
              <a:gd name="connsiteY918" fmla="*/ 122524 h 6858000"/>
              <a:gd name="connsiteX919" fmla="*/ 2984316 w 7467600"/>
              <a:gd name="connsiteY919" fmla="*/ 0 h 6858000"/>
              <a:gd name="connsiteX920" fmla="*/ 3016114 w 7467600"/>
              <a:gd name="connsiteY920" fmla="*/ 0 h 6858000"/>
              <a:gd name="connsiteX921" fmla="*/ 2979949 w 7467600"/>
              <a:gd name="connsiteY921" fmla="*/ 119274 h 6858000"/>
              <a:gd name="connsiteX922" fmla="*/ 3023879 w 7467600"/>
              <a:gd name="connsiteY922" fmla="*/ 0 h 6858000"/>
              <a:gd name="connsiteX923" fmla="*/ 3105400 w 7467600"/>
              <a:gd name="connsiteY923" fmla="*/ 0 h 6858000"/>
              <a:gd name="connsiteX924" fmla="*/ 3094669 w 7467600"/>
              <a:gd name="connsiteY924" fmla="*/ 30308 h 6858000"/>
              <a:gd name="connsiteX925" fmla="*/ 2901945 w 7467600"/>
              <a:gd name="connsiteY925" fmla="*/ 466538 h 6858000"/>
              <a:gd name="connsiteX926" fmla="*/ 2815209 w 7467600"/>
              <a:gd name="connsiteY926" fmla="*/ 497361 h 6858000"/>
              <a:gd name="connsiteX927" fmla="*/ 2844845 w 7467600"/>
              <a:gd name="connsiteY927" fmla="*/ 127638 h 6858000"/>
              <a:gd name="connsiteX928" fmla="*/ 2867960 w 7467600"/>
              <a:gd name="connsiteY928" fmla="*/ 0 h 6858000"/>
              <a:gd name="connsiteX929" fmla="*/ 1057230 w 7467600"/>
              <a:gd name="connsiteY929" fmla="*/ 0 h 6858000"/>
              <a:gd name="connsiteX930" fmla="*/ 1111003 w 7467600"/>
              <a:gd name="connsiteY930" fmla="*/ 0 h 6858000"/>
              <a:gd name="connsiteX931" fmla="*/ 1125553 w 7467600"/>
              <a:gd name="connsiteY931" fmla="*/ 52588 h 6858000"/>
              <a:gd name="connsiteX932" fmla="*/ 1304276 w 7467600"/>
              <a:gd name="connsiteY932" fmla="*/ 476275 h 6858000"/>
              <a:gd name="connsiteX933" fmla="*/ 1492066 w 7467600"/>
              <a:gd name="connsiteY933" fmla="*/ 886333 h 6858000"/>
              <a:gd name="connsiteX934" fmla="*/ 1423698 w 7467600"/>
              <a:gd name="connsiteY934" fmla="*/ 710817 h 6858000"/>
              <a:gd name="connsiteX935" fmla="*/ 1357609 w 7467600"/>
              <a:gd name="connsiteY935" fmla="*/ 532892 h 6858000"/>
              <a:gd name="connsiteX936" fmla="*/ 1309550 w 7467600"/>
              <a:gd name="connsiteY936" fmla="*/ 374031 h 6858000"/>
              <a:gd name="connsiteX937" fmla="*/ 1193673 w 7467600"/>
              <a:gd name="connsiteY937" fmla="*/ 49533 h 6858000"/>
              <a:gd name="connsiteX938" fmla="*/ 1164391 w 7467600"/>
              <a:gd name="connsiteY938" fmla="*/ 0 h 6858000"/>
              <a:gd name="connsiteX939" fmla="*/ 1200666 w 7467600"/>
              <a:gd name="connsiteY939" fmla="*/ 0 h 6858000"/>
              <a:gd name="connsiteX940" fmla="*/ 1223408 w 7467600"/>
              <a:gd name="connsiteY940" fmla="*/ 38996 h 6858000"/>
              <a:gd name="connsiteX941" fmla="*/ 1339635 w 7467600"/>
              <a:gd name="connsiteY941" fmla="*/ 365517 h 6858000"/>
              <a:gd name="connsiteX942" fmla="*/ 1387469 w 7467600"/>
              <a:gd name="connsiteY942" fmla="*/ 523079 h 6858000"/>
              <a:gd name="connsiteX943" fmla="*/ 1452685 w 7467600"/>
              <a:gd name="connsiteY943" fmla="*/ 699806 h 6858000"/>
              <a:gd name="connsiteX944" fmla="*/ 1492092 w 7467600"/>
              <a:gd name="connsiteY944" fmla="*/ 800424 h 6858000"/>
              <a:gd name="connsiteX945" fmla="*/ 1455302 w 7467600"/>
              <a:gd name="connsiteY945" fmla="*/ 632913 h 6858000"/>
              <a:gd name="connsiteX946" fmla="*/ 1222336 w 7467600"/>
              <a:gd name="connsiteY946" fmla="*/ 9480 h 6858000"/>
              <a:gd name="connsiteX947" fmla="*/ 1214634 w 7467600"/>
              <a:gd name="connsiteY947" fmla="*/ 0 h 6858000"/>
              <a:gd name="connsiteX948" fmla="*/ 1289827 w 7467600"/>
              <a:gd name="connsiteY948" fmla="*/ 0 h 6858000"/>
              <a:gd name="connsiteX949" fmla="*/ 1321076 w 7467600"/>
              <a:gd name="connsiteY949" fmla="*/ 59722 h 6858000"/>
              <a:gd name="connsiteX950" fmla="*/ 1512579 w 7467600"/>
              <a:gd name="connsiteY950" fmla="*/ 626441 h 6858000"/>
              <a:gd name="connsiteX951" fmla="*/ 1506076 w 7467600"/>
              <a:gd name="connsiteY951" fmla="*/ 1089289 h 6858000"/>
              <a:gd name="connsiteX952" fmla="*/ 1486346 w 7467600"/>
              <a:gd name="connsiteY952" fmla="*/ 1079919 h 6858000"/>
              <a:gd name="connsiteX953" fmla="*/ 1070511 w 7467600"/>
              <a:gd name="connsiteY953" fmla="*/ 48609 h 6858000"/>
              <a:gd name="connsiteX954" fmla="*/ 1057230 w 7467600"/>
              <a:gd name="connsiteY954" fmla="*/ 0 h 6858000"/>
              <a:gd name="connsiteX955" fmla="*/ 43151 w 7467600"/>
              <a:gd name="connsiteY955" fmla="*/ 0 h 6858000"/>
              <a:gd name="connsiteX956" fmla="*/ 95283 w 7467600"/>
              <a:gd name="connsiteY956" fmla="*/ 0 h 6858000"/>
              <a:gd name="connsiteX957" fmla="*/ 300708 w 7467600"/>
              <a:gd name="connsiteY957" fmla="*/ 154571 h 6858000"/>
              <a:gd name="connsiteX958" fmla="*/ 530414 w 7467600"/>
              <a:gd name="connsiteY958" fmla="*/ 354673 h 6858000"/>
              <a:gd name="connsiteX959" fmla="*/ 333785 w 7467600"/>
              <a:gd name="connsiteY959" fmla="*/ 161564 h 6858000"/>
              <a:gd name="connsiteX960" fmla="*/ 147005 w 7467600"/>
              <a:gd name="connsiteY960" fmla="*/ 0 h 6858000"/>
              <a:gd name="connsiteX961" fmla="*/ 272509 w 7467600"/>
              <a:gd name="connsiteY961" fmla="*/ 0 h 6858000"/>
              <a:gd name="connsiteX962" fmla="*/ 326276 w 7467600"/>
              <a:gd name="connsiteY962" fmla="*/ 45847 h 6858000"/>
              <a:gd name="connsiteX963" fmla="*/ 823759 w 7467600"/>
              <a:gd name="connsiteY963" fmla="*/ 574145 h 6858000"/>
              <a:gd name="connsiteX964" fmla="*/ 811254 w 7467600"/>
              <a:gd name="connsiteY964" fmla="*/ 665546 h 6858000"/>
              <a:gd name="connsiteX965" fmla="*/ 154042 w 7467600"/>
              <a:gd name="connsiteY965" fmla="*/ 261522 h 6858000"/>
              <a:gd name="connsiteX966" fmla="*/ 13550 w 7467600"/>
              <a:gd name="connsiteY966" fmla="*/ 158423 h 6858000"/>
              <a:gd name="connsiteX967" fmla="*/ 0 w 7467600"/>
              <a:gd name="connsiteY967" fmla="*/ 146618 h 6858000"/>
              <a:gd name="connsiteX968" fmla="*/ 0 w 7467600"/>
              <a:gd name="connsiteY968" fmla="*/ 59161 h 6858000"/>
              <a:gd name="connsiteX969" fmla="*/ 45427 w 7467600"/>
              <a:gd name="connsiteY969" fmla="*/ 101078 h 6858000"/>
              <a:gd name="connsiteX970" fmla="*/ 630103 w 7467600"/>
              <a:gd name="connsiteY970" fmla="*/ 485885 h 6858000"/>
              <a:gd name="connsiteX971" fmla="*/ 532040 w 7467600"/>
              <a:gd name="connsiteY971" fmla="*/ 399359 h 6858000"/>
              <a:gd name="connsiteX972" fmla="*/ 517618 w 7467600"/>
              <a:gd name="connsiteY972" fmla="*/ 385726 h 6858000"/>
              <a:gd name="connsiteX973" fmla="*/ 285074 w 7467600"/>
              <a:gd name="connsiteY973" fmla="*/ 182755 h 6858000"/>
              <a:gd name="connsiteX974" fmla="*/ 43151 w 7467600"/>
              <a:gd name="connsiteY97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7105827 w 7467600"/>
              <a:gd name="connsiteY83" fmla="*/ 5718700 h 6858000"/>
              <a:gd name="connsiteX84" fmla="*/ 7356878 w 7467600"/>
              <a:gd name="connsiteY84" fmla="*/ 5981332 h 6858000"/>
              <a:gd name="connsiteX85" fmla="*/ 7467600 w 7467600"/>
              <a:gd name="connsiteY85" fmla="*/ 6117703 h 6858000"/>
              <a:gd name="connsiteX86" fmla="*/ 7467600 w 7467600"/>
              <a:gd name="connsiteY86" fmla="*/ 6163634 h 6858000"/>
              <a:gd name="connsiteX87" fmla="*/ 7403637 w 7467600"/>
              <a:gd name="connsiteY87" fmla="*/ 6083957 h 6858000"/>
              <a:gd name="connsiteX88" fmla="*/ 7254615 w 7467600"/>
              <a:gd name="connsiteY88" fmla="*/ 5911918 h 6858000"/>
              <a:gd name="connsiteX89" fmla="*/ 7312589 w 7467600"/>
              <a:gd name="connsiteY89" fmla="*/ 5982309 h 6858000"/>
              <a:gd name="connsiteX90" fmla="*/ 7448321 w 7467600"/>
              <a:gd name="connsiteY90" fmla="*/ 6190991 h 6858000"/>
              <a:gd name="connsiteX91" fmla="*/ 7467600 w 7467600"/>
              <a:gd name="connsiteY91" fmla="*/ 6221686 h 6858000"/>
              <a:gd name="connsiteX92" fmla="*/ 7467600 w 7467600"/>
              <a:gd name="connsiteY92" fmla="*/ 6334256 h 6858000"/>
              <a:gd name="connsiteX93" fmla="*/ 7454976 w 7467600"/>
              <a:gd name="connsiteY93" fmla="*/ 6318297 h 6858000"/>
              <a:gd name="connsiteX94" fmla="*/ 7042773 w 7467600"/>
              <a:gd name="connsiteY94" fmla="*/ 5734011 h 6858000"/>
              <a:gd name="connsiteX95" fmla="*/ 1456157 w 7467600"/>
              <a:gd name="connsiteY95" fmla="*/ 5371404 h 6858000"/>
              <a:gd name="connsiteX96" fmla="*/ 1244432 w 7467600"/>
              <a:gd name="connsiteY96" fmla="*/ 5385601 h 6858000"/>
              <a:gd name="connsiteX97" fmla="*/ 973990 w 7467600"/>
              <a:gd name="connsiteY97" fmla="*/ 5424940 h 6858000"/>
              <a:gd name="connsiteX98" fmla="*/ 1103809 w 7467600"/>
              <a:gd name="connsiteY98" fmla="*/ 5433720 h 6858000"/>
              <a:gd name="connsiteX99" fmla="*/ 1123454 w 7467600"/>
              <a:gd name="connsiteY99" fmla="*/ 5435727 h 6858000"/>
              <a:gd name="connsiteX100" fmla="*/ 1737017 w 7467600"/>
              <a:gd name="connsiteY100" fmla="*/ 5452183 h 6858000"/>
              <a:gd name="connsiteX101" fmla="*/ 1824397 w 7467600"/>
              <a:gd name="connsiteY101" fmla="*/ 5447757 h 6858000"/>
              <a:gd name="connsiteX102" fmla="*/ 2070059 w 7467600"/>
              <a:gd name="connsiteY102" fmla="*/ 5441660 h 6858000"/>
              <a:gd name="connsiteX103" fmla="*/ 1456157 w 7467600"/>
              <a:gd name="connsiteY103" fmla="*/ 5371404 h 6858000"/>
              <a:gd name="connsiteX104" fmla="*/ 4988186 w 7467600"/>
              <a:gd name="connsiteY104" fmla="*/ 5216467 h 6858000"/>
              <a:gd name="connsiteX105" fmla="*/ 4777334 w 7467600"/>
              <a:gd name="connsiteY105" fmla="*/ 5406072 h 6858000"/>
              <a:gd name="connsiteX106" fmla="*/ 4718341 w 7467600"/>
              <a:gd name="connsiteY106" fmla="*/ 5468043 h 6858000"/>
              <a:gd name="connsiteX107" fmla="*/ 4604655 w 7467600"/>
              <a:gd name="connsiteY107" fmla="*/ 5583434 h 6858000"/>
              <a:gd name="connsiteX108" fmla="*/ 4565074 w 7467600"/>
              <a:gd name="connsiteY108" fmla="*/ 5618550 h 6858000"/>
              <a:gd name="connsiteX109" fmla="*/ 4988186 w 7467600"/>
              <a:gd name="connsiteY109" fmla="*/ 5216467 h 6858000"/>
              <a:gd name="connsiteX110" fmla="*/ 4978032 w 7467600"/>
              <a:gd name="connsiteY110" fmla="*/ 5183809 h 6858000"/>
              <a:gd name="connsiteX111" fmla="*/ 4463413 w 7467600"/>
              <a:gd name="connsiteY111" fmla="*/ 5615162 h 6858000"/>
              <a:gd name="connsiteX112" fmla="*/ 4358134 w 7467600"/>
              <a:gd name="connsiteY112" fmla="*/ 5742791 h 6858000"/>
              <a:gd name="connsiteX113" fmla="*/ 4376219 w 7467600"/>
              <a:gd name="connsiteY113" fmla="*/ 5729027 h 6858000"/>
              <a:gd name="connsiteX114" fmla="*/ 4582340 w 7467600"/>
              <a:gd name="connsiteY114" fmla="*/ 5561037 h 6858000"/>
              <a:gd name="connsiteX115" fmla="*/ 4694684 w 7467600"/>
              <a:gd name="connsiteY115" fmla="*/ 5447098 h 6858000"/>
              <a:gd name="connsiteX116" fmla="*/ 4754123 w 7467600"/>
              <a:gd name="connsiteY116" fmla="*/ 5384643 h 6858000"/>
              <a:gd name="connsiteX117" fmla="*/ 4978032 w 7467600"/>
              <a:gd name="connsiteY117" fmla="*/ 5183809 h 6858000"/>
              <a:gd name="connsiteX118" fmla="*/ 1903353 w 7467600"/>
              <a:gd name="connsiteY118" fmla="*/ 5044827 h 6858000"/>
              <a:gd name="connsiteX119" fmla="*/ 1936931 w 7467600"/>
              <a:gd name="connsiteY119" fmla="*/ 5093954 h 6858000"/>
              <a:gd name="connsiteX120" fmla="*/ 2195868 w 7467600"/>
              <a:gd name="connsiteY120" fmla="*/ 5396574 h 6858000"/>
              <a:gd name="connsiteX121" fmla="*/ 2088852 w 7467600"/>
              <a:gd name="connsiteY121" fmla="*/ 5166123 h 6858000"/>
              <a:gd name="connsiteX122" fmla="*/ 1958241 w 7467600"/>
              <a:gd name="connsiteY122" fmla="*/ 5067955 h 6858000"/>
              <a:gd name="connsiteX123" fmla="*/ 1903353 w 7467600"/>
              <a:gd name="connsiteY123" fmla="*/ 5044827 h 6858000"/>
              <a:gd name="connsiteX124" fmla="*/ 1979378 w 7467600"/>
              <a:gd name="connsiteY124" fmla="*/ 4769504 h 6858000"/>
              <a:gd name="connsiteX125" fmla="*/ 2882120 w 7467600"/>
              <a:gd name="connsiteY125" fmla="*/ 5064547 h 6858000"/>
              <a:gd name="connsiteX126" fmla="*/ 2793103 w 7467600"/>
              <a:gd name="connsiteY126" fmla="*/ 5039699 h 6858000"/>
              <a:gd name="connsiteX127" fmla="*/ 2770041 w 7467600"/>
              <a:gd name="connsiteY127" fmla="*/ 5033634 h 6858000"/>
              <a:gd name="connsiteX128" fmla="*/ 1979378 w 7467600"/>
              <a:gd name="connsiteY128" fmla="*/ 4769504 h 6858000"/>
              <a:gd name="connsiteX129" fmla="*/ 1927410 w 7467600"/>
              <a:gd name="connsiteY129" fmla="*/ 4716164 h 6858000"/>
              <a:gd name="connsiteX130" fmla="*/ 1959587 w 7467600"/>
              <a:gd name="connsiteY130" fmla="*/ 4728849 h 6858000"/>
              <a:gd name="connsiteX131" fmla="*/ 2777707 w 7467600"/>
              <a:gd name="connsiteY131" fmla="*/ 5003991 h 6858000"/>
              <a:gd name="connsiteX132" fmla="*/ 2800768 w 7467600"/>
              <a:gd name="connsiteY132" fmla="*/ 5010056 h 6858000"/>
              <a:gd name="connsiteX133" fmla="*/ 2879408 w 7467600"/>
              <a:gd name="connsiteY133" fmla="*/ 5031590 h 6858000"/>
              <a:gd name="connsiteX134" fmla="*/ 2862295 w 7467600"/>
              <a:gd name="connsiteY134" fmla="*/ 5022958 h 6858000"/>
              <a:gd name="connsiteX135" fmla="*/ 2813343 w 7467600"/>
              <a:gd name="connsiteY135" fmla="*/ 4998369 h 6858000"/>
              <a:gd name="connsiteX136" fmla="*/ 2646245 w 7467600"/>
              <a:gd name="connsiteY136" fmla="*/ 4930999 h 6858000"/>
              <a:gd name="connsiteX137" fmla="*/ 1999243 w 7467600"/>
              <a:gd name="connsiteY137" fmla="*/ 4730524 h 6858000"/>
              <a:gd name="connsiteX138" fmla="*/ 1979527 w 7467600"/>
              <a:gd name="connsiteY138" fmla="*/ 4726651 h 6858000"/>
              <a:gd name="connsiteX139" fmla="*/ 1927410 w 7467600"/>
              <a:gd name="connsiteY139" fmla="*/ 4716164 h 6858000"/>
              <a:gd name="connsiteX140" fmla="*/ 1997014 w 7467600"/>
              <a:gd name="connsiteY140" fmla="*/ 4698007 h 6858000"/>
              <a:gd name="connsiteX141" fmla="*/ 2005458 w 7467600"/>
              <a:gd name="connsiteY141" fmla="*/ 4699540 h 6858000"/>
              <a:gd name="connsiteX142" fmla="*/ 2657186 w 7467600"/>
              <a:gd name="connsiteY142" fmla="*/ 4901687 h 6858000"/>
              <a:gd name="connsiteX143" fmla="*/ 2826662 w 7467600"/>
              <a:gd name="connsiteY143" fmla="*/ 4970362 h 6858000"/>
              <a:gd name="connsiteX144" fmla="*/ 2876100 w 7467600"/>
              <a:gd name="connsiteY144" fmla="*/ 4995397 h 6858000"/>
              <a:gd name="connsiteX145" fmla="*/ 3042600 w 7467600"/>
              <a:gd name="connsiteY145" fmla="*/ 5059532 h 6858000"/>
              <a:gd name="connsiteX146" fmla="*/ 1997014 w 7467600"/>
              <a:gd name="connsiteY146" fmla="*/ 4698007 h 6858000"/>
              <a:gd name="connsiteX147" fmla="*/ 2305292 w 7467600"/>
              <a:gd name="connsiteY147" fmla="*/ 4219492 h 6858000"/>
              <a:gd name="connsiteX148" fmla="*/ 3360922 w 7467600"/>
              <a:gd name="connsiteY148" fmla="*/ 4529373 h 6858000"/>
              <a:gd name="connsiteX149" fmla="*/ 3492420 w 7467600"/>
              <a:gd name="connsiteY149" fmla="*/ 4510145 h 6858000"/>
              <a:gd name="connsiteX150" fmla="*/ 3364086 w 7467600"/>
              <a:gd name="connsiteY150" fmla="*/ 4480340 h 6858000"/>
              <a:gd name="connsiteX151" fmla="*/ 3225818 w 7467600"/>
              <a:gd name="connsiteY151" fmla="*/ 4411822 h 6858000"/>
              <a:gd name="connsiteX152" fmla="*/ 3129696 w 7467600"/>
              <a:gd name="connsiteY152" fmla="*/ 4360704 h 6858000"/>
              <a:gd name="connsiteX153" fmla="*/ 2814545 w 7467600"/>
              <a:gd name="connsiteY153" fmla="*/ 4282955 h 6858000"/>
              <a:gd name="connsiteX154" fmla="*/ 2305292 w 7467600"/>
              <a:gd name="connsiteY154" fmla="*/ 4219492 h 6858000"/>
              <a:gd name="connsiteX155" fmla="*/ 2626982 w 7467600"/>
              <a:gd name="connsiteY155" fmla="*/ 4206450 h 6858000"/>
              <a:gd name="connsiteX156" fmla="*/ 2490617 w 7467600"/>
              <a:gd name="connsiteY156" fmla="*/ 4206951 h 6858000"/>
              <a:gd name="connsiteX157" fmla="*/ 2819869 w 7467600"/>
              <a:gd name="connsiteY157" fmla="*/ 4252936 h 6858000"/>
              <a:gd name="connsiteX158" fmla="*/ 3143018 w 7467600"/>
              <a:gd name="connsiteY158" fmla="*/ 4332698 h 6858000"/>
              <a:gd name="connsiteX159" fmla="*/ 3241520 w 7467600"/>
              <a:gd name="connsiteY159" fmla="*/ 4385112 h 6858000"/>
              <a:gd name="connsiteX160" fmla="*/ 3374575 w 7467600"/>
              <a:gd name="connsiteY160" fmla="*/ 4451517 h 6858000"/>
              <a:gd name="connsiteX161" fmla="*/ 3505221 w 7467600"/>
              <a:gd name="connsiteY161" fmla="*/ 4480757 h 6858000"/>
              <a:gd name="connsiteX162" fmla="*/ 2626982 w 7467600"/>
              <a:gd name="connsiteY162" fmla="*/ 4206450 h 6858000"/>
              <a:gd name="connsiteX163" fmla="*/ 1310106 w 7467600"/>
              <a:gd name="connsiteY163" fmla="*/ 3943217 h 6858000"/>
              <a:gd name="connsiteX164" fmla="*/ 854994 w 7467600"/>
              <a:gd name="connsiteY164" fmla="*/ 4399136 h 6858000"/>
              <a:gd name="connsiteX165" fmla="*/ 742462 w 7467600"/>
              <a:gd name="connsiteY165" fmla="*/ 4594648 h 6858000"/>
              <a:gd name="connsiteX166" fmla="*/ 820602 w 7467600"/>
              <a:gd name="connsiteY166" fmla="*/ 4485915 h 6858000"/>
              <a:gd name="connsiteX167" fmla="*/ 878295 w 7467600"/>
              <a:gd name="connsiteY167" fmla="*/ 4403594 h 6858000"/>
              <a:gd name="connsiteX168" fmla="*/ 1240607 w 7467600"/>
              <a:gd name="connsiteY168" fmla="*/ 4010401 h 6858000"/>
              <a:gd name="connsiteX169" fmla="*/ 1310106 w 7467600"/>
              <a:gd name="connsiteY169" fmla="*/ 3943217 h 6858000"/>
              <a:gd name="connsiteX170" fmla="*/ 1423113 w 7467600"/>
              <a:gd name="connsiteY170" fmla="*/ 3874565 h 6858000"/>
              <a:gd name="connsiteX171" fmla="*/ 1260565 w 7467600"/>
              <a:gd name="connsiteY171" fmla="*/ 4031982 h 6858000"/>
              <a:gd name="connsiteX172" fmla="*/ 901900 w 7467600"/>
              <a:gd name="connsiteY172" fmla="*/ 4421236 h 6858000"/>
              <a:gd name="connsiteX173" fmla="*/ 845044 w 7467600"/>
              <a:gd name="connsiteY173" fmla="*/ 4502436 h 6858000"/>
              <a:gd name="connsiteX174" fmla="*/ 685926 w 7467600"/>
              <a:gd name="connsiteY174" fmla="*/ 4703069 h 6858000"/>
              <a:gd name="connsiteX175" fmla="*/ 684248 w 7467600"/>
              <a:gd name="connsiteY175" fmla="*/ 4706721 h 6858000"/>
              <a:gd name="connsiteX176" fmla="*/ 1423113 w 7467600"/>
              <a:gd name="connsiteY176" fmla="*/ 3874565 h 6858000"/>
              <a:gd name="connsiteX177" fmla="*/ 3316479 w 7467600"/>
              <a:gd name="connsiteY177" fmla="*/ 3872136 h 6858000"/>
              <a:gd name="connsiteX178" fmla="*/ 3546806 w 7467600"/>
              <a:gd name="connsiteY178" fmla="*/ 4356139 h 6858000"/>
              <a:gd name="connsiteX179" fmla="*/ 3364433 w 7467600"/>
              <a:gd name="connsiteY179" fmla="*/ 3953121 h 6858000"/>
              <a:gd name="connsiteX180" fmla="*/ 3316479 w 7467600"/>
              <a:gd name="connsiteY180" fmla="*/ 3872136 h 6858000"/>
              <a:gd name="connsiteX181" fmla="*/ 3291335 w 7467600"/>
              <a:gd name="connsiteY181" fmla="*/ 3767420 h 6858000"/>
              <a:gd name="connsiteX182" fmla="*/ 3390805 w 7467600"/>
              <a:gd name="connsiteY182" fmla="*/ 3937163 h 6858000"/>
              <a:gd name="connsiteX183" fmla="*/ 3579062 w 7467600"/>
              <a:gd name="connsiteY183" fmla="*/ 4359040 h 6858000"/>
              <a:gd name="connsiteX184" fmla="*/ 3467355 w 7467600"/>
              <a:gd name="connsiteY184" fmla="*/ 3988130 h 6858000"/>
              <a:gd name="connsiteX185" fmla="*/ 3310753 w 7467600"/>
              <a:gd name="connsiteY185" fmla="*/ 3787140 h 6858000"/>
              <a:gd name="connsiteX186" fmla="*/ 3291335 w 7467600"/>
              <a:gd name="connsiteY186" fmla="*/ 3767420 h 6858000"/>
              <a:gd name="connsiteX187" fmla="*/ 1635889 w 7467600"/>
              <a:gd name="connsiteY187" fmla="*/ 3709494 h 6858000"/>
              <a:gd name="connsiteX188" fmla="*/ 1634800 w 7467600"/>
              <a:gd name="connsiteY188" fmla="*/ 3731111 h 6858000"/>
              <a:gd name="connsiteX189" fmla="*/ 1635889 w 7467600"/>
              <a:gd name="connsiteY189" fmla="*/ 3709494 h 6858000"/>
              <a:gd name="connsiteX190" fmla="*/ 1510397 w 7467600"/>
              <a:gd name="connsiteY190" fmla="*/ 3684705 h 6858000"/>
              <a:gd name="connsiteX191" fmla="*/ 1146550 w 7467600"/>
              <a:gd name="connsiteY191" fmla="*/ 3802012 h 6858000"/>
              <a:gd name="connsiteX192" fmla="*/ 698834 w 7467600"/>
              <a:gd name="connsiteY192" fmla="*/ 3952272 h 6858000"/>
              <a:gd name="connsiteX193" fmla="*/ 34256 w 7467600"/>
              <a:gd name="connsiteY193" fmla="*/ 4347603 h 6858000"/>
              <a:gd name="connsiteX194" fmla="*/ 527241 w 7467600"/>
              <a:gd name="connsiteY194" fmla="*/ 4065078 h 6858000"/>
              <a:gd name="connsiteX195" fmla="*/ 1510397 w 7467600"/>
              <a:gd name="connsiteY195" fmla="*/ 3684705 h 6858000"/>
              <a:gd name="connsiteX196" fmla="*/ 1313114 w 7467600"/>
              <a:gd name="connsiteY196" fmla="*/ 3655216 h 6858000"/>
              <a:gd name="connsiteX197" fmla="*/ 1109304 w 7467600"/>
              <a:gd name="connsiteY197" fmla="*/ 3669030 h 6858000"/>
              <a:gd name="connsiteX198" fmla="*/ 8129 w 7467600"/>
              <a:gd name="connsiteY198" fmla="*/ 4330519 h 6858000"/>
              <a:gd name="connsiteX199" fmla="*/ 687572 w 7467600"/>
              <a:gd name="connsiteY199" fmla="*/ 3925629 h 6858000"/>
              <a:gd name="connsiteX200" fmla="*/ 1138365 w 7467600"/>
              <a:gd name="connsiteY200" fmla="*/ 3774515 h 6858000"/>
              <a:gd name="connsiteX201" fmla="*/ 1505579 w 7467600"/>
              <a:gd name="connsiteY201" fmla="*/ 3655526 h 6858000"/>
              <a:gd name="connsiteX202" fmla="*/ 1313114 w 7467600"/>
              <a:gd name="connsiteY202" fmla="*/ 3655216 h 6858000"/>
              <a:gd name="connsiteX203" fmla="*/ 3655073 w 7467600"/>
              <a:gd name="connsiteY203" fmla="*/ 3650884 h 6858000"/>
              <a:gd name="connsiteX204" fmla="*/ 3989938 w 7467600"/>
              <a:gd name="connsiteY204" fmla="*/ 3991685 h 6858000"/>
              <a:gd name="connsiteX205" fmla="*/ 4393907 w 7467600"/>
              <a:gd name="connsiteY205" fmla="*/ 4261258 h 6858000"/>
              <a:gd name="connsiteX206" fmla="*/ 4648051 w 7467600"/>
              <a:gd name="connsiteY206" fmla="*/ 4374051 h 6858000"/>
              <a:gd name="connsiteX207" fmla="*/ 4383389 w 7467600"/>
              <a:gd name="connsiteY207" fmla="*/ 4184369 h 6858000"/>
              <a:gd name="connsiteX208" fmla="*/ 4165508 w 7467600"/>
              <a:gd name="connsiteY208" fmla="*/ 4035196 h 6858000"/>
              <a:gd name="connsiteX209" fmla="*/ 4068162 w 7467600"/>
              <a:gd name="connsiteY209" fmla="*/ 3953394 h 6858000"/>
              <a:gd name="connsiteX210" fmla="*/ 3981416 w 7467600"/>
              <a:gd name="connsiteY210" fmla="*/ 3880482 h 6858000"/>
              <a:gd name="connsiteX211" fmla="*/ 3800147 w 7467600"/>
              <a:gd name="connsiteY211" fmla="*/ 3749872 h 6858000"/>
              <a:gd name="connsiteX212" fmla="*/ 3655073 w 7467600"/>
              <a:gd name="connsiteY212" fmla="*/ 3650884 h 6858000"/>
              <a:gd name="connsiteX213" fmla="*/ 3670252 w 7467600"/>
              <a:gd name="connsiteY213" fmla="*/ 3622798 h 6858000"/>
              <a:gd name="connsiteX214" fmla="*/ 3817258 w 7467600"/>
              <a:gd name="connsiteY214" fmla="*/ 3723577 h 6858000"/>
              <a:gd name="connsiteX215" fmla="*/ 4000461 w 7467600"/>
              <a:gd name="connsiteY215" fmla="*/ 3855966 h 6858000"/>
              <a:gd name="connsiteX216" fmla="*/ 4088180 w 7467600"/>
              <a:gd name="connsiteY216" fmla="*/ 3929774 h 6858000"/>
              <a:gd name="connsiteX217" fmla="*/ 4184555 w 7467600"/>
              <a:gd name="connsiteY217" fmla="*/ 4010683 h 6858000"/>
              <a:gd name="connsiteX218" fmla="*/ 4399563 w 7467600"/>
              <a:gd name="connsiteY218" fmla="*/ 4158106 h 6858000"/>
              <a:gd name="connsiteX219" fmla="*/ 4684469 w 7467600"/>
              <a:gd name="connsiteY219" fmla="*/ 4364680 h 6858000"/>
              <a:gd name="connsiteX220" fmla="*/ 4690271 w 7467600"/>
              <a:gd name="connsiteY220" fmla="*/ 4370034 h 6858000"/>
              <a:gd name="connsiteX221" fmla="*/ 4136093 w 7467600"/>
              <a:gd name="connsiteY221" fmla="*/ 3858466 h 6858000"/>
              <a:gd name="connsiteX222" fmla="*/ 3670252 w 7467600"/>
              <a:gd name="connsiteY222" fmla="*/ 3622798 h 6858000"/>
              <a:gd name="connsiteX223" fmla="*/ 4440129 w 7467600"/>
              <a:gd name="connsiteY223" fmla="*/ 3448571 h 6858000"/>
              <a:gd name="connsiteX224" fmla="*/ 4856525 w 7467600"/>
              <a:gd name="connsiteY224" fmla="*/ 3915351 h 6858000"/>
              <a:gd name="connsiteX225" fmla="*/ 5059055 w 7467600"/>
              <a:gd name="connsiteY225" fmla="*/ 4108918 h 6858000"/>
              <a:gd name="connsiteX226" fmla="*/ 5290070 w 7467600"/>
              <a:gd name="connsiteY226" fmla="*/ 4263619 h 6858000"/>
              <a:gd name="connsiteX227" fmla="*/ 4834991 w 7467600"/>
              <a:gd name="connsiteY227" fmla="*/ 3830985 h 6858000"/>
              <a:gd name="connsiteX228" fmla="*/ 4440129 w 7467600"/>
              <a:gd name="connsiteY228" fmla="*/ 3448571 h 6858000"/>
              <a:gd name="connsiteX229" fmla="*/ 4441737 w 7467600"/>
              <a:gd name="connsiteY229" fmla="*/ 3399734 h 6858000"/>
              <a:gd name="connsiteX230" fmla="*/ 4431236 w 7467600"/>
              <a:gd name="connsiteY230" fmla="*/ 3400954 h 6858000"/>
              <a:gd name="connsiteX231" fmla="*/ 4557150 w 7467600"/>
              <a:gd name="connsiteY231" fmla="*/ 3510023 h 6858000"/>
              <a:gd name="connsiteX232" fmla="*/ 4856936 w 7467600"/>
              <a:gd name="connsiteY232" fmla="*/ 3809146 h 6858000"/>
              <a:gd name="connsiteX233" fmla="*/ 5111996 w 7467600"/>
              <a:gd name="connsiteY233" fmla="*/ 4065759 h 6858000"/>
              <a:gd name="connsiteX234" fmla="*/ 5388878 w 7467600"/>
              <a:gd name="connsiteY234" fmla="*/ 4300185 h 6858000"/>
              <a:gd name="connsiteX235" fmla="*/ 5425556 w 7467600"/>
              <a:gd name="connsiteY235" fmla="*/ 4308967 h 6858000"/>
              <a:gd name="connsiteX236" fmla="*/ 4943646 w 7467600"/>
              <a:gd name="connsiteY236" fmla="*/ 3822916 h 6858000"/>
              <a:gd name="connsiteX237" fmla="*/ 4594837 w 7467600"/>
              <a:gd name="connsiteY237" fmla="*/ 3532274 h 6858000"/>
              <a:gd name="connsiteX238" fmla="*/ 4441737 w 7467600"/>
              <a:gd name="connsiteY238" fmla="*/ 3399734 h 6858000"/>
              <a:gd name="connsiteX239" fmla="*/ 5425834 w 7467600"/>
              <a:gd name="connsiteY239" fmla="*/ 3162785 h 6858000"/>
              <a:gd name="connsiteX240" fmla="*/ 5401644 w 7467600"/>
              <a:gd name="connsiteY240" fmla="*/ 3617847 h 6858000"/>
              <a:gd name="connsiteX241" fmla="*/ 5467256 w 7467600"/>
              <a:gd name="connsiteY241" fmla="*/ 4175494 h 6858000"/>
              <a:gd name="connsiteX242" fmla="*/ 5448069 w 7467600"/>
              <a:gd name="connsiteY242" fmla="*/ 3567554 h 6858000"/>
              <a:gd name="connsiteX243" fmla="*/ 5425834 w 7467600"/>
              <a:gd name="connsiteY243" fmla="*/ 3162785 h 6858000"/>
              <a:gd name="connsiteX244" fmla="*/ 1318687 w 7467600"/>
              <a:gd name="connsiteY244" fmla="*/ 3113840 h 6858000"/>
              <a:gd name="connsiteX245" fmla="*/ 1066793 w 7467600"/>
              <a:gd name="connsiteY245" fmla="*/ 3212171 h 6858000"/>
              <a:gd name="connsiteX246" fmla="*/ 993319 w 7467600"/>
              <a:gd name="connsiteY246" fmla="*/ 3247648 h 6858000"/>
              <a:gd name="connsiteX247" fmla="*/ 853081 w 7467600"/>
              <a:gd name="connsiteY247" fmla="*/ 3312410 h 6858000"/>
              <a:gd name="connsiteX248" fmla="*/ 805957 w 7467600"/>
              <a:gd name="connsiteY248" fmla="*/ 3330443 h 6858000"/>
              <a:gd name="connsiteX249" fmla="*/ 1318687 w 7467600"/>
              <a:gd name="connsiteY249" fmla="*/ 3113840 h 6858000"/>
              <a:gd name="connsiteX250" fmla="*/ 5453702 w 7467600"/>
              <a:gd name="connsiteY250" fmla="*/ 3090882 h 6858000"/>
              <a:gd name="connsiteX251" fmla="*/ 5480135 w 7467600"/>
              <a:gd name="connsiteY251" fmla="*/ 3565802 h 6858000"/>
              <a:gd name="connsiteX252" fmla="*/ 5499023 w 7467600"/>
              <a:gd name="connsiteY252" fmla="*/ 4166310 h 6858000"/>
              <a:gd name="connsiteX253" fmla="*/ 5547022 w 7467600"/>
              <a:gd name="connsiteY253" fmla="*/ 3607838 h 6858000"/>
              <a:gd name="connsiteX254" fmla="*/ 5515964 w 7467600"/>
              <a:gd name="connsiteY254" fmla="*/ 3378541 h 6858000"/>
              <a:gd name="connsiteX255" fmla="*/ 5453702 w 7467600"/>
              <a:gd name="connsiteY255" fmla="*/ 3090882 h 6858000"/>
              <a:gd name="connsiteX256" fmla="*/ 1238695 w 7467600"/>
              <a:gd name="connsiteY256" fmla="*/ 3076820 h 6858000"/>
              <a:gd name="connsiteX257" fmla="*/ 716371 w 7467600"/>
              <a:gd name="connsiteY257" fmla="*/ 3293249 h 6858000"/>
              <a:gd name="connsiteX258" fmla="*/ 579522 w 7467600"/>
              <a:gd name="connsiteY258" fmla="*/ 3371759 h 6858000"/>
              <a:gd name="connsiteX259" fmla="*/ 600288 w 7467600"/>
              <a:gd name="connsiteY259" fmla="*/ 3365555 h 6858000"/>
              <a:gd name="connsiteX260" fmla="*/ 840692 w 7467600"/>
              <a:gd name="connsiteY260" fmla="*/ 3284921 h 6858000"/>
              <a:gd name="connsiteX261" fmla="*/ 979248 w 7467600"/>
              <a:gd name="connsiteY261" fmla="*/ 3221003 h 6858000"/>
              <a:gd name="connsiteX262" fmla="*/ 1053282 w 7467600"/>
              <a:gd name="connsiteY262" fmla="*/ 3185247 h 6858000"/>
              <a:gd name="connsiteX263" fmla="*/ 1320603 w 7467600"/>
              <a:gd name="connsiteY263" fmla="*/ 3081281 h 6858000"/>
              <a:gd name="connsiteX264" fmla="*/ 1238695 w 7467600"/>
              <a:gd name="connsiteY264" fmla="*/ 3076820 h 6858000"/>
              <a:gd name="connsiteX265" fmla="*/ 5425627 w 7467600"/>
              <a:gd name="connsiteY265" fmla="*/ 2954192 h 6858000"/>
              <a:gd name="connsiteX266" fmla="*/ 5470770 w 7467600"/>
              <a:gd name="connsiteY266" fmla="*/ 3005435 h 6858000"/>
              <a:gd name="connsiteX267" fmla="*/ 5519779 w 7467600"/>
              <a:gd name="connsiteY267" fmla="*/ 4359223 h 6858000"/>
              <a:gd name="connsiteX268" fmla="*/ 5520293 w 7467600"/>
              <a:gd name="connsiteY268" fmla="*/ 4360602 h 6858000"/>
              <a:gd name="connsiteX269" fmla="*/ 5767221 w 7467600"/>
              <a:gd name="connsiteY269" fmla="*/ 4665564 h 6858000"/>
              <a:gd name="connsiteX270" fmla="*/ 6937169 w 7467600"/>
              <a:gd name="connsiteY270" fmla="*/ 4815941 h 6858000"/>
              <a:gd name="connsiteX271" fmla="*/ 6953922 w 7467600"/>
              <a:gd name="connsiteY271" fmla="*/ 4890068 h 6858000"/>
              <a:gd name="connsiteX272" fmla="*/ 6071359 w 7467600"/>
              <a:gd name="connsiteY272" fmla="*/ 4770770 h 6858000"/>
              <a:gd name="connsiteX273" fmla="*/ 6038839 w 7467600"/>
              <a:gd name="connsiteY273" fmla="*/ 4764474 h 6858000"/>
              <a:gd name="connsiteX274" fmla="*/ 6038706 w 7467600"/>
              <a:gd name="connsiteY274" fmla="*/ 4763847 h 6858000"/>
              <a:gd name="connsiteX275" fmla="*/ 6037784 w 7467600"/>
              <a:gd name="connsiteY275" fmla="*/ 4764270 h 6858000"/>
              <a:gd name="connsiteX276" fmla="*/ 6038839 w 7467600"/>
              <a:gd name="connsiteY276" fmla="*/ 4764474 h 6858000"/>
              <a:gd name="connsiteX277" fmla="*/ 6040338 w 7467600"/>
              <a:gd name="connsiteY277" fmla="*/ 4771418 h 6858000"/>
              <a:gd name="connsiteX278" fmla="*/ 6024488 w 7467600"/>
              <a:gd name="connsiteY278" fmla="*/ 4809903 h 6858000"/>
              <a:gd name="connsiteX279" fmla="*/ 5599771 w 7467600"/>
              <a:gd name="connsiteY279" fmla="*/ 5509652 h 6858000"/>
              <a:gd name="connsiteX280" fmla="*/ 5548843 w 7467600"/>
              <a:gd name="connsiteY280" fmla="*/ 5563845 h 6858000"/>
              <a:gd name="connsiteX281" fmla="*/ 5940952 w 7467600"/>
              <a:gd name="connsiteY281" fmla="*/ 6250028 h 6858000"/>
              <a:gd name="connsiteX282" fmla="*/ 6043441 w 7467600"/>
              <a:gd name="connsiteY282" fmla="*/ 6665847 h 6858000"/>
              <a:gd name="connsiteX283" fmla="*/ 6093432 w 7467600"/>
              <a:gd name="connsiteY283" fmla="*/ 6858000 h 6858000"/>
              <a:gd name="connsiteX284" fmla="*/ 6034344 w 7467600"/>
              <a:gd name="connsiteY284" fmla="*/ 6858000 h 6858000"/>
              <a:gd name="connsiteX285" fmla="*/ 6026679 w 7467600"/>
              <a:gd name="connsiteY285" fmla="*/ 6836959 h 6858000"/>
              <a:gd name="connsiteX286" fmla="*/ 5800441 w 7467600"/>
              <a:gd name="connsiteY286" fmla="*/ 6335286 h 6858000"/>
              <a:gd name="connsiteX287" fmla="*/ 5526562 w 7467600"/>
              <a:gd name="connsiteY287" fmla="*/ 5705388 h 6858000"/>
              <a:gd name="connsiteX288" fmla="*/ 5519640 w 7467600"/>
              <a:gd name="connsiteY288" fmla="*/ 5683774 h 6858000"/>
              <a:gd name="connsiteX289" fmla="*/ 5844559 w 7467600"/>
              <a:gd name="connsiteY289" fmla="*/ 6553349 h 6858000"/>
              <a:gd name="connsiteX290" fmla="*/ 5975994 w 7467600"/>
              <a:gd name="connsiteY290" fmla="*/ 6858000 h 6858000"/>
              <a:gd name="connsiteX291" fmla="*/ 5898547 w 7467600"/>
              <a:gd name="connsiteY291" fmla="*/ 6858000 h 6858000"/>
              <a:gd name="connsiteX292" fmla="*/ 5682041 w 7467600"/>
              <a:gd name="connsiteY292" fmla="*/ 6355860 h 6858000"/>
              <a:gd name="connsiteX293" fmla="*/ 5461758 w 7467600"/>
              <a:gd name="connsiteY293" fmla="*/ 5820220 h 6858000"/>
              <a:gd name="connsiteX294" fmla="*/ 5237282 w 7467600"/>
              <a:gd name="connsiteY294" fmla="*/ 6579086 h 6858000"/>
              <a:gd name="connsiteX295" fmla="*/ 5115009 w 7467600"/>
              <a:gd name="connsiteY295" fmla="*/ 6858000 h 6858000"/>
              <a:gd name="connsiteX296" fmla="*/ 5028074 w 7467600"/>
              <a:gd name="connsiteY296" fmla="*/ 6858000 h 6858000"/>
              <a:gd name="connsiteX297" fmla="*/ 5079508 w 7467600"/>
              <a:gd name="connsiteY297" fmla="*/ 6749074 h 6858000"/>
              <a:gd name="connsiteX298" fmla="*/ 5371846 w 7467600"/>
              <a:gd name="connsiteY298" fmla="*/ 5924413 h 6858000"/>
              <a:gd name="connsiteX299" fmla="*/ 5270512 w 7467600"/>
              <a:gd name="connsiteY299" fmla="*/ 6138975 h 6858000"/>
              <a:gd name="connsiteX300" fmla="*/ 5062409 w 7467600"/>
              <a:gd name="connsiteY300" fmla="*/ 6653544 h 6858000"/>
              <a:gd name="connsiteX301" fmla="*/ 5036628 w 7467600"/>
              <a:gd name="connsiteY301" fmla="*/ 6754247 h 6858000"/>
              <a:gd name="connsiteX302" fmla="*/ 5009112 w 7467600"/>
              <a:gd name="connsiteY302" fmla="*/ 6858000 h 6858000"/>
              <a:gd name="connsiteX303" fmla="*/ 4976679 w 7467600"/>
              <a:gd name="connsiteY303" fmla="*/ 6858000 h 6858000"/>
              <a:gd name="connsiteX304" fmla="*/ 5006537 w 7467600"/>
              <a:gd name="connsiteY304" fmla="*/ 6747068 h 6858000"/>
              <a:gd name="connsiteX305" fmla="*/ 5032723 w 7467600"/>
              <a:gd name="connsiteY305" fmla="*/ 6644957 h 6858000"/>
              <a:gd name="connsiteX306" fmla="*/ 5242949 w 7467600"/>
              <a:gd name="connsiteY306" fmla="*/ 6125175 h 6858000"/>
              <a:gd name="connsiteX307" fmla="*/ 5286321 w 7467600"/>
              <a:gd name="connsiteY307" fmla="*/ 6033555 h 6858000"/>
              <a:gd name="connsiteX308" fmla="*/ 5008210 w 7467600"/>
              <a:gd name="connsiteY308" fmla="*/ 6649194 h 6858000"/>
              <a:gd name="connsiteX309" fmla="*/ 4986321 w 7467600"/>
              <a:gd name="connsiteY309" fmla="*/ 6765687 h 6858000"/>
              <a:gd name="connsiteX310" fmla="*/ 4973474 w 7467600"/>
              <a:gd name="connsiteY310" fmla="*/ 6858000 h 6858000"/>
              <a:gd name="connsiteX311" fmla="*/ 4907178 w 7467600"/>
              <a:gd name="connsiteY311" fmla="*/ 6858000 h 6858000"/>
              <a:gd name="connsiteX312" fmla="*/ 4910810 w 7467600"/>
              <a:gd name="connsiteY312" fmla="*/ 6829660 h 6858000"/>
              <a:gd name="connsiteX313" fmla="*/ 4987461 w 7467600"/>
              <a:gd name="connsiteY313" fmla="*/ 6432994 h 6858000"/>
              <a:gd name="connsiteX314" fmla="*/ 5179262 w 7467600"/>
              <a:gd name="connsiteY314" fmla="*/ 6035044 h 6858000"/>
              <a:gd name="connsiteX315" fmla="*/ 4689678 w 7467600"/>
              <a:gd name="connsiteY315" fmla="*/ 6440241 h 6858000"/>
              <a:gd name="connsiteX316" fmla="*/ 4477543 w 7467600"/>
              <a:gd name="connsiteY316" fmla="*/ 6674836 h 6858000"/>
              <a:gd name="connsiteX317" fmla="*/ 4329957 w 7467600"/>
              <a:gd name="connsiteY317" fmla="*/ 6858000 h 6858000"/>
              <a:gd name="connsiteX318" fmla="*/ 4218595 w 7467600"/>
              <a:gd name="connsiteY318" fmla="*/ 6858000 h 6858000"/>
              <a:gd name="connsiteX319" fmla="*/ 4368888 w 7467600"/>
              <a:gd name="connsiteY319" fmla="*/ 6668412 h 6858000"/>
              <a:gd name="connsiteX320" fmla="*/ 4563091 w 7467600"/>
              <a:gd name="connsiteY320" fmla="*/ 6442508 h 6858000"/>
              <a:gd name="connsiteX321" fmla="*/ 5387324 w 7467600"/>
              <a:gd name="connsiteY321" fmla="*/ 5705830 h 6858000"/>
              <a:gd name="connsiteX322" fmla="*/ 5073620 w 7467600"/>
              <a:gd name="connsiteY322" fmla="*/ 5955437 h 6858000"/>
              <a:gd name="connsiteX323" fmla="*/ 4689789 w 7467600"/>
              <a:gd name="connsiteY323" fmla="*/ 6268382 h 6858000"/>
              <a:gd name="connsiteX324" fmla="*/ 4418722 w 7467600"/>
              <a:gd name="connsiteY324" fmla="*/ 6570886 h 6858000"/>
              <a:gd name="connsiteX325" fmla="*/ 4214944 w 7467600"/>
              <a:gd name="connsiteY325" fmla="*/ 6858000 h 6858000"/>
              <a:gd name="connsiteX326" fmla="*/ 4177898 w 7467600"/>
              <a:gd name="connsiteY326" fmla="*/ 6858000 h 6858000"/>
              <a:gd name="connsiteX327" fmla="*/ 4391597 w 7467600"/>
              <a:gd name="connsiteY327" fmla="*/ 6556370 h 6858000"/>
              <a:gd name="connsiteX328" fmla="*/ 4668889 w 7467600"/>
              <a:gd name="connsiteY328" fmla="*/ 6246399 h 6858000"/>
              <a:gd name="connsiteX329" fmla="*/ 5055427 w 7467600"/>
              <a:gd name="connsiteY329" fmla="*/ 5931476 h 6858000"/>
              <a:gd name="connsiteX330" fmla="*/ 5371814 w 7467600"/>
              <a:gd name="connsiteY330" fmla="*/ 5678975 h 6858000"/>
              <a:gd name="connsiteX331" fmla="*/ 4987918 w 7467600"/>
              <a:gd name="connsiteY331" fmla="*/ 5838701 h 6858000"/>
              <a:gd name="connsiteX332" fmla="*/ 4317146 w 7467600"/>
              <a:gd name="connsiteY332" fmla="*/ 6587716 h 6858000"/>
              <a:gd name="connsiteX333" fmla="*/ 4171627 w 7467600"/>
              <a:gd name="connsiteY333" fmla="*/ 6858000 h 6858000"/>
              <a:gd name="connsiteX334" fmla="*/ 4081585 w 7467600"/>
              <a:gd name="connsiteY334" fmla="*/ 6858000 h 6858000"/>
              <a:gd name="connsiteX335" fmla="*/ 4238603 w 7467600"/>
              <a:gd name="connsiteY335" fmla="*/ 6559341 h 6858000"/>
              <a:gd name="connsiteX336" fmla="*/ 4778333 w 7467600"/>
              <a:gd name="connsiteY336" fmla="*/ 5873626 h 6858000"/>
              <a:gd name="connsiteX337" fmla="*/ 5414185 w 7467600"/>
              <a:gd name="connsiteY337" fmla="*/ 5573882 h 6858000"/>
              <a:gd name="connsiteX338" fmla="*/ 5959648 w 7467600"/>
              <a:gd name="connsiteY338" fmla="*/ 4760797 h 6858000"/>
              <a:gd name="connsiteX339" fmla="*/ 5355019 w 7467600"/>
              <a:gd name="connsiteY339" fmla="*/ 4734672 h 6858000"/>
              <a:gd name="connsiteX340" fmla="*/ 5083565 w 7467600"/>
              <a:gd name="connsiteY340" fmla="*/ 5179121 h 6858000"/>
              <a:gd name="connsiteX341" fmla="*/ 4713577 w 7467600"/>
              <a:gd name="connsiteY341" fmla="*/ 5616803 h 6858000"/>
              <a:gd name="connsiteX342" fmla="*/ 3989559 w 7467600"/>
              <a:gd name="connsiteY342" fmla="*/ 6145945 h 6858000"/>
              <a:gd name="connsiteX343" fmla="*/ 3939824 w 7467600"/>
              <a:gd name="connsiteY343" fmla="*/ 6066900 h 6858000"/>
              <a:gd name="connsiteX344" fmla="*/ 4584537 w 7467600"/>
              <a:gd name="connsiteY344" fmla="*/ 5324826 h 6858000"/>
              <a:gd name="connsiteX345" fmla="*/ 5037105 w 7467600"/>
              <a:gd name="connsiteY345" fmla="*/ 5088765 h 6858000"/>
              <a:gd name="connsiteX346" fmla="*/ 5039930 w 7467600"/>
              <a:gd name="connsiteY346" fmla="*/ 5089585 h 6858000"/>
              <a:gd name="connsiteX347" fmla="*/ 5263764 w 7467600"/>
              <a:gd name="connsiteY347" fmla="*/ 4735525 h 6858000"/>
              <a:gd name="connsiteX348" fmla="*/ 4086300 w 7467600"/>
              <a:gd name="connsiteY348" fmla="*/ 4884599 h 6858000"/>
              <a:gd name="connsiteX349" fmla="*/ 4085485 w 7467600"/>
              <a:gd name="connsiteY349" fmla="*/ 4899070 h 6858000"/>
              <a:gd name="connsiteX350" fmla="*/ 3871915 w 7467600"/>
              <a:gd name="connsiteY350" fmla="*/ 5253645 h 6858000"/>
              <a:gd name="connsiteX351" fmla="*/ 3799374 w 7467600"/>
              <a:gd name="connsiteY351" fmla="*/ 5466127 h 6858000"/>
              <a:gd name="connsiteX352" fmla="*/ 3498850 w 7467600"/>
              <a:gd name="connsiteY352" fmla="*/ 6661888 h 6858000"/>
              <a:gd name="connsiteX353" fmla="*/ 3399216 w 7467600"/>
              <a:gd name="connsiteY353" fmla="*/ 6858000 h 6858000"/>
              <a:gd name="connsiteX354" fmla="*/ 3303688 w 7467600"/>
              <a:gd name="connsiteY354" fmla="*/ 6858000 h 6858000"/>
              <a:gd name="connsiteX355" fmla="*/ 3391774 w 7467600"/>
              <a:gd name="connsiteY355" fmla="*/ 6697181 h 6858000"/>
              <a:gd name="connsiteX356" fmla="*/ 3735540 w 7467600"/>
              <a:gd name="connsiteY356" fmla="*/ 5546923 h 6858000"/>
              <a:gd name="connsiteX357" fmla="*/ 3729438 w 7467600"/>
              <a:gd name="connsiteY357" fmla="*/ 5569058 h 6858000"/>
              <a:gd name="connsiteX358" fmla="*/ 3707782 w 7467600"/>
              <a:gd name="connsiteY358" fmla="*/ 5644908 h 6858000"/>
              <a:gd name="connsiteX359" fmla="*/ 3583827 w 7467600"/>
              <a:gd name="connsiteY359" fmla="*/ 6039215 h 6858000"/>
              <a:gd name="connsiteX360" fmla="*/ 3547861 w 7467600"/>
              <a:gd name="connsiteY360" fmla="*/ 6129609 h 6858000"/>
              <a:gd name="connsiteX361" fmla="*/ 3490905 w 7467600"/>
              <a:gd name="connsiteY361" fmla="*/ 6277660 h 6858000"/>
              <a:gd name="connsiteX362" fmla="*/ 3455859 w 7467600"/>
              <a:gd name="connsiteY362" fmla="*/ 6391301 h 6858000"/>
              <a:gd name="connsiteX363" fmla="*/ 3429112 w 7467600"/>
              <a:gd name="connsiteY363" fmla="*/ 6479469 h 6858000"/>
              <a:gd name="connsiteX364" fmla="*/ 3304862 w 7467600"/>
              <a:gd name="connsiteY364" fmla="*/ 6796476 h 6858000"/>
              <a:gd name="connsiteX365" fmla="*/ 3276071 w 7467600"/>
              <a:gd name="connsiteY365" fmla="*/ 6858000 h 6858000"/>
              <a:gd name="connsiteX366" fmla="*/ 3240805 w 7467600"/>
              <a:gd name="connsiteY366" fmla="*/ 6858000 h 6858000"/>
              <a:gd name="connsiteX367" fmla="*/ 3275917 w 7467600"/>
              <a:gd name="connsiteY367" fmla="*/ 6783192 h 6858000"/>
              <a:gd name="connsiteX368" fmla="*/ 3399358 w 7467600"/>
              <a:gd name="connsiteY368" fmla="*/ 6469011 h 6858000"/>
              <a:gd name="connsiteX369" fmla="*/ 3425650 w 7467600"/>
              <a:gd name="connsiteY369" fmla="*/ 6381333 h 6858000"/>
              <a:gd name="connsiteX370" fmla="*/ 3460661 w 7467600"/>
              <a:gd name="connsiteY370" fmla="*/ 6266763 h 6858000"/>
              <a:gd name="connsiteX371" fmla="*/ 3518021 w 7467600"/>
              <a:gd name="connsiteY371" fmla="*/ 6117298 h 6858000"/>
              <a:gd name="connsiteX372" fmla="*/ 3554035 w 7467600"/>
              <a:gd name="connsiteY372" fmla="*/ 6027832 h 6858000"/>
              <a:gd name="connsiteX373" fmla="*/ 3677174 w 7467600"/>
              <a:gd name="connsiteY373" fmla="*/ 5636351 h 6858000"/>
              <a:gd name="connsiteX374" fmla="*/ 3698819 w 7467600"/>
              <a:gd name="connsiteY374" fmla="*/ 5560503 h 6858000"/>
              <a:gd name="connsiteX375" fmla="*/ 3702094 w 7467600"/>
              <a:gd name="connsiteY375" fmla="*/ 5549194 h 6858000"/>
              <a:gd name="connsiteX376" fmla="*/ 3398355 w 7467600"/>
              <a:gd name="connsiteY376" fmla="*/ 6094603 h 6858000"/>
              <a:gd name="connsiteX377" fmla="*/ 3193941 w 7467600"/>
              <a:gd name="connsiteY377" fmla="*/ 6798775 h 6858000"/>
              <a:gd name="connsiteX378" fmla="*/ 3184140 w 7467600"/>
              <a:gd name="connsiteY378" fmla="*/ 6858000 h 6858000"/>
              <a:gd name="connsiteX379" fmla="*/ 3099978 w 7467600"/>
              <a:gd name="connsiteY379" fmla="*/ 6858000 h 6858000"/>
              <a:gd name="connsiteX380" fmla="*/ 3101556 w 7467600"/>
              <a:gd name="connsiteY380" fmla="*/ 6843337 h 6858000"/>
              <a:gd name="connsiteX381" fmla="*/ 3370162 w 7467600"/>
              <a:gd name="connsiteY381" fmla="*/ 5785550 h 6858000"/>
              <a:gd name="connsiteX382" fmla="*/ 3746477 w 7467600"/>
              <a:gd name="connsiteY382" fmla="*/ 5377889 h 6858000"/>
              <a:gd name="connsiteX383" fmla="*/ 3863399 w 7467600"/>
              <a:gd name="connsiteY383" fmla="*/ 5087257 h 6858000"/>
              <a:gd name="connsiteX384" fmla="*/ 3968712 w 7467600"/>
              <a:gd name="connsiteY384" fmla="*/ 4913989 h 6858000"/>
              <a:gd name="connsiteX385" fmla="*/ 2792390 w 7467600"/>
              <a:gd name="connsiteY385" fmla="*/ 5382974 h 6858000"/>
              <a:gd name="connsiteX386" fmla="*/ 2714982 w 7467600"/>
              <a:gd name="connsiteY386" fmla="*/ 5427051 h 6858000"/>
              <a:gd name="connsiteX387" fmla="*/ 2813361 w 7467600"/>
              <a:gd name="connsiteY387" fmla="*/ 6023912 h 6858000"/>
              <a:gd name="connsiteX388" fmla="*/ 2688430 w 7467600"/>
              <a:gd name="connsiteY388" fmla="*/ 6801564 h 6858000"/>
              <a:gd name="connsiteX389" fmla="*/ 2629626 w 7467600"/>
              <a:gd name="connsiteY389" fmla="*/ 6763394 h 6858000"/>
              <a:gd name="connsiteX390" fmla="*/ 2565328 w 7467600"/>
              <a:gd name="connsiteY390" fmla="*/ 5516399 h 6858000"/>
              <a:gd name="connsiteX391" fmla="*/ 1922999 w 7467600"/>
              <a:gd name="connsiteY391" fmla="*/ 5980343 h 6858000"/>
              <a:gd name="connsiteX392" fmla="*/ 1950261 w 7467600"/>
              <a:gd name="connsiteY392" fmla="*/ 6405858 h 6858000"/>
              <a:gd name="connsiteX393" fmla="*/ 2365554 w 7467600"/>
              <a:gd name="connsiteY393" fmla="*/ 6759107 h 6858000"/>
              <a:gd name="connsiteX394" fmla="*/ 2424142 w 7467600"/>
              <a:gd name="connsiteY394" fmla="*/ 6858000 h 6858000"/>
              <a:gd name="connsiteX395" fmla="*/ 2395994 w 7467600"/>
              <a:gd name="connsiteY395" fmla="*/ 6858000 h 6858000"/>
              <a:gd name="connsiteX396" fmla="*/ 2392863 w 7467600"/>
              <a:gd name="connsiteY396" fmla="*/ 6852964 h 6858000"/>
              <a:gd name="connsiteX397" fmla="*/ 2017589 w 7467600"/>
              <a:gd name="connsiteY397" fmla="*/ 6493982 h 6858000"/>
              <a:gd name="connsiteX398" fmla="*/ 2147336 w 7467600"/>
              <a:gd name="connsiteY398" fmla="*/ 6594052 h 6858000"/>
              <a:gd name="connsiteX399" fmla="*/ 2207047 w 7467600"/>
              <a:gd name="connsiteY399" fmla="*/ 6654540 h 6858000"/>
              <a:gd name="connsiteX400" fmla="*/ 2299106 w 7467600"/>
              <a:gd name="connsiteY400" fmla="*/ 6778931 h 6858000"/>
              <a:gd name="connsiteX401" fmla="*/ 2314430 w 7467600"/>
              <a:gd name="connsiteY401" fmla="*/ 6801144 h 6858000"/>
              <a:gd name="connsiteX402" fmla="*/ 2352406 w 7467600"/>
              <a:gd name="connsiteY402" fmla="*/ 6858000 h 6858000"/>
              <a:gd name="connsiteX403" fmla="*/ 2314492 w 7467600"/>
              <a:gd name="connsiteY403" fmla="*/ 6858000 h 6858000"/>
              <a:gd name="connsiteX404" fmla="*/ 2288095 w 7467600"/>
              <a:gd name="connsiteY404" fmla="*/ 6818030 h 6858000"/>
              <a:gd name="connsiteX405" fmla="*/ 2272768 w 7467600"/>
              <a:gd name="connsiteY405" fmla="*/ 6795822 h 6858000"/>
              <a:gd name="connsiteX406" fmla="*/ 2182715 w 7467600"/>
              <a:gd name="connsiteY406" fmla="*/ 6675071 h 6858000"/>
              <a:gd name="connsiteX407" fmla="*/ 2032061 w 7467600"/>
              <a:gd name="connsiteY407" fmla="*/ 6541380 h 6858000"/>
              <a:gd name="connsiteX408" fmla="*/ 2257220 w 7467600"/>
              <a:gd name="connsiteY408" fmla="*/ 6826257 h 6858000"/>
              <a:gd name="connsiteX409" fmla="*/ 2281324 w 7467600"/>
              <a:gd name="connsiteY409" fmla="*/ 6858000 h 6858000"/>
              <a:gd name="connsiteX410" fmla="*/ 2242860 w 7467600"/>
              <a:gd name="connsiteY410" fmla="*/ 6858000 h 6858000"/>
              <a:gd name="connsiteX411" fmla="*/ 2232818 w 7467600"/>
              <a:gd name="connsiteY411" fmla="*/ 6844926 h 6858000"/>
              <a:gd name="connsiteX412" fmla="*/ 1990172 w 7467600"/>
              <a:gd name="connsiteY412" fmla="*/ 6542121 h 6858000"/>
              <a:gd name="connsiteX413" fmla="*/ 2124090 w 7467600"/>
              <a:gd name="connsiteY413" fmla="*/ 6761017 h 6858000"/>
              <a:gd name="connsiteX414" fmla="*/ 2200380 w 7467600"/>
              <a:gd name="connsiteY414" fmla="*/ 6858000 h 6858000"/>
              <a:gd name="connsiteX415" fmla="*/ 2147507 w 7467600"/>
              <a:gd name="connsiteY415" fmla="*/ 6858000 h 6858000"/>
              <a:gd name="connsiteX416" fmla="*/ 2070668 w 7467600"/>
              <a:gd name="connsiteY416" fmla="*/ 6761520 h 6858000"/>
              <a:gd name="connsiteX417" fmla="*/ 1975142 w 7467600"/>
              <a:gd name="connsiteY417" fmla="*/ 6585570 h 6858000"/>
              <a:gd name="connsiteX418" fmla="*/ 2050035 w 7467600"/>
              <a:gd name="connsiteY418" fmla="*/ 6813345 h 6858000"/>
              <a:gd name="connsiteX419" fmla="*/ 2063025 w 7467600"/>
              <a:gd name="connsiteY419" fmla="*/ 6858000 h 6858000"/>
              <a:gd name="connsiteX420" fmla="*/ 2021675 w 7467600"/>
              <a:gd name="connsiteY420" fmla="*/ 6858000 h 6858000"/>
              <a:gd name="connsiteX421" fmla="*/ 2019308 w 7467600"/>
              <a:gd name="connsiteY421" fmla="*/ 6847118 h 6858000"/>
              <a:gd name="connsiteX422" fmla="*/ 1938835 w 7467600"/>
              <a:gd name="connsiteY422" fmla="*/ 6551160 h 6858000"/>
              <a:gd name="connsiteX423" fmla="*/ 1953230 w 7467600"/>
              <a:gd name="connsiteY423" fmla="*/ 6759699 h 6858000"/>
              <a:gd name="connsiteX424" fmla="*/ 1956763 w 7467600"/>
              <a:gd name="connsiteY424" fmla="*/ 6778191 h 6858000"/>
              <a:gd name="connsiteX425" fmla="*/ 1967925 w 7467600"/>
              <a:gd name="connsiteY425" fmla="*/ 6858000 h 6858000"/>
              <a:gd name="connsiteX426" fmla="*/ 1936622 w 7467600"/>
              <a:gd name="connsiteY426" fmla="*/ 6858000 h 6858000"/>
              <a:gd name="connsiteX427" fmla="*/ 1926261 w 7467600"/>
              <a:gd name="connsiteY427" fmla="*/ 6784064 h 6858000"/>
              <a:gd name="connsiteX428" fmla="*/ 1922724 w 7467600"/>
              <a:gd name="connsiteY428" fmla="*/ 6765577 h 6858000"/>
              <a:gd name="connsiteX429" fmla="*/ 1904650 w 7467600"/>
              <a:gd name="connsiteY429" fmla="*/ 6639616 h 6858000"/>
              <a:gd name="connsiteX430" fmla="*/ 1885273 w 7467600"/>
              <a:gd name="connsiteY430" fmla="*/ 6858000 h 6858000"/>
              <a:gd name="connsiteX431" fmla="*/ 1854363 w 7467600"/>
              <a:gd name="connsiteY431" fmla="*/ 6858000 h 6858000"/>
              <a:gd name="connsiteX432" fmla="*/ 1880391 w 7467600"/>
              <a:gd name="connsiteY432" fmla="*/ 6603796 h 6858000"/>
              <a:gd name="connsiteX433" fmla="*/ 1818273 w 7467600"/>
              <a:gd name="connsiteY433" fmla="*/ 6715729 h 6858000"/>
              <a:gd name="connsiteX434" fmla="*/ 1794691 w 7467600"/>
              <a:gd name="connsiteY434" fmla="*/ 6843239 h 6858000"/>
              <a:gd name="connsiteX435" fmla="*/ 1794914 w 7467600"/>
              <a:gd name="connsiteY435" fmla="*/ 6858000 h 6858000"/>
              <a:gd name="connsiteX436" fmla="*/ 1746128 w 7467600"/>
              <a:gd name="connsiteY436" fmla="*/ 6858000 h 6858000"/>
              <a:gd name="connsiteX437" fmla="*/ 1753934 w 7467600"/>
              <a:gd name="connsiteY437" fmla="*/ 6724796 h 6858000"/>
              <a:gd name="connsiteX438" fmla="*/ 1792053 w 7467600"/>
              <a:gd name="connsiteY438" fmla="*/ 6572396 h 6858000"/>
              <a:gd name="connsiteX439" fmla="*/ 1862248 w 7467600"/>
              <a:gd name="connsiteY439" fmla="*/ 6266397 h 6858000"/>
              <a:gd name="connsiteX440" fmla="*/ 1862250 w 7467600"/>
              <a:gd name="connsiteY440" fmla="*/ 6033531 h 6858000"/>
              <a:gd name="connsiteX441" fmla="*/ 1211999 w 7467600"/>
              <a:gd name="connsiteY441" fmla="*/ 6683610 h 6858000"/>
              <a:gd name="connsiteX442" fmla="*/ 1213266 w 7467600"/>
              <a:gd name="connsiteY442" fmla="*/ 6691947 h 6858000"/>
              <a:gd name="connsiteX443" fmla="*/ 1203370 w 7467600"/>
              <a:gd name="connsiteY443" fmla="*/ 6850676 h 6858000"/>
              <a:gd name="connsiteX444" fmla="*/ 1203671 w 7467600"/>
              <a:gd name="connsiteY444" fmla="*/ 6858000 h 6858000"/>
              <a:gd name="connsiteX445" fmla="*/ 1143180 w 7467600"/>
              <a:gd name="connsiteY445" fmla="*/ 6858000 h 6858000"/>
              <a:gd name="connsiteX446" fmla="*/ 1142176 w 7467600"/>
              <a:gd name="connsiteY446" fmla="*/ 6766045 h 6858000"/>
              <a:gd name="connsiteX447" fmla="*/ 1067484 w 7467600"/>
              <a:gd name="connsiteY447" fmla="*/ 6858000 h 6858000"/>
              <a:gd name="connsiteX448" fmla="*/ 953928 w 7467600"/>
              <a:gd name="connsiteY448" fmla="*/ 6858000 h 6858000"/>
              <a:gd name="connsiteX449" fmla="*/ 959715 w 7467600"/>
              <a:gd name="connsiteY449" fmla="*/ 6850185 h 6858000"/>
              <a:gd name="connsiteX450" fmla="*/ 1483788 w 7467600"/>
              <a:gd name="connsiteY450" fmla="*/ 6259174 h 6858000"/>
              <a:gd name="connsiteX451" fmla="*/ 1100671 w 7467600"/>
              <a:gd name="connsiteY451" fmla="*/ 6252137 h 6858000"/>
              <a:gd name="connsiteX452" fmla="*/ 1090144 w 7467600"/>
              <a:gd name="connsiteY452" fmla="*/ 6256748 h 6858000"/>
              <a:gd name="connsiteX453" fmla="*/ 1095872 w 7467600"/>
              <a:gd name="connsiteY453" fmla="*/ 6271892 h 6858000"/>
              <a:gd name="connsiteX454" fmla="*/ 262785 w 7467600"/>
              <a:gd name="connsiteY454" fmla="*/ 6845450 h 6858000"/>
              <a:gd name="connsiteX455" fmla="*/ 209968 w 7467600"/>
              <a:gd name="connsiteY455" fmla="*/ 6770713 h 6858000"/>
              <a:gd name="connsiteX456" fmla="*/ 873460 w 7467600"/>
              <a:gd name="connsiteY456" fmla="*/ 6253768 h 6858000"/>
              <a:gd name="connsiteX457" fmla="*/ 192686 w 7467600"/>
              <a:gd name="connsiteY457" fmla="*/ 5849257 h 6858000"/>
              <a:gd name="connsiteX458" fmla="*/ 4696 w 7467600"/>
              <a:gd name="connsiteY458" fmla="*/ 5697668 h 6858000"/>
              <a:gd name="connsiteX459" fmla="*/ 0 w 7467600"/>
              <a:gd name="connsiteY459" fmla="*/ 5689984 h 6858000"/>
              <a:gd name="connsiteX460" fmla="*/ 0 w 7467600"/>
              <a:gd name="connsiteY460" fmla="*/ 5513472 h 6858000"/>
              <a:gd name="connsiteX461" fmla="*/ 174101 w 7467600"/>
              <a:gd name="connsiteY461" fmla="*/ 5620277 h 6858000"/>
              <a:gd name="connsiteX462" fmla="*/ 891800 w 7467600"/>
              <a:gd name="connsiteY462" fmla="*/ 6036935 h 6858000"/>
              <a:gd name="connsiteX463" fmla="*/ 1072219 w 7467600"/>
              <a:gd name="connsiteY463" fmla="*/ 6169443 h 6858000"/>
              <a:gd name="connsiteX464" fmla="*/ 1074117 w 7467600"/>
              <a:gd name="connsiteY464" fmla="*/ 6170301 h 6858000"/>
              <a:gd name="connsiteX465" fmla="*/ 1083114 w 7467600"/>
              <a:gd name="connsiteY465" fmla="*/ 6174131 h 6858000"/>
              <a:gd name="connsiteX466" fmla="*/ 1543010 w 7467600"/>
              <a:gd name="connsiteY466" fmla="*/ 6191140 h 6858000"/>
              <a:gd name="connsiteX467" fmla="*/ 1551080 w 7467600"/>
              <a:gd name="connsiteY467" fmla="*/ 6195006 h 6858000"/>
              <a:gd name="connsiteX468" fmla="*/ 2345443 w 7467600"/>
              <a:gd name="connsiteY468" fmla="*/ 5549882 h 6858000"/>
              <a:gd name="connsiteX469" fmla="*/ 1721499 w 7467600"/>
              <a:gd name="connsiteY469" fmla="*/ 5599969 h 6858000"/>
              <a:gd name="connsiteX470" fmla="*/ 767716 w 7467600"/>
              <a:gd name="connsiteY470" fmla="*/ 5472768 h 6858000"/>
              <a:gd name="connsiteX471" fmla="*/ 722147 w 7467600"/>
              <a:gd name="connsiteY471" fmla="*/ 5393091 h 6858000"/>
              <a:gd name="connsiteX472" fmla="*/ 1485552 w 7467600"/>
              <a:gd name="connsiteY472" fmla="*/ 5313202 h 6858000"/>
              <a:gd name="connsiteX473" fmla="*/ 2143004 w 7467600"/>
              <a:gd name="connsiteY473" fmla="*/ 5402420 h 6858000"/>
              <a:gd name="connsiteX474" fmla="*/ 1933391 w 7467600"/>
              <a:gd name="connsiteY474" fmla="*/ 5156971 h 6858000"/>
              <a:gd name="connsiteX475" fmla="*/ 1827118 w 7467600"/>
              <a:gd name="connsiteY475" fmla="*/ 4968410 h 6858000"/>
              <a:gd name="connsiteX476" fmla="*/ 1837349 w 7467600"/>
              <a:gd name="connsiteY476" fmla="*/ 4956357 h 6858000"/>
              <a:gd name="connsiteX477" fmla="*/ 2162835 w 7467600"/>
              <a:gd name="connsiteY477" fmla="*/ 5187853 h 6858000"/>
              <a:gd name="connsiteX478" fmla="*/ 2257167 w 7467600"/>
              <a:gd name="connsiteY478" fmla="*/ 5462123 h 6858000"/>
              <a:gd name="connsiteX479" fmla="*/ 2261598 w 7467600"/>
              <a:gd name="connsiteY479" fmla="*/ 5467998 h 6858000"/>
              <a:gd name="connsiteX480" fmla="*/ 2437177 w 7467600"/>
              <a:gd name="connsiteY480" fmla="*/ 5479608 h 6858000"/>
              <a:gd name="connsiteX481" fmla="*/ 2445247 w 7467600"/>
              <a:gd name="connsiteY481" fmla="*/ 5483476 h 6858000"/>
              <a:gd name="connsiteX482" fmla="*/ 2743626 w 7467600"/>
              <a:gd name="connsiteY482" fmla="*/ 5304819 h 6858000"/>
              <a:gd name="connsiteX483" fmla="*/ 3048102 w 7467600"/>
              <a:gd name="connsiteY483" fmla="*/ 5150595 h 6858000"/>
              <a:gd name="connsiteX484" fmla="*/ 1799414 w 7467600"/>
              <a:gd name="connsiteY484" fmla="*/ 4694732 h 6858000"/>
              <a:gd name="connsiteX485" fmla="*/ 1771735 w 7467600"/>
              <a:gd name="connsiteY485" fmla="*/ 4619929 h 6858000"/>
              <a:gd name="connsiteX486" fmla="*/ 3104273 w 7467600"/>
              <a:gd name="connsiteY486" fmla="*/ 5076159 h 6858000"/>
              <a:gd name="connsiteX487" fmla="*/ 3113245 w 7467600"/>
              <a:gd name="connsiteY487" fmla="*/ 5090705 h 6858000"/>
              <a:gd name="connsiteX488" fmla="*/ 3126294 w 7467600"/>
              <a:gd name="connsiteY488" fmla="*/ 5114400 h 6858000"/>
              <a:gd name="connsiteX489" fmla="*/ 3937433 w 7467600"/>
              <a:gd name="connsiteY489" fmla="*/ 4830473 h 6858000"/>
              <a:gd name="connsiteX490" fmla="*/ 3590475 w 7467600"/>
              <a:gd name="connsiteY490" fmla="*/ 4597974 h 6858000"/>
              <a:gd name="connsiteX491" fmla="*/ 3100264 w 7467600"/>
              <a:gd name="connsiteY491" fmla="*/ 4579845 h 6858000"/>
              <a:gd name="connsiteX492" fmla="*/ 2183576 w 7467600"/>
              <a:gd name="connsiteY492" fmla="*/ 4227150 h 6858000"/>
              <a:gd name="connsiteX493" fmla="*/ 2151029 w 7467600"/>
              <a:gd name="connsiteY493" fmla="*/ 4146947 h 6858000"/>
              <a:gd name="connsiteX494" fmla="*/ 3563434 w 7467600"/>
              <a:gd name="connsiteY494" fmla="*/ 4469115 h 6858000"/>
              <a:gd name="connsiteX495" fmla="*/ 3177952 w 7467600"/>
              <a:gd name="connsiteY495" fmla="*/ 3657386 h 6858000"/>
              <a:gd name="connsiteX496" fmla="*/ 3189263 w 7467600"/>
              <a:gd name="connsiteY496" fmla="*/ 3625726 h 6858000"/>
              <a:gd name="connsiteX497" fmla="*/ 3560912 w 7467600"/>
              <a:gd name="connsiteY497" fmla="*/ 4079863 h 6858000"/>
              <a:gd name="connsiteX498" fmla="*/ 3626636 w 7467600"/>
              <a:gd name="connsiteY498" fmla="*/ 4512230 h 6858000"/>
              <a:gd name="connsiteX499" fmla="*/ 3653088 w 7467600"/>
              <a:gd name="connsiteY499" fmla="*/ 4521417 h 6858000"/>
              <a:gd name="connsiteX500" fmla="*/ 3988128 w 7467600"/>
              <a:gd name="connsiteY500" fmla="*/ 4817267 h 6858000"/>
              <a:gd name="connsiteX501" fmla="*/ 4830582 w 7467600"/>
              <a:gd name="connsiteY501" fmla="*/ 4676000 h 6858000"/>
              <a:gd name="connsiteX502" fmla="*/ 4830100 w 7467600"/>
              <a:gd name="connsiteY502" fmla="*/ 4675554 h 6858000"/>
              <a:gd name="connsiteX503" fmla="*/ 4036318 w 7467600"/>
              <a:gd name="connsiteY503" fmla="*/ 4147013 h 6858000"/>
              <a:gd name="connsiteX504" fmla="*/ 3432098 w 7467600"/>
              <a:gd name="connsiteY504" fmla="*/ 3537312 h 6858000"/>
              <a:gd name="connsiteX505" fmla="*/ 3446761 w 7467600"/>
              <a:gd name="connsiteY505" fmla="*/ 3461278 h 6858000"/>
              <a:gd name="connsiteX506" fmla="*/ 4419733 w 7467600"/>
              <a:gd name="connsiteY506" fmla="*/ 3963555 h 6858000"/>
              <a:gd name="connsiteX507" fmla="*/ 4781371 w 7467600"/>
              <a:gd name="connsiteY507" fmla="*/ 4458604 h 6858000"/>
              <a:gd name="connsiteX508" fmla="*/ 4780440 w 7467600"/>
              <a:gd name="connsiteY508" fmla="*/ 4470290 h 6858000"/>
              <a:gd name="connsiteX509" fmla="*/ 4898954 w 7467600"/>
              <a:gd name="connsiteY509" fmla="*/ 4662092 h 6858000"/>
              <a:gd name="connsiteX510" fmla="*/ 4900699 w 7467600"/>
              <a:gd name="connsiteY510" fmla="*/ 4670867 h 6858000"/>
              <a:gd name="connsiteX511" fmla="*/ 5714511 w 7467600"/>
              <a:gd name="connsiteY511" fmla="*/ 4663483 h 6858000"/>
              <a:gd name="connsiteX512" fmla="*/ 5464793 w 7467600"/>
              <a:gd name="connsiteY512" fmla="*/ 4393556 h 6858000"/>
              <a:gd name="connsiteX513" fmla="*/ 5461897 w 7467600"/>
              <a:gd name="connsiteY513" fmla="*/ 4390879 h 6858000"/>
              <a:gd name="connsiteX514" fmla="*/ 4294126 w 7467600"/>
              <a:gd name="connsiteY514" fmla="*/ 3303048 h 6858000"/>
              <a:gd name="connsiteX515" fmla="*/ 4305321 w 7467600"/>
              <a:gd name="connsiteY515" fmla="*/ 3256953 h 6858000"/>
              <a:gd name="connsiteX516" fmla="*/ 4949299 w 7467600"/>
              <a:gd name="connsiteY516" fmla="*/ 3766336 h 6858000"/>
              <a:gd name="connsiteX517" fmla="*/ 5291452 w 7467600"/>
              <a:gd name="connsiteY517" fmla="*/ 4076801 h 6858000"/>
              <a:gd name="connsiteX518" fmla="*/ 5434998 w 7467600"/>
              <a:gd name="connsiteY518" fmla="*/ 4254100 h 6858000"/>
              <a:gd name="connsiteX519" fmla="*/ 5351015 w 7467600"/>
              <a:gd name="connsiteY519" fmla="*/ 3760989 h 6858000"/>
              <a:gd name="connsiteX520" fmla="*/ 5413780 w 7467600"/>
              <a:gd name="connsiteY520" fmla="*/ 2966265 h 6858000"/>
              <a:gd name="connsiteX521" fmla="*/ 5425627 w 7467600"/>
              <a:gd name="connsiteY521" fmla="*/ 2954192 h 6858000"/>
              <a:gd name="connsiteX522" fmla="*/ 6604735 w 7467600"/>
              <a:gd name="connsiteY522" fmla="*/ 2041381 h 6858000"/>
              <a:gd name="connsiteX523" fmla="*/ 7204487 w 7467600"/>
              <a:gd name="connsiteY523" fmla="*/ 2742112 h 6858000"/>
              <a:gd name="connsiteX524" fmla="*/ 7131592 w 7467600"/>
              <a:gd name="connsiteY524" fmla="*/ 2672096 h 6858000"/>
              <a:gd name="connsiteX525" fmla="*/ 6996344 w 7467600"/>
              <a:gd name="connsiteY525" fmla="*/ 2518310 h 6858000"/>
              <a:gd name="connsiteX526" fmla="*/ 6735495 w 7467600"/>
              <a:gd name="connsiteY526" fmla="*/ 2196890 h 6858000"/>
              <a:gd name="connsiteX527" fmla="*/ 6721901 w 7467600"/>
              <a:gd name="connsiteY527" fmla="*/ 2179274 h 6858000"/>
              <a:gd name="connsiteX528" fmla="*/ 6604735 w 7467600"/>
              <a:gd name="connsiteY528" fmla="*/ 2041381 h 6858000"/>
              <a:gd name="connsiteX529" fmla="*/ 6591670 w 7467600"/>
              <a:gd name="connsiteY529" fmla="*/ 1988277 h 6858000"/>
              <a:gd name="connsiteX530" fmla="*/ 6747349 w 7467600"/>
              <a:gd name="connsiteY530" fmla="*/ 2160069 h 6858000"/>
              <a:gd name="connsiteX531" fmla="*/ 6760943 w 7467600"/>
              <a:gd name="connsiteY531" fmla="*/ 2177686 h 6858000"/>
              <a:gd name="connsiteX532" fmla="*/ 7021065 w 7467600"/>
              <a:gd name="connsiteY532" fmla="*/ 2498102 h 6858000"/>
              <a:gd name="connsiteX533" fmla="*/ 7155223 w 7467600"/>
              <a:gd name="connsiteY533" fmla="*/ 2650386 h 6858000"/>
              <a:gd name="connsiteX534" fmla="*/ 7203167 w 7467600"/>
              <a:gd name="connsiteY534" fmla="*/ 2697288 h 6858000"/>
              <a:gd name="connsiteX535" fmla="*/ 6937703 w 7467600"/>
              <a:gd name="connsiteY535" fmla="*/ 2321981 h 6858000"/>
              <a:gd name="connsiteX536" fmla="*/ 6591670 w 7467600"/>
              <a:gd name="connsiteY536" fmla="*/ 1988277 h 6858000"/>
              <a:gd name="connsiteX537" fmla="*/ 5798671 w 7467600"/>
              <a:gd name="connsiteY537" fmla="*/ 1981601 h 6858000"/>
              <a:gd name="connsiteX538" fmla="*/ 5754709 w 7467600"/>
              <a:gd name="connsiteY538" fmla="*/ 2071454 h 6858000"/>
              <a:gd name="connsiteX539" fmla="*/ 5763044 w 7467600"/>
              <a:gd name="connsiteY539" fmla="*/ 2842206 h 6858000"/>
              <a:gd name="connsiteX540" fmla="*/ 5764974 w 7467600"/>
              <a:gd name="connsiteY540" fmla="*/ 2799609 h 6858000"/>
              <a:gd name="connsiteX541" fmla="*/ 5767665 w 7467600"/>
              <a:gd name="connsiteY541" fmla="*/ 2666409 h 6858000"/>
              <a:gd name="connsiteX542" fmla="*/ 5763055 w 7467600"/>
              <a:gd name="connsiteY542" fmla="*/ 2579705 h 6858000"/>
              <a:gd name="connsiteX543" fmla="*/ 5758079 w 7467600"/>
              <a:gd name="connsiteY543" fmla="*/ 2492508 h 6858000"/>
              <a:gd name="connsiteX544" fmla="*/ 5779325 w 7467600"/>
              <a:gd name="connsiteY544" fmla="*/ 2197069 h 6858000"/>
              <a:gd name="connsiteX545" fmla="*/ 5798671 w 7467600"/>
              <a:gd name="connsiteY545" fmla="*/ 1981601 h 6858000"/>
              <a:gd name="connsiteX546" fmla="*/ 5829202 w 7467600"/>
              <a:gd name="connsiteY546" fmla="*/ 1971679 h 6858000"/>
              <a:gd name="connsiteX547" fmla="*/ 5809558 w 7467600"/>
              <a:gd name="connsiteY547" fmla="*/ 2198043 h 6858000"/>
              <a:gd name="connsiteX548" fmla="*/ 5788653 w 7467600"/>
              <a:gd name="connsiteY548" fmla="*/ 2489430 h 6858000"/>
              <a:gd name="connsiteX549" fmla="*/ 5793439 w 7467600"/>
              <a:gd name="connsiteY549" fmla="*/ 2575235 h 6858000"/>
              <a:gd name="connsiteX550" fmla="*/ 5796837 w 7467600"/>
              <a:gd name="connsiteY550" fmla="*/ 2637633 h 6858000"/>
              <a:gd name="connsiteX551" fmla="*/ 5818614 w 7467600"/>
              <a:gd name="connsiteY551" fmla="*/ 2473055 h 6858000"/>
              <a:gd name="connsiteX552" fmla="*/ 5829202 w 7467600"/>
              <a:gd name="connsiteY552" fmla="*/ 1971679 h 6858000"/>
              <a:gd name="connsiteX553" fmla="*/ 5911389 w 7467600"/>
              <a:gd name="connsiteY553" fmla="*/ 1898371 h 6858000"/>
              <a:gd name="connsiteX554" fmla="*/ 6237627 w 7467600"/>
              <a:gd name="connsiteY554" fmla="*/ 2231921 h 6858000"/>
              <a:gd name="connsiteX555" fmla="*/ 5911389 w 7467600"/>
              <a:gd name="connsiteY555" fmla="*/ 1898371 h 6858000"/>
              <a:gd name="connsiteX556" fmla="*/ 6944437 w 7467600"/>
              <a:gd name="connsiteY556" fmla="*/ 1575402 h 6858000"/>
              <a:gd name="connsiteX557" fmla="*/ 6304730 w 7467600"/>
              <a:gd name="connsiteY557" fmla="*/ 1766654 h 6858000"/>
              <a:gd name="connsiteX558" fmla="*/ 6944437 w 7467600"/>
              <a:gd name="connsiteY558" fmla="*/ 1575402 h 6858000"/>
              <a:gd name="connsiteX559" fmla="*/ 7019523 w 7467600"/>
              <a:gd name="connsiteY559" fmla="*/ 1519450 h 6858000"/>
              <a:gd name="connsiteX560" fmla="*/ 6298091 w 7467600"/>
              <a:gd name="connsiteY560" fmla="*/ 1737122 h 6858000"/>
              <a:gd name="connsiteX561" fmla="*/ 7019523 w 7467600"/>
              <a:gd name="connsiteY561" fmla="*/ 1519450 h 6858000"/>
              <a:gd name="connsiteX562" fmla="*/ 2399523 w 7467600"/>
              <a:gd name="connsiteY562" fmla="*/ 1428234 h 6858000"/>
              <a:gd name="connsiteX563" fmla="*/ 2224982 w 7467600"/>
              <a:gd name="connsiteY563" fmla="*/ 1826201 h 6858000"/>
              <a:gd name="connsiteX564" fmla="*/ 2096099 w 7467600"/>
              <a:gd name="connsiteY564" fmla="*/ 2345900 h 6858000"/>
              <a:gd name="connsiteX565" fmla="*/ 2283317 w 7467600"/>
              <a:gd name="connsiteY565" fmla="*/ 1796925 h 6858000"/>
              <a:gd name="connsiteX566" fmla="*/ 2399523 w 7467600"/>
              <a:gd name="connsiteY566" fmla="*/ 1428234 h 6858000"/>
              <a:gd name="connsiteX567" fmla="*/ 2448558 w 7467600"/>
              <a:gd name="connsiteY567" fmla="*/ 1373435 h 6858000"/>
              <a:gd name="connsiteX568" fmla="*/ 2312521 w 7467600"/>
              <a:gd name="connsiteY568" fmla="*/ 1806140 h 6858000"/>
              <a:gd name="connsiteX569" fmla="*/ 2127533 w 7467600"/>
              <a:gd name="connsiteY569" fmla="*/ 2348380 h 6858000"/>
              <a:gd name="connsiteX570" fmla="*/ 2358080 w 7467600"/>
              <a:gd name="connsiteY570" fmla="*/ 1866134 h 6858000"/>
              <a:gd name="connsiteX571" fmla="*/ 2407436 w 7467600"/>
              <a:gd name="connsiteY571" fmla="*/ 1651070 h 6858000"/>
              <a:gd name="connsiteX572" fmla="*/ 2448558 w 7467600"/>
              <a:gd name="connsiteY572" fmla="*/ 1373435 h 6858000"/>
              <a:gd name="connsiteX573" fmla="*/ 278707 w 7467600"/>
              <a:gd name="connsiteY573" fmla="*/ 1352270 h 6858000"/>
              <a:gd name="connsiteX574" fmla="*/ 321570 w 7467600"/>
              <a:gd name="connsiteY574" fmla="*/ 1861610 h 6858000"/>
              <a:gd name="connsiteX575" fmla="*/ 294281 w 7467600"/>
              <a:gd name="connsiteY575" fmla="*/ 1440658 h 6858000"/>
              <a:gd name="connsiteX576" fmla="*/ 278707 w 7467600"/>
              <a:gd name="connsiteY576" fmla="*/ 1352270 h 6858000"/>
              <a:gd name="connsiteX577" fmla="*/ 1423821 w 7467600"/>
              <a:gd name="connsiteY577" fmla="*/ 1351958 h 6858000"/>
              <a:gd name="connsiteX578" fmla="*/ 1638521 w 7467600"/>
              <a:gd name="connsiteY578" fmla="*/ 1908470 h 6858000"/>
              <a:gd name="connsiteX579" fmla="*/ 1754199 w 7467600"/>
              <a:gd name="connsiteY579" fmla="*/ 2149284 h 6858000"/>
              <a:gd name="connsiteX580" fmla="*/ 1908359 w 7467600"/>
              <a:gd name="connsiteY580" fmla="*/ 2364988 h 6858000"/>
              <a:gd name="connsiteX581" fmla="*/ 1647661 w 7467600"/>
              <a:gd name="connsiteY581" fmla="*/ 1825945 h 6858000"/>
              <a:gd name="connsiteX582" fmla="*/ 1423821 w 7467600"/>
              <a:gd name="connsiteY582" fmla="*/ 1351958 h 6858000"/>
              <a:gd name="connsiteX583" fmla="*/ 1431890 w 7467600"/>
              <a:gd name="connsiteY583" fmla="*/ 1306475 h 6858000"/>
              <a:gd name="connsiteX584" fmla="*/ 1507597 w 7467600"/>
              <a:gd name="connsiteY584" fmla="*/ 1446132 h 6858000"/>
              <a:gd name="connsiteX585" fmla="*/ 1674586 w 7467600"/>
              <a:gd name="connsiteY585" fmla="*/ 1813832 h 6858000"/>
              <a:gd name="connsiteX586" fmla="*/ 1815950 w 7467600"/>
              <a:gd name="connsiteY586" fmla="*/ 2128564 h 6858000"/>
              <a:gd name="connsiteX587" fmla="*/ 1984242 w 7467600"/>
              <a:gd name="connsiteY587" fmla="*/ 2430829 h 6858000"/>
              <a:gd name="connsiteX588" fmla="*/ 2014023 w 7467600"/>
              <a:gd name="connsiteY588" fmla="*/ 2450995 h 6858000"/>
              <a:gd name="connsiteX589" fmla="*/ 1747337 w 7467600"/>
              <a:gd name="connsiteY589" fmla="*/ 1855264 h 6858000"/>
              <a:gd name="connsiteX590" fmla="*/ 1533749 w 7467600"/>
              <a:gd name="connsiteY590" fmla="*/ 1478656 h 6858000"/>
              <a:gd name="connsiteX591" fmla="*/ 1431890 w 7467600"/>
              <a:gd name="connsiteY591" fmla="*/ 1306475 h 6858000"/>
              <a:gd name="connsiteX592" fmla="*/ 5052692 w 7467600"/>
              <a:gd name="connsiteY592" fmla="*/ 1292994 h 6858000"/>
              <a:gd name="connsiteX593" fmla="*/ 5200661 w 7467600"/>
              <a:gd name="connsiteY593" fmla="*/ 1635186 h 6858000"/>
              <a:gd name="connsiteX594" fmla="*/ 5297138 w 7467600"/>
              <a:gd name="connsiteY594" fmla="*/ 1906351 h 6858000"/>
              <a:gd name="connsiteX595" fmla="*/ 5052692 w 7467600"/>
              <a:gd name="connsiteY595" fmla="*/ 1292994 h 6858000"/>
              <a:gd name="connsiteX596" fmla="*/ 5009948 w 7467600"/>
              <a:gd name="connsiteY596" fmla="*/ 1273619 h 6858000"/>
              <a:gd name="connsiteX597" fmla="*/ 5121777 w 7467600"/>
              <a:gd name="connsiteY597" fmla="*/ 1654213 h 6858000"/>
              <a:gd name="connsiteX598" fmla="*/ 5293545 w 7467600"/>
              <a:gd name="connsiteY598" fmla="*/ 2072247 h 6858000"/>
              <a:gd name="connsiteX599" fmla="*/ 5294042 w 7467600"/>
              <a:gd name="connsiteY599" fmla="*/ 2065019 h 6858000"/>
              <a:gd name="connsiteX600" fmla="*/ 5171936 w 7467600"/>
              <a:gd name="connsiteY600" fmla="*/ 1647613 h 6858000"/>
              <a:gd name="connsiteX601" fmla="*/ 5009948 w 7467600"/>
              <a:gd name="connsiteY601" fmla="*/ 1273619 h 6858000"/>
              <a:gd name="connsiteX602" fmla="*/ 655236 w 7467600"/>
              <a:gd name="connsiteY602" fmla="*/ 1268632 h 6858000"/>
              <a:gd name="connsiteX603" fmla="*/ 839521 w 7467600"/>
              <a:gd name="connsiteY603" fmla="*/ 1685315 h 6858000"/>
              <a:gd name="connsiteX604" fmla="*/ 1109416 w 7467600"/>
              <a:gd name="connsiteY604" fmla="*/ 2061663 h 6858000"/>
              <a:gd name="connsiteX605" fmla="*/ 1298300 w 7467600"/>
              <a:gd name="connsiteY605" fmla="*/ 2247742 h 6858000"/>
              <a:gd name="connsiteX606" fmla="*/ 1125871 w 7467600"/>
              <a:gd name="connsiteY606" fmla="*/ 1989513 h 6858000"/>
              <a:gd name="connsiteX607" fmla="*/ 981574 w 7467600"/>
              <a:gd name="connsiteY607" fmla="*/ 1783157 h 6858000"/>
              <a:gd name="connsiteX608" fmla="*/ 922198 w 7467600"/>
              <a:gd name="connsiteY608" fmla="*/ 1677437 h 6858000"/>
              <a:gd name="connsiteX609" fmla="*/ 869293 w 7467600"/>
              <a:gd name="connsiteY609" fmla="*/ 1583214 h 6858000"/>
              <a:gd name="connsiteX610" fmla="*/ 751431 w 7467600"/>
              <a:gd name="connsiteY610" fmla="*/ 1405731 h 6858000"/>
              <a:gd name="connsiteX611" fmla="*/ 655236 w 7467600"/>
              <a:gd name="connsiteY611" fmla="*/ 1268632 h 6858000"/>
              <a:gd name="connsiteX612" fmla="*/ 6516292 w 7467600"/>
              <a:gd name="connsiteY612" fmla="*/ 1263064 h 6858000"/>
              <a:gd name="connsiteX613" fmla="*/ 5736320 w 7467600"/>
              <a:gd name="connsiteY613" fmla="*/ 1501803 h 6858000"/>
              <a:gd name="connsiteX614" fmla="*/ 6516292 w 7467600"/>
              <a:gd name="connsiteY614" fmla="*/ 1263064 h 6858000"/>
              <a:gd name="connsiteX615" fmla="*/ 291466 w 7467600"/>
              <a:gd name="connsiteY615" fmla="*/ 1250369 h 6858000"/>
              <a:gd name="connsiteX616" fmla="*/ 323180 w 7467600"/>
              <a:gd name="connsiteY616" fmla="*/ 1435283 h 6858000"/>
              <a:gd name="connsiteX617" fmla="*/ 349381 w 7467600"/>
              <a:gd name="connsiteY617" fmla="*/ 1875041 h 6858000"/>
              <a:gd name="connsiteX618" fmla="*/ 374363 w 7467600"/>
              <a:gd name="connsiteY618" fmla="*/ 1506494 h 6858000"/>
              <a:gd name="connsiteX619" fmla="*/ 302168 w 7467600"/>
              <a:gd name="connsiteY619" fmla="*/ 1274495 h 6858000"/>
              <a:gd name="connsiteX620" fmla="*/ 291466 w 7467600"/>
              <a:gd name="connsiteY620" fmla="*/ 1250369 h 6858000"/>
              <a:gd name="connsiteX621" fmla="*/ 678222 w 7467600"/>
              <a:gd name="connsiteY621" fmla="*/ 1248670 h 6858000"/>
              <a:gd name="connsiteX622" fmla="*/ 775536 w 7467600"/>
              <a:gd name="connsiteY622" fmla="*/ 1388015 h 6858000"/>
              <a:gd name="connsiteX623" fmla="*/ 894529 w 7467600"/>
              <a:gd name="connsiteY623" fmla="*/ 1567739 h 6858000"/>
              <a:gd name="connsiteX624" fmla="*/ 948000 w 7467600"/>
              <a:gd name="connsiteY624" fmla="*/ 1663088 h 6858000"/>
              <a:gd name="connsiteX625" fmla="*/ 1006812 w 7467600"/>
              <a:gd name="connsiteY625" fmla="*/ 1767683 h 6858000"/>
              <a:gd name="connsiteX626" fmla="*/ 1149133 w 7467600"/>
              <a:gd name="connsiteY626" fmla="*/ 1971513 h 6858000"/>
              <a:gd name="connsiteX627" fmla="*/ 1333952 w 7467600"/>
              <a:gd name="connsiteY627" fmla="*/ 2251620 h 6858000"/>
              <a:gd name="connsiteX628" fmla="*/ 1337329 w 7467600"/>
              <a:gd name="connsiteY628" fmla="*/ 2258350 h 6858000"/>
              <a:gd name="connsiteX629" fmla="*/ 1014726 w 7467600"/>
              <a:gd name="connsiteY629" fmla="*/ 1615556 h 6858000"/>
              <a:gd name="connsiteX630" fmla="*/ 678222 w 7467600"/>
              <a:gd name="connsiteY630" fmla="*/ 1248670 h 6858000"/>
              <a:gd name="connsiteX631" fmla="*/ 6691602 w 7467600"/>
              <a:gd name="connsiteY631" fmla="*/ 1140573 h 6858000"/>
              <a:gd name="connsiteX632" fmla="*/ 6571100 w 7467600"/>
              <a:gd name="connsiteY632" fmla="*/ 1183662 h 6858000"/>
              <a:gd name="connsiteX633" fmla="*/ 6241687 w 7467600"/>
              <a:gd name="connsiteY633" fmla="*/ 1257600 h 6858000"/>
              <a:gd name="connsiteX634" fmla="*/ 5693009 w 7467600"/>
              <a:gd name="connsiteY634" fmla="*/ 1478256 h 6858000"/>
              <a:gd name="connsiteX635" fmla="*/ 6548420 w 7467600"/>
              <a:gd name="connsiteY635" fmla="*/ 1214599 h 6858000"/>
              <a:gd name="connsiteX636" fmla="*/ 6605473 w 7467600"/>
              <a:gd name="connsiteY636" fmla="*/ 1184686 h 6858000"/>
              <a:gd name="connsiteX637" fmla="*/ 6691602 w 7467600"/>
              <a:gd name="connsiteY637" fmla="*/ 1140573 h 6858000"/>
              <a:gd name="connsiteX638" fmla="*/ 4002475 w 7467600"/>
              <a:gd name="connsiteY638" fmla="*/ 1037802 h 6858000"/>
              <a:gd name="connsiteX639" fmla="*/ 4000324 w 7467600"/>
              <a:gd name="connsiteY639" fmla="*/ 1039362 h 6858000"/>
              <a:gd name="connsiteX640" fmla="*/ 4002862 w 7467600"/>
              <a:gd name="connsiteY640" fmla="*/ 1042866 h 6858000"/>
              <a:gd name="connsiteX641" fmla="*/ 4002475 w 7467600"/>
              <a:gd name="connsiteY641" fmla="*/ 1037802 h 6858000"/>
              <a:gd name="connsiteX642" fmla="*/ 506322 w 7467600"/>
              <a:gd name="connsiteY642" fmla="*/ 1020997 h 6858000"/>
              <a:gd name="connsiteX643" fmla="*/ 533068 w 7467600"/>
              <a:gd name="connsiteY643" fmla="*/ 1029409 h 6858000"/>
              <a:gd name="connsiteX644" fmla="*/ 1232525 w 7467600"/>
              <a:gd name="connsiteY644" fmla="*/ 1804675 h 6858000"/>
              <a:gd name="connsiteX645" fmla="*/ 1388858 w 7467600"/>
              <a:gd name="connsiteY645" fmla="*/ 2368011 h 6858000"/>
              <a:gd name="connsiteX646" fmla="*/ 1384098 w 7467600"/>
              <a:gd name="connsiteY646" fmla="*/ 2378125 h 6858000"/>
              <a:gd name="connsiteX647" fmla="*/ 1425393 w 7467600"/>
              <a:gd name="connsiteY647" fmla="*/ 2589124 h 6858000"/>
              <a:gd name="connsiteX648" fmla="*/ 1424001 w 7467600"/>
              <a:gd name="connsiteY648" fmla="*/ 2597541 h 6858000"/>
              <a:gd name="connsiteX649" fmla="*/ 2152729 w 7467600"/>
              <a:gd name="connsiteY649" fmla="*/ 2864487 h 6858000"/>
              <a:gd name="connsiteX650" fmla="*/ 2020609 w 7467600"/>
              <a:gd name="connsiteY650" fmla="*/ 2539671 h 6858000"/>
              <a:gd name="connsiteX651" fmla="*/ 2018920 w 7467600"/>
              <a:gd name="connsiteY651" fmla="*/ 2536309 h 6858000"/>
              <a:gd name="connsiteX652" fmla="*/ 1342441 w 7467600"/>
              <a:gd name="connsiteY652" fmla="*/ 1173017 h 6858000"/>
              <a:gd name="connsiteX653" fmla="*/ 1367925 w 7467600"/>
              <a:gd name="connsiteY653" fmla="*/ 1135648 h 6858000"/>
              <a:gd name="connsiteX654" fmla="*/ 1771401 w 7467600"/>
              <a:gd name="connsiteY654" fmla="*/ 1806673 h 6858000"/>
              <a:gd name="connsiteX655" fmla="*/ 1972385 w 7467600"/>
              <a:gd name="connsiteY655" fmla="*/ 2198735 h 6858000"/>
              <a:gd name="connsiteX656" fmla="*/ 2040892 w 7467600"/>
              <a:gd name="connsiteY656" fmla="*/ 2405205 h 6858000"/>
              <a:gd name="connsiteX657" fmla="*/ 2131689 w 7467600"/>
              <a:gd name="connsiteY657" fmla="*/ 1936926 h 6858000"/>
              <a:gd name="connsiteX658" fmla="*/ 2454820 w 7467600"/>
              <a:gd name="connsiteY658" fmla="*/ 1248808 h 6858000"/>
              <a:gd name="connsiteX659" fmla="*/ 2492512 w 7467600"/>
              <a:gd name="connsiteY659" fmla="*/ 1302920 h 6858000"/>
              <a:gd name="connsiteX660" fmla="*/ 2081216 w 7467600"/>
              <a:gd name="connsiteY660" fmla="*/ 2527513 h 6858000"/>
              <a:gd name="connsiteX661" fmla="*/ 2081211 w 7467600"/>
              <a:gd name="connsiteY661" fmla="*/ 2528916 h 6858000"/>
              <a:gd name="connsiteX662" fmla="*/ 2199067 w 7467600"/>
              <a:gd name="connsiteY662" fmla="*/ 2884061 h 6858000"/>
              <a:gd name="connsiteX663" fmla="*/ 3192586 w 7467600"/>
              <a:gd name="connsiteY663" fmla="*/ 3411496 h 6858000"/>
              <a:gd name="connsiteX664" fmla="*/ 3182620 w 7467600"/>
              <a:gd name="connsiteY664" fmla="*/ 3483279 h 6858000"/>
              <a:gd name="connsiteX665" fmla="*/ 2435119 w 7467600"/>
              <a:gd name="connsiteY665" fmla="*/ 3080173 h 6858000"/>
              <a:gd name="connsiteX666" fmla="*/ 2410152 w 7467600"/>
              <a:gd name="connsiteY666" fmla="*/ 3063751 h 6858000"/>
              <a:gd name="connsiteX667" fmla="*/ 2408099 w 7467600"/>
              <a:gd name="connsiteY667" fmla="*/ 3064403 h 6858000"/>
              <a:gd name="connsiteX668" fmla="*/ 2407218 w 7467600"/>
              <a:gd name="connsiteY668" fmla="*/ 3070324 h 6858000"/>
              <a:gd name="connsiteX669" fmla="*/ 2380138 w 7467600"/>
              <a:gd name="connsiteY669" fmla="*/ 3099341 h 6858000"/>
              <a:gd name="connsiteX670" fmla="*/ 1765923 w 7467600"/>
              <a:gd name="connsiteY670" fmla="*/ 3581043 h 6858000"/>
              <a:gd name="connsiteX671" fmla="*/ 1702258 w 7467600"/>
              <a:gd name="connsiteY671" fmla="*/ 3612286 h 6858000"/>
              <a:gd name="connsiteX672" fmla="*/ 1538370 w 7467600"/>
              <a:gd name="connsiteY672" fmla="*/ 3811804 h 6858000"/>
              <a:gd name="connsiteX673" fmla="*/ 542867 w 7467600"/>
              <a:gd name="connsiteY673" fmla="*/ 4944092 h 6858000"/>
              <a:gd name="connsiteX674" fmla="*/ 515800 w 7467600"/>
              <a:gd name="connsiteY674" fmla="*/ 4862180 h 6858000"/>
              <a:gd name="connsiteX675" fmla="*/ 909145 w 7467600"/>
              <a:gd name="connsiteY675" fmla="*/ 4199225 h 6858000"/>
              <a:gd name="connsiteX676" fmla="*/ 1214067 w 7467600"/>
              <a:gd name="connsiteY676" fmla="*/ 3908561 h 6858000"/>
              <a:gd name="connsiteX677" fmla="*/ 640967 w 7467600"/>
              <a:gd name="connsiteY677" fmla="*/ 4105601 h 6858000"/>
              <a:gd name="connsiteX678" fmla="*/ 112563 w 7467600"/>
              <a:gd name="connsiteY678" fmla="*/ 4396952 h 6858000"/>
              <a:gd name="connsiteX679" fmla="*/ 0 w 7467600"/>
              <a:gd name="connsiteY679" fmla="*/ 4466006 h 6858000"/>
              <a:gd name="connsiteX680" fmla="*/ 0 w 7467600"/>
              <a:gd name="connsiteY680" fmla="*/ 4233763 h 6858000"/>
              <a:gd name="connsiteX681" fmla="*/ 36881 w 7467600"/>
              <a:gd name="connsiteY681" fmla="*/ 4200118 h 6858000"/>
              <a:gd name="connsiteX682" fmla="*/ 910534 w 7467600"/>
              <a:gd name="connsiteY682" fmla="*/ 3629753 h 6858000"/>
              <a:gd name="connsiteX683" fmla="*/ 1578717 w 7467600"/>
              <a:gd name="connsiteY683" fmla="*/ 3575982 h 6858000"/>
              <a:gd name="connsiteX684" fmla="*/ 2338780 w 7467600"/>
              <a:gd name="connsiteY684" fmla="*/ 3033725 h 6858000"/>
              <a:gd name="connsiteX685" fmla="*/ 1807991 w 7467600"/>
              <a:gd name="connsiteY685" fmla="*/ 2807184 h 6858000"/>
              <a:gd name="connsiteX686" fmla="*/ 1416358 w 7467600"/>
              <a:gd name="connsiteY686" fmla="*/ 3112571 h 6858000"/>
              <a:gd name="connsiteX687" fmla="*/ 939066 w 7467600"/>
              <a:gd name="connsiteY687" fmla="*/ 3378798 h 6858000"/>
              <a:gd name="connsiteX688" fmla="*/ 115099 w 7467600"/>
              <a:gd name="connsiteY688" fmla="*/ 3607650 h 6858000"/>
              <a:gd name="connsiteX689" fmla="*/ 97284 w 7467600"/>
              <a:gd name="connsiteY689" fmla="*/ 3520393 h 6858000"/>
              <a:gd name="connsiteX690" fmla="*/ 922050 w 7467600"/>
              <a:gd name="connsiteY690" fmla="*/ 3074867 h 6858000"/>
              <a:gd name="connsiteX691" fmla="*/ 1405265 w 7467600"/>
              <a:gd name="connsiteY691" fmla="*/ 3016319 h 6858000"/>
              <a:gd name="connsiteX692" fmla="*/ 1407512 w 7467600"/>
              <a:gd name="connsiteY692" fmla="*/ 3018001 h 6858000"/>
              <a:gd name="connsiteX693" fmla="*/ 1726266 w 7467600"/>
              <a:gd name="connsiteY693" fmla="*/ 2777274 h 6858000"/>
              <a:gd name="connsiteX694" fmla="*/ 625390 w 7467600"/>
              <a:gd name="connsiteY694" fmla="*/ 2514541 h 6858000"/>
              <a:gd name="connsiteX695" fmla="*/ 619799 w 7467600"/>
              <a:gd name="connsiteY695" fmla="*/ 2527180 h 6858000"/>
              <a:gd name="connsiteX696" fmla="*/ 310030 w 7467600"/>
              <a:gd name="connsiteY696" fmla="*/ 2771818 h 6858000"/>
              <a:gd name="connsiteX697" fmla="*/ 173877 w 7467600"/>
              <a:gd name="connsiteY697" fmla="*/ 2937056 h 6858000"/>
              <a:gd name="connsiteX698" fmla="*/ 77889 w 7467600"/>
              <a:gd name="connsiteY698" fmla="*/ 3138440 h 6858000"/>
              <a:gd name="connsiteX699" fmla="*/ 0 w 7467600"/>
              <a:gd name="connsiteY699" fmla="*/ 3271395 h 6858000"/>
              <a:gd name="connsiteX700" fmla="*/ 0 w 7467600"/>
              <a:gd name="connsiteY700" fmla="*/ 3153002 h 6858000"/>
              <a:gd name="connsiteX701" fmla="*/ 2386 w 7467600"/>
              <a:gd name="connsiteY701" fmla="*/ 3149203 h 6858000"/>
              <a:gd name="connsiteX702" fmla="*/ 89753 w 7467600"/>
              <a:gd name="connsiteY702" fmla="*/ 2987702 h 6858000"/>
              <a:gd name="connsiteX703" fmla="*/ 76869 w 7467600"/>
              <a:gd name="connsiteY703" fmla="*/ 3005404 h 6858000"/>
              <a:gd name="connsiteX704" fmla="*/ 32049 w 7467600"/>
              <a:gd name="connsiteY704" fmla="*/ 3065814 h 6858000"/>
              <a:gd name="connsiteX705" fmla="*/ 0 w 7467600"/>
              <a:gd name="connsiteY705" fmla="*/ 3108744 h 6858000"/>
              <a:gd name="connsiteX706" fmla="*/ 0 w 7467600"/>
              <a:gd name="connsiteY706" fmla="*/ 3058059 h 6858000"/>
              <a:gd name="connsiteX707" fmla="*/ 7610 w 7467600"/>
              <a:gd name="connsiteY707" fmla="*/ 3047889 h 6858000"/>
              <a:gd name="connsiteX708" fmla="*/ 52419 w 7467600"/>
              <a:gd name="connsiteY708" fmla="*/ 2987479 h 6858000"/>
              <a:gd name="connsiteX709" fmla="*/ 59142 w 7467600"/>
              <a:gd name="connsiteY709" fmla="*/ 2978488 h 6858000"/>
              <a:gd name="connsiteX710" fmla="*/ 0 w 7467600"/>
              <a:gd name="connsiteY710" fmla="*/ 3015334 h 6858000"/>
              <a:gd name="connsiteX711" fmla="*/ 0 w 7467600"/>
              <a:gd name="connsiteY711" fmla="*/ 2914286 h 6858000"/>
              <a:gd name="connsiteX712" fmla="*/ 36383 w 7467600"/>
              <a:gd name="connsiteY712" fmla="*/ 2901128 h 6858000"/>
              <a:gd name="connsiteX713" fmla="*/ 156329 w 7467600"/>
              <a:gd name="connsiteY713" fmla="*/ 2840533 h 6858000"/>
              <a:gd name="connsiteX714" fmla="*/ 358355 w 7467600"/>
              <a:gd name="connsiteY714" fmla="*/ 2620471 h 6858000"/>
              <a:gd name="connsiteX715" fmla="*/ 510577 w 7467600"/>
              <a:gd name="connsiteY715" fmla="*/ 2501244 h 6858000"/>
              <a:gd name="connsiteX716" fmla="*/ 211967 w 7467600"/>
              <a:gd name="connsiteY716" fmla="*/ 2479171 h 6858000"/>
              <a:gd name="connsiteX717" fmla="*/ 0 w 7467600"/>
              <a:gd name="connsiteY717" fmla="*/ 2476398 h 6858000"/>
              <a:gd name="connsiteX718" fmla="*/ 0 w 7467600"/>
              <a:gd name="connsiteY718" fmla="*/ 2389189 h 6858000"/>
              <a:gd name="connsiteX719" fmla="*/ 103062 w 7467600"/>
              <a:gd name="connsiteY719" fmla="*/ 2389518 h 6858000"/>
              <a:gd name="connsiteX720" fmla="*/ 510734 w 7467600"/>
              <a:gd name="connsiteY720" fmla="*/ 2416201 h 6858000"/>
              <a:gd name="connsiteX721" fmla="*/ 279257 w 7467600"/>
              <a:gd name="connsiteY721" fmla="*/ 2092102 h 6858000"/>
              <a:gd name="connsiteX722" fmla="*/ 65265 w 7467600"/>
              <a:gd name="connsiteY722" fmla="*/ 2006049 h 6858000"/>
              <a:gd name="connsiteX723" fmla="*/ 0 w 7467600"/>
              <a:gd name="connsiteY723" fmla="*/ 1982532 h 6858000"/>
              <a:gd name="connsiteX724" fmla="*/ 0 w 7467600"/>
              <a:gd name="connsiteY724" fmla="*/ 1912789 h 6858000"/>
              <a:gd name="connsiteX725" fmla="*/ 97460 w 7467600"/>
              <a:gd name="connsiteY725" fmla="*/ 1953725 h 6858000"/>
              <a:gd name="connsiteX726" fmla="*/ 221272 w 7467600"/>
              <a:gd name="connsiteY726" fmla="*/ 1980766 h 6858000"/>
              <a:gd name="connsiteX727" fmla="*/ 116765 w 7467600"/>
              <a:gd name="connsiteY727" fmla="*/ 1911033 h 6858000"/>
              <a:gd name="connsiteX728" fmla="*/ 16405 w 7467600"/>
              <a:gd name="connsiteY728" fmla="*/ 1803412 h 6858000"/>
              <a:gd name="connsiteX729" fmla="*/ 0 w 7467600"/>
              <a:gd name="connsiteY729" fmla="*/ 1784777 h 6858000"/>
              <a:gd name="connsiteX730" fmla="*/ 0 w 7467600"/>
              <a:gd name="connsiteY730" fmla="*/ 1740082 h 6858000"/>
              <a:gd name="connsiteX731" fmla="*/ 39394 w 7467600"/>
              <a:gd name="connsiteY731" fmla="*/ 1784856 h 6858000"/>
              <a:gd name="connsiteX732" fmla="*/ 135813 w 7467600"/>
              <a:gd name="connsiteY732" fmla="*/ 1888838 h 6858000"/>
              <a:gd name="connsiteX733" fmla="*/ 242575 w 7467600"/>
              <a:gd name="connsiteY733" fmla="*/ 1958841 h 6858000"/>
              <a:gd name="connsiteX734" fmla="*/ 82197 w 7467600"/>
              <a:gd name="connsiteY734" fmla="*/ 1754826 h 6858000"/>
              <a:gd name="connsiteX735" fmla="*/ 0 w 7467600"/>
              <a:gd name="connsiteY735" fmla="*/ 1679650 h 6858000"/>
              <a:gd name="connsiteX736" fmla="*/ 0 w 7467600"/>
              <a:gd name="connsiteY736" fmla="*/ 1602463 h 6858000"/>
              <a:gd name="connsiteX737" fmla="*/ 84689 w 7467600"/>
              <a:gd name="connsiteY737" fmla="*/ 1677442 h 6858000"/>
              <a:gd name="connsiteX738" fmla="*/ 298437 w 7467600"/>
              <a:gd name="connsiteY738" fmla="*/ 1968019 h 6858000"/>
              <a:gd name="connsiteX739" fmla="*/ 227269 w 7467600"/>
              <a:gd name="connsiteY739" fmla="*/ 1114064 h 6858000"/>
              <a:gd name="connsiteX740" fmla="*/ 248003 w 7467600"/>
              <a:gd name="connsiteY740" fmla="*/ 1089613 h 6858000"/>
              <a:gd name="connsiteX741" fmla="*/ 427020 w 7467600"/>
              <a:gd name="connsiteY741" fmla="*/ 1619803 h 6858000"/>
              <a:gd name="connsiteX742" fmla="*/ 340345 w 7467600"/>
              <a:gd name="connsiteY742" fmla="*/ 2027739 h 6858000"/>
              <a:gd name="connsiteX743" fmla="*/ 360865 w 7467600"/>
              <a:gd name="connsiteY743" fmla="*/ 2044827 h 6858000"/>
              <a:gd name="connsiteX744" fmla="*/ 560414 w 7467600"/>
              <a:gd name="connsiteY744" fmla="*/ 2421457 h 6858000"/>
              <a:gd name="connsiteX745" fmla="*/ 1359703 w 7467600"/>
              <a:gd name="connsiteY745" fmla="*/ 2578554 h 6858000"/>
              <a:gd name="connsiteX746" fmla="*/ 1359422 w 7467600"/>
              <a:gd name="connsiteY746" fmla="*/ 2577994 h 6858000"/>
              <a:gd name="connsiteX747" fmla="*/ 828701 w 7467600"/>
              <a:gd name="connsiteY747" fmla="*/ 1839520 h 6858000"/>
              <a:gd name="connsiteX748" fmla="*/ 494427 w 7467600"/>
              <a:gd name="connsiteY748" fmla="*/ 1092333 h 6858000"/>
              <a:gd name="connsiteX749" fmla="*/ 506322 w 7467600"/>
              <a:gd name="connsiteY749" fmla="*/ 1020997 h 6858000"/>
              <a:gd name="connsiteX750" fmla="*/ 4570198 w 7467600"/>
              <a:gd name="connsiteY750" fmla="*/ 978081 h 6858000"/>
              <a:gd name="connsiteX751" fmla="*/ 4523691 w 7467600"/>
              <a:gd name="connsiteY751" fmla="*/ 1127776 h 6858000"/>
              <a:gd name="connsiteX752" fmla="*/ 4509875 w 7467600"/>
              <a:gd name="connsiteY752" fmla="*/ 1167552 h 6858000"/>
              <a:gd name="connsiteX753" fmla="*/ 4478168 w 7467600"/>
              <a:gd name="connsiteY753" fmla="*/ 1260735 h 6858000"/>
              <a:gd name="connsiteX754" fmla="*/ 4409309 w 7467600"/>
              <a:gd name="connsiteY754" fmla="*/ 1666996 h 6858000"/>
              <a:gd name="connsiteX755" fmla="*/ 4370031 w 7467600"/>
              <a:gd name="connsiteY755" fmla="*/ 1955666 h 6858000"/>
              <a:gd name="connsiteX756" fmla="*/ 4570198 w 7467600"/>
              <a:gd name="connsiteY756" fmla="*/ 978081 h 6858000"/>
              <a:gd name="connsiteX757" fmla="*/ 4557898 w 7467600"/>
              <a:gd name="connsiteY757" fmla="*/ 900011 h 6858000"/>
              <a:gd name="connsiteX758" fmla="*/ 4344840 w 7467600"/>
              <a:gd name="connsiteY758" fmla="*/ 1922038 h 6858000"/>
              <a:gd name="connsiteX759" fmla="*/ 4378710 w 7467600"/>
              <a:gd name="connsiteY759" fmla="*/ 1665516 h 6858000"/>
              <a:gd name="connsiteX760" fmla="*/ 4448798 w 7467600"/>
              <a:gd name="connsiteY760" fmla="*/ 1253024 h 6858000"/>
              <a:gd name="connsiteX761" fmla="*/ 4480315 w 7467600"/>
              <a:gd name="connsiteY761" fmla="*/ 1158454 h 6858000"/>
              <a:gd name="connsiteX762" fmla="*/ 4494133 w 7467600"/>
              <a:gd name="connsiteY762" fmla="*/ 1118676 h 6858000"/>
              <a:gd name="connsiteX763" fmla="*/ 4557898 w 7467600"/>
              <a:gd name="connsiteY763" fmla="*/ 900011 h 6858000"/>
              <a:gd name="connsiteX764" fmla="*/ 5870151 w 7467600"/>
              <a:gd name="connsiteY764" fmla="*/ 898890 h 6858000"/>
              <a:gd name="connsiteX765" fmla="*/ 5861335 w 7467600"/>
              <a:gd name="connsiteY765" fmla="*/ 899177 h 6858000"/>
              <a:gd name="connsiteX766" fmla="*/ 5843702 w 7467600"/>
              <a:gd name="connsiteY766" fmla="*/ 899748 h 6858000"/>
              <a:gd name="connsiteX767" fmla="*/ 5651107 w 7467600"/>
              <a:gd name="connsiteY767" fmla="*/ 920306 h 6858000"/>
              <a:gd name="connsiteX768" fmla="*/ 5459407 w 7467600"/>
              <a:gd name="connsiteY768" fmla="*/ 940975 h 6858000"/>
              <a:gd name="connsiteX769" fmla="*/ 5374846 w 7467600"/>
              <a:gd name="connsiteY769" fmla="*/ 941988 h 6858000"/>
              <a:gd name="connsiteX770" fmla="*/ 5256105 w 7467600"/>
              <a:gd name="connsiteY770" fmla="*/ 945632 h 6858000"/>
              <a:gd name="connsiteX771" fmla="*/ 5107071 w 7467600"/>
              <a:gd name="connsiteY771" fmla="*/ 969720 h 6858000"/>
              <a:gd name="connsiteX772" fmla="*/ 4998681 w 7467600"/>
              <a:gd name="connsiteY772" fmla="*/ 988771 h 6858000"/>
              <a:gd name="connsiteX773" fmla="*/ 5870151 w 7467600"/>
              <a:gd name="connsiteY773" fmla="*/ 898890 h 6858000"/>
              <a:gd name="connsiteX774" fmla="*/ 5504425 w 7467600"/>
              <a:gd name="connsiteY774" fmla="*/ 848067 h 6858000"/>
              <a:gd name="connsiteX775" fmla="*/ 4968849 w 7467600"/>
              <a:gd name="connsiteY775" fmla="*/ 962318 h 6858000"/>
              <a:gd name="connsiteX776" fmla="*/ 5104039 w 7467600"/>
              <a:gd name="connsiteY776" fmla="*/ 940634 h 6858000"/>
              <a:gd name="connsiteX777" fmla="*/ 5256311 w 7467600"/>
              <a:gd name="connsiteY777" fmla="*/ 916490 h 6858000"/>
              <a:gd name="connsiteX778" fmla="*/ 5377381 w 7467600"/>
              <a:gd name="connsiteY778" fmla="*/ 912671 h 6858000"/>
              <a:gd name="connsiteX779" fmla="*/ 5460148 w 7467600"/>
              <a:gd name="connsiteY779" fmla="*/ 911442 h 6858000"/>
              <a:gd name="connsiteX780" fmla="*/ 5648971 w 7467600"/>
              <a:gd name="connsiteY780" fmla="*/ 891331 h 6858000"/>
              <a:gd name="connsiteX781" fmla="*/ 5844807 w 7467600"/>
              <a:gd name="connsiteY781" fmla="*/ 870718 h 6858000"/>
              <a:gd name="connsiteX782" fmla="*/ 5862975 w 7467600"/>
              <a:gd name="connsiteY782" fmla="*/ 869756 h 6858000"/>
              <a:gd name="connsiteX783" fmla="*/ 5920887 w 7467600"/>
              <a:gd name="connsiteY783" fmla="*/ 865929 h 6858000"/>
              <a:gd name="connsiteX784" fmla="*/ 5504425 w 7467600"/>
              <a:gd name="connsiteY784" fmla="*/ 848067 h 6858000"/>
              <a:gd name="connsiteX785" fmla="*/ 3607114 w 7467600"/>
              <a:gd name="connsiteY785" fmla="*/ 467441 h 6858000"/>
              <a:gd name="connsiteX786" fmla="*/ 3296242 w 7467600"/>
              <a:gd name="connsiteY786" fmla="*/ 807991 h 6858000"/>
              <a:gd name="connsiteX787" fmla="*/ 3174674 w 7467600"/>
              <a:gd name="connsiteY787" fmla="*/ 919759 h 6858000"/>
              <a:gd name="connsiteX788" fmla="*/ 3042978 w 7467600"/>
              <a:gd name="connsiteY788" fmla="*/ 1054894 h 6858000"/>
              <a:gd name="connsiteX789" fmla="*/ 2968914 w 7467600"/>
              <a:gd name="connsiteY789" fmla="*/ 1133756 h 6858000"/>
              <a:gd name="connsiteX790" fmla="*/ 3103823 w 7467600"/>
              <a:gd name="connsiteY790" fmla="*/ 1026814 h 6858000"/>
              <a:gd name="connsiteX791" fmla="*/ 3607114 w 7467600"/>
              <a:gd name="connsiteY791" fmla="*/ 467441 h 6858000"/>
              <a:gd name="connsiteX792" fmla="*/ 3744487 w 7467600"/>
              <a:gd name="connsiteY792" fmla="*/ 383136 h 6858000"/>
              <a:gd name="connsiteX793" fmla="*/ 3970213 w 7467600"/>
              <a:gd name="connsiteY793" fmla="*/ 995559 h 6858000"/>
              <a:gd name="connsiteX794" fmla="*/ 3744487 w 7467600"/>
              <a:gd name="connsiteY794" fmla="*/ 383136 h 6858000"/>
              <a:gd name="connsiteX795" fmla="*/ 3624562 w 7467600"/>
              <a:gd name="connsiteY795" fmla="*/ 367041 h 6858000"/>
              <a:gd name="connsiteX796" fmla="*/ 3489712 w 7467600"/>
              <a:gd name="connsiteY796" fmla="*/ 485386 h 6858000"/>
              <a:gd name="connsiteX797" fmla="*/ 3182994 w 7467600"/>
              <a:gd name="connsiteY797" fmla="*/ 828265 h 6858000"/>
              <a:gd name="connsiteX798" fmla="*/ 2892114 w 7467600"/>
              <a:gd name="connsiteY798" fmla="*/ 1172635 h 6858000"/>
              <a:gd name="connsiteX799" fmla="*/ 3021459 w 7467600"/>
              <a:gd name="connsiteY799" fmla="*/ 1035385 h 6858000"/>
              <a:gd name="connsiteX800" fmla="*/ 3153873 w 7467600"/>
              <a:gd name="connsiteY800" fmla="*/ 898971 h 6858000"/>
              <a:gd name="connsiteX801" fmla="*/ 3276511 w 7467600"/>
              <a:gd name="connsiteY801" fmla="*/ 786423 h 6858000"/>
              <a:gd name="connsiteX802" fmla="*/ 3584154 w 7467600"/>
              <a:gd name="connsiteY802" fmla="*/ 448218 h 6858000"/>
              <a:gd name="connsiteX803" fmla="*/ 3624562 w 7467600"/>
              <a:gd name="connsiteY803" fmla="*/ 367041 h 6858000"/>
              <a:gd name="connsiteX804" fmla="*/ 3766672 w 7467600"/>
              <a:gd name="connsiteY804" fmla="*/ 359429 h 6858000"/>
              <a:gd name="connsiteX805" fmla="*/ 3996338 w 7467600"/>
              <a:gd name="connsiteY805" fmla="*/ 968237 h 6858000"/>
              <a:gd name="connsiteX806" fmla="*/ 3766672 w 7467600"/>
              <a:gd name="connsiteY806" fmla="*/ 359429 h 6858000"/>
              <a:gd name="connsiteX807" fmla="*/ 5805386 w 7467600"/>
              <a:gd name="connsiteY807" fmla="*/ 239240 h 6858000"/>
              <a:gd name="connsiteX808" fmla="*/ 5736947 w 7467600"/>
              <a:gd name="connsiteY808" fmla="*/ 261367 h 6858000"/>
              <a:gd name="connsiteX809" fmla="*/ 5427012 w 7467600"/>
              <a:gd name="connsiteY809" fmla="*/ 311272 h 6858000"/>
              <a:gd name="connsiteX810" fmla="*/ 5147818 w 7467600"/>
              <a:gd name="connsiteY810" fmla="*/ 322112 h 6858000"/>
              <a:gd name="connsiteX811" fmla="*/ 5060854 w 7467600"/>
              <a:gd name="connsiteY811" fmla="*/ 311882 h 6858000"/>
              <a:gd name="connsiteX812" fmla="*/ 4945989 w 7467600"/>
              <a:gd name="connsiteY812" fmla="*/ 300516 h 6858000"/>
              <a:gd name="connsiteX813" fmla="*/ 5410479 w 7467600"/>
              <a:gd name="connsiteY813" fmla="*/ 348434 h 6858000"/>
              <a:gd name="connsiteX814" fmla="*/ 5805386 w 7467600"/>
              <a:gd name="connsiteY814" fmla="*/ 239240 h 6858000"/>
              <a:gd name="connsiteX815" fmla="*/ 5905192 w 7467600"/>
              <a:gd name="connsiteY815" fmla="*/ 163079 h 6858000"/>
              <a:gd name="connsiteX816" fmla="*/ 5865655 w 7467600"/>
              <a:gd name="connsiteY816" fmla="*/ 171901 h 6858000"/>
              <a:gd name="connsiteX817" fmla="*/ 5259740 w 7467600"/>
              <a:gd name="connsiteY817" fmla="*/ 257013 h 6858000"/>
              <a:gd name="connsiteX818" fmla="*/ 5208466 w 7467600"/>
              <a:gd name="connsiteY818" fmla="*/ 257550 h 6858000"/>
              <a:gd name="connsiteX819" fmla="*/ 4980204 w 7467600"/>
              <a:gd name="connsiteY819" fmla="*/ 271903 h 6858000"/>
              <a:gd name="connsiteX820" fmla="*/ 5068068 w 7467600"/>
              <a:gd name="connsiteY820" fmla="*/ 282244 h 6858000"/>
              <a:gd name="connsiteX821" fmla="*/ 5153231 w 7467600"/>
              <a:gd name="connsiteY821" fmla="*/ 292240 h 6858000"/>
              <a:gd name="connsiteX822" fmla="*/ 5426491 w 7467600"/>
              <a:gd name="connsiteY822" fmla="*/ 281128 h 6858000"/>
              <a:gd name="connsiteX823" fmla="*/ 5731212 w 7467600"/>
              <a:gd name="connsiteY823" fmla="*/ 231951 h 6858000"/>
              <a:gd name="connsiteX824" fmla="*/ 5905192 w 7467600"/>
              <a:gd name="connsiteY824" fmla="*/ 163079 h 6858000"/>
              <a:gd name="connsiteX825" fmla="*/ 5944437 w 7467600"/>
              <a:gd name="connsiteY825" fmla="*/ 113829 h 6858000"/>
              <a:gd name="connsiteX826" fmla="*/ 5825032 w 7467600"/>
              <a:gd name="connsiteY826" fmla="*/ 146405 h 6858000"/>
              <a:gd name="connsiteX827" fmla="*/ 4955599 w 7467600"/>
              <a:gd name="connsiteY827" fmla="*/ 247008 h 6858000"/>
              <a:gd name="connsiteX828" fmla="*/ 5210104 w 7467600"/>
              <a:gd name="connsiteY828" fmla="*/ 228123 h 6858000"/>
              <a:gd name="connsiteX829" fmla="*/ 5261015 w 7467600"/>
              <a:gd name="connsiteY829" fmla="*/ 227087 h 6858000"/>
              <a:gd name="connsiteX830" fmla="*/ 5861181 w 7467600"/>
              <a:gd name="connsiteY830" fmla="*/ 143093 h 6858000"/>
              <a:gd name="connsiteX831" fmla="*/ 5961252 w 7467600"/>
              <a:gd name="connsiteY831" fmla="*/ 114820 h 6858000"/>
              <a:gd name="connsiteX832" fmla="*/ 5944437 w 7467600"/>
              <a:gd name="connsiteY832" fmla="*/ 113829 h 6858000"/>
              <a:gd name="connsiteX833" fmla="*/ 3882765 w 7467600"/>
              <a:gd name="connsiteY833" fmla="*/ 0 h 6858000"/>
              <a:gd name="connsiteX834" fmla="*/ 3995099 w 7467600"/>
              <a:gd name="connsiteY834" fmla="*/ 0 h 6858000"/>
              <a:gd name="connsiteX835" fmla="*/ 4163818 w 7467600"/>
              <a:gd name="connsiteY835" fmla="*/ 234104 h 6858000"/>
              <a:gd name="connsiteX836" fmla="*/ 4172099 w 7467600"/>
              <a:gd name="connsiteY836" fmla="*/ 234207 h 6858000"/>
              <a:gd name="connsiteX837" fmla="*/ 4784282 w 7467600"/>
              <a:gd name="connsiteY837" fmla="*/ 276561 h 6858000"/>
              <a:gd name="connsiteX838" fmla="*/ 4801687 w 7467600"/>
              <a:gd name="connsiteY838" fmla="*/ 267764 h 6858000"/>
              <a:gd name="connsiteX839" fmla="*/ 6082788 w 7467600"/>
              <a:gd name="connsiteY839" fmla="*/ 64119 h 6858000"/>
              <a:gd name="connsiteX840" fmla="*/ 6099442 w 7467600"/>
              <a:gd name="connsiteY840" fmla="*/ 82568 h 6858000"/>
              <a:gd name="connsiteX841" fmla="*/ 4804137 w 7467600"/>
              <a:gd name="connsiteY841" fmla="*/ 320931 h 6858000"/>
              <a:gd name="connsiteX842" fmla="*/ 4227047 w 7467600"/>
              <a:gd name="connsiteY842" fmla="*/ 313415 h 6858000"/>
              <a:gd name="connsiteX843" fmla="*/ 4346041 w 7467600"/>
              <a:gd name="connsiteY843" fmla="*/ 456086 h 6858000"/>
              <a:gd name="connsiteX844" fmla="*/ 4870967 w 7467600"/>
              <a:gd name="connsiteY844" fmla="*/ 963061 h 6858000"/>
              <a:gd name="connsiteX845" fmla="*/ 4889647 w 7467600"/>
              <a:gd name="connsiteY845" fmla="*/ 957147 h 6858000"/>
              <a:gd name="connsiteX846" fmla="*/ 5422504 w 7467600"/>
              <a:gd name="connsiteY846" fmla="*/ 805191 h 6858000"/>
              <a:gd name="connsiteX847" fmla="*/ 6087656 w 7467600"/>
              <a:gd name="connsiteY847" fmla="*/ 826703 h 6858000"/>
              <a:gd name="connsiteX848" fmla="*/ 6058717 w 7467600"/>
              <a:gd name="connsiteY848" fmla="*/ 865992 h 6858000"/>
              <a:gd name="connsiteX849" fmla="*/ 4974153 w 7467600"/>
              <a:gd name="connsiteY849" fmla="*/ 1045456 h 6858000"/>
              <a:gd name="connsiteX850" fmla="*/ 5627835 w 7467600"/>
              <a:gd name="connsiteY850" fmla="*/ 1472077 h 6858000"/>
              <a:gd name="connsiteX851" fmla="*/ 5629817 w 7467600"/>
              <a:gd name="connsiteY851" fmla="*/ 1471412 h 6858000"/>
              <a:gd name="connsiteX852" fmla="*/ 5634124 w 7467600"/>
              <a:gd name="connsiteY852" fmla="*/ 1470572 h 6858000"/>
              <a:gd name="connsiteX853" fmla="*/ 5755832 w 7467600"/>
              <a:gd name="connsiteY853" fmla="*/ 1383886 h 6858000"/>
              <a:gd name="connsiteX854" fmla="*/ 6014186 w 7467600"/>
              <a:gd name="connsiteY854" fmla="*/ 1279799 h 6858000"/>
              <a:gd name="connsiteX855" fmla="*/ 6901619 w 7467600"/>
              <a:gd name="connsiteY855" fmla="*/ 1047874 h 6858000"/>
              <a:gd name="connsiteX856" fmla="*/ 6931566 w 7467600"/>
              <a:gd name="connsiteY856" fmla="*/ 1062034 h 6858000"/>
              <a:gd name="connsiteX857" fmla="*/ 5790982 w 7467600"/>
              <a:gd name="connsiteY857" fmla="*/ 1561380 h 6858000"/>
              <a:gd name="connsiteX858" fmla="*/ 6188971 w 7467600"/>
              <a:gd name="connsiteY858" fmla="*/ 1755168 h 6858000"/>
              <a:gd name="connsiteX859" fmla="*/ 6202446 w 7467600"/>
              <a:gd name="connsiteY859" fmla="*/ 1752268 h 6858000"/>
              <a:gd name="connsiteX860" fmla="*/ 7179560 w 7467600"/>
              <a:gd name="connsiteY860" fmla="*/ 1467551 h 6858000"/>
              <a:gd name="connsiteX861" fmla="*/ 7158730 w 7467600"/>
              <a:gd name="connsiteY861" fmla="*/ 1507835 h 6858000"/>
              <a:gd name="connsiteX862" fmla="*/ 6326959 w 7467600"/>
              <a:gd name="connsiteY862" fmla="*/ 1817686 h 6858000"/>
              <a:gd name="connsiteX863" fmla="*/ 6537433 w 7467600"/>
              <a:gd name="connsiteY863" fmla="*/ 1907790 h 6858000"/>
              <a:gd name="connsiteX864" fmla="*/ 6550221 w 7467600"/>
              <a:gd name="connsiteY864" fmla="*/ 1910729 h 6858000"/>
              <a:gd name="connsiteX865" fmla="*/ 6964438 w 7467600"/>
              <a:gd name="connsiteY865" fmla="*/ 2209505 h 6858000"/>
              <a:gd name="connsiteX866" fmla="*/ 7367862 w 7467600"/>
              <a:gd name="connsiteY866" fmla="*/ 2806833 h 6858000"/>
              <a:gd name="connsiteX867" fmla="*/ 7364329 w 7467600"/>
              <a:gd name="connsiteY867" fmla="*/ 2826907 h 6858000"/>
              <a:gd name="connsiteX868" fmla="*/ 7290545 w 7467600"/>
              <a:gd name="connsiteY868" fmla="*/ 2850663 h 6858000"/>
              <a:gd name="connsiteX869" fmla="*/ 6472036 w 7467600"/>
              <a:gd name="connsiteY869" fmla="*/ 1959003 h 6858000"/>
              <a:gd name="connsiteX870" fmla="*/ 5792897 w 7467600"/>
              <a:gd name="connsiteY870" fmla="*/ 1647747 h 6858000"/>
              <a:gd name="connsiteX871" fmla="*/ 5842751 w 7467600"/>
              <a:gd name="connsiteY871" fmla="*/ 1816112 h 6858000"/>
              <a:gd name="connsiteX872" fmla="*/ 5847424 w 7467600"/>
              <a:gd name="connsiteY872" fmla="*/ 1815776 h 6858000"/>
              <a:gd name="connsiteX873" fmla="*/ 6399821 w 7467600"/>
              <a:gd name="connsiteY873" fmla="*/ 2344799 h 6858000"/>
              <a:gd name="connsiteX874" fmla="*/ 6323232 w 7467600"/>
              <a:gd name="connsiteY874" fmla="*/ 2389634 h 6858000"/>
              <a:gd name="connsiteX875" fmla="*/ 5942958 w 7467600"/>
              <a:gd name="connsiteY875" fmla="*/ 2077708 h 6858000"/>
              <a:gd name="connsiteX876" fmla="*/ 5921559 w 7467600"/>
              <a:gd name="connsiteY876" fmla="*/ 2378596 h 6858000"/>
              <a:gd name="connsiteX877" fmla="*/ 5817651 w 7467600"/>
              <a:gd name="connsiteY877" fmla="*/ 3023919 h 6858000"/>
              <a:gd name="connsiteX878" fmla="*/ 5729634 w 7467600"/>
              <a:gd name="connsiteY878" fmla="*/ 3051849 h 6858000"/>
              <a:gd name="connsiteX879" fmla="*/ 5611018 w 7467600"/>
              <a:gd name="connsiteY879" fmla="*/ 2316769 h 6858000"/>
              <a:gd name="connsiteX880" fmla="*/ 5687608 w 7467600"/>
              <a:gd name="connsiteY880" fmla="*/ 2039972 h 6858000"/>
              <a:gd name="connsiteX881" fmla="*/ 5657554 w 7467600"/>
              <a:gd name="connsiteY881" fmla="*/ 1576445 h 6858000"/>
              <a:gd name="connsiteX882" fmla="*/ 5150475 w 7467600"/>
              <a:gd name="connsiteY882" fmla="*/ 1274012 h 6858000"/>
              <a:gd name="connsiteX883" fmla="*/ 5349142 w 7467600"/>
              <a:gd name="connsiteY883" fmla="*/ 2204405 h 6858000"/>
              <a:gd name="connsiteX884" fmla="*/ 5262214 w 7467600"/>
              <a:gd name="connsiteY884" fmla="*/ 2233836 h 6858000"/>
              <a:gd name="connsiteX885" fmla="*/ 4981539 w 7467600"/>
              <a:gd name="connsiteY885" fmla="*/ 1542201 h 6858000"/>
              <a:gd name="connsiteX886" fmla="*/ 4958461 w 7467600"/>
              <a:gd name="connsiteY886" fmla="*/ 1136957 h 6858000"/>
              <a:gd name="connsiteX887" fmla="*/ 4655015 w 7467600"/>
              <a:gd name="connsiteY887" fmla="*/ 891426 h 6858000"/>
              <a:gd name="connsiteX888" fmla="*/ 4348002 w 7467600"/>
              <a:gd name="connsiteY888" fmla="*/ 2205895 h 6858000"/>
              <a:gd name="connsiteX889" fmla="*/ 4262250 w 7467600"/>
              <a:gd name="connsiteY889" fmla="*/ 2219972 h 6858000"/>
              <a:gd name="connsiteX890" fmla="*/ 4550611 w 7467600"/>
              <a:gd name="connsiteY890" fmla="*/ 817540 h 6858000"/>
              <a:gd name="connsiteX891" fmla="*/ 4564418 w 7467600"/>
              <a:gd name="connsiteY891" fmla="*/ 808293 h 6858000"/>
              <a:gd name="connsiteX892" fmla="*/ 4266388 w 7467600"/>
              <a:gd name="connsiteY892" fmla="*/ 500083 h 6858000"/>
              <a:gd name="connsiteX893" fmla="*/ 4032842 w 7467600"/>
              <a:gd name="connsiteY893" fmla="*/ 211809 h 6858000"/>
              <a:gd name="connsiteX894" fmla="*/ 3882765 w 7467600"/>
              <a:gd name="connsiteY894" fmla="*/ 0 h 6858000"/>
              <a:gd name="connsiteX895" fmla="*/ 3721337 w 7467600"/>
              <a:gd name="connsiteY895" fmla="*/ 0 h 6858000"/>
              <a:gd name="connsiteX896" fmla="*/ 3797544 w 7467600"/>
              <a:gd name="connsiteY896" fmla="*/ 0 h 6858000"/>
              <a:gd name="connsiteX897" fmla="*/ 3775734 w 7467600"/>
              <a:gd name="connsiteY897" fmla="*/ 95131 h 6858000"/>
              <a:gd name="connsiteX898" fmla="*/ 3724807 w 7467600"/>
              <a:gd name="connsiteY898" fmla="*/ 272257 h 6858000"/>
              <a:gd name="connsiteX899" fmla="*/ 3726844 w 7467600"/>
              <a:gd name="connsiteY899" fmla="*/ 282988 h 6858000"/>
              <a:gd name="connsiteX900" fmla="*/ 3742664 w 7467600"/>
              <a:gd name="connsiteY900" fmla="*/ 279918 h 6858000"/>
              <a:gd name="connsiteX901" fmla="*/ 4103910 w 7467600"/>
              <a:gd name="connsiteY901" fmla="*/ 1161917 h 6858000"/>
              <a:gd name="connsiteX902" fmla="*/ 4020269 w 7467600"/>
              <a:gd name="connsiteY902" fmla="*/ 1200406 h 6858000"/>
              <a:gd name="connsiteX903" fmla="*/ 3674882 w 7467600"/>
              <a:gd name="connsiteY903" fmla="*/ 488524 h 6858000"/>
              <a:gd name="connsiteX904" fmla="*/ 3132682 w 7467600"/>
              <a:gd name="connsiteY904" fmla="*/ 1072284 h 6858000"/>
              <a:gd name="connsiteX905" fmla="*/ 2716346 w 7467600"/>
              <a:gd name="connsiteY905" fmla="*/ 1276376 h 6858000"/>
              <a:gd name="connsiteX906" fmla="*/ 2716772 w 7467600"/>
              <a:gd name="connsiteY906" fmla="*/ 1255462 h 6858000"/>
              <a:gd name="connsiteX907" fmla="*/ 3471096 w 7467600"/>
              <a:gd name="connsiteY907" fmla="*/ 437072 h 6858000"/>
              <a:gd name="connsiteX908" fmla="*/ 3639057 w 7467600"/>
              <a:gd name="connsiteY908" fmla="*/ 286334 h 6858000"/>
              <a:gd name="connsiteX909" fmla="*/ 3640309 w 7467600"/>
              <a:gd name="connsiteY909" fmla="*/ 284664 h 6858000"/>
              <a:gd name="connsiteX910" fmla="*/ 3646022 w 7467600"/>
              <a:gd name="connsiteY910" fmla="*/ 276711 h 6858000"/>
              <a:gd name="connsiteX911" fmla="*/ 3707943 w 7467600"/>
              <a:gd name="connsiteY911" fmla="*/ 65958 h 6858000"/>
              <a:gd name="connsiteX912" fmla="*/ 3721337 w 7467600"/>
              <a:gd name="connsiteY912" fmla="*/ 0 h 6858000"/>
              <a:gd name="connsiteX913" fmla="*/ 2867960 w 7467600"/>
              <a:gd name="connsiteY913" fmla="*/ 0 h 6858000"/>
              <a:gd name="connsiteX914" fmla="*/ 2926351 w 7467600"/>
              <a:gd name="connsiteY914" fmla="*/ 0 h 6858000"/>
              <a:gd name="connsiteX915" fmla="*/ 2902823 w 7467600"/>
              <a:gd name="connsiteY915" fmla="*/ 262929 h 6858000"/>
              <a:gd name="connsiteX916" fmla="*/ 2940663 w 7467600"/>
              <a:gd name="connsiteY916" fmla="*/ 140884 h 6858000"/>
              <a:gd name="connsiteX917" fmla="*/ 2947039 w 7467600"/>
              <a:gd name="connsiteY917" fmla="*/ 122524 h 6858000"/>
              <a:gd name="connsiteX918" fmla="*/ 2984316 w 7467600"/>
              <a:gd name="connsiteY918" fmla="*/ 0 h 6858000"/>
              <a:gd name="connsiteX919" fmla="*/ 3016114 w 7467600"/>
              <a:gd name="connsiteY919" fmla="*/ 0 h 6858000"/>
              <a:gd name="connsiteX920" fmla="*/ 2979949 w 7467600"/>
              <a:gd name="connsiteY920" fmla="*/ 119274 h 6858000"/>
              <a:gd name="connsiteX921" fmla="*/ 3023879 w 7467600"/>
              <a:gd name="connsiteY921" fmla="*/ 0 h 6858000"/>
              <a:gd name="connsiteX922" fmla="*/ 3105400 w 7467600"/>
              <a:gd name="connsiteY922" fmla="*/ 0 h 6858000"/>
              <a:gd name="connsiteX923" fmla="*/ 3094669 w 7467600"/>
              <a:gd name="connsiteY923" fmla="*/ 30308 h 6858000"/>
              <a:gd name="connsiteX924" fmla="*/ 2901945 w 7467600"/>
              <a:gd name="connsiteY924" fmla="*/ 466538 h 6858000"/>
              <a:gd name="connsiteX925" fmla="*/ 2815209 w 7467600"/>
              <a:gd name="connsiteY925" fmla="*/ 497361 h 6858000"/>
              <a:gd name="connsiteX926" fmla="*/ 2844845 w 7467600"/>
              <a:gd name="connsiteY926" fmla="*/ 127638 h 6858000"/>
              <a:gd name="connsiteX927" fmla="*/ 2867960 w 7467600"/>
              <a:gd name="connsiteY927" fmla="*/ 0 h 6858000"/>
              <a:gd name="connsiteX928" fmla="*/ 1057230 w 7467600"/>
              <a:gd name="connsiteY928" fmla="*/ 0 h 6858000"/>
              <a:gd name="connsiteX929" fmla="*/ 1111003 w 7467600"/>
              <a:gd name="connsiteY929" fmla="*/ 0 h 6858000"/>
              <a:gd name="connsiteX930" fmla="*/ 1125553 w 7467600"/>
              <a:gd name="connsiteY930" fmla="*/ 52588 h 6858000"/>
              <a:gd name="connsiteX931" fmla="*/ 1304276 w 7467600"/>
              <a:gd name="connsiteY931" fmla="*/ 476275 h 6858000"/>
              <a:gd name="connsiteX932" fmla="*/ 1492066 w 7467600"/>
              <a:gd name="connsiteY932" fmla="*/ 886333 h 6858000"/>
              <a:gd name="connsiteX933" fmla="*/ 1423698 w 7467600"/>
              <a:gd name="connsiteY933" fmla="*/ 710817 h 6858000"/>
              <a:gd name="connsiteX934" fmla="*/ 1357609 w 7467600"/>
              <a:gd name="connsiteY934" fmla="*/ 532892 h 6858000"/>
              <a:gd name="connsiteX935" fmla="*/ 1309550 w 7467600"/>
              <a:gd name="connsiteY935" fmla="*/ 374031 h 6858000"/>
              <a:gd name="connsiteX936" fmla="*/ 1193673 w 7467600"/>
              <a:gd name="connsiteY936" fmla="*/ 49533 h 6858000"/>
              <a:gd name="connsiteX937" fmla="*/ 1164391 w 7467600"/>
              <a:gd name="connsiteY937" fmla="*/ 0 h 6858000"/>
              <a:gd name="connsiteX938" fmla="*/ 1200666 w 7467600"/>
              <a:gd name="connsiteY938" fmla="*/ 0 h 6858000"/>
              <a:gd name="connsiteX939" fmla="*/ 1223408 w 7467600"/>
              <a:gd name="connsiteY939" fmla="*/ 38996 h 6858000"/>
              <a:gd name="connsiteX940" fmla="*/ 1339635 w 7467600"/>
              <a:gd name="connsiteY940" fmla="*/ 365517 h 6858000"/>
              <a:gd name="connsiteX941" fmla="*/ 1387469 w 7467600"/>
              <a:gd name="connsiteY941" fmla="*/ 523079 h 6858000"/>
              <a:gd name="connsiteX942" fmla="*/ 1452685 w 7467600"/>
              <a:gd name="connsiteY942" fmla="*/ 699806 h 6858000"/>
              <a:gd name="connsiteX943" fmla="*/ 1492092 w 7467600"/>
              <a:gd name="connsiteY943" fmla="*/ 800424 h 6858000"/>
              <a:gd name="connsiteX944" fmla="*/ 1455302 w 7467600"/>
              <a:gd name="connsiteY944" fmla="*/ 632913 h 6858000"/>
              <a:gd name="connsiteX945" fmla="*/ 1222336 w 7467600"/>
              <a:gd name="connsiteY945" fmla="*/ 9480 h 6858000"/>
              <a:gd name="connsiteX946" fmla="*/ 1214634 w 7467600"/>
              <a:gd name="connsiteY946" fmla="*/ 0 h 6858000"/>
              <a:gd name="connsiteX947" fmla="*/ 1289827 w 7467600"/>
              <a:gd name="connsiteY947" fmla="*/ 0 h 6858000"/>
              <a:gd name="connsiteX948" fmla="*/ 1321076 w 7467600"/>
              <a:gd name="connsiteY948" fmla="*/ 59722 h 6858000"/>
              <a:gd name="connsiteX949" fmla="*/ 1512579 w 7467600"/>
              <a:gd name="connsiteY949" fmla="*/ 626441 h 6858000"/>
              <a:gd name="connsiteX950" fmla="*/ 1506076 w 7467600"/>
              <a:gd name="connsiteY950" fmla="*/ 1089289 h 6858000"/>
              <a:gd name="connsiteX951" fmla="*/ 1486346 w 7467600"/>
              <a:gd name="connsiteY951" fmla="*/ 1079919 h 6858000"/>
              <a:gd name="connsiteX952" fmla="*/ 1070511 w 7467600"/>
              <a:gd name="connsiteY952" fmla="*/ 48609 h 6858000"/>
              <a:gd name="connsiteX953" fmla="*/ 1057230 w 7467600"/>
              <a:gd name="connsiteY953" fmla="*/ 0 h 6858000"/>
              <a:gd name="connsiteX954" fmla="*/ 43151 w 7467600"/>
              <a:gd name="connsiteY954" fmla="*/ 0 h 6858000"/>
              <a:gd name="connsiteX955" fmla="*/ 95283 w 7467600"/>
              <a:gd name="connsiteY955" fmla="*/ 0 h 6858000"/>
              <a:gd name="connsiteX956" fmla="*/ 300708 w 7467600"/>
              <a:gd name="connsiteY956" fmla="*/ 154571 h 6858000"/>
              <a:gd name="connsiteX957" fmla="*/ 530414 w 7467600"/>
              <a:gd name="connsiteY957" fmla="*/ 354673 h 6858000"/>
              <a:gd name="connsiteX958" fmla="*/ 333785 w 7467600"/>
              <a:gd name="connsiteY958" fmla="*/ 161564 h 6858000"/>
              <a:gd name="connsiteX959" fmla="*/ 147005 w 7467600"/>
              <a:gd name="connsiteY959" fmla="*/ 0 h 6858000"/>
              <a:gd name="connsiteX960" fmla="*/ 272509 w 7467600"/>
              <a:gd name="connsiteY960" fmla="*/ 0 h 6858000"/>
              <a:gd name="connsiteX961" fmla="*/ 326276 w 7467600"/>
              <a:gd name="connsiteY961" fmla="*/ 45847 h 6858000"/>
              <a:gd name="connsiteX962" fmla="*/ 823759 w 7467600"/>
              <a:gd name="connsiteY962" fmla="*/ 574145 h 6858000"/>
              <a:gd name="connsiteX963" fmla="*/ 811254 w 7467600"/>
              <a:gd name="connsiteY963" fmla="*/ 665546 h 6858000"/>
              <a:gd name="connsiteX964" fmla="*/ 154042 w 7467600"/>
              <a:gd name="connsiteY964" fmla="*/ 261522 h 6858000"/>
              <a:gd name="connsiteX965" fmla="*/ 13550 w 7467600"/>
              <a:gd name="connsiteY965" fmla="*/ 158423 h 6858000"/>
              <a:gd name="connsiteX966" fmla="*/ 0 w 7467600"/>
              <a:gd name="connsiteY966" fmla="*/ 146618 h 6858000"/>
              <a:gd name="connsiteX967" fmla="*/ 0 w 7467600"/>
              <a:gd name="connsiteY967" fmla="*/ 59161 h 6858000"/>
              <a:gd name="connsiteX968" fmla="*/ 45427 w 7467600"/>
              <a:gd name="connsiteY968" fmla="*/ 101078 h 6858000"/>
              <a:gd name="connsiteX969" fmla="*/ 630103 w 7467600"/>
              <a:gd name="connsiteY969" fmla="*/ 485885 h 6858000"/>
              <a:gd name="connsiteX970" fmla="*/ 532040 w 7467600"/>
              <a:gd name="connsiteY970" fmla="*/ 399359 h 6858000"/>
              <a:gd name="connsiteX971" fmla="*/ 517618 w 7467600"/>
              <a:gd name="connsiteY971" fmla="*/ 385726 h 6858000"/>
              <a:gd name="connsiteX972" fmla="*/ 285074 w 7467600"/>
              <a:gd name="connsiteY972" fmla="*/ 182755 h 6858000"/>
              <a:gd name="connsiteX973" fmla="*/ 43151 w 7467600"/>
              <a:gd name="connsiteY97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6946849 w 7467600"/>
              <a:gd name="connsiteY81" fmla="*/ 5523271 h 6858000"/>
              <a:gd name="connsiteX82" fmla="*/ 7105827 w 7467600"/>
              <a:gd name="connsiteY82" fmla="*/ 5718700 h 6858000"/>
              <a:gd name="connsiteX83" fmla="*/ 7356878 w 7467600"/>
              <a:gd name="connsiteY83" fmla="*/ 5981332 h 6858000"/>
              <a:gd name="connsiteX84" fmla="*/ 7467600 w 7467600"/>
              <a:gd name="connsiteY84" fmla="*/ 6117703 h 6858000"/>
              <a:gd name="connsiteX85" fmla="*/ 7467600 w 7467600"/>
              <a:gd name="connsiteY85" fmla="*/ 6163634 h 6858000"/>
              <a:gd name="connsiteX86" fmla="*/ 7403637 w 7467600"/>
              <a:gd name="connsiteY86" fmla="*/ 6083957 h 6858000"/>
              <a:gd name="connsiteX87" fmla="*/ 7254615 w 7467600"/>
              <a:gd name="connsiteY87" fmla="*/ 5911918 h 6858000"/>
              <a:gd name="connsiteX88" fmla="*/ 7312589 w 7467600"/>
              <a:gd name="connsiteY88" fmla="*/ 5982309 h 6858000"/>
              <a:gd name="connsiteX89" fmla="*/ 7448321 w 7467600"/>
              <a:gd name="connsiteY89" fmla="*/ 6190991 h 6858000"/>
              <a:gd name="connsiteX90" fmla="*/ 7467600 w 7467600"/>
              <a:gd name="connsiteY90" fmla="*/ 6221686 h 6858000"/>
              <a:gd name="connsiteX91" fmla="*/ 7467600 w 7467600"/>
              <a:gd name="connsiteY91" fmla="*/ 6334256 h 6858000"/>
              <a:gd name="connsiteX92" fmla="*/ 7454976 w 7467600"/>
              <a:gd name="connsiteY92" fmla="*/ 6318297 h 6858000"/>
              <a:gd name="connsiteX93" fmla="*/ 7042773 w 7467600"/>
              <a:gd name="connsiteY93" fmla="*/ 5734011 h 6858000"/>
              <a:gd name="connsiteX94" fmla="*/ 1456157 w 7467600"/>
              <a:gd name="connsiteY94" fmla="*/ 5371404 h 6858000"/>
              <a:gd name="connsiteX95" fmla="*/ 1244432 w 7467600"/>
              <a:gd name="connsiteY95" fmla="*/ 5385601 h 6858000"/>
              <a:gd name="connsiteX96" fmla="*/ 973990 w 7467600"/>
              <a:gd name="connsiteY96" fmla="*/ 5424940 h 6858000"/>
              <a:gd name="connsiteX97" fmla="*/ 1103809 w 7467600"/>
              <a:gd name="connsiteY97" fmla="*/ 5433720 h 6858000"/>
              <a:gd name="connsiteX98" fmla="*/ 1123454 w 7467600"/>
              <a:gd name="connsiteY98" fmla="*/ 5435727 h 6858000"/>
              <a:gd name="connsiteX99" fmla="*/ 1737017 w 7467600"/>
              <a:gd name="connsiteY99" fmla="*/ 5452183 h 6858000"/>
              <a:gd name="connsiteX100" fmla="*/ 1824397 w 7467600"/>
              <a:gd name="connsiteY100" fmla="*/ 5447757 h 6858000"/>
              <a:gd name="connsiteX101" fmla="*/ 2070059 w 7467600"/>
              <a:gd name="connsiteY101" fmla="*/ 5441660 h 6858000"/>
              <a:gd name="connsiteX102" fmla="*/ 1456157 w 7467600"/>
              <a:gd name="connsiteY102" fmla="*/ 5371404 h 6858000"/>
              <a:gd name="connsiteX103" fmla="*/ 4988186 w 7467600"/>
              <a:gd name="connsiteY103" fmla="*/ 5216467 h 6858000"/>
              <a:gd name="connsiteX104" fmla="*/ 4777334 w 7467600"/>
              <a:gd name="connsiteY104" fmla="*/ 5406072 h 6858000"/>
              <a:gd name="connsiteX105" fmla="*/ 4718341 w 7467600"/>
              <a:gd name="connsiteY105" fmla="*/ 5468043 h 6858000"/>
              <a:gd name="connsiteX106" fmla="*/ 4604655 w 7467600"/>
              <a:gd name="connsiteY106" fmla="*/ 5583434 h 6858000"/>
              <a:gd name="connsiteX107" fmla="*/ 4565074 w 7467600"/>
              <a:gd name="connsiteY107" fmla="*/ 5618550 h 6858000"/>
              <a:gd name="connsiteX108" fmla="*/ 4988186 w 7467600"/>
              <a:gd name="connsiteY108" fmla="*/ 5216467 h 6858000"/>
              <a:gd name="connsiteX109" fmla="*/ 4978032 w 7467600"/>
              <a:gd name="connsiteY109" fmla="*/ 5183809 h 6858000"/>
              <a:gd name="connsiteX110" fmla="*/ 4463413 w 7467600"/>
              <a:gd name="connsiteY110" fmla="*/ 5615162 h 6858000"/>
              <a:gd name="connsiteX111" fmla="*/ 4358134 w 7467600"/>
              <a:gd name="connsiteY111" fmla="*/ 5742791 h 6858000"/>
              <a:gd name="connsiteX112" fmla="*/ 4376219 w 7467600"/>
              <a:gd name="connsiteY112" fmla="*/ 5729027 h 6858000"/>
              <a:gd name="connsiteX113" fmla="*/ 4582340 w 7467600"/>
              <a:gd name="connsiteY113" fmla="*/ 5561037 h 6858000"/>
              <a:gd name="connsiteX114" fmla="*/ 4694684 w 7467600"/>
              <a:gd name="connsiteY114" fmla="*/ 5447098 h 6858000"/>
              <a:gd name="connsiteX115" fmla="*/ 4754123 w 7467600"/>
              <a:gd name="connsiteY115" fmla="*/ 5384643 h 6858000"/>
              <a:gd name="connsiteX116" fmla="*/ 4978032 w 7467600"/>
              <a:gd name="connsiteY116" fmla="*/ 5183809 h 6858000"/>
              <a:gd name="connsiteX117" fmla="*/ 1903353 w 7467600"/>
              <a:gd name="connsiteY117" fmla="*/ 5044827 h 6858000"/>
              <a:gd name="connsiteX118" fmla="*/ 1936931 w 7467600"/>
              <a:gd name="connsiteY118" fmla="*/ 5093954 h 6858000"/>
              <a:gd name="connsiteX119" fmla="*/ 2195868 w 7467600"/>
              <a:gd name="connsiteY119" fmla="*/ 5396574 h 6858000"/>
              <a:gd name="connsiteX120" fmla="*/ 2088852 w 7467600"/>
              <a:gd name="connsiteY120" fmla="*/ 5166123 h 6858000"/>
              <a:gd name="connsiteX121" fmla="*/ 1958241 w 7467600"/>
              <a:gd name="connsiteY121" fmla="*/ 5067955 h 6858000"/>
              <a:gd name="connsiteX122" fmla="*/ 1903353 w 7467600"/>
              <a:gd name="connsiteY122" fmla="*/ 5044827 h 6858000"/>
              <a:gd name="connsiteX123" fmla="*/ 1979378 w 7467600"/>
              <a:gd name="connsiteY123" fmla="*/ 4769504 h 6858000"/>
              <a:gd name="connsiteX124" fmla="*/ 2882120 w 7467600"/>
              <a:gd name="connsiteY124" fmla="*/ 5064547 h 6858000"/>
              <a:gd name="connsiteX125" fmla="*/ 2793103 w 7467600"/>
              <a:gd name="connsiteY125" fmla="*/ 5039699 h 6858000"/>
              <a:gd name="connsiteX126" fmla="*/ 2770041 w 7467600"/>
              <a:gd name="connsiteY126" fmla="*/ 5033634 h 6858000"/>
              <a:gd name="connsiteX127" fmla="*/ 1979378 w 7467600"/>
              <a:gd name="connsiteY127" fmla="*/ 4769504 h 6858000"/>
              <a:gd name="connsiteX128" fmla="*/ 1927410 w 7467600"/>
              <a:gd name="connsiteY128" fmla="*/ 4716164 h 6858000"/>
              <a:gd name="connsiteX129" fmla="*/ 1959587 w 7467600"/>
              <a:gd name="connsiteY129" fmla="*/ 4728849 h 6858000"/>
              <a:gd name="connsiteX130" fmla="*/ 2777707 w 7467600"/>
              <a:gd name="connsiteY130" fmla="*/ 5003991 h 6858000"/>
              <a:gd name="connsiteX131" fmla="*/ 2800768 w 7467600"/>
              <a:gd name="connsiteY131" fmla="*/ 5010056 h 6858000"/>
              <a:gd name="connsiteX132" fmla="*/ 2879408 w 7467600"/>
              <a:gd name="connsiteY132" fmla="*/ 5031590 h 6858000"/>
              <a:gd name="connsiteX133" fmla="*/ 2862295 w 7467600"/>
              <a:gd name="connsiteY133" fmla="*/ 5022958 h 6858000"/>
              <a:gd name="connsiteX134" fmla="*/ 2813343 w 7467600"/>
              <a:gd name="connsiteY134" fmla="*/ 4998369 h 6858000"/>
              <a:gd name="connsiteX135" fmla="*/ 2646245 w 7467600"/>
              <a:gd name="connsiteY135" fmla="*/ 4930999 h 6858000"/>
              <a:gd name="connsiteX136" fmla="*/ 1999243 w 7467600"/>
              <a:gd name="connsiteY136" fmla="*/ 4730524 h 6858000"/>
              <a:gd name="connsiteX137" fmla="*/ 1979527 w 7467600"/>
              <a:gd name="connsiteY137" fmla="*/ 4726651 h 6858000"/>
              <a:gd name="connsiteX138" fmla="*/ 1927410 w 7467600"/>
              <a:gd name="connsiteY138" fmla="*/ 4716164 h 6858000"/>
              <a:gd name="connsiteX139" fmla="*/ 1997014 w 7467600"/>
              <a:gd name="connsiteY139" fmla="*/ 4698007 h 6858000"/>
              <a:gd name="connsiteX140" fmla="*/ 2005458 w 7467600"/>
              <a:gd name="connsiteY140" fmla="*/ 4699540 h 6858000"/>
              <a:gd name="connsiteX141" fmla="*/ 2657186 w 7467600"/>
              <a:gd name="connsiteY141" fmla="*/ 4901687 h 6858000"/>
              <a:gd name="connsiteX142" fmla="*/ 2826662 w 7467600"/>
              <a:gd name="connsiteY142" fmla="*/ 4970362 h 6858000"/>
              <a:gd name="connsiteX143" fmla="*/ 2876100 w 7467600"/>
              <a:gd name="connsiteY143" fmla="*/ 4995397 h 6858000"/>
              <a:gd name="connsiteX144" fmla="*/ 3042600 w 7467600"/>
              <a:gd name="connsiteY144" fmla="*/ 5059532 h 6858000"/>
              <a:gd name="connsiteX145" fmla="*/ 1997014 w 7467600"/>
              <a:gd name="connsiteY145" fmla="*/ 4698007 h 6858000"/>
              <a:gd name="connsiteX146" fmla="*/ 2305292 w 7467600"/>
              <a:gd name="connsiteY146" fmla="*/ 4219492 h 6858000"/>
              <a:gd name="connsiteX147" fmla="*/ 3360922 w 7467600"/>
              <a:gd name="connsiteY147" fmla="*/ 4529373 h 6858000"/>
              <a:gd name="connsiteX148" fmla="*/ 3492420 w 7467600"/>
              <a:gd name="connsiteY148" fmla="*/ 4510145 h 6858000"/>
              <a:gd name="connsiteX149" fmla="*/ 3364086 w 7467600"/>
              <a:gd name="connsiteY149" fmla="*/ 4480340 h 6858000"/>
              <a:gd name="connsiteX150" fmla="*/ 3225818 w 7467600"/>
              <a:gd name="connsiteY150" fmla="*/ 4411822 h 6858000"/>
              <a:gd name="connsiteX151" fmla="*/ 3129696 w 7467600"/>
              <a:gd name="connsiteY151" fmla="*/ 4360704 h 6858000"/>
              <a:gd name="connsiteX152" fmla="*/ 2814545 w 7467600"/>
              <a:gd name="connsiteY152" fmla="*/ 4282955 h 6858000"/>
              <a:gd name="connsiteX153" fmla="*/ 2305292 w 7467600"/>
              <a:gd name="connsiteY153" fmla="*/ 4219492 h 6858000"/>
              <a:gd name="connsiteX154" fmla="*/ 2626982 w 7467600"/>
              <a:gd name="connsiteY154" fmla="*/ 4206450 h 6858000"/>
              <a:gd name="connsiteX155" fmla="*/ 2490617 w 7467600"/>
              <a:gd name="connsiteY155" fmla="*/ 4206951 h 6858000"/>
              <a:gd name="connsiteX156" fmla="*/ 2819869 w 7467600"/>
              <a:gd name="connsiteY156" fmla="*/ 4252936 h 6858000"/>
              <a:gd name="connsiteX157" fmla="*/ 3143018 w 7467600"/>
              <a:gd name="connsiteY157" fmla="*/ 4332698 h 6858000"/>
              <a:gd name="connsiteX158" fmla="*/ 3241520 w 7467600"/>
              <a:gd name="connsiteY158" fmla="*/ 4385112 h 6858000"/>
              <a:gd name="connsiteX159" fmla="*/ 3374575 w 7467600"/>
              <a:gd name="connsiteY159" fmla="*/ 4451517 h 6858000"/>
              <a:gd name="connsiteX160" fmla="*/ 3505221 w 7467600"/>
              <a:gd name="connsiteY160" fmla="*/ 4480757 h 6858000"/>
              <a:gd name="connsiteX161" fmla="*/ 2626982 w 7467600"/>
              <a:gd name="connsiteY161" fmla="*/ 4206450 h 6858000"/>
              <a:gd name="connsiteX162" fmla="*/ 1310106 w 7467600"/>
              <a:gd name="connsiteY162" fmla="*/ 3943217 h 6858000"/>
              <a:gd name="connsiteX163" fmla="*/ 854994 w 7467600"/>
              <a:gd name="connsiteY163" fmla="*/ 4399136 h 6858000"/>
              <a:gd name="connsiteX164" fmla="*/ 742462 w 7467600"/>
              <a:gd name="connsiteY164" fmla="*/ 4594648 h 6858000"/>
              <a:gd name="connsiteX165" fmla="*/ 820602 w 7467600"/>
              <a:gd name="connsiteY165" fmla="*/ 4485915 h 6858000"/>
              <a:gd name="connsiteX166" fmla="*/ 878295 w 7467600"/>
              <a:gd name="connsiteY166" fmla="*/ 4403594 h 6858000"/>
              <a:gd name="connsiteX167" fmla="*/ 1240607 w 7467600"/>
              <a:gd name="connsiteY167" fmla="*/ 4010401 h 6858000"/>
              <a:gd name="connsiteX168" fmla="*/ 1310106 w 7467600"/>
              <a:gd name="connsiteY168" fmla="*/ 3943217 h 6858000"/>
              <a:gd name="connsiteX169" fmla="*/ 1423113 w 7467600"/>
              <a:gd name="connsiteY169" fmla="*/ 3874565 h 6858000"/>
              <a:gd name="connsiteX170" fmla="*/ 1260565 w 7467600"/>
              <a:gd name="connsiteY170" fmla="*/ 4031982 h 6858000"/>
              <a:gd name="connsiteX171" fmla="*/ 901900 w 7467600"/>
              <a:gd name="connsiteY171" fmla="*/ 4421236 h 6858000"/>
              <a:gd name="connsiteX172" fmla="*/ 845044 w 7467600"/>
              <a:gd name="connsiteY172" fmla="*/ 4502436 h 6858000"/>
              <a:gd name="connsiteX173" fmla="*/ 685926 w 7467600"/>
              <a:gd name="connsiteY173" fmla="*/ 4703069 h 6858000"/>
              <a:gd name="connsiteX174" fmla="*/ 684248 w 7467600"/>
              <a:gd name="connsiteY174" fmla="*/ 4706721 h 6858000"/>
              <a:gd name="connsiteX175" fmla="*/ 1423113 w 7467600"/>
              <a:gd name="connsiteY175" fmla="*/ 3874565 h 6858000"/>
              <a:gd name="connsiteX176" fmla="*/ 3316479 w 7467600"/>
              <a:gd name="connsiteY176" fmla="*/ 3872136 h 6858000"/>
              <a:gd name="connsiteX177" fmla="*/ 3546806 w 7467600"/>
              <a:gd name="connsiteY177" fmla="*/ 4356139 h 6858000"/>
              <a:gd name="connsiteX178" fmla="*/ 3364433 w 7467600"/>
              <a:gd name="connsiteY178" fmla="*/ 3953121 h 6858000"/>
              <a:gd name="connsiteX179" fmla="*/ 3316479 w 7467600"/>
              <a:gd name="connsiteY179" fmla="*/ 3872136 h 6858000"/>
              <a:gd name="connsiteX180" fmla="*/ 3291335 w 7467600"/>
              <a:gd name="connsiteY180" fmla="*/ 3767420 h 6858000"/>
              <a:gd name="connsiteX181" fmla="*/ 3390805 w 7467600"/>
              <a:gd name="connsiteY181" fmla="*/ 3937163 h 6858000"/>
              <a:gd name="connsiteX182" fmla="*/ 3579062 w 7467600"/>
              <a:gd name="connsiteY182" fmla="*/ 4359040 h 6858000"/>
              <a:gd name="connsiteX183" fmla="*/ 3467355 w 7467600"/>
              <a:gd name="connsiteY183" fmla="*/ 3988130 h 6858000"/>
              <a:gd name="connsiteX184" fmla="*/ 3310753 w 7467600"/>
              <a:gd name="connsiteY184" fmla="*/ 3787140 h 6858000"/>
              <a:gd name="connsiteX185" fmla="*/ 3291335 w 7467600"/>
              <a:gd name="connsiteY185" fmla="*/ 3767420 h 6858000"/>
              <a:gd name="connsiteX186" fmla="*/ 1635889 w 7467600"/>
              <a:gd name="connsiteY186" fmla="*/ 3709494 h 6858000"/>
              <a:gd name="connsiteX187" fmla="*/ 1634800 w 7467600"/>
              <a:gd name="connsiteY187" fmla="*/ 3731111 h 6858000"/>
              <a:gd name="connsiteX188" fmla="*/ 1635889 w 7467600"/>
              <a:gd name="connsiteY188" fmla="*/ 3709494 h 6858000"/>
              <a:gd name="connsiteX189" fmla="*/ 1510397 w 7467600"/>
              <a:gd name="connsiteY189" fmla="*/ 3684705 h 6858000"/>
              <a:gd name="connsiteX190" fmla="*/ 1146550 w 7467600"/>
              <a:gd name="connsiteY190" fmla="*/ 3802012 h 6858000"/>
              <a:gd name="connsiteX191" fmla="*/ 698834 w 7467600"/>
              <a:gd name="connsiteY191" fmla="*/ 3952272 h 6858000"/>
              <a:gd name="connsiteX192" fmla="*/ 34256 w 7467600"/>
              <a:gd name="connsiteY192" fmla="*/ 4347603 h 6858000"/>
              <a:gd name="connsiteX193" fmla="*/ 527241 w 7467600"/>
              <a:gd name="connsiteY193" fmla="*/ 4065078 h 6858000"/>
              <a:gd name="connsiteX194" fmla="*/ 1510397 w 7467600"/>
              <a:gd name="connsiteY194" fmla="*/ 3684705 h 6858000"/>
              <a:gd name="connsiteX195" fmla="*/ 1313114 w 7467600"/>
              <a:gd name="connsiteY195" fmla="*/ 3655216 h 6858000"/>
              <a:gd name="connsiteX196" fmla="*/ 1109304 w 7467600"/>
              <a:gd name="connsiteY196" fmla="*/ 3669030 h 6858000"/>
              <a:gd name="connsiteX197" fmla="*/ 8129 w 7467600"/>
              <a:gd name="connsiteY197" fmla="*/ 4330519 h 6858000"/>
              <a:gd name="connsiteX198" fmla="*/ 687572 w 7467600"/>
              <a:gd name="connsiteY198" fmla="*/ 3925629 h 6858000"/>
              <a:gd name="connsiteX199" fmla="*/ 1138365 w 7467600"/>
              <a:gd name="connsiteY199" fmla="*/ 3774515 h 6858000"/>
              <a:gd name="connsiteX200" fmla="*/ 1505579 w 7467600"/>
              <a:gd name="connsiteY200" fmla="*/ 3655526 h 6858000"/>
              <a:gd name="connsiteX201" fmla="*/ 1313114 w 7467600"/>
              <a:gd name="connsiteY201" fmla="*/ 3655216 h 6858000"/>
              <a:gd name="connsiteX202" fmla="*/ 3655073 w 7467600"/>
              <a:gd name="connsiteY202" fmla="*/ 3650884 h 6858000"/>
              <a:gd name="connsiteX203" fmla="*/ 3989938 w 7467600"/>
              <a:gd name="connsiteY203" fmla="*/ 3991685 h 6858000"/>
              <a:gd name="connsiteX204" fmla="*/ 4393907 w 7467600"/>
              <a:gd name="connsiteY204" fmla="*/ 4261258 h 6858000"/>
              <a:gd name="connsiteX205" fmla="*/ 4648051 w 7467600"/>
              <a:gd name="connsiteY205" fmla="*/ 4374051 h 6858000"/>
              <a:gd name="connsiteX206" fmla="*/ 4383389 w 7467600"/>
              <a:gd name="connsiteY206" fmla="*/ 4184369 h 6858000"/>
              <a:gd name="connsiteX207" fmla="*/ 4165508 w 7467600"/>
              <a:gd name="connsiteY207" fmla="*/ 4035196 h 6858000"/>
              <a:gd name="connsiteX208" fmla="*/ 4068162 w 7467600"/>
              <a:gd name="connsiteY208" fmla="*/ 3953394 h 6858000"/>
              <a:gd name="connsiteX209" fmla="*/ 3981416 w 7467600"/>
              <a:gd name="connsiteY209" fmla="*/ 3880482 h 6858000"/>
              <a:gd name="connsiteX210" fmla="*/ 3800147 w 7467600"/>
              <a:gd name="connsiteY210" fmla="*/ 3749872 h 6858000"/>
              <a:gd name="connsiteX211" fmla="*/ 3655073 w 7467600"/>
              <a:gd name="connsiteY211" fmla="*/ 3650884 h 6858000"/>
              <a:gd name="connsiteX212" fmla="*/ 3670252 w 7467600"/>
              <a:gd name="connsiteY212" fmla="*/ 3622798 h 6858000"/>
              <a:gd name="connsiteX213" fmla="*/ 3817258 w 7467600"/>
              <a:gd name="connsiteY213" fmla="*/ 3723577 h 6858000"/>
              <a:gd name="connsiteX214" fmla="*/ 4000461 w 7467600"/>
              <a:gd name="connsiteY214" fmla="*/ 3855966 h 6858000"/>
              <a:gd name="connsiteX215" fmla="*/ 4088180 w 7467600"/>
              <a:gd name="connsiteY215" fmla="*/ 3929774 h 6858000"/>
              <a:gd name="connsiteX216" fmla="*/ 4184555 w 7467600"/>
              <a:gd name="connsiteY216" fmla="*/ 4010683 h 6858000"/>
              <a:gd name="connsiteX217" fmla="*/ 4399563 w 7467600"/>
              <a:gd name="connsiteY217" fmla="*/ 4158106 h 6858000"/>
              <a:gd name="connsiteX218" fmla="*/ 4684469 w 7467600"/>
              <a:gd name="connsiteY218" fmla="*/ 4364680 h 6858000"/>
              <a:gd name="connsiteX219" fmla="*/ 4690271 w 7467600"/>
              <a:gd name="connsiteY219" fmla="*/ 4370034 h 6858000"/>
              <a:gd name="connsiteX220" fmla="*/ 4136093 w 7467600"/>
              <a:gd name="connsiteY220" fmla="*/ 3858466 h 6858000"/>
              <a:gd name="connsiteX221" fmla="*/ 3670252 w 7467600"/>
              <a:gd name="connsiteY221" fmla="*/ 3622798 h 6858000"/>
              <a:gd name="connsiteX222" fmla="*/ 4440129 w 7467600"/>
              <a:gd name="connsiteY222" fmla="*/ 3448571 h 6858000"/>
              <a:gd name="connsiteX223" fmla="*/ 4856525 w 7467600"/>
              <a:gd name="connsiteY223" fmla="*/ 3915351 h 6858000"/>
              <a:gd name="connsiteX224" fmla="*/ 5059055 w 7467600"/>
              <a:gd name="connsiteY224" fmla="*/ 4108918 h 6858000"/>
              <a:gd name="connsiteX225" fmla="*/ 5290070 w 7467600"/>
              <a:gd name="connsiteY225" fmla="*/ 4263619 h 6858000"/>
              <a:gd name="connsiteX226" fmla="*/ 4834991 w 7467600"/>
              <a:gd name="connsiteY226" fmla="*/ 3830985 h 6858000"/>
              <a:gd name="connsiteX227" fmla="*/ 4440129 w 7467600"/>
              <a:gd name="connsiteY227" fmla="*/ 3448571 h 6858000"/>
              <a:gd name="connsiteX228" fmla="*/ 4441737 w 7467600"/>
              <a:gd name="connsiteY228" fmla="*/ 3399734 h 6858000"/>
              <a:gd name="connsiteX229" fmla="*/ 4431236 w 7467600"/>
              <a:gd name="connsiteY229" fmla="*/ 3400954 h 6858000"/>
              <a:gd name="connsiteX230" fmla="*/ 4557150 w 7467600"/>
              <a:gd name="connsiteY230" fmla="*/ 3510023 h 6858000"/>
              <a:gd name="connsiteX231" fmla="*/ 4856936 w 7467600"/>
              <a:gd name="connsiteY231" fmla="*/ 3809146 h 6858000"/>
              <a:gd name="connsiteX232" fmla="*/ 5111996 w 7467600"/>
              <a:gd name="connsiteY232" fmla="*/ 4065759 h 6858000"/>
              <a:gd name="connsiteX233" fmla="*/ 5388878 w 7467600"/>
              <a:gd name="connsiteY233" fmla="*/ 4300185 h 6858000"/>
              <a:gd name="connsiteX234" fmla="*/ 5425556 w 7467600"/>
              <a:gd name="connsiteY234" fmla="*/ 4308967 h 6858000"/>
              <a:gd name="connsiteX235" fmla="*/ 4943646 w 7467600"/>
              <a:gd name="connsiteY235" fmla="*/ 3822916 h 6858000"/>
              <a:gd name="connsiteX236" fmla="*/ 4594837 w 7467600"/>
              <a:gd name="connsiteY236" fmla="*/ 3532274 h 6858000"/>
              <a:gd name="connsiteX237" fmla="*/ 4441737 w 7467600"/>
              <a:gd name="connsiteY237" fmla="*/ 3399734 h 6858000"/>
              <a:gd name="connsiteX238" fmla="*/ 5425834 w 7467600"/>
              <a:gd name="connsiteY238" fmla="*/ 3162785 h 6858000"/>
              <a:gd name="connsiteX239" fmla="*/ 5401644 w 7467600"/>
              <a:gd name="connsiteY239" fmla="*/ 3617847 h 6858000"/>
              <a:gd name="connsiteX240" fmla="*/ 5467256 w 7467600"/>
              <a:gd name="connsiteY240" fmla="*/ 4175494 h 6858000"/>
              <a:gd name="connsiteX241" fmla="*/ 5448069 w 7467600"/>
              <a:gd name="connsiteY241" fmla="*/ 3567554 h 6858000"/>
              <a:gd name="connsiteX242" fmla="*/ 5425834 w 7467600"/>
              <a:gd name="connsiteY242" fmla="*/ 3162785 h 6858000"/>
              <a:gd name="connsiteX243" fmla="*/ 1318687 w 7467600"/>
              <a:gd name="connsiteY243" fmla="*/ 3113840 h 6858000"/>
              <a:gd name="connsiteX244" fmla="*/ 1066793 w 7467600"/>
              <a:gd name="connsiteY244" fmla="*/ 3212171 h 6858000"/>
              <a:gd name="connsiteX245" fmla="*/ 993319 w 7467600"/>
              <a:gd name="connsiteY245" fmla="*/ 3247648 h 6858000"/>
              <a:gd name="connsiteX246" fmla="*/ 853081 w 7467600"/>
              <a:gd name="connsiteY246" fmla="*/ 3312410 h 6858000"/>
              <a:gd name="connsiteX247" fmla="*/ 805957 w 7467600"/>
              <a:gd name="connsiteY247" fmla="*/ 3330443 h 6858000"/>
              <a:gd name="connsiteX248" fmla="*/ 1318687 w 7467600"/>
              <a:gd name="connsiteY248" fmla="*/ 3113840 h 6858000"/>
              <a:gd name="connsiteX249" fmla="*/ 5453702 w 7467600"/>
              <a:gd name="connsiteY249" fmla="*/ 3090882 h 6858000"/>
              <a:gd name="connsiteX250" fmla="*/ 5480135 w 7467600"/>
              <a:gd name="connsiteY250" fmla="*/ 3565802 h 6858000"/>
              <a:gd name="connsiteX251" fmla="*/ 5499023 w 7467600"/>
              <a:gd name="connsiteY251" fmla="*/ 4166310 h 6858000"/>
              <a:gd name="connsiteX252" fmla="*/ 5547022 w 7467600"/>
              <a:gd name="connsiteY252" fmla="*/ 3607838 h 6858000"/>
              <a:gd name="connsiteX253" fmla="*/ 5515964 w 7467600"/>
              <a:gd name="connsiteY253" fmla="*/ 3378541 h 6858000"/>
              <a:gd name="connsiteX254" fmla="*/ 5453702 w 7467600"/>
              <a:gd name="connsiteY254" fmla="*/ 3090882 h 6858000"/>
              <a:gd name="connsiteX255" fmla="*/ 1238695 w 7467600"/>
              <a:gd name="connsiteY255" fmla="*/ 3076820 h 6858000"/>
              <a:gd name="connsiteX256" fmla="*/ 716371 w 7467600"/>
              <a:gd name="connsiteY256" fmla="*/ 3293249 h 6858000"/>
              <a:gd name="connsiteX257" fmla="*/ 579522 w 7467600"/>
              <a:gd name="connsiteY257" fmla="*/ 3371759 h 6858000"/>
              <a:gd name="connsiteX258" fmla="*/ 600288 w 7467600"/>
              <a:gd name="connsiteY258" fmla="*/ 3365555 h 6858000"/>
              <a:gd name="connsiteX259" fmla="*/ 840692 w 7467600"/>
              <a:gd name="connsiteY259" fmla="*/ 3284921 h 6858000"/>
              <a:gd name="connsiteX260" fmla="*/ 979248 w 7467600"/>
              <a:gd name="connsiteY260" fmla="*/ 3221003 h 6858000"/>
              <a:gd name="connsiteX261" fmla="*/ 1053282 w 7467600"/>
              <a:gd name="connsiteY261" fmla="*/ 3185247 h 6858000"/>
              <a:gd name="connsiteX262" fmla="*/ 1320603 w 7467600"/>
              <a:gd name="connsiteY262" fmla="*/ 3081281 h 6858000"/>
              <a:gd name="connsiteX263" fmla="*/ 1238695 w 7467600"/>
              <a:gd name="connsiteY263" fmla="*/ 3076820 h 6858000"/>
              <a:gd name="connsiteX264" fmla="*/ 5425627 w 7467600"/>
              <a:gd name="connsiteY264" fmla="*/ 2954192 h 6858000"/>
              <a:gd name="connsiteX265" fmla="*/ 5470770 w 7467600"/>
              <a:gd name="connsiteY265" fmla="*/ 3005435 h 6858000"/>
              <a:gd name="connsiteX266" fmla="*/ 5519779 w 7467600"/>
              <a:gd name="connsiteY266" fmla="*/ 4359223 h 6858000"/>
              <a:gd name="connsiteX267" fmla="*/ 5520293 w 7467600"/>
              <a:gd name="connsiteY267" fmla="*/ 4360602 h 6858000"/>
              <a:gd name="connsiteX268" fmla="*/ 5767221 w 7467600"/>
              <a:gd name="connsiteY268" fmla="*/ 4665564 h 6858000"/>
              <a:gd name="connsiteX269" fmla="*/ 6937169 w 7467600"/>
              <a:gd name="connsiteY269" fmla="*/ 4815941 h 6858000"/>
              <a:gd name="connsiteX270" fmla="*/ 6953922 w 7467600"/>
              <a:gd name="connsiteY270" fmla="*/ 4890068 h 6858000"/>
              <a:gd name="connsiteX271" fmla="*/ 6071359 w 7467600"/>
              <a:gd name="connsiteY271" fmla="*/ 4770770 h 6858000"/>
              <a:gd name="connsiteX272" fmla="*/ 6038839 w 7467600"/>
              <a:gd name="connsiteY272" fmla="*/ 4764474 h 6858000"/>
              <a:gd name="connsiteX273" fmla="*/ 6038706 w 7467600"/>
              <a:gd name="connsiteY273" fmla="*/ 4763847 h 6858000"/>
              <a:gd name="connsiteX274" fmla="*/ 6037784 w 7467600"/>
              <a:gd name="connsiteY274" fmla="*/ 4764270 h 6858000"/>
              <a:gd name="connsiteX275" fmla="*/ 6038839 w 7467600"/>
              <a:gd name="connsiteY275" fmla="*/ 4764474 h 6858000"/>
              <a:gd name="connsiteX276" fmla="*/ 6040338 w 7467600"/>
              <a:gd name="connsiteY276" fmla="*/ 4771418 h 6858000"/>
              <a:gd name="connsiteX277" fmla="*/ 6024488 w 7467600"/>
              <a:gd name="connsiteY277" fmla="*/ 4809903 h 6858000"/>
              <a:gd name="connsiteX278" fmla="*/ 5599771 w 7467600"/>
              <a:gd name="connsiteY278" fmla="*/ 5509652 h 6858000"/>
              <a:gd name="connsiteX279" fmla="*/ 5548843 w 7467600"/>
              <a:gd name="connsiteY279" fmla="*/ 5563845 h 6858000"/>
              <a:gd name="connsiteX280" fmla="*/ 5940952 w 7467600"/>
              <a:gd name="connsiteY280" fmla="*/ 6250028 h 6858000"/>
              <a:gd name="connsiteX281" fmla="*/ 6043441 w 7467600"/>
              <a:gd name="connsiteY281" fmla="*/ 6665847 h 6858000"/>
              <a:gd name="connsiteX282" fmla="*/ 6093432 w 7467600"/>
              <a:gd name="connsiteY282" fmla="*/ 6858000 h 6858000"/>
              <a:gd name="connsiteX283" fmla="*/ 6034344 w 7467600"/>
              <a:gd name="connsiteY283" fmla="*/ 6858000 h 6858000"/>
              <a:gd name="connsiteX284" fmla="*/ 6026679 w 7467600"/>
              <a:gd name="connsiteY284" fmla="*/ 6836959 h 6858000"/>
              <a:gd name="connsiteX285" fmla="*/ 5800441 w 7467600"/>
              <a:gd name="connsiteY285" fmla="*/ 6335286 h 6858000"/>
              <a:gd name="connsiteX286" fmla="*/ 5526562 w 7467600"/>
              <a:gd name="connsiteY286" fmla="*/ 5705388 h 6858000"/>
              <a:gd name="connsiteX287" fmla="*/ 5519640 w 7467600"/>
              <a:gd name="connsiteY287" fmla="*/ 5683774 h 6858000"/>
              <a:gd name="connsiteX288" fmla="*/ 5844559 w 7467600"/>
              <a:gd name="connsiteY288" fmla="*/ 6553349 h 6858000"/>
              <a:gd name="connsiteX289" fmla="*/ 5975994 w 7467600"/>
              <a:gd name="connsiteY289" fmla="*/ 6858000 h 6858000"/>
              <a:gd name="connsiteX290" fmla="*/ 5898547 w 7467600"/>
              <a:gd name="connsiteY290" fmla="*/ 6858000 h 6858000"/>
              <a:gd name="connsiteX291" fmla="*/ 5682041 w 7467600"/>
              <a:gd name="connsiteY291" fmla="*/ 6355860 h 6858000"/>
              <a:gd name="connsiteX292" fmla="*/ 5461758 w 7467600"/>
              <a:gd name="connsiteY292" fmla="*/ 5820220 h 6858000"/>
              <a:gd name="connsiteX293" fmla="*/ 5237282 w 7467600"/>
              <a:gd name="connsiteY293" fmla="*/ 6579086 h 6858000"/>
              <a:gd name="connsiteX294" fmla="*/ 5115009 w 7467600"/>
              <a:gd name="connsiteY294" fmla="*/ 6858000 h 6858000"/>
              <a:gd name="connsiteX295" fmla="*/ 5028074 w 7467600"/>
              <a:gd name="connsiteY295" fmla="*/ 6858000 h 6858000"/>
              <a:gd name="connsiteX296" fmla="*/ 5079508 w 7467600"/>
              <a:gd name="connsiteY296" fmla="*/ 6749074 h 6858000"/>
              <a:gd name="connsiteX297" fmla="*/ 5371846 w 7467600"/>
              <a:gd name="connsiteY297" fmla="*/ 5924413 h 6858000"/>
              <a:gd name="connsiteX298" fmla="*/ 5270512 w 7467600"/>
              <a:gd name="connsiteY298" fmla="*/ 6138975 h 6858000"/>
              <a:gd name="connsiteX299" fmla="*/ 5062409 w 7467600"/>
              <a:gd name="connsiteY299" fmla="*/ 6653544 h 6858000"/>
              <a:gd name="connsiteX300" fmla="*/ 5036628 w 7467600"/>
              <a:gd name="connsiteY300" fmla="*/ 6754247 h 6858000"/>
              <a:gd name="connsiteX301" fmla="*/ 5009112 w 7467600"/>
              <a:gd name="connsiteY301" fmla="*/ 6858000 h 6858000"/>
              <a:gd name="connsiteX302" fmla="*/ 4976679 w 7467600"/>
              <a:gd name="connsiteY302" fmla="*/ 6858000 h 6858000"/>
              <a:gd name="connsiteX303" fmla="*/ 5006537 w 7467600"/>
              <a:gd name="connsiteY303" fmla="*/ 6747068 h 6858000"/>
              <a:gd name="connsiteX304" fmla="*/ 5032723 w 7467600"/>
              <a:gd name="connsiteY304" fmla="*/ 6644957 h 6858000"/>
              <a:gd name="connsiteX305" fmla="*/ 5242949 w 7467600"/>
              <a:gd name="connsiteY305" fmla="*/ 6125175 h 6858000"/>
              <a:gd name="connsiteX306" fmla="*/ 5286321 w 7467600"/>
              <a:gd name="connsiteY306" fmla="*/ 6033555 h 6858000"/>
              <a:gd name="connsiteX307" fmla="*/ 5008210 w 7467600"/>
              <a:gd name="connsiteY307" fmla="*/ 6649194 h 6858000"/>
              <a:gd name="connsiteX308" fmla="*/ 4986321 w 7467600"/>
              <a:gd name="connsiteY308" fmla="*/ 6765687 h 6858000"/>
              <a:gd name="connsiteX309" fmla="*/ 4973474 w 7467600"/>
              <a:gd name="connsiteY309" fmla="*/ 6858000 h 6858000"/>
              <a:gd name="connsiteX310" fmla="*/ 4907178 w 7467600"/>
              <a:gd name="connsiteY310" fmla="*/ 6858000 h 6858000"/>
              <a:gd name="connsiteX311" fmla="*/ 4910810 w 7467600"/>
              <a:gd name="connsiteY311" fmla="*/ 6829660 h 6858000"/>
              <a:gd name="connsiteX312" fmla="*/ 4987461 w 7467600"/>
              <a:gd name="connsiteY312" fmla="*/ 6432994 h 6858000"/>
              <a:gd name="connsiteX313" fmla="*/ 5179262 w 7467600"/>
              <a:gd name="connsiteY313" fmla="*/ 6035044 h 6858000"/>
              <a:gd name="connsiteX314" fmla="*/ 4689678 w 7467600"/>
              <a:gd name="connsiteY314" fmla="*/ 6440241 h 6858000"/>
              <a:gd name="connsiteX315" fmla="*/ 4477543 w 7467600"/>
              <a:gd name="connsiteY315" fmla="*/ 6674836 h 6858000"/>
              <a:gd name="connsiteX316" fmla="*/ 4329957 w 7467600"/>
              <a:gd name="connsiteY316" fmla="*/ 6858000 h 6858000"/>
              <a:gd name="connsiteX317" fmla="*/ 4218595 w 7467600"/>
              <a:gd name="connsiteY317" fmla="*/ 6858000 h 6858000"/>
              <a:gd name="connsiteX318" fmla="*/ 4368888 w 7467600"/>
              <a:gd name="connsiteY318" fmla="*/ 6668412 h 6858000"/>
              <a:gd name="connsiteX319" fmla="*/ 4563091 w 7467600"/>
              <a:gd name="connsiteY319" fmla="*/ 6442508 h 6858000"/>
              <a:gd name="connsiteX320" fmla="*/ 5387324 w 7467600"/>
              <a:gd name="connsiteY320" fmla="*/ 5705830 h 6858000"/>
              <a:gd name="connsiteX321" fmla="*/ 5073620 w 7467600"/>
              <a:gd name="connsiteY321" fmla="*/ 5955437 h 6858000"/>
              <a:gd name="connsiteX322" fmla="*/ 4689789 w 7467600"/>
              <a:gd name="connsiteY322" fmla="*/ 6268382 h 6858000"/>
              <a:gd name="connsiteX323" fmla="*/ 4418722 w 7467600"/>
              <a:gd name="connsiteY323" fmla="*/ 6570886 h 6858000"/>
              <a:gd name="connsiteX324" fmla="*/ 4214944 w 7467600"/>
              <a:gd name="connsiteY324" fmla="*/ 6858000 h 6858000"/>
              <a:gd name="connsiteX325" fmla="*/ 4177898 w 7467600"/>
              <a:gd name="connsiteY325" fmla="*/ 6858000 h 6858000"/>
              <a:gd name="connsiteX326" fmla="*/ 4391597 w 7467600"/>
              <a:gd name="connsiteY326" fmla="*/ 6556370 h 6858000"/>
              <a:gd name="connsiteX327" fmla="*/ 4668889 w 7467600"/>
              <a:gd name="connsiteY327" fmla="*/ 6246399 h 6858000"/>
              <a:gd name="connsiteX328" fmla="*/ 5055427 w 7467600"/>
              <a:gd name="connsiteY328" fmla="*/ 5931476 h 6858000"/>
              <a:gd name="connsiteX329" fmla="*/ 5371814 w 7467600"/>
              <a:gd name="connsiteY329" fmla="*/ 5678975 h 6858000"/>
              <a:gd name="connsiteX330" fmla="*/ 4987918 w 7467600"/>
              <a:gd name="connsiteY330" fmla="*/ 5838701 h 6858000"/>
              <a:gd name="connsiteX331" fmla="*/ 4317146 w 7467600"/>
              <a:gd name="connsiteY331" fmla="*/ 6587716 h 6858000"/>
              <a:gd name="connsiteX332" fmla="*/ 4171627 w 7467600"/>
              <a:gd name="connsiteY332" fmla="*/ 6858000 h 6858000"/>
              <a:gd name="connsiteX333" fmla="*/ 4081585 w 7467600"/>
              <a:gd name="connsiteY333" fmla="*/ 6858000 h 6858000"/>
              <a:gd name="connsiteX334" fmla="*/ 4238603 w 7467600"/>
              <a:gd name="connsiteY334" fmla="*/ 6559341 h 6858000"/>
              <a:gd name="connsiteX335" fmla="*/ 4778333 w 7467600"/>
              <a:gd name="connsiteY335" fmla="*/ 5873626 h 6858000"/>
              <a:gd name="connsiteX336" fmla="*/ 5414185 w 7467600"/>
              <a:gd name="connsiteY336" fmla="*/ 5573882 h 6858000"/>
              <a:gd name="connsiteX337" fmla="*/ 5959648 w 7467600"/>
              <a:gd name="connsiteY337" fmla="*/ 4760797 h 6858000"/>
              <a:gd name="connsiteX338" fmla="*/ 5355019 w 7467600"/>
              <a:gd name="connsiteY338" fmla="*/ 4734672 h 6858000"/>
              <a:gd name="connsiteX339" fmla="*/ 5083565 w 7467600"/>
              <a:gd name="connsiteY339" fmla="*/ 5179121 h 6858000"/>
              <a:gd name="connsiteX340" fmla="*/ 4713577 w 7467600"/>
              <a:gd name="connsiteY340" fmla="*/ 5616803 h 6858000"/>
              <a:gd name="connsiteX341" fmla="*/ 3989559 w 7467600"/>
              <a:gd name="connsiteY341" fmla="*/ 6145945 h 6858000"/>
              <a:gd name="connsiteX342" fmla="*/ 3939824 w 7467600"/>
              <a:gd name="connsiteY342" fmla="*/ 6066900 h 6858000"/>
              <a:gd name="connsiteX343" fmla="*/ 4584537 w 7467600"/>
              <a:gd name="connsiteY343" fmla="*/ 5324826 h 6858000"/>
              <a:gd name="connsiteX344" fmla="*/ 5037105 w 7467600"/>
              <a:gd name="connsiteY344" fmla="*/ 5088765 h 6858000"/>
              <a:gd name="connsiteX345" fmla="*/ 5039930 w 7467600"/>
              <a:gd name="connsiteY345" fmla="*/ 5089585 h 6858000"/>
              <a:gd name="connsiteX346" fmla="*/ 5263764 w 7467600"/>
              <a:gd name="connsiteY346" fmla="*/ 4735525 h 6858000"/>
              <a:gd name="connsiteX347" fmla="*/ 4086300 w 7467600"/>
              <a:gd name="connsiteY347" fmla="*/ 4884599 h 6858000"/>
              <a:gd name="connsiteX348" fmla="*/ 4085485 w 7467600"/>
              <a:gd name="connsiteY348" fmla="*/ 4899070 h 6858000"/>
              <a:gd name="connsiteX349" fmla="*/ 3871915 w 7467600"/>
              <a:gd name="connsiteY349" fmla="*/ 5253645 h 6858000"/>
              <a:gd name="connsiteX350" fmla="*/ 3799374 w 7467600"/>
              <a:gd name="connsiteY350" fmla="*/ 5466127 h 6858000"/>
              <a:gd name="connsiteX351" fmla="*/ 3498850 w 7467600"/>
              <a:gd name="connsiteY351" fmla="*/ 6661888 h 6858000"/>
              <a:gd name="connsiteX352" fmla="*/ 3399216 w 7467600"/>
              <a:gd name="connsiteY352" fmla="*/ 6858000 h 6858000"/>
              <a:gd name="connsiteX353" fmla="*/ 3303688 w 7467600"/>
              <a:gd name="connsiteY353" fmla="*/ 6858000 h 6858000"/>
              <a:gd name="connsiteX354" fmla="*/ 3391774 w 7467600"/>
              <a:gd name="connsiteY354" fmla="*/ 6697181 h 6858000"/>
              <a:gd name="connsiteX355" fmla="*/ 3735540 w 7467600"/>
              <a:gd name="connsiteY355" fmla="*/ 5546923 h 6858000"/>
              <a:gd name="connsiteX356" fmla="*/ 3729438 w 7467600"/>
              <a:gd name="connsiteY356" fmla="*/ 5569058 h 6858000"/>
              <a:gd name="connsiteX357" fmla="*/ 3707782 w 7467600"/>
              <a:gd name="connsiteY357" fmla="*/ 5644908 h 6858000"/>
              <a:gd name="connsiteX358" fmla="*/ 3583827 w 7467600"/>
              <a:gd name="connsiteY358" fmla="*/ 6039215 h 6858000"/>
              <a:gd name="connsiteX359" fmla="*/ 3547861 w 7467600"/>
              <a:gd name="connsiteY359" fmla="*/ 6129609 h 6858000"/>
              <a:gd name="connsiteX360" fmla="*/ 3490905 w 7467600"/>
              <a:gd name="connsiteY360" fmla="*/ 6277660 h 6858000"/>
              <a:gd name="connsiteX361" fmla="*/ 3455859 w 7467600"/>
              <a:gd name="connsiteY361" fmla="*/ 6391301 h 6858000"/>
              <a:gd name="connsiteX362" fmla="*/ 3429112 w 7467600"/>
              <a:gd name="connsiteY362" fmla="*/ 6479469 h 6858000"/>
              <a:gd name="connsiteX363" fmla="*/ 3304862 w 7467600"/>
              <a:gd name="connsiteY363" fmla="*/ 6796476 h 6858000"/>
              <a:gd name="connsiteX364" fmla="*/ 3276071 w 7467600"/>
              <a:gd name="connsiteY364" fmla="*/ 6858000 h 6858000"/>
              <a:gd name="connsiteX365" fmla="*/ 3240805 w 7467600"/>
              <a:gd name="connsiteY365" fmla="*/ 6858000 h 6858000"/>
              <a:gd name="connsiteX366" fmla="*/ 3275917 w 7467600"/>
              <a:gd name="connsiteY366" fmla="*/ 6783192 h 6858000"/>
              <a:gd name="connsiteX367" fmla="*/ 3399358 w 7467600"/>
              <a:gd name="connsiteY367" fmla="*/ 6469011 h 6858000"/>
              <a:gd name="connsiteX368" fmla="*/ 3425650 w 7467600"/>
              <a:gd name="connsiteY368" fmla="*/ 6381333 h 6858000"/>
              <a:gd name="connsiteX369" fmla="*/ 3460661 w 7467600"/>
              <a:gd name="connsiteY369" fmla="*/ 6266763 h 6858000"/>
              <a:gd name="connsiteX370" fmla="*/ 3518021 w 7467600"/>
              <a:gd name="connsiteY370" fmla="*/ 6117298 h 6858000"/>
              <a:gd name="connsiteX371" fmla="*/ 3554035 w 7467600"/>
              <a:gd name="connsiteY371" fmla="*/ 6027832 h 6858000"/>
              <a:gd name="connsiteX372" fmla="*/ 3677174 w 7467600"/>
              <a:gd name="connsiteY372" fmla="*/ 5636351 h 6858000"/>
              <a:gd name="connsiteX373" fmla="*/ 3698819 w 7467600"/>
              <a:gd name="connsiteY373" fmla="*/ 5560503 h 6858000"/>
              <a:gd name="connsiteX374" fmla="*/ 3702094 w 7467600"/>
              <a:gd name="connsiteY374" fmla="*/ 5549194 h 6858000"/>
              <a:gd name="connsiteX375" fmla="*/ 3398355 w 7467600"/>
              <a:gd name="connsiteY375" fmla="*/ 6094603 h 6858000"/>
              <a:gd name="connsiteX376" fmla="*/ 3193941 w 7467600"/>
              <a:gd name="connsiteY376" fmla="*/ 6798775 h 6858000"/>
              <a:gd name="connsiteX377" fmla="*/ 3184140 w 7467600"/>
              <a:gd name="connsiteY377" fmla="*/ 6858000 h 6858000"/>
              <a:gd name="connsiteX378" fmla="*/ 3099978 w 7467600"/>
              <a:gd name="connsiteY378" fmla="*/ 6858000 h 6858000"/>
              <a:gd name="connsiteX379" fmla="*/ 3101556 w 7467600"/>
              <a:gd name="connsiteY379" fmla="*/ 6843337 h 6858000"/>
              <a:gd name="connsiteX380" fmla="*/ 3370162 w 7467600"/>
              <a:gd name="connsiteY380" fmla="*/ 5785550 h 6858000"/>
              <a:gd name="connsiteX381" fmla="*/ 3746477 w 7467600"/>
              <a:gd name="connsiteY381" fmla="*/ 5377889 h 6858000"/>
              <a:gd name="connsiteX382" fmla="*/ 3863399 w 7467600"/>
              <a:gd name="connsiteY382" fmla="*/ 5087257 h 6858000"/>
              <a:gd name="connsiteX383" fmla="*/ 3968712 w 7467600"/>
              <a:gd name="connsiteY383" fmla="*/ 4913989 h 6858000"/>
              <a:gd name="connsiteX384" fmla="*/ 2792390 w 7467600"/>
              <a:gd name="connsiteY384" fmla="*/ 5382974 h 6858000"/>
              <a:gd name="connsiteX385" fmla="*/ 2714982 w 7467600"/>
              <a:gd name="connsiteY385" fmla="*/ 5427051 h 6858000"/>
              <a:gd name="connsiteX386" fmla="*/ 2813361 w 7467600"/>
              <a:gd name="connsiteY386" fmla="*/ 6023912 h 6858000"/>
              <a:gd name="connsiteX387" fmla="*/ 2688430 w 7467600"/>
              <a:gd name="connsiteY387" fmla="*/ 6801564 h 6858000"/>
              <a:gd name="connsiteX388" fmla="*/ 2629626 w 7467600"/>
              <a:gd name="connsiteY388" fmla="*/ 6763394 h 6858000"/>
              <a:gd name="connsiteX389" fmla="*/ 2565328 w 7467600"/>
              <a:gd name="connsiteY389" fmla="*/ 5516399 h 6858000"/>
              <a:gd name="connsiteX390" fmla="*/ 1922999 w 7467600"/>
              <a:gd name="connsiteY390" fmla="*/ 5980343 h 6858000"/>
              <a:gd name="connsiteX391" fmla="*/ 1950261 w 7467600"/>
              <a:gd name="connsiteY391" fmla="*/ 6405858 h 6858000"/>
              <a:gd name="connsiteX392" fmla="*/ 2365554 w 7467600"/>
              <a:gd name="connsiteY392" fmla="*/ 6759107 h 6858000"/>
              <a:gd name="connsiteX393" fmla="*/ 2424142 w 7467600"/>
              <a:gd name="connsiteY393" fmla="*/ 6858000 h 6858000"/>
              <a:gd name="connsiteX394" fmla="*/ 2395994 w 7467600"/>
              <a:gd name="connsiteY394" fmla="*/ 6858000 h 6858000"/>
              <a:gd name="connsiteX395" fmla="*/ 2392863 w 7467600"/>
              <a:gd name="connsiteY395" fmla="*/ 6852964 h 6858000"/>
              <a:gd name="connsiteX396" fmla="*/ 2017589 w 7467600"/>
              <a:gd name="connsiteY396" fmla="*/ 6493982 h 6858000"/>
              <a:gd name="connsiteX397" fmla="*/ 2147336 w 7467600"/>
              <a:gd name="connsiteY397" fmla="*/ 6594052 h 6858000"/>
              <a:gd name="connsiteX398" fmla="*/ 2207047 w 7467600"/>
              <a:gd name="connsiteY398" fmla="*/ 6654540 h 6858000"/>
              <a:gd name="connsiteX399" fmla="*/ 2299106 w 7467600"/>
              <a:gd name="connsiteY399" fmla="*/ 6778931 h 6858000"/>
              <a:gd name="connsiteX400" fmla="*/ 2314430 w 7467600"/>
              <a:gd name="connsiteY400" fmla="*/ 6801144 h 6858000"/>
              <a:gd name="connsiteX401" fmla="*/ 2352406 w 7467600"/>
              <a:gd name="connsiteY401" fmla="*/ 6858000 h 6858000"/>
              <a:gd name="connsiteX402" fmla="*/ 2314492 w 7467600"/>
              <a:gd name="connsiteY402" fmla="*/ 6858000 h 6858000"/>
              <a:gd name="connsiteX403" fmla="*/ 2288095 w 7467600"/>
              <a:gd name="connsiteY403" fmla="*/ 6818030 h 6858000"/>
              <a:gd name="connsiteX404" fmla="*/ 2272768 w 7467600"/>
              <a:gd name="connsiteY404" fmla="*/ 6795822 h 6858000"/>
              <a:gd name="connsiteX405" fmla="*/ 2182715 w 7467600"/>
              <a:gd name="connsiteY405" fmla="*/ 6675071 h 6858000"/>
              <a:gd name="connsiteX406" fmla="*/ 2032061 w 7467600"/>
              <a:gd name="connsiteY406" fmla="*/ 6541380 h 6858000"/>
              <a:gd name="connsiteX407" fmla="*/ 2257220 w 7467600"/>
              <a:gd name="connsiteY407" fmla="*/ 6826257 h 6858000"/>
              <a:gd name="connsiteX408" fmla="*/ 2281324 w 7467600"/>
              <a:gd name="connsiteY408" fmla="*/ 6858000 h 6858000"/>
              <a:gd name="connsiteX409" fmla="*/ 2242860 w 7467600"/>
              <a:gd name="connsiteY409" fmla="*/ 6858000 h 6858000"/>
              <a:gd name="connsiteX410" fmla="*/ 2232818 w 7467600"/>
              <a:gd name="connsiteY410" fmla="*/ 6844926 h 6858000"/>
              <a:gd name="connsiteX411" fmla="*/ 1990172 w 7467600"/>
              <a:gd name="connsiteY411" fmla="*/ 6542121 h 6858000"/>
              <a:gd name="connsiteX412" fmla="*/ 2124090 w 7467600"/>
              <a:gd name="connsiteY412" fmla="*/ 6761017 h 6858000"/>
              <a:gd name="connsiteX413" fmla="*/ 2200380 w 7467600"/>
              <a:gd name="connsiteY413" fmla="*/ 6858000 h 6858000"/>
              <a:gd name="connsiteX414" fmla="*/ 2147507 w 7467600"/>
              <a:gd name="connsiteY414" fmla="*/ 6858000 h 6858000"/>
              <a:gd name="connsiteX415" fmla="*/ 2070668 w 7467600"/>
              <a:gd name="connsiteY415" fmla="*/ 6761520 h 6858000"/>
              <a:gd name="connsiteX416" fmla="*/ 1975142 w 7467600"/>
              <a:gd name="connsiteY416" fmla="*/ 6585570 h 6858000"/>
              <a:gd name="connsiteX417" fmla="*/ 2050035 w 7467600"/>
              <a:gd name="connsiteY417" fmla="*/ 6813345 h 6858000"/>
              <a:gd name="connsiteX418" fmla="*/ 2063025 w 7467600"/>
              <a:gd name="connsiteY418" fmla="*/ 6858000 h 6858000"/>
              <a:gd name="connsiteX419" fmla="*/ 2021675 w 7467600"/>
              <a:gd name="connsiteY419" fmla="*/ 6858000 h 6858000"/>
              <a:gd name="connsiteX420" fmla="*/ 2019308 w 7467600"/>
              <a:gd name="connsiteY420" fmla="*/ 6847118 h 6858000"/>
              <a:gd name="connsiteX421" fmla="*/ 1938835 w 7467600"/>
              <a:gd name="connsiteY421" fmla="*/ 6551160 h 6858000"/>
              <a:gd name="connsiteX422" fmla="*/ 1953230 w 7467600"/>
              <a:gd name="connsiteY422" fmla="*/ 6759699 h 6858000"/>
              <a:gd name="connsiteX423" fmla="*/ 1956763 w 7467600"/>
              <a:gd name="connsiteY423" fmla="*/ 6778191 h 6858000"/>
              <a:gd name="connsiteX424" fmla="*/ 1967925 w 7467600"/>
              <a:gd name="connsiteY424" fmla="*/ 6858000 h 6858000"/>
              <a:gd name="connsiteX425" fmla="*/ 1936622 w 7467600"/>
              <a:gd name="connsiteY425" fmla="*/ 6858000 h 6858000"/>
              <a:gd name="connsiteX426" fmla="*/ 1926261 w 7467600"/>
              <a:gd name="connsiteY426" fmla="*/ 6784064 h 6858000"/>
              <a:gd name="connsiteX427" fmla="*/ 1922724 w 7467600"/>
              <a:gd name="connsiteY427" fmla="*/ 6765577 h 6858000"/>
              <a:gd name="connsiteX428" fmla="*/ 1904650 w 7467600"/>
              <a:gd name="connsiteY428" fmla="*/ 6639616 h 6858000"/>
              <a:gd name="connsiteX429" fmla="*/ 1885273 w 7467600"/>
              <a:gd name="connsiteY429" fmla="*/ 6858000 h 6858000"/>
              <a:gd name="connsiteX430" fmla="*/ 1854363 w 7467600"/>
              <a:gd name="connsiteY430" fmla="*/ 6858000 h 6858000"/>
              <a:gd name="connsiteX431" fmla="*/ 1880391 w 7467600"/>
              <a:gd name="connsiteY431" fmla="*/ 6603796 h 6858000"/>
              <a:gd name="connsiteX432" fmla="*/ 1818273 w 7467600"/>
              <a:gd name="connsiteY432" fmla="*/ 6715729 h 6858000"/>
              <a:gd name="connsiteX433" fmla="*/ 1794691 w 7467600"/>
              <a:gd name="connsiteY433" fmla="*/ 6843239 h 6858000"/>
              <a:gd name="connsiteX434" fmla="*/ 1794914 w 7467600"/>
              <a:gd name="connsiteY434" fmla="*/ 6858000 h 6858000"/>
              <a:gd name="connsiteX435" fmla="*/ 1746128 w 7467600"/>
              <a:gd name="connsiteY435" fmla="*/ 6858000 h 6858000"/>
              <a:gd name="connsiteX436" fmla="*/ 1753934 w 7467600"/>
              <a:gd name="connsiteY436" fmla="*/ 6724796 h 6858000"/>
              <a:gd name="connsiteX437" fmla="*/ 1792053 w 7467600"/>
              <a:gd name="connsiteY437" fmla="*/ 6572396 h 6858000"/>
              <a:gd name="connsiteX438" fmla="*/ 1862248 w 7467600"/>
              <a:gd name="connsiteY438" fmla="*/ 6266397 h 6858000"/>
              <a:gd name="connsiteX439" fmla="*/ 1862250 w 7467600"/>
              <a:gd name="connsiteY439" fmla="*/ 6033531 h 6858000"/>
              <a:gd name="connsiteX440" fmla="*/ 1211999 w 7467600"/>
              <a:gd name="connsiteY440" fmla="*/ 6683610 h 6858000"/>
              <a:gd name="connsiteX441" fmla="*/ 1213266 w 7467600"/>
              <a:gd name="connsiteY441" fmla="*/ 6691947 h 6858000"/>
              <a:gd name="connsiteX442" fmla="*/ 1203370 w 7467600"/>
              <a:gd name="connsiteY442" fmla="*/ 6850676 h 6858000"/>
              <a:gd name="connsiteX443" fmla="*/ 1203671 w 7467600"/>
              <a:gd name="connsiteY443" fmla="*/ 6858000 h 6858000"/>
              <a:gd name="connsiteX444" fmla="*/ 1143180 w 7467600"/>
              <a:gd name="connsiteY444" fmla="*/ 6858000 h 6858000"/>
              <a:gd name="connsiteX445" fmla="*/ 1142176 w 7467600"/>
              <a:gd name="connsiteY445" fmla="*/ 6766045 h 6858000"/>
              <a:gd name="connsiteX446" fmla="*/ 1067484 w 7467600"/>
              <a:gd name="connsiteY446" fmla="*/ 6858000 h 6858000"/>
              <a:gd name="connsiteX447" fmla="*/ 953928 w 7467600"/>
              <a:gd name="connsiteY447" fmla="*/ 6858000 h 6858000"/>
              <a:gd name="connsiteX448" fmla="*/ 959715 w 7467600"/>
              <a:gd name="connsiteY448" fmla="*/ 6850185 h 6858000"/>
              <a:gd name="connsiteX449" fmla="*/ 1483788 w 7467600"/>
              <a:gd name="connsiteY449" fmla="*/ 6259174 h 6858000"/>
              <a:gd name="connsiteX450" fmla="*/ 1100671 w 7467600"/>
              <a:gd name="connsiteY450" fmla="*/ 6252137 h 6858000"/>
              <a:gd name="connsiteX451" fmla="*/ 1090144 w 7467600"/>
              <a:gd name="connsiteY451" fmla="*/ 6256748 h 6858000"/>
              <a:gd name="connsiteX452" fmla="*/ 1095872 w 7467600"/>
              <a:gd name="connsiteY452" fmla="*/ 6271892 h 6858000"/>
              <a:gd name="connsiteX453" fmla="*/ 262785 w 7467600"/>
              <a:gd name="connsiteY453" fmla="*/ 6845450 h 6858000"/>
              <a:gd name="connsiteX454" fmla="*/ 209968 w 7467600"/>
              <a:gd name="connsiteY454" fmla="*/ 6770713 h 6858000"/>
              <a:gd name="connsiteX455" fmla="*/ 873460 w 7467600"/>
              <a:gd name="connsiteY455" fmla="*/ 6253768 h 6858000"/>
              <a:gd name="connsiteX456" fmla="*/ 192686 w 7467600"/>
              <a:gd name="connsiteY456" fmla="*/ 5849257 h 6858000"/>
              <a:gd name="connsiteX457" fmla="*/ 4696 w 7467600"/>
              <a:gd name="connsiteY457" fmla="*/ 5697668 h 6858000"/>
              <a:gd name="connsiteX458" fmla="*/ 0 w 7467600"/>
              <a:gd name="connsiteY458" fmla="*/ 5689984 h 6858000"/>
              <a:gd name="connsiteX459" fmla="*/ 0 w 7467600"/>
              <a:gd name="connsiteY459" fmla="*/ 5513472 h 6858000"/>
              <a:gd name="connsiteX460" fmla="*/ 174101 w 7467600"/>
              <a:gd name="connsiteY460" fmla="*/ 5620277 h 6858000"/>
              <a:gd name="connsiteX461" fmla="*/ 891800 w 7467600"/>
              <a:gd name="connsiteY461" fmla="*/ 6036935 h 6858000"/>
              <a:gd name="connsiteX462" fmla="*/ 1072219 w 7467600"/>
              <a:gd name="connsiteY462" fmla="*/ 6169443 h 6858000"/>
              <a:gd name="connsiteX463" fmla="*/ 1074117 w 7467600"/>
              <a:gd name="connsiteY463" fmla="*/ 6170301 h 6858000"/>
              <a:gd name="connsiteX464" fmla="*/ 1083114 w 7467600"/>
              <a:gd name="connsiteY464" fmla="*/ 6174131 h 6858000"/>
              <a:gd name="connsiteX465" fmla="*/ 1543010 w 7467600"/>
              <a:gd name="connsiteY465" fmla="*/ 6191140 h 6858000"/>
              <a:gd name="connsiteX466" fmla="*/ 1551080 w 7467600"/>
              <a:gd name="connsiteY466" fmla="*/ 6195006 h 6858000"/>
              <a:gd name="connsiteX467" fmla="*/ 2345443 w 7467600"/>
              <a:gd name="connsiteY467" fmla="*/ 5549882 h 6858000"/>
              <a:gd name="connsiteX468" fmla="*/ 1721499 w 7467600"/>
              <a:gd name="connsiteY468" fmla="*/ 5599969 h 6858000"/>
              <a:gd name="connsiteX469" fmla="*/ 767716 w 7467600"/>
              <a:gd name="connsiteY469" fmla="*/ 5472768 h 6858000"/>
              <a:gd name="connsiteX470" fmla="*/ 722147 w 7467600"/>
              <a:gd name="connsiteY470" fmla="*/ 5393091 h 6858000"/>
              <a:gd name="connsiteX471" fmla="*/ 1485552 w 7467600"/>
              <a:gd name="connsiteY471" fmla="*/ 5313202 h 6858000"/>
              <a:gd name="connsiteX472" fmla="*/ 2143004 w 7467600"/>
              <a:gd name="connsiteY472" fmla="*/ 5402420 h 6858000"/>
              <a:gd name="connsiteX473" fmla="*/ 1933391 w 7467600"/>
              <a:gd name="connsiteY473" fmla="*/ 5156971 h 6858000"/>
              <a:gd name="connsiteX474" fmla="*/ 1827118 w 7467600"/>
              <a:gd name="connsiteY474" fmla="*/ 4968410 h 6858000"/>
              <a:gd name="connsiteX475" fmla="*/ 1837349 w 7467600"/>
              <a:gd name="connsiteY475" fmla="*/ 4956357 h 6858000"/>
              <a:gd name="connsiteX476" fmla="*/ 2162835 w 7467600"/>
              <a:gd name="connsiteY476" fmla="*/ 5187853 h 6858000"/>
              <a:gd name="connsiteX477" fmla="*/ 2257167 w 7467600"/>
              <a:gd name="connsiteY477" fmla="*/ 5462123 h 6858000"/>
              <a:gd name="connsiteX478" fmla="*/ 2261598 w 7467600"/>
              <a:gd name="connsiteY478" fmla="*/ 5467998 h 6858000"/>
              <a:gd name="connsiteX479" fmla="*/ 2437177 w 7467600"/>
              <a:gd name="connsiteY479" fmla="*/ 5479608 h 6858000"/>
              <a:gd name="connsiteX480" fmla="*/ 2445247 w 7467600"/>
              <a:gd name="connsiteY480" fmla="*/ 5483476 h 6858000"/>
              <a:gd name="connsiteX481" fmla="*/ 2743626 w 7467600"/>
              <a:gd name="connsiteY481" fmla="*/ 5304819 h 6858000"/>
              <a:gd name="connsiteX482" fmla="*/ 3048102 w 7467600"/>
              <a:gd name="connsiteY482" fmla="*/ 5150595 h 6858000"/>
              <a:gd name="connsiteX483" fmla="*/ 1799414 w 7467600"/>
              <a:gd name="connsiteY483" fmla="*/ 4694732 h 6858000"/>
              <a:gd name="connsiteX484" fmla="*/ 1771735 w 7467600"/>
              <a:gd name="connsiteY484" fmla="*/ 4619929 h 6858000"/>
              <a:gd name="connsiteX485" fmla="*/ 3104273 w 7467600"/>
              <a:gd name="connsiteY485" fmla="*/ 5076159 h 6858000"/>
              <a:gd name="connsiteX486" fmla="*/ 3113245 w 7467600"/>
              <a:gd name="connsiteY486" fmla="*/ 5090705 h 6858000"/>
              <a:gd name="connsiteX487" fmla="*/ 3126294 w 7467600"/>
              <a:gd name="connsiteY487" fmla="*/ 5114400 h 6858000"/>
              <a:gd name="connsiteX488" fmla="*/ 3937433 w 7467600"/>
              <a:gd name="connsiteY488" fmla="*/ 4830473 h 6858000"/>
              <a:gd name="connsiteX489" fmla="*/ 3590475 w 7467600"/>
              <a:gd name="connsiteY489" fmla="*/ 4597974 h 6858000"/>
              <a:gd name="connsiteX490" fmla="*/ 3100264 w 7467600"/>
              <a:gd name="connsiteY490" fmla="*/ 4579845 h 6858000"/>
              <a:gd name="connsiteX491" fmla="*/ 2183576 w 7467600"/>
              <a:gd name="connsiteY491" fmla="*/ 4227150 h 6858000"/>
              <a:gd name="connsiteX492" fmla="*/ 2151029 w 7467600"/>
              <a:gd name="connsiteY492" fmla="*/ 4146947 h 6858000"/>
              <a:gd name="connsiteX493" fmla="*/ 3563434 w 7467600"/>
              <a:gd name="connsiteY493" fmla="*/ 4469115 h 6858000"/>
              <a:gd name="connsiteX494" fmla="*/ 3177952 w 7467600"/>
              <a:gd name="connsiteY494" fmla="*/ 3657386 h 6858000"/>
              <a:gd name="connsiteX495" fmla="*/ 3189263 w 7467600"/>
              <a:gd name="connsiteY495" fmla="*/ 3625726 h 6858000"/>
              <a:gd name="connsiteX496" fmla="*/ 3560912 w 7467600"/>
              <a:gd name="connsiteY496" fmla="*/ 4079863 h 6858000"/>
              <a:gd name="connsiteX497" fmla="*/ 3626636 w 7467600"/>
              <a:gd name="connsiteY497" fmla="*/ 4512230 h 6858000"/>
              <a:gd name="connsiteX498" fmla="*/ 3653088 w 7467600"/>
              <a:gd name="connsiteY498" fmla="*/ 4521417 h 6858000"/>
              <a:gd name="connsiteX499" fmla="*/ 3988128 w 7467600"/>
              <a:gd name="connsiteY499" fmla="*/ 4817267 h 6858000"/>
              <a:gd name="connsiteX500" fmla="*/ 4830582 w 7467600"/>
              <a:gd name="connsiteY500" fmla="*/ 4676000 h 6858000"/>
              <a:gd name="connsiteX501" fmla="*/ 4830100 w 7467600"/>
              <a:gd name="connsiteY501" fmla="*/ 4675554 h 6858000"/>
              <a:gd name="connsiteX502" fmla="*/ 4036318 w 7467600"/>
              <a:gd name="connsiteY502" fmla="*/ 4147013 h 6858000"/>
              <a:gd name="connsiteX503" fmla="*/ 3432098 w 7467600"/>
              <a:gd name="connsiteY503" fmla="*/ 3537312 h 6858000"/>
              <a:gd name="connsiteX504" fmla="*/ 3446761 w 7467600"/>
              <a:gd name="connsiteY504" fmla="*/ 3461278 h 6858000"/>
              <a:gd name="connsiteX505" fmla="*/ 4419733 w 7467600"/>
              <a:gd name="connsiteY505" fmla="*/ 3963555 h 6858000"/>
              <a:gd name="connsiteX506" fmla="*/ 4781371 w 7467600"/>
              <a:gd name="connsiteY506" fmla="*/ 4458604 h 6858000"/>
              <a:gd name="connsiteX507" fmla="*/ 4780440 w 7467600"/>
              <a:gd name="connsiteY507" fmla="*/ 4470290 h 6858000"/>
              <a:gd name="connsiteX508" fmla="*/ 4898954 w 7467600"/>
              <a:gd name="connsiteY508" fmla="*/ 4662092 h 6858000"/>
              <a:gd name="connsiteX509" fmla="*/ 4900699 w 7467600"/>
              <a:gd name="connsiteY509" fmla="*/ 4670867 h 6858000"/>
              <a:gd name="connsiteX510" fmla="*/ 5714511 w 7467600"/>
              <a:gd name="connsiteY510" fmla="*/ 4663483 h 6858000"/>
              <a:gd name="connsiteX511" fmla="*/ 5464793 w 7467600"/>
              <a:gd name="connsiteY511" fmla="*/ 4393556 h 6858000"/>
              <a:gd name="connsiteX512" fmla="*/ 5461897 w 7467600"/>
              <a:gd name="connsiteY512" fmla="*/ 4390879 h 6858000"/>
              <a:gd name="connsiteX513" fmla="*/ 4294126 w 7467600"/>
              <a:gd name="connsiteY513" fmla="*/ 3303048 h 6858000"/>
              <a:gd name="connsiteX514" fmla="*/ 4305321 w 7467600"/>
              <a:gd name="connsiteY514" fmla="*/ 3256953 h 6858000"/>
              <a:gd name="connsiteX515" fmla="*/ 4949299 w 7467600"/>
              <a:gd name="connsiteY515" fmla="*/ 3766336 h 6858000"/>
              <a:gd name="connsiteX516" fmla="*/ 5291452 w 7467600"/>
              <a:gd name="connsiteY516" fmla="*/ 4076801 h 6858000"/>
              <a:gd name="connsiteX517" fmla="*/ 5434998 w 7467600"/>
              <a:gd name="connsiteY517" fmla="*/ 4254100 h 6858000"/>
              <a:gd name="connsiteX518" fmla="*/ 5351015 w 7467600"/>
              <a:gd name="connsiteY518" fmla="*/ 3760989 h 6858000"/>
              <a:gd name="connsiteX519" fmla="*/ 5413780 w 7467600"/>
              <a:gd name="connsiteY519" fmla="*/ 2966265 h 6858000"/>
              <a:gd name="connsiteX520" fmla="*/ 5425627 w 7467600"/>
              <a:gd name="connsiteY520" fmla="*/ 2954192 h 6858000"/>
              <a:gd name="connsiteX521" fmla="*/ 6604735 w 7467600"/>
              <a:gd name="connsiteY521" fmla="*/ 2041381 h 6858000"/>
              <a:gd name="connsiteX522" fmla="*/ 7204487 w 7467600"/>
              <a:gd name="connsiteY522" fmla="*/ 2742112 h 6858000"/>
              <a:gd name="connsiteX523" fmla="*/ 7131592 w 7467600"/>
              <a:gd name="connsiteY523" fmla="*/ 2672096 h 6858000"/>
              <a:gd name="connsiteX524" fmla="*/ 6996344 w 7467600"/>
              <a:gd name="connsiteY524" fmla="*/ 2518310 h 6858000"/>
              <a:gd name="connsiteX525" fmla="*/ 6735495 w 7467600"/>
              <a:gd name="connsiteY525" fmla="*/ 2196890 h 6858000"/>
              <a:gd name="connsiteX526" fmla="*/ 6721901 w 7467600"/>
              <a:gd name="connsiteY526" fmla="*/ 2179274 h 6858000"/>
              <a:gd name="connsiteX527" fmla="*/ 6604735 w 7467600"/>
              <a:gd name="connsiteY527" fmla="*/ 2041381 h 6858000"/>
              <a:gd name="connsiteX528" fmla="*/ 6591670 w 7467600"/>
              <a:gd name="connsiteY528" fmla="*/ 1988277 h 6858000"/>
              <a:gd name="connsiteX529" fmla="*/ 6747349 w 7467600"/>
              <a:gd name="connsiteY529" fmla="*/ 2160069 h 6858000"/>
              <a:gd name="connsiteX530" fmla="*/ 6760943 w 7467600"/>
              <a:gd name="connsiteY530" fmla="*/ 2177686 h 6858000"/>
              <a:gd name="connsiteX531" fmla="*/ 7021065 w 7467600"/>
              <a:gd name="connsiteY531" fmla="*/ 2498102 h 6858000"/>
              <a:gd name="connsiteX532" fmla="*/ 7155223 w 7467600"/>
              <a:gd name="connsiteY532" fmla="*/ 2650386 h 6858000"/>
              <a:gd name="connsiteX533" fmla="*/ 7203167 w 7467600"/>
              <a:gd name="connsiteY533" fmla="*/ 2697288 h 6858000"/>
              <a:gd name="connsiteX534" fmla="*/ 6937703 w 7467600"/>
              <a:gd name="connsiteY534" fmla="*/ 2321981 h 6858000"/>
              <a:gd name="connsiteX535" fmla="*/ 6591670 w 7467600"/>
              <a:gd name="connsiteY535" fmla="*/ 1988277 h 6858000"/>
              <a:gd name="connsiteX536" fmla="*/ 5798671 w 7467600"/>
              <a:gd name="connsiteY536" fmla="*/ 1981601 h 6858000"/>
              <a:gd name="connsiteX537" fmla="*/ 5754709 w 7467600"/>
              <a:gd name="connsiteY537" fmla="*/ 2071454 h 6858000"/>
              <a:gd name="connsiteX538" fmla="*/ 5763044 w 7467600"/>
              <a:gd name="connsiteY538" fmla="*/ 2842206 h 6858000"/>
              <a:gd name="connsiteX539" fmla="*/ 5764974 w 7467600"/>
              <a:gd name="connsiteY539" fmla="*/ 2799609 h 6858000"/>
              <a:gd name="connsiteX540" fmla="*/ 5767665 w 7467600"/>
              <a:gd name="connsiteY540" fmla="*/ 2666409 h 6858000"/>
              <a:gd name="connsiteX541" fmla="*/ 5763055 w 7467600"/>
              <a:gd name="connsiteY541" fmla="*/ 2579705 h 6858000"/>
              <a:gd name="connsiteX542" fmla="*/ 5758079 w 7467600"/>
              <a:gd name="connsiteY542" fmla="*/ 2492508 h 6858000"/>
              <a:gd name="connsiteX543" fmla="*/ 5779325 w 7467600"/>
              <a:gd name="connsiteY543" fmla="*/ 2197069 h 6858000"/>
              <a:gd name="connsiteX544" fmla="*/ 5798671 w 7467600"/>
              <a:gd name="connsiteY544" fmla="*/ 1981601 h 6858000"/>
              <a:gd name="connsiteX545" fmla="*/ 5829202 w 7467600"/>
              <a:gd name="connsiteY545" fmla="*/ 1971679 h 6858000"/>
              <a:gd name="connsiteX546" fmla="*/ 5809558 w 7467600"/>
              <a:gd name="connsiteY546" fmla="*/ 2198043 h 6858000"/>
              <a:gd name="connsiteX547" fmla="*/ 5788653 w 7467600"/>
              <a:gd name="connsiteY547" fmla="*/ 2489430 h 6858000"/>
              <a:gd name="connsiteX548" fmla="*/ 5793439 w 7467600"/>
              <a:gd name="connsiteY548" fmla="*/ 2575235 h 6858000"/>
              <a:gd name="connsiteX549" fmla="*/ 5796837 w 7467600"/>
              <a:gd name="connsiteY549" fmla="*/ 2637633 h 6858000"/>
              <a:gd name="connsiteX550" fmla="*/ 5818614 w 7467600"/>
              <a:gd name="connsiteY550" fmla="*/ 2473055 h 6858000"/>
              <a:gd name="connsiteX551" fmla="*/ 5829202 w 7467600"/>
              <a:gd name="connsiteY551" fmla="*/ 1971679 h 6858000"/>
              <a:gd name="connsiteX552" fmla="*/ 5911389 w 7467600"/>
              <a:gd name="connsiteY552" fmla="*/ 1898371 h 6858000"/>
              <a:gd name="connsiteX553" fmla="*/ 6237627 w 7467600"/>
              <a:gd name="connsiteY553" fmla="*/ 2231921 h 6858000"/>
              <a:gd name="connsiteX554" fmla="*/ 5911389 w 7467600"/>
              <a:gd name="connsiteY554" fmla="*/ 1898371 h 6858000"/>
              <a:gd name="connsiteX555" fmla="*/ 6944437 w 7467600"/>
              <a:gd name="connsiteY555" fmla="*/ 1575402 h 6858000"/>
              <a:gd name="connsiteX556" fmla="*/ 6304730 w 7467600"/>
              <a:gd name="connsiteY556" fmla="*/ 1766654 h 6858000"/>
              <a:gd name="connsiteX557" fmla="*/ 6944437 w 7467600"/>
              <a:gd name="connsiteY557" fmla="*/ 1575402 h 6858000"/>
              <a:gd name="connsiteX558" fmla="*/ 7019523 w 7467600"/>
              <a:gd name="connsiteY558" fmla="*/ 1519450 h 6858000"/>
              <a:gd name="connsiteX559" fmla="*/ 6298091 w 7467600"/>
              <a:gd name="connsiteY559" fmla="*/ 1737122 h 6858000"/>
              <a:gd name="connsiteX560" fmla="*/ 7019523 w 7467600"/>
              <a:gd name="connsiteY560" fmla="*/ 1519450 h 6858000"/>
              <a:gd name="connsiteX561" fmla="*/ 2399523 w 7467600"/>
              <a:gd name="connsiteY561" fmla="*/ 1428234 h 6858000"/>
              <a:gd name="connsiteX562" fmla="*/ 2224982 w 7467600"/>
              <a:gd name="connsiteY562" fmla="*/ 1826201 h 6858000"/>
              <a:gd name="connsiteX563" fmla="*/ 2096099 w 7467600"/>
              <a:gd name="connsiteY563" fmla="*/ 2345900 h 6858000"/>
              <a:gd name="connsiteX564" fmla="*/ 2283317 w 7467600"/>
              <a:gd name="connsiteY564" fmla="*/ 1796925 h 6858000"/>
              <a:gd name="connsiteX565" fmla="*/ 2399523 w 7467600"/>
              <a:gd name="connsiteY565" fmla="*/ 1428234 h 6858000"/>
              <a:gd name="connsiteX566" fmla="*/ 2448558 w 7467600"/>
              <a:gd name="connsiteY566" fmla="*/ 1373435 h 6858000"/>
              <a:gd name="connsiteX567" fmla="*/ 2312521 w 7467600"/>
              <a:gd name="connsiteY567" fmla="*/ 1806140 h 6858000"/>
              <a:gd name="connsiteX568" fmla="*/ 2127533 w 7467600"/>
              <a:gd name="connsiteY568" fmla="*/ 2348380 h 6858000"/>
              <a:gd name="connsiteX569" fmla="*/ 2358080 w 7467600"/>
              <a:gd name="connsiteY569" fmla="*/ 1866134 h 6858000"/>
              <a:gd name="connsiteX570" fmla="*/ 2407436 w 7467600"/>
              <a:gd name="connsiteY570" fmla="*/ 1651070 h 6858000"/>
              <a:gd name="connsiteX571" fmla="*/ 2448558 w 7467600"/>
              <a:gd name="connsiteY571" fmla="*/ 1373435 h 6858000"/>
              <a:gd name="connsiteX572" fmla="*/ 278707 w 7467600"/>
              <a:gd name="connsiteY572" fmla="*/ 1352270 h 6858000"/>
              <a:gd name="connsiteX573" fmla="*/ 321570 w 7467600"/>
              <a:gd name="connsiteY573" fmla="*/ 1861610 h 6858000"/>
              <a:gd name="connsiteX574" fmla="*/ 294281 w 7467600"/>
              <a:gd name="connsiteY574" fmla="*/ 1440658 h 6858000"/>
              <a:gd name="connsiteX575" fmla="*/ 278707 w 7467600"/>
              <a:gd name="connsiteY575" fmla="*/ 1352270 h 6858000"/>
              <a:gd name="connsiteX576" fmla="*/ 1423821 w 7467600"/>
              <a:gd name="connsiteY576" fmla="*/ 1351958 h 6858000"/>
              <a:gd name="connsiteX577" fmla="*/ 1638521 w 7467600"/>
              <a:gd name="connsiteY577" fmla="*/ 1908470 h 6858000"/>
              <a:gd name="connsiteX578" fmla="*/ 1754199 w 7467600"/>
              <a:gd name="connsiteY578" fmla="*/ 2149284 h 6858000"/>
              <a:gd name="connsiteX579" fmla="*/ 1908359 w 7467600"/>
              <a:gd name="connsiteY579" fmla="*/ 2364988 h 6858000"/>
              <a:gd name="connsiteX580" fmla="*/ 1647661 w 7467600"/>
              <a:gd name="connsiteY580" fmla="*/ 1825945 h 6858000"/>
              <a:gd name="connsiteX581" fmla="*/ 1423821 w 7467600"/>
              <a:gd name="connsiteY581" fmla="*/ 1351958 h 6858000"/>
              <a:gd name="connsiteX582" fmla="*/ 1431890 w 7467600"/>
              <a:gd name="connsiteY582" fmla="*/ 1306475 h 6858000"/>
              <a:gd name="connsiteX583" fmla="*/ 1507597 w 7467600"/>
              <a:gd name="connsiteY583" fmla="*/ 1446132 h 6858000"/>
              <a:gd name="connsiteX584" fmla="*/ 1674586 w 7467600"/>
              <a:gd name="connsiteY584" fmla="*/ 1813832 h 6858000"/>
              <a:gd name="connsiteX585" fmla="*/ 1815950 w 7467600"/>
              <a:gd name="connsiteY585" fmla="*/ 2128564 h 6858000"/>
              <a:gd name="connsiteX586" fmla="*/ 1984242 w 7467600"/>
              <a:gd name="connsiteY586" fmla="*/ 2430829 h 6858000"/>
              <a:gd name="connsiteX587" fmla="*/ 2014023 w 7467600"/>
              <a:gd name="connsiteY587" fmla="*/ 2450995 h 6858000"/>
              <a:gd name="connsiteX588" fmla="*/ 1747337 w 7467600"/>
              <a:gd name="connsiteY588" fmla="*/ 1855264 h 6858000"/>
              <a:gd name="connsiteX589" fmla="*/ 1533749 w 7467600"/>
              <a:gd name="connsiteY589" fmla="*/ 1478656 h 6858000"/>
              <a:gd name="connsiteX590" fmla="*/ 1431890 w 7467600"/>
              <a:gd name="connsiteY590" fmla="*/ 1306475 h 6858000"/>
              <a:gd name="connsiteX591" fmla="*/ 5052692 w 7467600"/>
              <a:gd name="connsiteY591" fmla="*/ 1292994 h 6858000"/>
              <a:gd name="connsiteX592" fmla="*/ 5200661 w 7467600"/>
              <a:gd name="connsiteY592" fmla="*/ 1635186 h 6858000"/>
              <a:gd name="connsiteX593" fmla="*/ 5297138 w 7467600"/>
              <a:gd name="connsiteY593" fmla="*/ 1906351 h 6858000"/>
              <a:gd name="connsiteX594" fmla="*/ 5052692 w 7467600"/>
              <a:gd name="connsiteY594" fmla="*/ 1292994 h 6858000"/>
              <a:gd name="connsiteX595" fmla="*/ 5009948 w 7467600"/>
              <a:gd name="connsiteY595" fmla="*/ 1273619 h 6858000"/>
              <a:gd name="connsiteX596" fmla="*/ 5121777 w 7467600"/>
              <a:gd name="connsiteY596" fmla="*/ 1654213 h 6858000"/>
              <a:gd name="connsiteX597" fmla="*/ 5293545 w 7467600"/>
              <a:gd name="connsiteY597" fmla="*/ 2072247 h 6858000"/>
              <a:gd name="connsiteX598" fmla="*/ 5294042 w 7467600"/>
              <a:gd name="connsiteY598" fmla="*/ 2065019 h 6858000"/>
              <a:gd name="connsiteX599" fmla="*/ 5171936 w 7467600"/>
              <a:gd name="connsiteY599" fmla="*/ 1647613 h 6858000"/>
              <a:gd name="connsiteX600" fmla="*/ 5009948 w 7467600"/>
              <a:gd name="connsiteY600" fmla="*/ 1273619 h 6858000"/>
              <a:gd name="connsiteX601" fmla="*/ 655236 w 7467600"/>
              <a:gd name="connsiteY601" fmla="*/ 1268632 h 6858000"/>
              <a:gd name="connsiteX602" fmla="*/ 839521 w 7467600"/>
              <a:gd name="connsiteY602" fmla="*/ 1685315 h 6858000"/>
              <a:gd name="connsiteX603" fmla="*/ 1109416 w 7467600"/>
              <a:gd name="connsiteY603" fmla="*/ 2061663 h 6858000"/>
              <a:gd name="connsiteX604" fmla="*/ 1298300 w 7467600"/>
              <a:gd name="connsiteY604" fmla="*/ 2247742 h 6858000"/>
              <a:gd name="connsiteX605" fmla="*/ 1125871 w 7467600"/>
              <a:gd name="connsiteY605" fmla="*/ 1989513 h 6858000"/>
              <a:gd name="connsiteX606" fmla="*/ 981574 w 7467600"/>
              <a:gd name="connsiteY606" fmla="*/ 1783157 h 6858000"/>
              <a:gd name="connsiteX607" fmla="*/ 922198 w 7467600"/>
              <a:gd name="connsiteY607" fmla="*/ 1677437 h 6858000"/>
              <a:gd name="connsiteX608" fmla="*/ 869293 w 7467600"/>
              <a:gd name="connsiteY608" fmla="*/ 1583214 h 6858000"/>
              <a:gd name="connsiteX609" fmla="*/ 751431 w 7467600"/>
              <a:gd name="connsiteY609" fmla="*/ 1405731 h 6858000"/>
              <a:gd name="connsiteX610" fmla="*/ 655236 w 7467600"/>
              <a:gd name="connsiteY610" fmla="*/ 1268632 h 6858000"/>
              <a:gd name="connsiteX611" fmla="*/ 6516292 w 7467600"/>
              <a:gd name="connsiteY611" fmla="*/ 1263064 h 6858000"/>
              <a:gd name="connsiteX612" fmla="*/ 5736320 w 7467600"/>
              <a:gd name="connsiteY612" fmla="*/ 1501803 h 6858000"/>
              <a:gd name="connsiteX613" fmla="*/ 6516292 w 7467600"/>
              <a:gd name="connsiteY613" fmla="*/ 1263064 h 6858000"/>
              <a:gd name="connsiteX614" fmla="*/ 291466 w 7467600"/>
              <a:gd name="connsiteY614" fmla="*/ 1250369 h 6858000"/>
              <a:gd name="connsiteX615" fmla="*/ 323180 w 7467600"/>
              <a:gd name="connsiteY615" fmla="*/ 1435283 h 6858000"/>
              <a:gd name="connsiteX616" fmla="*/ 349381 w 7467600"/>
              <a:gd name="connsiteY616" fmla="*/ 1875041 h 6858000"/>
              <a:gd name="connsiteX617" fmla="*/ 374363 w 7467600"/>
              <a:gd name="connsiteY617" fmla="*/ 1506494 h 6858000"/>
              <a:gd name="connsiteX618" fmla="*/ 302168 w 7467600"/>
              <a:gd name="connsiteY618" fmla="*/ 1274495 h 6858000"/>
              <a:gd name="connsiteX619" fmla="*/ 291466 w 7467600"/>
              <a:gd name="connsiteY619" fmla="*/ 1250369 h 6858000"/>
              <a:gd name="connsiteX620" fmla="*/ 678222 w 7467600"/>
              <a:gd name="connsiteY620" fmla="*/ 1248670 h 6858000"/>
              <a:gd name="connsiteX621" fmla="*/ 775536 w 7467600"/>
              <a:gd name="connsiteY621" fmla="*/ 1388015 h 6858000"/>
              <a:gd name="connsiteX622" fmla="*/ 894529 w 7467600"/>
              <a:gd name="connsiteY622" fmla="*/ 1567739 h 6858000"/>
              <a:gd name="connsiteX623" fmla="*/ 948000 w 7467600"/>
              <a:gd name="connsiteY623" fmla="*/ 1663088 h 6858000"/>
              <a:gd name="connsiteX624" fmla="*/ 1006812 w 7467600"/>
              <a:gd name="connsiteY624" fmla="*/ 1767683 h 6858000"/>
              <a:gd name="connsiteX625" fmla="*/ 1149133 w 7467600"/>
              <a:gd name="connsiteY625" fmla="*/ 1971513 h 6858000"/>
              <a:gd name="connsiteX626" fmla="*/ 1333952 w 7467600"/>
              <a:gd name="connsiteY626" fmla="*/ 2251620 h 6858000"/>
              <a:gd name="connsiteX627" fmla="*/ 1337329 w 7467600"/>
              <a:gd name="connsiteY627" fmla="*/ 2258350 h 6858000"/>
              <a:gd name="connsiteX628" fmla="*/ 1014726 w 7467600"/>
              <a:gd name="connsiteY628" fmla="*/ 1615556 h 6858000"/>
              <a:gd name="connsiteX629" fmla="*/ 678222 w 7467600"/>
              <a:gd name="connsiteY629" fmla="*/ 1248670 h 6858000"/>
              <a:gd name="connsiteX630" fmla="*/ 6691602 w 7467600"/>
              <a:gd name="connsiteY630" fmla="*/ 1140573 h 6858000"/>
              <a:gd name="connsiteX631" fmla="*/ 6571100 w 7467600"/>
              <a:gd name="connsiteY631" fmla="*/ 1183662 h 6858000"/>
              <a:gd name="connsiteX632" fmla="*/ 6241687 w 7467600"/>
              <a:gd name="connsiteY632" fmla="*/ 1257600 h 6858000"/>
              <a:gd name="connsiteX633" fmla="*/ 5693009 w 7467600"/>
              <a:gd name="connsiteY633" fmla="*/ 1478256 h 6858000"/>
              <a:gd name="connsiteX634" fmla="*/ 6548420 w 7467600"/>
              <a:gd name="connsiteY634" fmla="*/ 1214599 h 6858000"/>
              <a:gd name="connsiteX635" fmla="*/ 6605473 w 7467600"/>
              <a:gd name="connsiteY635" fmla="*/ 1184686 h 6858000"/>
              <a:gd name="connsiteX636" fmla="*/ 6691602 w 7467600"/>
              <a:gd name="connsiteY636" fmla="*/ 1140573 h 6858000"/>
              <a:gd name="connsiteX637" fmla="*/ 4002475 w 7467600"/>
              <a:gd name="connsiteY637" fmla="*/ 1037802 h 6858000"/>
              <a:gd name="connsiteX638" fmla="*/ 4000324 w 7467600"/>
              <a:gd name="connsiteY638" fmla="*/ 1039362 h 6858000"/>
              <a:gd name="connsiteX639" fmla="*/ 4002862 w 7467600"/>
              <a:gd name="connsiteY639" fmla="*/ 1042866 h 6858000"/>
              <a:gd name="connsiteX640" fmla="*/ 4002475 w 7467600"/>
              <a:gd name="connsiteY640" fmla="*/ 1037802 h 6858000"/>
              <a:gd name="connsiteX641" fmla="*/ 506322 w 7467600"/>
              <a:gd name="connsiteY641" fmla="*/ 1020997 h 6858000"/>
              <a:gd name="connsiteX642" fmla="*/ 533068 w 7467600"/>
              <a:gd name="connsiteY642" fmla="*/ 1029409 h 6858000"/>
              <a:gd name="connsiteX643" fmla="*/ 1232525 w 7467600"/>
              <a:gd name="connsiteY643" fmla="*/ 1804675 h 6858000"/>
              <a:gd name="connsiteX644" fmla="*/ 1388858 w 7467600"/>
              <a:gd name="connsiteY644" fmla="*/ 2368011 h 6858000"/>
              <a:gd name="connsiteX645" fmla="*/ 1384098 w 7467600"/>
              <a:gd name="connsiteY645" fmla="*/ 2378125 h 6858000"/>
              <a:gd name="connsiteX646" fmla="*/ 1425393 w 7467600"/>
              <a:gd name="connsiteY646" fmla="*/ 2589124 h 6858000"/>
              <a:gd name="connsiteX647" fmla="*/ 1424001 w 7467600"/>
              <a:gd name="connsiteY647" fmla="*/ 2597541 h 6858000"/>
              <a:gd name="connsiteX648" fmla="*/ 2152729 w 7467600"/>
              <a:gd name="connsiteY648" fmla="*/ 2864487 h 6858000"/>
              <a:gd name="connsiteX649" fmla="*/ 2020609 w 7467600"/>
              <a:gd name="connsiteY649" fmla="*/ 2539671 h 6858000"/>
              <a:gd name="connsiteX650" fmla="*/ 2018920 w 7467600"/>
              <a:gd name="connsiteY650" fmla="*/ 2536309 h 6858000"/>
              <a:gd name="connsiteX651" fmla="*/ 1342441 w 7467600"/>
              <a:gd name="connsiteY651" fmla="*/ 1173017 h 6858000"/>
              <a:gd name="connsiteX652" fmla="*/ 1367925 w 7467600"/>
              <a:gd name="connsiteY652" fmla="*/ 1135648 h 6858000"/>
              <a:gd name="connsiteX653" fmla="*/ 1771401 w 7467600"/>
              <a:gd name="connsiteY653" fmla="*/ 1806673 h 6858000"/>
              <a:gd name="connsiteX654" fmla="*/ 1972385 w 7467600"/>
              <a:gd name="connsiteY654" fmla="*/ 2198735 h 6858000"/>
              <a:gd name="connsiteX655" fmla="*/ 2040892 w 7467600"/>
              <a:gd name="connsiteY655" fmla="*/ 2405205 h 6858000"/>
              <a:gd name="connsiteX656" fmla="*/ 2131689 w 7467600"/>
              <a:gd name="connsiteY656" fmla="*/ 1936926 h 6858000"/>
              <a:gd name="connsiteX657" fmla="*/ 2454820 w 7467600"/>
              <a:gd name="connsiteY657" fmla="*/ 1248808 h 6858000"/>
              <a:gd name="connsiteX658" fmla="*/ 2492512 w 7467600"/>
              <a:gd name="connsiteY658" fmla="*/ 1302920 h 6858000"/>
              <a:gd name="connsiteX659" fmla="*/ 2081216 w 7467600"/>
              <a:gd name="connsiteY659" fmla="*/ 2527513 h 6858000"/>
              <a:gd name="connsiteX660" fmla="*/ 2081211 w 7467600"/>
              <a:gd name="connsiteY660" fmla="*/ 2528916 h 6858000"/>
              <a:gd name="connsiteX661" fmla="*/ 2199067 w 7467600"/>
              <a:gd name="connsiteY661" fmla="*/ 2884061 h 6858000"/>
              <a:gd name="connsiteX662" fmla="*/ 3192586 w 7467600"/>
              <a:gd name="connsiteY662" fmla="*/ 3411496 h 6858000"/>
              <a:gd name="connsiteX663" fmla="*/ 3182620 w 7467600"/>
              <a:gd name="connsiteY663" fmla="*/ 3483279 h 6858000"/>
              <a:gd name="connsiteX664" fmla="*/ 2435119 w 7467600"/>
              <a:gd name="connsiteY664" fmla="*/ 3080173 h 6858000"/>
              <a:gd name="connsiteX665" fmla="*/ 2410152 w 7467600"/>
              <a:gd name="connsiteY665" fmla="*/ 3063751 h 6858000"/>
              <a:gd name="connsiteX666" fmla="*/ 2408099 w 7467600"/>
              <a:gd name="connsiteY666" fmla="*/ 3064403 h 6858000"/>
              <a:gd name="connsiteX667" fmla="*/ 2407218 w 7467600"/>
              <a:gd name="connsiteY667" fmla="*/ 3070324 h 6858000"/>
              <a:gd name="connsiteX668" fmla="*/ 2380138 w 7467600"/>
              <a:gd name="connsiteY668" fmla="*/ 3099341 h 6858000"/>
              <a:gd name="connsiteX669" fmla="*/ 1765923 w 7467600"/>
              <a:gd name="connsiteY669" fmla="*/ 3581043 h 6858000"/>
              <a:gd name="connsiteX670" fmla="*/ 1702258 w 7467600"/>
              <a:gd name="connsiteY670" fmla="*/ 3612286 h 6858000"/>
              <a:gd name="connsiteX671" fmla="*/ 1538370 w 7467600"/>
              <a:gd name="connsiteY671" fmla="*/ 3811804 h 6858000"/>
              <a:gd name="connsiteX672" fmla="*/ 542867 w 7467600"/>
              <a:gd name="connsiteY672" fmla="*/ 4944092 h 6858000"/>
              <a:gd name="connsiteX673" fmla="*/ 515800 w 7467600"/>
              <a:gd name="connsiteY673" fmla="*/ 4862180 h 6858000"/>
              <a:gd name="connsiteX674" fmla="*/ 909145 w 7467600"/>
              <a:gd name="connsiteY674" fmla="*/ 4199225 h 6858000"/>
              <a:gd name="connsiteX675" fmla="*/ 1214067 w 7467600"/>
              <a:gd name="connsiteY675" fmla="*/ 3908561 h 6858000"/>
              <a:gd name="connsiteX676" fmla="*/ 640967 w 7467600"/>
              <a:gd name="connsiteY676" fmla="*/ 4105601 h 6858000"/>
              <a:gd name="connsiteX677" fmla="*/ 112563 w 7467600"/>
              <a:gd name="connsiteY677" fmla="*/ 4396952 h 6858000"/>
              <a:gd name="connsiteX678" fmla="*/ 0 w 7467600"/>
              <a:gd name="connsiteY678" fmla="*/ 4466006 h 6858000"/>
              <a:gd name="connsiteX679" fmla="*/ 0 w 7467600"/>
              <a:gd name="connsiteY679" fmla="*/ 4233763 h 6858000"/>
              <a:gd name="connsiteX680" fmla="*/ 36881 w 7467600"/>
              <a:gd name="connsiteY680" fmla="*/ 4200118 h 6858000"/>
              <a:gd name="connsiteX681" fmla="*/ 910534 w 7467600"/>
              <a:gd name="connsiteY681" fmla="*/ 3629753 h 6858000"/>
              <a:gd name="connsiteX682" fmla="*/ 1578717 w 7467600"/>
              <a:gd name="connsiteY682" fmla="*/ 3575982 h 6858000"/>
              <a:gd name="connsiteX683" fmla="*/ 2338780 w 7467600"/>
              <a:gd name="connsiteY683" fmla="*/ 3033725 h 6858000"/>
              <a:gd name="connsiteX684" fmla="*/ 1807991 w 7467600"/>
              <a:gd name="connsiteY684" fmla="*/ 2807184 h 6858000"/>
              <a:gd name="connsiteX685" fmla="*/ 1416358 w 7467600"/>
              <a:gd name="connsiteY685" fmla="*/ 3112571 h 6858000"/>
              <a:gd name="connsiteX686" fmla="*/ 939066 w 7467600"/>
              <a:gd name="connsiteY686" fmla="*/ 3378798 h 6858000"/>
              <a:gd name="connsiteX687" fmla="*/ 115099 w 7467600"/>
              <a:gd name="connsiteY687" fmla="*/ 3607650 h 6858000"/>
              <a:gd name="connsiteX688" fmla="*/ 97284 w 7467600"/>
              <a:gd name="connsiteY688" fmla="*/ 3520393 h 6858000"/>
              <a:gd name="connsiteX689" fmla="*/ 922050 w 7467600"/>
              <a:gd name="connsiteY689" fmla="*/ 3074867 h 6858000"/>
              <a:gd name="connsiteX690" fmla="*/ 1405265 w 7467600"/>
              <a:gd name="connsiteY690" fmla="*/ 3016319 h 6858000"/>
              <a:gd name="connsiteX691" fmla="*/ 1407512 w 7467600"/>
              <a:gd name="connsiteY691" fmla="*/ 3018001 h 6858000"/>
              <a:gd name="connsiteX692" fmla="*/ 1726266 w 7467600"/>
              <a:gd name="connsiteY692" fmla="*/ 2777274 h 6858000"/>
              <a:gd name="connsiteX693" fmla="*/ 625390 w 7467600"/>
              <a:gd name="connsiteY693" fmla="*/ 2514541 h 6858000"/>
              <a:gd name="connsiteX694" fmla="*/ 619799 w 7467600"/>
              <a:gd name="connsiteY694" fmla="*/ 2527180 h 6858000"/>
              <a:gd name="connsiteX695" fmla="*/ 310030 w 7467600"/>
              <a:gd name="connsiteY695" fmla="*/ 2771818 h 6858000"/>
              <a:gd name="connsiteX696" fmla="*/ 173877 w 7467600"/>
              <a:gd name="connsiteY696" fmla="*/ 2937056 h 6858000"/>
              <a:gd name="connsiteX697" fmla="*/ 77889 w 7467600"/>
              <a:gd name="connsiteY697" fmla="*/ 3138440 h 6858000"/>
              <a:gd name="connsiteX698" fmla="*/ 0 w 7467600"/>
              <a:gd name="connsiteY698" fmla="*/ 3271395 h 6858000"/>
              <a:gd name="connsiteX699" fmla="*/ 0 w 7467600"/>
              <a:gd name="connsiteY699" fmla="*/ 3153002 h 6858000"/>
              <a:gd name="connsiteX700" fmla="*/ 2386 w 7467600"/>
              <a:gd name="connsiteY700" fmla="*/ 3149203 h 6858000"/>
              <a:gd name="connsiteX701" fmla="*/ 89753 w 7467600"/>
              <a:gd name="connsiteY701" fmla="*/ 2987702 h 6858000"/>
              <a:gd name="connsiteX702" fmla="*/ 76869 w 7467600"/>
              <a:gd name="connsiteY702" fmla="*/ 3005404 h 6858000"/>
              <a:gd name="connsiteX703" fmla="*/ 32049 w 7467600"/>
              <a:gd name="connsiteY703" fmla="*/ 3065814 h 6858000"/>
              <a:gd name="connsiteX704" fmla="*/ 0 w 7467600"/>
              <a:gd name="connsiteY704" fmla="*/ 3108744 h 6858000"/>
              <a:gd name="connsiteX705" fmla="*/ 0 w 7467600"/>
              <a:gd name="connsiteY705" fmla="*/ 3058059 h 6858000"/>
              <a:gd name="connsiteX706" fmla="*/ 7610 w 7467600"/>
              <a:gd name="connsiteY706" fmla="*/ 3047889 h 6858000"/>
              <a:gd name="connsiteX707" fmla="*/ 52419 w 7467600"/>
              <a:gd name="connsiteY707" fmla="*/ 2987479 h 6858000"/>
              <a:gd name="connsiteX708" fmla="*/ 59142 w 7467600"/>
              <a:gd name="connsiteY708" fmla="*/ 2978488 h 6858000"/>
              <a:gd name="connsiteX709" fmla="*/ 0 w 7467600"/>
              <a:gd name="connsiteY709" fmla="*/ 3015334 h 6858000"/>
              <a:gd name="connsiteX710" fmla="*/ 0 w 7467600"/>
              <a:gd name="connsiteY710" fmla="*/ 2914286 h 6858000"/>
              <a:gd name="connsiteX711" fmla="*/ 36383 w 7467600"/>
              <a:gd name="connsiteY711" fmla="*/ 2901128 h 6858000"/>
              <a:gd name="connsiteX712" fmla="*/ 156329 w 7467600"/>
              <a:gd name="connsiteY712" fmla="*/ 2840533 h 6858000"/>
              <a:gd name="connsiteX713" fmla="*/ 358355 w 7467600"/>
              <a:gd name="connsiteY713" fmla="*/ 2620471 h 6858000"/>
              <a:gd name="connsiteX714" fmla="*/ 510577 w 7467600"/>
              <a:gd name="connsiteY714" fmla="*/ 2501244 h 6858000"/>
              <a:gd name="connsiteX715" fmla="*/ 211967 w 7467600"/>
              <a:gd name="connsiteY715" fmla="*/ 2479171 h 6858000"/>
              <a:gd name="connsiteX716" fmla="*/ 0 w 7467600"/>
              <a:gd name="connsiteY716" fmla="*/ 2476398 h 6858000"/>
              <a:gd name="connsiteX717" fmla="*/ 0 w 7467600"/>
              <a:gd name="connsiteY717" fmla="*/ 2389189 h 6858000"/>
              <a:gd name="connsiteX718" fmla="*/ 103062 w 7467600"/>
              <a:gd name="connsiteY718" fmla="*/ 2389518 h 6858000"/>
              <a:gd name="connsiteX719" fmla="*/ 510734 w 7467600"/>
              <a:gd name="connsiteY719" fmla="*/ 2416201 h 6858000"/>
              <a:gd name="connsiteX720" fmla="*/ 279257 w 7467600"/>
              <a:gd name="connsiteY720" fmla="*/ 2092102 h 6858000"/>
              <a:gd name="connsiteX721" fmla="*/ 65265 w 7467600"/>
              <a:gd name="connsiteY721" fmla="*/ 2006049 h 6858000"/>
              <a:gd name="connsiteX722" fmla="*/ 0 w 7467600"/>
              <a:gd name="connsiteY722" fmla="*/ 1982532 h 6858000"/>
              <a:gd name="connsiteX723" fmla="*/ 0 w 7467600"/>
              <a:gd name="connsiteY723" fmla="*/ 1912789 h 6858000"/>
              <a:gd name="connsiteX724" fmla="*/ 97460 w 7467600"/>
              <a:gd name="connsiteY724" fmla="*/ 1953725 h 6858000"/>
              <a:gd name="connsiteX725" fmla="*/ 221272 w 7467600"/>
              <a:gd name="connsiteY725" fmla="*/ 1980766 h 6858000"/>
              <a:gd name="connsiteX726" fmla="*/ 116765 w 7467600"/>
              <a:gd name="connsiteY726" fmla="*/ 1911033 h 6858000"/>
              <a:gd name="connsiteX727" fmla="*/ 16405 w 7467600"/>
              <a:gd name="connsiteY727" fmla="*/ 1803412 h 6858000"/>
              <a:gd name="connsiteX728" fmla="*/ 0 w 7467600"/>
              <a:gd name="connsiteY728" fmla="*/ 1784777 h 6858000"/>
              <a:gd name="connsiteX729" fmla="*/ 0 w 7467600"/>
              <a:gd name="connsiteY729" fmla="*/ 1740082 h 6858000"/>
              <a:gd name="connsiteX730" fmla="*/ 39394 w 7467600"/>
              <a:gd name="connsiteY730" fmla="*/ 1784856 h 6858000"/>
              <a:gd name="connsiteX731" fmla="*/ 135813 w 7467600"/>
              <a:gd name="connsiteY731" fmla="*/ 1888838 h 6858000"/>
              <a:gd name="connsiteX732" fmla="*/ 242575 w 7467600"/>
              <a:gd name="connsiteY732" fmla="*/ 1958841 h 6858000"/>
              <a:gd name="connsiteX733" fmla="*/ 82197 w 7467600"/>
              <a:gd name="connsiteY733" fmla="*/ 1754826 h 6858000"/>
              <a:gd name="connsiteX734" fmla="*/ 0 w 7467600"/>
              <a:gd name="connsiteY734" fmla="*/ 1679650 h 6858000"/>
              <a:gd name="connsiteX735" fmla="*/ 0 w 7467600"/>
              <a:gd name="connsiteY735" fmla="*/ 1602463 h 6858000"/>
              <a:gd name="connsiteX736" fmla="*/ 84689 w 7467600"/>
              <a:gd name="connsiteY736" fmla="*/ 1677442 h 6858000"/>
              <a:gd name="connsiteX737" fmla="*/ 298437 w 7467600"/>
              <a:gd name="connsiteY737" fmla="*/ 1968019 h 6858000"/>
              <a:gd name="connsiteX738" fmla="*/ 227269 w 7467600"/>
              <a:gd name="connsiteY738" fmla="*/ 1114064 h 6858000"/>
              <a:gd name="connsiteX739" fmla="*/ 248003 w 7467600"/>
              <a:gd name="connsiteY739" fmla="*/ 1089613 h 6858000"/>
              <a:gd name="connsiteX740" fmla="*/ 427020 w 7467600"/>
              <a:gd name="connsiteY740" fmla="*/ 1619803 h 6858000"/>
              <a:gd name="connsiteX741" fmla="*/ 340345 w 7467600"/>
              <a:gd name="connsiteY741" fmla="*/ 2027739 h 6858000"/>
              <a:gd name="connsiteX742" fmla="*/ 360865 w 7467600"/>
              <a:gd name="connsiteY742" fmla="*/ 2044827 h 6858000"/>
              <a:gd name="connsiteX743" fmla="*/ 560414 w 7467600"/>
              <a:gd name="connsiteY743" fmla="*/ 2421457 h 6858000"/>
              <a:gd name="connsiteX744" fmla="*/ 1359703 w 7467600"/>
              <a:gd name="connsiteY744" fmla="*/ 2578554 h 6858000"/>
              <a:gd name="connsiteX745" fmla="*/ 1359422 w 7467600"/>
              <a:gd name="connsiteY745" fmla="*/ 2577994 h 6858000"/>
              <a:gd name="connsiteX746" fmla="*/ 828701 w 7467600"/>
              <a:gd name="connsiteY746" fmla="*/ 1839520 h 6858000"/>
              <a:gd name="connsiteX747" fmla="*/ 494427 w 7467600"/>
              <a:gd name="connsiteY747" fmla="*/ 1092333 h 6858000"/>
              <a:gd name="connsiteX748" fmla="*/ 506322 w 7467600"/>
              <a:gd name="connsiteY748" fmla="*/ 1020997 h 6858000"/>
              <a:gd name="connsiteX749" fmla="*/ 4570198 w 7467600"/>
              <a:gd name="connsiteY749" fmla="*/ 978081 h 6858000"/>
              <a:gd name="connsiteX750" fmla="*/ 4523691 w 7467600"/>
              <a:gd name="connsiteY750" fmla="*/ 1127776 h 6858000"/>
              <a:gd name="connsiteX751" fmla="*/ 4509875 w 7467600"/>
              <a:gd name="connsiteY751" fmla="*/ 1167552 h 6858000"/>
              <a:gd name="connsiteX752" fmla="*/ 4478168 w 7467600"/>
              <a:gd name="connsiteY752" fmla="*/ 1260735 h 6858000"/>
              <a:gd name="connsiteX753" fmla="*/ 4409309 w 7467600"/>
              <a:gd name="connsiteY753" fmla="*/ 1666996 h 6858000"/>
              <a:gd name="connsiteX754" fmla="*/ 4370031 w 7467600"/>
              <a:gd name="connsiteY754" fmla="*/ 1955666 h 6858000"/>
              <a:gd name="connsiteX755" fmla="*/ 4570198 w 7467600"/>
              <a:gd name="connsiteY755" fmla="*/ 978081 h 6858000"/>
              <a:gd name="connsiteX756" fmla="*/ 4557898 w 7467600"/>
              <a:gd name="connsiteY756" fmla="*/ 900011 h 6858000"/>
              <a:gd name="connsiteX757" fmla="*/ 4344840 w 7467600"/>
              <a:gd name="connsiteY757" fmla="*/ 1922038 h 6858000"/>
              <a:gd name="connsiteX758" fmla="*/ 4378710 w 7467600"/>
              <a:gd name="connsiteY758" fmla="*/ 1665516 h 6858000"/>
              <a:gd name="connsiteX759" fmla="*/ 4448798 w 7467600"/>
              <a:gd name="connsiteY759" fmla="*/ 1253024 h 6858000"/>
              <a:gd name="connsiteX760" fmla="*/ 4480315 w 7467600"/>
              <a:gd name="connsiteY760" fmla="*/ 1158454 h 6858000"/>
              <a:gd name="connsiteX761" fmla="*/ 4494133 w 7467600"/>
              <a:gd name="connsiteY761" fmla="*/ 1118676 h 6858000"/>
              <a:gd name="connsiteX762" fmla="*/ 4557898 w 7467600"/>
              <a:gd name="connsiteY762" fmla="*/ 900011 h 6858000"/>
              <a:gd name="connsiteX763" fmla="*/ 5870151 w 7467600"/>
              <a:gd name="connsiteY763" fmla="*/ 898890 h 6858000"/>
              <a:gd name="connsiteX764" fmla="*/ 5861335 w 7467600"/>
              <a:gd name="connsiteY764" fmla="*/ 899177 h 6858000"/>
              <a:gd name="connsiteX765" fmla="*/ 5843702 w 7467600"/>
              <a:gd name="connsiteY765" fmla="*/ 899748 h 6858000"/>
              <a:gd name="connsiteX766" fmla="*/ 5651107 w 7467600"/>
              <a:gd name="connsiteY766" fmla="*/ 920306 h 6858000"/>
              <a:gd name="connsiteX767" fmla="*/ 5459407 w 7467600"/>
              <a:gd name="connsiteY767" fmla="*/ 940975 h 6858000"/>
              <a:gd name="connsiteX768" fmla="*/ 5374846 w 7467600"/>
              <a:gd name="connsiteY768" fmla="*/ 941988 h 6858000"/>
              <a:gd name="connsiteX769" fmla="*/ 5256105 w 7467600"/>
              <a:gd name="connsiteY769" fmla="*/ 945632 h 6858000"/>
              <a:gd name="connsiteX770" fmla="*/ 5107071 w 7467600"/>
              <a:gd name="connsiteY770" fmla="*/ 969720 h 6858000"/>
              <a:gd name="connsiteX771" fmla="*/ 4998681 w 7467600"/>
              <a:gd name="connsiteY771" fmla="*/ 988771 h 6858000"/>
              <a:gd name="connsiteX772" fmla="*/ 5870151 w 7467600"/>
              <a:gd name="connsiteY772" fmla="*/ 898890 h 6858000"/>
              <a:gd name="connsiteX773" fmla="*/ 5504425 w 7467600"/>
              <a:gd name="connsiteY773" fmla="*/ 848067 h 6858000"/>
              <a:gd name="connsiteX774" fmla="*/ 4968849 w 7467600"/>
              <a:gd name="connsiteY774" fmla="*/ 962318 h 6858000"/>
              <a:gd name="connsiteX775" fmla="*/ 5104039 w 7467600"/>
              <a:gd name="connsiteY775" fmla="*/ 940634 h 6858000"/>
              <a:gd name="connsiteX776" fmla="*/ 5256311 w 7467600"/>
              <a:gd name="connsiteY776" fmla="*/ 916490 h 6858000"/>
              <a:gd name="connsiteX777" fmla="*/ 5377381 w 7467600"/>
              <a:gd name="connsiteY777" fmla="*/ 912671 h 6858000"/>
              <a:gd name="connsiteX778" fmla="*/ 5460148 w 7467600"/>
              <a:gd name="connsiteY778" fmla="*/ 911442 h 6858000"/>
              <a:gd name="connsiteX779" fmla="*/ 5648971 w 7467600"/>
              <a:gd name="connsiteY779" fmla="*/ 891331 h 6858000"/>
              <a:gd name="connsiteX780" fmla="*/ 5844807 w 7467600"/>
              <a:gd name="connsiteY780" fmla="*/ 870718 h 6858000"/>
              <a:gd name="connsiteX781" fmla="*/ 5862975 w 7467600"/>
              <a:gd name="connsiteY781" fmla="*/ 869756 h 6858000"/>
              <a:gd name="connsiteX782" fmla="*/ 5920887 w 7467600"/>
              <a:gd name="connsiteY782" fmla="*/ 865929 h 6858000"/>
              <a:gd name="connsiteX783" fmla="*/ 5504425 w 7467600"/>
              <a:gd name="connsiteY783" fmla="*/ 848067 h 6858000"/>
              <a:gd name="connsiteX784" fmla="*/ 3607114 w 7467600"/>
              <a:gd name="connsiteY784" fmla="*/ 467441 h 6858000"/>
              <a:gd name="connsiteX785" fmla="*/ 3296242 w 7467600"/>
              <a:gd name="connsiteY785" fmla="*/ 807991 h 6858000"/>
              <a:gd name="connsiteX786" fmla="*/ 3174674 w 7467600"/>
              <a:gd name="connsiteY786" fmla="*/ 919759 h 6858000"/>
              <a:gd name="connsiteX787" fmla="*/ 3042978 w 7467600"/>
              <a:gd name="connsiteY787" fmla="*/ 1054894 h 6858000"/>
              <a:gd name="connsiteX788" fmla="*/ 2968914 w 7467600"/>
              <a:gd name="connsiteY788" fmla="*/ 1133756 h 6858000"/>
              <a:gd name="connsiteX789" fmla="*/ 3103823 w 7467600"/>
              <a:gd name="connsiteY789" fmla="*/ 1026814 h 6858000"/>
              <a:gd name="connsiteX790" fmla="*/ 3607114 w 7467600"/>
              <a:gd name="connsiteY790" fmla="*/ 467441 h 6858000"/>
              <a:gd name="connsiteX791" fmla="*/ 3744487 w 7467600"/>
              <a:gd name="connsiteY791" fmla="*/ 383136 h 6858000"/>
              <a:gd name="connsiteX792" fmla="*/ 3970213 w 7467600"/>
              <a:gd name="connsiteY792" fmla="*/ 995559 h 6858000"/>
              <a:gd name="connsiteX793" fmla="*/ 3744487 w 7467600"/>
              <a:gd name="connsiteY793" fmla="*/ 383136 h 6858000"/>
              <a:gd name="connsiteX794" fmla="*/ 3624562 w 7467600"/>
              <a:gd name="connsiteY794" fmla="*/ 367041 h 6858000"/>
              <a:gd name="connsiteX795" fmla="*/ 3489712 w 7467600"/>
              <a:gd name="connsiteY795" fmla="*/ 485386 h 6858000"/>
              <a:gd name="connsiteX796" fmla="*/ 3182994 w 7467600"/>
              <a:gd name="connsiteY796" fmla="*/ 828265 h 6858000"/>
              <a:gd name="connsiteX797" fmla="*/ 2892114 w 7467600"/>
              <a:gd name="connsiteY797" fmla="*/ 1172635 h 6858000"/>
              <a:gd name="connsiteX798" fmla="*/ 3021459 w 7467600"/>
              <a:gd name="connsiteY798" fmla="*/ 1035385 h 6858000"/>
              <a:gd name="connsiteX799" fmla="*/ 3153873 w 7467600"/>
              <a:gd name="connsiteY799" fmla="*/ 898971 h 6858000"/>
              <a:gd name="connsiteX800" fmla="*/ 3276511 w 7467600"/>
              <a:gd name="connsiteY800" fmla="*/ 786423 h 6858000"/>
              <a:gd name="connsiteX801" fmla="*/ 3584154 w 7467600"/>
              <a:gd name="connsiteY801" fmla="*/ 448218 h 6858000"/>
              <a:gd name="connsiteX802" fmla="*/ 3624562 w 7467600"/>
              <a:gd name="connsiteY802" fmla="*/ 367041 h 6858000"/>
              <a:gd name="connsiteX803" fmla="*/ 3766672 w 7467600"/>
              <a:gd name="connsiteY803" fmla="*/ 359429 h 6858000"/>
              <a:gd name="connsiteX804" fmla="*/ 3996338 w 7467600"/>
              <a:gd name="connsiteY804" fmla="*/ 968237 h 6858000"/>
              <a:gd name="connsiteX805" fmla="*/ 3766672 w 7467600"/>
              <a:gd name="connsiteY805" fmla="*/ 359429 h 6858000"/>
              <a:gd name="connsiteX806" fmla="*/ 5805386 w 7467600"/>
              <a:gd name="connsiteY806" fmla="*/ 239240 h 6858000"/>
              <a:gd name="connsiteX807" fmla="*/ 5736947 w 7467600"/>
              <a:gd name="connsiteY807" fmla="*/ 261367 h 6858000"/>
              <a:gd name="connsiteX808" fmla="*/ 5427012 w 7467600"/>
              <a:gd name="connsiteY808" fmla="*/ 311272 h 6858000"/>
              <a:gd name="connsiteX809" fmla="*/ 5147818 w 7467600"/>
              <a:gd name="connsiteY809" fmla="*/ 322112 h 6858000"/>
              <a:gd name="connsiteX810" fmla="*/ 5060854 w 7467600"/>
              <a:gd name="connsiteY810" fmla="*/ 311882 h 6858000"/>
              <a:gd name="connsiteX811" fmla="*/ 4945989 w 7467600"/>
              <a:gd name="connsiteY811" fmla="*/ 300516 h 6858000"/>
              <a:gd name="connsiteX812" fmla="*/ 5410479 w 7467600"/>
              <a:gd name="connsiteY812" fmla="*/ 348434 h 6858000"/>
              <a:gd name="connsiteX813" fmla="*/ 5805386 w 7467600"/>
              <a:gd name="connsiteY813" fmla="*/ 239240 h 6858000"/>
              <a:gd name="connsiteX814" fmla="*/ 5905192 w 7467600"/>
              <a:gd name="connsiteY814" fmla="*/ 163079 h 6858000"/>
              <a:gd name="connsiteX815" fmla="*/ 5865655 w 7467600"/>
              <a:gd name="connsiteY815" fmla="*/ 171901 h 6858000"/>
              <a:gd name="connsiteX816" fmla="*/ 5259740 w 7467600"/>
              <a:gd name="connsiteY816" fmla="*/ 257013 h 6858000"/>
              <a:gd name="connsiteX817" fmla="*/ 5208466 w 7467600"/>
              <a:gd name="connsiteY817" fmla="*/ 257550 h 6858000"/>
              <a:gd name="connsiteX818" fmla="*/ 4980204 w 7467600"/>
              <a:gd name="connsiteY818" fmla="*/ 271903 h 6858000"/>
              <a:gd name="connsiteX819" fmla="*/ 5068068 w 7467600"/>
              <a:gd name="connsiteY819" fmla="*/ 282244 h 6858000"/>
              <a:gd name="connsiteX820" fmla="*/ 5153231 w 7467600"/>
              <a:gd name="connsiteY820" fmla="*/ 292240 h 6858000"/>
              <a:gd name="connsiteX821" fmla="*/ 5426491 w 7467600"/>
              <a:gd name="connsiteY821" fmla="*/ 281128 h 6858000"/>
              <a:gd name="connsiteX822" fmla="*/ 5731212 w 7467600"/>
              <a:gd name="connsiteY822" fmla="*/ 231951 h 6858000"/>
              <a:gd name="connsiteX823" fmla="*/ 5905192 w 7467600"/>
              <a:gd name="connsiteY823" fmla="*/ 163079 h 6858000"/>
              <a:gd name="connsiteX824" fmla="*/ 5944437 w 7467600"/>
              <a:gd name="connsiteY824" fmla="*/ 113829 h 6858000"/>
              <a:gd name="connsiteX825" fmla="*/ 5825032 w 7467600"/>
              <a:gd name="connsiteY825" fmla="*/ 146405 h 6858000"/>
              <a:gd name="connsiteX826" fmla="*/ 4955599 w 7467600"/>
              <a:gd name="connsiteY826" fmla="*/ 247008 h 6858000"/>
              <a:gd name="connsiteX827" fmla="*/ 5210104 w 7467600"/>
              <a:gd name="connsiteY827" fmla="*/ 228123 h 6858000"/>
              <a:gd name="connsiteX828" fmla="*/ 5261015 w 7467600"/>
              <a:gd name="connsiteY828" fmla="*/ 227087 h 6858000"/>
              <a:gd name="connsiteX829" fmla="*/ 5861181 w 7467600"/>
              <a:gd name="connsiteY829" fmla="*/ 143093 h 6858000"/>
              <a:gd name="connsiteX830" fmla="*/ 5961252 w 7467600"/>
              <a:gd name="connsiteY830" fmla="*/ 114820 h 6858000"/>
              <a:gd name="connsiteX831" fmla="*/ 5944437 w 7467600"/>
              <a:gd name="connsiteY831" fmla="*/ 113829 h 6858000"/>
              <a:gd name="connsiteX832" fmla="*/ 3882765 w 7467600"/>
              <a:gd name="connsiteY832" fmla="*/ 0 h 6858000"/>
              <a:gd name="connsiteX833" fmla="*/ 3995099 w 7467600"/>
              <a:gd name="connsiteY833" fmla="*/ 0 h 6858000"/>
              <a:gd name="connsiteX834" fmla="*/ 4163818 w 7467600"/>
              <a:gd name="connsiteY834" fmla="*/ 234104 h 6858000"/>
              <a:gd name="connsiteX835" fmla="*/ 4172099 w 7467600"/>
              <a:gd name="connsiteY835" fmla="*/ 234207 h 6858000"/>
              <a:gd name="connsiteX836" fmla="*/ 4784282 w 7467600"/>
              <a:gd name="connsiteY836" fmla="*/ 276561 h 6858000"/>
              <a:gd name="connsiteX837" fmla="*/ 4801687 w 7467600"/>
              <a:gd name="connsiteY837" fmla="*/ 267764 h 6858000"/>
              <a:gd name="connsiteX838" fmla="*/ 6082788 w 7467600"/>
              <a:gd name="connsiteY838" fmla="*/ 64119 h 6858000"/>
              <a:gd name="connsiteX839" fmla="*/ 6099442 w 7467600"/>
              <a:gd name="connsiteY839" fmla="*/ 82568 h 6858000"/>
              <a:gd name="connsiteX840" fmla="*/ 4804137 w 7467600"/>
              <a:gd name="connsiteY840" fmla="*/ 320931 h 6858000"/>
              <a:gd name="connsiteX841" fmla="*/ 4227047 w 7467600"/>
              <a:gd name="connsiteY841" fmla="*/ 313415 h 6858000"/>
              <a:gd name="connsiteX842" fmla="*/ 4346041 w 7467600"/>
              <a:gd name="connsiteY842" fmla="*/ 456086 h 6858000"/>
              <a:gd name="connsiteX843" fmla="*/ 4870967 w 7467600"/>
              <a:gd name="connsiteY843" fmla="*/ 963061 h 6858000"/>
              <a:gd name="connsiteX844" fmla="*/ 4889647 w 7467600"/>
              <a:gd name="connsiteY844" fmla="*/ 957147 h 6858000"/>
              <a:gd name="connsiteX845" fmla="*/ 5422504 w 7467600"/>
              <a:gd name="connsiteY845" fmla="*/ 805191 h 6858000"/>
              <a:gd name="connsiteX846" fmla="*/ 6087656 w 7467600"/>
              <a:gd name="connsiteY846" fmla="*/ 826703 h 6858000"/>
              <a:gd name="connsiteX847" fmla="*/ 6058717 w 7467600"/>
              <a:gd name="connsiteY847" fmla="*/ 865992 h 6858000"/>
              <a:gd name="connsiteX848" fmla="*/ 4974153 w 7467600"/>
              <a:gd name="connsiteY848" fmla="*/ 1045456 h 6858000"/>
              <a:gd name="connsiteX849" fmla="*/ 5627835 w 7467600"/>
              <a:gd name="connsiteY849" fmla="*/ 1472077 h 6858000"/>
              <a:gd name="connsiteX850" fmla="*/ 5629817 w 7467600"/>
              <a:gd name="connsiteY850" fmla="*/ 1471412 h 6858000"/>
              <a:gd name="connsiteX851" fmla="*/ 5634124 w 7467600"/>
              <a:gd name="connsiteY851" fmla="*/ 1470572 h 6858000"/>
              <a:gd name="connsiteX852" fmla="*/ 5755832 w 7467600"/>
              <a:gd name="connsiteY852" fmla="*/ 1383886 h 6858000"/>
              <a:gd name="connsiteX853" fmla="*/ 6014186 w 7467600"/>
              <a:gd name="connsiteY853" fmla="*/ 1279799 h 6858000"/>
              <a:gd name="connsiteX854" fmla="*/ 6901619 w 7467600"/>
              <a:gd name="connsiteY854" fmla="*/ 1047874 h 6858000"/>
              <a:gd name="connsiteX855" fmla="*/ 6931566 w 7467600"/>
              <a:gd name="connsiteY855" fmla="*/ 1062034 h 6858000"/>
              <a:gd name="connsiteX856" fmla="*/ 5790982 w 7467600"/>
              <a:gd name="connsiteY856" fmla="*/ 1561380 h 6858000"/>
              <a:gd name="connsiteX857" fmla="*/ 6188971 w 7467600"/>
              <a:gd name="connsiteY857" fmla="*/ 1755168 h 6858000"/>
              <a:gd name="connsiteX858" fmla="*/ 6202446 w 7467600"/>
              <a:gd name="connsiteY858" fmla="*/ 1752268 h 6858000"/>
              <a:gd name="connsiteX859" fmla="*/ 7179560 w 7467600"/>
              <a:gd name="connsiteY859" fmla="*/ 1467551 h 6858000"/>
              <a:gd name="connsiteX860" fmla="*/ 7158730 w 7467600"/>
              <a:gd name="connsiteY860" fmla="*/ 1507835 h 6858000"/>
              <a:gd name="connsiteX861" fmla="*/ 6326959 w 7467600"/>
              <a:gd name="connsiteY861" fmla="*/ 1817686 h 6858000"/>
              <a:gd name="connsiteX862" fmla="*/ 6537433 w 7467600"/>
              <a:gd name="connsiteY862" fmla="*/ 1907790 h 6858000"/>
              <a:gd name="connsiteX863" fmla="*/ 6550221 w 7467600"/>
              <a:gd name="connsiteY863" fmla="*/ 1910729 h 6858000"/>
              <a:gd name="connsiteX864" fmla="*/ 6964438 w 7467600"/>
              <a:gd name="connsiteY864" fmla="*/ 2209505 h 6858000"/>
              <a:gd name="connsiteX865" fmla="*/ 7367862 w 7467600"/>
              <a:gd name="connsiteY865" fmla="*/ 2806833 h 6858000"/>
              <a:gd name="connsiteX866" fmla="*/ 7364329 w 7467600"/>
              <a:gd name="connsiteY866" fmla="*/ 2826907 h 6858000"/>
              <a:gd name="connsiteX867" fmla="*/ 7290545 w 7467600"/>
              <a:gd name="connsiteY867" fmla="*/ 2850663 h 6858000"/>
              <a:gd name="connsiteX868" fmla="*/ 6472036 w 7467600"/>
              <a:gd name="connsiteY868" fmla="*/ 1959003 h 6858000"/>
              <a:gd name="connsiteX869" fmla="*/ 5792897 w 7467600"/>
              <a:gd name="connsiteY869" fmla="*/ 1647747 h 6858000"/>
              <a:gd name="connsiteX870" fmla="*/ 5842751 w 7467600"/>
              <a:gd name="connsiteY870" fmla="*/ 1816112 h 6858000"/>
              <a:gd name="connsiteX871" fmla="*/ 5847424 w 7467600"/>
              <a:gd name="connsiteY871" fmla="*/ 1815776 h 6858000"/>
              <a:gd name="connsiteX872" fmla="*/ 6399821 w 7467600"/>
              <a:gd name="connsiteY872" fmla="*/ 2344799 h 6858000"/>
              <a:gd name="connsiteX873" fmla="*/ 6323232 w 7467600"/>
              <a:gd name="connsiteY873" fmla="*/ 2389634 h 6858000"/>
              <a:gd name="connsiteX874" fmla="*/ 5942958 w 7467600"/>
              <a:gd name="connsiteY874" fmla="*/ 2077708 h 6858000"/>
              <a:gd name="connsiteX875" fmla="*/ 5921559 w 7467600"/>
              <a:gd name="connsiteY875" fmla="*/ 2378596 h 6858000"/>
              <a:gd name="connsiteX876" fmla="*/ 5817651 w 7467600"/>
              <a:gd name="connsiteY876" fmla="*/ 3023919 h 6858000"/>
              <a:gd name="connsiteX877" fmla="*/ 5729634 w 7467600"/>
              <a:gd name="connsiteY877" fmla="*/ 3051849 h 6858000"/>
              <a:gd name="connsiteX878" fmla="*/ 5611018 w 7467600"/>
              <a:gd name="connsiteY878" fmla="*/ 2316769 h 6858000"/>
              <a:gd name="connsiteX879" fmla="*/ 5687608 w 7467600"/>
              <a:gd name="connsiteY879" fmla="*/ 2039972 h 6858000"/>
              <a:gd name="connsiteX880" fmla="*/ 5657554 w 7467600"/>
              <a:gd name="connsiteY880" fmla="*/ 1576445 h 6858000"/>
              <a:gd name="connsiteX881" fmla="*/ 5150475 w 7467600"/>
              <a:gd name="connsiteY881" fmla="*/ 1274012 h 6858000"/>
              <a:gd name="connsiteX882" fmla="*/ 5349142 w 7467600"/>
              <a:gd name="connsiteY882" fmla="*/ 2204405 h 6858000"/>
              <a:gd name="connsiteX883" fmla="*/ 5262214 w 7467600"/>
              <a:gd name="connsiteY883" fmla="*/ 2233836 h 6858000"/>
              <a:gd name="connsiteX884" fmla="*/ 4981539 w 7467600"/>
              <a:gd name="connsiteY884" fmla="*/ 1542201 h 6858000"/>
              <a:gd name="connsiteX885" fmla="*/ 4958461 w 7467600"/>
              <a:gd name="connsiteY885" fmla="*/ 1136957 h 6858000"/>
              <a:gd name="connsiteX886" fmla="*/ 4655015 w 7467600"/>
              <a:gd name="connsiteY886" fmla="*/ 891426 h 6858000"/>
              <a:gd name="connsiteX887" fmla="*/ 4348002 w 7467600"/>
              <a:gd name="connsiteY887" fmla="*/ 2205895 h 6858000"/>
              <a:gd name="connsiteX888" fmla="*/ 4262250 w 7467600"/>
              <a:gd name="connsiteY888" fmla="*/ 2219972 h 6858000"/>
              <a:gd name="connsiteX889" fmla="*/ 4550611 w 7467600"/>
              <a:gd name="connsiteY889" fmla="*/ 817540 h 6858000"/>
              <a:gd name="connsiteX890" fmla="*/ 4564418 w 7467600"/>
              <a:gd name="connsiteY890" fmla="*/ 808293 h 6858000"/>
              <a:gd name="connsiteX891" fmla="*/ 4266388 w 7467600"/>
              <a:gd name="connsiteY891" fmla="*/ 500083 h 6858000"/>
              <a:gd name="connsiteX892" fmla="*/ 4032842 w 7467600"/>
              <a:gd name="connsiteY892" fmla="*/ 211809 h 6858000"/>
              <a:gd name="connsiteX893" fmla="*/ 3882765 w 7467600"/>
              <a:gd name="connsiteY893" fmla="*/ 0 h 6858000"/>
              <a:gd name="connsiteX894" fmla="*/ 3721337 w 7467600"/>
              <a:gd name="connsiteY894" fmla="*/ 0 h 6858000"/>
              <a:gd name="connsiteX895" fmla="*/ 3797544 w 7467600"/>
              <a:gd name="connsiteY895" fmla="*/ 0 h 6858000"/>
              <a:gd name="connsiteX896" fmla="*/ 3775734 w 7467600"/>
              <a:gd name="connsiteY896" fmla="*/ 95131 h 6858000"/>
              <a:gd name="connsiteX897" fmla="*/ 3724807 w 7467600"/>
              <a:gd name="connsiteY897" fmla="*/ 272257 h 6858000"/>
              <a:gd name="connsiteX898" fmla="*/ 3726844 w 7467600"/>
              <a:gd name="connsiteY898" fmla="*/ 282988 h 6858000"/>
              <a:gd name="connsiteX899" fmla="*/ 3742664 w 7467600"/>
              <a:gd name="connsiteY899" fmla="*/ 279918 h 6858000"/>
              <a:gd name="connsiteX900" fmla="*/ 4103910 w 7467600"/>
              <a:gd name="connsiteY900" fmla="*/ 1161917 h 6858000"/>
              <a:gd name="connsiteX901" fmla="*/ 4020269 w 7467600"/>
              <a:gd name="connsiteY901" fmla="*/ 1200406 h 6858000"/>
              <a:gd name="connsiteX902" fmla="*/ 3674882 w 7467600"/>
              <a:gd name="connsiteY902" fmla="*/ 488524 h 6858000"/>
              <a:gd name="connsiteX903" fmla="*/ 3132682 w 7467600"/>
              <a:gd name="connsiteY903" fmla="*/ 1072284 h 6858000"/>
              <a:gd name="connsiteX904" fmla="*/ 2716346 w 7467600"/>
              <a:gd name="connsiteY904" fmla="*/ 1276376 h 6858000"/>
              <a:gd name="connsiteX905" fmla="*/ 2716772 w 7467600"/>
              <a:gd name="connsiteY905" fmla="*/ 1255462 h 6858000"/>
              <a:gd name="connsiteX906" fmla="*/ 3471096 w 7467600"/>
              <a:gd name="connsiteY906" fmla="*/ 437072 h 6858000"/>
              <a:gd name="connsiteX907" fmla="*/ 3639057 w 7467600"/>
              <a:gd name="connsiteY907" fmla="*/ 286334 h 6858000"/>
              <a:gd name="connsiteX908" fmla="*/ 3640309 w 7467600"/>
              <a:gd name="connsiteY908" fmla="*/ 284664 h 6858000"/>
              <a:gd name="connsiteX909" fmla="*/ 3646022 w 7467600"/>
              <a:gd name="connsiteY909" fmla="*/ 276711 h 6858000"/>
              <a:gd name="connsiteX910" fmla="*/ 3707943 w 7467600"/>
              <a:gd name="connsiteY910" fmla="*/ 65958 h 6858000"/>
              <a:gd name="connsiteX911" fmla="*/ 3721337 w 7467600"/>
              <a:gd name="connsiteY911" fmla="*/ 0 h 6858000"/>
              <a:gd name="connsiteX912" fmla="*/ 2867960 w 7467600"/>
              <a:gd name="connsiteY912" fmla="*/ 0 h 6858000"/>
              <a:gd name="connsiteX913" fmla="*/ 2926351 w 7467600"/>
              <a:gd name="connsiteY913" fmla="*/ 0 h 6858000"/>
              <a:gd name="connsiteX914" fmla="*/ 2902823 w 7467600"/>
              <a:gd name="connsiteY914" fmla="*/ 262929 h 6858000"/>
              <a:gd name="connsiteX915" fmla="*/ 2940663 w 7467600"/>
              <a:gd name="connsiteY915" fmla="*/ 140884 h 6858000"/>
              <a:gd name="connsiteX916" fmla="*/ 2947039 w 7467600"/>
              <a:gd name="connsiteY916" fmla="*/ 122524 h 6858000"/>
              <a:gd name="connsiteX917" fmla="*/ 2984316 w 7467600"/>
              <a:gd name="connsiteY917" fmla="*/ 0 h 6858000"/>
              <a:gd name="connsiteX918" fmla="*/ 3016114 w 7467600"/>
              <a:gd name="connsiteY918" fmla="*/ 0 h 6858000"/>
              <a:gd name="connsiteX919" fmla="*/ 2979949 w 7467600"/>
              <a:gd name="connsiteY919" fmla="*/ 119274 h 6858000"/>
              <a:gd name="connsiteX920" fmla="*/ 3023879 w 7467600"/>
              <a:gd name="connsiteY920" fmla="*/ 0 h 6858000"/>
              <a:gd name="connsiteX921" fmla="*/ 3105400 w 7467600"/>
              <a:gd name="connsiteY921" fmla="*/ 0 h 6858000"/>
              <a:gd name="connsiteX922" fmla="*/ 3094669 w 7467600"/>
              <a:gd name="connsiteY922" fmla="*/ 30308 h 6858000"/>
              <a:gd name="connsiteX923" fmla="*/ 2901945 w 7467600"/>
              <a:gd name="connsiteY923" fmla="*/ 466538 h 6858000"/>
              <a:gd name="connsiteX924" fmla="*/ 2815209 w 7467600"/>
              <a:gd name="connsiteY924" fmla="*/ 497361 h 6858000"/>
              <a:gd name="connsiteX925" fmla="*/ 2844845 w 7467600"/>
              <a:gd name="connsiteY925" fmla="*/ 127638 h 6858000"/>
              <a:gd name="connsiteX926" fmla="*/ 2867960 w 7467600"/>
              <a:gd name="connsiteY926" fmla="*/ 0 h 6858000"/>
              <a:gd name="connsiteX927" fmla="*/ 1057230 w 7467600"/>
              <a:gd name="connsiteY927" fmla="*/ 0 h 6858000"/>
              <a:gd name="connsiteX928" fmla="*/ 1111003 w 7467600"/>
              <a:gd name="connsiteY928" fmla="*/ 0 h 6858000"/>
              <a:gd name="connsiteX929" fmla="*/ 1125553 w 7467600"/>
              <a:gd name="connsiteY929" fmla="*/ 52588 h 6858000"/>
              <a:gd name="connsiteX930" fmla="*/ 1304276 w 7467600"/>
              <a:gd name="connsiteY930" fmla="*/ 476275 h 6858000"/>
              <a:gd name="connsiteX931" fmla="*/ 1492066 w 7467600"/>
              <a:gd name="connsiteY931" fmla="*/ 886333 h 6858000"/>
              <a:gd name="connsiteX932" fmla="*/ 1423698 w 7467600"/>
              <a:gd name="connsiteY932" fmla="*/ 710817 h 6858000"/>
              <a:gd name="connsiteX933" fmla="*/ 1357609 w 7467600"/>
              <a:gd name="connsiteY933" fmla="*/ 532892 h 6858000"/>
              <a:gd name="connsiteX934" fmla="*/ 1309550 w 7467600"/>
              <a:gd name="connsiteY934" fmla="*/ 374031 h 6858000"/>
              <a:gd name="connsiteX935" fmla="*/ 1193673 w 7467600"/>
              <a:gd name="connsiteY935" fmla="*/ 49533 h 6858000"/>
              <a:gd name="connsiteX936" fmla="*/ 1164391 w 7467600"/>
              <a:gd name="connsiteY936" fmla="*/ 0 h 6858000"/>
              <a:gd name="connsiteX937" fmla="*/ 1200666 w 7467600"/>
              <a:gd name="connsiteY937" fmla="*/ 0 h 6858000"/>
              <a:gd name="connsiteX938" fmla="*/ 1223408 w 7467600"/>
              <a:gd name="connsiteY938" fmla="*/ 38996 h 6858000"/>
              <a:gd name="connsiteX939" fmla="*/ 1339635 w 7467600"/>
              <a:gd name="connsiteY939" fmla="*/ 365517 h 6858000"/>
              <a:gd name="connsiteX940" fmla="*/ 1387469 w 7467600"/>
              <a:gd name="connsiteY940" fmla="*/ 523079 h 6858000"/>
              <a:gd name="connsiteX941" fmla="*/ 1452685 w 7467600"/>
              <a:gd name="connsiteY941" fmla="*/ 699806 h 6858000"/>
              <a:gd name="connsiteX942" fmla="*/ 1492092 w 7467600"/>
              <a:gd name="connsiteY942" fmla="*/ 800424 h 6858000"/>
              <a:gd name="connsiteX943" fmla="*/ 1455302 w 7467600"/>
              <a:gd name="connsiteY943" fmla="*/ 632913 h 6858000"/>
              <a:gd name="connsiteX944" fmla="*/ 1222336 w 7467600"/>
              <a:gd name="connsiteY944" fmla="*/ 9480 h 6858000"/>
              <a:gd name="connsiteX945" fmla="*/ 1214634 w 7467600"/>
              <a:gd name="connsiteY945" fmla="*/ 0 h 6858000"/>
              <a:gd name="connsiteX946" fmla="*/ 1289827 w 7467600"/>
              <a:gd name="connsiteY946" fmla="*/ 0 h 6858000"/>
              <a:gd name="connsiteX947" fmla="*/ 1321076 w 7467600"/>
              <a:gd name="connsiteY947" fmla="*/ 59722 h 6858000"/>
              <a:gd name="connsiteX948" fmla="*/ 1512579 w 7467600"/>
              <a:gd name="connsiteY948" fmla="*/ 626441 h 6858000"/>
              <a:gd name="connsiteX949" fmla="*/ 1506076 w 7467600"/>
              <a:gd name="connsiteY949" fmla="*/ 1089289 h 6858000"/>
              <a:gd name="connsiteX950" fmla="*/ 1486346 w 7467600"/>
              <a:gd name="connsiteY950" fmla="*/ 1079919 h 6858000"/>
              <a:gd name="connsiteX951" fmla="*/ 1070511 w 7467600"/>
              <a:gd name="connsiteY951" fmla="*/ 48609 h 6858000"/>
              <a:gd name="connsiteX952" fmla="*/ 1057230 w 7467600"/>
              <a:gd name="connsiteY952" fmla="*/ 0 h 6858000"/>
              <a:gd name="connsiteX953" fmla="*/ 43151 w 7467600"/>
              <a:gd name="connsiteY953" fmla="*/ 0 h 6858000"/>
              <a:gd name="connsiteX954" fmla="*/ 95283 w 7467600"/>
              <a:gd name="connsiteY954" fmla="*/ 0 h 6858000"/>
              <a:gd name="connsiteX955" fmla="*/ 300708 w 7467600"/>
              <a:gd name="connsiteY955" fmla="*/ 154571 h 6858000"/>
              <a:gd name="connsiteX956" fmla="*/ 530414 w 7467600"/>
              <a:gd name="connsiteY956" fmla="*/ 354673 h 6858000"/>
              <a:gd name="connsiteX957" fmla="*/ 333785 w 7467600"/>
              <a:gd name="connsiteY957" fmla="*/ 161564 h 6858000"/>
              <a:gd name="connsiteX958" fmla="*/ 147005 w 7467600"/>
              <a:gd name="connsiteY958" fmla="*/ 0 h 6858000"/>
              <a:gd name="connsiteX959" fmla="*/ 272509 w 7467600"/>
              <a:gd name="connsiteY959" fmla="*/ 0 h 6858000"/>
              <a:gd name="connsiteX960" fmla="*/ 326276 w 7467600"/>
              <a:gd name="connsiteY960" fmla="*/ 45847 h 6858000"/>
              <a:gd name="connsiteX961" fmla="*/ 823759 w 7467600"/>
              <a:gd name="connsiteY961" fmla="*/ 574145 h 6858000"/>
              <a:gd name="connsiteX962" fmla="*/ 811254 w 7467600"/>
              <a:gd name="connsiteY962" fmla="*/ 665546 h 6858000"/>
              <a:gd name="connsiteX963" fmla="*/ 154042 w 7467600"/>
              <a:gd name="connsiteY963" fmla="*/ 261522 h 6858000"/>
              <a:gd name="connsiteX964" fmla="*/ 13550 w 7467600"/>
              <a:gd name="connsiteY964" fmla="*/ 158423 h 6858000"/>
              <a:gd name="connsiteX965" fmla="*/ 0 w 7467600"/>
              <a:gd name="connsiteY965" fmla="*/ 146618 h 6858000"/>
              <a:gd name="connsiteX966" fmla="*/ 0 w 7467600"/>
              <a:gd name="connsiteY966" fmla="*/ 59161 h 6858000"/>
              <a:gd name="connsiteX967" fmla="*/ 45427 w 7467600"/>
              <a:gd name="connsiteY967" fmla="*/ 101078 h 6858000"/>
              <a:gd name="connsiteX968" fmla="*/ 630103 w 7467600"/>
              <a:gd name="connsiteY968" fmla="*/ 485885 h 6858000"/>
              <a:gd name="connsiteX969" fmla="*/ 532040 w 7467600"/>
              <a:gd name="connsiteY969" fmla="*/ 399359 h 6858000"/>
              <a:gd name="connsiteX970" fmla="*/ 517618 w 7467600"/>
              <a:gd name="connsiteY970" fmla="*/ 385726 h 6858000"/>
              <a:gd name="connsiteX971" fmla="*/ 285074 w 7467600"/>
              <a:gd name="connsiteY971" fmla="*/ 182755 h 6858000"/>
              <a:gd name="connsiteX972" fmla="*/ 43151 w 7467600"/>
              <a:gd name="connsiteY97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7105827 w 7467600"/>
              <a:gd name="connsiteY81" fmla="*/ 5718700 h 6858000"/>
              <a:gd name="connsiteX82" fmla="*/ 7356878 w 7467600"/>
              <a:gd name="connsiteY82" fmla="*/ 5981332 h 6858000"/>
              <a:gd name="connsiteX83" fmla="*/ 7467600 w 7467600"/>
              <a:gd name="connsiteY83" fmla="*/ 6117703 h 6858000"/>
              <a:gd name="connsiteX84" fmla="*/ 7467600 w 7467600"/>
              <a:gd name="connsiteY84" fmla="*/ 6163634 h 6858000"/>
              <a:gd name="connsiteX85" fmla="*/ 7403637 w 7467600"/>
              <a:gd name="connsiteY85" fmla="*/ 6083957 h 6858000"/>
              <a:gd name="connsiteX86" fmla="*/ 7254615 w 7467600"/>
              <a:gd name="connsiteY86" fmla="*/ 5911918 h 6858000"/>
              <a:gd name="connsiteX87" fmla="*/ 7312589 w 7467600"/>
              <a:gd name="connsiteY87" fmla="*/ 5982309 h 6858000"/>
              <a:gd name="connsiteX88" fmla="*/ 7448321 w 7467600"/>
              <a:gd name="connsiteY88" fmla="*/ 6190991 h 6858000"/>
              <a:gd name="connsiteX89" fmla="*/ 7467600 w 7467600"/>
              <a:gd name="connsiteY89" fmla="*/ 6221686 h 6858000"/>
              <a:gd name="connsiteX90" fmla="*/ 7467600 w 7467600"/>
              <a:gd name="connsiteY90" fmla="*/ 6334256 h 6858000"/>
              <a:gd name="connsiteX91" fmla="*/ 7454976 w 7467600"/>
              <a:gd name="connsiteY91" fmla="*/ 6318297 h 6858000"/>
              <a:gd name="connsiteX92" fmla="*/ 7042773 w 7467600"/>
              <a:gd name="connsiteY92" fmla="*/ 5734011 h 6858000"/>
              <a:gd name="connsiteX93" fmla="*/ 1456157 w 7467600"/>
              <a:gd name="connsiteY93" fmla="*/ 5371404 h 6858000"/>
              <a:gd name="connsiteX94" fmla="*/ 1244432 w 7467600"/>
              <a:gd name="connsiteY94" fmla="*/ 5385601 h 6858000"/>
              <a:gd name="connsiteX95" fmla="*/ 973990 w 7467600"/>
              <a:gd name="connsiteY95" fmla="*/ 5424940 h 6858000"/>
              <a:gd name="connsiteX96" fmla="*/ 1103809 w 7467600"/>
              <a:gd name="connsiteY96" fmla="*/ 5433720 h 6858000"/>
              <a:gd name="connsiteX97" fmla="*/ 1123454 w 7467600"/>
              <a:gd name="connsiteY97" fmla="*/ 5435727 h 6858000"/>
              <a:gd name="connsiteX98" fmla="*/ 1737017 w 7467600"/>
              <a:gd name="connsiteY98" fmla="*/ 5452183 h 6858000"/>
              <a:gd name="connsiteX99" fmla="*/ 1824397 w 7467600"/>
              <a:gd name="connsiteY99" fmla="*/ 5447757 h 6858000"/>
              <a:gd name="connsiteX100" fmla="*/ 2070059 w 7467600"/>
              <a:gd name="connsiteY100" fmla="*/ 5441660 h 6858000"/>
              <a:gd name="connsiteX101" fmla="*/ 1456157 w 7467600"/>
              <a:gd name="connsiteY101" fmla="*/ 5371404 h 6858000"/>
              <a:gd name="connsiteX102" fmla="*/ 4988186 w 7467600"/>
              <a:gd name="connsiteY102" fmla="*/ 5216467 h 6858000"/>
              <a:gd name="connsiteX103" fmla="*/ 4777334 w 7467600"/>
              <a:gd name="connsiteY103" fmla="*/ 5406072 h 6858000"/>
              <a:gd name="connsiteX104" fmla="*/ 4718341 w 7467600"/>
              <a:gd name="connsiteY104" fmla="*/ 5468043 h 6858000"/>
              <a:gd name="connsiteX105" fmla="*/ 4604655 w 7467600"/>
              <a:gd name="connsiteY105" fmla="*/ 5583434 h 6858000"/>
              <a:gd name="connsiteX106" fmla="*/ 4565074 w 7467600"/>
              <a:gd name="connsiteY106" fmla="*/ 5618550 h 6858000"/>
              <a:gd name="connsiteX107" fmla="*/ 4988186 w 7467600"/>
              <a:gd name="connsiteY107" fmla="*/ 5216467 h 6858000"/>
              <a:gd name="connsiteX108" fmla="*/ 4978032 w 7467600"/>
              <a:gd name="connsiteY108" fmla="*/ 5183809 h 6858000"/>
              <a:gd name="connsiteX109" fmla="*/ 4463413 w 7467600"/>
              <a:gd name="connsiteY109" fmla="*/ 5615162 h 6858000"/>
              <a:gd name="connsiteX110" fmla="*/ 4358134 w 7467600"/>
              <a:gd name="connsiteY110" fmla="*/ 5742791 h 6858000"/>
              <a:gd name="connsiteX111" fmla="*/ 4376219 w 7467600"/>
              <a:gd name="connsiteY111" fmla="*/ 5729027 h 6858000"/>
              <a:gd name="connsiteX112" fmla="*/ 4582340 w 7467600"/>
              <a:gd name="connsiteY112" fmla="*/ 5561037 h 6858000"/>
              <a:gd name="connsiteX113" fmla="*/ 4694684 w 7467600"/>
              <a:gd name="connsiteY113" fmla="*/ 5447098 h 6858000"/>
              <a:gd name="connsiteX114" fmla="*/ 4754123 w 7467600"/>
              <a:gd name="connsiteY114" fmla="*/ 5384643 h 6858000"/>
              <a:gd name="connsiteX115" fmla="*/ 4978032 w 7467600"/>
              <a:gd name="connsiteY115" fmla="*/ 5183809 h 6858000"/>
              <a:gd name="connsiteX116" fmla="*/ 1903353 w 7467600"/>
              <a:gd name="connsiteY116" fmla="*/ 5044827 h 6858000"/>
              <a:gd name="connsiteX117" fmla="*/ 1936931 w 7467600"/>
              <a:gd name="connsiteY117" fmla="*/ 5093954 h 6858000"/>
              <a:gd name="connsiteX118" fmla="*/ 2195868 w 7467600"/>
              <a:gd name="connsiteY118" fmla="*/ 5396574 h 6858000"/>
              <a:gd name="connsiteX119" fmla="*/ 2088852 w 7467600"/>
              <a:gd name="connsiteY119" fmla="*/ 5166123 h 6858000"/>
              <a:gd name="connsiteX120" fmla="*/ 1958241 w 7467600"/>
              <a:gd name="connsiteY120" fmla="*/ 5067955 h 6858000"/>
              <a:gd name="connsiteX121" fmla="*/ 1903353 w 7467600"/>
              <a:gd name="connsiteY121" fmla="*/ 5044827 h 6858000"/>
              <a:gd name="connsiteX122" fmla="*/ 1979378 w 7467600"/>
              <a:gd name="connsiteY122" fmla="*/ 4769504 h 6858000"/>
              <a:gd name="connsiteX123" fmla="*/ 2882120 w 7467600"/>
              <a:gd name="connsiteY123" fmla="*/ 5064547 h 6858000"/>
              <a:gd name="connsiteX124" fmla="*/ 2793103 w 7467600"/>
              <a:gd name="connsiteY124" fmla="*/ 5039699 h 6858000"/>
              <a:gd name="connsiteX125" fmla="*/ 2770041 w 7467600"/>
              <a:gd name="connsiteY125" fmla="*/ 5033634 h 6858000"/>
              <a:gd name="connsiteX126" fmla="*/ 1979378 w 7467600"/>
              <a:gd name="connsiteY126" fmla="*/ 4769504 h 6858000"/>
              <a:gd name="connsiteX127" fmla="*/ 1927410 w 7467600"/>
              <a:gd name="connsiteY127" fmla="*/ 4716164 h 6858000"/>
              <a:gd name="connsiteX128" fmla="*/ 1959587 w 7467600"/>
              <a:gd name="connsiteY128" fmla="*/ 4728849 h 6858000"/>
              <a:gd name="connsiteX129" fmla="*/ 2777707 w 7467600"/>
              <a:gd name="connsiteY129" fmla="*/ 5003991 h 6858000"/>
              <a:gd name="connsiteX130" fmla="*/ 2800768 w 7467600"/>
              <a:gd name="connsiteY130" fmla="*/ 5010056 h 6858000"/>
              <a:gd name="connsiteX131" fmla="*/ 2879408 w 7467600"/>
              <a:gd name="connsiteY131" fmla="*/ 5031590 h 6858000"/>
              <a:gd name="connsiteX132" fmla="*/ 2862295 w 7467600"/>
              <a:gd name="connsiteY132" fmla="*/ 5022958 h 6858000"/>
              <a:gd name="connsiteX133" fmla="*/ 2813343 w 7467600"/>
              <a:gd name="connsiteY133" fmla="*/ 4998369 h 6858000"/>
              <a:gd name="connsiteX134" fmla="*/ 2646245 w 7467600"/>
              <a:gd name="connsiteY134" fmla="*/ 4930999 h 6858000"/>
              <a:gd name="connsiteX135" fmla="*/ 1999243 w 7467600"/>
              <a:gd name="connsiteY135" fmla="*/ 4730524 h 6858000"/>
              <a:gd name="connsiteX136" fmla="*/ 1979527 w 7467600"/>
              <a:gd name="connsiteY136" fmla="*/ 4726651 h 6858000"/>
              <a:gd name="connsiteX137" fmla="*/ 1927410 w 7467600"/>
              <a:gd name="connsiteY137" fmla="*/ 4716164 h 6858000"/>
              <a:gd name="connsiteX138" fmla="*/ 1997014 w 7467600"/>
              <a:gd name="connsiteY138" fmla="*/ 4698007 h 6858000"/>
              <a:gd name="connsiteX139" fmla="*/ 2005458 w 7467600"/>
              <a:gd name="connsiteY139" fmla="*/ 4699540 h 6858000"/>
              <a:gd name="connsiteX140" fmla="*/ 2657186 w 7467600"/>
              <a:gd name="connsiteY140" fmla="*/ 4901687 h 6858000"/>
              <a:gd name="connsiteX141" fmla="*/ 2826662 w 7467600"/>
              <a:gd name="connsiteY141" fmla="*/ 4970362 h 6858000"/>
              <a:gd name="connsiteX142" fmla="*/ 2876100 w 7467600"/>
              <a:gd name="connsiteY142" fmla="*/ 4995397 h 6858000"/>
              <a:gd name="connsiteX143" fmla="*/ 3042600 w 7467600"/>
              <a:gd name="connsiteY143" fmla="*/ 5059532 h 6858000"/>
              <a:gd name="connsiteX144" fmla="*/ 1997014 w 7467600"/>
              <a:gd name="connsiteY144" fmla="*/ 4698007 h 6858000"/>
              <a:gd name="connsiteX145" fmla="*/ 2305292 w 7467600"/>
              <a:gd name="connsiteY145" fmla="*/ 4219492 h 6858000"/>
              <a:gd name="connsiteX146" fmla="*/ 3360922 w 7467600"/>
              <a:gd name="connsiteY146" fmla="*/ 4529373 h 6858000"/>
              <a:gd name="connsiteX147" fmla="*/ 3492420 w 7467600"/>
              <a:gd name="connsiteY147" fmla="*/ 4510145 h 6858000"/>
              <a:gd name="connsiteX148" fmla="*/ 3364086 w 7467600"/>
              <a:gd name="connsiteY148" fmla="*/ 4480340 h 6858000"/>
              <a:gd name="connsiteX149" fmla="*/ 3225818 w 7467600"/>
              <a:gd name="connsiteY149" fmla="*/ 4411822 h 6858000"/>
              <a:gd name="connsiteX150" fmla="*/ 3129696 w 7467600"/>
              <a:gd name="connsiteY150" fmla="*/ 4360704 h 6858000"/>
              <a:gd name="connsiteX151" fmla="*/ 2814545 w 7467600"/>
              <a:gd name="connsiteY151" fmla="*/ 4282955 h 6858000"/>
              <a:gd name="connsiteX152" fmla="*/ 2305292 w 7467600"/>
              <a:gd name="connsiteY152" fmla="*/ 4219492 h 6858000"/>
              <a:gd name="connsiteX153" fmla="*/ 2626982 w 7467600"/>
              <a:gd name="connsiteY153" fmla="*/ 4206450 h 6858000"/>
              <a:gd name="connsiteX154" fmla="*/ 2490617 w 7467600"/>
              <a:gd name="connsiteY154" fmla="*/ 4206951 h 6858000"/>
              <a:gd name="connsiteX155" fmla="*/ 2819869 w 7467600"/>
              <a:gd name="connsiteY155" fmla="*/ 4252936 h 6858000"/>
              <a:gd name="connsiteX156" fmla="*/ 3143018 w 7467600"/>
              <a:gd name="connsiteY156" fmla="*/ 4332698 h 6858000"/>
              <a:gd name="connsiteX157" fmla="*/ 3241520 w 7467600"/>
              <a:gd name="connsiteY157" fmla="*/ 4385112 h 6858000"/>
              <a:gd name="connsiteX158" fmla="*/ 3374575 w 7467600"/>
              <a:gd name="connsiteY158" fmla="*/ 4451517 h 6858000"/>
              <a:gd name="connsiteX159" fmla="*/ 3505221 w 7467600"/>
              <a:gd name="connsiteY159" fmla="*/ 4480757 h 6858000"/>
              <a:gd name="connsiteX160" fmla="*/ 2626982 w 7467600"/>
              <a:gd name="connsiteY160" fmla="*/ 4206450 h 6858000"/>
              <a:gd name="connsiteX161" fmla="*/ 1310106 w 7467600"/>
              <a:gd name="connsiteY161" fmla="*/ 3943217 h 6858000"/>
              <a:gd name="connsiteX162" fmla="*/ 854994 w 7467600"/>
              <a:gd name="connsiteY162" fmla="*/ 4399136 h 6858000"/>
              <a:gd name="connsiteX163" fmla="*/ 742462 w 7467600"/>
              <a:gd name="connsiteY163" fmla="*/ 4594648 h 6858000"/>
              <a:gd name="connsiteX164" fmla="*/ 820602 w 7467600"/>
              <a:gd name="connsiteY164" fmla="*/ 4485915 h 6858000"/>
              <a:gd name="connsiteX165" fmla="*/ 878295 w 7467600"/>
              <a:gd name="connsiteY165" fmla="*/ 4403594 h 6858000"/>
              <a:gd name="connsiteX166" fmla="*/ 1240607 w 7467600"/>
              <a:gd name="connsiteY166" fmla="*/ 4010401 h 6858000"/>
              <a:gd name="connsiteX167" fmla="*/ 1310106 w 7467600"/>
              <a:gd name="connsiteY167" fmla="*/ 3943217 h 6858000"/>
              <a:gd name="connsiteX168" fmla="*/ 1423113 w 7467600"/>
              <a:gd name="connsiteY168" fmla="*/ 3874565 h 6858000"/>
              <a:gd name="connsiteX169" fmla="*/ 1260565 w 7467600"/>
              <a:gd name="connsiteY169" fmla="*/ 4031982 h 6858000"/>
              <a:gd name="connsiteX170" fmla="*/ 901900 w 7467600"/>
              <a:gd name="connsiteY170" fmla="*/ 4421236 h 6858000"/>
              <a:gd name="connsiteX171" fmla="*/ 845044 w 7467600"/>
              <a:gd name="connsiteY171" fmla="*/ 4502436 h 6858000"/>
              <a:gd name="connsiteX172" fmla="*/ 685926 w 7467600"/>
              <a:gd name="connsiteY172" fmla="*/ 4703069 h 6858000"/>
              <a:gd name="connsiteX173" fmla="*/ 684248 w 7467600"/>
              <a:gd name="connsiteY173" fmla="*/ 4706721 h 6858000"/>
              <a:gd name="connsiteX174" fmla="*/ 1423113 w 7467600"/>
              <a:gd name="connsiteY174" fmla="*/ 3874565 h 6858000"/>
              <a:gd name="connsiteX175" fmla="*/ 3316479 w 7467600"/>
              <a:gd name="connsiteY175" fmla="*/ 3872136 h 6858000"/>
              <a:gd name="connsiteX176" fmla="*/ 3546806 w 7467600"/>
              <a:gd name="connsiteY176" fmla="*/ 4356139 h 6858000"/>
              <a:gd name="connsiteX177" fmla="*/ 3364433 w 7467600"/>
              <a:gd name="connsiteY177" fmla="*/ 3953121 h 6858000"/>
              <a:gd name="connsiteX178" fmla="*/ 3316479 w 7467600"/>
              <a:gd name="connsiteY178" fmla="*/ 3872136 h 6858000"/>
              <a:gd name="connsiteX179" fmla="*/ 3291335 w 7467600"/>
              <a:gd name="connsiteY179" fmla="*/ 3767420 h 6858000"/>
              <a:gd name="connsiteX180" fmla="*/ 3390805 w 7467600"/>
              <a:gd name="connsiteY180" fmla="*/ 3937163 h 6858000"/>
              <a:gd name="connsiteX181" fmla="*/ 3579062 w 7467600"/>
              <a:gd name="connsiteY181" fmla="*/ 4359040 h 6858000"/>
              <a:gd name="connsiteX182" fmla="*/ 3467355 w 7467600"/>
              <a:gd name="connsiteY182" fmla="*/ 3988130 h 6858000"/>
              <a:gd name="connsiteX183" fmla="*/ 3310753 w 7467600"/>
              <a:gd name="connsiteY183" fmla="*/ 3787140 h 6858000"/>
              <a:gd name="connsiteX184" fmla="*/ 3291335 w 7467600"/>
              <a:gd name="connsiteY184" fmla="*/ 3767420 h 6858000"/>
              <a:gd name="connsiteX185" fmla="*/ 1635889 w 7467600"/>
              <a:gd name="connsiteY185" fmla="*/ 3709494 h 6858000"/>
              <a:gd name="connsiteX186" fmla="*/ 1634800 w 7467600"/>
              <a:gd name="connsiteY186" fmla="*/ 3731111 h 6858000"/>
              <a:gd name="connsiteX187" fmla="*/ 1635889 w 7467600"/>
              <a:gd name="connsiteY187" fmla="*/ 3709494 h 6858000"/>
              <a:gd name="connsiteX188" fmla="*/ 1510397 w 7467600"/>
              <a:gd name="connsiteY188" fmla="*/ 3684705 h 6858000"/>
              <a:gd name="connsiteX189" fmla="*/ 1146550 w 7467600"/>
              <a:gd name="connsiteY189" fmla="*/ 3802012 h 6858000"/>
              <a:gd name="connsiteX190" fmla="*/ 698834 w 7467600"/>
              <a:gd name="connsiteY190" fmla="*/ 3952272 h 6858000"/>
              <a:gd name="connsiteX191" fmla="*/ 34256 w 7467600"/>
              <a:gd name="connsiteY191" fmla="*/ 4347603 h 6858000"/>
              <a:gd name="connsiteX192" fmla="*/ 527241 w 7467600"/>
              <a:gd name="connsiteY192" fmla="*/ 4065078 h 6858000"/>
              <a:gd name="connsiteX193" fmla="*/ 1510397 w 7467600"/>
              <a:gd name="connsiteY193" fmla="*/ 3684705 h 6858000"/>
              <a:gd name="connsiteX194" fmla="*/ 1313114 w 7467600"/>
              <a:gd name="connsiteY194" fmla="*/ 3655216 h 6858000"/>
              <a:gd name="connsiteX195" fmla="*/ 1109304 w 7467600"/>
              <a:gd name="connsiteY195" fmla="*/ 3669030 h 6858000"/>
              <a:gd name="connsiteX196" fmla="*/ 8129 w 7467600"/>
              <a:gd name="connsiteY196" fmla="*/ 4330519 h 6858000"/>
              <a:gd name="connsiteX197" fmla="*/ 687572 w 7467600"/>
              <a:gd name="connsiteY197" fmla="*/ 3925629 h 6858000"/>
              <a:gd name="connsiteX198" fmla="*/ 1138365 w 7467600"/>
              <a:gd name="connsiteY198" fmla="*/ 3774515 h 6858000"/>
              <a:gd name="connsiteX199" fmla="*/ 1505579 w 7467600"/>
              <a:gd name="connsiteY199" fmla="*/ 3655526 h 6858000"/>
              <a:gd name="connsiteX200" fmla="*/ 1313114 w 7467600"/>
              <a:gd name="connsiteY200" fmla="*/ 3655216 h 6858000"/>
              <a:gd name="connsiteX201" fmla="*/ 3655073 w 7467600"/>
              <a:gd name="connsiteY201" fmla="*/ 3650884 h 6858000"/>
              <a:gd name="connsiteX202" fmla="*/ 3989938 w 7467600"/>
              <a:gd name="connsiteY202" fmla="*/ 3991685 h 6858000"/>
              <a:gd name="connsiteX203" fmla="*/ 4393907 w 7467600"/>
              <a:gd name="connsiteY203" fmla="*/ 4261258 h 6858000"/>
              <a:gd name="connsiteX204" fmla="*/ 4648051 w 7467600"/>
              <a:gd name="connsiteY204" fmla="*/ 4374051 h 6858000"/>
              <a:gd name="connsiteX205" fmla="*/ 4383389 w 7467600"/>
              <a:gd name="connsiteY205" fmla="*/ 4184369 h 6858000"/>
              <a:gd name="connsiteX206" fmla="*/ 4165508 w 7467600"/>
              <a:gd name="connsiteY206" fmla="*/ 4035196 h 6858000"/>
              <a:gd name="connsiteX207" fmla="*/ 4068162 w 7467600"/>
              <a:gd name="connsiteY207" fmla="*/ 3953394 h 6858000"/>
              <a:gd name="connsiteX208" fmla="*/ 3981416 w 7467600"/>
              <a:gd name="connsiteY208" fmla="*/ 3880482 h 6858000"/>
              <a:gd name="connsiteX209" fmla="*/ 3800147 w 7467600"/>
              <a:gd name="connsiteY209" fmla="*/ 3749872 h 6858000"/>
              <a:gd name="connsiteX210" fmla="*/ 3655073 w 7467600"/>
              <a:gd name="connsiteY210" fmla="*/ 3650884 h 6858000"/>
              <a:gd name="connsiteX211" fmla="*/ 3670252 w 7467600"/>
              <a:gd name="connsiteY211" fmla="*/ 3622798 h 6858000"/>
              <a:gd name="connsiteX212" fmla="*/ 3817258 w 7467600"/>
              <a:gd name="connsiteY212" fmla="*/ 3723577 h 6858000"/>
              <a:gd name="connsiteX213" fmla="*/ 4000461 w 7467600"/>
              <a:gd name="connsiteY213" fmla="*/ 3855966 h 6858000"/>
              <a:gd name="connsiteX214" fmla="*/ 4088180 w 7467600"/>
              <a:gd name="connsiteY214" fmla="*/ 3929774 h 6858000"/>
              <a:gd name="connsiteX215" fmla="*/ 4184555 w 7467600"/>
              <a:gd name="connsiteY215" fmla="*/ 4010683 h 6858000"/>
              <a:gd name="connsiteX216" fmla="*/ 4399563 w 7467600"/>
              <a:gd name="connsiteY216" fmla="*/ 4158106 h 6858000"/>
              <a:gd name="connsiteX217" fmla="*/ 4684469 w 7467600"/>
              <a:gd name="connsiteY217" fmla="*/ 4364680 h 6858000"/>
              <a:gd name="connsiteX218" fmla="*/ 4690271 w 7467600"/>
              <a:gd name="connsiteY218" fmla="*/ 4370034 h 6858000"/>
              <a:gd name="connsiteX219" fmla="*/ 4136093 w 7467600"/>
              <a:gd name="connsiteY219" fmla="*/ 3858466 h 6858000"/>
              <a:gd name="connsiteX220" fmla="*/ 3670252 w 7467600"/>
              <a:gd name="connsiteY220" fmla="*/ 3622798 h 6858000"/>
              <a:gd name="connsiteX221" fmla="*/ 4440129 w 7467600"/>
              <a:gd name="connsiteY221" fmla="*/ 3448571 h 6858000"/>
              <a:gd name="connsiteX222" fmla="*/ 4856525 w 7467600"/>
              <a:gd name="connsiteY222" fmla="*/ 3915351 h 6858000"/>
              <a:gd name="connsiteX223" fmla="*/ 5059055 w 7467600"/>
              <a:gd name="connsiteY223" fmla="*/ 4108918 h 6858000"/>
              <a:gd name="connsiteX224" fmla="*/ 5290070 w 7467600"/>
              <a:gd name="connsiteY224" fmla="*/ 4263619 h 6858000"/>
              <a:gd name="connsiteX225" fmla="*/ 4834991 w 7467600"/>
              <a:gd name="connsiteY225" fmla="*/ 3830985 h 6858000"/>
              <a:gd name="connsiteX226" fmla="*/ 4440129 w 7467600"/>
              <a:gd name="connsiteY226" fmla="*/ 3448571 h 6858000"/>
              <a:gd name="connsiteX227" fmla="*/ 4441737 w 7467600"/>
              <a:gd name="connsiteY227" fmla="*/ 3399734 h 6858000"/>
              <a:gd name="connsiteX228" fmla="*/ 4431236 w 7467600"/>
              <a:gd name="connsiteY228" fmla="*/ 3400954 h 6858000"/>
              <a:gd name="connsiteX229" fmla="*/ 4557150 w 7467600"/>
              <a:gd name="connsiteY229" fmla="*/ 3510023 h 6858000"/>
              <a:gd name="connsiteX230" fmla="*/ 4856936 w 7467600"/>
              <a:gd name="connsiteY230" fmla="*/ 3809146 h 6858000"/>
              <a:gd name="connsiteX231" fmla="*/ 5111996 w 7467600"/>
              <a:gd name="connsiteY231" fmla="*/ 4065759 h 6858000"/>
              <a:gd name="connsiteX232" fmla="*/ 5388878 w 7467600"/>
              <a:gd name="connsiteY232" fmla="*/ 4300185 h 6858000"/>
              <a:gd name="connsiteX233" fmla="*/ 5425556 w 7467600"/>
              <a:gd name="connsiteY233" fmla="*/ 4308967 h 6858000"/>
              <a:gd name="connsiteX234" fmla="*/ 4943646 w 7467600"/>
              <a:gd name="connsiteY234" fmla="*/ 3822916 h 6858000"/>
              <a:gd name="connsiteX235" fmla="*/ 4594837 w 7467600"/>
              <a:gd name="connsiteY235" fmla="*/ 3532274 h 6858000"/>
              <a:gd name="connsiteX236" fmla="*/ 4441737 w 7467600"/>
              <a:gd name="connsiteY236" fmla="*/ 3399734 h 6858000"/>
              <a:gd name="connsiteX237" fmla="*/ 5425834 w 7467600"/>
              <a:gd name="connsiteY237" fmla="*/ 3162785 h 6858000"/>
              <a:gd name="connsiteX238" fmla="*/ 5401644 w 7467600"/>
              <a:gd name="connsiteY238" fmla="*/ 3617847 h 6858000"/>
              <a:gd name="connsiteX239" fmla="*/ 5467256 w 7467600"/>
              <a:gd name="connsiteY239" fmla="*/ 4175494 h 6858000"/>
              <a:gd name="connsiteX240" fmla="*/ 5448069 w 7467600"/>
              <a:gd name="connsiteY240" fmla="*/ 3567554 h 6858000"/>
              <a:gd name="connsiteX241" fmla="*/ 5425834 w 7467600"/>
              <a:gd name="connsiteY241" fmla="*/ 3162785 h 6858000"/>
              <a:gd name="connsiteX242" fmla="*/ 1318687 w 7467600"/>
              <a:gd name="connsiteY242" fmla="*/ 3113840 h 6858000"/>
              <a:gd name="connsiteX243" fmla="*/ 1066793 w 7467600"/>
              <a:gd name="connsiteY243" fmla="*/ 3212171 h 6858000"/>
              <a:gd name="connsiteX244" fmla="*/ 993319 w 7467600"/>
              <a:gd name="connsiteY244" fmla="*/ 3247648 h 6858000"/>
              <a:gd name="connsiteX245" fmla="*/ 853081 w 7467600"/>
              <a:gd name="connsiteY245" fmla="*/ 3312410 h 6858000"/>
              <a:gd name="connsiteX246" fmla="*/ 805957 w 7467600"/>
              <a:gd name="connsiteY246" fmla="*/ 3330443 h 6858000"/>
              <a:gd name="connsiteX247" fmla="*/ 1318687 w 7467600"/>
              <a:gd name="connsiteY247" fmla="*/ 3113840 h 6858000"/>
              <a:gd name="connsiteX248" fmla="*/ 5453702 w 7467600"/>
              <a:gd name="connsiteY248" fmla="*/ 3090882 h 6858000"/>
              <a:gd name="connsiteX249" fmla="*/ 5480135 w 7467600"/>
              <a:gd name="connsiteY249" fmla="*/ 3565802 h 6858000"/>
              <a:gd name="connsiteX250" fmla="*/ 5499023 w 7467600"/>
              <a:gd name="connsiteY250" fmla="*/ 4166310 h 6858000"/>
              <a:gd name="connsiteX251" fmla="*/ 5547022 w 7467600"/>
              <a:gd name="connsiteY251" fmla="*/ 3607838 h 6858000"/>
              <a:gd name="connsiteX252" fmla="*/ 5515964 w 7467600"/>
              <a:gd name="connsiteY252" fmla="*/ 3378541 h 6858000"/>
              <a:gd name="connsiteX253" fmla="*/ 5453702 w 7467600"/>
              <a:gd name="connsiteY253" fmla="*/ 3090882 h 6858000"/>
              <a:gd name="connsiteX254" fmla="*/ 1238695 w 7467600"/>
              <a:gd name="connsiteY254" fmla="*/ 3076820 h 6858000"/>
              <a:gd name="connsiteX255" fmla="*/ 716371 w 7467600"/>
              <a:gd name="connsiteY255" fmla="*/ 3293249 h 6858000"/>
              <a:gd name="connsiteX256" fmla="*/ 579522 w 7467600"/>
              <a:gd name="connsiteY256" fmla="*/ 3371759 h 6858000"/>
              <a:gd name="connsiteX257" fmla="*/ 600288 w 7467600"/>
              <a:gd name="connsiteY257" fmla="*/ 3365555 h 6858000"/>
              <a:gd name="connsiteX258" fmla="*/ 840692 w 7467600"/>
              <a:gd name="connsiteY258" fmla="*/ 3284921 h 6858000"/>
              <a:gd name="connsiteX259" fmla="*/ 979248 w 7467600"/>
              <a:gd name="connsiteY259" fmla="*/ 3221003 h 6858000"/>
              <a:gd name="connsiteX260" fmla="*/ 1053282 w 7467600"/>
              <a:gd name="connsiteY260" fmla="*/ 3185247 h 6858000"/>
              <a:gd name="connsiteX261" fmla="*/ 1320603 w 7467600"/>
              <a:gd name="connsiteY261" fmla="*/ 3081281 h 6858000"/>
              <a:gd name="connsiteX262" fmla="*/ 1238695 w 7467600"/>
              <a:gd name="connsiteY262" fmla="*/ 3076820 h 6858000"/>
              <a:gd name="connsiteX263" fmla="*/ 5425627 w 7467600"/>
              <a:gd name="connsiteY263" fmla="*/ 2954192 h 6858000"/>
              <a:gd name="connsiteX264" fmla="*/ 5470770 w 7467600"/>
              <a:gd name="connsiteY264" fmla="*/ 3005435 h 6858000"/>
              <a:gd name="connsiteX265" fmla="*/ 5519779 w 7467600"/>
              <a:gd name="connsiteY265" fmla="*/ 4359223 h 6858000"/>
              <a:gd name="connsiteX266" fmla="*/ 5520293 w 7467600"/>
              <a:gd name="connsiteY266" fmla="*/ 4360602 h 6858000"/>
              <a:gd name="connsiteX267" fmla="*/ 5767221 w 7467600"/>
              <a:gd name="connsiteY267" fmla="*/ 4665564 h 6858000"/>
              <a:gd name="connsiteX268" fmla="*/ 6937169 w 7467600"/>
              <a:gd name="connsiteY268" fmla="*/ 4815941 h 6858000"/>
              <a:gd name="connsiteX269" fmla="*/ 6953922 w 7467600"/>
              <a:gd name="connsiteY269" fmla="*/ 4890068 h 6858000"/>
              <a:gd name="connsiteX270" fmla="*/ 6071359 w 7467600"/>
              <a:gd name="connsiteY270" fmla="*/ 4770770 h 6858000"/>
              <a:gd name="connsiteX271" fmla="*/ 6038839 w 7467600"/>
              <a:gd name="connsiteY271" fmla="*/ 4764474 h 6858000"/>
              <a:gd name="connsiteX272" fmla="*/ 6038706 w 7467600"/>
              <a:gd name="connsiteY272" fmla="*/ 4763847 h 6858000"/>
              <a:gd name="connsiteX273" fmla="*/ 6037784 w 7467600"/>
              <a:gd name="connsiteY273" fmla="*/ 4764270 h 6858000"/>
              <a:gd name="connsiteX274" fmla="*/ 6038839 w 7467600"/>
              <a:gd name="connsiteY274" fmla="*/ 4764474 h 6858000"/>
              <a:gd name="connsiteX275" fmla="*/ 6040338 w 7467600"/>
              <a:gd name="connsiteY275" fmla="*/ 4771418 h 6858000"/>
              <a:gd name="connsiteX276" fmla="*/ 6024488 w 7467600"/>
              <a:gd name="connsiteY276" fmla="*/ 4809903 h 6858000"/>
              <a:gd name="connsiteX277" fmla="*/ 5599771 w 7467600"/>
              <a:gd name="connsiteY277" fmla="*/ 5509652 h 6858000"/>
              <a:gd name="connsiteX278" fmla="*/ 5548843 w 7467600"/>
              <a:gd name="connsiteY278" fmla="*/ 5563845 h 6858000"/>
              <a:gd name="connsiteX279" fmla="*/ 5940952 w 7467600"/>
              <a:gd name="connsiteY279" fmla="*/ 6250028 h 6858000"/>
              <a:gd name="connsiteX280" fmla="*/ 6043441 w 7467600"/>
              <a:gd name="connsiteY280" fmla="*/ 6665847 h 6858000"/>
              <a:gd name="connsiteX281" fmla="*/ 6093432 w 7467600"/>
              <a:gd name="connsiteY281" fmla="*/ 6858000 h 6858000"/>
              <a:gd name="connsiteX282" fmla="*/ 6034344 w 7467600"/>
              <a:gd name="connsiteY282" fmla="*/ 6858000 h 6858000"/>
              <a:gd name="connsiteX283" fmla="*/ 6026679 w 7467600"/>
              <a:gd name="connsiteY283" fmla="*/ 6836959 h 6858000"/>
              <a:gd name="connsiteX284" fmla="*/ 5800441 w 7467600"/>
              <a:gd name="connsiteY284" fmla="*/ 6335286 h 6858000"/>
              <a:gd name="connsiteX285" fmla="*/ 5526562 w 7467600"/>
              <a:gd name="connsiteY285" fmla="*/ 5705388 h 6858000"/>
              <a:gd name="connsiteX286" fmla="*/ 5519640 w 7467600"/>
              <a:gd name="connsiteY286" fmla="*/ 5683774 h 6858000"/>
              <a:gd name="connsiteX287" fmla="*/ 5844559 w 7467600"/>
              <a:gd name="connsiteY287" fmla="*/ 6553349 h 6858000"/>
              <a:gd name="connsiteX288" fmla="*/ 5975994 w 7467600"/>
              <a:gd name="connsiteY288" fmla="*/ 6858000 h 6858000"/>
              <a:gd name="connsiteX289" fmla="*/ 5898547 w 7467600"/>
              <a:gd name="connsiteY289" fmla="*/ 6858000 h 6858000"/>
              <a:gd name="connsiteX290" fmla="*/ 5682041 w 7467600"/>
              <a:gd name="connsiteY290" fmla="*/ 6355860 h 6858000"/>
              <a:gd name="connsiteX291" fmla="*/ 5461758 w 7467600"/>
              <a:gd name="connsiteY291" fmla="*/ 5820220 h 6858000"/>
              <a:gd name="connsiteX292" fmla="*/ 5237282 w 7467600"/>
              <a:gd name="connsiteY292" fmla="*/ 6579086 h 6858000"/>
              <a:gd name="connsiteX293" fmla="*/ 5115009 w 7467600"/>
              <a:gd name="connsiteY293" fmla="*/ 6858000 h 6858000"/>
              <a:gd name="connsiteX294" fmla="*/ 5028074 w 7467600"/>
              <a:gd name="connsiteY294" fmla="*/ 6858000 h 6858000"/>
              <a:gd name="connsiteX295" fmla="*/ 5079508 w 7467600"/>
              <a:gd name="connsiteY295" fmla="*/ 6749074 h 6858000"/>
              <a:gd name="connsiteX296" fmla="*/ 5371846 w 7467600"/>
              <a:gd name="connsiteY296" fmla="*/ 5924413 h 6858000"/>
              <a:gd name="connsiteX297" fmla="*/ 5270512 w 7467600"/>
              <a:gd name="connsiteY297" fmla="*/ 6138975 h 6858000"/>
              <a:gd name="connsiteX298" fmla="*/ 5062409 w 7467600"/>
              <a:gd name="connsiteY298" fmla="*/ 6653544 h 6858000"/>
              <a:gd name="connsiteX299" fmla="*/ 5036628 w 7467600"/>
              <a:gd name="connsiteY299" fmla="*/ 6754247 h 6858000"/>
              <a:gd name="connsiteX300" fmla="*/ 5009112 w 7467600"/>
              <a:gd name="connsiteY300" fmla="*/ 6858000 h 6858000"/>
              <a:gd name="connsiteX301" fmla="*/ 4976679 w 7467600"/>
              <a:gd name="connsiteY301" fmla="*/ 6858000 h 6858000"/>
              <a:gd name="connsiteX302" fmla="*/ 5006537 w 7467600"/>
              <a:gd name="connsiteY302" fmla="*/ 6747068 h 6858000"/>
              <a:gd name="connsiteX303" fmla="*/ 5032723 w 7467600"/>
              <a:gd name="connsiteY303" fmla="*/ 6644957 h 6858000"/>
              <a:gd name="connsiteX304" fmla="*/ 5242949 w 7467600"/>
              <a:gd name="connsiteY304" fmla="*/ 6125175 h 6858000"/>
              <a:gd name="connsiteX305" fmla="*/ 5286321 w 7467600"/>
              <a:gd name="connsiteY305" fmla="*/ 6033555 h 6858000"/>
              <a:gd name="connsiteX306" fmla="*/ 5008210 w 7467600"/>
              <a:gd name="connsiteY306" fmla="*/ 6649194 h 6858000"/>
              <a:gd name="connsiteX307" fmla="*/ 4986321 w 7467600"/>
              <a:gd name="connsiteY307" fmla="*/ 6765687 h 6858000"/>
              <a:gd name="connsiteX308" fmla="*/ 4973474 w 7467600"/>
              <a:gd name="connsiteY308" fmla="*/ 6858000 h 6858000"/>
              <a:gd name="connsiteX309" fmla="*/ 4907178 w 7467600"/>
              <a:gd name="connsiteY309" fmla="*/ 6858000 h 6858000"/>
              <a:gd name="connsiteX310" fmla="*/ 4910810 w 7467600"/>
              <a:gd name="connsiteY310" fmla="*/ 6829660 h 6858000"/>
              <a:gd name="connsiteX311" fmla="*/ 4987461 w 7467600"/>
              <a:gd name="connsiteY311" fmla="*/ 6432994 h 6858000"/>
              <a:gd name="connsiteX312" fmla="*/ 5179262 w 7467600"/>
              <a:gd name="connsiteY312" fmla="*/ 6035044 h 6858000"/>
              <a:gd name="connsiteX313" fmla="*/ 4689678 w 7467600"/>
              <a:gd name="connsiteY313" fmla="*/ 6440241 h 6858000"/>
              <a:gd name="connsiteX314" fmla="*/ 4477543 w 7467600"/>
              <a:gd name="connsiteY314" fmla="*/ 6674836 h 6858000"/>
              <a:gd name="connsiteX315" fmla="*/ 4329957 w 7467600"/>
              <a:gd name="connsiteY315" fmla="*/ 6858000 h 6858000"/>
              <a:gd name="connsiteX316" fmla="*/ 4218595 w 7467600"/>
              <a:gd name="connsiteY316" fmla="*/ 6858000 h 6858000"/>
              <a:gd name="connsiteX317" fmla="*/ 4368888 w 7467600"/>
              <a:gd name="connsiteY317" fmla="*/ 6668412 h 6858000"/>
              <a:gd name="connsiteX318" fmla="*/ 4563091 w 7467600"/>
              <a:gd name="connsiteY318" fmla="*/ 6442508 h 6858000"/>
              <a:gd name="connsiteX319" fmla="*/ 5387324 w 7467600"/>
              <a:gd name="connsiteY319" fmla="*/ 5705830 h 6858000"/>
              <a:gd name="connsiteX320" fmla="*/ 5073620 w 7467600"/>
              <a:gd name="connsiteY320" fmla="*/ 5955437 h 6858000"/>
              <a:gd name="connsiteX321" fmla="*/ 4689789 w 7467600"/>
              <a:gd name="connsiteY321" fmla="*/ 6268382 h 6858000"/>
              <a:gd name="connsiteX322" fmla="*/ 4418722 w 7467600"/>
              <a:gd name="connsiteY322" fmla="*/ 6570886 h 6858000"/>
              <a:gd name="connsiteX323" fmla="*/ 4214944 w 7467600"/>
              <a:gd name="connsiteY323" fmla="*/ 6858000 h 6858000"/>
              <a:gd name="connsiteX324" fmla="*/ 4177898 w 7467600"/>
              <a:gd name="connsiteY324" fmla="*/ 6858000 h 6858000"/>
              <a:gd name="connsiteX325" fmla="*/ 4391597 w 7467600"/>
              <a:gd name="connsiteY325" fmla="*/ 6556370 h 6858000"/>
              <a:gd name="connsiteX326" fmla="*/ 4668889 w 7467600"/>
              <a:gd name="connsiteY326" fmla="*/ 6246399 h 6858000"/>
              <a:gd name="connsiteX327" fmla="*/ 5055427 w 7467600"/>
              <a:gd name="connsiteY327" fmla="*/ 5931476 h 6858000"/>
              <a:gd name="connsiteX328" fmla="*/ 5371814 w 7467600"/>
              <a:gd name="connsiteY328" fmla="*/ 5678975 h 6858000"/>
              <a:gd name="connsiteX329" fmla="*/ 4987918 w 7467600"/>
              <a:gd name="connsiteY329" fmla="*/ 5838701 h 6858000"/>
              <a:gd name="connsiteX330" fmla="*/ 4317146 w 7467600"/>
              <a:gd name="connsiteY330" fmla="*/ 6587716 h 6858000"/>
              <a:gd name="connsiteX331" fmla="*/ 4171627 w 7467600"/>
              <a:gd name="connsiteY331" fmla="*/ 6858000 h 6858000"/>
              <a:gd name="connsiteX332" fmla="*/ 4081585 w 7467600"/>
              <a:gd name="connsiteY332" fmla="*/ 6858000 h 6858000"/>
              <a:gd name="connsiteX333" fmla="*/ 4238603 w 7467600"/>
              <a:gd name="connsiteY333" fmla="*/ 6559341 h 6858000"/>
              <a:gd name="connsiteX334" fmla="*/ 4778333 w 7467600"/>
              <a:gd name="connsiteY334" fmla="*/ 5873626 h 6858000"/>
              <a:gd name="connsiteX335" fmla="*/ 5414185 w 7467600"/>
              <a:gd name="connsiteY335" fmla="*/ 5573882 h 6858000"/>
              <a:gd name="connsiteX336" fmla="*/ 5959648 w 7467600"/>
              <a:gd name="connsiteY336" fmla="*/ 4760797 h 6858000"/>
              <a:gd name="connsiteX337" fmla="*/ 5355019 w 7467600"/>
              <a:gd name="connsiteY337" fmla="*/ 4734672 h 6858000"/>
              <a:gd name="connsiteX338" fmla="*/ 5083565 w 7467600"/>
              <a:gd name="connsiteY338" fmla="*/ 5179121 h 6858000"/>
              <a:gd name="connsiteX339" fmla="*/ 4713577 w 7467600"/>
              <a:gd name="connsiteY339" fmla="*/ 5616803 h 6858000"/>
              <a:gd name="connsiteX340" fmla="*/ 3989559 w 7467600"/>
              <a:gd name="connsiteY340" fmla="*/ 6145945 h 6858000"/>
              <a:gd name="connsiteX341" fmla="*/ 3939824 w 7467600"/>
              <a:gd name="connsiteY341" fmla="*/ 6066900 h 6858000"/>
              <a:gd name="connsiteX342" fmla="*/ 4584537 w 7467600"/>
              <a:gd name="connsiteY342" fmla="*/ 5324826 h 6858000"/>
              <a:gd name="connsiteX343" fmla="*/ 5037105 w 7467600"/>
              <a:gd name="connsiteY343" fmla="*/ 5088765 h 6858000"/>
              <a:gd name="connsiteX344" fmla="*/ 5039930 w 7467600"/>
              <a:gd name="connsiteY344" fmla="*/ 5089585 h 6858000"/>
              <a:gd name="connsiteX345" fmla="*/ 5263764 w 7467600"/>
              <a:gd name="connsiteY345" fmla="*/ 4735525 h 6858000"/>
              <a:gd name="connsiteX346" fmla="*/ 4086300 w 7467600"/>
              <a:gd name="connsiteY346" fmla="*/ 4884599 h 6858000"/>
              <a:gd name="connsiteX347" fmla="*/ 4085485 w 7467600"/>
              <a:gd name="connsiteY347" fmla="*/ 4899070 h 6858000"/>
              <a:gd name="connsiteX348" fmla="*/ 3871915 w 7467600"/>
              <a:gd name="connsiteY348" fmla="*/ 5253645 h 6858000"/>
              <a:gd name="connsiteX349" fmla="*/ 3799374 w 7467600"/>
              <a:gd name="connsiteY349" fmla="*/ 5466127 h 6858000"/>
              <a:gd name="connsiteX350" fmla="*/ 3498850 w 7467600"/>
              <a:gd name="connsiteY350" fmla="*/ 6661888 h 6858000"/>
              <a:gd name="connsiteX351" fmla="*/ 3399216 w 7467600"/>
              <a:gd name="connsiteY351" fmla="*/ 6858000 h 6858000"/>
              <a:gd name="connsiteX352" fmla="*/ 3303688 w 7467600"/>
              <a:gd name="connsiteY352" fmla="*/ 6858000 h 6858000"/>
              <a:gd name="connsiteX353" fmla="*/ 3391774 w 7467600"/>
              <a:gd name="connsiteY353" fmla="*/ 6697181 h 6858000"/>
              <a:gd name="connsiteX354" fmla="*/ 3735540 w 7467600"/>
              <a:gd name="connsiteY354" fmla="*/ 5546923 h 6858000"/>
              <a:gd name="connsiteX355" fmla="*/ 3729438 w 7467600"/>
              <a:gd name="connsiteY355" fmla="*/ 5569058 h 6858000"/>
              <a:gd name="connsiteX356" fmla="*/ 3707782 w 7467600"/>
              <a:gd name="connsiteY356" fmla="*/ 5644908 h 6858000"/>
              <a:gd name="connsiteX357" fmla="*/ 3583827 w 7467600"/>
              <a:gd name="connsiteY357" fmla="*/ 6039215 h 6858000"/>
              <a:gd name="connsiteX358" fmla="*/ 3547861 w 7467600"/>
              <a:gd name="connsiteY358" fmla="*/ 6129609 h 6858000"/>
              <a:gd name="connsiteX359" fmla="*/ 3490905 w 7467600"/>
              <a:gd name="connsiteY359" fmla="*/ 6277660 h 6858000"/>
              <a:gd name="connsiteX360" fmla="*/ 3455859 w 7467600"/>
              <a:gd name="connsiteY360" fmla="*/ 6391301 h 6858000"/>
              <a:gd name="connsiteX361" fmla="*/ 3429112 w 7467600"/>
              <a:gd name="connsiteY361" fmla="*/ 6479469 h 6858000"/>
              <a:gd name="connsiteX362" fmla="*/ 3304862 w 7467600"/>
              <a:gd name="connsiteY362" fmla="*/ 6796476 h 6858000"/>
              <a:gd name="connsiteX363" fmla="*/ 3276071 w 7467600"/>
              <a:gd name="connsiteY363" fmla="*/ 6858000 h 6858000"/>
              <a:gd name="connsiteX364" fmla="*/ 3240805 w 7467600"/>
              <a:gd name="connsiteY364" fmla="*/ 6858000 h 6858000"/>
              <a:gd name="connsiteX365" fmla="*/ 3275917 w 7467600"/>
              <a:gd name="connsiteY365" fmla="*/ 6783192 h 6858000"/>
              <a:gd name="connsiteX366" fmla="*/ 3399358 w 7467600"/>
              <a:gd name="connsiteY366" fmla="*/ 6469011 h 6858000"/>
              <a:gd name="connsiteX367" fmla="*/ 3425650 w 7467600"/>
              <a:gd name="connsiteY367" fmla="*/ 6381333 h 6858000"/>
              <a:gd name="connsiteX368" fmla="*/ 3460661 w 7467600"/>
              <a:gd name="connsiteY368" fmla="*/ 6266763 h 6858000"/>
              <a:gd name="connsiteX369" fmla="*/ 3518021 w 7467600"/>
              <a:gd name="connsiteY369" fmla="*/ 6117298 h 6858000"/>
              <a:gd name="connsiteX370" fmla="*/ 3554035 w 7467600"/>
              <a:gd name="connsiteY370" fmla="*/ 6027832 h 6858000"/>
              <a:gd name="connsiteX371" fmla="*/ 3677174 w 7467600"/>
              <a:gd name="connsiteY371" fmla="*/ 5636351 h 6858000"/>
              <a:gd name="connsiteX372" fmla="*/ 3698819 w 7467600"/>
              <a:gd name="connsiteY372" fmla="*/ 5560503 h 6858000"/>
              <a:gd name="connsiteX373" fmla="*/ 3702094 w 7467600"/>
              <a:gd name="connsiteY373" fmla="*/ 5549194 h 6858000"/>
              <a:gd name="connsiteX374" fmla="*/ 3398355 w 7467600"/>
              <a:gd name="connsiteY374" fmla="*/ 6094603 h 6858000"/>
              <a:gd name="connsiteX375" fmla="*/ 3193941 w 7467600"/>
              <a:gd name="connsiteY375" fmla="*/ 6798775 h 6858000"/>
              <a:gd name="connsiteX376" fmla="*/ 3184140 w 7467600"/>
              <a:gd name="connsiteY376" fmla="*/ 6858000 h 6858000"/>
              <a:gd name="connsiteX377" fmla="*/ 3099978 w 7467600"/>
              <a:gd name="connsiteY377" fmla="*/ 6858000 h 6858000"/>
              <a:gd name="connsiteX378" fmla="*/ 3101556 w 7467600"/>
              <a:gd name="connsiteY378" fmla="*/ 6843337 h 6858000"/>
              <a:gd name="connsiteX379" fmla="*/ 3370162 w 7467600"/>
              <a:gd name="connsiteY379" fmla="*/ 5785550 h 6858000"/>
              <a:gd name="connsiteX380" fmla="*/ 3746477 w 7467600"/>
              <a:gd name="connsiteY380" fmla="*/ 5377889 h 6858000"/>
              <a:gd name="connsiteX381" fmla="*/ 3863399 w 7467600"/>
              <a:gd name="connsiteY381" fmla="*/ 5087257 h 6858000"/>
              <a:gd name="connsiteX382" fmla="*/ 3968712 w 7467600"/>
              <a:gd name="connsiteY382" fmla="*/ 4913989 h 6858000"/>
              <a:gd name="connsiteX383" fmla="*/ 2792390 w 7467600"/>
              <a:gd name="connsiteY383" fmla="*/ 5382974 h 6858000"/>
              <a:gd name="connsiteX384" fmla="*/ 2714982 w 7467600"/>
              <a:gd name="connsiteY384" fmla="*/ 5427051 h 6858000"/>
              <a:gd name="connsiteX385" fmla="*/ 2813361 w 7467600"/>
              <a:gd name="connsiteY385" fmla="*/ 6023912 h 6858000"/>
              <a:gd name="connsiteX386" fmla="*/ 2688430 w 7467600"/>
              <a:gd name="connsiteY386" fmla="*/ 6801564 h 6858000"/>
              <a:gd name="connsiteX387" fmla="*/ 2629626 w 7467600"/>
              <a:gd name="connsiteY387" fmla="*/ 6763394 h 6858000"/>
              <a:gd name="connsiteX388" fmla="*/ 2565328 w 7467600"/>
              <a:gd name="connsiteY388" fmla="*/ 5516399 h 6858000"/>
              <a:gd name="connsiteX389" fmla="*/ 1922999 w 7467600"/>
              <a:gd name="connsiteY389" fmla="*/ 5980343 h 6858000"/>
              <a:gd name="connsiteX390" fmla="*/ 1950261 w 7467600"/>
              <a:gd name="connsiteY390" fmla="*/ 6405858 h 6858000"/>
              <a:gd name="connsiteX391" fmla="*/ 2365554 w 7467600"/>
              <a:gd name="connsiteY391" fmla="*/ 6759107 h 6858000"/>
              <a:gd name="connsiteX392" fmla="*/ 2424142 w 7467600"/>
              <a:gd name="connsiteY392" fmla="*/ 6858000 h 6858000"/>
              <a:gd name="connsiteX393" fmla="*/ 2395994 w 7467600"/>
              <a:gd name="connsiteY393" fmla="*/ 6858000 h 6858000"/>
              <a:gd name="connsiteX394" fmla="*/ 2392863 w 7467600"/>
              <a:gd name="connsiteY394" fmla="*/ 6852964 h 6858000"/>
              <a:gd name="connsiteX395" fmla="*/ 2017589 w 7467600"/>
              <a:gd name="connsiteY395" fmla="*/ 6493982 h 6858000"/>
              <a:gd name="connsiteX396" fmla="*/ 2147336 w 7467600"/>
              <a:gd name="connsiteY396" fmla="*/ 6594052 h 6858000"/>
              <a:gd name="connsiteX397" fmla="*/ 2207047 w 7467600"/>
              <a:gd name="connsiteY397" fmla="*/ 6654540 h 6858000"/>
              <a:gd name="connsiteX398" fmla="*/ 2299106 w 7467600"/>
              <a:gd name="connsiteY398" fmla="*/ 6778931 h 6858000"/>
              <a:gd name="connsiteX399" fmla="*/ 2314430 w 7467600"/>
              <a:gd name="connsiteY399" fmla="*/ 6801144 h 6858000"/>
              <a:gd name="connsiteX400" fmla="*/ 2352406 w 7467600"/>
              <a:gd name="connsiteY400" fmla="*/ 6858000 h 6858000"/>
              <a:gd name="connsiteX401" fmla="*/ 2314492 w 7467600"/>
              <a:gd name="connsiteY401" fmla="*/ 6858000 h 6858000"/>
              <a:gd name="connsiteX402" fmla="*/ 2288095 w 7467600"/>
              <a:gd name="connsiteY402" fmla="*/ 6818030 h 6858000"/>
              <a:gd name="connsiteX403" fmla="*/ 2272768 w 7467600"/>
              <a:gd name="connsiteY403" fmla="*/ 6795822 h 6858000"/>
              <a:gd name="connsiteX404" fmla="*/ 2182715 w 7467600"/>
              <a:gd name="connsiteY404" fmla="*/ 6675071 h 6858000"/>
              <a:gd name="connsiteX405" fmla="*/ 2032061 w 7467600"/>
              <a:gd name="connsiteY405" fmla="*/ 6541380 h 6858000"/>
              <a:gd name="connsiteX406" fmla="*/ 2257220 w 7467600"/>
              <a:gd name="connsiteY406" fmla="*/ 6826257 h 6858000"/>
              <a:gd name="connsiteX407" fmla="*/ 2281324 w 7467600"/>
              <a:gd name="connsiteY407" fmla="*/ 6858000 h 6858000"/>
              <a:gd name="connsiteX408" fmla="*/ 2242860 w 7467600"/>
              <a:gd name="connsiteY408" fmla="*/ 6858000 h 6858000"/>
              <a:gd name="connsiteX409" fmla="*/ 2232818 w 7467600"/>
              <a:gd name="connsiteY409" fmla="*/ 6844926 h 6858000"/>
              <a:gd name="connsiteX410" fmla="*/ 1990172 w 7467600"/>
              <a:gd name="connsiteY410" fmla="*/ 6542121 h 6858000"/>
              <a:gd name="connsiteX411" fmla="*/ 2124090 w 7467600"/>
              <a:gd name="connsiteY411" fmla="*/ 6761017 h 6858000"/>
              <a:gd name="connsiteX412" fmla="*/ 2200380 w 7467600"/>
              <a:gd name="connsiteY412" fmla="*/ 6858000 h 6858000"/>
              <a:gd name="connsiteX413" fmla="*/ 2147507 w 7467600"/>
              <a:gd name="connsiteY413" fmla="*/ 6858000 h 6858000"/>
              <a:gd name="connsiteX414" fmla="*/ 2070668 w 7467600"/>
              <a:gd name="connsiteY414" fmla="*/ 6761520 h 6858000"/>
              <a:gd name="connsiteX415" fmla="*/ 1975142 w 7467600"/>
              <a:gd name="connsiteY415" fmla="*/ 6585570 h 6858000"/>
              <a:gd name="connsiteX416" fmla="*/ 2050035 w 7467600"/>
              <a:gd name="connsiteY416" fmla="*/ 6813345 h 6858000"/>
              <a:gd name="connsiteX417" fmla="*/ 2063025 w 7467600"/>
              <a:gd name="connsiteY417" fmla="*/ 6858000 h 6858000"/>
              <a:gd name="connsiteX418" fmla="*/ 2021675 w 7467600"/>
              <a:gd name="connsiteY418" fmla="*/ 6858000 h 6858000"/>
              <a:gd name="connsiteX419" fmla="*/ 2019308 w 7467600"/>
              <a:gd name="connsiteY419" fmla="*/ 6847118 h 6858000"/>
              <a:gd name="connsiteX420" fmla="*/ 1938835 w 7467600"/>
              <a:gd name="connsiteY420" fmla="*/ 6551160 h 6858000"/>
              <a:gd name="connsiteX421" fmla="*/ 1953230 w 7467600"/>
              <a:gd name="connsiteY421" fmla="*/ 6759699 h 6858000"/>
              <a:gd name="connsiteX422" fmla="*/ 1956763 w 7467600"/>
              <a:gd name="connsiteY422" fmla="*/ 6778191 h 6858000"/>
              <a:gd name="connsiteX423" fmla="*/ 1967925 w 7467600"/>
              <a:gd name="connsiteY423" fmla="*/ 6858000 h 6858000"/>
              <a:gd name="connsiteX424" fmla="*/ 1936622 w 7467600"/>
              <a:gd name="connsiteY424" fmla="*/ 6858000 h 6858000"/>
              <a:gd name="connsiteX425" fmla="*/ 1926261 w 7467600"/>
              <a:gd name="connsiteY425" fmla="*/ 6784064 h 6858000"/>
              <a:gd name="connsiteX426" fmla="*/ 1922724 w 7467600"/>
              <a:gd name="connsiteY426" fmla="*/ 6765577 h 6858000"/>
              <a:gd name="connsiteX427" fmla="*/ 1904650 w 7467600"/>
              <a:gd name="connsiteY427" fmla="*/ 6639616 h 6858000"/>
              <a:gd name="connsiteX428" fmla="*/ 1885273 w 7467600"/>
              <a:gd name="connsiteY428" fmla="*/ 6858000 h 6858000"/>
              <a:gd name="connsiteX429" fmla="*/ 1854363 w 7467600"/>
              <a:gd name="connsiteY429" fmla="*/ 6858000 h 6858000"/>
              <a:gd name="connsiteX430" fmla="*/ 1880391 w 7467600"/>
              <a:gd name="connsiteY430" fmla="*/ 6603796 h 6858000"/>
              <a:gd name="connsiteX431" fmla="*/ 1818273 w 7467600"/>
              <a:gd name="connsiteY431" fmla="*/ 6715729 h 6858000"/>
              <a:gd name="connsiteX432" fmla="*/ 1794691 w 7467600"/>
              <a:gd name="connsiteY432" fmla="*/ 6843239 h 6858000"/>
              <a:gd name="connsiteX433" fmla="*/ 1794914 w 7467600"/>
              <a:gd name="connsiteY433" fmla="*/ 6858000 h 6858000"/>
              <a:gd name="connsiteX434" fmla="*/ 1746128 w 7467600"/>
              <a:gd name="connsiteY434" fmla="*/ 6858000 h 6858000"/>
              <a:gd name="connsiteX435" fmla="*/ 1753934 w 7467600"/>
              <a:gd name="connsiteY435" fmla="*/ 6724796 h 6858000"/>
              <a:gd name="connsiteX436" fmla="*/ 1792053 w 7467600"/>
              <a:gd name="connsiteY436" fmla="*/ 6572396 h 6858000"/>
              <a:gd name="connsiteX437" fmla="*/ 1862248 w 7467600"/>
              <a:gd name="connsiteY437" fmla="*/ 6266397 h 6858000"/>
              <a:gd name="connsiteX438" fmla="*/ 1862250 w 7467600"/>
              <a:gd name="connsiteY438" fmla="*/ 6033531 h 6858000"/>
              <a:gd name="connsiteX439" fmla="*/ 1211999 w 7467600"/>
              <a:gd name="connsiteY439" fmla="*/ 6683610 h 6858000"/>
              <a:gd name="connsiteX440" fmla="*/ 1213266 w 7467600"/>
              <a:gd name="connsiteY440" fmla="*/ 6691947 h 6858000"/>
              <a:gd name="connsiteX441" fmla="*/ 1203370 w 7467600"/>
              <a:gd name="connsiteY441" fmla="*/ 6850676 h 6858000"/>
              <a:gd name="connsiteX442" fmla="*/ 1203671 w 7467600"/>
              <a:gd name="connsiteY442" fmla="*/ 6858000 h 6858000"/>
              <a:gd name="connsiteX443" fmla="*/ 1143180 w 7467600"/>
              <a:gd name="connsiteY443" fmla="*/ 6858000 h 6858000"/>
              <a:gd name="connsiteX444" fmla="*/ 1142176 w 7467600"/>
              <a:gd name="connsiteY444" fmla="*/ 6766045 h 6858000"/>
              <a:gd name="connsiteX445" fmla="*/ 1067484 w 7467600"/>
              <a:gd name="connsiteY445" fmla="*/ 6858000 h 6858000"/>
              <a:gd name="connsiteX446" fmla="*/ 953928 w 7467600"/>
              <a:gd name="connsiteY446" fmla="*/ 6858000 h 6858000"/>
              <a:gd name="connsiteX447" fmla="*/ 959715 w 7467600"/>
              <a:gd name="connsiteY447" fmla="*/ 6850185 h 6858000"/>
              <a:gd name="connsiteX448" fmla="*/ 1483788 w 7467600"/>
              <a:gd name="connsiteY448" fmla="*/ 6259174 h 6858000"/>
              <a:gd name="connsiteX449" fmla="*/ 1100671 w 7467600"/>
              <a:gd name="connsiteY449" fmla="*/ 6252137 h 6858000"/>
              <a:gd name="connsiteX450" fmla="*/ 1090144 w 7467600"/>
              <a:gd name="connsiteY450" fmla="*/ 6256748 h 6858000"/>
              <a:gd name="connsiteX451" fmla="*/ 1095872 w 7467600"/>
              <a:gd name="connsiteY451" fmla="*/ 6271892 h 6858000"/>
              <a:gd name="connsiteX452" fmla="*/ 262785 w 7467600"/>
              <a:gd name="connsiteY452" fmla="*/ 6845450 h 6858000"/>
              <a:gd name="connsiteX453" fmla="*/ 209968 w 7467600"/>
              <a:gd name="connsiteY453" fmla="*/ 6770713 h 6858000"/>
              <a:gd name="connsiteX454" fmla="*/ 873460 w 7467600"/>
              <a:gd name="connsiteY454" fmla="*/ 6253768 h 6858000"/>
              <a:gd name="connsiteX455" fmla="*/ 192686 w 7467600"/>
              <a:gd name="connsiteY455" fmla="*/ 5849257 h 6858000"/>
              <a:gd name="connsiteX456" fmla="*/ 4696 w 7467600"/>
              <a:gd name="connsiteY456" fmla="*/ 5697668 h 6858000"/>
              <a:gd name="connsiteX457" fmla="*/ 0 w 7467600"/>
              <a:gd name="connsiteY457" fmla="*/ 5689984 h 6858000"/>
              <a:gd name="connsiteX458" fmla="*/ 0 w 7467600"/>
              <a:gd name="connsiteY458" fmla="*/ 5513472 h 6858000"/>
              <a:gd name="connsiteX459" fmla="*/ 174101 w 7467600"/>
              <a:gd name="connsiteY459" fmla="*/ 5620277 h 6858000"/>
              <a:gd name="connsiteX460" fmla="*/ 891800 w 7467600"/>
              <a:gd name="connsiteY460" fmla="*/ 6036935 h 6858000"/>
              <a:gd name="connsiteX461" fmla="*/ 1072219 w 7467600"/>
              <a:gd name="connsiteY461" fmla="*/ 6169443 h 6858000"/>
              <a:gd name="connsiteX462" fmla="*/ 1074117 w 7467600"/>
              <a:gd name="connsiteY462" fmla="*/ 6170301 h 6858000"/>
              <a:gd name="connsiteX463" fmla="*/ 1083114 w 7467600"/>
              <a:gd name="connsiteY463" fmla="*/ 6174131 h 6858000"/>
              <a:gd name="connsiteX464" fmla="*/ 1543010 w 7467600"/>
              <a:gd name="connsiteY464" fmla="*/ 6191140 h 6858000"/>
              <a:gd name="connsiteX465" fmla="*/ 1551080 w 7467600"/>
              <a:gd name="connsiteY465" fmla="*/ 6195006 h 6858000"/>
              <a:gd name="connsiteX466" fmla="*/ 2345443 w 7467600"/>
              <a:gd name="connsiteY466" fmla="*/ 5549882 h 6858000"/>
              <a:gd name="connsiteX467" fmla="*/ 1721499 w 7467600"/>
              <a:gd name="connsiteY467" fmla="*/ 5599969 h 6858000"/>
              <a:gd name="connsiteX468" fmla="*/ 767716 w 7467600"/>
              <a:gd name="connsiteY468" fmla="*/ 5472768 h 6858000"/>
              <a:gd name="connsiteX469" fmla="*/ 722147 w 7467600"/>
              <a:gd name="connsiteY469" fmla="*/ 5393091 h 6858000"/>
              <a:gd name="connsiteX470" fmla="*/ 1485552 w 7467600"/>
              <a:gd name="connsiteY470" fmla="*/ 5313202 h 6858000"/>
              <a:gd name="connsiteX471" fmla="*/ 2143004 w 7467600"/>
              <a:gd name="connsiteY471" fmla="*/ 5402420 h 6858000"/>
              <a:gd name="connsiteX472" fmla="*/ 1933391 w 7467600"/>
              <a:gd name="connsiteY472" fmla="*/ 5156971 h 6858000"/>
              <a:gd name="connsiteX473" fmla="*/ 1827118 w 7467600"/>
              <a:gd name="connsiteY473" fmla="*/ 4968410 h 6858000"/>
              <a:gd name="connsiteX474" fmla="*/ 1837349 w 7467600"/>
              <a:gd name="connsiteY474" fmla="*/ 4956357 h 6858000"/>
              <a:gd name="connsiteX475" fmla="*/ 2162835 w 7467600"/>
              <a:gd name="connsiteY475" fmla="*/ 5187853 h 6858000"/>
              <a:gd name="connsiteX476" fmla="*/ 2257167 w 7467600"/>
              <a:gd name="connsiteY476" fmla="*/ 5462123 h 6858000"/>
              <a:gd name="connsiteX477" fmla="*/ 2261598 w 7467600"/>
              <a:gd name="connsiteY477" fmla="*/ 5467998 h 6858000"/>
              <a:gd name="connsiteX478" fmla="*/ 2437177 w 7467600"/>
              <a:gd name="connsiteY478" fmla="*/ 5479608 h 6858000"/>
              <a:gd name="connsiteX479" fmla="*/ 2445247 w 7467600"/>
              <a:gd name="connsiteY479" fmla="*/ 5483476 h 6858000"/>
              <a:gd name="connsiteX480" fmla="*/ 2743626 w 7467600"/>
              <a:gd name="connsiteY480" fmla="*/ 5304819 h 6858000"/>
              <a:gd name="connsiteX481" fmla="*/ 3048102 w 7467600"/>
              <a:gd name="connsiteY481" fmla="*/ 5150595 h 6858000"/>
              <a:gd name="connsiteX482" fmla="*/ 1799414 w 7467600"/>
              <a:gd name="connsiteY482" fmla="*/ 4694732 h 6858000"/>
              <a:gd name="connsiteX483" fmla="*/ 1771735 w 7467600"/>
              <a:gd name="connsiteY483" fmla="*/ 4619929 h 6858000"/>
              <a:gd name="connsiteX484" fmla="*/ 3104273 w 7467600"/>
              <a:gd name="connsiteY484" fmla="*/ 5076159 h 6858000"/>
              <a:gd name="connsiteX485" fmla="*/ 3113245 w 7467600"/>
              <a:gd name="connsiteY485" fmla="*/ 5090705 h 6858000"/>
              <a:gd name="connsiteX486" fmla="*/ 3126294 w 7467600"/>
              <a:gd name="connsiteY486" fmla="*/ 5114400 h 6858000"/>
              <a:gd name="connsiteX487" fmla="*/ 3937433 w 7467600"/>
              <a:gd name="connsiteY487" fmla="*/ 4830473 h 6858000"/>
              <a:gd name="connsiteX488" fmla="*/ 3590475 w 7467600"/>
              <a:gd name="connsiteY488" fmla="*/ 4597974 h 6858000"/>
              <a:gd name="connsiteX489" fmla="*/ 3100264 w 7467600"/>
              <a:gd name="connsiteY489" fmla="*/ 4579845 h 6858000"/>
              <a:gd name="connsiteX490" fmla="*/ 2183576 w 7467600"/>
              <a:gd name="connsiteY490" fmla="*/ 4227150 h 6858000"/>
              <a:gd name="connsiteX491" fmla="*/ 2151029 w 7467600"/>
              <a:gd name="connsiteY491" fmla="*/ 4146947 h 6858000"/>
              <a:gd name="connsiteX492" fmla="*/ 3563434 w 7467600"/>
              <a:gd name="connsiteY492" fmla="*/ 4469115 h 6858000"/>
              <a:gd name="connsiteX493" fmla="*/ 3177952 w 7467600"/>
              <a:gd name="connsiteY493" fmla="*/ 3657386 h 6858000"/>
              <a:gd name="connsiteX494" fmla="*/ 3189263 w 7467600"/>
              <a:gd name="connsiteY494" fmla="*/ 3625726 h 6858000"/>
              <a:gd name="connsiteX495" fmla="*/ 3560912 w 7467600"/>
              <a:gd name="connsiteY495" fmla="*/ 4079863 h 6858000"/>
              <a:gd name="connsiteX496" fmla="*/ 3626636 w 7467600"/>
              <a:gd name="connsiteY496" fmla="*/ 4512230 h 6858000"/>
              <a:gd name="connsiteX497" fmla="*/ 3653088 w 7467600"/>
              <a:gd name="connsiteY497" fmla="*/ 4521417 h 6858000"/>
              <a:gd name="connsiteX498" fmla="*/ 3988128 w 7467600"/>
              <a:gd name="connsiteY498" fmla="*/ 4817267 h 6858000"/>
              <a:gd name="connsiteX499" fmla="*/ 4830582 w 7467600"/>
              <a:gd name="connsiteY499" fmla="*/ 4676000 h 6858000"/>
              <a:gd name="connsiteX500" fmla="*/ 4830100 w 7467600"/>
              <a:gd name="connsiteY500" fmla="*/ 4675554 h 6858000"/>
              <a:gd name="connsiteX501" fmla="*/ 4036318 w 7467600"/>
              <a:gd name="connsiteY501" fmla="*/ 4147013 h 6858000"/>
              <a:gd name="connsiteX502" fmla="*/ 3432098 w 7467600"/>
              <a:gd name="connsiteY502" fmla="*/ 3537312 h 6858000"/>
              <a:gd name="connsiteX503" fmla="*/ 3446761 w 7467600"/>
              <a:gd name="connsiteY503" fmla="*/ 3461278 h 6858000"/>
              <a:gd name="connsiteX504" fmla="*/ 4419733 w 7467600"/>
              <a:gd name="connsiteY504" fmla="*/ 3963555 h 6858000"/>
              <a:gd name="connsiteX505" fmla="*/ 4781371 w 7467600"/>
              <a:gd name="connsiteY505" fmla="*/ 4458604 h 6858000"/>
              <a:gd name="connsiteX506" fmla="*/ 4780440 w 7467600"/>
              <a:gd name="connsiteY506" fmla="*/ 4470290 h 6858000"/>
              <a:gd name="connsiteX507" fmla="*/ 4898954 w 7467600"/>
              <a:gd name="connsiteY507" fmla="*/ 4662092 h 6858000"/>
              <a:gd name="connsiteX508" fmla="*/ 4900699 w 7467600"/>
              <a:gd name="connsiteY508" fmla="*/ 4670867 h 6858000"/>
              <a:gd name="connsiteX509" fmla="*/ 5714511 w 7467600"/>
              <a:gd name="connsiteY509" fmla="*/ 4663483 h 6858000"/>
              <a:gd name="connsiteX510" fmla="*/ 5464793 w 7467600"/>
              <a:gd name="connsiteY510" fmla="*/ 4393556 h 6858000"/>
              <a:gd name="connsiteX511" fmla="*/ 5461897 w 7467600"/>
              <a:gd name="connsiteY511" fmla="*/ 4390879 h 6858000"/>
              <a:gd name="connsiteX512" fmla="*/ 4294126 w 7467600"/>
              <a:gd name="connsiteY512" fmla="*/ 3303048 h 6858000"/>
              <a:gd name="connsiteX513" fmla="*/ 4305321 w 7467600"/>
              <a:gd name="connsiteY513" fmla="*/ 3256953 h 6858000"/>
              <a:gd name="connsiteX514" fmla="*/ 4949299 w 7467600"/>
              <a:gd name="connsiteY514" fmla="*/ 3766336 h 6858000"/>
              <a:gd name="connsiteX515" fmla="*/ 5291452 w 7467600"/>
              <a:gd name="connsiteY515" fmla="*/ 4076801 h 6858000"/>
              <a:gd name="connsiteX516" fmla="*/ 5434998 w 7467600"/>
              <a:gd name="connsiteY516" fmla="*/ 4254100 h 6858000"/>
              <a:gd name="connsiteX517" fmla="*/ 5351015 w 7467600"/>
              <a:gd name="connsiteY517" fmla="*/ 3760989 h 6858000"/>
              <a:gd name="connsiteX518" fmla="*/ 5413780 w 7467600"/>
              <a:gd name="connsiteY518" fmla="*/ 2966265 h 6858000"/>
              <a:gd name="connsiteX519" fmla="*/ 5425627 w 7467600"/>
              <a:gd name="connsiteY519" fmla="*/ 2954192 h 6858000"/>
              <a:gd name="connsiteX520" fmla="*/ 6604735 w 7467600"/>
              <a:gd name="connsiteY520" fmla="*/ 2041381 h 6858000"/>
              <a:gd name="connsiteX521" fmla="*/ 7204487 w 7467600"/>
              <a:gd name="connsiteY521" fmla="*/ 2742112 h 6858000"/>
              <a:gd name="connsiteX522" fmla="*/ 7131592 w 7467600"/>
              <a:gd name="connsiteY522" fmla="*/ 2672096 h 6858000"/>
              <a:gd name="connsiteX523" fmla="*/ 6996344 w 7467600"/>
              <a:gd name="connsiteY523" fmla="*/ 2518310 h 6858000"/>
              <a:gd name="connsiteX524" fmla="*/ 6735495 w 7467600"/>
              <a:gd name="connsiteY524" fmla="*/ 2196890 h 6858000"/>
              <a:gd name="connsiteX525" fmla="*/ 6721901 w 7467600"/>
              <a:gd name="connsiteY525" fmla="*/ 2179274 h 6858000"/>
              <a:gd name="connsiteX526" fmla="*/ 6604735 w 7467600"/>
              <a:gd name="connsiteY526" fmla="*/ 2041381 h 6858000"/>
              <a:gd name="connsiteX527" fmla="*/ 6591670 w 7467600"/>
              <a:gd name="connsiteY527" fmla="*/ 1988277 h 6858000"/>
              <a:gd name="connsiteX528" fmla="*/ 6747349 w 7467600"/>
              <a:gd name="connsiteY528" fmla="*/ 2160069 h 6858000"/>
              <a:gd name="connsiteX529" fmla="*/ 6760943 w 7467600"/>
              <a:gd name="connsiteY529" fmla="*/ 2177686 h 6858000"/>
              <a:gd name="connsiteX530" fmla="*/ 7021065 w 7467600"/>
              <a:gd name="connsiteY530" fmla="*/ 2498102 h 6858000"/>
              <a:gd name="connsiteX531" fmla="*/ 7155223 w 7467600"/>
              <a:gd name="connsiteY531" fmla="*/ 2650386 h 6858000"/>
              <a:gd name="connsiteX532" fmla="*/ 7203167 w 7467600"/>
              <a:gd name="connsiteY532" fmla="*/ 2697288 h 6858000"/>
              <a:gd name="connsiteX533" fmla="*/ 6937703 w 7467600"/>
              <a:gd name="connsiteY533" fmla="*/ 2321981 h 6858000"/>
              <a:gd name="connsiteX534" fmla="*/ 6591670 w 7467600"/>
              <a:gd name="connsiteY534" fmla="*/ 1988277 h 6858000"/>
              <a:gd name="connsiteX535" fmla="*/ 5798671 w 7467600"/>
              <a:gd name="connsiteY535" fmla="*/ 1981601 h 6858000"/>
              <a:gd name="connsiteX536" fmla="*/ 5754709 w 7467600"/>
              <a:gd name="connsiteY536" fmla="*/ 2071454 h 6858000"/>
              <a:gd name="connsiteX537" fmla="*/ 5763044 w 7467600"/>
              <a:gd name="connsiteY537" fmla="*/ 2842206 h 6858000"/>
              <a:gd name="connsiteX538" fmla="*/ 5764974 w 7467600"/>
              <a:gd name="connsiteY538" fmla="*/ 2799609 h 6858000"/>
              <a:gd name="connsiteX539" fmla="*/ 5767665 w 7467600"/>
              <a:gd name="connsiteY539" fmla="*/ 2666409 h 6858000"/>
              <a:gd name="connsiteX540" fmla="*/ 5763055 w 7467600"/>
              <a:gd name="connsiteY540" fmla="*/ 2579705 h 6858000"/>
              <a:gd name="connsiteX541" fmla="*/ 5758079 w 7467600"/>
              <a:gd name="connsiteY541" fmla="*/ 2492508 h 6858000"/>
              <a:gd name="connsiteX542" fmla="*/ 5779325 w 7467600"/>
              <a:gd name="connsiteY542" fmla="*/ 2197069 h 6858000"/>
              <a:gd name="connsiteX543" fmla="*/ 5798671 w 7467600"/>
              <a:gd name="connsiteY543" fmla="*/ 1981601 h 6858000"/>
              <a:gd name="connsiteX544" fmla="*/ 5829202 w 7467600"/>
              <a:gd name="connsiteY544" fmla="*/ 1971679 h 6858000"/>
              <a:gd name="connsiteX545" fmla="*/ 5809558 w 7467600"/>
              <a:gd name="connsiteY545" fmla="*/ 2198043 h 6858000"/>
              <a:gd name="connsiteX546" fmla="*/ 5788653 w 7467600"/>
              <a:gd name="connsiteY546" fmla="*/ 2489430 h 6858000"/>
              <a:gd name="connsiteX547" fmla="*/ 5793439 w 7467600"/>
              <a:gd name="connsiteY547" fmla="*/ 2575235 h 6858000"/>
              <a:gd name="connsiteX548" fmla="*/ 5796837 w 7467600"/>
              <a:gd name="connsiteY548" fmla="*/ 2637633 h 6858000"/>
              <a:gd name="connsiteX549" fmla="*/ 5818614 w 7467600"/>
              <a:gd name="connsiteY549" fmla="*/ 2473055 h 6858000"/>
              <a:gd name="connsiteX550" fmla="*/ 5829202 w 7467600"/>
              <a:gd name="connsiteY550" fmla="*/ 1971679 h 6858000"/>
              <a:gd name="connsiteX551" fmla="*/ 5911389 w 7467600"/>
              <a:gd name="connsiteY551" fmla="*/ 1898371 h 6858000"/>
              <a:gd name="connsiteX552" fmla="*/ 6237627 w 7467600"/>
              <a:gd name="connsiteY552" fmla="*/ 2231921 h 6858000"/>
              <a:gd name="connsiteX553" fmla="*/ 5911389 w 7467600"/>
              <a:gd name="connsiteY553" fmla="*/ 1898371 h 6858000"/>
              <a:gd name="connsiteX554" fmla="*/ 6944437 w 7467600"/>
              <a:gd name="connsiteY554" fmla="*/ 1575402 h 6858000"/>
              <a:gd name="connsiteX555" fmla="*/ 6304730 w 7467600"/>
              <a:gd name="connsiteY555" fmla="*/ 1766654 h 6858000"/>
              <a:gd name="connsiteX556" fmla="*/ 6944437 w 7467600"/>
              <a:gd name="connsiteY556" fmla="*/ 1575402 h 6858000"/>
              <a:gd name="connsiteX557" fmla="*/ 7019523 w 7467600"/>
              <a:gd name="connsiteY557" fmla="*/ 1519450 h 6858000"/>
              <a:gd name="connsiteX558" fmla="*/ 6298091 w 7467600"/>
              <a:gd name="connsiteY558" fmla="*/ 1737122 h 6858000"/>
              <a:gd name="connsiteX559" fmla="*/ 7019523 w 7467600"/>
              <a:gd name="connsiteY559" fmla="*/ 1519450 h 6858000"/>
              <a:gd name="connsiteX560" fmla="*/ 2399523 w 7467600"/>
              <a:gd name="connsiteY560" fmla="*/ 1428234 h 6858000"/>
              <a:gd name="connsiteX561" fmla="*/ 2224982 w 7467600"/>
              <a:gd name="connsiteY561" fmla="*/ 1826201 h 6858000"/>
              <a:gd name="connsiteX562" fmla="*/ 2096099 w 7467600"/>
              <a:gd name="connsiteY562" fmla="*/ 2345900 h 6858000"/>
              <a:gd name="connsiteX563" fmla="*/ 2283317 w 7467600"/>
              <a:gd name="connsiteY563" fmla="*/ 1796925 h 6858000"/>
              <a:gd name="connsiteX564" fmla="*/ 2399523 w 7467600"/>
              <a:gd name="connsiteY564" fmla="*/ 1428234 h 6858000"/>
              <a:gd name="connsiteX565" fmla="*/ 2448558 w 7467600"/>
              <a:gd name="connsiteY565" fmla="*/ 1373435 h 6858000"/>
              <a:gd name="connsiteX566" fmla="*/ 2312521 w 7467600"/>
              <a:gd name="connsiteY566" fmla="*/ 1806140 h 6858000"/>
              <a:gd name="connsiteX567" fmla="*/ 2127533 w 7467600"/>
              <a:gd name="connsiteY567" fmla="*/ 2348380 h 6858000"/>
              <a:gd name="connsiteX568" fmla="*/ 2358080 w 7467600"/>
              <a:gd name="connsiteY568" fmla="*/ 1866134 h 6858000"/>
              <a:gd name="connsiteX569" fmla="*/ 2407436 w 7467600"/>
              <a:gd name="connsiteY569" fmla="*/ 1651070 h 6858000"/>
              <a:gd name="connsiteX570" fmla="*/ 2448558 w 7467600"/>
              <a:gd name="connsiteY570" fmla="*/ 1373435 h 6858000"/>
              <a:gd name="connsiteX571" fmla="*/ 278707 w 7467600"/>
              <a:gd name="connsiteY571" fmla="*/ 1352270 h 6858000"/>
              <a:gd name="connsiteX572" fmla="*/ 321570 w 7467600"/>
              <a:gd name="connsiteY572" fmla="*/ 1861610 h 6858000"/>
              <a:gd name="connsiteX573" fmla="*/ 294281 w 7467600"/>
              <a:gd name="connsiteY573" fmla="*/ 1440658 h 6858000"/>
              <a:gd name="connsiteX574" fmla="*/ 278707 w 7467600"/>
              <a:gd name="connsiteY574" fmla="*/ 1352270 h 6858000"/>
              <a:gd name="connsiteX575" fmla="*/ 1423821 w 7467600"/>
              <a:gd name="connsiteY575" fmla="*/ 1351958 h 6858000"/>
              <a:gd name="connsiteX576" fmla="*/ 1638521 w 7467600"/>
              <a:gd name="connsiteY576" fmla="*/ 1908470 h 6858000"/>
              <a:gd name="connsiteX577" fmla="*/ 1754199 w 7467600"/>
              <a:gd name="connsiteY577" fmla="*/ 2149284 h 6858000"/>
              <a:gd name="connsiteX578" fmla="*/ 1908359 w 7467600"/>
              <a:gd name="connsiteY578" fmla="*/ 2364988 h 6858000"/>
              <a:gd name="connsiteX579" fmla="*/ 1647661 w 7467600"/>
              <a:gd name="connsiteY579" fmla="*/ 1825945 h 6858000"/>
              <a:gd name="connsiteX580" fmla="*/ 1423821 w 7467600"/>
              <a:gd name="connsiteY580" fmla="*/ 1351958 h 6858000"/>
              <a:gd name="connsiteX581" fmla="*/ 1431890 w 7467600"/>
              <a:gd name="connsiteY581" fmla="*/ 1306475 h 6858000"/>
              <a:gd name="connsiteX582" fmla="*/ 1507597 w 7467600"/>
              <a:gd name="connsiteY582" fmla="*/ 1446132 h 6858000"/>
              <a:gd name="connsiteX583" fmla="*/ 1674586 w 7467600"/>
              <a:gd name="connsiteY583" fmla="*/ 1813832 h 6858000"/>
              <a:gd name="connsiteX584" fmla="*/ 1815950 w 7467600"/>
              <a:gd name="connsiteY584" fmla="*/ 2128564 h 6858000"/>
              <a:gd name="connsiteX585" fmla="*/ 1984242 w 7467600"/>
              <a:gd name="connsiteY585" fmla="*/ 2430829 h 6858000"/>
              <a:gd name="connsiteX586" fmla="*/ 2014023 w 7467600"/>
              <a:gd name="connsiteY586" fmla="*/ 2450995 h 6858000"/>
              <a:gd name="connsiteX587" fmla="*/ 1747337 w 7467600"/>
              <a:gd name="connsiteY587" fmla="*/ 1855264 h 6858000"/>
              <a:gd name="connsiteX588" fmla="*/ 1533749 w 7467600"/>
              <a:gd name="connsiteY588" fmla="*/ 1478656 h 6858000"/>
              <a:gd name="connsiteX589" fmla="*/ 1431890 w 7467600"/>
              <a:gd name="connsiteY589" fmla="*/ 1306475 h 6858000"/>
              <a:gd name="connsiteX590" fmla="*/ 5052692 w 7467600"/>
              <a:gd name="connsiteY590" fmla="*/ 1292994 h 6858000"/>
              <a:gd name="connsiteX591" fmla="*/ 5200661 w 7467600"/>
              <a:gd name="connsiteY591" fmla="*/ 1635186 h 6858000"/>
              <a:gd name="connsiteX592" fmla="*/ 5297138 w 7467600"/>
              <a:gd name="connsiteY592" fmla="*/ 1906351 h 6858000"/>
              <a:gd name="connsiteX593" fmla="*/ 5052692 w 7467600"/>
              <a:gd name="connsiteY593" fmla="*/ 1292994 h 6858000"/>
              <a:gd name="connsiteX594" fmla="*/ 5009948 w 7467600"/>
              <a:gd name="connsiteY594" fmla="*/ 1273619 h 6858000"/>
              <a:gd name="connsiteX595" fmla="*/ 5121777 w 7467600"/>
              <a:gd name="connsiteY595" fmla="*/ 1654213 h 6858000"/>
              <a:gd name="connsiteX596" fmla="*/ 5293545 w 7467600"/>
              <a:gd name="connsiteY596" fmla="*/ 2072247 h 6858000"/>
              <a:gd name="connsiteX597" fmla="*/ 5294042 w 7467600"/>
              <a:gd name="connsiteY597" fmla="*/ 2065019 h 6858000"/>
              <a:gd name="connsiteX598" fmla="*/ 5171936 w 7467600"/>
              <a:gd name="connsiteY598" fmla="*/ 1647613 h 6858000"/>
              <a:gd name="connsiteX599" fmla="*/ 5009948 w 7467600"/>
              <a:gd name="connsiteY599" fmla="*/ 1273619 h 6858000"/>
              <a:gd name="connsiteX600" fmla="*/ 655236 w 7467600"/>
              <a:gd name="connsiteY600" fmla="*/ 1268632 h 6858000"/>
              <a:gd name="connsiteX601" fmla="*/ 839521 w 7467600"/>
              <a:gd name="connsiteY601" fmla="*/ 1685315 h 6858000"/>
              <a:gd name="connsiteX602" fmla="*/ 1109416 w 7467600"/>
              <a:gd name="connsiteY602" fmla="*/ 2061663 h 6858000"/>
              <a:gd name="connsiteX603" fmla="*/ 1298300 w 7467600"/>
              <a:gd name="connsiteY603" fmla="*/ 2247742 h 6858000"/>
              <a:gd name="connsiteX604" fmla="*/ 1125871 w 7467600"/>
              <a:gd name="connsiteY604" fmla="*/ 1989513 h 6858000"/>
              <a:gd name="connsiteX605" fmla="*/ 981574 w 7467600"/>
              <a:gd name="connsiteY605" fmla="*/ 1783157 h 6858000"/>
              <a:gd name="connsiteX606" fmla="*/ 922198 w 7467600"/>
              <a:gd name="connsiteY606" fmla="*/ 1677437 h 6858000"/>
              <a:gd name="connsiteX607" fmla="*/ 869293 w 7467600"/>
              <a:gd name="connsiteY607" fmla="*/ 1583214 h 6858000"/>
              <a:gd name="connsiteX608" fmla="*/ 751431 w 7467600"/>
              <a:gd name="connsiteY608" fmla="*/ 1405731 h 6858000"/>
              <a:gd name="connsiteX609" fmla="*/ 655236 w 7467600"/>
              <a:gd name="connsiteY609" fmla="*/ 1268632 h 6858000"/>
              <a:gd name="connsiteX610" fmla="*/ 6516292 w 7467600"/>
              <a:gd name="connsiteY610" fmla="*/ 1263064 h 6858000"/>
              <a:gd name="connsiteX611" fmla="*/ 5736320 w 7467600"/>
              <a:gd name="connsiteY611" fmla="*/ 1501803 h 6858000"/>
              <a:gd name="connsiteX612" fmla="*/ 6516292 w 7467600"/>
              <a:gd name="connsiteY612" fmla="*/ 1263064 h 6858000"/>
              <a:gd name="connsiteX613" fmla="*/ 291466 w 7467600"/>
              <a:gd name="connsiteY613" fmla="*/ 1250369 h 6858000"/>
              <a:gd name="connsiteX614" fmla="*/ 323180 w 7467600"/>
              <a:gd name="connsiteY614" fmla="*/ 1435283 h 6858000"/>
              <a:gd name="connsiteX615" fmla="*/ 349381 w 7467600"/>
              <a:gd name="connsiteY615" fmla="*/ 1875041 h 6858000"/>
              <a:gd name="connsiteX616" fmla="*/ 374363 w 7467600"/>
              <a:gd name="connsiteY616" fmla="*/ 1506494 h 6858000"/>
              <a:gd name="connsiteX617" fmla="*/ 302168 w 7467600"/>
              <a:gd name="connsiteY617" fmla="*/ 1274495 h 6858000"/>
              <a:gd name="connsiteX618" fmla="*/ 291466 w 7467600"/>
              <a:gd name="connsiteY618" fmla="*/ 1250369 h 6858000"/>
              <a:gd name="connsiteX619" fmla="*/ 678222 w 7467600"/>
              <a:gd name="connsiteY619" fmla="*/ 1248670 h 6858000"/>
              <a:gd name="connsiteX620" fmla="*/ 775536 w 7467600"/>
              <a:gd name="connsiteY620" fmla="*/ 1388015 h 6858000"/>
              <a:gd name="connsiteX621" fmla="*/ 894529 w 7467600"/>
              <a:gd name="connsiteY621" fmla="*/ 1567739 h 6858000"/>
              <a:gd name="connsiteX622" fmla="*/ 948000 w 7467600"/>
              <a:gd name="connsiteY622" fmla="*/ 1663088 h 6858000"/>
              <a:gd name="connsiteX623" fmla="*/ 1006812 w 7467600"/>
              <a:gd name="connsiteY623" fmla="*/ 1767683 h 6858000"/>
              <a:gd name="connsiteX624" fmla="*/ 1149133 w 7467600"/>
              <a:gd name="connsiteY624" fmla="*/ 1971513 h 6858000"/>
              <a:gd name="connsiteX625" fmla="*/ 1333952 w 7467600"/>
              <a:gd name="connsiteY625" fmla="*/ 2251620 h 6858000"/>
              <a:gd name="connsiteX626" fmla="*/ 1337329 w 7467600"/>
              <a:gd name="connsiteY626" fmla="*/ 2258350 h 6858000"/>
              <a:gd name="connsiteX627" fmla="*/ 1014726 w 7467600"/>
              <a:gd name="connsiteY627" fmla="*/ 1615556 h 6858000"/>
              <a:gd name="connsiteX628" fmla="*/ 678222 w 7467600"/>
              <a:gd name="connsiteY628" fmla="*/ 1248670 h 6858000"/>
              <a:gd name="connsiteX629" fmla="*/ 6691602 w 7467600"/>
              <a:gd name="connsiteY629" fmla="*/ 1140573 h 6858000"/>
              <a:gd name="connsiteX630" fmla="*/ 6571100 w 7467600"/>
              <a:gd name="connsiteY630" fmla="*/ 1183662 h 6858000"/>
              <a:gd name="connsiteX631" fmla="*/ 6241687 w 7467600"/>
              <a:gd name="connsiteY631" fmla="*/ 1257600 h 6858000"/>
              <a:gd name="connsiteX632" fmla="*/ 5693009 w 7467600"/>
              <a:gd name="connsiteY632" fmla="*/ 1478256 h 6858000"/>
              <a:gd name="connsiteX633" fmla="*/ 6548420 w 7467600"/>
              <a:gd name="connsiteY633" fmla="*/ 1214599 h 6858000"/>
              <a:gd name="connsiteX634" fmla="*/ 6605473 w 7467600"/>
              <a:gd name="connsiteY634" fmla="*/ 1184686 h 6858000"/>
              <a:gd name="connsiteX635" fmla="*/ 6691602 w 7467600"/>
              <a:gd name="connsiteY635" fmla="*/ 1140573 h 6858000"/>
              <a:gd name="connsiteX636" fmla="*/ 4002475 w 7467600"/>
              <a:gd name="connsiteY636" fmla="*/ 1037802 h 6858000"/>
              <a:gd name="connsiteX637" fmla="*/ 4000324 w 7467600"/>
              <a:gd name="connsiteY637" fmla="*/ 1039362 h 6858000"/>
              <a:gd name="connsiteX638" fmla="*/ 4002862 w 7467600"/>
              <a:gd name="connsiteY638" fmla="*/ 1042866 h 6858000"/>
              <a:gd name="connsiteX639" fmla="*/ 4002475 w 7467600"/>
              <a:gd name="connsiteY639" fmla="*/ 1037802 h 6858000"/>
              <a:gd name="connsiteX640" fmla="*/ 506322 w 7467600"/>
              <a:gd name="connsiteY640" fmla="*/ 1020997 h 6858000"/>
              <a:gd name="connsiteX641" fmla="*/ 533068 w 7467600"/>
              <a:gd name="connsiteY641" fmla="*/ 1029409 h 6858000"/>
              <a:gd name="connsiteX642" fmla="*/ 1232525 w 7467600"/>
              <a:gd name="connsiteY642" fmla="*/ 1804675 h 6858000"/>
              <a:gd name="connsiteX643" fmla="*/ 1388858 w 7467600"/>
              <a:gd name="connsiteY643" fmla="*/ 2368011 h 6858000"/>
              <a:gd name="connsiteX644" fmla="*/ 1384098 w 7467600"/>
              <a:gd name="connsiteY644" fmla="*/ 2378125 h 6858000"/>
              <a:gd name="connsiteX645" fmla="*/ 1425393 w 7467600"/>
              <a:gd name="connsiteY645" fmla="*/ 2589124 h 6858000"/>
              <a:gd name="connsiteX646" fmla="*/ 1424001 w 7467600"/>
              <a:gd name="connsiteY646" fmla="*/ 2597541 h 6858000"/>
              <a:gd name="connsiteX647" fmla="*/ 2152729 w 7467600"/>
              <a:gd name="connsiteY647" fmla="*/ 2864487 h 6858000"/>
              <a:gd name="connsiteX648" fmla="*/ 2020609 w 7467600"/>
              <a:gd name="connsiteY648" fmla="*/ 2539671 h 6858000"/>
              <a:gd name="connsiteX649" fmla="*/ 2018920 w 7467600"/>
              <a:gd name="connsiteY649" fmla="*/ 2536309 h 6858000"/>
              <a:gd name="connsiteX650" fmla="*/ 1342441 w 7467600"/>
              <a:gd name="connsiteY650" fmla="*/ 1173017 h 6858000"/>
              <a:gd name="connsiteX651" fmla="*/ 1367925 w 7467600"/>
              <a:gd name="connsiteY651" fmla="*/ 1135648 h 6858000"/>
              <a:gd name="connsiteX652" fmla="*/ 1771401 w 7467600"/>
              <a:gd name="connsiteY652" fmla="*/ 1806673 h 6858000"/>
              <a:gd name="connsiteX653" fmla="*/ 1972385 w 7467600"/>
              <a:gd name="connsiteY653" fmla="*/ 2198735 h 6858000"/>
              <a:gd name="connsiteX654" fmla="*/ 2040892 w 7467600"/>
              <a:gd name="connsiteY654" fmla="*/ 2405205 h 6858000"/>
              <a:gd name="connsiteX655" fmla="*/ 2131689 w 7467600"/>
              <a:gd name="connsiteY655" fmla="*/ 1936926 h 6858000"/>
              <a:gd name="connsiteX656" fmla="*/ 2454820 w 7467600"/>
              <a:gd name="connsiteY656" fmla="*/ 1248808 h 6858000"/>
              <a:gd name="connsiteX657" fmla="*/ 2492512 w 7467600"/>
              <a:gd name="connsiteY657" fmla="*/ 1302920 h 6858000"/>
              <a:gd name="connsiteX658" fmla="*/ 2081216 w 7467600"/>
              <a:gd name="connsiteY658" fmla="*/ 2527513 h 6858000"/>
              <a:gd name="connsiteX659" fmla="*/ 2081211 w 7467600"/>
              <a:gd name="connsiteY659" fmla="*/ 2528916 h 6858000"/>
              <a:gd name="connsiteX660" fmla="*/ 2199067 w 7467600"/>
              <a:gd name="connsiteY660" fmla="*/ 2884061 h 6858000"/>
              <a:gd name="connsiteX661" fmla="*/ 3192586 w 7467600"/>
              <a:gd name="connsiteY661" fmla="*/ 3411496 h 6858000"/>
              <a:gd name="connsiteX662" fmla="*/ 3182620 w 7467600"/>
              <a:gd name="connsiteY662" fmla="*/ 3483279 h 6858000"/>
              <a:gd name="connsiteX663" fmla="*/ 2435119 w 7467600"/>
              <a:gd name="connsiteY663" fmla="*/ 3080173 h 6858000"/>
              <a:gd name="connsiteX664" fmla="*/ 2410152 w 7467600"/>
              <a:gd name="connsiteY664" fmla="*/ 3063751 h 6858000"/>
              <a:gd name="connsiteX665" fmla="*/ 2408099 w 7467600"/>
              <a:gd name="connsiteY665" fmla="*/ 3064403 h 6858000"/>
              <a:gd name="connsiteX666" fmla="*/ 2407218 w 7467600"/>
              <a:gd name="connsiteY666" fmla="*/ 3070324 h 6858000"/>
              <a:gd name="connsiteX667" fmla="*/ 2380138 w 7467600"/>
              <a:gd name="connsiteY667" fmla="*/ 3099341 h 6858000"/>
              <a:gd name="connsiteX668" fmla="*/ 1765923 w 7467600"/>
              <a:gd name="connsiteY668" fmla="*/ 3581043 h 6858000"/>
              <a:gd name="connsiteX669" fmla="*/ 1702258 w 7467600"/>
              <a:gd name="connsiteY669" fmla="*/ 3612286 h 6858000"/>
              <a:gd name="connsiteX670" fmla="*/ 1538370 w 7467600"/>
              <a:gd name="connsiteY670" fmla="*/ 3811804 h 6858000"/>
              <a:gd name="connsiteX671" fmla="*/ 542867 w 7467600"/>
              <a:gd name="connsiteY671" fmla="*/ 4944092 h 6858000"/>
              <a:gd name="connsiteX672" fmla="*/ 515800 w 7467600"/>
              <a:gd name="connsiteY672" fmla="*/ 4862180 h 6858000"/>
              <a:gd name="connsiteX673" fmla="*/ 909145 w 7467600"/>
              <a:gd name="connsiteY673" fmla="*/ 4199225 h 6858000"/>
              <a:gd name="connsiteX674" fmla="*/ 1214067 w 7467600"/>
              <a:gd name="connsiteY674" fmla="*/ 3908561 h 6858000"/>
              <a:gd name="connsiteX675" fmla="*/ 640967 w 7467600"/>
              <a:gd name="connsiteY675" fmla="*/ 4105601 h 6858000"/>
              <a:gd name="connsiteX676" fmla="*/ 112563 w 7467600"/>
              <a:gd name="connsiteY676" fmla="*/ 4396952 h 6858000"/>
              <a:gd name="connsiteX677" fmla="*/ 0 w 7467600"/>
              <a:gd name="connsiteY677" fmla="*/ 4466006 h 6858000"/>
              <a:gd name="connsiteX678" fmla="*/ 0 w 7467600"/>
              <a:gd name="connsiteY678" fmla="*/ 4233763 h 6858000"/>
              <a:gd name="connsiteX679" fmla="*/ 36881 w 7467600"/>
              <a:gd name="connsiteY679" fmla="*/ 4200118 h 6858000"/>
              <a:gd name="connsiteX680" fmla="*/ 910534 w 7467600"/>
              <a:gd name="connsiteY680" fmla="*/ 3629753 h 6858000"/>
              <a:gd name="connsiteX681" fmla="*/ 1578717 w 7467600"/>
              <a:gd name="connsiteY681" fmla="*/ 3575982 h 6858000"/>
              <a:gd name="connsiteX682" fmla="*/ 2338780 w 7467600"/>
              <a:gd name="connsiteY682" fmla="*/ 3033725 h 6858000"/>
              <a:gd name="connsiteX683" fmla="*/ 1807991 w 7467600"/>
              <a:gd name="connsiteY683" fmla="*/ 2807184 h 6858000"/>
              <a:gd name="connsiteX684" fmla="*/ 1416358 w 7467600"/>
              <a:gd name="connsiteY684" fmla="*/ 3112571 h 6858000"/>
              <a:gd name="connsiteX685" fmla="*/ 939066 w 7467600"/>
              <a:gd name="connsiteY685" fmla="*/ 3378798 h 6858000"/>
              <a:gd name="connsiteX686" fmla="*/ 115099 w 7467600"/>
              <a:gd name="connsiteY686" fmla="*/ 3607650 h 6858000"/>
              <a:gd name="connsiteX687" fmla="*/ 97284 w 7467600"/>
              <a:gd name="connsiteY687" fmla="*/ 3520393 h 6858000"/>
              <a:gd name="connsiteX688" fmla="*/ 922050 w 7467600"/>
              <a:gd name="connsiteY688" fmla="*/ 3074867 h 6858000"/>
              <a:gd name="connsiteX689" fmla="*/ 1405265 w 7467600"/>
              <a:gd name="connsiteY689" fmla="*/ 3016319 h 6858000"/>
              <a:gd name="connsiteX690" fmla="*/ 1407512 w 7467600"/>
              <a:gd name="connsiteY690" fmla="*/ 3018001 h 6858000"/>
              <a:gd name="connsiteX691" fmla="*/ 1726266 w 7467600"/>
              <a:gd name="connsiteY691" fmla="*/ 2777274 h 6858000"/>
              <a:gd name="connsiteX692" fmla="*/ 625390 w 7467600"/>
              <a:gd name="connsiteY692" fmla="*/ 2514541 h 6858000"/>
              <a:gd name="connsiteX693" fmla="*/ 619799 w 7467600"/>
              <a:gd name="connsiteY693" fmla="*/ 2527180 h 6858000"/>
              <a:gd name="connsiteX694" fmla="*/ 310030 w 7467600"/>
              <a:gd name="connsiteY694" fmla="*/ 2771818 h 6858000"/>
              <a:gd name="connsiteX695" fmla="*/ 173877 w 7467600"/>
              <a:gd name="connsiteY695" fmla="*/ 2937056 h 6858000"/>
              <a:gd name="connsiteX696" fmla="*/ 77889 w 7467600"/>
              <a:gd name="connsiteY696" fmla="*/ 3138440 h 6858000"/>
              <a:gd name="connsiteX697" fmla="*/ 0 w 7467600"/>
              <a:gd name="connsiteY697" fmla="*/ 3271395 h 6858000"/>
              <a:gd name="connsiteX698" fmla="*/ 0 w 7467600"/>
              <a:gd name="connsiteY698" fmla="*/ 3153002 h 6858000"/>
              <a:gd name="connsiteX699" fmla="*/ 2386 w 7467600"/>
              <a:gd name="connsiteY699" fmla="*/ 3149203 h 6858000"/>
              <a:gd name="connsiteX700" fmla="*/ 89753 w 7467600"/>
              <a:gd name="connsiteY700" fmla="*/ 2987702 h 6858000"/>
              <a:gd name="connsiteX701" fmla="*/ 76869 w 7467600"/>
              <a:gd name="connsiteY701" fmla="*/ 3005404 h 6858000"/>
              <a:gd name="connsiteX702" fmla="*/ 32049 w 7467600"/>
              <a:gd name="connsiteY702" fmla="*/ 3065814 h 6858000"/>
              <a:gd name="connsiteX703" fmla="*/ 0 w 7467600"/>
              <a:gd name="connsiteY703" fmla="*/ 3108744 h 6858000"/>
              <a:gd name="connsiteX704" fmla="*/ 0 w 7467600"/>
              <a:gd name="connsiteY704" fmla="*/ 3058059 h 6858000"/>
              <a:gd name="connsiteX705" fmla="*/ 7610 w 7467600"/>
              <a:gd name="connsiteY705" fmla="*/ 3047889 h 6858000"/>
              <a:gd name="connsiteX706" fmla="*/ 52419 w 7467600"/>
              <a:gd name="connsiteY706" fmla="*/ 2987479 h 6858000"/>
              <a:gd name="connsiteX707" fmla="*/ 59142 w 7467600"/>
              <a:gd name="connsiteY707" fmla="*/ 2978488 h 6858000"/>
              <a:gd name="connsiteX708" fmla="*/ 0 w 7467600"/>
              <a:gd name="connsiteY708" fmla="*/ 3015334 h 6858000"/>
              <a:gd name="connsiteX709" fmla="*/ 0 w 7467600"/>
              <a:gd name="connsiteY709" fmla="*/ 2914286 h 6858000"/>
              <a:gd name="connsiteX710" fmla="*/ 36383 w 7467600"/>
              <a:gd name="connsiteY710" fmla="*/ 2901128 h 6858000"/>
              <a:gd name="connsiteX711" fmla="*/ 156329 w 7467600"/>
              <a:gd name="connsiteY711" fmla="*/ 2840533 h 6858000"/>
              <a:gd name="connsiteX712" fmla="*/ 358355 w 7467600"/>
              <a:gd name="connsiteY712" fmla="*/ 2620471 h 6858000"/>
              <a:gd name="connsiteX713" fmla="*/ 510577 w 7467600"/>
              <a:gd name="connsiteY713" fmla="*/ 2501244 h 6858000"/>
              <a:gd name="connsiteX714" fmla="*/ 211967 w 7467600"/>
              <a:gd name="connsiteY714" fmla="*/ 2479171 h 6858000"/>
              <a:gd name="connsiteX715" fmla="*/ 0 w 7467600"/>
              <a:gd name="connsiteY715" fmla="*/ 2476398 h 6858000"/>
              <a:gd name="connsiteX716" fmla="*/ 0 w 7467600"/>
              <a:gd name="connsiteY716" fmla="*/ 2389189 h 6858000"/>
              <a:gd name="connsiteX717" fmla="*/ 103062 w 7467600"/>
              <a:gd name="connsiteY717" fmla="*/ 2389518 h 6858000"/>
              <a:gd name="connsiteX718" fmla="*/ 510734 w 7467600"/>
              <a:gd name="connsiteY718" fmla="*/ 2416201 h 6858000"/>
              <a:gd name="connsiteX719" fmla="*/ 279257 w 7467600"/>
              <a:gd name="connsiteY719" fmla="*/ 2092102 h 6858000"/>
              <a:gd name="connsiteX720" fmla="*/ 65265 w 7467600"/>
              <a:gd name="connsiteY720" fmla="*/ 2006049 h 6858000"/>
              <a:gd name="connsiteX721" fmla="*/ 0 w 7467600"/>
              <a:gd name="connsiteY721" fmla="*/ 1982532 h 6858000"/>
              <a:gd name="connsiteX722" fmla="*/ 0 w 7467600"/>
              <a:gd name="connsiteY722" fmla="*/ 1912789 h 6858000"/>
              <a:gd name="connsiteX723" fmla="*/ 97460 w 7467600"/>
              <a:gd name="connsiteY723" fmla="*/ 1953725 h 6858000"/>
              <a:gd name="connsiteX724" fmla="*/ 221272 w 7467600"/>
              <a:gd name="connsiteY724" fmla="*/ 1980766 h 6858000"/>
              <a:gd name="connsiteX725" fmla="*/ 116765 w 7467600"/>
              <a:gd name="connsiteY725" fmla="*/ 1911033 h 6858000"/>
              <a:gd name="connsiteX726" fmla="*/ 16405 w 7467600"/>
              <a:gd name="connsiteY726" fmla="*/ 1803412 h 6858000"/>
              <a:gd name="connsiteX727" fmla="*/ 0 w 7467600"/>
              <a:gd name="connsiteY727" fmla="*/ 1784777 h 6858000"/>
              <a:gd name="connsiteX728" fmla="*/ 0 w 7467600"/>
              <a:gd name="connsiteY728" fmla="*/ 1740082 h 6858000"/>
              <a:gd name="connsiteX729" fmla="*/ 39394 w 7467600"/>
              <a:gd name="connsiteY729" fmla="*/ 1784856 h 6858000"/>
              <a:gd name="connsiteX730" fmla="*/ 135813 w 7467600"/>
              <a:gd name="connsiteY730" fmla="*/ 1888838 h 6858000"/>
              <a:gd name="connsiteX731" fmla="*/ 242575 w 7467600"/>
              <a:gd name="connsiteY731" fmla="*/ 1958841 h 6858000"/>
              <a:gd name="connsiteX732" fmla="*/ 82197 w 7467600"/>
              <a:gd name="connsiteY732" fmla="*/ 1754826 h 6858000"/>
              <a:gd name="connsiteX733" fmla="*/ 0 w 7467600"/>
              <a:gd name="connsiteY733" fmla="*/ 1679650 h 6858000"/>
              <a:gd name="connsiteX734" fmla="*/ 0 w 7467600"/>
              <a:gd name="connsiteY734" fmla="*/ 1602463 h 6858000"/>
              <a:gd name="connsiteX735" fmla="*/ 84689 w 7467600"/>
              <a:gd name="connsiteY735" fmla="*/ 1677442 h 6858000"/>
              <a:gd name="connsiteX736" fmla="*/ 298437 w 7467600"/>
              <a:gd name="connsiteY736" fmla="*/ 1968019 h 6858000"/>
              <a:gd name="connsiteX737" fmla="*/ 227269 w 7467600"/>
              <a:gd name="connsiteY737" fmla="*/ 1114064 h 6858000"/>
              <a:gd name="connsiteX738" fmla="*/ 248003 w 7467600"/>
              <a:gd name="connsiteY738" fmla="*/ 1089613 h 6858000"/>
              <a:gd name="connsiteX739" fmla="*/ 427020 w 7467600"/>
              <a:gd name="connsiteY739" fmla="*/ 1619803 h 6858000"/>
              <a:gd name="connsiteX740" fmla="*/ 340345 w 7467600"/>
              <a:gd name="connsiteY740" fmla="*/ 2027739 h 6858000"/>
              <a:gd name="connsiteX741" fmla="*/ 360865 w 7467600"/>
              <a:gd name="connsiteY741" fmla="*/ 2044827 h 6858000"/>
              <a:gd name="connsiteX742" fmla="*/ 560414 w 7467600"/>
              <a:gd name="connsiteY742" fmla="*/ 2421457 h 6858000"/>
              <a:gd name="connsiteX743" fmla="*/ 1359703 w 7467600"/>
              <a:gd name="connsiteY743" fmla="*/ 2578554 h 6858000"/>
              <a:gd name="connsiteX744" fmla="*/ 1359422 w 7467600"/>
              <a:gd name="connsiteY744" fmla="*/ 2577994 h 6858000"/>
              <a:gd name="connsiteX745" fmla="*/ 828701 w 7467600"/>
              <a:gd name="connsiteY745" fmla="*/ 1839520 h 6858000"/>
              <a:gd name="connsiteX746" fmla="*/ 494427 w 7467600"/>
              <a:gd name="connsiteY746" fmla="*/ 1092333 h 6858000"/>
              <a:gd name="connsiteX747" fmla="*/ 506322 w 7467600"/>
              <a:gd name="connsiteY747" fmla="*/ 1020997 h 6858000"/>
              <a:gd name="connsiteX748" fmla="*/ 4570198 w 7467600"/>
              <a:gd name="connsiteY748" fmla="*/ 978081 h 6858000"/>
              <a:gd name="connsiteX749" fmla="*/ 4523691 w 7467600"/>
              <a:gd name="connsiteY749" fmla="*/ 1127776 h 6858000"/>
              <a:gd name="connsiteX750" fmla="*/ 4509875 w 7467600"/>
              <a:gd name="connsiteY750" fmla="*/ 1167552 h 6858000"/>
              <a:gd name="connsiteX751" fmla="*/ 4478168 w 7467600"/>
              <a:gd name="connsiteY751" fmla="*/ 1260735 h 6858000"/>
              <a:gd name="connsiteX752" fmla="*/ 4409309 w 7467600"/>
              <a:gd name="connsiteY752" fmla="*/ 1666996 h 6858000"/>
              <a:gd name="connsiteX753" fmla="*/ 4370031 w 7467600"/>
              <a:gd name="connsiteY753" fmla="*/ 1955666 h 6858000"/>
              <a:gd name="connsiteX754" fmla="*/ 4570198 w 7467600"/>
              <a:gd name="connsiteY754" fmla="*/ 978081 h 6858000"/>
              <a:gd name="connsiteX755" fmla="*/ 4557898 w 7467600"/>
              <a:gd name="connsiteY755" fmla="*/ 900011 h 6858000"/>
              <a:gd name="connsiteX756" fmla="*/ 4344840 w 7467600"/>
              <a:gd name="connsiteY756" fmla="*/ 1922038 h 6858000"/>
              <a:gd name="connsiteX757" fmla="*/ 4378710 w 7467600"/>
              <a:gd name="connsiteY757" fmla="*/ 1665516 h 6858000"/>
              <a:gd name="connsiteX758" fmla="*/ 4448798 w 7467600"/>
              <a:gd name="connsiteY758" fmla="*/ 1253024 h 6858000"/>
              <a:gd name="connsiteX759" fmla="*/ 4480315 w 7467600"/>
              <a:gd name="connsiteY759" fmla="*/ 1158454 h 6858000"/>
              <a:gd name="connsiteX760" fmla="*/ 4494133 w 7467600"/>
              <a:gd name="connsiteY760" fmla="*/ 1118676 h 6858000"/>
              <a:gd name="connsiteX761" fmla="*/ 4557898 w 7467600"/>
              <a:gd name="connsiteY761" fmla="*/ 900011 h 6858000"/>
              <a:gd name="connsiteX762" fmla="*/ 5870151 w 7467600"/>
              <a:gd name="connsiteY762" fmla="*/ 898890 h 6858000"/>
              <a:gd name="connsiteX763" fmla="*/ 5861335 w 7467600"/>
              <a:gd name="connsiteY763" fmla="*/ 899177 h 6858000"/>
              <a:gd name="connsiteX764" fmla="*/ 5843702 w 7467600"/>
              <a:gd name="connsiteY764" fmla="*/ 899748 h 6858000"/>
              <a:gd name="connsiteX765" fmla="*/ 5651107 w 7467600"/>
              <a:gd name="connsiteY765" fmla="*/ 920306 h 6858000"/>
              <a:gd name="connsiteX766" fmla="*/ 5459407 w 7467600"/>
              <a:gd name="connsiteY766" fmla="*/ 940975 h 6858000"/>
              <a:gd name="connsiteX767" fmla="*/ 5374846 w 7467600"/>
              <a:gd name="connsiteY767" fmla="*/ 941988 h 6858000"/>
              <a:gd name="connsiteX768" fmla="*/ 5256105 w 7467600"/>
              <a:gd name="connsiteY768" fmla="*/ 945632 h 6858000"/>
              <a:gd name="connsiteX769" fmla="*/ 5107071 w 7467600"/>
              <a:gd name="connsiteY769" fmla="*/ 969720 h 6858000"/>
              <a:gd name="connsiteX770" fmla="*/ 4998681 w 7467600"/>
              <a:gd name="connsiteY770" fmla="*/ 988771 h 6858000"/>
              <a:gd name="connsiteX771" fmla="*/ 5870151 w 7467600"/>
              <a:gd name="connsiteY771" fmla="*/ 898890 h 6858000"/>
              <a:gd name="connsiteX772" fmla="*/ 5504425 w 7467600"/>
              <a:gd name="connsiteY772" fmla="*/ 848067 h 6858000"/>
              <a:gd name="connsiteX773" fmla="*/ 4968849 w 7467600"/>
              <a:gd name="connsiteY773" fmla="*/ 962318 h 6858000"/>
              <a:gd name="connsiteX774" fmla="*/ 5104039 w 7467600"/>
              <a:gd name="connsiteY774" fmla="*/ 940634 h 6858000"/>
              <a:gd name="connsiteX775" fmla="*/ 5256311 w 7467600"/>
              <a:gd name="connsiteY775" fmla="*/ 916490 h 6858000"/>
              <a:gd name="connsiteX776" fmla="*/ 5377381 w 7467600"/>
              <a:gd name="connsiteY776" fmla="*/ 912671 h 6858000"/>
              <a:gd name="connsiteX777" fmla="*/ 5460148 w 7467600"/>
              <a:gd name="connsiteY777" fmla="*/ 911442 h 6858000"/>
              <a:gd name="connsiteX778" fmla="*/ 5648971 w 7467600"/>
              <a:gd name="connsiteY778" fmla="*/ 891331 h 6858000"/>
              <a:gd name="connsiteX779" fmla="*/ 5844807 w 7467600"/>
              <a:gd name="connsiteY779" fmla="*/ 870718 h 6858000"/>
              <a:gd name="connsiteX780" fmla="*/ 5862975 w 7467600"/>
              <a:gd name="connsiteY780" fmla="*/ 869756 h 6858000"/>
              <a:gd name="connsiteX781" fmla="*/ 5920887 w 7467600"/>
              <a:gd name="connsiteY781" fmla="*/ 865929 h 6858000"/>
              <a:gd name="connsiteX782" fmla="*/ 5504425 w 7467600"/>
              <a:gd name="connsiteY782" fmla="*/ 848067 h 6858000"/>
              <a:gd name="connsiteX783" fmla="*/ 3607114 w 7467600"/>
              <a:gd name="connsiteY783" fmla="*/ 467441 h 6858000"/>
              <a:gd name="connsiteX784" fmla="*/ 3296242 w 7467600"/>
              <a:gd name="connsiteY784" fmla="*/ 807991 h 6858000"/>
              <a:gd name="connsiteX785" fmla="*/ 3174674 w 7467600"/>
              <a:gd name="connsiteY785" fmla="*/ 919759 h 6858000"/>
              <a:gd name="connsiteX786" fmla="*/ 3042978 w 7467600"/>
              <a:gd name="connsiteY786" fmla="*/ 1054894 h 6858000"/>
              <a:gd name="connsiteX787" fmla="*/ 2968914 w 7467600"/>
              <a:gd name="connsiteY787" fmla="*/ 1133756 h 6858000"/>
              <a:gd name="connsiteX788" fmla="*/ 3103823 w 7467600"/>
              <a:gd name="connsiteY788" fmla="*/ 1026814 h 6858000"/>
              <a:gd name="connsiteX789" fmla="*/ 3607114 w 7467600"/>
              <a:gd name="connsiteY789" fmla="*/ 467441 h 6858000"/>
              <a:gd name="connsiteX790" fmla="*/ 3744487 w 7467600"/>
              <a:gd name="connsiteY790" fmla="*/ 383136 h 6858000"/>
              <a:gd name="connsiteX791" fmla="*/ 3970213 w 7467600"/>
              <a:gd name="connsiteY791" fmla="*/ 995559 h 6858000"/>
              <a:gd name="connsiteX792" fmla="*/ 3744487 w 7467600"/>
              <a:gd name="connsiteY792" fmla="*/ 383136 h 6858000"/>
              <a:gd name="connsiteX793" fmla="*/ 3624562 w 7467600"/>
              <a:gd name="connsiteY793" fmla="*/ 367041 h 6858000"/>
              <a:gd name="connsiteX794" fmla="*/ 3489712 w 7467600"/>
              <a:gd name="connsiteY794" fmla="*/ 485386 h 6858000"/>
              <a:gd name="connsiteX795" fmla="*/ 3182994 w 7467600"/>
              <a:gd name="connsiteY795" fmla="*/ 828265 h 6858000"/>
              <a:gd name="connsiteX796" fmla="*/ 2892114 w 7467600"/>
              <a:gd name="connsiteY796" fmla="*/ 1172635 h 6858000"/>
              <a:gd name="connsiteX797" fmla="*/ 3021459 w 7467600"/>
              <a:gd name="connsiteY797" fmla="*/ 1035385 h 6858000"/>
              <a:gd name="connsiteX798" fmla="*/ 3153873 w 7467600"/>
              <a:gd name="connsiteY798" fmla="*/ 898971 h 6858000"/>
              <a:gd name="connsiteX799" fmla="*/ 3276511 w 7467600"/>
              <a:gd name="connsiteY799" fmla="*/ 786423 h 6858000"/>
              <a:gd name="connsiteX800" fmla="*/ 3584154 w 7467600"/>
              <a:gd name="connsiteY800" fmla="*/ 448218 h 6858000"/>
              <a:gd name="connsiteX801" fmla="*/ 3624562 w 7467600"/>
              <a:gd name="connsiteY801" fmla="*/ 367041 h 6858000"/>
              <a:gd name="connsiteX802" fmla="*/ 3766672 w 7467600"/>
              <a:gd name="connsiteY802" fmla="*/ 359429 h 6858000"/>
              <a:gd name="connsiteX803" fmla="*/ 3996338 w 7467600"/>
              <a:gd name="connsiteY803" fmla="*/ 968237 h 6858000"/>
              <a:gd name="connsiteX804" fmla="*/ 3766672 w 7467600"/>
              <a:gd name="connsiteY804" fmla="*/ 359429 h 6858000"/>
              <a:gd name="connsiteX805" fmla="*/ 5805386 w 7467600"/>
              <a:gd name="connsiteY805" fmla="*/ 239240 h 6858000"/>
              <a:gd name="connsiteX806" fmla="*/ 5736947 w 7467600"/>
              <a:gd name="connsiteY806" fmla="*/ 261367 h 6858000"/>
              <a:gd name="connsiteX807" fmla="*/ 5427012 w 7467600"/>
              <a:gd name="connsiteY807" fmla="*/ 311272 h 6858000"/>
              <a:gd name="connsiteX808" fmla="*/ 5147818 w 7467600"/>
              <a:gd name="connsiteY808" fmla="*/ 322112 h 6858000"/>
              <a:gd name="connsiteX809" fmla="*/ 5060854 w 7467600"/>
              <a:gd name="connsiteY809" fmla="*/ 311882 h 6858000"/>
              <a:gd name="connsiteX810" fmla="*/ 4945989 w 7467600"/>
              <a:gd name="connsiteY810" fmla="*/ 300516 h 6858000"/>
              <a:gd name="connsiteX811" fmla="*/ 5410479 w 7467600"/>
              <a:gd name="connsiteY811" fmla="*/ 348434 h 6858000"/>
              <a:gd name="connsiteX812" fmla="*/ 5805386 w 7467600"/>
              <a:gd name="connsiteY812" fmla="*/ 239240 h 6858000"/>
              <a:gd name="connsiteX813" fmla="*/ 5905192 w 7467600"/>
              <a:gd name="connsiteY813" fmla="*/ 163079 h 6858000"/>
              <a:gd name="connsiteX814" fmla="*/ 5865655 w 7467600"/>
              <a:gd name="connsiteY814" fmla="*/ 171901 h 6858000"/>
              <a:gd name="connsiteX815" fmla="*/ 5259740 w 7467600"/>
              <a:gd name="connsiteY815" fmla="*/ 257013 h 6858000"/>
              <a:gd name="connsiteX816" fmla="*/ 5208466 w 7467600"/>
              <a:gd name="connsiteY816" fmla="*/ 257550 h 6858000"/>
              <a:gd name="connsiteX817" fmla="*/ 4980204 w 7467600"/>
              <a:gd name="connsiteY817" fmla="*/ 271903 h 6858000"/>
              <a:gd name="connsiteX818" fmla="*/ 5068068 w 7467600"/>
              <a:gd name="connsiteY818" fmla="*/ 282244 h 6858000"/>
              <a:gd name="connsiteX819" fmla="*/ 5153231 w 7467600"/>
              <a:gd name="connsiteY819" fmla="*/ 292240 h 6858000"/>
              <a:gd name="connsiteX820" fmla="*/ 5426491 w 7467600"/>
              <a:gd name="connsiteY820" fmla="*/ 281128 h 6858000"/>
              <a:gd name="connsiteX821" fmla="*/ 5731212 w 7467600"/>
              <a:gd name="connsiteY821" fmla="*/ 231951 h 6858000"/>
              <a:gd name="connsiteX822" fmla="*/ 5905192 w 7467600"/>
              <a:gd name="connsiteY822" fmla="*/ 163079 h 6858000"/>
              <a:gd name="connsiteX823" fmla="*/ 5944437 w 7467600"/>
              <a:gd name="connsiteY823" fmla="*/ 113829 h 6858000"/>
              <a:gd name="connsiteX824" fmla="*/ 5825032 w 7467600"/>
              <a:gd name="connsiteY824" fmla="*/ 146405 h 6858000"/>
              <a:gd name="connsiteX825" fmla="*/ 4955599 w 7467600"/>
              <a:gd name="connsiteY825" fmla="*/ 247008 h 6858000"/>
              <a:gd name="connsiteX826" fmla="*/ 5210104 w 7467600"/>
              <a:gd name="connsiteY826" fmla="*/ 228123 h 6858000"/>
              <a:gd name="connsiteX827" fmla="*/ 5261015 w 7467600"/>
              <a:gd name="connsiteY827" fmla="*/ 227087 h 6858000"/>
              <a:gd name="connsiteX828" fmla="*/ 5861181 w 7467600"/>
              <a:gd name="connsiteY828" fmla="*/ 143093 h 6858000"/>
              <a:gd name="connsiteX829" fmla="*/ 5961252 w 7467600"/>
              <a:gd name="connsiteY829" fmla="*/ 114820 h 6858000"/>
              <a:gd name="connsiteX830" fmla="*/ 5944437 w 7467600"/>
              <a:gd name="connsiteY830" fmla="*/ 113829 h 6858000"/>
              <a:gd name="connsiteX831" fmla="*/ 3882765 w 7467600"/>
              <a:gd name="connsiteY831" fmla="*/ 0 h 6858000"/>
              <a:gd name="connsiteX832" fmla="*/ 3995099 w 7467600"/>
              <a:gd name="connsiteY832" fmla="*/ 0 h 6858000"/>
              <a:gd name="connsiteX833" fmla="*/ 4163818 w 7467600"/>
              <a:gd name="connsiteY833" fmla="*/ 234104 h 6858000"/>
              <a:gd name="connsiteX834" fmla="*/ 4172099 w 7467600"/>
              <a:gd name="connsiteY834" fmla="*/ 234207 h 6858000"/>
              <a:gd name="connsiteX835" fmla="*/ 4784282 w 7467600"/>
              <a:gd name="connsiteY835" fmla="*/ 276561 h 6858000"/>
              <a:gd name="connsiteX836" fmla="*/ 4801687 w 7467600"/>
              <a:gd name="connsiteY836" fmla="*/ 267764 h 6858000"/>
              <a:gd name="connsiteX837" fmla="*/ 6082788 w 7467600"/>
              <a:gd name="connsiteY837" fmla="*/ 64119 h 6858000"/>
              <a:gd name="connsiteX838" fmla="*/ 6099442 w 7467600"/>
              <a:gd name="connsiteY838" fmla="*/ 82568 h 6858000"/>
              <a:gd name="connsiteX839" fmla="*/ 4804137 w 7467600"/>
              <a:gd name="connsiteY839" fmla="*/ 320931 h 6858000"/>
              <a:gd name="connsiteX840" fmla="*/ 4227047 w 7467600"/>
              <a:gd name="connsiteY840" fmla="*/ 313415 h 6858000"/>
              <a:gd name="connsiteX841" fmla="*/ 4346041 w 7467600"/>
              <a:gd name="connsiteY841" fmla="*/ 456086 h 6858000"/>
              <a:gd name="connsiteX842" fmla="*/ 4870967 w 7467600"/>
              <a:gd name="connsiteY842" fmla="*/ 963061 h 6858000"/>
              <a:gd name="connsiteX843" fmla="*/ 4889647 w 7467600"/>
              <a:gd name="connsiteY843" fmla="*/ 957147 h 6858000"/>
              <a:gd name="connsiteX844" fmla="*/ 5422504 w 7467600"/>
              <a:gd name="connsiteY844" fmla="*/ 805191 h 6858000"/>
              <a:gd name="connsiteX845" fmla="*/ 6087656 w 7467600"/>
              <a:gd name="connsiteY845" fmla="*/ 826703 h 6858000"/>
              <a:gd name="connsiteX846" fmla="*/ 6058717 w 7467600"/>
              <a:gd name="connsiteY846" fmla="*/ 865992 h 6858000"/>
              <a:gd name="connsiteX847" fmla="*/ 4974153 w 7467600"/>
              <a:gd name="connsiteY847" fmla="*/ 1045456 h 6858000"/>
              <a:gd name="connsiteX848" fmla="*/ 5627835 w 7467600"/>
              <a:gd name="connsiteY848" fmla="*/ 1472077 h 6858000"/>
              <a:gd name="connsiteX849" fmla="*/ 5629817 w 7467600"/>
              <a:gd name="connsiteY849" fmla="*/ 1471412 h 6858000"/>
              <a:gd name="connsiteX850" fmla="*/ 5634124 w 7467600"/>
              <a:gd name="connsiteY850" fmla="*/ 1470572 h 6858000"/>
              <a:gd name="connsiteX851" fmla="*/ 5755832 w 7467600"/>
              <a:gd name="connsiteY851" fmla="*/ 1383886 h 6858000"/>
              <a:gd name="connsiteX852" fmla="*/ 6014186 w 7467600"/>
              <a:gd name="connsiteY852" fmla="*/ 1279799 h 6858000"/>
              <a:gd name="connsiteX853" fmla="*/ 6901619 w 7467600"/>
              <a:gd name="connsiteY853" fmla="*/ 1047874 h 6858000"/>
              <a:gd name="connsiteX854" fmla="*/ 6931566 w 7467600"/>
              <a:gd name="connsiteY854" fmla="*/ 1062034 h 6858000"/>
              <a:gd name="connsiteX855" fmla="*/ 5790982 w 7467600"/>
              <a:gd name="connsiteY855" fmla="*/ 1561380 h 6858000"/>
              <a:gd name="connsiteX856" fmla="*/ 6188971 w 7467600"/>
              <a:gd name="connsiteY856" fmla="*/ 1755168 h 6858000"/>
              <a:gd name="connsiteX857" fmla="*/ 6202446 w 7467600"/>
              <a:gd name="connsiteY857" fmla="*/ 1752268 h 6858000"/>
              <a:gd name="connsiteX858" fmla="*/ 7179560 w 7467600"/>
              <a:gd name="connsiteY858" fmla="*/ 1467551 h 6858000"/>
              <a:gd name="connsiteX859" fmla="*/ 7158730 w 7467600"/>
              <a:gd name="connsiteY859" fmla="*/ 1507835 h 6858000"/>
              <a:gd name="connsiteX860" fmla="*/ 6326959 w 7467600"/>
              <a:gd name="connsiteY860" fmla="*/ 1817686 h 6858000"/>
              <a:gd name="connsiteX861" fmla="*/ 6537433 w 7467600"/>
              <a:gd name="connsiteY861" fmla="*/ 1907790 h 6858000"/>
              <a:gd name="connsiteX862" fmla="*/ 6550221 w 7467600"/>
              <a:gd name="connsiteY862" fmla="*/ 1910729 h 6858000"/>
              <a:gd name="connsiteX863" fmla="*/ 6964438 w 7467600"/>
              <a:gd name="connsiteY863" fmla="*/ 2209505 h 6858000"/>
              <a:gd name="connsiteX864" fmla="*/ 7367862 w 7467600"/>
              <a:gd name="connsiteY864" fmla="*/ 2806833 h 6858000"/>
              <a:gd name="connsiteX865" fmla="*/ 7364329 w 7467600"/>
              <a:gd name="connsiteY865" fmla="*/ 2826907 h 6858000"/>
              <a:gd name="connsiteX866" fmla="*/ 7290545 w 7467600"/>
              <a:gd name="connsiteY866" fmla="*/ 2850663 h 6858000"/>
              <a:gd name="connsiteX867" fmla="*/ 6472036 w 7467600"/>
              <a:gd name="connsiteY867" fmla="*/ 1959003 h 6858000"/>
              <a:gd name="connsiteX868" fmla="*/ 5792897 w 7467600"/>
              <a:gd name="connsiteY868" fmla="*/ 1647747 h 6858000"/>
              <a:gd name="connsiteX869" fmla="*/ 5842751 w 7467600"/>
              <a:gd name="connsiteY869" fmla="*/ 1816112 h 6858000"/>
              <a:gd name="connsiteX870" fmla="*/ 5847424 w 7467600"/>
              <a:gd name="connsiteY870" fmla="*/ 1815776 h 6858000"/>
              <a:gd name="connsiteX871" fmla="*/ 6399821 w 7467600"/>
              <a:gd name="connsiteY871" fmla="*/ 2344799 h 6858000"/>
              <a:gd name="connsiteX872" fmla="*/ 6323232 w 7467600"/>
              <a:gd name="connsiteY872" fmla="*/ 2389634 h 6858000"/>
              <a:gd name="connsiteX873" fmla="*/ 5942958 w 7467600"/>
              <a:gd name="connsiteY873" fmla="*/ 2077708 h 6858000"/>
              <a:gd name="connsiteX874" fmla="*/ 5921559 w 7467600"/>
              <a:gd name="connsiteY874" fmla="*/ 2378596 h 6858000"/>
              <a:gd name="connsiteX875" fmla="*/ 5817651 w 7467600"/>
              <a:gd name="connsiteY875" fmla="*/ 3023919 h 6858000"/>
              <a:gd name="connsiteX876" fmla="*/ 5729634 w 7467600"/>
              <a:gd name="connsiteY876" fmla="*/ 3051849 h 6858000"/>
              <a:gd name="connsiteX877" fmla="*/ 5611018 w 7467600"/>
              <a:gd name="connsiteY877" fmla="*/ 2316769 h 6858000"/>
              <a:gd name="connsiteX878" fmla="*/ 5687608 w 7467600"/>
              <a:gd name="connsiteY878" fmla="*/ 2039972 h 6858000"/>
              <a:gd name="connsiteX879" fmla="*/ 5657554 w 7467600"/>
              <a:gd name="connsiteY879" fmla="*/ 1576445 h 6858000"/>
              <a:gd name="connsiteX880" fmla="*/ 5150475 w 7467600"/>
              <a:gd name="connsiteY880" fmla="*/ 1274012 h 6858000"/>
              <a:gd name="connsiteX881" fmla="*/ 5349142 w 7467600"/>
              <a:gd name="connsiteY881" fmla="*/ 2204405 h 6858000"/>
              <a:gd name="connsiteX882" fmla="*/ 5262214 w 7467600"/>
              <a:gd name="connsiteY882" fmla="*/ 2233836 h 6858000"/>
              <a:gd name="connsiteX883" fmla="*/ 4981539 w 7467600"/>
              <a:gd name="connsiteY883" fmla="*/ 1542201 h 6858000"/>
              <a:gd name="connsiteX884" fmla="*/ 4958461 w 7467600"/>
              <a:gd name="connsiteY884" fmla="*/ 1136957 h 6858000"/>
              <a:gd name="connsiteX885" fmla="*/ 4655015 w 7467600"/>
              <a:gd name="connsiteY885" fmla="*/ 891426 h 6858000"/>
              <a:gd name="connsiteX886" fmla="*/ 4348002 w 7467600"/>
              <a:gd name="connsiteY886" fmla="*/ 2205895 h 6858000"/>
              <a:gd name="connsiteX887" fmla="*/ 4262250 w 7467600"/>
              <a:gd name="connsiteY887" fmla="*/ 2219972 h 6858000"/>
              <a:gd name="connsiteX888" fmla="*/ 4550611 w 7467600"/>
              <a:gd name="connsiteY888" fmla="*/ 817540 h 6858000"/>
              <a:gd name="connsiteX889" fmla="*/ 4564418 w 7467600"/>
              <a:gd name="connsiteY889" fmla="*/ 808293 h 6858000"/>
              <a:gd name="connsiteX890" fmla="*/ 4266388 w 7467600"/>
              <a:gd name="connsiteY890" fmla="*/ 500083 h 6858000"/>
              <a:gd name="connsiteX891" fmla="*/ 4032842 w 7467600"/>
              <a:gd name="connsiteY891" fmla="*/ 211809 h 6858000"/>
              <a:gd name="connsiteX892" fmla="*/ 3882765 w 7467600"/>
              <a:gd name="connsiteY892" fmla="*/ 0 h 6858000"/>
              <a:gd name="connsiteX893" fmla="*/ 3721337 w 7467600"/>
              <a:gd name="connsiteY893" fmla="*/ 0 h 6858000"/>
              <a:gd name="connsiteX894" fmla="*/ 3797544 w 7467600"/>
              <a:gd name="connsiteY894" fmla="*/ 0 h 6858000"/>
              <a:gd name="connsiteX895" fmla="*/ 3775734 w 7467600"/>
              <a:gd name="connsiteY895" fmla="*/ 95131 h 6858000"/>
              <a:gd name="connsiteX896" fmla="*/ 3724807 w 7467600"/>
              <a:gd name="connsiteY896" fmla="*/ 272257 h 6858000"/>
              <a:gd name="connsiteX897" fmla="*/ 3726844 w 7467600"/>
              <a:gd name="connsiteY897" fmla="*/ 282988 h 6858000"/>
              <a:gd name="connsiteX898" fmla="*/ 3742664 w 7467600"/>
              <a:gd name="connsiteY898" fmla="*/ 279918 h 6858000"/>
              <a:gd name="connsiteX899" fmla="*/ 4103910 w 7467600"/>
              <a:gd name="connsiteY899" fmla="*/ 1161917 h 6858000"/>
              <a:gd name="connsiteX900" fmla="*/ 4020269 w 7467600"/>
              <a:gd name="connsiteY900" fmla="*/ 1200406 h 6858000"/>
              <a:gd name="connsiteX901" fmla="*/ 3674882 w 7467600"/>
              <a:gd name="connsiteY901" fmla="*/ 488524 h 6858000"/>
              <a:gd name="connsiteX902" fmla="*/ 3132682 w 7467600"/>
              <a:gd name="connsiteY902" fmla="*/ 1072284 h 6858000"/>
              <a:gd name="connsiteX903" fmla="*/ 2716346 w 7467600"/>
              <a:gd name="connsiteY903" fmla="*/ 1276376 h 6858000"/>
              <a:gd name="connsiteX904" fmla="*/ 2716772 w 7467600"/>
              <a:gd name="connsiteY904" fmla="*/ 1255462 h 6858000"/>
              <a:gd name="connsiteX905" fmla="*/ 3471096 w 7467600"/>
              <a:gd name="connsiteY905" fmla="*/ 437072 h 6858000"/>
              <a:gd name="connsiteX906" fmla="*/ 3639057 w 7467600"/>
              <a:gd name="connsiteY906" fmla="*/ 286334 h 6858000"/>
              <a:gd name="connsiteX907" fmla="*/ 3640309 w 7467600"/>
              <a:gd name="connsiteY907" fmla="*/ 284664 h 6858000"/>
              <a:gd name="connsiteX908" fmla="*/ 3646022 w 7467600"/>
              <a:gd name="connsiteY908" fmla="*/ 276711 h 6858000"/>
              <a:gd name="connsiteX909" fmla="*/ 3707943 w 7467600"/>
              <a:gd name="connsiteY909" fmla="*/ 65958 h 6858000"/>
              <a:gd name="connsiteX910" fmla="*/ 3721337 w 7467600"/>
              <a:gd name="connsiteY910" fmla="*/ 0 h 6858000"/>
              <a:gd name="connsiteX911" fmla="*/ 2867960 w 7467600"/>
              <a:gd name="connsiteY911" fmla="*/ 0 h 6858000"/>
              <a:gd name="connsiteX912" fmla="*/ 2926351 w 7467600"/>
              <a:gd name="connsiteY912" fmla="*/ 0 h 6858000"/>
              <a:gd name="connsiteX913" fmla="*/ 2902823 w 7467600"/>
              <a:gd name="connsiteY913" fmla="*/ 262929 h 6858000"/>
              <a:gd name="connsiteX914" fmla="*/ 2940663 w 7467600"/>
              <a:gd name="connsiteY914" fmla="*/ 140884 h 6858000"/>
              <a:gd name="connsiteX915" fmla="*/ 2947039 w 7467600"/>
              <a:gd name="connsiteY915" fmla="*/ 122524 h 6858000"/>
              <a:gd name="connsiteX916" fmla="*/ 2984316 w 7467600"/>
              <a:gd name="connsiteY916" fmla="*/ 0 h 6858000"/>
              <a:gd name="connsiteX917" fmla="*/ 3016114 w 7467600"/>
              <a:gd name="connsiteY917" fmla="*/ 0 h 6858000"/>
              <a:gd name="connsiteX918" fmla="*/ 2979949 w 7467600"/>
              <a:gd name="connsiteY918" fmla="*/ 119274 h 6858000"/>
              <a:gd name="connsiteX919" fmla="*/ 3023879 w 7467600"/>
              <a:gd name="connsiteY919" fmla="*/ 0 h 6858000"/>
              <a:gd name="connsiteX920" fmla="*/ 3105400 w 7467600"/>
              <a:gd name="connsiteY920" fmla="*/ 0 h 6858000"/>
              <a:gd name="connsiteX921" fmla="*/ 3094669 w 7467600"/>
              <a:gd name="connsiteY921" fmla="*/ 30308 h 6858000"/>
              <a:gd name="connsiteX922" fmla="*/ 2901945 w 7467600"/>
              <a:gd name="connsiteY922" fmla="*/ 466538 h 6858000"/>
              <a:gd name="connsiteX923" fmla="*/ 2815209 w 7467600"/>
              <a:gd name="connsiteY923" fmla="*/ 497361 h 6858000"/>
              <a:gd name="connsiteX924" fmla="*/ 2844845 w 7467600"/>
              <a:gd name="connsiteY924" fmla="*/ 127638 h 6858000"/>
              <a:gd name="connsiteX925" fmla="*/ 2867960 w 7467600"/>
              <a:gd name="connsiteY925" fmla="*/ 0 h 6858000"/>
              <a:gd name="connsiteX926" fmla="*/ 1057230 w 7467600"/>
              <a:gd name="connsiteY926" fmla="*/ 0 h 6858000"/>
              <a:gd name="connsiteX927" fmla="*/ 1111003 w 7467600"/>
              <a:gd name="connsiteY927" fmla="*/ 0 h 6858000"/>
              <a:gd name="connsiteX928" fmla="*/ 1125553 w 7467600"/>
              <a:gd name="connsiteY928" fmla="*/ 52588 h 6858000"/>
              <a:gd name="connsiteX929" fmla="*/ 1304276 w 7467600"/>
              <a:gd name="connsiteY929" fmla="*/ 476275 h 6858000"/>
              <a:gd name="connsiteX930" fmla="*/ 1492066 w 7467600"/>
              <a:gd name="connsiteY930" fmla="*/ 886333 h 6858000"/>
              <a:gd name="connsiteX931" fmla="*/ 1423698 w 7467600"/>
              <a:gd name="connsiteY931" fmla="*/ 710817 h 6858000"/>
              <a:gd name="connsiteX932" fmla="*/ 1357609 w 7467600"/>
              <a:gd name="connsiteY932" fmla="*/ 532892 h 6858000"/>
              <a:gd name="connsiteX933" fmla="*/ 1309550 w 7467600"/>
              <a:gd name="connsiteY933" fmla="*/ 374031 h 6858000"/>
              <a:gd name="connsiteX934" fmla="*/ 1193673 w 7467600"/>
              <a:gd name="connsiteY934" fmla="*/ 49533 h 6858000"/>
              <a:gd name="connsiteX935" fmla="*/ 1164391 w 7467600"/>
              <a:gd name="connsiteY935" fmla="*/ 0 h 6858000"/>
              <a:gd name="connsiteX936" fmla="*/ 1200666 w 7467600"/>
              <a:gd name="connsiteY936" fmla="*/ 0 h 6858000"/>
              <a:gd name="connsiteX937" fmla="*/ 1223408 w 7467600"/>
              <a:gd name="connsiteY937" fmla="*/ 38996 h 6858000"/>
              <a:gd name="connsiteX938" fmla="*/ 1339635 w 7467600"/>
              <a:gd name="connsiteY938" fmla="*/ 365517 h 6858000"/>
              <a:gd name="connsiteX939" fmla="*/ 1387469 w 7467600"/>
              <a:gd name="connsiteY939" fmla="*/ 523079 h 6858000"/>
              <a:gd name="connsiteX940" fmla="*/ 1452685 w 7467600"/>
              <a:gd name="connsiteY940" fmla="*/ 699806 h 6858000"/>
              <a:gd name="connsiteX941" fmla="*/ 1492092 w 7467600"/>
              <a:gd name="connsiteY941" fmla="*/ 800424 h 6858000"/>
              <a:gd name="connsiteX942" fmla="*/ 1455302 w 7467600"/>
              <a:gd name="connsiteY942" fmla="*/ 632913 h 6858000"/>
              <a:gd name="connsiteX943" fmla="*/ 1222336 w 7467600"/>
              <a:gd name="connsiteY943" fmla="*/ 9480 h 6858000"/>
              <a:gd name="connsiteX944" fmla="*/ 1214634 w 7467600"/>
              <a:gd name="connsiteY944" fmla="*/ 0 h 6858000"/>
              <a:gd name="connsiteX945" fmla="*/ 1289827 w 7467600"/>
              <a:gd name="connsiteY945" fmla="*/ 0 h 6858000"/>
              <a:gd name="connsiteX946" fmla="*/ 1321076 w 7467600"/>
              <a:gd name="connsiteY946" fmla="*/ 59722 h 6858000"/>
              <a:gd name="connsiteX947" fmla="*/ 1512579 w 7467600"/>
              <a:gd name="connsiteY947" fmla="*/ 626441 h 6858000"/>
              <a:gd name="connsiteX948" fmla="*/ 1506076 w 7467600"/>
              <a:gd name="connsiteY948" fmla="*/ 1089289 h 6858000"/>
              <a:gd name="connsiteX949" fmla="*/ 1486346 w 7467600"/>
              <a:gd name="connsiteY949" fmla="*/ 1079919 h 6858000"/>
              <a:gd name="connsiteX950" fmla="*/ 1070511 w 7467600"/>
              <a:gd name="connsiteY950" fmla="*/ 48609 h 6858000"/>
              <a:gd name="connsiteX951" fmla="*/ 1057230 w 7467600"/>
              <a:gd name="connsiteY951" fmla="*/ 0 h 6858000"/>
              <a:gd name="connsiteX952" fmla="*/ 43151 w 7467600"/>
              <a:gd name="connsiteY952" fmla="*/ 0 h 6858000"/>
              <a:gd name="connsiteX953" fmla="*/ 95283 w 7467600"/>
              <a:gd name="connsiteY953" fmla="*/ 0 h 6858000"/>
              <a:gd name="connsiteX954" fmla="*/ 300708 w 7467600"/>
              <a:gd name="connsiteY954" fmla="*/ 154571 h 6858000"/>
              <a:gd name="connsiteX955" fmla="*/ 530414 w 7467600"/>
              <a:gd name="connsiteY955" fmla="*/ 354673 h 6858000"/>
              <a:gd name="connsiteX956" fmla="*/ 333785 w 7467600"/>
              <a:gd name="connsiteY956" fmla="*/ 161564 h 6858000"/>
              <a:gd name="connsiteX957" fmla="*/ 147005 w 7467600"/>
              <a:gd name="connsiteY957" fmla="*/ 0 h 6858000"/>
              <a:gd name="connsiteX958" fmla="*/ 272509 w 7467600"/>
              <a:gd name="connsiteY958" fmla="*/ 0 h 6858000"/>
              <a:gd name="connsiteX959" fmla="*/ 326276 w 7467600"/>
              <a:gd name="connsiteY959" fmla="*/ 45847 h 6858000"/>
              <a:gd name="connsiteX960" fmla="*/ 823759 w 7467600"/>
              <a:gd name="connsiteY960" fmla="*/ 574145 h 6858000"/>
              <a:gd name="connsiteX961" fmla="*/ 811254 w 7467600"/>
              <a:gd name="connsiteY961" fmla="*/ 665546 h 6858000"/>
              <a:gd name="connsiteX962" fmla="*/ 154042 w 7467600"/>
              <a:gd name="connsiteY962" fmla="*/ 261522 h 6858000"/>
              <a:gd name="connsiteX963" fmla="*/ 13550 w 7467600"/>
              <a:gd name="connsiteY963" fmla="*/ 158423 h 6858000"/>
              <a:gd name="connsiteX964" fmla="*/ 0 w 7467600"/>
              <a:gd name="connsiteY964" fmla="*/ 146618 h 6858000"/>
              <a:gd name="connsiteX965" fmla="*/ 0 w 7467600"/>
              <a:gd name="connsiteY965" fmla="*/ 59161 h 6858000"/>
              <a:gd name="connsiteX966" fmla="*/ 45427 w 7467600"/>
              <a:gd name="connsiteY966" fmla="*/ 101078 h 6858000"/>
              <a:gd name="connsiteX967" fmla="*/ 630103 w 7467600"/>
              <a:gd name="connsiteY967" fmla="*/ 485885 h 6858000"/>
              <a:gd name="connsiteX968" fmla="*/ 532040 w 7467600"/>
              <a:gd name="connsiteY968" fmla="*/ 399359 h 6858000"/>
              <a:gd name="connsiteX969" fmla="*/ 517618 w 7467600"/>
              <a:gd name="connsiteY969" fmla="*/ 385726 h 6858000"/>
              <a:gd name="connsiteX970" fmla="*/ 285074 w 7467600"/>
              <a:gd name="connsiteY970" fmla="*/ 182755 h 6858000"/>
              <a:gd name="connsiteX971" fmla="*/ 43151 w 7467600"/>
              <a:gd name="connsiteY97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7042773 w 7467600"/>
              <a:gd name="connsiteY91" fmla="*/ 5734011 h 6858000"/>
              <a:gd name="connsiteX92" fmla="*/ 1456157 w 7467600"/>
              <a:gd name="connsiteY92" fmla="*/ 5371404 h 6858000"/>
              <a:gd name="connsiteX93" fmla="*/ 1244432 w 7467600"/>
              <a:gd name="connsiteY93" fmla="*/ 5385601 h 6858000"/>
              <a:gd name="connsiteX94" fmla="*/ 973990 w 7467600"/>
              <a:gd name="connsiteY94" fmla="*/ 5424940 h 6858000"/>
              <a:gd name="connsiteX95" fmla="*/ 1103809 w 7467600"/>
              <a:gd name="connsiteY95" fmla="*/ 5433720 h 6858000"/>
              <a:gd name="connsiteX96" fmla="*/ 1123454 w 7467600"/>
              <a:gd name="connsiteY96" fmla="*/ 5435727 h 6858000"/>
              <a:gd name="connsiteX97" fmla="*/ 1737017 w 7467600"/>
              <a:gd name="connsiteY97" fmla="*/ 5452183 h 6858000"/>
              <a:gd name="connsiteX98" fmla="*/ 1824397 w 7467600"/>
              <a:gd name="connsiteY98" fmla="*/ 5447757 h 6858000"/>
              <a:gd name="connsiteX99" fmla="*/ 2070059 w 7467600"/>
              <a:gd name="connsiteY99" fmla="*/ 5441660 h 6858000"/>
              <a:gd name="connsiteX100" fmla="*/ 1456157 w 7467600"/>
              <a:gd name="connsiteY100" fmla="*/ 5371404 h 6858000"/>
              <a:gd name="connsiteX101" fmla="*/ 4988186 w 7467600"/>
              <a:gd name="connsiteY101" fmla="*/ 5216467 h 6858000"/>
              <a:gd name="connsiteX102" fmla="*/ 4777334 w 7467600"/>
              <a:gd name="connsiteY102" fmla="*/ 5406072 h 6858000"/>
              <a:gd name="connsiteX103" fmla="*/ 4718341 w 7467600"/>
              <a:gd name="connsiteY103" fmla="*/ 5468043 h 6858000"/>
              <a:gd name="connsiteX104" fmla="*/ 4604655 w 7467600"/>
              <a:gd name="connsiteY104" fmla="*/ 5583434 h 6858000"/>
              <a:gd name="connsiteX105" fmla="*/ 4565074 w 7467600"/>
              <a:gd name="connsiteY105" fmla="*/ 5618550 h 6858000"/>
              <a:gd name="connsiteX106" fmla="*/ 4988186 w 7467600"/>
              <a:gd name="connsiteY106" fmla="*/ 5216467 h 6858000"/>
              <a:gd name="connsiteX107" fmla="*/ 4978032 w 7467600"/>
              <a:gd name="connsiteY107" fmla="*/ 5183809 h 6858000"/>
              <a:gd name="connsiteX108" fmla="*/ 4463413 w 7467600"/>
              <a:gd name="connsiteY108" fmla="*/ 5615162 h 6858000"/>
              <a:gd name="connsiteX109" fmla="*/ 4358134 w 7467600"/>
              <a:gd name="connsiteY109" fmla="*/ 5742791 h 6858000"/>
              <a:gd name="connsiteX110" fmla="*/ 4376219 w 7467600"/>
              <a:gd name="connsiteY110" fmla="*/ 5729027 h 6858000"/>
              <a:gd name="connsiteX111" fmla="*/ 4582340 w 7467600"/>
              <a:gd name="connsiteY111" fmla="*/ 5561037 h 6858000"/>
              <a:gd name="connsiteX112" fmla="*/ 4694684 w 7467600"/>
              <a:gd name="connsiteY112" fmla="*/ 5447098 h 6858000"/>
              <a:gd name="connsiteX113" fmla="*/ 4754123 w 7467600"/>
              <a:gd name="connsiteY113" fmla="*/ 5384643 h 6858000"/>
              <a:gd name="connsiteX114" fmla="*/ 4978032 w 7467600"/>
              <a:gd name="connsiteY114" fmla="*/ 5183809 h 6858000"/>
              <a:gd name="connsiteX115" fmla="*/ 1903353 w 7467600"/>
              <a:gd name="connsiteY115" fmla="*/ 5044827 h 6858000"/>
              <a:gd name="connsiteX116" fmla="*/ 1936931 w 7467600"/>
              <a:gd name="connsiteY116" fmla="*/ 5093954 h 6858000"/>
              <a:gd name="connsiteX117" fmla="*/ 2195868 w 7467600"/>
              <a:gd name="connsiteY117" fmla="*/ 5396574 h 6858000"/>
              <a:gd name="connsiteX118" fmla="*/ 2088852 w 7467600"/>
              <a:gd name="connsiteY118" fmla="*/ 5166123 h 6858000"/>
              <a:gd name="connsiteX119" fmla="*/ 1958241 w 7467600"/>
              <a:gd name="connsiteY119" fmla="*/ 5067955 h 6858000"/>
              <a:gd name="connsiteX120" fmla="*/ 1903353 w 7467600"/>
              <a:gd name="connsiteY120" fmla="*/ 5044827 h 6858000"/>
              <a:gd name="connsiteX121" fmla="*/ 1979378 w 7467600"/>
              <a:gd name="connsiteY121" fmla="*/ 4769504 h 6858000"/>
              <a:gd name="connsiteX122" fmla="*/ 2882120 w 7467600"/>
              <a:gd name="connsiteY122" fmla="*/ 5064547 h 6858000"/>
              <a:gd name="connsiteX123" fmla="*/ 2793103 w 7467600"/>
              <a:gd name="connsiteY123" fmla="*/ 5039699 h 6858000"/>
              <a:gd name="connsiteX124" fmla="*/ 2770041 w 7467600"/>
              <a:gd name="connsiteY124" fmla="*/ 5033634 h 6858000"/>
              <a:gd name="connsiteX125" fmla="*/ 1979378 w 7467600"/>
              <a:gd name="connsiteY125" fmla="*/ 4769504 h 6858000"/>
              <a:gd name="connsiteX126" fmla="*/ 1927410 w 7467600"/>
              <a:gd name="connsiteY126" fmla="*/ 4716164 h 6858000"/>
              <a:gd name="connsiteX127" fmla="*/ 1959587 w 7467600"/>
              <a:gd name="connsiteY127" fmla="*/ 4728849 h 6858000"/>
              <a:gd name="connsiteX128" fmla="*/ 2777707 w 7467600"/>
              <a:gd name="connsiteY128" fmla="*/ 5003991 h 6858000"/>
              <a:gd name="connsiteX129" fmla="*/ 2800768 w 7467600"/>
              <a:gd name="connsiteY129" fmla="*/ 5010056 h 6858000"/>
              <a:gd name="connsiteX130" fmla="*/ 2879408 w 7467600"/>
              <a:gd name="connsiteY130" fmla="*/ 5031590 h 6858000"/>
              <a:gd name="connsiteX131" fmla="*/ 2862295 w 7467600"/>
              <a:gd name="connsiteY131" fmla="*/ 5022958 h 6858000"/>
              <a:gd name="connsiteX132" fmla="*/ 2813343 w 7467600"/>
              <a:gd name="connsiteY132" fmla="*/ 4998369 h 6858000"/>
              <a:gd name="connsiteX133" fmla="*/ 2646245 w 7467600"/>
              <a:gd name="connsiteY133" fmla="*/ 4930999 h 6858000"/>
              <a:gd name="connsiteX134" fmla="*/ 1999243 w 7467600"/>
              <a:gd name="connsiteY134" fmla="*/ 4730524 h 6858000"/>
              <a:gd name="connsiteX135" fmla="*/ 1979527 w 7467600"/>
              <a:gd name="connsiteY135" fmla="*/ 4726651 h 6858000"/>
              <a:gd name="connsiteX136" fmla="*/ 1927410 w 7467600"/>
              <a:gd name="connsiteY136" fmla="*/ 4716164 h 6858000"/>
              <a:gd name="connsiteX137" fmla="*/ 1997014 w 7467600"/>
              <a:gd name="connsiteY137" fmla="*/ 4698007 h 6858000"/>
              <a:gd name="connsiteX138" fmla="*/ 2005458 w 7467600"/>
              <a:gd name="connsiteY138" fmla="*/ 4699540 h 6858000"/>
              <a:gd name="connsiteX139" fmla="*/ 2657186 w 7467600"/>
              <a:gd name="connsiteY139" fmla="*/ 4901687 h 6858000"/>
              <a:gd name="connsiteX140" fmla="*/ 2826662 w 7467600"/>
              <a:gd name="connsiteY140" fmla="*/ 4970362 h 6858000"/>
              <a:gd name="connsiteX141" fmla="*/ 2876100 w 7467600"/>
              <a:gd name="connsiteY141" fmla="*/ 4995397 h 6858000"/>
              <a:gd name="connsiteX142" fmla="*/ 3042600 w 7467600"/>
              <a:gd name="connsiteY142" fmla="*/ 5059532 h 6858000"/>
              <a:gd name="connsiteX143" fmla="*/ 1997014 w 7467600"/>
              <a:gd name="connsiteY143" fmla="*/ 4698007 h 6858000"/>
              <a:gd name="connsiteX144" fmla="*/ 2305292 w 7467600"/>
              <a:gd name="connsiteY144" fmla="*/ 4219492 h 6858000"/>
              <a:gd name="connsiteX145" fmla="*/ 3360922 w 7467600"/>
              <a:gd name="connsiteY145" fmla="*/ 4529373 h 6858000"/>
              <a:gd name="connsiteX146" fmla="*/ 3492420 w 7467600"/>
              <a:gd name="connsiteY146" fmla="*/ 4510145 h 6858000"/>
              <a:gd name="connsiteX147" fmla="*/ 3364086 w 7467600"/>
              <a:gd name="connsiteY147" fmla="*/ 4480340 h 6858000"/>
              <a:gd name="connsiteX148" fmla="*/ 3225818 w 7467600"/>
              <a:gd name="connsiteY148" fmla="*/ 4411822 h 6858000"/>
              <a:gd name="connsiteX149" fmla="*/ 3129696 w 7467600"/>
              <a:gd name="connsiteY149" fmla="*/ 4360704 h 6858000"/>
              <a:gd name="connsiteX150" fmla="*/ 2814545 w 7467600"/>
              <a:gd name="connsiteY150" fmla="*/ 4282955 h 6858000"/>
              <a:gd name="connsiteX151" fmla="*/ 2305292 w 7467600"/>
              <a:gd name="connsiteY151" fmla="*/ 4219492 h 6858000"/>
              <a:gd name="connsiteX152" fmla="*/ 2626982 w 7467600"/>
              <a:gd name="connsiteY152" fmla="*/ 4206450 h 6858000"/>
              <a:gd name="connsiteX153" fmla="*/ 2490617 w 7467600"/>
              <a:gd name="connsiteY153" fmla="*/ 4206951 h 6858000"/>
              <a:gd name="connsiteX154" fmla="*/ 2819869 w 7467600"/>
              <a:gd name="connsiteY154" fmla="*/ 4252936 h 6858000"/>
              <a:gd name="connsiteX155" fmla="*/ 3143018 w 7467600"/>
              <a:gd name="connsiteY155" fmla="*/ 4332698 h 6858000"/>
              <a:gd name="connsiteX156" fmla="*/ 3241520 w 7467600"/>
              <a:gd name="connsiteY156" fmla="*/ 4385112 h 6858000"/>
              <a:gd name="connsiteX157" fmla="*/ 3374575 w 7467600"/>
              <a:gd name="connsiteY157" fmla="*/ 4451517 h 6858000"/>
              <a:gd name="connsiteX158" fmla="*/ 3505221 w 7467600"/>
              <a:gd name="connsiteY158" fmla="*/ 4480757 h 6858000"/>
              <a:gd name="connsiteX159" fmla="*/ 2626982 w 7467600"/>
              <a:gd name="connsiteY159" fmla="*/ 4206450 h 6858000"/>
              <a:gd name="connsiteX160" fmla="*/ 1310106 w 7467600"/>
              <a:gd name="connsiteY160" fmla="*/ 3943217 h 6858000"/>
              <a:gd name="connsiteX161" fmla="*/ 854994 w 7467600"/>
              <a:gd name="connsiteY161" fmla="*/ 4399136 h 6858000"/>
              <a:gd name="connsiteX162" fmla="*/ 742462 w 7467600"/>
              <a:gd name="connsiteY162" fmla="*/ 4594648 h 6858000"/>
              <a:gd name="connsiteX163" fmla="*/ 820602 w 7467600"/>
              <a:gd name="connsiteY163" fmla="*/ 4485915 h 6858000"/>
              <a:gd name="connsiteX164" fmla="*/ 878295 w 7467600"/>
              <a:gd name="connsiteY164" fmla="*/ 4403594 h 6858000"/>
              <a:gd name="connsiteX165" fmla="*/ 1240607 w 7467600"/>
              <a:gd name="connsiteY165" fmla="*/ 4010401 h 6858000"/>
              <a:gd name="connsiteX166" fmla="*/ 1310106 w 7467600"/>
              <a:gd name="connsiteY166" fmla="*/ 3943217 h 6858000"/>
              <a:gd name="connsiteX167" fmla="*/ 1423113 w 7467600"/>
              <a:gd name="connsiteY167" fmla="*/ 3874565 h 6858000"/>
              <a:gd name="connsiteX168" fmla="*/ 1260565 w 7467600"/>
              <a:gd name="connsiteY168" fmla="*/ 4031982 h 6858000"/>
              <a:gd name="connsiteX169" fmla="*/ 901900 w 7467600"/>
              <a:gd name="connsiteY169" fmla="*/ 4421236 h 6858000"/>
              <a:gd name="connsiteX170" fmla="*/ 845044 w 7467600"/>
              <a:gd name="connsiteY170" fmla="*/ 4502436 h 6858000"/>
              <a:gd name="connsiteX171" fmla="*/ 685926 w 7467600"/>
              <a:gd name="connsiteY171" fmla="*/ 4703069 h 6858000"/>
              <a:gd name="connsiteX172" fmla="*/ 684248 w 7467600"/>
              <a:gd name="connsiteY172" fmla="*/ 4706721 h 6858000"/>
              <a:gd name="connsiteX173" fmla="*/ 1423113 w 7467600"/>
              <a:gd name="connsiteY173" fmla="*/ 3874565 h 6858000"/>
              <a:gd name="connsiteX174" fmla="*/ 3316479 w 7467600"/>
              <a:gd name="connsiteY174" fmla="*/ 3872136 h 6858000"/>
              <a:gd name="connsiteX175" fmla="*/ 3546806 w 7467600"/>
              <a:gd name="connsiteY175" fmla="*/ 4356139 h 6858000"/>
              <a:gd name="connsiteX176" fmla="*/ 3364433 w 7467600"/>
              <a:gd name="connsiteY176" fmla="*/ 3953121 h 6858000"/>
              <a:gd name="connsiteX177" fmla="*/ 3316479 w 7467600"/>
              <a:gd name="connsiteY177" fmla="*/ 3872136 h 6858000"/>
              <a:gd name="connsiteX178" fmla="*/ 3291335 w 7467600"/>
              <a:gd name="connsiteY178" fmla="*/ 3767420 h 6858000"/>
              <a:gd name="connsiteX179" fmla="*/ 3390805 w 7467600"/>
              <a:gd name="connsiteY179" fmla="*/ 3937163 h 6858000"/>
              <a:gd name="connsiteX180" fmla="*/ 3579062 w 7467600"/>
              <a:gd name="connsiteY180" fmla="*/ 4359040 h 6858000"/>
              <a:gd name="connsiteX181" fmla="*/ 3467355 w 7467600"/>
              <a:gd name="connsiteY181" fmla="*/ 3988130 h 6858000"/>
              <a:gd name="connsiteX182" fmla="*/ 3310753 w 7467600"/>
              <a:gd name="connsiteY182" fmla="*/ 3787140 h 6858000"/>
              <a:gd name="connsiteX183" fmla="*/ 3291335 w 7467600"/>
              <a:gd name="connsiteY183" fmla="*/ 3767420 h 6858000"/>
              <a:gd name="connsiteX184" fmla="*/ 1635889 w 7467600"/>
              <a:gd name="connsiteY184" fmla="*/ 3709494 h 6858000"/>
              <a:gd name="connsiteX185" fmla="*/ 1634800 w 7467600"/>
              <a:gd name="connsiteY185" fmla="*/ 3731111 h 6858000"/>
              <a:gd name="connsiteX186" fmla="*/ 1635889 w 7467600"/>
              <a:gd name="connsiteY186" fmla="*/ 3709494 h 6858000"/>
              <a:gd name="connsiteX187" fmla="*/ 1510397 w 7467600"/>
              <a:gd name="connsiteY187" fmla="*/ 3684705 h 6858000"/>
              <a:gd name="connsiteX188" fmla="*/ 1146550 w 7467600"/>
              <a:gd name="connsiteY188" fmla="*/ 3802012 h 6858000"/>
              <a:gd name="connsiteX189" fmla="*/ 698834 w 7467600"/>
              <a:gd name="connsiteY189" fmla="*/ 3952272 h 6858000"/>
              <a:gd name="connsiteX190" fmla="*/ 34256 w 7467600"/>
              <a:gd name="connsiteY190" fmla="*/ 4347603 h 6858000"/>
              <a:gd name="connsiteX191" fmla="*/ 527241 w 7467600"/>
              <a:gd name="connsiteY191" fmla="*/ 4065078 h 6858000"/>
              <a:gd name="connsiteX192" fmla="*/ 1510397 w 7467600"/>
              <a:gd name="connsiteY192" fmla="*/ 3684705 h 6858000"/>
              <a:gd name="connsiteX193" fmla="*/ 1313114 w 7467600"/>
              <a:gd name="connsiteY193" fmla="*/ 3655216 h 6858000"/>
              <a:gd name="connsiteX194" fmla="*/ 1109304 w 7467600"/>
              <a:gd name="connsiteY194" fmla="*/ 3669030 h 6858000"/>
              <a:gd name="connsiteX195" fmla="*/ 8129 w 7467600"/>
              <a:gd name="connsiteY195" fmla="*/ 4330519 h 6858000"/>
              <a:gd name="connsiteX196" fmla="*/ 687572 w 7467600"/>
              <a:gd name="connsiteY196" fmla="*/ 3925629 h 6858000"/>
              <a:gd name="connsiteX197" fmla="*/ 1138365 w 7467600"/>
              <a:gd name="connsiteY197" fmla="*/ 3774515 h 6858000"/>
              <a:gd name="connsiteX198" fmla="*/ 1505579 w 7467600"/>
              <a:gd name="connsiteY198" fmla="*/ 3655526 h 6858000"/>
              <a:gd name="connsiteX199" fmla="*/ 1313114 w 7467600"/>
              <a:gd name="connsiteY199" fmla="*/ 3655216 h 6858000"/>
              <a:gd name="connsiteX200" fmla="*/ 3655073 w 7467600"/>
              <a:gd name="connsiteY200" fmla="*/ 3650884 h 6858000"/>
              <a:gd name="connsiteX201" fmla="*/ 3989938 w 7467600"/>
              <a:gd name="connsiteY201" fmla="*/ 3991685 h 6858000"/>
              <a:gd name="connsiteX202" fmla="*/ 4393907 w 7467600"/>
              <a:gd name="connsiteY202" fmla="*/ 4261258 h 6858000"/>
              <a:gd name="connsiteX203" fmla="*/ 4648051 w 7467600"/>
              <a:gd name="connsiteY203" fmla="*/ 4374051 h 6858000"/>
              <a:gd name="connsiteX204" fmla="*/ 4383389 w 7467600"/>
              <a:gd name="connsiteY204" fmla="*/ 4184369 h 6858000"/>
              <a:gd name="connsiteX205" fmla="*/ 4165508 w 7467600"/>
              <a:gd name="connsiteY205" fmla="*/ 4035196 h 6858000"/>
              <a:gd name="connsiteX206" fmla="*/ 4068162 w 7467600"/>
              <a:gd name="connsiteY206" fmla="*/ 3953394 h 6858000"/>
              <a:gd name="connsiteX207" fmla="*/ 3981416 w 7467600"/>
              <a:gd name="connsiteY207" fmla="*/ 3880482 h 6858000"/>
              <a:gd name="connsiteX208" fmla="*/ 3800147 w 7467600"/>
              <a:gd name="connsiteY208" fmla="*/ 3749872 h 6858000"/>
              <a:gd name="connsiteX209" fmla="*/ 3655073 w 7467600"/>
              <a:gd name="connsiteY209" fmla="*/ 3650884 h 6858000"/>
              <a:gd name="connsiteX210" fmla="*/ 3670252 w 7467600"/>
              <a:gd name="connsiteY210" fmla="*/ 3622798 h 6858000"/>
              <a:gd name="connsiteX211" fmla="*/ 3817258 w 7467600"/>
              <a:gd name="connsiteY211" fmla="*/ 3723577 h 6858000"/>
              <a:gd name="connsiteX212" fmla="*/ 4000461 w 7467600"/>
              <a:gd name="connsiteY212" fmla="*/ 3855966 h 6858000"/>
              <a:gd name="connsiteX213" fmla="*/ 4088180 w 7467600"/>
              <a:gd name="connsiteY213" fmla="*/ 3929774 h 6858000"/>
              <a:gd name="connsiteX214" fmla="*/ 4184555 w 7467600"/>
              <a:gd name="connsiteY214" fmla="*/ 4010683 h 6858000"/>
              <a:gd name="connsiteX215" fmla="*/ 4399563 w 7467600"/>
              <a:gd name="connsiteY215" fmla="*/ 4158106 h 6858000"/>
              <a:gd name="connsiteX216" fmla="*/ 4684469 w 7467600"/>
              <a:gd name="connsiteY216" fmla="*/ 4364680 h 6858000"/>
              <a:gd name="connsiteX217" fmla="*/ 4690271 w 7467600"/>
              <a:gd name="connsiteY217" fmla="*/ 4370034 h 6858000"/>
              <a:gd name="connsiteX218" fmla="*/ 4136093 w 7467600"/>
              <a:gd name="connsiteY218" fmla="*/ 3858466 h 6858000"/>
              <a:gd name="connsiteX219" fmla="*/ 3670252 w 7467600"/>
              <a:gd name="connsiteY219" fmla="*/ 3622798 h 6858000"/>
              <a:gd name="connsiteX220" fmla="*/ 4440129 w 7467600"/>
              <a:gd name="connsiteY220" fmla="*/ 3448571 h 6858000"/>
              <a:gd name="connsiteX221" fmla="*/ 4856525 w 7467600"/>
              <a:gd name="connsiteY221" fmla="*/ 3915351 h 6858000"/>
              <a:gd name="connsiteX222" fmla="*/ 5059055 w 7467600"/>
              <a:gd name="connsiteY222" fmla="*/ 4108918 h 6858000"/>
              <a:gd name="connsiteX223" fmla="*/ 5290070 w 7467600"/>
              <a:gd name="connsiteY223" fmla="*/ 4263619 h 6858000"/>
              <a:gd name="connsiteX224" fmla="*/ 4834991 w 7467600"/>
              <a:gd name="connsiteY224" fmla="*/ 3830985 h 6858000"/>
              <a:gd name="connsiteX225" fmla="*/ 4440129 w 7467600"/>
              <a:gd name="connsiteY225" fmla="*/ 3448571 h 6858000"/>
              <a:gd name="connsiteX226" fmla="*/ 4441737 w 7467600"/>
              <a:gd name="connsiteY226" fmla="*/ 3399734 h 6858000"/>
              <a:gd name="connsiteX227" fmla="*/ 4431236 w 7467600"/>
              <a:gd name="connsiteY227" fmla="*/ 3400954 h 6858000"/>
              <a:gd name="connsiteX228" fmla="*/ 4557150 w 7467600"/>
              <a:gd name="connsiteY228" fmla="*/ 3510023 h 6858000"/>
              <a:gd name="connsiteX229" fmla="*/ 4856936 w 7467600"/>
              <a:gd name="connsiteY229" fmla="*/ 3809146 h 6858000"/>
              <a:gd name="connsiteX230" fmla="*/ 5111996 w 7467600"/>
              <a:gd name="connsiteY230" fmla="*/ 4065759 h 6858000"/>
              <a:gd name="connsiteX231" fmla="*/ 5388878 w 7467600"/>
              <a:gd name="connsiteY231" fmla="*/ 4300185 h 6858000"/>
              <a:gd name="connsiteX232" fmla="*/ 5425556 w 7467600"/>
              <a:gd name="connsiteY232" fmla="*/ 4308967 h 6858000"/>
              <a:gd name="connsiteX233" fmla="*/ 4943646 w 7467600"/>
              <a:gd name="connsiteY233" fmla="*/ 3822916 h 6858000"/>
              <a:gd name="connsiteX234" fmla="*/ 4594837 w 7467600"/>
              <a:gd name="connsiteY234" fmla="*/ 3532274 h 6858000"/>
              <a:gd name="connsiteX235" fmla="*/ 4441737 w 7467600"/>
              <a:gd name="connsiteY235" fmla="*/ 3399734 h 6858000"/>
              <a:gd name="connsiteX236" fmla="*/ 5425834 w 7467600"/>
              <a:gd name="connsiteY236" fmla="*/ 3162785 h 6858000"/>
              <a:gd name="connsiteX237" fmla="*/ 5401644 w 7467600"/>
              <a:gd name="connsiteY237" fmla="*/ 3617847 h 6858000"/>
              <a:gd name="connsiteX238" fmla="*/ 5467256 w 7467600"/>
              <a:gd name="connsiteY238" fmla="*/ 4175494 h 6858000"/>
              <a:gd name="connsiteX239" fmla="*/ 5448069 w 7467600"/>
              <a:gd name="connsiteY239" fmla="*/ 3567554 h 6858000"/>
              <a:gd name="connsiteX240" fmla="*/ 5425834 w 7467600"/>
              <a:gd name="connsiteY240" fmla="*/ 3162785 h 6858000"/>
              <a:gd name="connsiteX241" fmla="*/ 1318687 w 7467600"/>
              <a:gd name="connsiteY241" fmla="*/ 3113840 h 6858000"/>
              <a:gd name="connsiteX242" fmla="*/ 1066793 w 7467600"/>
              <a:gd name="connsiteY242" fmla="*/ 3212171 h 6858000"/>
              <a:gd name="connsiteX243" fmla="*/ 993319 w 7467600"/>
              <a:gd name="connsiteY243" fmla="*/ 3247648 h 6858000"/>
              <a:gd name="connsiteX244" fmla="*/ 853081 w 7467600"/>
              <a:gd name="connsiteY244" fmla="*/ 3312410 h 6858000"/>
              <a:gd name="connsiteX245" fmla="*/ 805957 w 7467600"/>
              <a:gd name="connsiteY245" fmla="*/ 3330443 h 6858000"/>
              <a:gd name="connsiteX246" fmla="*/ 1318687 w 7467600"/>
              <a:gd name="connsiteY246" fmla="*/ 3113840 h 6858000"/>
              <a:gd name="connsiteX247" fmla="*/ 5453702 w 7467600"/>
              <a:gd name="connsiteY247" fmla="*/ 3090882 h 6858000"/>
              <a:gd name="connsiteX248" fmla="*/ 5480135 w 7467600"/>
              <a:gd name="connsiteY248" fmla="*/ 3565802 h 6858000"/>
              <a:gd name="connsiteX249" fmla="*/ 5499023 w 7467600"/>
              <a:gd name="connsiteY249" fmla="*/ 4166310 h 6858000"/>
              <a:gd name="connsiteX250" fmla="*/ 5547022 w 7467600"/>
              <a:gd name="connsiteY250" fmla="*/ 3607838 h 6858000"/>
              <a:gd name="connsiteX251" fmla="*/ 5515964 w 7467600"/>
              <a:gd name="connsiteY251" fmla="*/ 3378541 h 6858000"/>
              <a:gd name="connsiteX252" fmla="*/ 5453702 w 7467600"/>
              <a:gd name="connsiteY252" fmla="*/ 3090882 h 6858000"/>
              <a:gd name="connsiteX253" fmla="*/ 1238695 w 7467600"/>
              <a:gd name="connsiteY253" fmla="*/ 3076820 h 6858000"/>
              <a:gd name="connsiteX254" fmla="*/ 716371 w 7467600"/>
              <a:gd name="connsiteY254" fmla="*/ 3293249 h 6858000"/>
              <a:gd name="connsiteX255" fmla="*/ 579522 w 7467600"/>
              <a:gd name="connsiteY255" fmla="*/ 3371759 h 6858000"/>
              <a:gd name="connsiteX256" fmla="*/ 600288 w 7467600"/>
              <a:gd name="connsiteY256" fmla="*/ 3365555 h 6858000"/>
              <a:gd name="connsiteX257" fmla="*/ 840692 w 7467600"/>
              <a:gd name="connsiteY257" fmla="*/ 3284921 h 6858000"/>
              <a:gd name="connsiteX258" fmla="*/ 979248 w 7467600"/>
              <a:gd name="connsiteY258" fmla="*/ 3221003 h 6858000"/>
              <a:gd name="connsiteX259" fmla="*/ 1053282 w 7467600"/>
              <a:gd name="connsiteY259" fmla="*/ 3185247 h 6858000"/>
              <a:gd name="connsiteX260" fmla="*/ 1320603 w 7467600"/>
              <a:gd name="connsiteY260" fmla="*/ 3081281 h 6858000"/>
              <a:gd name="connsiteX261" fmla="*/ 1238695 w 7467600"/>
              <a:gd name="connsiteY261" fmla="*/ 3076820 h 6858000"/>
              <a:gd name="connsiteX262" fmla="*/ 5425627 w 7467600"/>
              <a:gd name="connsiteY262" fmla="*/ 2954192 h 6858000"/>
              <a:gd name="connsiteX263" fmla="*/ 5470770 w 7467600"/>
              <a:gd name="connsiteY263" fmla="*/ 3005435 h 6858000"/>
              <a:gd name="connsiteX264" fmla="*/ 5519779 w 7467600"/>
              <a:gd name="connsiteY264" fmla="*/ 4359223 h 6858000"/>
              <a:gd name="connsiteX265" fmla="*/ 5520293 w 7467600"/>
              <a:gd name="connsiteY265" fmla="*/ 4360602 h 6858000"/>
              <a:gd name="connsiteX266" fmla="*/ 5767221 w 7467600"/>
              <a:gd name="connsiteY266" fmla="*/ 4665564 h 6858000"/>
              <a:gd name="connsiteX267" fmla="*/ 6937169 w 7467600"/>
              <a:gd name="connsiteY267" fmla="*/ 4815941 h 6858000"/>
              <a:gd name="connsiteX268" fmla="*/ 6953922 w 7467600"/>
              <a:gd name="connsiteY268" fmla="*/ 4890068 h 6858000"/>
              <a:gd name="connsiteX269" fmla="*/ 6071359 w 7467600"/>
              <a:gd name="connsiteY269" fmla="*/ 4770770 h 6858000"/>
              <a:gd name="connsiteX270" fmla="*/ 6038839 w 7467600"/>
              <a:gd name="connsiteY270" fmla="*/ 4764474 h 6858000"/>
              <a:gd name="connsiteX271" fmla="*/ 6038706 w 7467600"/>
              <a:gd name="connsiteY271" fmla="*/ 4763847 h 6858000"/>
              <a:gd name="connsiteX272" fmla="*/ 6037784 w 7467600"/>
              <a:gd name="connsiteY272" fmla="*/ 4764270 h 6858000"/>
              <a:gd name="connsiteX273" fmla="*/ 6038839 w 7467600"/>
              <a:gd name="connsiteY273" fmla="*/ 4764474 h 6858000"/>
              <a:gd name="connsiteX274" fmla="*/ 6040338 w 7467600"/>
              <a:gd name="connsiteY274" fmla="*/ 4771418 h 6858000"/>
              <a:gd name="connsiteX275" fmla="*/ 6024488 w 7467600"/>
              <a:gd name="connsiteY275" fmla="*/ 4809903 h 6858000"/>
              <a:gd name="connsiteX276" fmla="*/ 5599771 w 7467600"/>
              <a:gd name="connsiteY276" fmla="*/ 5509652 h 6858000"/>
              <a:gd name="connsiteX277" fmla="*/ 5548843 w 7467600"/>
              <a:gd name="connsiteY277" fmla="*/ 5563845 h 6858000"/>
              <a:gd name="connsiteX278" fmla="*/ 5940952 w 7467600"/>
              <a:gd name="connsiteY278" fmla="*/ 6250028 h 6858000"/>
              <a:gd name="connsiteX279" fmla="*/ 6043441 w 7467600"/>
              <a:gd name="connsiteY279" fmla="*/ 6665847 h 6858000"/>
              <a:gd name="connsiteX280" fmla="*/ 6093432 w 7467600"/>
              <a:gd name="connsiteY280" fmla="*/ 6858000 h 6858000"/>
              <a:gd name="connsiteX281" fmla="*/ 6034344 w 7467600"/>
              <a:gd name="connsiteY281" fmla="*/ 6858000 h 6858000"/>
              <a:gd name="connsiteX282" fmla="*/ 6026679 w 7467600"/>
              <a:gd name="connsiteY282" fmla="*/ 6836959 h 6858000"/>
              <a:gd name="connsiteX283" fmla="*/ 5800441 w 7467600"/>
              <a:gd name="connsiteY283" fmla="*/ 6335286 h 6858000"/>
              <a:gd name="connsiteX284" fmla="*/ 5526562 w 7467600"/>
              <a:gd name="connsiteY284" fmla="*/ 5705388 h 6858000"/>
              <a:gd name="connsiteX285" fmla="*/ 5519640 w 7467600"/>
              <a:gd name="connsiteY285" fmla="*/ 5683774 h 6858000"/>
              <a:gd name="connsiteX286" fmla="*/ 5844559 w 7467600"/>
              <a:gd name="connsiteY286" fmla="*/ 6553349 h 6858000"/>
              <a:gd name="connsiteX287" fmla="*/ 5975994 w 7467600"/>
              <a:gd name="connsiteY287" fmla="*/ 6858000 h 6858000"/>
              <a:gd name="connsiteX288" fmla="*/ 5898547 w 7467600"/>
              <a:gd name="connsiteY288" fmla="*/ 6858000 h 6858000"/>
              <a:gd name="connsiteX289" fmla="*/ 5682041 w 7467600"/>
              <a:gd name="connsiteY289" fmla="*/ 6355860 h 6858000"/>
              <a:gd name="connsiteX290" fmla="*/ 5461758 w 7467600"/>
              <a:gd name="connsiteY290" fmla="*/ 5820220 h 6858000"/>
              <a:gd name="connsiteX291" fmla="*/ 5237282 w 7467600"/>
              <a:gd name="connsiteY291" fmla="*/ 6579086 h 6858000"/>
              <a:gd name="connsiteX292" fmla="*/ 5115009 w 7467600"/>
              <a:gd name="connsiteY292" fmla="*/ 6858000 h 6858000"/>
              <a:gd name="connsiteX293" fmla="*/ 5028074 w 7467600"/>
              <a:gd name="connsiteY293" fmla="*/ 6858000 h 6858000"/>
              <a:gd name="connsiteX294" fmla="*/ 5079508 w 7467600"/>
              <a:gd name="connsiteY294" fmla="*/ 6749074 h 6858000"/>
              <a:gd name="connsiteX295" fmla="*/ 5371846 w 7467600"/>
              <a:gd name="connsiteY295" fmla="*/ 5924413 h 6858000"/>
              <a:gd name="connsiteX296" fmla="*/ 5270512 w 7467600"/>
              <a:gd name="connsiteY296" fmla="*/ 6138975 h 6858000"/>
              <a:gd name="connsiteX297" fmla="*/ 5062409 w 7467600"/>
              <a:gd name="connsiteY297" fmla="*/ 6653544 h 6858000"/>
              <a:gd name="connsiteX298" fmla="*/ 5036628 w 7467600"/>
              <a:gd name="connsiteY298" fmla="*/ 6754247 h 6858000"/>
              <a:gd name="connsiteX299" fmla="*/ 5009112 w 7467600"/>
              <a:gd name="connsiteY299" fmla="*/ 6858000 h 6858000"/>
              <a:gd name="connsiteX300" fmla="*/ 4976679 w 7467600"/>
              <a:gd name="connsiteY300" fmla="*/ 6858000 h 6858000"/>
              <a:gd name="connsiteX301" fmla="*/ 5006537 w 7467600"/>
              <a:gd name="connsiteY301" fmla="*/ 6747068 h 6858000"/>
              <a:gd name="connsiteX302" fmla="*/ 5032723 w 7467600"/>
              <a:gd name="connsiteY302" fmla="*/ 6644957 h 6858000"/>
              <a:gd name="connsiteX303" fmla="*/ 5242949 w 7467600"/>
              <a:gd name="connsiteY303" fmla="*/ 6125175 h 6858000"/>
              <a:gd name="connsiteX304" fmla="*/ 5286321 w 7467600"/>
              <a:gd name="connsiteY304" fmla="*/ 6033555 h 6858000"/>
              <a:gd name="connsiteX305" fmla="*/ 5008210 w 7467600"/>
              <a:gd name="connsiteY305" fmla="*/ 6649194 h 6858000"/>
              <a:gd name="connsiteX306" fmla="*/ 4986321 w 7467600"/>
              <a:gd name="connsiteY306" fmla="*/ 6765687 h 6858000"/>
              <a:gd name="connsiteX307" fmla="*/ 4973474 w 7467600"/>
              <a:gd name="connsiteY307" fmla="*/ 6858000 h 6858000"/>
              <a:gd name="connsiteX308" fmla="*/ 4907178 w 7467600"/>
              <a:gd name="connsiteY308" fmla="*/ 6858000 h 6858000"/>
              <a:gd name="connsiteX309" fmla="*/ 4910810 w 7467600"/>
              <a:gd name="connsiteY309" fmla="*/ 6829660 h 6858000"/>
              <a:gd name="connsiteX310" fmla="*/ 4987461 w 7467600"/>
              <a:gd name="connsiteY310" fmla="*/ 6432994 h 6858000"/>
              <a:gd name="connsiteX311" fmla="*/ 5179262 w 7467600"/>
              <a:gd name="connsiteY311" fmla="*/ 6035044 h 6858000"/>
              <a:gd name="connsiteX312" fmla="*/ 4689678 w 7467600"/>
              <a:gd name="connsiteY312" fmla="*/ 6440241 h 6858000"/>
              <a:gd name="connsiteX313" fmla="*/ 4477543 w 7467600"/>
              <a:gd name="connsiteY313" fmla="*/ 6674836 h 6858000"/>
              <a:gd name="connsiteX314" fmla="*/ 4329957 w 7467600"/>
              <a:gd name="connsiteY314" fmla="*/ 6858000 h 6858000"/>
              <a:gd name="connsiteX315" fmla="*/ 4218595 w 7467600"/>
              <a:gd name="connsiteY315" fmla="*/ 6858000 h 6858000"/>
              <a:gd name="connsiteX316" fmla="*/ 4368888 w 7467600"/>
              <a:gd name="connsiteY316" fmla="*/ 6668412 h 6858000"/>
              <a:gd name="connsiteX317" fmla="*/ 4563091 w 7467600"/>
              <a:gd name="connsiteY317" fmla="*/ 6442508 h 6858000"/>
              <a:gd name="connsiteX318" fmla="*/ 5387324 w 7467600"/>
              <a:gd name="connsiteY318" fmla="*/ 5705830 h 6858000"/>
              <a:gd name="connsiteX319" fmla="*/ 5073620 w 7467600"/>
              <a:gd name="connsiteY319" fmla="*/ 5955437 h 6858000"/>
              <a:gd name="connsiteX320" fmla="*/ 4689789 w 7467600"/>
              <a:gd name="connsiteY320" fmla="*/ 6268382 h 6858000"/>
              <a:gd name="connsiteX321" fmla="*/ 4418722 w 7467600"/>
              <a:gd name="connsiteY321" fmla="*/ 6570886 h 6858000"/>
              <a:gd name="connsiteX322" fmla="*/ 4214944 w 7467600"/>
              <a:gd name="connsiteY322" fmla="*/ 6858000 h 6858000"/>
              <a:gd name="connsiteX323" fmla="*/ 4177898 w 7467600"/>
              <a:gd name="connsiteY323" fmla="*/ 6858000 h 6858000"/>
              <a:gd name="connsiteX324" fmla="*/ 4391597 w 7467600"/>
              <a:gd name="connsiteY324" fmla="*/ 6556370 h 6858000"/>
              <a:gd name="connsiteX325" fmla="*/ 4668889 w 7467600"/>
              <a:gd name="connsiteY325" fmla="*/ 6246399 h 6858000"/>
              <a:gd name="connsiteX326" fmla="*/ 5055427 w 7467600"/>
              <a:gd name="connsiteY326" fmla="*/ 5931476 h 6858000"/>
              <a:gd name="connsiteX327" fmla="*/ 5371814 w 7467600"/>
              <a:gd name="connsiteY327" fmla="*/ 5678975 h 6858000"/>
              <a:gd name="connsiteX328" fmla="*/ 4987918 w 7467600"/>
              <a:gd name="connsiteY328" fmla="*/ 5838701 h 6858000"/>
              <a:gd name="connsiteX329" fmla="*/ 4317146 w 7467600"/>
              <a:gd name="connsiteY329" fmla="*/ 6587716 h 6858000"/>
              <a:gd name="connsiteX330" fmla="*/ 4171627 w 7467600"/>
              <a:gd name="connsiteY330" fmla="*/ 6858000 h 6858000"/>
              <a:gd name="connsiteX331" fmla="*/ 4081585 w 7467600"/>
              <a:gd name="connsiteY331" fmla="*/ 6858000 h 6858000"/>
              <a:gd name="connsiteX332" fmla="*/ 4238603 w 7467600"/>
              <a:gd name="connsiteY332" fmla="*/ 6559341 h 6858000"/>
              <a:gd name="connsiteX333" fmla="*/ 4778333 w 7467600"/>
              <a:gd name="connsiteY333" fmla="*/ 5873626 h 6858000"/>
              <a:gd name="connsiteX334" fmla="*/ 5414185 w 7467600"/>
              <a:gd name="connsiteY334" fmla="*/ 5573882 h 6858000"/>
              <a:gd name="connsiteX335" fmla="*/ 5959648 w 7467600"/>
              <a:gd name="connsiteY335" fmla="*/ 4760797 h 6858000"/>
              <a:gd name="connsiteX336" fmla="*/ 5355019 w 7467600"/>
              <a:gd name="connsiteY336" fmla="*/ 4734672 h 6858000"/>
              <a:gd name="connsiteX337" fmla="*/ 5083565 w 7467600"/>
              <a:gd name="connsiteY337" fmla="*/ 5179121 h 6858000"/>
              <a:gd name="connsiteX338" fmla="*/ 4713577 w 7467600"/>
              <a:gd name="connsiteY338" fmla="*/ 5616803 h 6858000"/>
              <a:gd name="connsiteX339" fmla="*/ 3989559 w 7467600"/>
              <a:gd name="connsiteY339" fmla="*/ 6145945 h 6858000"/>
              <a:gd name="connsiteX340" fmla="*/ 3939824 w 7467600"/>
              <a:gd name="connsiteY340" fmla="*/ 6066900 h 6858000"/>
              <a:gd name="connsiteX341" fmla="*/ 4584537 w 7467600"/>
              <a:gd name="connsiteY341" fmla="*/ 5324826 h 6858000"/>
              <a:gd name="connsiteX342" fmla="*/ 5037105 w 7467600"/>
              <a:gd name="connsiteY342" fmla="*/ 5088765 h 6858000"/>
              <a:gd name="connsiteX343" fmla="*/ 5039930 w 7467600"/>
              <a:gd name="connsiteY343" fmla="*/ 5089585 h 6858000"/>
              <a:gd name="connsiteX344" fmla="*/ 5263764 w 7467600"/>
              <a:gd name="connsiteY344" fmla="*/ 4735525 h 6858000"/>
              <a:gd name="connsiteX345" fmla="*/ 4086300 w 7467600"/>
              <a:gd name="connsiteY345" fmla="*/ 4884599 h 6858000"/>
              <a:gd name="connsiteX346" fmla="*/ 4085485 w 7467600"/>
              <a:gd name="connsiteY346" fmla="*/ 4899070 h 6858000"/>
              <a:gd name="connsiteX347" fmla="*/ 3871915 w 7467600"/>
              <a:gd name="connsiteY347" fmla="*/ 5253645 h 6858000"/>
              <a:gd name="connsiteX348" fmla="*/ 3799374 w 7467600"/>
              <a:gd name="connsiteY348" fmla="*/ 5466127 h 6858000"/>
              <a:gd name="connsiteX349" fmla="*/ 3498850 w 7467600"/>
              <a:gd name="connsiteY349" fmla="*/ 6661888 h 6858000"/>
              <a:gd name="connsiteX350" fmla="*/ 3399216 w 7467600"/>
              <a:gd name="connsiteY350" fmla="*/ 6858000 h 6858000"/>
              <a:gd name="connsiteX351" fmla="*/ 3303688 w 7467600"/>
              <a:gd name="connsiteY351" fmla="*/ 6858000 h 6858000"/>
              <a:gd name="connsiteX352" fmla="*/ 3391774 w 7467600"/>
              <a:gd name="connsiteY352" fmla="*/ 6697181 h 6858000"/>
              <a:gd name="connsiteX353" fmla="*/ 3735540 w 7467600"/>
              <a:gd name="connsiteY353" fmla="*/ 5546923 h 6858000"/>
              <a:gd name="connsiteX354" fmla="*/ 3729438 w 7467600"/>
              <a:gd name="connsiteY354" fmla="*/ 5569058 h 6858000"/>
              <a:gd name="connsiteX355" fmla="*/ 3707782 w 7467600"/>
              <a:gd name="connsiteY355" fmla="*/ 5644908 h 6858000"/>
              <a:gd name="connsiteX356" fmla="*/ 3583827 w 7467600"/>
              <a:gd name="connsiteY356" fmla="*/ 6039215 h 6858000"/>
              <a:gd name="connsiteX357" fmla="*/ 3547861 w 7467600"/>
              <a:gd name="connsiteY357" fmla="*/ 6129609 h 6858000"/>
              <a:gd name="connsiteX358" fmla="*/ 3490905 w 7467600"/>
              <a:gd name="connsiteY358" fmla="*/ 6277660 h 6858000"/>
              <a:gd name="connsiteX359" fmla="*/ 3455859 w 7467600"/>
              <a:gd name="connsiteY359" fmla="*/ 6391301 h 6858000"/>
              <a:gd name="connsiteX360" fmla="*/ 3429112 w 7467600"/>
              <a:gd name="connsiteY360" fmla="*/ 6479469 h 6858000"/>
              <a:gd name="connsiteX361" fmla="*/ 3304862 w 7467600"/>
              <a:gd name="connsiteY361" fmla="*/ 6796476 h 6858000"/>
              <a:gd name="connsiteX362" fmla="*/ 3276071 w 7467600"/>
              <a:gd name="connsiteY362" fmla="*/ 6858000 h 6858000"/>
              <a:gd name="connsiteX363" fmla="*/ 3240805 w 7467600"/>
              <a:gd name="connsiteY363" fmla="*/ 6858000 h 6858000"/>
              <a:gd name="connsiteX364" fmla="*/ 3275917 w 7467600"/>
              <a:gd name="connsiteY364" fmla="*/ 6783192 h 6858000"/>
              <a:gd name="connsiteX365" fmla="*/ 3399358 w 7467600"/>
              <a:gd name="connsiteY365" fmla="*/ 6469011 h 6858000"/>
              <a:gd name="connsiteX366" fmla="*/ 3425650 w 7467600"/>
              <a:gd name="connsiteY366" fmla="*/ 6381333 h 6858000"/>
              <a:gd name="connsiteX367" fmla="*/ 3460661 w 7467600"/>
              <a:gd name="connsiteY367" fmla="*/ 6266763 h 6858000"/>
              <a:gd name="connsiteX368" fmla="*/ 3518021 w 7467600"/>
              <a:gd name="connsiteY368" fmla="*/ 6117298 h 6858000"/>
              <a:gd name="connsiteX369" fmla="*/ 3554035 w 7467600"/>
              <a:gd name="connsiteY369" fmla="*/ 6027832 h 6858000"/>
              <a:gd name="connsiteX370" fmla="*/ 3677174 w 7467600"/>
              <a:gd name="connsiteY370" fmla="*/ 5636351 h 6858000"/>
              <a:gd name="connsiteX371" fmla="*/ 3698819 w 7467600"/>
              <a:gd name="connsiteY371" fmla="*/ 5560503 h 6858000"/>
              <a:gd name="connsiteX372" fmla="*/ 3702094 w 7467600"/>
              <a:gd name="connsiteY372" fmla="*/ 5549194 h 6858000"/>
              <a:gd name="connsiteX373" fmla="*/ 3398355 w 7467600"/>
              <a:gd name="connsiteY373" fmla="*/ 6094603 h 6858000"/>
              <a:gd name="connsiteX374" fmla="*/ 3193941 w 7467600"/>
              <a:gd name="connsiteY374" fmla="*/ 6798775 h 6858000"/>
              <a:gd name="connsiteX375" fmla="*/ 3184140 w 7467600"/>
              <a:gd name="connsiteY375" fmla="*/ 6858000 h 6858000"/>
              <a:gd name="connsiteX376" fmla="*/ 3099978 w 7467600"/>
              <a:gd name="connsiteY376" fmla="*/ 6858000 h 6858000"/>
              <a:gd name="connsiteX377" fmla="*/ 3101556 w 7467600"/>
              <a:gd name="connsiteY377" fmla="*/ 6843337 h 6858000"/>
              <a:gd name="connsiteX378" fmla="*/ 3370162 w 7467600"/>
              <a:gd name="connsiteY378" fmla="*/ 5785550 h 6858000"/>
              <a:gd name="connsiteX379" fmla="*/ 3746477 w 7467600"/>
              <a:gd name="connsiteY379" fmla="*/ 5377889 h 6858000"/>
              <a:gd name="connsiteX380" fmla="*/ 3863399 w 7467600"/>
              <a:gd name="connsiteY380" fmla="*/ 5087257 h 6858000"/>
              <a:gd name="connsiteX381" fmla="*/ 3968712 w 7467600"/>
              <a:gd name="connsiteY381" fmla="*/ 4913989 h 6858000"/>
              <a:gd name="connsiteX382" fmla="*/ 2792390 w 7467600"/>
              <a:gd name="connsiteY382" fmla="*/ 5382974 h 6858000"/>
              <a:gd name="connsiteX383" fmla="*/ 2714982 w 7467600"/>
              <a:gd name="connsiteY383" fmla="*/ 5427051 h 6858000"/>
              <a:gd name="connsiteX384" fmla="*/ 2813361 w 7467600"/>
              <a:gd name="connsiteY384" fmla="*/ 6023912 h 6858000"/>
              <a:gd name="connsiteX385" fmla="*/ 2688430 w 7467600"/>
              <a:gd name="connsiteY385" fmla="*/ 6801564 h 6858000"/>
              <a:gd name="connsiteX386" fmla="*/ 2629626 w 7467600"/>
              <a:gd name="connsiteY386" fmla="*/ 6763394 h 6858000"/>
              <a:gd name="connsiteX387" fmla="*/ 2565328 w 7467600"/>
              <a:gd name="connsiteY387" fmla="*/ 5516399 h 6858000"/>
              <a:gd name="connsiteX388" fmla="*/ 1922999 w 7467600"/>
              <a:gd name="connsiteY388" fmla="*/ 5980343 h 6858000"/>
              <a:gd name="connsiteX389" fmla="*/ 1950261 w 7467600"/>
              <a:gd name="connsiteY389" fmla="*/ 6405858 h 6858000"/>
              <a:gd name="connsiteX390" fmla="*/ 2365554 w 7467600"/>
              <a:gd name="connsiteY390" fmla="*/ 6759107 h 6858000"/>
              <a:gd name="connsiteX391" fmla="*/ 2424142 w 7467600"/>
              <a:gd name="connsiteY391" fmla="*/ 6858000 h 6858000"/>
              <a:gd name="connsiteX392" fmla="*/ 2395994 w 7467600"/>
              <a:gd name="connsiteY392" fmla="*/ 6858000 h 6858000"/>
              <a:gd name="connsiteX393" fmla="*/ 2392863 w 7467600"/>
              <a:gd name="connsiteY393" fmla="*/ 6852964 h 6858000"/>
              <a:gd name="connsiteX394" fmla="*/ 2017589 w 7467600"/>
              <a:gd name="connsiteY394" fmla="*/ 6493982 h 6858000"/>
              <a:gd name="connsiteX395" fmla="*/ 2147336 w 7467600"/>
              <a:gd name="connsiteY395" fmla="*/ 6594052 h 6858000"/>
              <a:gd name="connsiteX396" fmla="*/ 2207047 w 7467600"/>
              <a:gd name="connsiteY396" fmla="*/ 6654540 h 6858000"/>
              <a:gd name="connsiteX397" fmla="*/ 2299106 w 7467600"/>
              <a:gd name="connsiteY397" fmla="*/ 6778931 h 6858000"/>
              <a:gd name="connsiteX398" fmla="*/ 2314430 w 7467600"/>
              <a:gd name="connsiteY398" fmla="*/ 6801144 h 6858000"/>
              <a:gd name="connsiteX399" fmla="*/ 2352406 w 7467600"/>
              <a:gd name="connsiteY399" fmla="*/ 6858000 h 6858000"/>
              <a:gd name="connsiteX400" fmla="*/ 2314492 w 7467600"/>
              <a:gd name="connsiteY400" fmla="*/ 6858000 h 6858000"/>
              <a:gd name="connsiteX401" fmla="*/ 2288095 w 7467600"/>
              <a:gd name="connsiteY401" fmla="*/ 6818030 h 6858000"/>
              <a:gd name="connsiteX402" fmla="*/ 2272768 w 7467600"/>
              <a:gd name="connsiteY402" fmla="*/ 6795822 h 6858000"/>
              <a:gd name="connsiteX403" fmla="*/ 2182715 w 7467600"/>
              <a:gd name="connsiteY403" fmla="*/ 6675071 h 6858000"/>
              <a:gd name="connsiteX404" fmla="*/ 2032061 w 7467600"/>
              <a:gd name="connsiteY404" fmla="*/ 6541380 h 6858000"/>
              <a:gd name="connsiteX405" fmla="*/ 2257220 w 7467600"/>
              <a:gd name="connsiteY405" fmla="*/ 6826257 h 6858000"/>
              <a:gd name="connsiteX406" fmla="*/ 2281324 w 7467600"/>
              <a:gd name="connsiteY406" fmla="*/ 6858000 h 6858000"/>
              <a:gd name="connsiteX407" fmla="*/ 2242860 w 7467600"/>
              <a:gd name="connsiteY407" fmla="*/ 6858000 h 6858000"/>
              <a:gd name="connsiteX408" fmla="*/ 2232818 w 7467600"/>
              <a:gd name="connsiteY408" fmla="*/ 6844926 h 6858000"/>
              <a:gd name="connsiteX409" fmla="*/ 1990172 w 7467600"/>
              <a:gd name="connsiteY409" fmla="*/ 6542121 h 6858000"/>
              <a:gd name="connsiteX410" fmla="*/ 2124090 w 7467600"/>
              <a:gd name="connsiteY410" fmla="*/ 6761017 h 6858000"/>
              <a:gd name="connsiteX411" fmla="*/ 2200380 w 7467600"/>
              <a:gd name="connsiteY411" fmla="*/ 6858000 h 6858000"/>
              <a:gd name="connsiteX412" fmla="*/ 2147507 w 7467600"/>
              <a:gd name="connsiteY412" fmla="*/ 6858000 h 6858000"/>
              <a:gd name="connsiteX413" fmla="*/ 2070668 w 7467600"/>
              <a:gd name="connsiteY413" fmla="*/ 6761520 h 6858000"/>
              <a:gd name="connsiteX414" fmla="*/ 1975142 w 7467600"/>
              <a:gd name="connsiteY414" fmla="*/ 6585570 h 6858000"/>
              <a:gd name="connsiteX415" fmla="*/ 2050035 w 7467600"/>
              <a:gd name="connsiteY415" fmla="*/ 6813345 h 6858000"/>
              <a:gd name="connsiteX416" fmla="*/ 2063025 w 7467600"/>
              <a:gd name="connsiteY416" fmla="*/ 6858000 h 6858000"/>
              <a:gd name="connsiteX417" fmla="*/ 2021675 w 7467600"/>
              <a:gd name="connsiteY417" fmla="*/ 6858000 h 6858000"/>
              <a:gd name="connsiteX418" fmla="*/ 2019308 w 7467600"/>
              <a:gd name="connsiteY418" fmla="*/ 6847118 h 6858000"/>
              <a:gd name="connsiteX419" fmla="*/ 1938835 w 7467600"/>
              <a:gd name="connsiteY419" fmla="*/ 6551160 h 6858000"/>
              <a:gd name="connsiteX420" fmla="*/ 1953230 w 7467600"/>
              <a:gd name="connsiteY420" fmla="*/ 6759699 h 6858000"/>
              <a:gd name="connsiteX421" fmla="*/ 1956763 w 7467600"/>
              <a:gd name="connsiteY421" fmla="*/ 6778191 h 6858000"/>
              <a:gd name="connsiteX422" fmla="*/ 1967925 w 7467600"/>
              <a:gd name="connsiteY422" fmla="*/ 6858000 h 6858000"/>
              <a:gd name="connsiteX423" fmla="*/ 1936622 w 7467600"/>
              <a:gd name="connsiteY423" fmla="*/ 6858000 h 6858000"/>
              <a:gd name="connsiteX424" fmla="*/ 1926261 w 7467600"/>
              <a:gd name="connsiteY424" fmla="*/ 6784064 h 6858000"/>
              <a:gd name="connsiteX425" fmla="*/ 1922724 w 7467600"/>
              <a:gd name="connsiteY425" fmla="*/ 6765577 h 6858000"/>
              <a:gd name="connsiteX426" fmla="*/ 1904650 w 7467600"/>
              <a:gd name="connsiteY426" fmla="*/ 6639616 h 6858000"/>
              <a:gd name="connsiteX427" fmla="*/ 1885273 w 7467600"/>
              <a:gd name="connsiteY427" fmla="*/ 6858000 h 6858000"/>
              <a:gd name="connsiteX428" fmla="*/ 1854363 w 7467600"/>
              <a:gd name="connsiteY428" fmla="*/ 6858000 h 6858000"/>
              <a:gd name="connsiteX429" fmla="*/ 1880391 w 7467600"/>
              <a:gd name="connsiteY429" fmla="*/ 6603796 h 6858000"/>
              <a:gd name="connsiteX430" fmla="*/ 1818273 w 7467600"/>
              <a:gd name="connsiteY430" fmla="*/ 6715729 h 6858000"/>
              <a:gd name="connsiteX431" fmla="*/ 1794691 w 7467600"/>
              <a:gd name="connsiteY431" fmla="*/ 6843239 h 6858000"/>
              <a:gd name="connsiteX432" fmla="*/ 1794914 w 7467600"/>
              <a:gd name="connsiteY432" fmla="*/ 6858000 h 6858000"/>
              <a:gd name="connsiteX433" fmla="*/ 1746128 w 7467600"/>
              <a:gd name="connsiteY433" fmla="*/ 6858000 h 6858000"/>
              <a:gd name="connsiteX434" fmla="*/ 1753934 w 7467600"/>
              <a:gd name="connsiteY434" fmla="*/ 6724796 h 6858000"/>
              <a:gd name="connsiteX435" fmla="*/ 1792053 w 7467600"/>
              <a:gd name="connsiteY435" fmla="*/ 6572396 h 6858000"/>
              <a:gd name="connsiteX436" fmla="*/ 1862248 w 7467600"/>
              <a:gd name="connsiteY436" fmla="*/ 6266397 h 6858000"/>
              <a:gd name="connsiteX437" fmla="*/ 1862250 w 7467600"/>
              <a:gd name="connsiteY437" fmla="*/ 6033531 h 6858000"/>
              <a:gd name="connsiteX438" fmla="*/ 1211999 w 7467600"/>
              <a:gd name="connsiteY438" fmla="*/ 6683610 h 6858000"/>
              <a:gd name="connsiteX439" fmla="*/ 1213266 w 7467600"/>
              <a:gd name="connsiteY439" fmla="*/ 6691947 h 6858000"/>
              <a:gd name="connsiteX440" fmla="*/ 1203370 w 7467600"/>
              <a:gd name="connsiteY440" fmla="*/ 6850676 h 6858000"/>
              <a:gd name="connsiteX441" fmla="*/ 1203671 w 7467600"/>
              <a:gd name="connsiteY441" fmla="*/ 6858000 h 6858000"/>
              <a:gd name="connsiteX442" fmla="*/ 1143180 w 7467600"/>
              <a:gd name="connsiteY442" fmla="*/ 6858000 h 6858000"/>
              <a:gd name="connsiteX443" fmla="*/ 1142176 w 7467600"/>
              <a:gd name="connsiteY443" fmla="*/ 6766045 h 6858000"/>
              <a:gd name="connsiteX444" fmla="*/ 1067484 w 7467600"/>
              <a:gd name="connsiteY444" fmla="*/ 6858000 h 6858000"/>
              <a:gd name="connsiteX445" fmla="*/ 953928 w 7467600"/>
              <a:gd name="connsiteY445" fmla="*/ 6858000 h 6858000"/>
              <a:gd name="connsiteX446" fmla="*/ 959715 w 7467600"/>
              <a:gd name="connsiteY446" fmla="*/ 6850185 h 6858000"/>
              <a:gd name="connsiteX447" fmla="*/ 1483788 w 7467600"/>
              <a:gd name="connsiteY447" fmla="*/ 6259174 h 6858000"/>
              <a:gd name="connsiteX448" fmla="*/ 1100671 w 7467600"/>
              <a:gd name="connsiteY448" fmla="*/ 6252137 h 6858000"/>
              <a:gd name="connsiteX449" fmla="*/ 1090144 w 7467600"/>
              <a:gd name="connsiteY449" fmla="*/ 6256748 h 6858000"/>
              <a:gd name="connsiteX450" fmla="*/ 1095872 w 7467600"/>
              <a:gd name="connsiteY450" fmla="*/ 6271892 h 6858000"/>
              <a:gd name="connsiteX451" fmla="*/ 262785 w 7467600"/>
              <a:gd name="connsiteY451" fmla="*/ 6845450 h 6858000"/>
              <a:gd name="connsiteX452" fmla="*/ 209968 w 7467600"/>
              <a:gd name="connsiteY452" fmla="*/ 6770713 h 6858000"/>
              <a:gd name="connsiteX453" fmla="*/ 873460 w 7467600"/>
              <a:gd name="connsiteY453" fmla="*/ 6253768 h 6858000"/>
              <a:gd name="connsiteX454" fmla="*/ 192686 w 7467600"/>
              <a:gd name="connsiteY454" fmla="*/ 5849257 h 6858000"/>
              <a:gd name="connsiteX455" fmla="*/ 4696 w 7467600"/>
              <a:gd name="connsiteY455" fmla="*/ 5697668 h 6858000"/>
              <a:gd name="connsiteX456" fmla="*/ 0 w 7467600"/>
              <a:gd name="connsiteY456" fmla="*/ 5689984 h 6858000"/>
              <a:gd name="connsiteX457" fmla="*/ 0 w 7467600"/>
              <a:gd name="connsiteY457" fmla="*/ 5513472 h 6858000"/>
              <a:gd name="connsiteX458" fmla="*/ 174101 w 7467600"/>
              <a:gd name="connsiteY458" fmla="*/ 5620277 h 6858000"/>
              <a:gd name="connsiteX459" fmla="*/ 891800 w 7467600"/>
              <a:gd name="connsiteY459" fmla="*/ 6036935 h 6858000"/>
              <a:gd name="connsiteX460" fmla="*/ 1072219 w 7467600"/>
              <a:gd name="connsiteY460" fmla="*/ 6169443 h 6858000"/>
              <a:gd name="connsiteX461" fmla="*/ 1074117 w 7467600"/>
              <a:gd name="connsiteY461" fmla="*/ 6170301 h 6858000"/>
              <a:gd name="connsiteX462" fmla="*/ 1083114 w 7467600"/>
              <a:gd name="connsiteY462" fmla="*/ 6174131 h 6858000"/>
              <a:gd name="connsiteX463" fmla="*/ 1543010 w 7467600"/>
              <a:gd name="connsiteY463" fmla="*/ 6191140 h 6858000"/>
              <a:gd name="connsiteX464" fmla="*/ 1551080 w 7467600"/>
              <a:gd name="connsiteY464" fmla="*/ 6195006 h 6858000"/>
              <a:gd name="connsiteX465" fmla="*/ 2345443 w 7467600"/>
              <a:gd name="connsiteY465" fmla="*/ 5549882 h 6858000"/>
              <a:gd name="connsiteX466" fmla="*/ 1721499 w 7467600"/>
              <a:gd name="connsiteY466" fmla="*/ 5599969 h 6858000"/>
              <a:gd name="connsiteX467" fmla="*/ 767716 w 7467600"/>
              <a:gd name="connsiteY467" fmla="*/ 5472768 h 6858000"/>
              <a:gd name="connsiteX468" fmla="*/ 722147 w 7467600"/>
              <a:gd name="connsiteY468" fmla="*/ 5393091 h 6858000"/>
              <a:gd name="connsiteX469" fmla="*/ 1485552 w 7467600"/>
              <a:gd name="connsiteY469" fmla="*/ 5313202 h 6858000"/>
              <a:gd name="connsiteX470" fmla="*/ 2143004 w 7467600"/>
              <a:gd name="connsiteY470" fmla="*/ 5402420 h 6858000"/>
              <a:gd name="connsiteX471" fmla="*/ 1933391 w 7467600"/>
              <a:gd name="connsiteY471" fmla="*/ 5156971 h 6858000"/>
              <a:gd name="connsiteX472" fmla="*/ 1827118 w 7467600"/>
              <a:gd name="connsiteY472" fmla="*/ 4968410 h 6858000"/>
              <a:gd name="connsiteX473" fmla="*/ 1837349 w 7467600"/>
              <a:gd name="connsiteY473" fmla="*/ 4956357 h 6858000"/>
              <a:gd name="connsiteX474" fmla="*/ 2162835 w 7467600"/>
              <a:gd name="connsiteY474" fmla="*/ 5187853 h 6858000"/>
              <a:gd name="connsiteX475" fmla="*/ 2257167 w 7467600"/>
              <a:gd name="connsiteY475" fmla="*/ 5462123 h 6858000"/>
              <a:gd name="connsiteX476" fmla="*/ 2261598 w 7467600"/>
              <a:gd name="connsiteY476" fmla="*/ 5467998 h 6858000"/>
              <a:gd name="connsiteX477" fmla="*/ 2437177 w 7467600"/>
              <a:gd name="connsiteY477" fmla="*/ 5479608 h 6858000"/>
              <a:gd name="connsiteX478" fmla="*/ 2445247 w 7467600"/>
              <a:gd name="connsiteY478" fmla="*/ 5483476 h 6858000"/>
              <a:gd name="connsiteX479" fmla="*/ 2743626 w 7467600"/>
              <a:gd name="connsiteY479" fmla="*/ 5304819 h 6858000"/>
              <a:gd name="connsiteX480" fmla="*/ 3048102 w 7467600"/>
              <a:gd name="connsiteY480" fmla="*/ 5150595 h 6858000"/>
              <a:gd name="connsiteX481" fmla="*/ 1799414 w 7467600"/>
              <a:gd name="connsiteY481" fmla="*/ 4694732 h 6858000"/>
              <a:gd name="connsiteX482" fmla="*/ 1771735 w 7467600"/>
              <a:gd name="connsiteY482" fmla="*/ 4619929 h 6858000"/>
              <a:gd name="connsiteX483" fmla="*/ 3104273 w 7467600"/>
              <a:gd name="connsiteY483" fmla="*/ 5076159 h 6858000"/>
              <a:gd name="connsiteX484" fmla="*/ 3113245 w 7467600"/>
              <a:gd name="connsiteY484" fmla="*/ 5090705 h 6858000"/>
              <a:gd name="connsiteX485" fmla="*/ 3126294 w 7467600"/>
              <a:gd name="connsiteY485" fmla="*/ 5114400 h 6858000"/>
              <a:gd name="connsiteX486" fmla="*/ 3937433 w 7467600"/>
              <a:gd name="connsiteY486" fmla="*/ 4830473 h 6858000"/>
              <a:gd name="connsiteX487" fmla="*/ 3590475 w 7467600"/>
              <a:gd name="connsiteY487" fmla="*/ 4597974 h 6858000"/>
              <a:gd name="connsiteX488" fmla="*/ 3100264 w 7467600"/>
              <a:gd name="connsiteY488" fmla="*/ 4579845 h 6858000"/>
              <a:gd name="connsiteX489" fmla="*/ 2183576 w 7467600"/>
              <a:gd name="connsiteY489" fmla="*/ 4227150 h 6858000"/>
              <a:gd name="connsiteX490" fmla="*/ 2151029 w 7467600"/>
              <a:gd name="connsiteY490" fmla="*/ 4146947 h 6858000"/>
              <a:gd name="connsiteX491" fmla="*/ 3563434 w 7467600"/>
              <a:gd name="connsiteY491" fmla="*/ 4469115 h 6858000"/>
              <a:gd name="connsiteX492" fmla="*/ 3177952 w 7467600"/>
              <a:gd name="connsiteY492" fmla="*/ 3657386 h 6858000"/>
              <a:gd name="connsiteX493" fmla="*/ 3189263 w 7467600"/>
              <a:gd name="connsiteY493" fmla="*/ 3625726 h 6858000"/>
              <a:gd name="connsiteX494" fmla="*/ 3560912 w 7467600"/>
              <a:gd name="connsiteY494" fmla="*/ 4079863 h 6858000"/>
              <a:gd name="connsiteX495" fmla="*/ 3626636 w 7467600"/>
              <a:gd name="connsiteY495" fmla="*/ 4512230 h 6858000"/>
              <a:gd name="connsiteX496" fmla="*/ 3653088 w 7467600"/>
              <a:gd name="connsiteY496" fmla="*/ 4521417 h 6858000"/>
              <a:gd name="connsiteX497" fmla="*/ 3988128 w 7467600"/>
              <a:gd name="connsiteY497" fmla="*/ 4817267 h 6858000"/>
              <a:gd name="connsiteX498" fmla="*/ 4830582 w 7467600"/>
              <a:gd name="connsiteY498" fmla="*/ 4676000 h 6858000"/>
              <a:gd name="connsiteX499" fmla="*/ 4830100 w 7467600"/>
              <a:gd name="connsiteY499" fmla="*/ 4675554 h 6858000"/>
              <a:gd name="connsiteX500" fmla="*/ 4036318 w 7467600"/>
              <a:gd name="connsiteY500" fmla="*/ 4147013 h 6858000"/>
              <a:gd name="connsiteX501" fmla="*/ 3432098 w 7467600"/>
              <a:gd name="connsiteY501" fmla="*/ 3537312 h 6858000"/>
              <a:gd name="connsiteX502" fmla="*/ 3446761 w 7467600"/>
              <a:gd name="connsiteY502" fmla="*/ 3461278 h 6858000"/>
              <a:gd name="connsiteX503" fmla="*/ 4419733 w 7467600"/>
              <a:gd name="connsiteY503" fmla="*/ 3963555 h 6858000"/>
              <a:gd name="connsiteX504" fmla="*/ 4781371 w 7467600"/>
              <a:gd name="connsiteY504" fmla="*/ 4458604 h 6858000"/>
              <a:gd name="connsiteX505" fmla="*/ 4780440 w 7467600"/>
              <a:gd name="connsiteY505" fmla="*/ 4470290 h 6858000"/>
              <a:gd name="connsiteX506" fmla="*/ 4898954 w 7467600"/>
              <a:gd name="connsiteY506" fmla="*/ 4662092 h 6858000"/>
              <a:gd name="connsiteX507" fmla="*/ 4900699 w 7467600"/>
              <a:gd name="connsiteY507" fmla="*/ 4670867 h 6858000"/>
              <a:gd name="connsiteX508" fmla="*/ 5714511 w 7467600"/>
              <a:gd name="connsiteY508" fmla="*/ 4663483 h 6858000"/>
              <a:gd name="connsiteX509" fmla="*/ 5464793 w 7467600"/>
              <a:gd name="connsiteY509" fmla="*/ 4393556 h 6858000"/>
              <a:gd name="connsiteX510" fmla="*/ 5461897 w 7467600"/>
              <a:gd name="connsiteY510" fmla="*/ 4390879 h 6858000"/>
              <a:gd name="connsiteX511" fmla="*/ 4294126 w 7467600"/>
              <a:gd name="connsiteY511" fmla="*/ 3303048 h 6858000"/>
              <a:gd name="connsiteX512" fmla="*/ 4305321 w 7467600"/>
              <a:gd name="connsiteY512" fmla="*/ 3256953 h 6858000"/>
              <a:gd name="connsiteX513" fmla="*/ 4949299 w 7467600"/>
              <a:gd name="connsiteY513" fmla="*/ 3766336 h 6858000"/>
              <a:gd name="connsiteX514" fmla="*/ 5291452 w 7467600"/>
              <a:gd name="connsiteY514" fmla="*/ 4076801 h 6858000"/>
              <a:gd name="connsiteX515" fmla="*/ 5434998 w 7467600"/>
              <a:gd name="connsiteY515" fmla="*/ 4254100 h 6858000"/>
              <a:gd name="connsiteX516" fmla="*/ 5351015 w 7467600"/>
              <a:gd name="connsiteY516" fmla="*/ 3760989 h 6858000"/>
              <a:gd name="connsiteX517" fmla="*/ 5413780 w 7467600"/>
              <a:gd name="connsiteY517" fmla="*/ 2966265 h 6858000"/>
              <a:gd name="connsiteX518" fmla="*/ 5425627 w 7467600"/>
              <a:gd name="connsiteY518" fmla="*/ 2954192 h 6858000"/>
              <a:gd name="connsiteX519" fmla="*/ 6604735 w 7467600"/>
              <a:gd name="connsiteY519" fmla="*/ 2041381 h 6858000"/>
              <a:gd name="connsiteX520" fmla="*/ 7204487 w 7467600"/>
              <a:gd name="connsiteY520" fmla="*/ 2742112 h 6858000"/>
              <a:gd name="connsiteX521" fmla="*/ 7131592 w 7467600"/>
              <a:gd name="connsiteY521" fmla="*/ 2672096 h 6858000"/>
              <a:gd name="connsiteX522" fmla="*/ 6996344 w 7467600"/>
              <a:gd name="connsiteY522" fmla="*/ 2518310 h 6858000"/>
              <a:gd name="connsiteX523" fmla="*/ 6735495 w 7467600"/>
              <a:gd name="connsiteY523" fmla="*/ 2196890 h 6858000"/>
              <a:gd name="connsiteX524" fmla="*/ 6721901 w 7467600"/>
              <a:gd name="connsiteY524" fmla="*/ 2179274 h 6858000"/>
              <a:gd name="connsiteX525" fmla="*/ 6604735 w 7467600"/>
              <a:gd name="connsiteY525" fmla="*/ 2041381 h 6858000"/>
              <a:gd name="connsiteX526" fmla="*/ 6591670 w 7467600"/>
              <a:gd name="connsiteY526" fmla="*/ 1988277 h 6858000"/>
              <a:gd name="connsiteX527" fmla="*/ 6747349 w 7467600"/>
              <a:gd name="connsiteY527" fmla="*/ 2160069 h 6858000"/>
              <a:gd name="connsiteX528" fmla="*/ 6760943 w 7467600"/>
              <a:gd name="connsiteY528" fmla="*/ 2177686 h 6858000"/>
              <a:gd name="connsiteX529" fmla="*/ 7021065 w 7467600"/>
              <a:gd name="connsiteY529" fmla="*/ 2498102 h 6858000"/>
              <a:gd name="connsiteX530" fmla="*/ 7155223 w 7467600"/>
              <a:gd name="connsiteY530" fmla="*/ 2650386 h 6858000"/>
              <a:gd name="connsiteX531" fmla="*/ 7203167 w 7467600"/>
              <a:gd name="connsiteY531" fmla="*/ 2697288 h 6858000"/>
              <a:gd name="connsiteX532" fmla="*/ 6937703 w 7467600"/>
              <a:gd name="connsiteY532" fmla="*/ 2321981 h 6858000"/>
              <a:gd name="connsiteX533" fmla="*/ 6591670 w 7467600"/>
              <a:gd name="connsiteY533" fmla="*/ 1988277 h 6858000"/>
              <a:gd name="connsiteX534" fmla="*/ 5798671 w 7467600"/>
              <a:gd name="connsiteY534" fmla="*/ 1981601 h 6858000"/>
              <a:gd name="connsiteX535" fmla="*/ 5754709 w 7467600"/>
              <a:gd name="connsiteY535" fmla="*/ 2071454 h 6858000"/>
              <a:gd name="connsiteX536" fmla="*/ 5763044 w 7467600"/>
              <a:gd name="connsiteY536" fmla="*/ 2842206 h 6858000"/>
              <a:gd name="connsiteX537" fmla="*/ 5764974 w 7467600"/>
              <a:gd name="connsiteY537" fmla="*/ 2799609 h 6858000"/>
              <a:gd name="connsiteX538" fmla="*/ 5767665 w 7467600"/>
              <a:gd name="connsiteY538" fmla="*/ 2666409 h 6858000"/>
              <a:gd name="connsiteX539" fmla="*/ 5763055 w 7467600"/>
              <a:gd name="connsiteY539" fmla="*/ 2579705 h 6858000"/>
              <a:gd name="connsiteX540" fmla="*/ 5758079 w 7467600"/>
              <a:gd name="connsiteY540" fmla="*/ 2492508 h 6858000"/>
              <a:gd name="connsiteX541" fmla="*/ 5779325 w 7467600"/>
              <a:gd name="connsiteY541" fmla="*/ 2197069 h 6858000"/>
              <a:gd name="connsiteX542" fmla="*/ 5798671 w 7467600"/>
              <a:gd name="connsiteY542" fmla="*/ 1981601 h 6858000"/>
              <a:gd name="connsiteX543" fmla="*/ 5829202 w 7467600"/>
              <a:gd name="connsiteY543" fmla="*/ 1971679 h 6858000"/>
              <a:gd name="connsiteX544" fmla="*/ 5809558 w 7467600"/>
              <a:gd name="connsiteY544" fmla="*/ 2198043 h 6858000"/>
              <a:gd name="connsiteX545" fmla="*/ 5788653 w 7467600"/>
              <a:gd name="connsiteY545" fmla="*/ 2489430 h 6858000"/>
              <a:gd name="connsiteX546" fmla="*/ 5793439 w 7467600"/>
              <a:gd name="connsiteY546" fmla="*/ 2575235 h 6858000"/>
              <a:gd name="connsiteX547" fmla="*/ 5796837 w 7467600"/>
              <a:gd name="connsiteY547" fmla="*/ 2637633 h 6858000"/>
              <a:gd name="connsiteX548" fmla="*/ 5818614 w 7467600"/>
              <a:gd name="connsiteY548" fmla="*/ 2473055 h 6858000"/>
              <a:gd name="connsiteX549" fmla="*/ 5829202 w 7467600"/>
              <a:gd name="connsiteY549" fmla="*/ 1971679 h 6858000"/>
              <a:gd name="connsiteX550" fmla="*/ 5911389 w 7467600"/>
              <a:gd name="connsiteY550" fmla="*/ 1898371 h 6858000"/>
              <a:gd name="connsiteX551" fmla="*/ 6237627 w 7467600"/>
              <a:gd name="connsiteY551" fmla="*/ 2231921 h 6858000"/>
              <a:gd name="connsiteX552" fmla="*/ 5911389 w 7467600"/>
              <a:gd name="connsiteY552" fmla="*/ 1898371 h 6858000"/>
              <a:gd name="connsiteX553" fmla="*/ 6944437 w 7467600"/>
              <a:gd name="connsiteY553" fmla="*/ 1575402 h 6858000"/>
              <a:gd name="connsiteX554" fmla="*/ 6304730 w 7467600"/>
              <a:gd name="connsiteY554" fmla="*/ 1766654 h 6858000"/>
              <a:gd name="connsiteX555" fmla="*/ 6944437 w 7467600"/>
              <a:gd name="connsiteY555" fmla="*/ 1575402 h 6858000"/>
              <a:gd name="connsiteX556" fmla="*/ 7019523 w 7467600"/>
              <a:gd name="connsiteY556" fmla="*/ 1519450 h 6858000"/>
              <a:gd name="connsiteX557" fmla="*/ 6298091 w 7467600"/>
              <a:gd name="connsiteY557" fmla="*/ 1737122 h 6858000"/>
              <a:gd name="connsiteX558" fmla="*/ 7019523 w 7467600"/>
              <a:gd name="connsiteY558" fmla="*/ 1519450 h 6858000"/>
              <a:gd name="connsiteX559" fmla="*/ 2399523 w 7467600"/>
              <a:gd name="connsiteY559" fmla="*/ 1428234 h 6858000"/>
              <a:gd name="connsiteX560" fmla="*/ 2224982 w 7467600"/>
              <a:gd name="connsiteY560" fmla="*/ 1826201 h 6858000"/>
              <a:gd name="connsiteX561" fmla="*/ 2096099 w 7467600"/>
              <a:gd name="connsiteY561" fmla="*/ 2345900 h 6858000"/>
              <a:gd name="connsiteX562" fmla="*/ 2283317 w 7467600"/>
              <a:gd name="connsiteY562" fmla="*/ 1796925 h 6858000"/>
              <a:gd name="connsiteX563" fmla="*/ 2399523 w 7467600"/>
              <a:gd name="connsiteY563" fmla="*/ 1428234 h 6858000"/>
              <a:gd name="connsiteX564" fmla="*/ 2448558 w 7467600"/>
              <a:gd name="connsiteY564" fmla="*/ 1373435 h 6858000"/>
              <a:gd name="connsiteX565" fmla="*/ 2312521 w 7467600"/>
              <a:gd name="connsiteY565" fmla="*/ 1806140 h 6858000"/>
              <a:gd name="connsiteX566" fmla="*/ 2127533 w 7467600"/>
              <a:gd name="connsiteY566" fmla="*/ 2348380 h 6858000"/>
              <a:gd name="connsiteX567" fmla="*/ 2358080 w 7467600"/>
              <a:gd name="connsiteY567" fmla="*/ 1866134 h 6858000"/>
              <a:gd name="connsiteX568" fmla="*/ 2407436 w 7467600"/>
              <a:gd name="connsiteY568" fmla="*/ 1651070 h 6858000"/>
              <a:gd name="connsiteX569" fmla="*/ 2448558 w 7467600"/>
              <a:gd name="connsiteY569" fmla="*/ 1373435 h 6858000"/>
              <a:gd name="connsiteX570" fmla="*/ 278707 w 7467600"/>
              <a:gd name="connsiteY570" fmla="*/ 1352270 h 6858000"/>
              <a:gd name="connsiteX571" fmla="*/ 321570 w 7467600"/>
              <a:gd name="connsiteY571" fmla="*/ 1861610 h 6858000"/>
              <a:gd name="connsiteX572" fmla="*/ 294281 w 7467600"/>
              <a:gd name="connsiteY572" fmla="*/ 1440658 h 6858000"/>
              <a:gd name="connsiteX573" fmla="*/ 278707 w 7467600"/>
              <a:gd name="connsiteY573" fmla="*/ 1352270 h 6858000"/>
              <a:gd name="connsiteX574" fmla="*/ 1423821 w 7467600"/>
              <a:gd name="connsiteY574" fmla="*/ 1351958 h 6858000"/>
              <a:gd name="connsiteX575" fmla="*/ 1638521 w 7467600"/>
              <a:gd name="connsiteY575" fmla="*/ 1908470 h 6858000"/>
              <a:gd name="connsiteX576" fmla="*/ 1754199 w 7467600"/>
              <a:gd name="connsiteY576" fmla="*/ 2149284 h 6858000"/>
              <a:gd name="connsiteX577" fmla="*/ 1908359 w 7467600"/>
              <a:gd name="connsiteY577" fmla="*/ 2364988 h 6858000"/>
              <a:gd name="connsiteX578" fmla="*/ 1647661 w 7467600"/>
              <a:gd name="connsiteY578" fmla="*/ 1825945 h 6858000"/>
              <a:gd name="connsiteX579" fmla="*/ 1423821 w 7467600"/>
              <a:gd name="connsiteY579" fmla="*/ 1351958 h 6858000"/>
              <a:gd name="connsiteX580" fmla="*/ 1431890 w 7467600"/>
              <a:gd name="connsiteY580" fmla="*/ 1306475 h 6858000"/>
              <a:gd name="connsiteX581" fmla="*/ 1507597 w 7467600"/>
              <a:gd name="connsiteY581" fmla="*/ 1446132 h 6858000"/>
              <a:gd name="connsiteX582" fmla="*/ 1674586 w 7467600"/>
              <a:gd name="connsiteY582" fmla="*/ 1813832 h 6858000"/>
              <a:gd name="connsiteX583" fmla="*/ 1815950 w 7467600"/>
              <a:gd name="connsiteY583" fmla="*/ 2128564 h 6858000"/>
              <a:gd name="connsiteX584" fmla="*/ 1984242 w 7467600"/>
              <a:gd name="connsiteY584" fmla="*/ 2430829 h 6858000"/>
              <a:gd name="connsiteX585" fmla="*/ 2014023 w 7467600"/>
              <a:gd name="connsiteY585" fmla="*/ 2450995 h 6858000"/>
              <a:gd name="connsiteX586" fmla="*/ 1747337 w 7467600"/>
              <a:gd name="connsiteY586" fmla="*/ 1855264 h 6858000"/>
              <a:gd name="connsiteX587" fmla="*/ 1533749 w 7467600"/>
              <a:gd name="connsiteY587" fmla="*/ 1478656 h 6858000"/>
              <a:gd name="connsiteX588" fmla="*/ 1431890 w 7467600"/>
              <a:gd name="connsiteY588" fmla="*/ 1306475 h 6858000"/>
              <a:gd name="connsiteX589" fmla="*/ 5052692 w 7467600"/>
              <a:gd name="connsiteY589" fmla="*/ 1292994 h 6858000"/>
              <a:gd name="connsiteX590" fmla="*/ 5200661 w 7467600"/>
              <a:gd name="connsiteY590" fmla="*/ 1635186 h 6858000"/>
              <a:gd name="connsiteX591" fmla="*/ 5297138 w 7467600"/>
              <a:gd name="connsiteY591" fmla="*/ 1906351 h 6858000"/>
              <a:gd name="connsiteX592" fmla="*/ 5052692 w 7467600"/>
              <a:gd name="connsiteY592" fmla="*/ 1292994 h 6858000"/>
              <a:gd name="connsiteX593" fmla="*/ 5009948 w 7467600"/>
              <a:gd name="connsiteY593" fmla="*/ 1273619 h 6858000"/>
              <a:gd name="connsiteX594" fmla="*/ 5121777 w 7467600"/>
              <a:gd name="connsiteY594" fmla="*/ 1654213 h 6858000"/>
              <a:gd name="connsiteX595" fmla="*/ 5293545 w 7467600"/>
              <a:gd name="connsiteY595" fmla="*/ 2072247 h 6858000"/>
              <a:gd name="connsiteX596" fmla="*/ 5294042 w 7467600"/>
              <a:gd name="connsiteY596" fmla="*/ 2065019 h 6858000"/>
              <a:gd name="connsiteX597" fmla="*/ 5171936 w 7467600"/>
              <a:gd name="connsiteY597" fmla="*/ 1647613 h 6858000"/>
              <a:gd name="connsiteX598" fmla="*/ 5009948 w 7467600"/>
              <a:gd name="connsiteY598" fmla="*/ 1273619 h 6858000"/>
              <a:gd name="connsiteX599" fmla="*/ 655236 w 7467600"/>
              <a:gd name="connsiteY599" fmla="*/ 1268632 h 6858000"/>
              <a:gd name="connsiteX600" fmla="*/ 839521 w 7467600"/>
              <a:gd name="connsiteY600" fmla="*/ 1685315 h 6858000"/>
              <a:gd name="connsiteX601" fmla="*/ 1109416 w 7467600"/>
              <a:gd name="connsiteY601" fmla="*/ 2061663 h 6858000"/>
              <a:gd name="connsiteX602" fmla="*/ 1298300 w 7467600"/>
              <a:gd name="connsiteY602" fmla="*/ 2247742 h 6858000"/>
              <a:gd name="connsiteX603" fmla="*/ 1125871 w 7467600"/>
              <a:gd name="connsiteY603" fmla="*/ 1989513 h 6858000"/>
              <a:gd name="connsiteX604" fmla="*/ 981574 w 7467600"/>
              <a:gd name="connsiteY604" fmla="*/ 1783157 h 6858000"/>
              <a:gd name="connsiteX605" fmla="*/ 922198 w 7467600"/>
              <a:gd name="connsiteY605" fmla="*/ 1677437 h 6858000"/>
              <a:gd name="connsiteX606" fmla="*/ 869293 w 7467600"/>
              <a:gd name="connsiteY606" fmla="*/ 1583214 h 6858000"/>
              <a:gd name="connsiteX607" fmla="*/ 751431 w 7467600"/>
              <a:gd name="connsiteY607" fmla="*/ 1405731 h 6858000"/>
              <a:gd name="connsiteX608" fmla="*/ 655236 w 7467600"/>
              <a:gd name="connsiteY608" fmla="*/ 1268632 h 6858000"/>
              <a:gd name="connsiteX609" fmla="*/ 6516292 w 7467600"/>
              <a:gd name="connsiteY609" fmla="*/ 1263064 h 6858000"/>
              <a:gd name="connsiteX610" fmla="*/ 5736320 w 7467600"/>
              <a:gd name="connsiteY610" fmla="*/ 1501803 h 6858000"/>
              <a:gd name="connsiteX611" fmla="*/ 6516292 w 7467600"/>
              <a:gd name="connsiteY611" fmla="*/ 1263064 h 6858000"/>
              <a:gd name="connsiteX612" fmla="*/ 291466 w 7467600"/>
              <a:gd name="connsiteY612" fmla="*/ 1250369 h 6858000"/>
              <a:gd name="connsiteX613" fmla="*/ 323180 w 7467600"/>
              <a:gd name="connsiteY613" fmla="*/ 1435283 h 6858000"/>
              <a:gd name="connsiteX614" fmla="*/ 349381 w 7467600"/>
              <a:gd name="connsiteY614" fmla="*/ 1875041 h 6858000"/>
              <a:gd name="connsiteX615" fmla="*/ 374363 w 7467600"/>
              <a:gd name="connsiteY615" fmla="*/ 1506494 h 6858000"/>
              <a:gd name="connsiteX616" fmla="*/ 302168 w 7467600"/>
              <a:gd name="connsiteY616" fmla="*/ 1274495 h 6858000"/>
              <a:gd name="connsiteX617" fmla="*/ 291466 w 7467600"/>
              <a:gd name="connsiteY617" fmla="*/ 1250369 h 6858000"/>
              <a:gd name="connsiteX618" fmla="*/ 678222 w 7467600"/>
              <a:gd name="connsiteY618" fmla="*/ 1248670 h 6858000"/>
              <a:gd name="connsiteX619" fmla="*/ 775536 w 7467600"/>
              <a:gd name="connsiteY619" fmla="*/ 1388015 h 6858000"/>
              <a:gd name="connsiteX620" fmla="*/ 894529 w 7467600"/>
              <a:gd name="connsiteY620" fmla="*/ 1567739 h 6858000"/>
              <a:gd name="connsiteX621" fmla="*/ 948000 w 7467600"/>
              <a:gd name="connsiteY621" fmla="*/ 1663088 h 6858000"/>
              <a:gd name="connsiteX622" fmla="*/ 1006812 w 7467600"/>
              <a:gd name="connsiteY622" fmla="*/ 1767683 h 6858000"/>
              <a:gd name="connsiteX623" fmla="*/ 1149133 w 7467600"/>
              <a:gd name="connsiteY623" fmla="*/ 1971513 h 6858000"/>
              <a:gd name="connsiteX624" fmla="*/ 1333952 w 7467600"/>
              <a:gd name="connsiteY624" fmla="*/ 2251620 h 6858000"/>
              <a:gd name="connsiteX625" fmla="*/ 1337329 w 7467600"/>
              <a:gd name="connsiteY625" fmla="*/ 2258350 h 6858000"/>
              <a:gd name="connsiteX626" fmla="*/ 1014726 w 7467600"/>
              <a:gd name="connsiteY626" fmla="*/ 1615556 h 6858000"/>
              <a:gd name="connsiteX627" fmla="*/ 678222 w 7467600"/>
              <a:gd name="connsiteY627" fmla="*/ 1248670 h 6858000"/>
              <a:gd name="connsiteX628" fmla="*/ 6691602 w 7467600"/>
              <a:gd name="connsiteY628" fmla="*/ 1140573 h 6858000"/>
              <a:gd name="connsiteX629" fmla="*/ 6571100 w 7467600"/>
              <a:gd name="connsiteY629" fmla="*/ 1183662 h 6858000"/>
              <a:gd name="connsiteX630" fmla="*/ 6241687 w 7467600"/>
              <a:gd name="connsiteY630" fmla="*/ 1257600 h 6858000"/>
              <a:gd name="connsiteX631" fmla="*/ 5693009 w 7467600"/>
              <a:gd name="connsiteY631" fmla="*/ 1478256 h 6858000"/>
              <a:gd name="connsiteX632" fmla="*/ 6548420 w 7467600"/>
              <a:gd name="connsiteY632" fmla="*/ 1214599 h 6858000"/>
              <a:gd name="connsiteX633" fmla="*/ 6605473 w 7467600"/>
              <a:gd name="connsiteY633" fmla="*/ 1184686 h 6858000"/>
              <a:gd name="connsiteX634" fmla="*/ 6691602 w 7467600"/>
              <a:gd name="connsiteY634" fmla="*/ 1140573 h 6858000"/>
              <a:gd name="connsiteX635" fmla="*/ 4002475 w 7467600"/>
              <a:gd name="connsiteY635" fmla="*/ 1037802 h 6858000"/>
              <a:gd name="connsiteX636" fmla="*/ 4000324 w 7467600"/>
              <a:gd name="connsiteY636" fmla="*/ 1039362 h 6858000"/>
              <a:gd name="connsiteX637" fmla="*/ 4002862 w 7467600"/>
              <a:gd name="connsiteY637" fmla="*/ 1042866 h 6858000"/>
              <a:gd name="connsiteX638" fmla="*/ 4002475 w 7467600"/>
              <a:gd name="connsiteY638" fmla="*/ 1037802 h 6858000"/>
              <a:gd name="connsiteX639" fmla="*/ 506322 w 7467600"/>
              <a:gd name="connsiteY639" fmla="*/ 1020997 h 6858000"/>
              <a:gd name="connsiteX640" fmla="*/ 533068 w 7467600"/>
              <a:gd name="connsiteY640" fmla="*/ 1029409 h 6858000"/>
              <a:gd name="connsiteX641" fmla="*/ 1232525 w 7467600"/>
              <a:gd name="connsiteY641" fmla="*/ 1804675 h 6858000"/>
              <a:gd name="connsiteX642" fmla="*/ 1388858 w 7467600"/>
              <a:gd name="connsiteY642" fmla="*/ 2368011 h 6858000"/>
              <a:gd name="connsiteX643" fmla="*/ 1384098 w 7467600"/>
              <a:gd name="connsiteY643" fmla="*/ 2378125 h 6858000"/>
              <a:gd name="connsiteX644" fmla="*/ 1425393 w 7467600"/>
              <a:gd name="connsiteY644" fmla="*/ 2589124 h 6858000"/>
              <a:gd name="connsiteX645" fmla="*/ 1424001 w 7467600"/>
              <a:gd name="connsiteY645" fmla="*/ 2597541 h 6858000"/>
              <a:gd name="connsiteX646" fmla="*/ 2152729 w 7467600"/>
              <a:gd name="connsiteY646" fmla="*/ 2864487 h 6858000"/>
              <a:gd name="connsiteX647" fmla="*/ 2020609 w 7467600"/>
              <a:gd name="connsiteY647" fmla="*/ 2539671 h 6858000"/>
              <a:gd name="connsiteX648" fmla="*/ 2018920 w 7467600"/>
              <a:gd name="connsiteY648" fmla="*/ 2536309 h 6858000"/>
              <a:gd name="connsiteX649" fmla="*/ 1342441 w 7467600"/>
              <a:gd name="connsiteY649" fmla="*/ 1173017 h 6858000"/>
              <a:gd name="connsiteX650" fmla="*/ 1367925 w 7467600"/>
              <a:gd name="connsiteY650" fmla="*/ 1135648 h 6858000"/>
              <a:gd name="connsiteX651" fmla="*/ 1771401 w 7467600"/>
              <a:gd name="connsiteY651" fmla="*/ 1806673 h 6858000"/>
              <a:gd name="connsiteX652" fmla="*/ 1972385 w 7467600"/>
              <a:gd name="connsiteY652" fmla="*/ 2198735 h 6858000"/>
              <a:gd name="connsiteX653" fmla="*/ 2040892 w 7467600"/>
              <a:gd name="connsiteY653" fmla="*/ 2405205 h 6858000"/>
              <a:gd name="connsiteX654" fmla="*/ 2131689 w 7467600"/>
              <a:gd name="connsiteY654" fmla="*/ 1936926 h 6858000"/>
              <a:gd name="connsiteX655" fmla="*/ 2454820 w 7467600"/>
              <a:gd name="connsiteY655" fmla="*/ 1248808 h 6858000"/>
              <a:gd name="connsiteX656" fmla="*/ 2492512 w 7467600"/>
              <a:gd name="connsiteY656" fmla="*/ 1302920 h 6858000"/>
              <a:gd name="connsiteX657" fmla="*/ 2081216 w 7467600"/>
              <a:gd name="connsiteY657" fmla="*/ 2527513 h 6858000"/>
              <a:gd name="connsiteX658" fmla="*/ 2081211 w 7467600"/>
              <a:gd name="connsiteY658" fmla="*/ 2528916 h 6858000"/>
              <a:gd name="connsiteX659" fmla="*/ 2199067 w 7467600"/>
              <a:gd name="connsiteY659" fmla="*/ 2884061 h 6858000"/>
              <a:gd name="connsiteX660" fmla="*/ 3192586 w 7467600"/>
              <a:gd name="connsiteY660" fmla="*/ 3411496 h 6858000"/>
              <a:gd name="connsiteX661" fmla="*/ 3182620 w 7467600"/>
              <a:gd name="connsiteY661" fmla="*/ 3483279 h 6858000"/>
              <a:gd name="connsiteX662" fmla="*/ 2435119 w 7467600"/>
              <a:gd name="connsiteY662" fmla="*/ 3080173 h 6858000"/>
              <a:gd name="connsiteX663" fmla="*/ 2410152 w 7467600"/>
              <a:gd name="connsiteY663" fmla="*/ 3063751 h 6858000"/>
              <a:gd name="connsiteX664" fmla="*/ 2408099 w 7467600"/>
              <a:gd name="connsiteY664" fmla="*/ 3064403 h 6858000"/>
              <a:gd name="connsiteX665" fmla="*/ 2407218 w 7467600"/>
              <a:gd name="connsiteY665" fmla="*/ 3070324 h 6858000"/>
              <a:gd name="connsiteX666" fmla="*/ 2380138 w 7467600"/>
              <a:gd name="connsiteY666" fmla="*/ 3099341 h 6858000"/>
              <a:gd name="connsiteX667" fmla="*/ 1765923 w 7467600"/>
              <a:gd name="connsiteY667" fmla="*/ 3581043 h 6858000"/>
              <a:gd name="connsiteX668" fmla="*/ 1702258 w 7467600"/>
              <a:gd name="connsiteY668" fmla="*/ 3612286 h 6858000"/>
              <a:gd name="connsiteX669" fmla="*/ 1538370 w 7467600"/>
              <a:gd name="connsiteY669" fmla="*/ 3811804 h 6858000"/>
              <a:gd name="connsiteX670" fmla="*/ 542867 w 7467600"/>
              <a:gd name="connsiteY670" fmla="*/ 4944092 h 6858000"/>
              <a:gd name="connsiteX671" fmla="*/ 515800 w 7467600"/>
              <a:gd name="connsiteY671" fmla="*/ 4862180 h 6858000"/>
              <a:gd name="connsiteX672" fmla="*/ 909145 w 7467600"/>
              <a:gd name="connsiteY672" fmla="*/ 4199225 h 6858000"/>
              <a:gd name="connsiteX673" fmla="*/ 1214067 w 7467600"/>
              <a:gd name="connsiteY673" fmla="*/ 3908561 h 6858000"/>
              <a:gd name="connsiteX674" fmla="*/ 640967 w 7467600"/>
              <a:gd name="connsiteY674" fmla="*/ 4105601 h 6858000"/>
              <a:gd name="connsiteX675" fmla="*/ 112563 w 7467600"/>
              <a:gd name="connsiteY675" fmla="*/ 4396952 h 6858000"/>
              <a:gd name="connsiteX676" fmla="*/ 0 w 7467600"/>
              <a:gd name="connsiteY676" fmla="*/ 4466006 h 6858000"/>
              <a:gd name="connsiteX677" fmla="*/ 0 w 7467600"/>
              <a:gd name="connsiteY677" fmla="*/ 4233763 h 6858000"/>
              <a:gd name="connsiteX678" fmla="*/ 36881 w 7467600"/>
              <a:gd name="connsiteY678" fmla="*/ 4200118 h 6858000"/>
              <a:gd name="connsiteX679" fmla="*/ 910534 w 7467600"/>
              <a:gd name="connsiteY679" fmla="*/ 3629753 h 6858000"/>
              <a:gd name="connsiteX680" fmla="*/ 1578717 w 7467600"/>
              <a:gd name="connsiteY680" fmla="*/ 3575982 h 6858000"/>
              <a:gd name="connsiteX681" fmla="*/ 2338780 w 7467600"/>
              <a:gd name="connsiteY681" fmla="*/ 3033725 h 6858000"/>
              <a:gd name="connsiteX682" fmla="*/ 1807991 w 7467600"/>
              <a:gd name="connsiteY682" fmla="*/ 2807184 h 6858000"/>
              <a:gd name="connsiteX683" fmla="*/ 1416358 w 7467600"/>
              <a:gd name="connsiteY683" fmla="*/ 3112571 h 6858000"/>
              <a:gd name="connsiteX684" fmla="*/ 939066 w 7467600"/>
              <a:gd name="connsiteY684" fmla="*/ 3378798 h 6858000"/>
              <a:gd name="connsiteX685" fmla="*/ 115099 w 7467600"/>
              <a:gd name="connsiteY685" fmla="*/ 3607650 h 6858000"/>
              <a:gd name="connsiteX686" fmla="*/ 97284 w 7467600"/>
              <a:gd name="connsiteY686" fmla="*/ 3520393 h 6858000"/>
              <a:gd name="connsiteX687" fmla="*/ 922050 w 7467600"/>
              <a:gd name="connsiteY687" fmla="*/ 3074867 h 6858000"/>
              <a:gd name="connsiteX688" fmla="*/ 1405265 w 7467600"/>
              <a:gd name="connsiteY688" fmla="*/ 3016319 h 6858000"/>
              <a:gd name="connsiteX689" fmla="*/ 1407512 w 7467600"/>
              <a:gd name="connsiteY689" fmla="*/ 3018001 h 6858000"/>
              <a:gd name="connsiteX690" fmla="*/ 1726266 w 7467600"/>
              <a:gd name="connsiteY690" fmla="*/ 2777274 h 6858000"/>
              <a:gd name="connsiteX691" fmla="*/ 625390 w 7467600"/>
              <a:gd name="connsiteY691" fmla="*/ 2514541 h 6858000"/>
              <a:gd name="connsiteX692" fmla="*/ 619799 w 7467600"/>
              <a:gd name="connsiteY692" fmla="*/ 2527180 h 6858000"/>
              <a:gd name="connsiteX693" fmla="*/ 310030 w 7467600"/>
              <a:gd name="connsiteY693" fmla="*/ 2771818 h 6858000"/>
              <a:gd name="connsiteX694" fmla="*/ 173877 w 7467600"/>
              <a:gd name="connsiteY694" fmla="*/ 2937056 h 6858000"/>
              <a:gd name="connsiteX695" fmla="*/ 77889 w 7467600"/>
              <a:gd name="connsiteY695" fmla="*/ 3138440 h 6858000"/>
              <a:gd name="connsiteX696" fmla="*/ 0 w 7467600"/>
              <a:gd name="connsiteY696" fmla="*/ 3271395 h 6858000"/>
              <a:gd name="connsiteX697" fmla="*/ 0 w 7467600"/>
              <a:gd name="connsiteY697" fmla="*/ 3153002 h 6858000"/>
              <a:gd name="connsiteX698" fmla="*/ 2386 w 7467600"/>
              <a:gd name="connsiteY698" fmla="*/ 3149203 h 6858000"/>
              <a:gd name="connsiteX699" fmla="*/ 89753 w 7467600"/>
              <a:gd name="connsiteY699" fmla="*/ 2987702 h 6858000"/>
              <a:gd name="connsiteX700" fmla="*/ 76869 w 7467600"/>
              <a:gd name="connsiteY700" fmla="*/ 3005404 h 6858000"/>
              <a:gd name="connsiteX701" fmla="*/ 32049 w 7467600"/>
              <a:gd name="connsiteY701" fmla="*/ 3065814 h 6858000"/>
              <a:gd name="connsiteX702" fmla="*/ 0 w 7467600"/>
              <a:gd name="connsiteY702" fmla="*/ 3108744 h 6858000"/>
              <a:gd name="connsiteX703" fmla="*/ 0 w 7467600"/>
              <a:gd name="connsiteY703" fmla="*/ 3058059 h 6858000"/>
              <a:gd name="connsiteX704" fmla="*/ 7610 w 7467600"/>
              <a:gd name="connsiteY704" fmla="*/ 3047889 h 6858000"/>
              <a:gd name="connsiteX705" fmla="*/ 52419 w 7467600"/>
              <a:gd name="connsiteY705" fmla="*/ 2987479 h 6858000"/>
              <a:gd name="connsiteX706" fmla="*/ 59142 w 7467600"/>
              <a:gd name="connsiteY706" fmla="*/ 2978488 h 6858000"/>
              <a:gd name="connsiteX707" fmla="*/ 0 w 7467600"/>
              <a:gd name="connsiteY707" fmla="*/ 3015334 h 6858000"/>
              <a:gd name="connsiteX708" fmla="*/ 0 w 7467600"/>
              <a:gd name="connsiteY708" fmla="*/ 2914286 h 6858000"/>
              <a:gd name="connsiteX709" fmla="*/ 36383 w 7467600"/>
              <a:gd name="connsiteY709" fmla="*/ 2901128 h 6858000"/>
              <a:gd name="connsiteX710" fmla="*/ 156329 w 7467600"/>
              <a:gd name="connsiteY710" fmla="*/ 2840533 h 6858000"/>
              <a:gd name="connsiteX711" fmla="*/ 358355 w 7467600"/>
              <a:gd name="connsiteY711" fmla="*/ 2620471 h 6858000"/>
              <a:gd name="connsiteX712" fmla="*/ 510577 w 7467600"/>
              <a:gd name="connsiteY712" fmla="*/ 2501244 h 6858000"/>
              <a:gd name="connsiteX713" fmla="*/ 211967 w 7467600"/>
              <a:gd name="connsiteY713" fmla="*/ 2479171 h 6858000"/>
              <a:gd name="connsiteX714" fmla="*/ 0 w 7467600"/>
              <a:gd name="connsiteY714" fmla="*/ 2476398 h 6858000"/>
              <a:gd name="connsiteX715" fmla="*/ 0 w 7467600"/>
              <a:gd name="connsiteY715" fmla="*/ 2389189 h 6858000"/>
              <a:gd name="connsiteX716" fmla="*/ 103062 w 7467600"/>
              <a:gd name="connsiteY716" fmla="*/ 2389518 h 6858000"/>
              <a:gd name="connsiteX717" fmla="*/ 510734 w 7467600"/>
              <a:gd name="connsiteY717" fmla="*/ 2416201 h 6858000"/>
              <a:gd name="connsiteX718" fmla="*/ 279257 w 7467600"/>
              <a:gd name="connsiteY718" fmla="*/ 2092102 h 6858000"/>
              <a:gd name="connsiteX719" fmla="*/ 65265 w 7467600"/>
              <a:gd name="connsiteY719" fmla="*/ 2006049 h 6858000"/>
              <a:gd name="connsiteX720" fmla="*/ 0 w 7467600"/>
              <a:gd name="connsiteY720" fmla="*/ 1982532 h 6858000"/>
              <a:gd name="connsiteX721" fmla="*/ 0 w 7467600"/>
              <a:gd name="connsiteY721" fmla="*/ 1912789 h 6858000"/>
              <a:gd name="connsiteX722" fmla="*/ 97460 w 7467600"/>
              <a:gd name="connsiteY722" fmla="*/ 1953725 h 6858000"/>
              <a:gd name="connsiteX723" fmla="*/ 221272 w 7467600"/>
              <a:gd name="connsiteY723" fmla="*/ 1980766 h 6858000"/>
              <a:gd name="connsiteX724" fmla="*/ 116765 w 7467600"/>
              <a:gd name="connsiteY724" fmla="*/ 1911033 h 6858000"/>
              <a:gd name="connsiteX725" fmla="*/ 16405 w 7467600"/>
              <a:gd name="connsiteY725" fmla="*/ 1803412 h 6858000"/>
              <a:gd name="connsiteX726" fmla="*/ 0 w 7467600"/>
              <a:gd name="connsiteY726" fmla="*/ 1784777 h 6858000"/>
              <a:gd name="connsiteX727" fmla="*/ 0 w 7467600"/>
              <a:gd name="connsiteY727" fmla="*/ 1740082 h 6858000"/>
              <a:gd name="connsiteX728" fmla="*/ 39394 w 7467600"/>
              <a:gd name="connsiteY728" fmla="*/ 1784856 h 6858000"/>
              <a:gd name="connsiteX729" fmla="*/ 135813 w 7467600"/>
              <a:gd name="connsiteY729" fmla="*/ 1888838 h 6858000"/>
              <a:gd name="connsiteX730" fmla="*/ 242575 w 7467600"/>
              <a:gd name="connsiteY730" fmla="*/ 1958841 h 6858000"/>
              <a:gd name="connsiteX731" fmla="*/ 82197 w 7467600"/>
              <a:gd name="connsiteY731" fmla="*/ 1754826 h 6858000"/>
              <a:gd name="connsiteX732" fmla="*/ 0 w 7467600"/>
              <a:gd name="connsiteY732" fmla="*/ 1679650 h 6858000"/>
              <a:gd name="connsiteX733" fmla="*/ 0 w 7467600"/>
              <a:gd name="connsiteY733" fmla="*/ 1602463 h 6858000"/>
              <a:gd name="connsiteX734" fmla="*/ 84689 w 7467600"/>
              <a:gd name="connsiteY734" fmla="*/ 1677442 h 6858000"/>
              <a:gd name="connsiteX735" fmla="*/ 298437 w 7467600"/>
              <a:gd name="connsiteY735" fmla="*/ 1968019 h 6858000"/>
              <a:gd name="connsiteX736" fmla="*/ 227269 w 7467600"/>
              <a:gd name="connsiteY736" fmla="*/ 1114064 h 6858000"/>
              <a:gd name="connsiteX737" fmla="*/ 248003 w 7467600"/>
              <a:gd name="connsiteY737" fmla="*/ 1089613 h 6858000"/>
              <a:gd name="connsiteX738" fmla="*/ 427020 w 7467600"/>
              <a:gd name="connsiteY738" fmla="*/ 1619803 h 6858000"/>
              <a:gd name="connsiteX739" fmla="*/ 340345 w 7467600"/>
              <a:gd name="connsiteY739" fmla="*/ 2027739 h 6858000"/>
              <a:gd name="connsiteX740" fmla="*/ 360865 w 7467600"/>
              <a:gd name="connsiteY740" fmla="*/ 2044827 h 6858000"/>
              <a:gd name="connsiteX741" fmla="*/ 560414 w 7467600"/>
              <a:gd name="connsiteY741" fmla="*/ 2421457 h 6858000"/>
              <a:gd name="connsiteX742" fmla="*/ 1359703 w 7467600"/>
              <a:gd name="connsiteY742" fmla="*/ 2578554 h 6858000"/>
              <a:gd name="connsiteX743" fmla="*/ 1359422 w 7467600"/>
              <a:gd name="connsiteY743" fmla="*/ 2577994 h 6858000"/>
              <a:gd name="connsiteX744" fmla="*/ 828701 w 7467600"/>
              <a:gd name="connsiteY744" fmla="*/ 1839520 h 6858000"/>
              <a:gd name="connsiteX745" fmla="*/ 494427 w 7467600"/>
              <a:gd name="connsiteY745" fmla="*/ 1092333 h 6858000"/>
              <a:gd name="connsiteX746" fmla="*/ 506322 w 7467600"/>
              <a:gd name="connsiteY746" fmla="*/ 1020997 h 6858000"/>
              <a:gd name="connsiteX747" fmla="*/ 4570198 w 7467600"/>
              <a:gd name="connsiteY747" fmla="*/ 978081 h 6858000"/>
              <a:gd name="connsiteX748" fmla="*/ 4523691 w 7467600"/>
              <a:gd name="connsiteY748" fmla="*/ 1127776 h 6858000"/>
              <a:gd name="connsiteX749" fmla="*/ 4509875 w 7467600"/>
              <a:gd name="connsiteY749" fmla="*/ 1167552 h 6858000"/>
              <a:gd name="connsiteX750" fmla="*/ 4478168 w 7467600"/>
              <a:gd name="connsiteY750" fmla="*/ 1260735 h 6858000"/>
              <a:gd name="connsiteX751" fmla="*/ 4409309 w 7467600"/>
              <a:gd name="connsiteY751" fmla="*/ 1666996 h 6858000"/>
              <a:gd name="connsiteX752" fmla="*/ 4370031 w 7467600"/>
              <a:gd name="connsiteY752" fmla="*/ 1955666 h 6858000"/>
              <a:gd name="connsiteX753" fmla="*/ 4570198 w 7467600"/>
              <a:gd name="connsiteY753" fmla="*/ 978081 h 6858000"/>
              <a:gd name="connsiteX754" fmla="*/ 4557898 w 7467600"/>
              <a:gd name="connsiteY754" fmla="*/ 900011 h 6858000"/>
              <a:gd name="connsiteX755" fmla="*/ 4344840 w 7467600"/>
              <a:gd name="connsiteY755" fmla="*/ 1922038 h 6858000"/>
              <a:gd name="connsiteX756" fmla="*/ 4378710 w 7467600"/>
              <a:gd name="connsiteY756" fmla="*/ 1665516 h 6858000"/>
              <a:gd name="connsiteX757" fmla="*/ 4448798 w 7467600"/>
              <a:gd name="connsiteY757" fmla="*/ 1253024 h 6858000"/>
              <a:gd name="connsiteX758" fmla="*/ 4480315 w 7467600"/>
              <a:gd name="connsiteY758" fmla="*/ 1158454 h 6858000"/>
              <a:gd name="connsiteX759" fmla="*/ 4494133 w 7467600"/>
              <a:gd name="connsiteY759" fmla="*/ 1118676 h 6858000"/>
              <a:gd name="connsiteX760" fmla="*/ 4557898 w 7467600"/>
              <a:gd name="connsiteY760" fmla="*/ 900011 h 6858000"/>
              <a:gd name="connsiteX761" fmla="*/ 5870151 w 7467600"/>
              <a:gd name="connsiteY761" fmla="*/ 898890 h 6858000"/>
              <a:gd name="connsiteX762" fmla="*/ 5861335 w 7467600"/>
              <a:gd name="connsiteY762" fmla="*/ 899177 h 6858000"/>
              <a:gd name="connsiteX763" fmla="*/ 5843702 w 7467600"/>
              <a:gd name="connsiteY763" fmla="*/ 899748 h 6858000"/>
              <a:gd name="connsiteX764" fmla="*/ 5651107 w 7467600"/>
              <a:gd name="connsiteY764" fmla="*/ 920306 h 6858000"/>
              <a:gd name="connsiteX765" fmla="*/ 5459407 w 7467600"/>
              <a:gd name="connsiteY765" fmla="*/ 940975 h 6858000"/>
              <a:gd name="connsiteX766" fmla="*/ 5374846 w 7467600"/>
              <a:gd name="connsiteY766" fmla="*/ 941988 h 6858000"/>
              <a:gd name="connsiteX767" fmla="*/ 5256105 w 7467600"/>
              <a:gd name="connsiteY767" fmla="*/ 945632 h 6858000"/>
              <a:gd name="connsiteX768" fmla="*/ 5107071 w 7467600"/>
              <a:gd name="connsiteY768" fmla="*/ 969720 h 6858000"/>
              <a:gd name="connsiteX769" fmla="*/ 4998681 w 7467600"/>
              <a:gd name="connsiteY769" fmla="*/ 988771 h 6858000"/>
              <a:gd name="connsiteX770" fmla="*/ 5870151 w 7467600"/>
              <a:gd name="connsiteY770" fmla="*/ 898890 h 6858000"/>
              <a:gd name="connsiteX771" fmla="*/ 5504425 w 7467600"/>
              <a:gd name="connsiteY771" fmla="*/ 848067 h 6858000"/>
              <a:gd name="connsiteX772" fmla="*/ 4968849 w 7467600"/>
              <a:gd name="connsiteY772" fmla="*/ 962318 h 6858000"/>
              <a:gd name="connsiteX773" fmla="*/ 5104039 w 7467600"/>
              <a:gd name="connsiteY773" fmla="*/ 940634 h 6858000"/>
              <a:gd name="connsiteX774" fmla="*/ 5256311 w 7467600"/>
              <a:gd name="connsiteY774" fmla="*/ 916490 h 6858000"/>
              <a:gd name="connsiteX775" fmla="*/ 5377381 w 7467600"/>
              <a:gd name="connsiteY775" fmla="*/ 912671 h 6858000"/>
              <a:gd name="connsiteX776" fmla="*/ 5460148 w 7467600"/>
              <a:gd name="connsiteY776" fmla="*/ 911442 h 6858000"/>
              <a:gd name="connsiteX777" fmla="*/ 5648971 w 7467600"/>
              <a:gd name="connsiteY777" fmla="*/ 891331 h 6858000"/>
              <a:gd name="connsiteX778" fmla="*/ 5844807 w 7467600"/>
              <a:gd name="connsiteY778" fmla="*/ 870718 h 6858000"/>
              <a:gd name="connsiteX779" fmla="*/ 5862975 w 7467600"/>
              <a:gd name="connsiteY779" fmla="*/ 869756 h 6858000"/>
              <a:gd name="connsiteX780" fmla="*/ 5920887 w 7467600"/>
              <a:gd name="connsiteY780" fmla="*/ 865929 h 6858000"/>
              <a:gd name="connsiteX781" fmla="*/ 5504425 w 7467600"/>
              <a:gd name="connsiteY781" fmla="*/ 848067 h 6858000"/>
              <a:gd name="connsiteX782" fmla="*/ 3607114 w 7467600"/>
              <a:gd name="connsiteY782" fmla="*/ 467441 h 6858000"/>
              <a:gd name="connsiteX783" fmla="*/ 3296242 w 7467600"/>
              <a:gd name="connsiteY783" fmla="*/ 807991 h 6858000"/>
              <a:gd name="connsiteX784" fmla="*/ 3174674 w 7467600"/>
              <a:gd name="connsiteY784" fmla="*/ 919759 h 6858000"/>
              <a:gd name="connsiteX785" fmla="*/ 3042978 w 7467600"/>
              <a:gd name="connsiteY785" fmla="*/ 1054894 h 6858000"/>
              <a:gd name="connsiteX786" fmla="*/ 2968914 w 7467600"/>
              <a:gd name="connsiteY786" fmla="*/ 1133756 h 6858000"/>
              <a:gd name="connsiteX787" fmla="*/ 3103823 w 7467600"/>
              <a:gd name="connsiteY787" fmla="*/ 1026814 h 6858000"/>
              <a:gd name="connsiteX788" fmla="*/ 3607114 w 7467600"/>
              <a:gd name="connsiteY788" fmla="*/ 467441 h 6858000"/>
              <a:gd name="connsiteX789" fmla="*/ 3744487 w 7467600"/>
              <a:gd name="connsiteY789" fmla="*/ 383136 h 6858000"/>
              <a:gd name="connsiteX790" fmla="*/ 3970213 w 7467600"/>
              <a:gd name="connsiteY790" fmla="*/ 995559 h 6858000"/>
              <a:gd name="connsiteX791" fmla="*/ 3744487 w 7467600"/>
              <a:gd name="connsiteY791" fmla="*/ 383136 h 6858000"/>
              <a:gd name="connsiteX792" fmla="*/ 3624562 w 7467600"/>
              <a:gd name="connsiteY792" fmla="*/ 367041 h 6858000"/>
              <a:gd name="connsiteX793" fmla="*/ 3489712 w 7467600"/>
              <a:gd name="connsiteY793" fmla="*/ 485386 h 6858000"/>
              <a:gd name="connsiteX794" fmla="*/ 3182994 w 7467600"/>
              <a:gd name="connsiteY794" fmla="*/ 828265 h 6858000"/>
              <a:gd name="connsiteX795" fmla="*/ 2892114 w 7467600"/>
              <a:gd name="connsiteY795" fmla="*/ 1172635 h 6858000"/>
              <a:gd name="connsiteX796" fmla="*/ 3021459 w 7467600"/>
              <a:gd name="connsiteY796" fmla="*/ 1035385 h 6858000"/>
              <a:gd name="connsiteX797" fmla="*/ 3153873 w 7467600"/>
              <a:gd name="connsiteY797" fmla="*/ 898971 h 6858000"/>
              <a:gd name="connsiteX798" fmla="*/ 3276511 w 7467600"/>
              <a:gd name="connsiteY798" fmla="*/ 786423 h 6858000"/>
              <a:gd name="connsiteX799" fmla="*/ 3584154 w 7467600"/>
              <a:gd name="connsiteY799" fmla="*/ 448218 h 6858000"/>
              <a:gd name="connsiteX800" fmla="*/ 3624562 w 7467600"/>
              <a:gd name="connsiteY800" fmla="*/ 367041 h 6858000"/>
              <a:gd name="connsiteX801" fmla="*/ 3766672 w 7467600"/>
              <a:gd name="connsiteY801" fmla="*/ 359429 h 6858000"/>
              <a:gd name="connsiteX802" fmla="*/ 3996338 w 7467600"/>
              <a:gd name="connsiteY802" fmla="*/ 968237 h 6858000"/>
              <a:gd name="connsiteX803" fmla="*/ 3766672 w 7467600"/>
              <a:gd name="connsiteY803" fmla="*/ 359429 h 6858000"/>
              <a:gd name="connsiteX804" fmla="*/ 5805386 w 7467600"/>
              <a:gd name="connsiteY804" fmla="*/ 239240 h 6858000"/>
              <a:gd name="connsiteX805" fmla="*/ 5736947 w 7467600"/>
              <a:gd name="connsiteY805" fmla="*/ 261367 h 6858000"/>
              <a:gd name="connsiteX806" fmla="*/ 5427012 w 7467600"/>
              <a:gd name="connsiteY806" fmla="*/ 311272 h 6858000"/>
              <a:gd name="connsiteX807" fmla="*/ 5147818 w 7467600"/>
              <a:gd name="connsiteY807" fmla="*/ 322112 h 6858000"/>
              <a:gd name="connsiteX808" fmla="*/ 5060854 w 7467600"/>
              <a:gd name="connsiteY808" fmla="*/ 311882 h 6858000"/>
              <a:gd name="connsiteX809" fmla="*/ 4945989 w 7467600"/>
              <a:gd name="connsiteY809" fmla="*/ 300516 h 6858000"/>
              <a:gd name="connsiteX810" fmla="*/ 5410479 w 7467600"/>
              <a:gd name="connsiteY810" fmla="*/ 348434 h 6858000"/>
              <a:gd name="connsiteX811" fmla="*/ 5805386 w 7467600"/>
              <a:gd name="connsiteY811" fmla="*/ 239240 h 6858000"/>
              <a:gd name="connsiteX812" fmla="*/ 5905192 w 7467600"/>
              <a:gd name="connsiteY812" fmla="*/ 163079 h 6858000"/>
              <a:gd name="connsiteX813" fmla="*/ 5865655 w 7467600"/>
              <a:gd name="connsiteY813" fmla="*/ 171901 h 6858000"/>
              <a:gd name="connsiteX814" fmla="*/ 5259740 w 7467600"/>
              <a:gd name="connsiteY814" fmla="*/ 257013 h 6858000"/>
              <a:gd name="connsiteX815" fmla="*/ 5208466 w 7467600"/>
              <a:gd name="connsiteY815" fmla="*/ 257550 h 6858000"/>
              <a:gd name="connsiteX816" fmla="*/ 4980204 w 7467600"/>
              <a:gd name="connsiteY816" fmla="*/ 271903 h 6858000"/>
              <a:gd name="connsiteX817" fmla="*/ 5068068 w 7467600"/>
              <a:gd name="connsiteY817" fmla="*/ 282244 h 6858000"/>
              <a:gd name="connsiteX818" fmla="*/ 5153231 w 7467600"/>
              <a:gd name="connsiteY818" fmla="*/ 292240 h 6858000"/>
              <a:gd name="connsiteX819" fmla="*/ 5426491 w 7467600"/>
              <a:gd name="connsiteY819" fmla="*/ 281128 h 6858000"/>
              <a:gd name="connsiteX820" fmla="*/ 5731212 w 7467600"/>
              <a:gd name="connsiteY820" fmla="*/ 231951 h 6858000"/>
              <a:gd name="connsiteX821" fmla="*/ 5905192 w 7467600"/>
              <a:gd name="connsiteY821" fmla="*/ 163079 h 6858000"/>
              <a:gd name="connsiteX822" fmla="*/ 5944437 w 7467600"/>
              <a:gd name="connsiteY822" fmla="*/ 113829 h 6858000"/>
              <a:gd name="connsiteX823" fmla="*/ 5825032 w 7467600"/>
              <a:gd name="connsiteY823" fmla="*/ 146405 h 6858000"/>
              <a:gd name="connsiteX824" fmla="*/ 4955599 w 7467600"/>
              <a:gd name="connsiteY824" fmla="*/ 247008 h 6858000"/>
              <a:gd name="connsiteX825" fmla="*/ 5210104 w 7467600"/>
              <a:gd name="connsiteY825" fmla="*/ 228123 h 6858000"/>
              <a:gd name="connsiteX826" fmla="*/ 5261015 w 7467600"/>
              <a:gd name="connsiteY826" fmla="*/ 227087 h 6858000"/>
              <a:gd name="connsiteX827" fmla="*/ 5861181 w 7467600"/>
              <a:gd name="connsiteY827" fmla="*/ 143093 h 6858000"/>
              <a:gd name="connsiteX828" fmla="*/ 5961252 w 7467600"/>
              <a:gd name="connsiteY828" fmla="*/ 114820 h 6858000"/>
              <a:gd name="connsiteX829" fmla="*/ 5944437 w 7467600"/>
              <a:gd name="connsiteY829" fmla="*/ 113829 h 6858000"/>
              <a:gd name="connsiteX830" fmla="*/ 3882765 w 7467600"/>
              <a:gd name="connsiteY830" fmla="*/ 0 h 6858000"/>
              <a:gd name="connsiteX831" fmla="*/ 3995099 w 7467600"/>
              <a:gd name="connsiteY831" fmla="*/ 0 h 6858000"/>
              <a:gd name="connsiteX832" fmla="*/ 4163818 w 7467600"/>
              <a:gd name="connsiteY832" fmla="*/ 234104 h 6858000"/>
              <a:gd name="connsiteX833" fmla="*/ 4172099 w 7467600"/>
              <a:gd name="connsiteY833" fmla="*/ 234207 h 6858000"/>
              <a:gd name="connsiteX834" fmla="*/ 4784282 w 7467600"/>
              <a:gd name="connsiteY834" fmla="*/ 276561 h 6858000"/>
              <a:gd name="connsiteX835" fmla="*/ 4801687 w 7467600"/>
              <a:gd name="connsiteY835" fmla="*/ 267764 h 6858000"/>
              <a:gd name="connsiteX836" fmla="*/ 6082788 w 7467600"/>
              <a:gd name="connsiteY836" fmla="*/ 64119 h 6858000"/>
              <a:gd name="connsiteX837" fmla="*/ 6099442 w 7467600"/>
              <a:gd name="connsiteY837" fmla="*/ 82568 h 6858000"/>
              <a:gd name="connsiteX838" fmla="*/ 4804137 w 7467600"/>
              <a:gd name="connsiteY838" fmla="*/ 320931 h 6858000"/>
              <a:gd name="connsiteX839" fmla="*/ 4227047 w 7467600"/>
              <a:gd name="connsiteY839" fmla="*/ 313415 h 6858000"/>
              <a:gd name="connsiteX840" fmla="*/ 4346041 w 7467600"/>
              <a:gd name="connsiteY840" fmla="*/ 456086 h 6858000"/>
              <a:gd name="connsiteX841" fmla="*/ 4870967 w 7467600"/>
              <a:gd name="connsiteY841" fmla="*/ 963061 h 6858000"/>
              <a:gd name="connsiteX842" fmla="*/ 4889647 w 7467600"/>
              <a:gd name="connsiteY842" fmla="*/ 957147 h 6858000"/>
              <a:gd name="connsiteX843" fmla="*/ 5422504 w 7467600"/>
              <a:gd name="connsiteY843" fmla="*/ 805191 h 6858000"/>
              <a:gd name="connsiteX844" fmla="*/ 6087656 w 7467600"/>
              <a:gd name="connsiteY844" fmla="*/ 826703 h 6858000"/>
              <a:gd name="connsiteX845" fmla="*/ 6058717 w 7467600"/>
              <a:gd name="connsiteY845" fmla="*/ 865992 h 6858000"/>
              <a:gd name="connsiteX846" fmla="*/ 4974153 w 7467600"/>
              <a:gd name="connsiteY846" fmla="*/ 1045456 h 6858000"/>
              <a:gd name="connsiteX847" fmla="*/ 5627835 w 7467600"/>
              <a:gd name="connsiteY847" fmla="*/ 1472077 h 6858000"/>
              <a:gd name="connsiteX848" fmla="*/ 5629817 w 7467600"/>
              <a:gd name="connsiteY848" fmla="*/ 1471412 h 6858000"/>
              <a:gd name="connsiteX849" fmla="*/ 5634124 w 7467600"/>
              <a:gd name="connsiteY849" fmla="*/ 1470572 h 6858000"/>
              <a:gd name="connsiteX850" fmla="*/ 5755832 w 7467600"/>
              <a:gd name="connsiteY850" fmla="*/ 1383886 h 6858000"/>
              <a:gd name="connsiteX851" fmla="*/ 6014186 w 7467600"/>
              <a:gd name="connsiteY851" fmla="*/ 1279799 h 6858000"/>
              <a:gd name="connsiteX852" fmla="*/ 6901619 w 7467600"/>
              <a:gd name="connsiteY852" fmla="*/ 1047874 h 6858000"/>
              <a:gd name="connsiteX853" fmla="*/ 6931566 w 7467600"/>
              <a:gd name="connsiteY853" fmla="*/ 1062034 h 6858000"/>
              <a:gd name="connsiteX854" fmla="*/ 5790982 w 7467600"/>
              <a:gd name="connsiteY854" fmla="*/ 1561380 h 6858000"/>
              <a:gd name="connsiteX855" fmla="*/ 6188971 w 7467600"/>
              <a:gd name="connsiteY855" fmla="*/ 1755168 h 6858000"/>
              <a:gd name="connsiteX856" fmla="*/ 6202446 w 7467600"/>
              <a:gd name="connsiteY856" fmla="*/ 1752268 h 6858000"/>
              <a:gd name="connsiteX857" fmla="*/ 7179560 w 7467600"/>
              <a:gd name="connsiteY857" fmla="*/ 1467551 h 6858000"/>
              <a:gd name="connsiteX858" fmla="*/ 7158730 w 7467600"/>
              <a:gd name="connsiteY858" fmla="*/ 1507835 h 6858000"/>
              <a:gd name="connsiteX859" fmla="*/ 6326959 w 7467600"/>
              <a:gd name="connsiteY859" fmla="*/ 1817686 h 6858000"/>
              <a:gd name="connsiteX860" fmla="*/ 6537433 w 7467600"/>
              <a:gd name="connsiteY860" fmla="*/ 1907790 h 6858000"/>
              <a:gd name="connsiteX861" fmla="*/ 6550221 w 7467600"/>
              <a:gd name="connsiteY861" fmla="*/ 1910729 h 6858000"/>
              <a:gd name="connsiteX862" fmla="*/ 6964438 w 7467600"/>
              <a:gd name="connsiteY862" fmla="*/ 2209505 h 6858000"/>
              <a:gd name="connsiteX863" fmla="*/ 7367862 w 7467600"/>
              <a:gd name="connsiteY863" fmla="*/ 2806833 h 6858000"/>
              <a:gd name="connsiteX864" fmla="*/ 7364329 w 7467600"/>
              <a:gd name="connsiteY864" fmla="*/ 2826907 h 6858000"/>
              <a:gd name="connsiteX865" fmla="*/ 7290545 w 7467600"/>
              <a:gd name="connsiteY865" fmla="*/ 2850663 h 6858000"/>
              <a:gd name="connsiteX866" fmla="*/ 6472036 w 7467600"/>
              <a:gd name="connsiteY866" fmla="*/ 1959003 h 6858000"/>
              <a:gd name="connsiteX867" fmla="*/ 5792897 w 7467600"/>
              <a:gd name="connsiteY867" fmla="*/ 1647747 h 6858000"/>
              <a:gd name="connsiteX868" fmla="*/ 5842751 w 7467600"/>
              <a:gd name="connsiteY868" fmla="*/ 1816112 h 6858000"/>
              <a:gd name="connsiteX869" fmla="*/ 5847424 w 7467600"/>
              <a:gd name="connsiteY869" fmla="*/ 1815776 h 6858000"/>
              <a:gd name="connsiteX870" fmla="*/ 6399821 w 7467600"/>
              <a:gd name="connsiteY870" fmla="*/ 2344799 h 6858000"/>
              <a:gd name="connsiteX871" fmla="*/ 6323232 w 7467600"/>
              <a:gd name="connsiteY871" fmla="*/ 2389634 h 6858000"/>
              <a:gd name="connsiteX872" fmla="*/ 5942958 w 7467600"/>
              <a:gd name="connsiteY872" fmla="*/ 2077708 h 6858000"/>
              <a:gd name="connsiteX873" fmla="*/ 5921559 w 7467600"/>
              <a:gd name="connsiteY873" fmla="*/ 2378596 h 6858000"/>
              <a:gd name="connsiteX874" fmla="*/ 5817651 w 7467600"/>
              <a:gd name="connsiteY874" fmla="*/ 3023919 h 6858000"/>
              <a:gd name="connsiteX875" fmla="*/ 5729634 w 7467600"/>
              <a:gd name="connsiteY875" fmla="*/ 3051849 h 6858000"/>
              <a:gd name="connsiteX876" fmla="*/ 5611018 w 7467600"/>
              <a:gd name="connsiteY876" fmla="*/ 2316769 h 6858000"/>
              <a:gd name="connsiteX877" fmla="*/ 5687608 w 7467600"/>
              <a:gd name="connsiteY877" fmla="*/ 2039972 h 6858000"/>
              <a:gd name="connsiteX878" fmla="*/ 5657554 w 7467600"/>
              <a:gd name="connsiteY878" fmla="*/ 1576445 h 6858000"/>
              <a:gd name="connsiteX879" fmla="*/ 5150475 w 7467600"/>
              <a:gd name="connsiteY879" fmla="*/ 1274012 h 6858000"/>
              <a:gd name="connsiteX880" fmla="*/ 5349142 w 7467600"/>
              <a:gd name="connsiteY880" fmla="*/ 2204405 h 6858000"/>
              <a:gd name="connsiteX881" fmla="*/ 5262214 w 7467600"/>
              <a:gd name="connsiteY881" fmla="*/ 2233836 h 6858000"/>
              <a:gd name="connsiteX882" fmla="*/ 4981539 w 7467600"/>
              <a:gd name="connsiteY882" fmla="*/ 1542201 h 6858000"/>
              <a:gd name="connsiteX883" fmla="*/ 4958461 w 7467600"/>
              <a:gd name="connsiteY883" fmla="*/ 1136957 h 6858000"/>
              <a:gd name="connsiteX884" fmla="*/ 4655015 w 7467600"/>
              <a:gd name="connsiteY884" fmla="*/ 891426 h 6858000"/>
              <a:gd name="connsiteX885" fmla="*/ 4348002 w 7467600"/>
              <a:gd name="connsiteY885" fmla="*/ 2205895 h 6858000"/>
              <a:gd name="connsiteX886" fmla="*/ 4262250 w 7467600"/>
              <a:gd name="connsiteY886" fmla="*/ 2219972 h 6858000"/>
              <a:gd name="connsiteX887" fmla="*/ 4550611 w 7467600"/>
              <a:gd name="connsiteY887" fmla="*/ 817540 h 6858000"/>
              <a:gd name="connsiteX888" fmla="*/ 4564418 w 7467600"/>
              <a:gd name="connsiteY888" fmla="*/ 808293 h 6858000"/>
              <a:gd name="connsiteX889" fmla="*/ 4266388 w 7467600"/>
              <a:gd name="connsiteY889" fmla="*/ 500083 h 6858000"/>
              <a:gd name="connsiteX890" fmla="*/ 4032842 w 7467600"/>
              <a:gd name="connsiteY890" fmla="*/ 211809 h 6858000"/>
              <a:gd name="connsiteX891" fmla="*/ 3882765 w 7467600"/>
              <a:gd name="connsiteY891" fmla="*/ 0 h 6858000"/>
              <a:gd name="connsiteX892" fmla="*/ 3721337 w 7467600"/>
              <a:gd name="connsiteY892" fmla="*/ 0 h 6858000"/>
              <a:gd name="connsiteX893" fmla="*/ 3797544 w 7467600"/>
              <a:gd name="connsiteY893" fmla="*/ 0 h 6858000"/>
              <a:gd name="connsiteX894" fmla="*/ 3775734 w 7467600"/>
              <a:gd name="connsiteY894" fmla="*/ 95131 h 6858000"/>
              <a:gd name="connsiteX895" fmla="*/ 3724807 w 7467600"/>
              <a:gd name="connsiteY895" fmla="*/ 272257 h 6858000"/>
              <a:gd name="connsiteX896" fmla="*/ 3726844 w 7467600"/>
              <a:gd name="connsiteY896" fmla="*/ 282988 h 6858000"/>
              <a:gd name="connsiteX897" fmla="*/ 3742664 w 7467600"/>
              <a:gd name="connsiteY897" fmla="*/ 279918 h 6858000"/>
              <a:gd name="connsiteX898" fmla="*/ 4103910 w 7467600"/>
              <a:gd name="connsiteY898" fmla="*/ 1161917 h 6858000"/>
              <a:gd name="connsiteX899" fmla="*/ 4020269 w 7467600"/>
              <a:gd name="connsiteY899" fmla="*/ 1200406 h 6858000"/>
              <a:gd name="connsiteX900" fmla="*/ 3674882 w 7467600"/>
              <a:gd name="connsiteY900" fmla="*/ 488524 h 6858000"/>
              <a:gd name="connsiteX901" fmla="*/ 3132682 w 7467600"/>
              <a:gd name="connsiteY901" fmla="*/ 1072284 h 6858000"/>
              <a:gd name="connsiteX902" fmla="*/ 2716346 w 7467600"/>
              <a:gd name="connsiteY902" fmla="*/ 1276376 h 6858000"/>
              <a:gd name="connsiteX903" fmla="*/ 2716772 w 7467600"/>
              <a:gd name="connsiteY903" fmla="*/ 1255462 h 6858000"/>
              <a:gd name="connsiteX904" fmla="*/ 3471096 w 7467600"/>
              <a:gd name="connsiteY904" fmla="*/ 437072 h 6858000"/>
              <a:gd name="connsiteX905" fmla="*/ 3639057 w 7467600"/>
              <a:gd name="connsiteY905" fmla="*/ 286334 h 6858000"/>
              <a:gd name="connsiteX906" fmla="*/ 3640309 w 7467600"/>
              <a:gd name="connsiteY906" fmla="*/ 284664 h 6858000"/>
              <a:gd name="connsiteX907" fmla="*/ 3646022 w 7467600"/>
              <a:gd name="connsiteY907" fmla="*/ 276711 h 6858000"/>
              <a:gd name="connsiteX908" fmla="*/ 3707943 w 7467600"/>
              <a:gd name="connsiteY908" fmla="*/ 65958 h 6858000"/>
              <a:gd name="connsiteX909" fmla="*/ 3721337 w 7467600"/>
              <a:gd name="connsiteY909" fmla="*/ 0 h 6858000"/>
              <a:gd name="connsiteX910" fmla="*/ 2867960 w 7467600"/>
              <a:gd name="connsiteY910" fmla="*/ 0 h 6858000"/>
              <a:gd name="connsiteX911" fmla="*/ 2926351 w 7467600"/>
              <a:gd name="connsiteY911" fmla="*/ 0 h 6858000"/>
              <a:gd name="connsiteX912" fmla="*/ 2902823 w 7467600"/>
              <a:gd name="connsiteY912" fmla="*/ 262929 h 6858000"/>
              <a:gd name="connsiteX913" fmla="*/ 2940663 w 7467600"/>
              <a:gd name="connsiteY913" fmla="*/ 140884 h 6858000"/>
              <a:gd name="connsiteX914" fmla="*/ 2947039 w 7467600"/>
              <a:gd name="connsiteY914" fmla="*/ 122524 h 6858000"/>
              <a:gd name="connsiteX915" fmla="*/ 2984316 w 7467600"/>
              <a:gd name="connsiteY915" fmla="*/ 0 h 6858000"/>
              <a:gd name="connsiteX916" fmla="*/ 3016114 w 7467600"/>
              <a:gd name="connsiteY916" fmla="*/ 0 h 6858000"/>
              <a:gd name="connsiteX917" fmla="*/ 2979949 w 7467600"/>
              <a:gd name="connsiteY917" fmla="*/ 119274 h 6858000"/>
              <a:gd name="connsiteX918" fmla="*/ 3023879 w 7467600"/>
              <a:gd name="connsiteY918" fmla="*/ 0 h 6858000"/>
              <a:gd name="connsiteX919" fmla="*/ 3105400 w 7467600"/>
              <a:gd name="connsiteY919" fmla="*/ 0 h 6858000"/>
              <a:gd name="connsiteX920" fmla="*/ 3094669 w 7467600"/>
              <a:gd name="connsiteY920" fmla="*/ 30308 h 6858000"/>
              <a:gd name="connsiteX921" fmla="*/ 2901945 w 7467600"/>
              <a:gd name="connsiteY921" fmla="*/ 466538 h 6858000"/>
              <a:gd name="connsiteX922" fmla="*/ 2815209 w 7467600"/>
              <a:gd name="connsiteY922" fmla="*/ 497361 h 6858000"/>
              <a:gd name="connsiteX923" fmla="*/ 2844845 w 7467600"/>
              <a:gd name="connsiteY923" fmla="*/ 127638 h 6858000"/>
              <a:gd name="connsiteX924" fmla="*/ 2867960 w 7467600"/>
              <a:gd name="connsiteY924" fmla="*/ 0 h 6858000"/>
              <a:gd name="connsiteX925" fmla="*/ 1057230 w 7467600"/>
              <a:gd name="connsiteY925" fmla="*/ 0 h 6858000"/>
              <a:gd name="connsiteX926" fmla="*/ 1111003 w 7467600"/>
              <a:gd name="connsiteY926" fmla="*/ 0 h 6858000"/>
              <a:gd name="connsiteX927" fmla="*/ 1125553 w 7467600"/>
              <a:gd name="connsiteY927" fmla="*/ 52588 h 6858000"/>
              <a:gd name="connsiteX928" fmla="*/ 1304276 w 7467600"/>
              <a:gd name="connsiteY928" fmla="*/ 476275 h 6858000"/>
              <a:gd name="connsiteX929" fmla="*/ 1492066 w 7467600"/>
              <a:gd name="connsiteY929" fmla="*/ 886333 h 6858000"/>
              <a:gd name="connsiteX930" fmla="*/ 1423698 w 7467600"/>
              <a:gd name="connsiteY930" fmla="*/ 710817 h 6858000"/>
              <a:gd name="connsiteX931" fmla="*/ 1357609 w 7467600"/>
              <a:gd name="connsiteY931" fmla="*/ 532892 h 6858000"/>
              <a:gd name="connsiteX932" fmla="*/ 1309550 w 7467600"/>
              <a:gd name="connsiteY932" fmla="*/ 374031 h 6858000"/>
              <a:gd name="connsiteX933" fmla="*/ 1193673 w 7467600"/>
              <a:gd name="connsiteY933" fmla="*/ 49533 h 6858000"/>
              <a:gd name="connsiteX934" fmla="*/ 1164391 w 7467600"/>
              <a:gd name="connsiteY934" fmla="*/ 0 h 6858000"/>
              <a:gd name="connsiteX935" fmla="*/ 1200666 w 7467600"/>
              <a:gd name="connsiteY935" fmla="*/ 0 h 6858000"/>
              <a:gd name="connsiteX936" fmla="*/ 1223408 w 7467600"/>
              <a:gd name="connsiteY936" fmla="*/ 38996 h 6858000"/>
              <a:gd name="connsiteX937" fmla="*/ 1339635 w 7467600"/>
              <a:gd name="connsiteY937" fmla="*/ 365517 h 6858000"/>
              <a:gd name="connsiteX938" fmla="*/ 1387469 w 7467600"/>
              <a:gd name="connsiteY938" fmla="*/ 523079 h 6858000"/>
              <a:gd name="connsiteX939" fmla="*/ 1452685 w 7467600"/>
              <a:gd name="connsiteY939" fmla="*/ 699806 h 6858000"/>
              <a:gd name="connsiteX940" fmla="*/ 1492092 w 7467600"/>
              <a:gd name="connsiteY940" fmla="*/ 800424 h 6858000"/>
              <a:gd name="connsiteX941" fmla="*/ 1455302 w 7467600"/>
              <a:gd name="connsiteY941" fmla="*/ 632913 h 6858000"/>
              <a:gd name="connsiteX942" fmla="*/ 1222336 w 7467600"/>
              <a:gd name="connsiteY942" fmla="*/ 9480 h 6858000"/>
              <a:gd name="connsiteX943" fmla="*/ 1214634 w 7467600"/>
              <a:gd name="connsiteY943" fmla="*/ 0 h 6858000"/>
              <a:gd name="connsiteX944" fmla="*/ 1289827 w 7467600"/>
              <a:gd name="connsiteY944" fmla="*/ 0 h 6858000"/>
              <a:gd name="connsiteX945" fmla="*/ 1321076 w 7467600"/>
              <a:gd name="connsiteY945" fmla="*/ 59722 h 6858000"/>
              <a:gd name="connsiteX946" fmla="*/ 1512579 w 7467600"/>
              <a:gd name="connsiteY946" fmla="*/ 626441 h 6858000"/>
              <a:gd name="connsiteX947" fmla="*/ 1506076 w 7467600"/>
              <a:gd name="connsiteY947" fmla="*/ 1089289 h 6858000"/>
              <a:gd name="connsiteX948" fmla="*/ 1486346 w 7467600"/>
              <a:gd name="connsiteY948" fmla="*/ 1079919 h 6858000"/>
              <a:gd name="connsiteX949" fmla="*/ 1070511 w 7467600"/>
              <a:gd name="connsiteY949" fmla="*/ 48609 h 6858000"/>
              <a:gd name="connsiteX950" fmla="*/ 1057230 w 7467600"/>
              <a:gd name="connsiteY950" fmla="*/ 0 h 6858000"/>
              <a:gd name="connsiteX951" fmla="*/ 43151 w 7467600"/>
              <a:gd name="connsiteY951" fmla="*/ 0 h 6858000"/>
              <a:gd name="connsiteX952" fmla="*/ 95283 w 7467600"/>
              <a:gd name="connsiteY952" fmla="*/ 0 h 6858000"/>
              <a:gd name="connsiteX953" fmla="*/ 300708 w 7467600"/>
              <a:gd name="connsiteY953" fmla="*/ 154571 h 6858000"/>
              <a:gd name="connsiteX954" fmla="*/ 530414 w 7467600"/>
              <a:gd name="connsiteY954" fmla="*/ 354673 h 6858000"/>
              <a:gd name="connsiteX955" fmla="*/ 333785 w 7467600"/>
              <a:gd name="connsiteY955" fmla="*/ 161564 h 6858000"/>
              <a:gd name="connsiteX956" fmla="*/ 147005 w 7467600"/>
              <a:gd name="connsiteY956" fmla="*/ 0 h 6858000"/>
              <a:gd name="connsiteX957" fmla="*/ 272509 w 7467600"/>
              <a:gd name="connsiteY957" fmla="*/ 0 h 6858000"/>
              <a:gd name="connsiteX958" fmla="*/ 326276 w 7467600"/>
              <a:gd name="connsiteY958" fmla="*/ 45847 h 6858000"/>
              <a:gd name="connsiteX959" fmla="*/ 823759 w 7467600"/>
              <a:gd name="connsiteY959" fmla="*/ 574145 h 6858000"/>
              <a:gd name="connsiteX960" fmla="*/ 811254 w 7467600"/>
              <a:gd name="connsiteY960" fmla="*/ 665546 h 6858000"/>
              <a:gd name="connsiteX961" fmla="*/ 154042 w 7467600"/>
              <a:gd name="connsiteY961" fmla="*/ 261522 h 6858000"/>
              <a:gd name="connsiteX962" fmla="*/ 13550 w 7467600"/>
              <a:gd name="connsiteY962" fmla="*/ 158423 h 6858000"/>
              <a:gd name="connsiteX963" fmla="*/ 0 w 7467600"/>
              <a:gd name="connsiteY963" fmla="*/ 146618 h 6858000"/>
              <a:gd name="connsiteX964" fmla="*/ 0 w 7467600"/>
              <a:gd name="connsiteY964" fmla="*/ 59161 h 6858000"/>
              <a:gd name="connsiteX965" fmla="*/ 45427 w 7467600"/>
              <a:gd name="connsiteY965" fmla="*/ 101078 h 6858000"/>
              <a:gd name="connsiteX966" fmla="*/ 630103 w 7467600"/>
              <a:gd name="connsiteY966" fmla="*/ 485885 h 6858000"/>
              <a:gd name="connsiteX967" fmla="*/ 532040 w 7467600"/>
              <a:gd name="connsiteY967" fmla="*/ 399359 h 6858000"/>
              <a:gd name="connsiteX968" fmla="*/ 517618 w 7467600"/>
              <a:gd name="connsiteY968" fmla="*/ 385726 h 6858000"/>
              <a:gd name="connsiteX969" fmla="*/ 285074 w 7467600"/>
              <a:gd name="connsiteY969" fmla="*/ 182755 h 6858000"/>
              <a:gd name="connsiteX970" fmla="*/ 43151 w 7467600"/>
              <a:gd name="connsiteY97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1456157 w 7467600"/>
              <a:gd name="connsiteY91" fmla="*/ 5371404 h 6858000"/>
              <a:gd name="connsiteX92" fmla="*/ 1244432 w 7467600"/>
              <a:gd name="connsiteY92" fmla="*/ 5385601 h 6858000"/>
              <a:gd name="connsiteX93" fmla="*/ 973990 w 7467600"/>
              <a:gd name="connsiteY93" fmla="*/ 5424940 h 6858000"/>
              <a:gd name="connsiteX94" fmla="*/ 1103809 w 7467600"/>
              <a:gd name="connsiteY94" fmla="*/ 5433720 h 6858000"/>
              <a:gd name="connsiteX95" fmla="*/ 1123454 w 7467600"/>
              <a:gd name="connsiteY95" fmla="*/ 5435727 h 6858000"/>
              <a:gd name="connsiteX96" fmla="*/ 1737017 w 7467600"/>
              <a:gd name="connsiteY96" fmla="*/ 5452183 h 6858000"/>
              <a:gd name="connsiteX97" fmla="*/ 1824397 w 7467600"/>
              <a:gd name="connsiteY97" fmla="*/ 5447757 h 6858000"/>
              <a:gd name="connsiteX98" fmla="*/ 2070059 w 7467600"/>
              <a:gd name="connsiteY98" fmla="*/ 5441660 h 6858000"/>
              <a:gd name="connsiteX99" fmla="*/ 1456157 w 7467600"/>
              <a:gd name="connsiteY99" fmla="*/ 5371404 h 6858000"/>
              <a:gd name="connsiteX100" fmla="*/ 4988186 w 7467600"/>
              <a:gd name="connsiteY100" fmla="*/ 5216467 h 6858000"/>
              <a:gd name="connsiteX101" fmla="*/ 4777334 w 7467600"/>
              <a:gd name="connsiteY101" fmla="*/ 5406072 h 6858000"/>
              <a:gd name="connsiteX102" fmla="*/ 4718341 w 7467600"/>
              <a:gd name="connsiteY102" fmla="*/ 5468043 h 6858000"/>
              <a:gd name="connsiteX103" fmla="*/ 4604655 w 7467600"/>
              <a:gd name="connsiteY103" fmla="*/ 5583434 h 6858000"/>
              <a:gd name="connsiteX104" fmla="*/ 4565074 w 7467600"/>
              <a:gd name="connsiteY104" fmla="*/ 5618550 h 6858000"/>
              <a:gd name="connsiteX105" fmla="*/ 4988186 w 7467600"/>
              <a:gd name="connsiteY105" fmla="*/ 5216467 h 6858000"/>
              <a:gd name="connsiteX106" fmla="*/ 4978032 w 7467600"/>
              <a:gd name="connsiteY106" fmla="*/ 5183809 h 6858000"/>
              <a:gd name="connsiteX107" fmla="*/ 4463413 w 7467600"/>
              <a:gd name="connsiteY107" fmla="*/ 5615162 h 6858000"/>
              <a:gd name="connsiteX108" fmla="*/ 4358134 w 7467600"/>
              <a:gd name="connsiteY108" fmla="*/ 5742791 h 6858000"/>
              <a:gd name="connsiteX109" fmla="*/ 4376219 w 7467600"/>
              <a:gd name="connsiteY109" fmla="*/ 5729027 h 6858000"/>
              <a:gd name="connsiteX110" fmla="*/ 4582340 w 7467600"/>
              <a:gd name="connsiteY110" fmla="*/ 5561037 h 6858000"/>
              <a:gd name="connsiteX111" fmla="*/ 4694684 w 7467600"/>
              <a:gd name="connsiteY111" fmla="*/ 5447098 h 6858000"/>
              <a:gd name="connsiteX112" fmla="*/ 4754123 w 7467600"/>
              <a:gd name="connsiteY112" fmla="*/ 5384643 h 6858000"/>
              <a:gd name="connsiteX113" fmla="*/ 4978032 w 7467600"/>
              <a:gd name="connsiteY113" fmla="*/ 5183809 h 6858000"/>
              <a:gd name="connsiteX114" fmla="*/ 1903353 w 7467600"/>
              <a:gd name="connsiteY114" fmla="*/ 5044827 h 6858000"/>
              <a:gd name="connsiteX115" fmla="*/ 1936931 w 7467600"/>
              <a:gd name="connsiteY115" fmla="*/ 5093954 h 6858000"/>
              <a:gd name="connsiteX116" fmla="*/ 2195868 w 7467600"/>
              <a:gd name="connsiteY116" fmla="*/ 5396574 h 6858000"/>
              <a:gd name="connsiteX117" fmla="*/ 2088852 w 7467600"/>
              <a:gd name="connsiteY117" fmla="*/ 5166123 h 6858000"/>
              <a:gd name="connsiteX118" fmla="*/ 1958241 w 7467600"/>
              <a:gd name="connsiteY118" fmla="*/ 5067955 h 6858000"/>
              <a:gd name="connsiteX119" fmla="*/ 1903353 w 7467600"/>
              <a:gd name="connsiteY119" fmla="*/ 5044827 h 6858000"/>
              <a:gd name="connsiteX120" fmla="*/ 1979378 w 7467600"/>
              <a:gd name="connsiteY120" fmla="*/ 4769504 h 6858000"/>
              <a:gd name="connsiteX121" fmla="*/ 2882120 w 7467600"/>
              <a:gd name="connsiteY121" fmla="*/ 5064547 h 6858000"/>
              <a:gd name="connsiteX122" fmla="*/ 2793103 w 7467600"/>
              <a:gd name="connsiteY122" fmla="*/ 5039699 h 6858000"/>
              <a:gd name="connsiteX123" fmla="*/ 2770041 w 7467600"/>
              <a:gd name="connsiteY123" fmla="*/ 5033634 h 6858000"/>
              <a:gd name="connsiteX124" fmla="*/ 1979378 w 7467600"/>
              <a:gd name="connsiteY124" fmla="*/ 4769504 h 6858000"/>
              <a:gd name="connsiteX125" fmla="*/ 1927410 w 7467600"/>
              <a:gd name="connsiteY125" fmla="*/ 4716164 h 6858000"/>
              <a:gd name="connsiteX126" fmla="*/ 1959587 w 7467600"/>
              <a:gd name="connsiteY126" fmla="*/ 4728849 h 6858000"/>
              <a:gd name="connsiteX127" fmla="*/ 2777707 w 7467600"/>
              <a:gd name="connsiteY127" fmla="*/ 5003991 h 6858000"/>
              <a:gd name="connsiteX128" fmla="*/ 2800768 w 7467600"/>
              <a:gd name="connsiteY128" fmla="*/ 5010056 h 6858000"/>
              <a:gd name="connsiteX129" fmla="*/ 2879408 w 7467600"/>
              <a:gd name="connsiteY129" fmla="*/ 5031590 h 6858000"/>
              <a:gd name="connsiteX130" fmla="*/ 2862295 w 7467600"/>
              <a:gd name="connsiteY130" fmla="*/ 5022958 h 6858000"/>
              <a:gd name="connsiteX131" fmla="*/ 2813343 w 7467600"/>
              <a:gd name="connsiteY131" fmla="*/ 4998369 h 6858000"/>
              <a:gd name="connsiteX132" fmla="*/ 2646245 w 7467600"/>
              <a:gd name="connsiteY132" fmla="*/ 4930999 h 6858000"/>
              <a:gd name="connsiteX133" fmla="*/ 1999243 w 7467600"/>
              <a:gd name="connsiteY133" fmla="*/ 4730524 h 6858000"/>
              <a:gd name="connsiteX134" fmla="*/ 1979527 w 7467600"/>
              <a:gd name="connsiteY134" fmla="*/ 4726651 h 6858000"/>
              <a:gd name="connsiteX135" fmla="*/ 1927410 w 7467600"/>
              <a:gd name="connsiteY135" fmla="*/ 4716164 h 6858000"/>
              <a:gd name="connsiteX136" fmla="*/ 1997014 w 7467600"/>
              <a:gd name="connsiteY136" fmla="*/ 4698007 h 6858000"/>
              <a:gd name="connsiteX137" fmla="*/ 2005458 w 7467600"/>
              <a:gd name="connsiteY137" fmla="*/ 4699540 h 6858000"/>
              <a:gd name="connsiteX138" fmla="*/ 2657186 w 7467600"/>
              <a:gd name="connsiteY138" fmla="*/ 4901687 h 6858000"/>
              <a:gd name="connsiteX139" fmla="*/ 2826662 w 7467600"/>
              <a:gd name="connsiteY139" fmla="*/ 4970362 h 6858000"/>
              <a:gd name="connsiteX140" fmla="*/ 2876100 w 7467600"/>
              <a:gd name="connsiteY140" fmla="*/ 4995397 h 6858000"/>
              <a:gd name="connsiteX141" fmla="*/ 3042600 w 7467600"/>
              <a:gd name="connsiteY141" fmla="*/ 5059532 h 6858000"/>
              <a:gd name="connsiteX142" fmla="*/ 1997014 w 7467600"/>
              <a:gd name="connsiteY142" fmla="*/ 4698007 h 6858000"/>
              <a:gd name="connsiteX143" fmla="*/ 2305292 w 7467600"/>
              <a:gd name="connsiteY143" fmla="*/ 4219492 h 6858000"/>
              <a:gd name="connsiteX144" fmla="*/ 3360922 w 7467600"/>
              <a:gd name="connsiteY144" fmla="*/ 4529373 h 6858000"/>
              <a:gd name="connsiteX145" fmla="*/ 3492420 w 7467600"/>
              <a:gd name="connsiteY145" fmla="*/ 4510145 h 6858000"/>
              <a:gd name="connsiteX146" fmla="*/ 3364086 w 7467600"/>
              <a:gd name="connsiteY146" fmla="*/ 4480340 h 6858000"/>
              <a:gd name="connsiteX147" fmla="*/ 3225818 w 7467600"/>
              <a:gd name="connsiteY147" fmla="*/ 4411822 h 6858000"/>
              <a:gd name="connsiteX148" fmla="*/ 3129696 w 7467600"/>
              <a:gd name="connsiteY148" fmla="*/ 4360704 h 6858000"/>
              <a:gd name="connsiteX149" fmla="*/ 2814545 w 7467600"/>
              <a:gd name="connsiteY149" fmla="*/ 4282955 h 6858000"/>
              <a:gd name="connsiteX150" fmla="*/ 2305292 w 7467600"/>
              <a:gd name="connsiteY150" fmla="*/ 4219492 h 6858000"/>
              <a:gd name="connsiteX151" fmla="*/ 2626982 w 7467600"/>
              <a:gd name="connsiteY151" fmla="*/ 4206450 h 6858000"/>
              <a:gd name="connsiteX152" fmla="*/ 2490617 w 7467600"/>
              <a:gd name="connsiteY152" fmla="*/ 4206951 h 6858000"/>
              <a:gd name="connsiteX153" fmla="*/ 2819869 w 7467600"/>
              <a:gd name="connsiteY153" fmla="*/ 4252936 h 6858000"/>
              <a:gd name="connsiteX154" fmla="*/ 3143018 w 7467600"/>
              <a:gd name="connsiteY154" fmla="*/ 4332698 h 6858000"/>
              <a:gd name="connsiteX155" fmla="*/ 3241520 w 7467600"/>
              <a:gd name="connsiteY155" fmla="*/ 4385112 h 6858000"/>
              <a:gd name="connsiteX156" fmla="*/ 3374575 w 7467600"/>
              <a:gd name="connsiteY156" fmla="*/ 4451517 h 6858000"/>
              <a:gd name="connsiteX157" fmla="*/ 3505221 w 7467600"/>
              <a:gd name="connsiteY157" fmla="*/ 4480757 h 6858000"/>
              <a:gd name="connsiteX158" fmla="*/ 2626982 w 7467600"/>
              <a:gd name="connsiteY158" fmla="*/ 4206450 h 6858000"/>
              <a:gd name="connsiteX159" fmla="*/ 1310106 w 7467600"/>
              <a:gd name="connsiteY159" fmla="*/ 3943217 h 6858000"/>
              <a:gd name="connsiteX160" fmla="*/ 854994 w 7467600"/>
              <a:gd name="connsiteY160" fmla="*/ 4399136 h 6858000"/>
              <a:gd name="connsiteX161" fmla="*/ 742462 w 7467600"/>
              <a:gd name="connsiteY161" fmla="*/ 4594648 h 6858000"/>
              <a:gd name="connsiteX162" fmla="*/ 820602 w 7467600"/>
              <a:gd name="connsiteY162" fmla="*/ 4485915 h 6858000"/>
              <a:gd name="connsiteX163" fmla="*/ 878295 w 7467600"/>
              <a:gd name="connsiteY163" fmla="*/ 4403594 h 6858000"/>
              <a:gd name="connsiteX164" fmla="*/ 1240607 w 7467600"/>
              <a:gd name="connsiteY164" fmla="*/ 4010401 h 6858000"/>
              <a:gd name="connsiteX165" fmla="*/ 1310106 w 7467600"/>
              <a:gd name="connsiteY165" fmla="*/ 3943217 h 6858000"/>
              <a:gd name="connsiteX166" fmla="*/ 1423113 w 7467600"/>
              <a:gd name="connsiteY166" fmla="*/ 3874565 h 6858000"/>
              <a:gd name="connsiteX167" fmla="*/ 1260565 w 7467600"/>
              <a:gd name="connsiteY167" fmla="*/ 4031982 h 6858000"/>
              <a:gd name="connsiteX168" fmla="*/ 901900 w 7467600"/>
              <a:gd name="connsiteY168" fmla="*/ 4421236 h 6858000"/>
              <a:gd name="connsiteX169" fmla="*/ 845044 w 7467600"/>
              <a:gd name="connsiteY169" fmla="*/ 4502436 h 6858000"/>
              <a:gd name="connsiteX170" fmla="*/ 685926 w 7467600"/>
              <a:gd name="connsiteY170" fmla="*/ 4703069 h 6858000"/>
              <a:gd name="connsiteX171" fmla="*/ 684248 w 7467600"/>
              <a:gd name="connsiteY171" fmla="*/ 4706721 h 6858000"/>
              <a:gd name="connsiteX172" fmla="*/ 1423113 w 7467600"/>
              <a:gd name="connsiteY172" fmla="*/ 3874565 h 6858000"/>
              <a:gd name="connsiteX173" fmla="*/ 3316479 w 7467600"/>
              <a:gd name="connsiteY173" fmla="*/ 3872136 h 6858000"/>
              <a:gd name="connsiteX174" fmla="*/ 3546806 w 7467600"/>
              <a:gd name="connsiteY174" fmla="*/ 4356139 h 6858000"/>
              <a:gd name="connsiteX175" fmla="*/ 3364433 w 7467600"/>
              <a:gd name="connsiteY175" fmla="*/ 3953121 h 6858000"/>
              <a:gd name="connsiteX176" fmla="*/ 3316479 w 7467600"/>
              <a:gd name="connsiteY176" fmla="*/ 3872136 h 6858000"/>
              <a:gd name="connsiteX177" fmla="*/ 3291335 w 7467600"/>
              <a:gd name="connsiteY177" fmla="*/ 3767420 h 6858000"/>
              <a:gd name="connsiteX178" fmla="*/ 3390805 w 7467600"/>
              <a:gd name="connsiteY178" fmla="*/ 3937163 h 6858000"/>
              <a:gd name="connsiteX179" fmla="*/ 3579062 w 7467600"/>
              <a:gd name="connsiteY179" fmla="*/ 4359040 h 6858000"/>
              <a:gd name="connsiteX180" fmla="*/ 3467355 w 7467600"/>
              <a:gd name="connsiteY180" fmla="*/ 3988130 h 6858000"/>
              <a:gd name="connsiteX181" fmla="*/ 3310753 w 7467600"/>
              <a:gd name="connsiteY181" fmla="*/ 3787140 h 6858000"/>
              <a:gd name="connsiteX182" fmla="*/ 3291335 w 7467600"/>
              <a:gd name="connsiteY182" fmla="*/ 3767420 h 6858000"/>
              <a:gd name="connsiteX183" fmla="*/ 1635889 w 7467600"/>
              <a:gd name="connsiteY183" fmla="*/ 3709494 h 6858000"/>
              <a:gd name="connsiteX184" fmla="*/ 1634800 w 7467600"/>
              <a:gd name="connsiteY184" fmla="*/ 3731111 h 6858000"/>
              <a:gd name="connsiteX185" fmla="*/ 1635889 w 7467600"/>
              <a:gd name="connsiteY185" fmla="*/ 3709494 h 6858000"/>
              <a:gd name="connsiteX186" fmla="*/ 1510397 w 7467600"/>
              <a:gd name="connsiteY186" fmla="*/ 3684705 h 6858000"/>
              <a:gd name="connsiteX187" fmla="*/ 1146550 w 7467600"/>
              <a:gd name="connsiteY187" fmla="*/ 3802012 h 6858000"/>
              <a:gd name="connsiteX188" fmla="*/ 698834 w 7467600"/>
              <a:gd name="connsiteY188" fmla="*/ 3952272 h 6858000"/>
              <a:gd name="connsiteX189" fmla="*/ 34256 w 7467600"/>
              <a:gd name="connsiteY189" fmla="*/ 4347603 h 6858000"/>
              <a:gd name="connsiteX190" fmla="*/ 527241 w 7467600"/>
              <a:gd name="connsiteY190" fmla="*/ 4065078 h 6858000"/>
              <a:gd name="connsiteX191" fmla="*/ 1510397 w 7467600"/>
              <a:gd name="connsiteY191" fmla="*/ 3684705 h 6858000"/>
              <a:gd name="connsiteX192" fmla="*/ 1313114 w 7467600"/>
              <a:gd name="connsiteY192" fmla="*/ 3655216 h 6858000"/>
              <a:gd name="connsiteX193" fmla="*/ 1109304 w 7467600"/>
              <a:gd name="connsiteY193" fmla="*/ 3669030 h 6858000"/>
              <a:gd name="connsiteX194" fmla="*/ 8129 w 7467600"/>
              <a:gd name="connsiteY194" fmla="*/ 4330519 h 6858000"/>
              <a:gd name="connsiteX195" fmla="*/ 687572 w 7467600"/>
              <a:gd name="connsiteY195" fmla="*/ 3925629 h 6858000"/>
              <a:gd name="connsiteX196" fmla="*/ 1138365 w 7467600"/>
              <a:gd name="connsiteY196" fmla="*/ 3774515 h 6858000"/>
              <a:gd name="connsiteX197" fmla="*/ 1505579 w 7467600"/>
              <a:gd name="connsiteY197" fmla="*/ 3655526 h 6858000"/>
              <a:gd name="connsiteX198" fmla="*/ 1313114 w 7467600"/>
              <a:gd name="connsiteY198" fmla="*/ 3655216 h 6858000"/>
              <a:gd name="connsiteX199" fmla="*/ 3655073 w 7467600"/>
              <a:gd name="connsiteY199" fmla="*/ 3650884 h 6858000"/>
              <a:gd name="connsiteX200" fmla="*/ 3989938 w 7467600"/>
              <a:gd name="connsiteY200" fmla="*/ 3991685 h 6858000"/>
              <a:gd name="connsiteX201" fmla="*/ 4393907 w 7467600"/>
              <a:gd name="connsiteY201" fmla="*/ 4261258 h 6858000"/>
              <a:gd name="connsiteX202" fmla="*/ 4648051 w 7467600"/>
              <a:gd name="connsiteY202" fmla="*/ 4374051 h 6858000"/>
              <a:gd name="connsiteX203" fmla="*/ 4383389 w 7467600"/>
              <a:gd name="connsiteY203" fmla="*/ 4184369 h 6858000"/>
              <a:gd name="connsiteX204" fmla="*/ 4165508 w 7467600"/>
              <a:gd name="connsiteY204" fmla="*/ 4035196 h 6858000"/>
              <a:gd name="connsiteX205" fmla="*/ 4068162 w 7467600"/>
              <a:gd name="connsiteY205" fmla="*/ 3953394 h 6858000"/>
              <a:gd name="connsiteX206" fmla="*/ 3981416 w 7467600"/>
              <a:gd name="connsiteY206" fmla="*/ 3880482 h 6858000"/>
              <a:gd name="connsiteX207" fmla="*/ 3800147 w 7467600"/>
              <a:gd name="connsiteY207" fmla="*/ 3749872 h 6858000"/>
              <a:gd name="connsiteX208" fmla="*/ 3655073 w 7467600"/>
              <a:gd name="connsiteY208" fmla="*/ 3650884 h 6858000"/>
              <a:gd name="connsiteX209" fmla="*/ 3670252 w 7467600"/>
              <a:gd name="connsiteY209" fmla="*/ 3622798 h 6858000"/>
              <a:gd name="connsiteX210" fmla="*/ 3817258 w 7467600"/>
              <a:gd name="connsiteY210" fmla="*/ 3723577 h 6858000"/>
              <a:gd name="connsiteX211" fmla="*/ 4000461 w 7467600"/>
              <a:gd name="connsiteY211" fmla="*/ 3855966 h 6858000"/>
              <a:gd name="connsiteX212" fmla="*/ 4088180 w 7467600"/>
              <a:gd name="connsiteY212" fmla="*/ 3929774 h 6858000"/>
              <a:gd name="connsiteX213" fmla="*/ 4184555 w 7467600"/>
              <a:gd name="connsiteY213" fmla="*/ 4010683 h 6858000"/>
              <a:gd name="connsiteX214" fmla="*/ 4399563 w 7467600"/>
              <a:gd name="connsiteY214" fmla="*/ 4158106 h 6858000"/>
              <a:gd name="connsiteX215" fmla="*/ 4684469 w 7467600"/>
              <a:gd name="connsiteY215" fmla="*/ 4364680 h 6858000"/>
              <a:gd name="connsiteX216" fmla="*/ 4690271 w 7467600"/>
              <a:gd name="connsiteY216" fmla="*/ 4370034 h 6858000"/>
              <a:gd name="connsiteX217" fmla="*/ 4136093 w 7467600"/>
              <a:gd name="connsiteY217" fmla="*/ 3858466 h 6858000"/>
              <a:gd name="connsiteX218" fmla="*/ 3670252 w 7467600"/>
              <a:gd name="connsiteY218" fmla="*/ 3622798 h 6858000"/>
              <a:gd name="connsiteX219" fmla="*/ 4440129 w 7467600"/>
              <a:gd name="connsiteY219" fmla="*/ 3448571 h 6858000"/>
              <a:gd name="connsiteX220" fmla="*/ 4856525 w 7467600"/>
              <a:gd name="connsiteY220" fmla="*/ 3915351 h 6858000"/>
              <a:gd name="connsiteX221" fmla="*/ 5059055 w 7467600"/>
              <a:gd name="connsiteY221" fmla="*/ 4108918 h 6858000"/>
              <a:gd name="connsiteX222" fmla="*/ 5290070 w 7467600"/>
              <a:gd name="connsiteY222" fmla="*/ 4263619 h 6858000"/>
              <a:gd name="connsiteX223" fmla="*/ 4834991 w 7467600"/>
              <a:gd name="connsiteY223" fmla="*/ 3830985 h 6858000"/>
              <a:gd name="connsiteX224" fmla="*/ 4440129 w 7467600"/>
              <a:gd name="connsiteY224" fmla="*/ 3448571 h 6858000"/>
              <a:gd name="connsiteX225" fmla="*/ 4441737 w 7467600"/>
              <a:gd name="connsiteY225" fmla="*/ 3399734 h 6858000"/>
              <a:gd name="connsiteX226" fmla="*/ 4431236 w 7467600"/>
              <a:gd name="connsiteY226" fmla="*/ 3400954 h 6858000"/>
              <a:gd name="connsiteX227" fmla="*/ 4557150 w 7467600"/>
              <a:gd name="connsiteY227" fmla="*/ 3510023 h 6858000"/>
              <a:gd name="connsiteX228" fmla="*/ 4856936 w 7467600"/>
              <a:gd name="connsiteY228" fmla="*/ 3809146 h 6858000"/>
              <a:gd name="connsiteX229" fmla="*/ 5111996 w 7467600"/>
              <a:gd name="connsiteY229" fmla="*/ 4065759 h 6858000"/>
              <a:gd name="connsiteX230" fmla="*/ 5388878 w 7467600"/>
              <a:gd name="connsiteY230" fmla="*/ 4300185 h 6858000"/>
              <a:gd name="connsiteX231" fmla="*/ 5425556 w 7467600"/>
              <a:gd name="connsiteY231" fmla="*/ 4308967 h 6858000"/>
              <a:gd name="connsiteX232" fmla="*/ 4943646 w 7467600"/>
              <a:gd name="connsiteY232" fmla="*/ 3822916 h 6858000"/>
              <a:gd name="connsiteX233" fmla="*/ 4594837 w 7467600"/>
              <a:gd name="connsiteY233" fmla="*/ 3532274 h 6858000"/>
              <a:gd name="connsiteX234" fmla="*/ 4441737 w 7467600"/>
              <a:gd name="connsiteY234" fmla="*/ 3399734 h 6858000"/>
              <a:gd name="connsiteX235" fmla="*/ 5425834 w 7467600"/>
              <a:gd name="connsiteY235" fmla="*/ 3162785 h 6858000"/>
              <a:gd name="connsiteX236" fmla="*/ 5401644 w 7467600"/>
              <a:gd name="connsiteY236" fmla="*/ 3617847 h 6858000"/>
              <a:gd name="connsiteX237" fmla="*/ 5467256 w 7467600"/>
              <a:gd name="connsiteY237" fmla="*/ 4175494 h 6858000"/>
              <a:gd name="connsiteX238" fmla="*/ 5448069 w 7467600"/>
              <a:gd name="connsiteY238" fmla="*/ 3567554 h 6858000"/>
              <a:gd name="connsiteX239" fmla="*/ 5425834 w 7467600"/>
              <a:gd name="connsiteY239" fmla="*/ 3162785 h 6858000"/>
              <a:gd name="connsiteX240" fmla="*/ 1318687 w 7467600"/>
              <a:gd name="connsiteY240" fmla="*/ 3113840 h 6858000"/>
              <a:gd name="connsiteX241" fmla="*/ 1066793 w 7467600"/>
              <a:gd name="connsiteY241" fmla="*/ 3212171 h 6858000"/>
              <a:gd name="connsiteX242" fmla="*/ 993319 w 7467600"/>
              <a:gd name="connsiteY242" fmla="*/ 3247648 h 6858000"/>
              <a:gd name="connsiteX243" fmla="*/ 853081 w 7467600"/>
              <a:gd name="connsiteY243" fmla="*/ 3312410 h 6858000"/>
              <a:gd name="connsiteX244" fmla="*/ 805957 w 7467600"/>
              <a:gd name="connsiteY244" fmla="*/ 3330443 h 6858000"/>
              <a:gd name="connsiteX245" fmla="*/ 1318687 w 7467600"/>
              <a:gd name="connsiteY245" fmla="*/ 3113840 h 6858000"/>
              <a:gd name="connsiteX246" fmla="*/ 5453702 w 7467600"/>
              <a:gd name="connsiteY246" fmla="*/ 3090882 h 6858000"/>
              <a:gd name="connsiteX247" fmla="*/ 5480135 w 7467600"/>
              <a:gd name="connsiteY247" fmla="*/ 3565802 h 6858000"/>
              <a:gd name="connsiteX248" fmla="*/ 5499023 w 7467600"/>
              <a:gd name="connsiteY248" fmla="*/ 4166310 h 6858000"/>
              <a:gd name="connsiteX249" fmla="*/ 5547022 w 7467600"/>
              <a:gd name="connsiteY249" fmla="*/ 3607838 h 6858000"/>
              <a:gd name="connsiteX250" fmla="*/ 5515964 w 7467600"/>
              <a:gd name="connsiteY250" fmla="*/ 3378541 h 6858000"/>
              <a:gd name="connsiteX251" fmla="*/ 5453702 w 7467600"/>
              <a:gd name="connsiteY251" fmla="*/ 3090882 h 6858000"/>
              <a:gd name="connsiteX252" fmla="*/ 1238695 w 7467600"/>
              <a:gd name="connsiteY252" fmla="*/ 3076820 h 6858000"/>
              <a:gd name="connsiteX253" fmla="*/ 716371 w 7467600"/>
              <a:gd name="connsiteY253" fmla="*/ 3293249 h 6858000"/>
              <a:gd name="connsiteX254" fmla="*/ 579522 w 7467600"/>
              <a:gd name="connsiteY254" fmla="*/ 3371759 h 6858000"/>
              <a:gd name="connsiteX255" fmla="*/ 600288 w 7467600"/>
              <a:gd name="connsiteY255" fmla="*/ 3365555 h 6858000"/>
              <a:gd name="connsiteX256" fmla="*/ 840692 w 7467600"/>
              <a:gd name="connsiteY256" fmla="*/ 3284921 h 6858000"/>
              <a:gd name="connsiteX257" fmla="*/ 979248 w 7467600"/>
              <a:gd name="connsiteY257" fmla="*/ 3221003 h 6858000"/>
              <a:gd name="connsiteX258" fmla="*/ 1053282 w 7467600"/>
              <a:gd name="connsiteY258" fmla="*/ 3185247 h 6858000"/>
              <a:gd name="connsiteX259" fmla="*/ 1320603 w 7467600"/>
              <a:gd name="connsiteY259" fmla="*/ 3081281 h 6858000"/>
              <a:gd name="connsiteX260" fmla="*/ 1238695 w 7467600"/>
              <a:gd name="connsiteY260" fmla="*/ 3076820 h 6858000"/>
              <a:gd name="connsiteX261" fmla="*/ 5425627 w 7467600"/>
              <a:gd name="connsiteY261" fmla="*/ 2954192 h 6858000"/>
              <a:gd name="connsiteX262" fmla="*/ 5470770 w 7467600"/>
              <a:gd name="connsiteY262" fmla="*/ 3005435 h 6858000"/>
              <a:gd name="connsiteX263" fmla="*/ 5519779 w 7467600"/>
              <a:gd name="connsiteY263" fmla="*/ 4359223 h 6858000"/>
              <a:gd name="connsiteX264" fmla="*/ 5520293 w 7467600"/>
              <a:gd name="connsiteY264" fmla="*/ 4360602 h 6858000"/>
              <a:gd name="connsiteX265" fmla="*/ 5767221 w 7467600"/>
              <a:gd name="connsiteY265" fmla="*/ 4665564 h 6858000"/>
              <a:gd name="connsiteX266" fmla="*/ 6937169 w 7467600"/>
              <a:gd name="connsiteY266" fmla="*/ 4815941 h 6858000"/>
              <a:gd name="connsiteX267" fmla="*/ 6953922 w 7467600"/>
              <a:gd name="connsiteY267" fmla="*/ 4890068 h 6858000"/>
              <a:gd name="connsiteX268" fmla="*/ 6071359 w 7467600"/>
              <a:gd name="connsiteY268" fmla="*/ 4770770 h 6858000"/>
              <a:gd name="connsiteX269" fmla="*/ 6038839 w 7467600"/>
              <a:gd name="connsiteY269" fmla="*/ 4764474 h 6858000"/>
              <a:gd name="connsiteX270" fmla="*/ 6038706 w 7467600"/>
              <a:gd name="connsiteY270" fmla="*/ 4763847 h 6858000"/>
              <a:gd name="connsiteX271" fmla="*/ 6037784 w 7467600"/>
              <a:gd name="connsiteY271" fmla="*/ 4764270 h 6858000"/>
              <a:gd name="connsiteX272" fmla="*/ 6038839 w 7467600"/>
              <a:gd name="connsiteY272" fmla="*/ 4764474 h 6858000"/>
              <a:gd name="connsiteX273" fmla="*/ 6040338 w 7467600"/>
              <a:gd name="connsiteY273" fmla="*/ 4771418 h 6858000"/>
              <a:gd name="connsiteX274" fmla="*/ 6024488 w 7467600"/>
              <a:gd name="connsiteY274" fmla="*/ 4809903 h 6858000"/>
              <a:gd name="connsiteX275" fmla="*/ 5599771 w 7467600"/>
              <a:gd name="connsiteY275" fmla="*/ 5509652 h 6858000"/>
              <a:gd name="connsiteX276" fmla="*/ 5548843 w 7467600"/>
              <a:gd name="connsiteY276" fmla="*/ 5563845 h 6858000"/>
              <a:gd name="connsiteX277" fmla="*/ 5940952 w 7467600"/>
              <a:gd name="connsiteY277" fmla="*/ 6250028 h 6858000"/>
              <a:gd name="connsiteX278" fmla="*/ 6043441 w 7467600"/>
              <a:gd name="connsiteY278" fmla="*/ 6665847 h 6858000"/>
              <a:gd name="connsiteX279" fmla="*/ 6093432 w 7467600"/>
              <a:gd name="connsiteY279" fmla="*/ 6858000 h 6858000"/>
              <a:gd name="connsiteX280" fmla="*/ 6034344 w 7467600"/>
              <a:gd name="connsiteY280" fmla="*/ 6858000 h 6858000"/>
              <a:gd name="connsiteX281" fmla="*/ 6026679 w 7467600"/>
              <a:gd name="connsiteY281" fmla="*/ 6836959 h 6858000"/>
              <a:gd name="connsiteX282" fmla="*/ 5800441 w 7467600"/>
              <a:gd name="connsiteY282" fmla="*/ 6335286 h 6858000"/>
              <a:gd name="connsiteX283" fmla="*/ 5526562 w 7467600"/>
              <a:gd name="connsiteY283" fmla="*/ 5705388 h 6858000"/>
              <a:gd name="connsiteX284" fmla="*/ 5519640 w 7467600"/>
              <a:gd name="connsiteY284" fmla="*/ 5683774 h 6858000"/>
              <a:gd name="connsiteX285" fmla="*/ 5844559 w 7467600"/>
              <a:gd name="connsiteY285" fmla="*/ 6553349 h 6858000"/>
              <a:gd name="connsiteX286" fmla="*/ 5975994 w 7467600"/>
              <a:gd name="connsiteY286" fmla="*/ 6858000 h 6858000"/>
              <a:gd name="connsiteX287" fmla="*/ 5898547 w 7467600"/>
              <a:gd name="connsiteY287" fmla="*/ 6858000 h 6858000"/>
              <a:gd name="connsiteX288" fmla="*/ 5682041 w 7467600"/>
              <a:gd name="connsiteY288" fmla="*/ 6355860 h 6858000"/>
              <a:gd name="connsiteX289" fmla="*/ 5461758 w 7467600"/>
              <a:gd name="connsiteY289" fmla="*/ 5820220 h 6858000"/>
              <a:gd name="connsiteX290" fmla="*/ 5237282 w 7467600"/>
              <a:gd name="connsiteY290" fmla="*/ 6579086 h 6858000"/>
              <a:gd name="connsiteX291" fmla="*/ 5115009 w 7467600"/>
              <a:gd name="connsiteY291" fmla="*/ 6858000 h 6858000"/>
              <a:gd name="connsiteX292" fmla="*/ 5028074 w 7467600"/>
              <a:gd name="connsiteY292" fmla="*/ 6858000 h 6858000"/>
              <a:gd name="connsiteX293" fmla="*/ 5079508 w 7467600"/>
              <a:gd name="connsiteY293" fmla="*/ 6749074 h 6858000"/>
              <a:gd name="connsiteX294" fmla="*/ 5371846 w 7467600"/>
              <a:gd name="connsiteY294" fmla="*/ 5924413 h 6858000"/>
              <a:gd name="connsiteX295" fmla="*/ 5270512 w 7467600"/>
              <a:gd name="connsiteY295" fmla="*/ 6138975 h 6858000"/>
              <a:gd name="connsiteX296" fmla="*/ 5062409 w 7467600"/>
              <a:gd name="connsiteY296" fmla="*/ 6653544 h 6858000"/>
              <a:gd name="connsiteX297" fmla="*/ 5036628 w 7467600"/>
              <a:gd name="connsiteY297" fmla="*/ 6754247 h 6858000"/>
              <a:gd name="connsiteX298" fmla="*/ 5009112 w 7467600"/>
              <a:gd name="connsiteY298" fmla="*/ 6858000 h 6858000"/>
              <a:gd name="connsiteX299" fmla="*/ 4976679 w 7467600"/>
              <a:gd name="connsiteY299" fmla="*/ 6858000 h 6858000"/>
              <a:gd name="connsiteX300" fmla="*/ 5006537 w 7467600"/>
              <a:gd name="connsiteY300" fmla="*/ 6747068 h 6858000"/>
              <a:gd name="connsiteX301" fmla="*/ 5032723 w 7467600"/>
              <a:gd name="connsiteY301" fmla="*/ 6644957 h 6858000"/>
              <a:gd name="connsiteX302" fmla="*/ 5242949 w 7467600"/>
              <a:gd name="connsiteY302" fmla="*/ 6125175 h 6858000"/>
              <a:gd name="connsiteX303" fmla="*/ 5286321 w 7467600"/>
              <a:gd name="connsiteY303" fmla="*/ 6033555 h 6858000"/>
              <a:gd name="connsiteX304" fmla="*/ 5008210 w 7467600"/>
              <a:gd name="connsiteY304" fmla="*/ 6649194 h 6858000"/>
              <a:gd name="connsiteX305" fmla="*/ 4986321 w 7467600"/>
              <a:gd name="connsiteY305" fmla="*/ 6765687 h 6858000"/>
              <a:gd name="connsiteX306" fmla="*/ 4973474 w 7467600"/>
              <a:gd name="connsiteY306" fmla="*/ 6858000 h 6858000"/>
              <a:gd name="connsiteX307" fmla="*/ 4907178 w 7467600"/>
              <a:gd name="connsiteY307" fmla="*/ 6858000 h 6858000"/>
              <a:gd name="connsiteX308" fmla="*/ 4910810 w 7467600"/>
              <a:gd name="connsiteY308" fmla="*/ 6829660 h 6858000"/>
              <a:gd name="connsiteX309" fmla="*/ 4987461 w 7467600"/>
              <a:gd name="connsiteY309" fmla="*/ 6432994 h 6858000"/>
              <a:gd name="connsiteX310" fmla="*/ 5179262 w 7467600"/>
              <a:gd name="connsiteY310" fmla="*/ 6035044 h 6858000"/>
              <a:gd name="connsiteX311" fmla="*/ 4689678 w 7467600"/>
              <a:gd name="connsiteY311" fmla="*/ 6440241 h 6858000"/>
              <a:gd name="connsiteX312" fmla="*/ 4477543 w 7467600"/>
              <a:gd name="connsiteY312" fmla="*/ 6674836 h 6858000"/>
              <a:gd name="connsiteX313" fmla="*/ 4329957 w 7467600"/>
              <a:gd name="connsiteY313" fmla="*/ 6858000 h 6858000"/>
              <a:gd name="connsiteX314" fmla="*/ 4218595 w 7467600"/>
              <a:gd name="connsiteY314" fmla="*/ 6858000 h 6858000"/>
              <a:gd name="connsiteX315" fmla="*/ 4368888 w 7467600"/>
              <a:gd name="connsiteY315" fmla="*/ 6668412 h 6858000"/>
              <a:gd name="connsiteX316" fmla="*/ 4563091 w 7467600"/>
              <a:gd name="connsiteY316" fmla="*/ 6442508 h 6858000"/>
              <a:gd name="connsiteX317" fmla="*/ 5387324 w 7467600"/>
              <a:gd name="connsiteY317" fmla="*/ 5705830 h 6858000"/>
              <a:gd name="connsiteX318" fmla="*/ 5073620 w 7467600"/>
              <a:gd name="connsiteY318" fmla="*/ 5955437 h 6858000"/>
              <a:gd name="connsiteX319" fmla="*/ 4689789 w 7467600"/>
              <a:gd name="connsiteY319" fmla="*/ 6268382 h 6858000"/>
              <a:gd name="connsiteX320" fmla="*/ 4418722 w 7467600"/>
              <a:gd name="connsiteY320" fmla="*/ 6570886 h 6858000"/>
              <a:gd name="connsiteX321" fmla="*/ 4214944 w 7467600"/>
              <a:gd name="connsiteY321" fmla="*/ 6858000 h 6858000"/>
              <a:gd name="connsiteX322" fmla="*/ 4177898 w 7467600"/>
              <a:gd name="connsiteY322" fmla="*/ 6858000 h 6858000"/>
              <a:gd name="connsiteX323" fmla="*/ 4391597 w 7467600"/>
              <a:gd name="connsiteY323" fmla="*/ 6556370 h 6858000"/>
              <a:gd name="connsiteX324" fmla="*/ 4668889 w 7467600"/>
              <a:gd name="connsiteY324" fmla="*/ 6246399 h 6858000"/>
              <a:gd name="connsiteX325" fmla="*/ 5055427 w 7467600"/>
              <a:gd name="connsiteY325" fmla="*/ 5931476 h 6858000"/>
              <a:gd name="connsiteX326" fmla="*/ 5371814 w 7467600"/>
              <a:gd name="connsiteY326" fmla="*/ 5678975 h 6858000"/>
              <a:gd name="connsiteX327" fmla="*/ 4987918 w 7467600"/>
              <a:gd name="connsiteY327" fmla="*/ 5838701 h 6858000"/>
              <a:gd name="connsiteX328" fmla="*/ 4317146 w 7467600"/>
              <a:gd name="connsiteY328" fmla="*/ 6587716 h 6858000"/>
              <a:gd name="connsiteX329" fmla="*/ 4171627 w 7467600"/>
              <a:gd name="connsiteY329" fmla="*/ 6858000 h 6858000"/>
              <a:gd name="connsiteX330" fmla="*/ 4081585 w 7467600"/>
              <a:gd name="connsiteY330" fmla="*/ 6858000 h 6858000"/>
              <a:gd name="connsiteX331" fmla="*/ 4238603 w 7467600"/>
              <a:gd name="connsiteY331" fmla="*/ 6559341 h 6858000"/>
              <a:gd name="connsiteX332" fmla="*/ 4778333 w 7467600"/>
              <a:gd name="connsiteY332" fmla="*/ 5873626 h 6858000"/>
              <a:gd name="connsiteX333" fmla="*/ 5414185 w 7467600"/>
              <a:gd name="connsiteY333" fmla="*/ 5573882 h 6858000"/>
              <a:gd name="connsiteX334" fmla="*/ 5959648 w 7467600"/>
              <a:gd name="connsiteY334" fmla="*/ 4760797 h 6858000"/>
              <a:gd name="connsiteX335" fmla="*/ 5355019 w 7467600"/>
              <a:gd name="connsiteY335" fmla="*/ 4734672 h 6858000"/>
              <a:gd name="connsiteX336" fmla="*/ 5083565 w 7467600"/>
              <a:gd name="connsiteY336" fmla="*/ 5179121 h 6858000"/>
              <a:gd name="connsiteX337" fmla="*/ 4713577 w 7467600"/>
              <a:gd name="connsiteY337" fmla="*/ 5616803 h 6858000"/>
              <a:gd name="connsiteX338" fmla="*/ 3989559 w 7467600"/>
              <a:gd name="connsiteY338" fmla="*/ 6145945 h 6858000"/>
              <a:gd name="connsiteX339" fmla="*/ 3939824 w 7467600"/>
              <a:gd name="connsiteY339" fmla="*/ 6066900 h 6858000"/>
              <a:gd name="connsiteX340" fmla="*/ 4584537 w 7467600"/>
              <a:gd name="connsiteY340" fmla="*/ 5324826 h 6858000"/>
              <a:gd name="connsiteX341" fmla="*/ 5037105 w 7467600"/>
              <a:gd name="connsiteY341" fmla="*/ 5088765 h 6858000"/>
              <a:gd name="connsiteX342" fmla="*/ 5039930 w 7467600"/>
              <a:gd name="connsiteY342" fmla="*/ 5089585 h 6858000"/>
              <a:gd name="connsiteX343" fmla="*/ 5263764 w 7467600"/>
              <a:gd name="connsiteY343" fmla="*/ 4735525 h 6858000"/>
              <a:gd name="connsiteX344" fmla="*/ 4086300 w 7467600"/>
              <a:gd name="connsiteY344" fmla="*/ 4884599 h 6858000"/>
              <a:gd name="connsiteX345" fmla="*/ 4085485 w 7467600"/>
              <a:gd name="connsiteY345" fmla="*/ 4899070 h 6858000"/>
              <a:gd name="connsiteX346" fmla="*/ 3871915 w 7467600"/>
              <a:gd name="connsiteY346" fmla="*/ 5253645 h 6858000"/>
              <a:gd name="connsiteX347" fmla="*/ 3799374 w 7467600"/>
              <a:gd name="connsiteY347" fmla="*/ 5466127 h 6858000"/>
              <a:gd name="connsiteX348" fmla="*/ 3498850 w 7467600"/>
              <a:gd name="connsiteY348" fmla="*/ 6661888 h 6858000"/>
              <a:gd name="connsiteX349" fmla="*/ 3399216 w 7467600"/>
              <a:gd name="connsiteY349" fmla="*/ 6858000 h 6858000"/>
              <a:gd name="connsiteX350" fmla="*/ 3303688 w 7467600"/>
              <a:gd name="connsiteY350" fmla="*/ 6858000 h 6858000"/>
              <a:gd name="connsiteX351" fmla="*/ 3391774 w 7467600"/>
              <a:gd name="connsiteY351" fmla="*/ 6697181 h 6858000"/>
              <a:gd name="connsiteX352" fmla="*/ 3735540 w 7467600"/>
              <a:gd name="connsiteY352" fmla="*/ 5546923 h 6858000"/>
              <a:gd name="connsiteX353" fmla="*/ 3729438 w 7467600"/>
              <a:gd name="connsiteY353" fmla="*/ 5569058 h 6858000"/>
              <a:gd name="connsiteX354" fmla="*/ 3707782 w 7467600"/>
              <a:gd name="connsiteY354" fmla="*/ 5644908 h 6858000"/>
              <a:gd name="connsiteX355" fmla="*/ 3583827 w 7467600"/>
              <a:gd name="connsiteY355" fmla="*/ 6039215 h 6858000"/>
              <a:gd name="connsiteX356" fmla="*/ 3547861 w 7467600"/>
              <a:gd name="connsiteY356" fmla="*/ 6129609 h 6858000"/>
              <a:gd name="connsiteX357" fmla="*/ 3490905 w 7467600"/>
              <a:gd name="connsiteY357" fmla="*/ 6277660 h 6858000"/>
              <a:gd name="connsiteX358" fmla="*/ 3455859 w 7467600"/>
              <a:gd name="connsiteY358" fmla="*/ 6391301 h 6858000"/>
              <a:gd name="connsiteX359" fmla="*/ 3429112 w 7467600"/>
              <a:gd name="connsiteY359" fmla="*/ 6479469 h 6858000"/>
              <a:gd name="connsiteX360" fmla="*/ 3304862 w 7467600"/>
              <a:gd name="connsiteY360" fmla="*/ 6796476 h 6858000"/>
              <a:gd name="connsiteX361" fmla="*/ 3276071 w 7467600"/>
              <a:gd name="connsiteY361" fmla="*/ 6858000 h 6858000"/>
              <a:gd name="connsiteX362" fmla="*/ 3240805 w 7467600"/>
              <a:gd name="connsiteY362" fmla="*/ 6858000 h 6858000"/>
              <a:gd name="connsiteX363" fmla="*/ 3275917 w 7467600"/>
              <a:gd name="connsiteY363" fmla="*/ 6783192 h 6858000"/>
              <a:gd name="connsiteX364" fmla="*/ 3399358 w 7467600"/>
              <a:gd name="connsiteY364" fmla="*/ 6469011 h 6858000"/>
              <a:gd name="connsiteX365" fmla="*/ 3425650 w 7467600"/>
              <a:gd name="connsiteY365" fmla="*/ 6381333 h 6858000"/>
              <a:gd name="connsiteX366" fmla="*/ 3460661 w 7467600"/>
              <a:gd name="connsiteY366" fmla="*/ 6266763 h 6858000"/>
              <a:gd name="connsiteX367" fmla="*/ 3518021 w 7467600"/>
              <a:gd name="connsiteY367" fmla="*/ 6117298 h 6858000"/>
              <a:gd name="connsiteX368" fmla="*/ 3554035 w 7467600"/>
              <a:gd name="connsiteY368" fmla="*/ 6027832 h 6858000"/>
              <a:gd name="connsiteX369" fmla="*/ 3677174 w 7467600"/>
              <a:gd name="connsiteY369" fmla="*/ 5636351 h 6858000"/>
              <a:gd name="connsiteX370" fmla="*/ 3698819 w 7467600"/>
              <a:gd name="connsiteY370" fmla="*/ 5560503 h 6858000"/>
              <a:gd name="connsiteX371" fmla="*/ 3702094 w 7467600"/>
              <a:gd name="connsiteY371" fmla="*/ 5549194 h 6858000"/>
              <a:gd name="connsiteX372" fmla="*/ 3398355 w 7467600"/>
              <a:gd name="connsiteY372" fmla="*/ 6094603 h 6858000"/>
              <a:gd name="connsiteX373" fmla="*/ 3193941 w 7467600"/>
              <a:gd name="connsiteY373" fmla="*/ 6798775 h 6858000"/>
              <a:gd name="connsiteX374" fmla="*/ 3184140 w 7467600"/>
              <a:gd name="connsiteY374" fmla="*/ 6858000 h 6858000"/>
              <a:gd name="connsiteX375" fmla="*/ 3099978 w 7467600"/>
              <a:gd name="connsiteY375" fmla="*/ 6858000 h 6858000"/>
              <a:gd name="connsiteX376" fmla="*/ 3101556 w 7467600"/>
              <a:gd name="connsiteY376" fmla="*/ 6843337 h 6858000"/>
              <a:gd name="connsiteX377" fmla="*/ 3370162 w 7467600"/>
              <a:gd name="connsiteY377" fmla="*/ 5785550 h 6858000"/>
              <a:gd name="connsiteX378" fmla="*/ 3746477 w 7467600"/>
              <a:gd name="connsiteY378" fmla="*/ 5377889 h 6858000"/>
              <a:gd name="connsiteX379" fmla="*/ 3863399 w 7467600"/>
              <a:gd name="connsiteY379" fmla="*/ 5087257 h 6858000"/>
              <a:gd name="connsiteX380" fmla="*/ 3968712 w 7467600"/>
              <a:gd name="connsiteY380" fmla="*/ 4913989 h 6858000"/>
              <a:gd name="connsiteX381" fmla="*/ 2792390 w 7467600"/>
              <a:gd name="connsiteY381" fmla="*/ 5382974 h 6858000"/>
              <a:gd name="connsiteX382" fmla="*/ 2714982 w 7467600"/>
              <a:gd name="connsiteY382" fmla="*/ 5427051 h 6858000"/>
              <a:gd name="connsiteX383" fmla="*/ 2813361 w 7467600"/>
              <a:gd name="connsiteY383" fmla="*/ 6023912 h 6858000"/>
              <a:gd name="connsiteX384" fmla="*/ 2688430 w 7467600"/>
              <a:gd name="connsiteY384" fmla="*/ 6801564 h 6858000"/>
              <a:gd name="connsiteX385" fmla="*/ 2629626 w 7467600"/>
              <a:gd name="connsiteY385" fmla="*/ 6763394 h 6858000"/>
              <a:gd name="connsiteX386" fmla="*/ 2565328 w 7467600"/>
              <a:gd name="connsiteY386" fmla="*/ 5516399 h 6858000"/>
              <a:gd name="connsiteX387" fmla="*/ 1922999 w 7467600"/>
              <a:gd name="connsiteY387" fmla="*/ 5980343 h 6858000"/>
              <a:gd name="connsiteX388" fmla="*/ 1950261 w 7467600"/>
              <a:gd name="connsiteY388" fmla="*/ 6405858 h 6858000"/>
              <a:gd name="connsiteX389" fmla="*/ 2365554 w 7467600"/>
              <a:gd name="connsiteY389" fmla="*/ 6759107 h 6858000"/>
              <a:gd name="connsiteX390" fmla="*/ 2424142 w 7467600"/>
              <a:gd name="connsiteY390" fmla="*/ 6858000 h 6858000"/>
              <a:gd name="connsiteX391" fmla="*/ 2395994 w 7467600"/>
              <a:gd name="connsiteY391" fmla="*/ 6858000 h 6858000"/>
              <a:gd name="connsiteX392" fmla="*/ 2392863 w 7467600"/>
              <a:gd name="connsiteY392" fmla="*/ 6852964 h 6858000"/>
              <a:gd name="connsiteX393" fmla="*/ 2017589 w 7467600"/>
              <a:gd name="connsiteY393" fmla="*/ 6493982 h 6858000"/>
              <a:gd name="connsiteX394" fmla="*/ 2147336 w 7467600"/>
              <a:gd name="connsiteY394" fmla="*/ 6594052 h 6858000"/>
              <a:gd name="connsiteX395" fmla="*/ 2207047 w 7467600"/>
              <a:gd name="connsiteY395" fmla="*/ 6654540 h 6858000"/>
              <a:gd name="connsiteX396" fmla="*/ 2299106 w 7467600"/>
              <a:gd name="connsiteY396" fmla="*/ 6778931 h 6858000"/>
              <a:gd name="connsiteX397" fmla="*/ 2314430 w 7467600"/>
              <a:gd name="connsiteY397" fmla="*/ 6801144 h 6858000"/>
              <a:gd name="connsiteX398" fmla="*/ 2352406 w 7467600"/>
              <a:gd name="connsiteY398" fmla="*/ 6858000 h 6858000"/>
              <a:gd name="connsiteX399" fmla="*/ 2314492 w 7467600"/>
              <a:gd name="connsiteY399" fmla="*/ 6858000 h 6858000"/>
              <a:gd name="connsiteX400" fmla="*/ 2288095 w 7467600"/>
              <a:gd name="connsiteY400" fmla="*/ 6818030 h 6858000"/>
              <a:gd name="connsiteX401" fmla="*/ 2272768 w 7467600"/>
              <a:gd name="connsiteY401" fmla="*/ 6795822 h 6858000"/>
              <a:gd name="connsiteX402" fmla="*/ 2182715 w 7467600"/>
              <a:gd name="connsiteY402" fmla="*/ 6675071 h 6858000"/>
              <a:gd name="connsiteX403" fmla="*/ 2032061 w 7467600"/>
              <a:gd name="connsiteY403" fmla="*/ 6541380 h 6858000"/>
              <a:gd name="connsiteX404" fmla="*/ 2257220 w 7467600"/>
              <a:gd name="connsiteY404" fmla="*/ 6826257 h 6858000"/>
              <a:gd name="connsiteX405" fmla="*/ 2281324 w 7467600"/>
              <a:gd name="connsiteY405" fmla="*/ 6858000 h 6858000"/>
              <a:gd name="connsiteX406" fmla="*/ 2242860 w 7467600"/>
              <a:gd name="connsiteY406" fmla="*/ 6858000 h 6858000"/>
              <a:gd name="connsiteX407" fmla="*/ 2232818 w 7467600"/>
              <a:gd name="connsiteY407" fmla="*/ 6844926 h 6858000"/>
              <a:gd name="connsiteX408" fmla="*/ 1990172 w 7467600"/>
              <a:gd name="connsiteY408" fmla="*/ 6542121 h 6858000"/>
              <a:gd name="connsiteX409" fmla="*/ 2124090 w 7467600"/>
              <a:gd name="connsiteY409" fmla="*/ 6761017 h 6858000"/>
              <a:gd name="connsiteX410" fmla="*/ 2200380 w 7467600"/>
              <a:gd name="connsiteY410" fmla="*/ 6858000 h 6858000"/>
              <a:gd name="connsiteX411" fmla="*/ 2147507 w 7467600"/>
              <a:gd name="connsiteY411" fmla="*/ 6858000 h 6858000"/>
              <a:gd name="connsiteX412" fmla="*/ 2070668 w 7467600"/>
              <a:gd name="connsiteY412" fmla="*/ 6761520 h 6858000"/>
              <a:gd name="connsiteX413" fmla="*/ 1975142 w 7467600"/>
              <a:gd name="connsiteY413" fmla="*/ 6585570 h 6858000"/>
              <a:gd name="connsiteX414" fmla="*/ 2050035 w 7467600"/>
              <a:gd name="connsiteY414" fmla="*/ 6813345 h 6858000"/>
              <a:gd name="connsiteX415" fmla="*/ 2063025 w 7467600"/>
              <a:gd name="connsiteY415" fmla="*/ 6858000 h 6858000"/>
              <a:gd name="connsiteX416" fmla="*/ 2021675 w 7467600"/>
              <a:gd name="connsiteY416" fmla="*/ 6858000 h 6858000"/>
              <a:gd name="connsiteX417" fmla="*/ 2019308 w 7467600"/>
              <a:gd name="connsiteY417" fmla="*/ 6847118 h 6858000"/>
              <a:gd name="connsiteX418" fmla="*/ 1938835 w 7467600"/>
              <a:gd name="connsiteY418" fmla="*/ 6551160 h 6858000"/>
              <a:gd name="connsiteX419" fmla="*/ 1953230 w 7467600"/>
              <a:gd name="connsiteY419" fmla="*/ 6759699 h 6858000"/>
              <a:gd name="connsiteX420" fmla="*/ 1956763 w 7467600"/>
              <a:gd name="connsiteY420" fmla="*/ 6778191 h 6858000"/>
              <a:gd name="connsiteX421" fmla="*/ 1967925 w 7467600"/>
              <a:gd name="connsiteY421" fmla="*/ 6858000 h 6858000"/>
              <a:gd name="connsiteX422" fmla="*/ 1936622 w 7467600"/>
              <a:gd name="connsiteY422" fmla="*/ 6858000 h 6858000"/>
              <a:gd name="connsiteX423" fmla="*/ 1926261 w 7467600"/>
              <a:gd name="connsiteY423" fmla="*/ 6784064 h 6858000"/>
              <a:gd name="connsiteX424" fmla="*/ 1922724 w 7467600"/>
              <a:gd name="connsiteY424" fmla="*/ 6765577 h 6858000"/>
              <a:gd name="connsiteX425" fmla="*/ 1904650 w 7467600"/>
              <a:gd name="connsiteY425" fmla="*/ 6639616 h 6858000"/>
              <a:gd name="connsiteX426" fmla="*/ 1885273 w 7467600"/>
              <a:gd name="connsiteY426" fmla="*/ 6858000 h 6858000"/>
              <a:gd name="connsiteX427" fmla="*/ 1854363 w 7467600"/>
              <a:gd name="connsiteY427" fmla="*/ 6858000 h 6858000"/>
              <a:gd name="connsiteX428" fmla="*/ 1880391 w 7467600"/>
              <a:gd name="connsiteY428" fmla="*/ 6603796 h 6858000"/>
              <a:gd name="connsiteX429" fmla="*/ 1818273 w 7467600"/>
              <a:gd name="connsiteY429" fmla="*/ 6715729 h 6858000"/>
              <a:gd name="connsiteX430" fmla="*/ 1794691 w 7467600"/>
              <a:gd name="connsiteY430" fmla="*/ 6843239 h 6858000"/>
              <a:gd name="connsiteX431" fmla="*/ 1794914 w 7467600"/>
              <a:gd name="connsiteY431" fmla="*/ 6858000 h 6858000"/>
              <a:gd name="connsiteX432" fmla="*/ 1746128 w 7467600"/>
              <a:gd name="connsiteY432" fmla="*/ 6858000 h 6858000"/>
              <a:gd name="connsiteX433" fmla="*/ 1753934 w 7467600"/>
              <a:gd name="connsiteY433" fmla="*/ 6724796 h 6858000"/>
              <a:gd name="connsiteX434" fmla="*/ 1792053 w 7467600"/>
              <a:gd name="connsiteY434" fmla="*/ 6572396 h 6858000"/>
              <a:gd name="connsiteX435" fmla="*/ 1862248 w 7467600"/>
              <a:gd name="connsiteY435" fmla="*/ 6266397 h 6858000"/>
              <a:gd name="connsiteX436" fmla="*/ 1862250 w 7467600"/>
              <a:gd name="connsiteY436" fmla="*/ 6033531 h 6858000"/>
              <a:gd name="connsiteX437" fmla="*/ 1211999 w 7467600"/>
              <a:gd name="connsiteY437" fmla="*/ 6683610 h 6858000"/>
              <a:gd name="connsiteX438" fmla="*/ 1213266 w 7467600"/>
              <a:gd name="connsiteY438" fmla="*/ 6691947 h 6858000"/>
              <a:gd name="connsiteX439" fmla="*/ 1203370 w 7467600"/>
              <a:gd name="connsiteY439" fmla="*/ 6850676 h 6858000"/>
              <a:gd name="connsiteX440" fmla="*/ 1203671 w 7467600"/>
              <a:gd name="connsiteY440" fmla="*/ 6858000 h 6858000"/>
              <a:gd name="connsiteX441" fmla="*/ 1143180 w 7467600"/>
              <a:gd name="connsiteY441" fmla="*/ 6858000 h 6858000"/>
              <a:gd name="connsiteX442" fmla="*/ 1142176 w 7467600"/>
              <a:gd name="connsiteY442" fmla="*/ 6766045 h 6858000"/>
              <a:gd name="connsiteX443" fmla="*/ 1067484 w 7467600"/>
              <a:gd name="connsiteY443" fmla="*/ 6858000 h 6858000"/>
              <a:gd name="connsiteX444" fmla="*/ 953928 w 7467600"/>
              <a:gd name="connsiteY444" fmla="*/ 6858000 h 6858000"/>
              <a:gd name="connsiteX445" fmla="*/ 959715 w 7467600"/>
              <a:gd name="connsiteY445" fmla="*/ 6850185 h 6858000"/>
              <a:gd name="connsiteX446" fmla="*/ 1483788 w 7467600"/>
              <a:gd name="connsiteY446" fmla="*/ 6259174 h 6858000"/>
              <a:gd name="connsiteX447" fmla="*/ 1100671 w 7467600"/>
              <a:gd name="connsiteY447" fmla="*/ 6252137 h 6858000"/>
              <a:gd name="connsiteX448" fmla="*/ 1090144 w 7467600"/>
              <a:gd name="connsiteY448" fmla="*/ 6256748 h 6858000"/>
              <a:gd name="connsiteX449" fmla="*/ 1095872 w 7467600"/>
              <a:gd name="connsiteY449" fmla="*/ 6271892 h 6858000"/>
              <a:gd name="connsiteX450" fmla="*/ 262785 w 7467600"/>
              <a:gd name="connsiteY450" fmla="*/ 6845450 h 6858000"/>
              <a:gd name="connsiteX451" fmla="*/ 209968 w 7467600"/>
              <a:gd name="connsiteY451" fmla="*/ 6770713 h 6858000"/>
              <a:gd name="connsiteX452" fmla="*/ 873460 w 7467600"/>
              <a:gd name="connsiteY452" fmla="*/ 6253768 h 6858000"/>
              <a:gd name="connsiteX453" fmla="*/ 192686 w 7467600"/>
              <a:gd name="connsiteY453" fmla="*/ 5849257 h 6858000"/>
              <a:gd name="connsiteX454" fmla="*/ 4696 w 7467600"/>
              <a:gd name="connsiteY454" fmla="*/ 5697668 h 6858000"/>
              <a:gd name="connsiteX455" fmla="*/ 0 w 7467600"/>
              <a:gd name="connsiteY455" fmla="*/ 5689984 h 6858000"/>
              <a:gd name="connsiteX456" fmla="*/ 0 w 7467600"/>
              <a:gd name="connsiteY456" fmla="*/ 5513472 h 6858000"/>
              <a:gd name="connsiteX457" fmla="*/ 174101 w 7467600"/>
              <a:gd name="connsiteY457" fmla="*/ 5620277 h 6858000"/>
              <a:gd name="connsiteX458" fmla="*/ 891800 w 7467600"/>
              <a:gd name="connsiteY458" fmla="*/ 6036935 h 6858000"/>
              <a:gd name="connsiteX459" fmla="*/ 1072219 w 7467600"/>
              <a:gd name="connsiteY459" fmla="*/ 6169443 h 6858000"/>
              <a:gd name="connsiteX460" fmla="*/ 1074117 w 7467600"/>
              <a:gd name="connsiteY460" fmla="*/ 6170301 h 6858000"/>
              <a:gd name="connsiteX461" fmla="*/ 1083114 w 7467600"/>
              <a:gd name="connsiteY461" fmla="*/ 6174131 h 6858000"/>
              <a:gd name="connsiteX462" fmla="*/ 1543010 w 7467600"/>
              <a:gd name="connsiteY462" fmla="*/ 6191140 h 6858000"/>
              <a:gd name="connsiteX463" fmla="*/ 1551080 w 7467600"/>
              <a:gd name="connsiteY463" fmla="*/ 6195006 h 6858000"/>
              <a:gd name="connsiteX464" fmla="*/ 2345443 w 7467600"/>
              <a:gd name="connsiteY464" fmla="*/ 5549882 h 6858000"/>
              <a:gd name="connsiteX465" fmla="*/ 1721499 w 7467600"/>
              <a:gd name="connsiteY465" fmla="*/ 5599969 h 6858000"/>
              <a:gd name="connsiteX466" fmla="*/ 767716 w 7467600"/>
              <a:gd name="connsiteY466" fmla="*/ 5472768 h 6858000"/>
              <a:gd name="connsiteX467" fmla="*/ 722147 w 7467600"/>
              <a:gd name="connsiteY467" fmla="*/ 5393091 h 6858000"/>
              <a:gd name="connsiteX468" fmla="*/ 1485552 w 7467600"/>
              <a:gd name="connsiteY468" fmla="*/ 5313202 h 6858000"/>
              <a:gd name="connsiteX469" fmla="*/ 2143004 w 7467600"/>
              <a:gd name="connsiteY469" fmla="*/ 5402420 h 6858000"/>
              <a:gd name="connsiteX470" fmla="*/ 1933391 w 7467600"/>
              <a:gd name="connsiteY470" fmla="*/ 5156971 h 6858000"/>
              <a:gd name="connsiteX471" fmla="*/ 1827118 w 7467600"/>
              <a:gd name="connsiteY471" fmla="*/ 4968410 h 6858000"/>
              <a:gd name="connsiteX472" fmla="*/ 1837349 w 7467600"/>
              <a:gd name="connsiteY472" fmla="*/ 4956357 h 6858000"/>
              <a:gd name="connsiteX473" fmla="*/ 2162835 w 7467600"/>
              <a:gd name="connsiteY473" fmla="*/ 5187853 h 6858000"/>
              <a:gd name="connsiteX474" fmla="*/ 2257167 w 7467600"/>
              <a:gd name="connsiteY474" fmla="*/ 5462123 h 6858000"/>
              <a:gd name="connsiteX475" fmla="*/ 2261598 w 7467600"/>
              <a:gd name="connsiteY475" fmla="*/ 5467998 h 6858000"/>
              <a:gd name="connsiteX476" fmla="*/ 2437177 w 7467600"/>
              <a:gd name="connsiteY476" fmla="*/ 5479608 h 6858000"/>
              <a:gd name="connsiteX477" fmla="*/ 2445247 w 7467600"/>
              <a:gd name="connsiteY477" fmla="*/ 5483476 h 6858000"/>
              <a:gd name="connsiteX478" fmla="*/ 2743626 w 7467600"/>
              <a:gd name="connsiteY478" fmla="*/ 5304819 h 6858000"/>
              <a:gd name="connsiteX479" fmla="*/ 3048102 w 7467600"/>
              <a:gd name="connsiteY479" fmla="*/ 5150595 h 6858000"/>
              <a:gd name="connsiteX480" fmla="*/ 1799414 w 7467600"/>
              <a:gd name="connsiteY480" fmla="*/ 4694732 h 6858000"/>
              <a:gd name="connsiteX481" fmla="*/ 1771735 w 7467600"/>
              <a:gd name="connsiteY481" fmla="*/ 4619929 h 6858000"/>
              <a:gd name="connsiteX482" fmla="*/ 3104273 w 7467600"/>
              <a:gd name="connsiteY482" fmla="*/ 5076159 h 6858000"/>
              <a:gd name="connsiteX483" fmla="*/ 3113245 w 7467600"/>
              <a:gd name="connsiteY483" fmla="*/ 5090705 h 6858000"/>
              <a:gd name="connsiteX484" fmla="*/ 3126294 w 7467600"/>
              <a:gd name="connsiteY484" fmla="*/ 5114400 h 6858000"/>
              <a:gd name="connsiteX485" fmla="*/ 3937433 w 7467600"/>
              <a:gd name="connsiteY485" fmla="*/ 4830473 h 6858000"/>
              <a:gd name="connsiteX486" fmla="*/ 3590475 w 7467600"/>
              <a:gd name="connsiteY486" fmla="*/ 4597974 h 6858000"/>
              <a:gd name="connsiteX487" fmla="*/ 3100264 w 7467600"/>
              <a:gd name="connsiteY487" fmla="*/ 4579845 h 6858000"/>
              <a:gd name="connsiteX488" fmla="*/ 2183576 w 7467600"/>
              <a:gd name="connsiteY488" fmla="*/ 4227150 h 6858000"/>
              <a:gd name="connsiteX489" fmla="*/ 2151029 w 7467600"/>
              <a:gd name="connsiteY489" fmla="*/ 4146947 h 6858000"/>
              <a:gd name="connsiteX490" fmla="*/ 3563434 w 7467600"/>
              <a:gd name="connsiteY490" fmla="*/ 4469115 h 6858000"/>
              <a:gd name="connsiteX491" fmla="*/ 3177952 w 7467600"/>
              <a:gd name="connsiteY491" fmla="*/ 3657386 h 6858000"/>
              <a:gd name="connsiteX492" fmla="*/ 3189263 w 7467600"/>
              <a:gd name="connsiteY492" fmla="*/ 3625726 h 6858000"/>
              <a:gd name="connsiteX493" fmla="*/ 3560912 w 7467600"/>
              <a:gd name="connsiteY493" fmla="*/ 4079863 h 6858000"/>
              <a:gd name="connsiteX494" fmla="*/ 3626636 w 7467600"/>
              <a:gd name="connsiteY494" fmla="*/ 4512230 h 6858000"/>
              <a:gd name="connsiteX495" fmla="*/ 3653088 w 7467600"/>
              <a:gd name="connsiteY495" fmla="*/ 4521417 h 6858000"/>
              <a:gd name="connsiteX496" fmla="*/ 3988128 w 7467600"/>
              <a:gd name="connsiteY496" fmla="*/ 4817267 h 6858000"/>
              <a:gd name="connsiteX497" fmla="*/ 4830582 w 7467600"/>
              <a:gd name="connsiteY497" fmla="*/ 4676000 h 6858000"/>
              <a:gd name="connsiteX498" fmla="*/ 4830100 w 7467600"/>
              <a:gd name="connsiteY498" fmla="*/ 4675554 h 6858000"/>
              <a:gd name="connsiteX499" fmla="*/ 4036318 w 7467600"/>
              <a:gd name="connsiteY499" fmla="*/ 4147013 h 6858000"/>
              <a:gd name="connsiteX500" fmla="*/ 3432098 w 7467600"/>
              <a:gd name="connsiteY500" fmla="*/ 3537312 h 6858000"/>
              <a:gd name="connsiteX501" fmla="*/ 3446761 w 7467600"/>
              <a:gd name="connsiteY501" fmla="*/ 3461278 h 6858000"/>
              <a:gd name="connsiteX502" fmla="*/ 4419733 w 7467600"/>
              <a:gd name="connsiteY502" fmla="*/ 3963555 h 6858000"/>
              <a:gd name="connsiteX503" fmla="*/ 4781371 w 7467600"/>
              <a:gd name="connsiteY503" fmla="*/ 4458604 h 6858000"/>
              <a:gd name="connsiteX504" fmla="*/ 4780440 w 7467600"/>
              <a:gd name="connsiteY504" fmla="*/ 4470290 h 6858000"/>
              <a:gd name="connsiteX505" fmla="*/ 4898954 w 7467600"/>
              <a:gd name="connsiteY505" fmla="*/ 4662092 h 6858000"/>
              <a:gd name="connsiteX506" fmla="*/ 4900699 w 7467600"/>
              <a:gd name="connsiteY506" fmla="*/ 4670867 h 6858000"/>
              <a:gd name="connsiteX507" fmla="*/ 5714511 w 7467600"/>
              <a:gd name="connsiteY507" fmla="*/ 4663483 h 6858000"/>
              <a:gd name="connsiteX508" fmla="*/ 5464793 w 7467600"/>
              <a:gd name="connsiteY508" fmla="*/ 4393556 h 6858000"/>
              <a:gd name="connsiteX509" fmla="*/ 5461897 w 7467600"/>
              <a:gd name="connsiteY509" fmla="*/ 4390879 h 6858000"/>
              <a:gd name="connsiteX510" fmla="*/ 4294126 w 7467600"/>
              <a:gd name="connsiteY510" fmla="*/ 3303048 h 6858000"/>
              <a:gd name="connsiteX511" fmla="*/ 4305321 w 7467600"/>
              <a:gd name="connsiteY511" fmla="*/ 3256953 h 6858000"/>
              <a:gd name="connsiteX512" fmla="*/ 4949299 w 7467600"/>
              <a:gd name="connsiteY512" fmla="*/ 3766336 h 6858000"/>
              <a:gd name="connsiteX513" fmla="*/ 5291452 w 7467600"/>
              <a:gd name="connsiteY513" fmla="*/ 4076801 h 6858000"/>
              <a:gd name="connsiteX514" fmla="*/ 5434998 w 7467600"/>
              <a:gd name="connsiteY514" fmla="*/ 4254100 h 6858000"/>
              <a:gd name="connsiteX515" fmla="*/ 5351015 w 7467600"/>
              <a:gd name="connsiteY515" fmla="*/ 3760989 h 6858000"/>
              <a:gd name="connsiteX516" fmla="*/ 5413780 w 7467600"/>
              <a:gd name="connsiteY516" fmla="*/ 2966265 h 6858000"/>
              <a:gd name="connsiteX517" fmla="*/ 5425627 w 7467600"/>
              <a:gd name="connsiteY517" fmla="*/ 2954192 h 6858000"/>
              <a:gd name="connsiteX518" fmla="*/ 6604735 w 7467600"/>
              <a:gd name="connsiteY518" fmla="*/ 2041381 h 6858000"/>
              <a:gd name="connsiteX519" fmla="*/ 7204487 w 7467600"/>
              <a:gd name="connsiteY519" fmla="*/ 2742112 h 6858000"/>
              <a:gd name="connsiteX520" fmla="*/ 7131592 w 7467600"/>
              <a:gd name="connsiteY520" fmla="*/ 2672096 h 6858000"/>
              <a:gd name="connsiteX521" fmla="*/ 6996344 w 7467600"/>
              <a:gd name="connsiteY521" fmla="*/ 2518310 h 6858000"/>
              <a:gd name="connsiteX522" fmla="*/ 6735495 w 7467600"/>
              <a:gd name="connsiteY522" fmla="*/ 2196890 h 6858000"/>
              <a:gd name="connsiteX523" fmla="*/ 6721901 w 7467600"/>
              <a:gd name="connsiteY523" fmla="*/ 2179274 h 6858000"/>
              <a:gd name="connsiteX524" fmla="*/ 6604735 w 7467600"/>
              <a:gd name="connsiteY524" fmla="*/ 2041381 h 6858000"/>
              <a:gd name="connsiteX525" fmla="*/ 6591670 w 7467600"/>
              <a:gd name="connsiteY525" fmla="*/ 1988277 h 6858000"/>
              <a:gd name="connsiteX526" fmla="*/ 6747349 w 7467600"/>
              <a:gd name="connsiteY526" fmla="*/ 2160069 h 6858000"/>
              <a:gd name="connsiteX527" fmla="*/ 6760943 w 7467600"/>
              <a:gd name="connsiteY527" fmla="*/ 2177686 h 6858000"/>
              <a:gd name="connsiteX528" fmla="*/ 7021065 w 7467600"/>
              <a:gd name="connsiteY528" fmla="*/ 2498102 h 6858000"/>
              <a:gd name="connsiteX529" fmla="*/ 7155223 w 7467600"/>
              <a:gd name="connsiteY529" fmla="*/ 2650386 h 6858000"/>
              <a:gd name="connsiteX530" fmla="*/ 7203167 w 7467600"/>
              <a:gd name="connsiteY530" fmla="*/ 2697288 h 6858000"/>
              <a:gd name="connsiteX531" fmla="*/ 6937703 w 7467600"/>
              <a:gd name="connsiteY531" fmla="*/ 2321981 h 6858000"/>
              <a:gd name="connsiteX532" fmla="*/ 6591670 w 7467600"/>
              <a:gd name="connsiteY532" fmla="*/ 1988277 h 6858000"/>
              <a:gd name="connsiteX533" fmla="*/ 5798671 w 7467600"/>
              <a:gd name="connsiteY533" fmla="*/ 1981601 h 6858000"/>
              <a:gd name="connsiteX534" fmla="*/ 5754709 w 7467600"/>
              <a:gd name="connsiteY534" fmla="*/ 2071454 h 6858000"/>
              <a:gd name="connsiteX535" fmla="*/ 5763044 w 7467600"/>
              <a:gd name="connsiteY535" fmla="*/ 2842206 h 6858000"/>
              <a:gd name="connsiteX536" fmla="*/ 5764974 w 7467600"/>
              <a:gd name="connsiteY536" fmla="*/ 2799609 h 6858000"/>
              <a:gd name="connsiteX537" fmla="*/ 5767665 w 7467600"/>
              <a:gd name="connsiteY537" fmla="*/ 2666409 h 6858000"/>
              <a:gd name="connsiteX538" fmla="*/ 5763055 w 7467600"/>
              <a:gd name="connsiteY538" fmla="*/ 2579705 h 6858000"/>
              <a:gd name="connsiteX539" fmla="*/ 5758079 w 7467600"/>
              <a:gd name="connsiteY539" fmla="*/ 2492508 h 6858000"/>
              <a:gd name="connsiteX540" fmla="*/ 5779325 w 7467600"/>
              <a:gd name="connsiteY540" fmla="*/ 2197069 h 6858000"/>
              <a:gd name="connsiteX541" fmla="*/ 5798671 w 7467600"/>
              <a:gd name="connsiteY541" fmla="*/ 1981601 h 6858000"/>
              <a:gd name="connsiteX542" fmla="*/ 5829202 w 7467600"/>
              <a:gd name="connsiteY542" fmla="*/ 1971679 h 6858000"/>
              <a:gd name="connsiteX543" fmla="*/ 5809558 w 7467600"/>
              <a:gd name="connsiteY543" fmla="*/ 2198043 h 6858000"/>
              <a:gd name="connsiteX544" fmla="*/ 5788653 w 7467600"/>
              <a:gd name="connsiteY544" fmla="*/ 2489430 h 6858000"/>
              <a:gd name="connsiteX545" fmla="*/ 5793439 w 7467600"/>
              <a:gd name="connsiteY545" fmla="*/ 2575235 h 6858000"/>
              <a:gd name="connsiteX546" fmla="*/ 5796837 w 7467600"/>
              <a:gd name="connsiteY546" fmla="*/ 2637633 h 6858000"/>
              <a:gd name="connsiteX547" fmla="*/ 5818614 w 7467600"/>
              <a:gd name="connsiteY547" fmla="*/ 2473055 h 6858000"/>
              <a:gd name="connsiteX548" fmla="*/ 5829202 w 7467600"/>
              <a:gd name="connsiteY548" fmla="*/ 1971679 h 6858000"/>
              <a:gd name="connsiteX549" fmla="*/ 5911389 w 7467600"/>
              <a:gd name="connsiteY549" fmla="*/ 1898371 h 6858000"/>
              <a:gd name="connsiteX550" fmla="*/ 6237627 w 7467600"/>
              <a:gd name="connsiteY550" fmla="*/ 2231921 h 6858000"/>
              <a:gd name="connsiteX551" fmla="*/ 5911389 w 7467600"/>
              <a:gd name="connsiteY551" fmla="*/ 1898371 h 6858000"/>
              <a:gd name="connsiteX552" fmla="*/ 6944437 w 7467600"/>
              <a:gd name="connsiteY552" fmla="*/ 1575402 h 6858000"/>
              <a:gd name="connsiteX553" fmla="*/ 6304730 w 7467600"/>
              <a:gd name="connsiteY553" fmla="*/ 1766654 h 6858000"/>
              <a:gd name="connsiteX554" fmla="*/ 6944437 w 7467600"/>
              <a:gd name="connsiteY554" fmla="*/ 1575402 h 6858000"/>
              <a:gd name="connsiteX555" fmla="*/ 7019523 w 7467600"/>
              <a:gd name="connsiteY555" fmla="*/ 1519450 h 6858000"/>
              <a:gd name="connsiteX556" fmla="*/ 6298091 w 7467600"/>
              <a:gd name="connsiteY556" fmla="*/ 1737122 h 6858000"/>
              <a:gd name="connsiteX557" fmla="*/ 7019523 w 7467600"/>
              <a:gd name="connsiteY557" fmla="*/ 1519450 h 6858000"/>
              <a:gd name="connsiteX558" fmla="*/ 2399523 w 7467600"/>
              <a:gd name="connsiteY558" fmla="*/ 1428234 h 6858000"/>
              <a:gd name="connsiteX559" fmla="*/ 2224982 w 7467600"/>
              <a:gd name="connsiteY559" fmla="*/ 1826201 h 6858000"/>
              <a:gd name="connsiteX560" fmla="*/ 2096099 w 7467600"/>
              <a:gd name="connsiteY560" fmla="*/ 2345900 h 6858000"/>
              <a:gd name="connsiteX561" fmla="*/ 2283317 w 7467600"/>
              <a:gd name="connsiteY561" fmla="*/ 1796925 h 6858000"/>
              <a:gd name="connsiteX562" fmla="*/ 2399523 w 7467600"/>
              <a:gd name="connsiteY562" fmla="*/ 1428234 h 6858000"/>
              <a:gd name="connsiteX563" fmla="*/ 2448558 w 7467600"/>
              <a:gd name="connsiteY563" fmla="*/ 1373435 h 6858000"/>
              <a:gd name="connsiteX564" fmla="*/ 2312521 w 7467600"/>
              <a:gd name="connsiteY564" fmla="*/ 1806140 h 6858000"/>
              <a:gd name="connsiteX565" fmla="*/ 2127533 w 7467600"/>
              <a:gd name="connsiteY565" fmla="*/ 2348380 h 6858000"/>
              <a:gd name="connsiteX566" fmla="*/ 2358080 w 7467600"/>
              <a:gd name="connsiteY566" fmla="*/ 1866134 h 6858000"/>
              <a:gd name="connsiteX567" fmla="*/ 2407436 w 7467600"/>
              <a:gd name="connsiteY567" fmla="*/ 1651070 h 6858000"/>
              <a:gd name="connsiteX568" fmla="*/ 2448558 w 7467600"/>
              <a:gd name="connsiteY568" fmla="*/ 1373435 h 6858000"/>
              <a:gd name="connsiteX569" fmla="*/ 278707 w 7467600"/>
              <a:gd name="connsiteY569" fmla="*/ 1352270 h 6858000"/>
              <a:gd name="connsiteX570" fmla="*/ 321570 w 7467600"/>
              <a:gd name="connsiteY570" fmla="*/ 1861610 h 6858000"/>
              <a:gd name="connsiteX571" fmla="*/ 294281 w 7467600"/>
              <a:gd name="connsiteY571" fmla="*/ 1440658 h 6858000"/>
              <a:gd name="connsiteX572" fmla="*/ 278707 w 7467600"/>
              <a:gd name="connsiteY572" fmla="*/ 1352270 h 6858000"/>
              <a:gd name="connsiteX573" fmla="*/ 1423821 w 7467600"/>
              <a:gd name="connsiteY573" fmla="*/ 1351958 h 6858000"/>
              <a:gd name="connsiteX574" fmla="*/ 1638521 w 7467600"/>
              <a:gd name="connsiteY574" fmla="*/ 1908470 h 6858000"/>
              <a:gd name="connsiteX575" fmla="*/ 1754199 w 7467600"/>
              <a:gd name="connsiteY575" fmla="*/ 2149284 h 6858000"/>
              <a:gd name="connsiteX576" fmla="*/ 1908359 w 7467600"/>
              <a:gd name="connsiteY576" fmla="*/ 2364988 h 6858000"/>
              <a:gd name="connsiteX577" fmla="*/ 1647661 w 7467600"/>
              <a:gd name="connsiteY577" fmla="*/ 1825945 h 6858000"/>
              <a:gd name="connsiteX578" fmla="*/ 1423821 w 7467600"/>
              <a:gd name="connsiteY578" fmla="*/ 1351958 h 6858000"/>
              <a:gd name="connsiteX579" fmla="*/ 1431890 w 7467600"/>
              <a:gd name="connsiteY579" fmla="*/ 1306475 h 6858000"/>
              <a:gd name="connsiteX580" fmla="*/ 1507597 w 7467600"/>
              <a:gd name="connsiteY580" fmla="*/ 1446132 h 6858000"/>
              <a:gd name="connsiteX581" fmla="*/ 1674586 w 7467600"/>
              <a:gd name="connsiteY581" fmla="*/ 1813832 h 6858000"/>
              <a:gd name="connsiteX582" fmla="*/ 1815950 w 7467600"/>
              <a:gd name="connsiteY582" fmla="*/ 2128564 h 6858000"/>
              <a:gd name="connsiteX583" fmla="*/ 1984242 w 7467600"/>
              <a:gd name="connsiteY583" fmla="*/ 2430829 h 6858000"/>
              <a:gd name="connsiteX584" fmla="*/ 2014023 w 7467600"/>
              <a:gd name="connsiteY584" fmla="*/ 2450995 h 6858000"/>
              <a:gd name="connsiteX585" fmla="*/ 1747337 w 7467600"/>
              <a:gd name="connsiteY585" fmla="*/ 1855264 h 6858000"/>
              <a:gd name="connsiteX586" fmla="*/ 1533749 w 7467600"/>
              <a:gd name="connsiteY586" fmla="*/ 1478656 h 6858000"/>
              <a:gd name="connsiteX587" fmla="*/ 1431890 w 7467600"/>
              <a:gd name="connsiteY587" fmla="*/ 1306475 h 6858000"/>
              <a:gd name="connsiteX588" fmla="*/ 5052692 w 7467600"/>
              <a:gd name="connsiteY588" fmla="*/ 1292994 h 6858000"/>
              <a:gd name="connsiteX589" fmla="*/ 5200661 w 7467600"/>
              <a:gd name="connsiteY589" fmla="*/ 1635186 h 6858000"/>
              <a:gd name="connsiteX590" fmla="*/ 5297138 w 7467600"/>
              <a:gd name="connsiteY590" fmla="*/ 1906351 h 6858000"/>
              <a:gd name="connsiteX591" fmla="*/ 5052692 w 7467600"/>
              <a:gd name="connsiteY591" fmla="*/ 1292994 h 6858000"/>
              <a:gd name="connsiteX592" fmla="*/ 5009948 w 7467600"/>
              <a:gd name="connsiteY592" fmla="*/ 1273619 h 6858000"/>
              <a:gd name="connsiteX593" fmla="*/ 5121777 w 7467600"/>
              <a:gd name="connsiteY593" fmla="*/ 1654213 h 6858000"/>
              <a:gd name="connsiteX594" fmla="*/ 5293545 w 7467600"/>
              <a:gd name="connsiteY594" fmla="*/ 2072247 h 6858000"/>
              <a:gd name="connsiteX595" fmla="*/ 5294042 w 7467600"/>
              <a:gd name="connsiteY595" fmla="*/ 2065019 h 6858000"/>
              <a:gd name="connsiteX596" fmla="*/ 5171936 w 7467600"/>
              <a:gd name="connsiteY596" fmla="*/ 1647613 h 6858000"/>
              <a:gd name="connsiteX597" fmla="*/ 5009948 w 7467600"/>
              <a:gd name="connsiteY597" fmla="*/ 1273619 h 6858000"/>
              <a:gd name="connsiteX598" fmla="*/ 655236 w 7467600"/>
              <a:gd name="connsiteY598" fmla="*/ 1268632 h 6858000"/>
              <a:gd name="connsiteX599" fmla="*/ 839521 w 7467600"/>
              <a:gd name="connsiteY599" fmla="*/ 1685315 h 6858000"/>
              <a:gd name="connsiteX600" fmla="*/ 1109416 w 7467600"/>
              <a:gd name="connsiteY600" fmla="*/ 2061663 h 6858000"/>
              <a:gd name="connsiteX601" fmla="*/ 1298300 w 7467600"/>
              <a:gd name="connsiteY601" fmla="*/ 2247742 h 6858000"/>
              <a:gd name="connsiteX602" fmla="*/ 1125871 w 7467600"/>
              <a:gd name="connsiteY602" fmla="*/ 1989513 h 6858000"/>
              <a:gd name="connsiteX603" fmla="*/ 981574 w 7467600"/>
              <a:gd name="connsiteY603" fmla="*/ 1783157 h 6858000"/>
              <a:gd name="connsiteX604" fmla="*/ 922198 w 7467600"/>
              <a:gd name="connsiteY604" fmla="*/ 1677437 h 6858000"/>
              <a:gd name="connsiteX605" fmla="*/ 869293 w 7467600"/>
              <a:gd name="connsiteY605" fmla="*/ 1583214 h 6858000"/>
              <a:gd name="connsiteX606" fmla="*/ 751431 w 7467600"/>
              <a:gd name="connsiteY606" fmla="*/ 1405731 h 6858000"/>
              <a:gd name="connsiteX607" fmla="*/ 655236 w 7467600"/>
              <a:gd name="connsiteY607" fmla="*/ 1268632 h 6858000"/>
              <a:gd name="connsiteX608" fmla="*/ 6516292 w 7467600"/>
              <a:gd name="connsiteY608" fmla="*/ 1263064 h 6858000"/>
              <a:gd name="connsiteX609" fmla="*/ 5736320 w 7467600"/>
              <a:gd name="connsiteY609" fmla="*/ 1501803 h 6858000"/>
              <a:gd name="connsiteX610" fmla="*/ 6516292 w 7467600"/>
              <a:gd name="connsiteY610" fmla="*/ 1263064 h 6858000"/>
              <a:gd name="connsiteX611" fmla="*/ 291466 w 7467600"/>
              <a:gd name="connsiteY611" fmla="*/ 1250369 h 6858000"/>
              <a:gd name="connsiteX612" fmla="*/ 323180 w 7467600"/>
              <a:gd name="connsiteY612" fmla="*/ 1435283 h 6858000"/>
              <a:gd name="connsiteX613" fmla="*/ 349381 w 7467600"/>
              <a:gd name="connsiteY613" fmla="*/ 1875041 h 6858000"/>
              <a:gd name="connsiteX614" fmla="*/ 374363 w 7467600"/>
              <a:gd name="connsiteY614" fmla="*/ 1506494 h 6858000"/>
              <a:gd name="connsiteX615" fmla="*/ 302168 w 7467600"/>
              <a:gd name="connsiteY615" fmla="*/ 1274495 h 6858000"/>
              <a:gd name="connsiteX616" fmla="*/ 291466 w 7467600"/>
              <a:gd name="connsiteY616" fmla="*/ 1250369 h 6858000"/>
              <a:gd name="connsiteX617" fmla="*/ 678222 w 7467600"/>
              <a:gd name="connsiteY617" fmla="*/ 1248670 h 6858000"/>
              <a:gd name="connsiteX618" fmla="*/ 775536 w 7467600"/>
              <a:gd name="connsiteY618" fmla="*/ 1388015 h 6858000"/>
              <a:gd name="connsiteX619" fmla="*/ 894529 w 7467600"/>
              <a:gd name="connsiteY619" fmla="*/ 1567739 h 6858000"/>
              <a:gd name="connsiteX620" fmla="*/ 948000 w 7467600"/>
              <a:gd name="connsiteY620" fmla="*/ 1663088 h 6858000"/>
              <a:gd name="connsiteX621" fmla="*/ 1006812 w 7467600"/>
              <a:gd name="connsiteY621" fmla="*/ 1767683 h 6858000"/>
              <a:gd name="connsiteX622" fmla="*/ 1149133 w 7467600"/>
              <a:gd name="connsiteY622" fmla="*/ 1971513 h 6858000"/>
              <a:gd name="connsiteX623" fmla="*/ 1333952 w 7467600"/>
              <a:gd name="connsiteY623" fmla="*/ 2251620 h 6858000"/>
              <a:gd name="connsiteX624" fmla="*/ 1337329 w 7467600"/>
              <a:gd name="connsiteY624" fmla="*/ 2258350 h 6858000"/>
              <a:gd name="connsiteX625" fmla="*/ 1014726 w 7467600"/>
              <a:gd name="connsiteY625" fmla="*/ 1615556 h 6858000"/>
              <a:gd name="connsiteX626" fmla="*/ 678222 w 7467600"/>
              <a:gd name="connsiteY626" fmla="*/ 1248670 h 6858000"/>
              <a:gd name="connsiteX627" fmla="*/ 6691602 w 7467600"/>
              <a:gd name="connsiteY627" fmla="*/ 1140573 h 6858000"/>
              <a:gd name="connsiteX628" fmla="*/ 6571100 w 7467600"/>
              <a:gd name="connsiteY628" fmla="*/ 1183662 h 6858000"/>
              <a:gd name="connsiteX629" fmla="*/ 6241687 w 7467600"/>
              <a:gd name="connsiteY629" fmla="*/ 1257600 h 6858000"/>
              <a:gd name="connsiteX630" fmla="*/ 5693009 w 7467600"/>
              <a:gd name="connsiteY630" fmla="*/ 1478256 h 6858000"/>
              <a:gd name="connsiteX631" fmla="*/ 6548420 w 7467600"/>
              <a:gd name="connsiteY631" fmla="*/ 1214599 h 6858000"/>
              <a:gd name="connsiteX632" fmla="*/ 6605473 w 7467600"/>
              <a:gd name="connsiteY632" fmla="*/ 1184686 h 6858000"/>
              <a:gd name="connsiteX633" fmla="*/ 6691602 w 7467600"/>
              <a:gd name="connsiteY633" fmla="*/ 1140573 h 6858000"/>
              <a:gd name="connsiteX634" fmla="*/ 4002475 w 7467600"/>
              <a:gd name="connsiteY634" fmla="*/ 1037802 h 6858000"/>
              <a:gd name="connsiteX635" fmla="*/ 4000324 w 7467600"/>
              <a:gd name="connsiteY635" fmla="*/ 1039362 h 6858000"/>
              <a:gd name="connsiteX636" fmla="*/ 4002862 w 7467600"/>
              <a:gd name="connsiteY636" fmla="*/ 1042866 h 6858000"/>
              <a:gd name="connsiteX637" fmla="*/ 4002475 w 7467600"/>
              <a:gd name="connsiteY637" fmla="*/ 1037802 h 6858000"/>
              <a:gd name="connsiteX638" fmla="*/ 506322 w 7467600"/>
              <a:gd name="connsiteY638" fmla="*/ 1020997 h 6858000"/>
              <a:gd name="connsiteX639" fmla="*/ 533068 w 7467600"/>
              <a:gd name="connsiteY639" fmla="*/ 1029409 h 6858000"/>
              <a:gd name="connsiteX640" fmla="*/ 1232525 w 7467600"/>
              <a:gd name="connsiteY640" fmla="*/ 1804675 h 6858000"/>
              <a:gd name="connsiteX641" fmla="*/ 1388858 w 7467600"/>
              <a:gd name="connsiteY641" fmla="*/ 2368011 h 6858000"/>
              <a:gd name="connsiteX642" fmla="*/ 1384098 w 7467600"/>
              <a:gd name="connsiteY642" fmla="*/ 2378125 h 6858000"/>
              <a:gd name="connsiteX643" fmla="*/ 1425393 w 7467600"/>
              <a:gd name="connsiteY643" fmla="*/ 2589124 h 6858000"/>
              <a:gd name="connsiteX644" fmla="*/ 1424001 w 7467600"/>
              <a:gd name="connsiteY644" fmla="*/ 2597541 h 6858000"/>
              <a:gd name="connsiteX645" fmla="*/ 2152729 w 7467600"/>
              <a:gd name="connsiteY645" fmla="*/ 2864487 h 6858000"/>
              <a:gd name="connsiteX646" fmla="*/ 2020609 w 7467600"/>
              <a:gd name="connsiteY646" fmla="*/ 2539671 h 6858000"/>
              <a:gd name="connsiteX647" fmla="*/ 2018920 w 7467600"/>
              <a:gd name="connsiteY647" fmla="*/ 2536309 h 6858000"/>
              <a:gd name="connsiteX648" fmla="*/ 1342441 w 7467600"/>
              <a:gd name="connsiteY648" fmla="*/ 1173017 h 6858000"/>
              <a:gd name="connsiteX649" fmla="*/ 1367925 w 7467600"/>
              <a:gd name="connsiteY649" fmla="*/ 1135648 h 6858000"/>
              <a:gd name="connsiteX650" fmla="*/ 1771401 w 7467600"/>
              <a:gd name="connsiteY650" fmla="*/ 1806673 h 6858000"/>
              <a:gd name="connsiteX651" fmla="*/ 1972385 w 7467600"/>
              <a:gd name="connsiteY651" fmla="*/ 2198735 h 6858000"/>
              <a:gd name="connsiteX652" fmla="*/ 2040892 w 7467600"/>
              <a:gd name="connsiteY652" fmla="*/ 2405205 h 6858000"/>
              <a:gd name="connsiteX653" fmla="*/ 2131689 w 7467600"/>
              <a:gd name="connsiteY653" fmla="*/ 1936926 h 6858000"/>
              <a:gd name="connsiteX654" fmla="*/ 2454820 w 7467600"/>
              <a:gd name="connsiteY654" fmla="*/ 1248808 h 6858000"/>
              <a:gd name="connsiteX655" fmla="*/ 2492512 w 7467600"/>
              <a:gd name="connsiteY655" fmla="*/ 1302920 h 6858000"/>
              <a:gd name="connsiteX656" fmla="*/ 2081216 w 7467600"/>
              <a:gd name="connsiteY656" fmla="*/ 2527513 h 6858000"/>
              <a:gd name="connsiteX657" fmla="*/ 2081211 w 7467600"/>
              <a:gd name="connsiteY657" fmla="*/ 2528916 h 6858000"/>
              <a:gd name="connsiteX658" fmla="*/ 2199067 w 7467600"/>
              <a:gd name="connsiteY658" fmla="*/ 2884061 h 6858000"/>
              <a:gd name="connsiteX659" fmla="*/ 3192586 w 7467600"/>
              <a:gd name="connsiteY659" fmla="*/ 3411496 h 6858000"/>
              <a:gd name="connsiteX660" fmla="*/ 3182620 w 7467600"/>
              <a:gd name="connsiteY660" fmla="*/ 3483279 h 6858000"/>
              <a:gd name="connsiteX661" fmla="*/ 2435119 w 7467600"/>
              <a:gd name="connsiteY661" fmla="*/ 3080173 h 6858000"/>
              <a:gd name="connsiteX662" fmla="*/ 2410152 w 7467600"/>
              <a:gd name="connsiteY662" fmla="*/ 3063751 h 6858000"/>
              <a:gd name="connsiteX663" fmla="*/ 2408099 w 7467600"/>
              <a:gd name="connsiteY663" fmla="*/ 3064403 h 6858000"/>
              <a:gd name="connsiteX664" fmla="*/ 2407218 w 7467600"/>
              <a:gd name="connsiteY664" fmla="*/ 3070324 h 6858000"/>
              <a:gd name="connsiteX665" fmla="*/ 2380138 w 7467600"/>
              <a:gd name="connsiteY665" fmla="*/ 3099341 h 6858000"/>
              <a:gd name="connsiteX666" fmla="*/ 1765923 w 7467600"/>
              <a:gd name="connsiteY666" fmla="*/ 3581043 h 6858000"/>
              <a:gd name="connsiteX667" fmla="*/ 1702258 w 7467600"/>
              <a:gd name="connsiteY667" fmla="*/ 3612286 h 6858000"/>
              <a:gd name="connsiteX668" fmla="*/ 1538370 w 7467600"/>
              <a:gd name="connsiteY668" fmla="*/ 3811804 h 6858000"/>
              <a:gd name="connsiteX669" fmla="*/ 542867 w 7467600"/>
              <a:gd name="connsiteY669" fmla="*/ 4944092 h 6858000"/>
              <a:gd name="connsiteX670" fmla="*/ 515800 w 7467600"/>
              <a:gd name="connsiteY670" fmla="*/ 4862180 h 6858000"/>
              <a:gd name="connsiteX671" fmla="*/ 909145 w 7467600"/>
              <a:gd name="connsiteY671" fmla="*/ 4199225 h 6858000"/>
              <a:gd name="connsiteX672" fmla="*/ 1214067 w 7467600"/>
              <a:gd name="connsiteY672" fmla="*/ 3908561 h 6858000"/>
              <a:gd name="connsiteX673" fmla="*/ 640967 w 7467600"/>
              <a:gd name="connsiteY673" fmla="*/ 4105601 h 6858000"/>
              <a:gd name="connsiteX674" fmla="*/ 112563 w 7467600"/>
              <a:gd name="connsiteY674" fmla="*/ 4396952 h 6858000"/>
              <a:gd name="connsiteX675" fmla="*/ 0 w 7467600"/>
              <a:gd name="connsiteY675" fmla="*/ 4466006 h 6858000"/>
              <a:gd name="connsiteX676" fmla="*/ 0 w 7467600"/>
              <a:gd name="connsiteY676" fmla="*/ 4233763 h 6858000"/>
              <a:gd name="connsiteX677" fmla="*/ 36881 w 7467600"/>
              <a:gd name="connsiteY677" fmla="*/ 4200118 h 6858000"/>
              <a:gd name="connsiteX678" fmla="*/ 910534 w 7467600"/>
              <a:gd name="connsiteY678" fmla="*/ 3629753 h 6858000"/>
              <a:gd name="connsiteX679" fmla="*/ 1578717 w 7467600"/>
              <a:gd name="connsiteY679" fmla="*/ 3575982 h 6858000"/>
              <a:gd name="connsiteX680" fmla="*/ 2338780 w 7467600"/>
              <a:gd name="connsiteY680" fmla="*/ 3033725 h 6858000"/>
              <a:gd name="connsiteX681" fmla="*/ 1807991 w 7467600"/>
              <a:gd name="connsiteY681" fmla="*/ 2807184 h 6858000"/>
              <a:gd name="connsiteX682" fmla="*/ 1416358 w 7467600"/>
              <a:gd name="connsiteY682" fmla="*/ 3112571 h 6858000"/>
              <a:gd name="connsiteX683" fmla="*/ 939066 w 7467600"/>
              <a:gd name="connsiteY683" fmla="*/ 3378798 h 6858000"/>
              <a:gd name="connsiteX684" fmla="*/ 115099 w 7467600"/>
              <a:gd name="connsiteY684" fmla="*/ 3607650 h 6858000"/>
              <a:gd name="connsiteX685" fmla="*/ 97284 w 7467600"/>
              <a:gd name="connsiteY685" fmla="*/ 3520393 h 6858000"/>
              <a:gd name="connsiteX686" fmla="*/ 922050 w 7467600"/>
              <a:gd name="connsiteY686" fmla="*/ 3074867 h 6858000"/>
              <a:gd name="connsiteX687" fmla="*/ 1405265 w 7467600"/>
              <a:gd name="connsiteY687" fmla="*/ 3016319 h 6858000"/>
              <a:gd name="connsiteX688" fmla="*/ 1407512 w 7467600"/>
              <a:gd name="connsiteY688" fmla="*/ 3018001 h 6858000"/>
              <a:gd name="connsiteX689" fmla="*/ 1726266 w 7467600"/>
              <a:gd name="connsiteY689" fmla="*/ 2777274 h 6858000"/>
              <a:gd name="connsiteX690" fmla="*/ 625390 w 7467600"/>
              <a:gd name="connsiteY690" fmla="*/ 2514541 h 6858000"/>
              <a:gd name="connsiteX691" fmla="*/ 619799 w 7467600"/>
              <a:gd name="connsiteY691" fmla="*/ 2527180 h 6858000"/>
              <a:gd name="connsiteX692" fmla="*/ 310030 w 7467600"/>
              <a:gd name="connsiteY692" fmla="*/ 2771818 h 6858000"/>
              <a:gd name="connsiteX693" fmla="*/ 173877 w 7467600"/>
              <a:gd name="connsiteY693" fmla="*/ 2937056 h 6858000"/>
              <a:gd name="connsiteX694" fmla="*/ 77889 w 7467600"/>
              <a:gd name="connsiteY694" fmla="*/ 3138440 h 6858000"/>
              <a:gd name="connsiteX695" fmla="*/ 0 w 7467600"/>
              <a:gd name="connsiteY695" fmla="*/ 3271395 h 6858000"/>
              <a:gd name="connsiteX696" fmla="*/ 0 w 7467600"/>
              <a:gd name="connsiteY696" fmla="*/ 3153002 h 6858000"/>
              <a:gd name="connsiteX697" fmla="*/ 2386 w 7467600"/>
              <a:gd name="connsiteY697" fmla="*/ 3149203 h 6858000"/>
              <a:gd name="connsiteX698" fmla="*/ 89753 w 7467600"/>
              <a:gd name="connsiteY698" fmla="*/ 2987702 h 6858000"/>
              <a:gd name="connsiteX699" fmla="*/ 76869 w 7467600"/>
              <a:gd name="connsiteY699" fmla="*/ 3005404 h 6858000"/>
              <a:gd name="connsiteX700" fmla="*/ 32049 w 7467600"/>
              <a:gd name="connsiteY700" fmla="*/ 3065814 h 6858000"/>
              <a:gd name="connsiteX701" fmla="*/ 0 w 7467600"/>
              <a:gd name="connsiteY701" fmla="*/ 3108744 h 6858000"/>
              <a:gd name="connsiteX702" fmla="*/ 0 w 7467600"/>
              <a:gd name="connsiteY702" fmla="*/ 3058059 h 6858000"/>
              <a:gd name="connsiteX703" fmla="*/ 7610 w 7467600"/>
              <a:gd name="connsiteY703" fmla="*/ 3047889 h 6858000"/>
              <a:gd name="connsiteX704" fmla="*/ 52419 w 7467600"/>
              <a:gd name="connsiteY704" fmla="*/ 2987479 h 6858000"/>
              <a:gd name="connsiteX705" fmla="*/ 59142 w 7467600"/>
              <a:gd name="connsiteY705" fmla="*/ 2978488 h 6858000"/>
              <a:gd name="connsiteX706" fmla="*/ 0 w 7467600"/>
              <a:gd name="connsiteY706" fmla="*/ 3015334 h 6858000"/>
              <a:gd name="connsiteX707" fmla="*/ 0 w 7467600"/>
              <a:gd name="connsiteY707" fmla="*/ 2914286 h 6858000"/>
              <a:gd name="connsiteX708" fmla="*/ 36383 w 7467600"/>
              <a:gd name="connsiteY708" fmla="*/ 2901128 h 6858000"/>
              <a:gd name="connsiteX709" fmla="*/ 156329 w 7467600"/>
              <a:gd name="connsiteY709" fmla="*/ 2840533 h 6858000"/>
              <a:gd name="connsiteX710" fmla="*/ 358355 w 7467600"/>
              <a:gd name="connsiteY710" fmla="*/ 2620471 h 6858000"/>
              <a:gd name="connsiteX711" fmla="*/ 510577 w 7467600"/>
              <a:gd name="connsiteY711" fmla="*/ 2501244 h 6858000"/>
              <a:gd name="connsiteX712" fmla="*/ 211967 w 7467600"/>
              <a:gd name="connsiteY712" fmla="*/ 2479171 h 6858000"/>
              <a:gd name="connsiteX713" fmla="*/ 0 w 7467600"/>
              <a:gd name="connsiteY713" fmla="*/ 2476398 h 6858000"/>
              <a:gd name="connsiteX714" fmla="*/ 0 w 7467600"/>
              <a:gd name="connsiteY714" fmla="*/ 2389189 h 6858000"/>
              <a:gd name="connsiteX715" fmla="*/ 103062 w 7467600"/>
              <a:gd name="connsiteY715" fmla="*/ 2389518 h 6858000"/>
              <a:gd name="connsiteX716" fmla="*/ 510734 w 7467600"/>
              <a:gd name="connsiteY716" fmla="*/ 2416201 h 6858000"/>
              <a:gd name="connsiteX717" fmla="*/ 279257 w 7467600"/>
              <a:gd name="connsiteY717" fmla="*/ 2092102 h 6858000"/>
              <a:gd name="connsiteX718" fmla="*/ 65265 w 7467600"/>
              <a:gd name="connsiteY718" fmla="*/ 2006049 h 6858000"/>
              <a:gd name="connsiteX719" fmla="*/ 0 w 7467600"/>
              <a:gd name="connsiteY719" fmla="*/ 1982532 h 6858000"/>
              <a:gd name="connsiteX720" fmla="*/ 0 w 7467600"/>
              <a:gd name="connsiteY720" fmla="*/ 1912789 h 6858000"/>
              <a:gd name="connsiteX721" fmla="*/ 97460 w 7467600"/>
              <a:gd name="connsiteY721" fmla="*/ 1953725 h 6858000"/>
              <a:gd name="connsiteX722" fmla="*/ 221272 w 7467600"/>
              <a:gd name="connsiteY722" fmla="*/ 1980766 h 6858000"/>
              <a:gd name="connsiteX723" fmla="*/ 116765 w 7467600"/>
              <a:gd name="connsiteY723" fmla="*/ 1911033 h 6858000"/>
              <a:gd name="connsiteX724" fmla="*/ 16405 w 7467600"/>
              <a:gd name="connsiteY724" fmla="*/ 1803412 h 6858000"/>
              <a:gd name="connsiteX725" fmla="*/ 0 w 7467600"/>
              <a:gd name="connsiteY725" fmla="*/ 1784777 h 6858000"/>
              <a:gd name="connsiteX726" fmla="*/ 0 w 7467600"/>
              <a:gd name="connsiteY726" fmla="*/ 1740082 h 6858000"/>
              <a:gd name="connsiteX727" fmla="*/ 39394 w 7467600"/>
              <a:gd name="connsiteY727" fmla="*/ 1784856 h 6858000"/>
              <a:gd name="connsiteX728" fmla="*/ 135813 w 7467600"/>
              <a:gd name="connsiteY728" fmla="*/ 1888838 h 6858000"/>
              <a:gd name="connsiteX729" fmla="*/ 242575 w 7467600"/>
              <a:gd name="connsiteY729" fmla="*/ 1958841 h 6858000"/>
              <a:gd name="connsiteX730" fmla="*/ 82197 w 7467600"/>
              <a:gd name="connsiteY730" fmla="*/ 1754826 h 6858000"/>
              <a:gd name="connsiteX731" fmla="*/ 0 w 7467600"/>
              <a:gd name="connsiteY731" fmla="*/ 1679650 h 6858000"/>
              <a:gd name="connsiteX732" fmla="*/ 0 w 7467600"/>
              <a:gd name="connsiteY732" fmla="*/ 1602463 h 6858000"/>
              <a:gd name="connsiteX733" fmla="*/ 84689 w 7467600"/>
              <a:gd name="connsiteY733" fmla="*/ 1677442 h 6858000"/>
              <a:gd name="connsiteX734" fmla="*/ 298437 w 7467600"/>
              <a:gd name="connsiteY734" fmla="*/ 1968019 h 6858000"/>
              <a:gd name="connsiteX735" fmla="*/ 227269 w 7467600"/>
              <a:gd name="connsiteY735" fmla="*/ 1114064 h 6858000"/>
              <a:gd name="connsiteX736" fmla="*/ 248003 w 7467600"/>
              <a:gd name="connsiteY736" fmla="*/ 1089613 h 6858000"/>
              <a:gd name="connsiteX737" fmla="*/ 427020 w 7467600"/>
              <a:gd name="connsiteY737" fmla="*/ 1619803 h 6858000"/>
              <a:gd name="connsiteX738" fmla="*/ 340345 w 7467600"/>
              <a:gd name="connsiteY738" fmla="*/ 2027739 h 6858000"/>
              <a:gd name="connsiteX739" fmla="*/ 360865 w 7467600"/>
              <a:gd name="connsiteY739" fmla="*/ 2044827 h 6858000"/>
              <a:gd name="connsiteX740" fmla="*/ 560414 w 7467600"/>
              <a:gd name="connsiteY740" fmla="*/ 2421457 h 6858000"/>
              <a:gd name="connsiteX741" fmla="*/ 1359703 w 7467600"/>
              <a:gd name="connsiteY741" fmla="*/ 2578554 h 6858000"/>
              <a:gd name="connsiteX742" fmla="*/ 1359422 w 7467600"/>
              <a:gd name="connsiteY742" fmla="*/ 2577994 h 6858000"/>
              <a:gd name="connsiteX743" fmla="*/ 828701 w 7467600"/>
              <a:gd name="connsiteY743" fmla="*/ 1839520 h 6858000"/>
              <a:gd name="connsiteX744" fmla="*/ 494427 w 7467600"/>
              <a:gd name="connsiteY744" fmla="*/ 1092333 h 6858000"/>
              <a:gd name="connsiteX745" fmla="*/ 506322 w 7467600"/>
              <a:gd name="connsiteY745" fmla="*/ 1020997 h 6858000"/>
              <a:gd name="connsiteX746" fmla="*/ 4570198 w 7467600"/>
              <a:gd name="connsiteY746" fmla="*/ 978081 h 6858000"/>
              <a:gd name="connsiteX747" fmla="*/ 4523691 w 7467600"/>
              <a:gd name="connsiteY747" fmla="*/ 1127776 h 6858000"/>
              <a:gd name="connsiteX748" fmla="*/ 4509875 w 7467600"/>
              <a:gd name="connsiteY748" fmla="*/ 1167552 h 6858000"/>
              <a:gd name="connsiteX749" fmla="*/ 4478168 w 7467600"/>
              <a:gd name="connsiteY749" fmla="*/ 1260735 h 6858000"/>
              <a:gd name="connsiteX750" fmla="*/ 4409309 w 7467600"/>
              <a:gd name="connsiteY750" fmla="*/ 1666996 h 6858000"/>
              <a:gd name="connsiteX751" fmla="*/ 4370031 w 7467600"/>
              <a:gd name="connsiteY751" fmla="*/ 1955666 h 6858000"/>
              <a:gd name="connsiteX752" fmla="*/ 4570198 w 7467600"/>
              <a:gd name="connsiteY752" fmla="*/ 978081 h 6858000"/>
              <a:gd name="connsiteX753" fmla="*/ 4557898 w 7467600"/>
              <a:gd name="connsiteY753" fmla="*/ 900011 h 6858000"/>
              <a:gd name="connsiteX754" fmla="*/ 4344840 w 7467600"/>
              <a:gd name="connsiteY754" fmla="*/ 1922038 h 6858000"/>
              <a:gd name="connsiteX755" fmla="*/ 4378710 w 7467600"/>
              <a:gd name="connsiteY755" fmla="*/ 1665516 h 6858000"/>
              <a:gd name="connsiteX756" fmla="*/ 4448798 w 7467600"/>
              <a:gd name="connsiteY756" fmla="*/ 1253024 h 6858000"/>
              <a:gd name="connsiteX757" fmla="*/ 4480315 w 7467600"/>
              <a:gd name="connsiteY757" fmla="*/ 1158454 h 6858000"/>
              <a:gd name="connsiteX758" fmla="*/ 4494133 w 7467600"/>
              <a:gd name="connsiteY758" fmla="*/ 1118676 h 6858000"/>
              <a:gd name="connsiteX759" fmla="*/ 4557898 w 7467600"/>
              <a:gd name="connsiteY759" fmla="*/ 900011 h 6858000"/>
              <a:gd name="connsiteX760" fmla="*/ 5870151 w 7467600"/>
              <a:gd name="connsiteY760" fmla="*/ 898890 h 6858000"/>
              <a:gd name="connsiteX761" fmla="*/ 5861335 w 7467600"/>
              <a:gd name="connsiteY761" fmla="*/ 899177 h 6858000"/>
              <a:gd name="connsiteX762" fmla="*/ 5843702 w 7467600"/>
              <a:gd name="connsiteY762" fmla="*/ 899748 h 6858000"/>
              <a:gd name="connsiteX763" fmla="*/ 5651107 w 7467600"/>
              <a:gd name="connsiteY763" fmla="*/ 920306 h 6858000"/>
              <a:gd name="connsiteX764" fmla="*/ 5459407 w 7467600"/>
              <a:gd name="connsiteY764" fmla="*/ 940975 h 6858000"/>
              <a:gd name="connsiteX765" fmla="*/ 5374846 w 7467600"/>
              <a:gd name="connsiteY765" fmla="*/ 941988 h 6858000"/>
              <a:gd name="connsiteX766" fmla="*/ 5256105 w 7467600"/>
              <a:gd name="connsiteY766" fmla="*/ 945632 h 6858000"/>
              <a:gd name="connsiteX767" fmla="*/ 5107071 w 7467600"/>
              <a:gd name="connsiteY767" fmla="*/ 969720 h 6858000"/>
              <a:gd name="connsiteX768" fmla="*/ 4998681 w 7467600"/>
              <a:gd name="connsiteY768" fmla="*/ 988771 h 6858000"/>
              <a:gd name="connsiteX769" fmla="*/ 5870151 w 7467600"/>
              <a:gd name="connsiteY769" fmla="*/ 898890 h 6858000"/>
              <a:gd name="connsiteX770" fmla="*/ 5504425 w 7467600"/>
              <a:gd name="connsiteY770" fmla="*/ 848067 h 6858000"/>
              <a:gd name="connsiteX771" fmla="*/ 4968849 w 7467600"/>
              <a:gd name="connsiteY771" fmla="*/ 962318 h 6858000"/>
              <a:gd name="connsiteX772" fmla="*/ 5104039 w 7467600"/>
              <a:gd name="connsiteY772" fmla="*/ 940634 h 6858000"/>
              <a:gd name="connsiteX773" fmla="*/ 5256311 w 7467600"/>
              <a:gd name="connsiteY773" fmla="*/ 916490 h 6858000"/>
              <a:gd name="connsiteX774" fmla="*/ 5377381 w 7467600"/>
              <a:gd name="connsiteY774" fmla="*/ 912671 h 6858000"/>
              <a:gd name="connsiteX775" fmla="*/ 5460148 w 7467600"/>
              <a:gd name="connsiteY775" fmla="*/ 911442 h 6858000"/>
              <a:gd name="connsiteX776" fmla="*/ 5648971 w 7467600"/>
              <a:gd name="connsiteY776" fmla="*/ 891331 h 6858000"/>
              <a:gd name="connsiteX777" fmla="*/ 5844807 w 7467600"/>
              <a:gd name="connsiteY777" fmla="*/ 870718 h 6858000"/>
              <a:gd name="connsiteX778" fmla="*/ 5862975 w 7467600"/>
              <a:gd name="connsiteY778" fmla="*/ 869756 h 6858000"/>
              <a:gd name="connsiteX779" fmla="*/ 5920887 w 7467600"/>
              <a:gd name="connsiteY779" fmla="*/ 865929 h 6858000"/>
              <a:gd name="connsiteX780" fmla="*/ 5504425 w 7467600"/>
              <a:gd name="connsiteY780" fmla="*/ 848067 h 6858000"/>
              <a:gd name="connsiteX781" fmla="*/ 3607114 w 7467600"/>
              <a:gd name="connsiteY781" fmla="*/ 467441 h 6858000"/>
              <a:gd name="connsiteX782" fmla="*/ 3296242 w 7467600"/>
              <a:gd name="connsiteY782" fmla="*/ 807991 h 6858000"/>
              <a:gd name="connsiteX783" fmla="*/ 3174674 w 7467600"/>
              <a:gd name="connsiteY783" fmla="*/ 919759 h 6858000"/>
              <a:gd name="connsiteX784" fmla="*/ 3042978 w 7467600"/>
              <a:gd name="connsiteY784" fmla="*/ 1054894 h 6858000"/>
              <a:gd name="connsiteX785" fmla="*/ 2968914 w 7467600"/>
              <a:gd name="connsiteY785" fmla="*/ 1133756 h 6858000"/>
              <a:gd name="connsiteX786" fmla="*/ 3103823 w 7467600"/>
              <a:gd name="connsiteY786" fmla="*/ 1026814 h 6858000"/>
              <a:gd name="connsiteX787" fmla="*/ 3607114 w 7467600"/>
              <a:gd name="connsiteY787" fmla="*/ 467441 h 6858000"/>
              <a:gd name="connsiteX788" fmla="*/ 3744487 w 7467600"/>
              <a:gd name="connsiteY788" fmla="*/ 383136 h 6858000"/>
              <a:gd name="connsiteX789" fmla="*/ 3970213 w 7467600"/>
              <a:gd name="connsiteY789" fmla="*/ 995559 h 6858000"/>
              <a:gd name="connsiteX790" fmla="*/ 3744487 w 7467600"/>
              <a:gd name="connsiteY790" fmla="*/ 383136 h 6858000"/>
              <a:gd name="connsiteX791" fmla="*/ 3624562 w 7467600"/>
              <a:gd name="connsiteY791" fmla="*/ 367041 h 6858000"/>
              <a:gd name="connsiteX792" fmla="*/ 3489712 w 7467600"/>
              <a:gd name="connsiteY792" fmla="*/ 485386 h 6858000"/>
              <a:gd name="connsiteX793" fmla="*/ 3182994 w 7467600"/>
              <a:gd name="connsiteY793" fmla="*/ 828265 h 6858000"/>
              <a:gd name="connsiteX794" fmla="*/ 2892114 w 7467600"/>
              <a:gd name="connsiteY794" fmla="*/ 1172635 h 6858000"/>
              <a:gd name="connsiteX795" fmla="*/ 3021459 w 7467600"/>
              <a:gd name="connsiteY795" fmla="*/ 1035385 h 6858000"/>
              <a:gd name="connsiteX796" fmla="*/ 3153873 w 7467600"/>
              <a:gd name="connsiteY796" fmla="*/ 898971 h 6858000"/>
              <a:gd name="connsiteX797" fmla="*/ 3276511 w 7467600"/>
              <a:gd name="connsiteY797" fmla="*/ 786423 h 6858000"/>
              <a:gd name="connsiteX798" fmla="*/ 3584154 w 7467600"/>
              <a:gd name="connsiteY798" fmla="*/ 448218 h 6858000"/>
              <a:gd name="connsiteX799" fmla="*/ 3624562 w 7467600"/>
              <a:gd name="connsiteY799" fmla="*/ 367041 h 6858000"/>
              <a:gd name="connsiteX800" fmla="*/ 3766672 w 7467600"/>
              <a:gd name="connsiteY800" fmla="*/ 359429 h 6858000"/>
              <a:gd name="connsiteX801" fmla="*/ 3996338 w 7467600"/>
              <a:gd name="connsiteY801" fmla="*/ 968237 h 6858000"/>
              <a:gd name="connsiteX802" fmla="*/ 3766672 w 7467600"/>
              <a:gd name="connsiteY802" fmla="*/ 359429 h 6858000"/>
              <a:gd name="connsiteX803" fmla="*/ 5805386 w 7467600"/>
              <a:gd name="connsiteY803" fmla="*/ 239240 h 6858000"/>
              <a:gd name="connsiteX804" fmla="*/ 5736947 w 7467600"/>
              <a:gd name="connsiteY804" fmla="*/ 261367 h 6858000"/>
              <a:gd name="connsiteX805" fmla="*/ 5427012 w 7467600"/>
              <a:gd name="connsiteY805" fmla="*/ 311272 h 6858000"/>
              <a:gd name="connsiteX806" fmla="*/ 5147818 w 7467600"/>
              <a:gd name="connsiteY806" fmla="*/ 322112 h 6858000"/>
              <a:gd name="connsiteX807" fmla="*/ 5060854 w 7467600"/>
              <a:gd name="connsiteY807" fmla="*/ 311882 h 6858000"/>
              <a:gd name="connsiteX808" fmla="*/ 4945989 w 7467600"/>
              <a:gd name="connsiteY808" fmla="*/ 300516 h 6858000"/>
              <a:gd name="connsiteX809" fmla="*/ 5410479 w 7467600"/>
              <a:gd name="connsiteY809" fmla="*/ 348434 h 6858000"/>
              <a:gd name="connsiteX810" fmla="*/ 5805386 w 7467600"/>
              <a:gd name="connsiteY810" fmla="*/ 239240 h 6858000"/>
              <a:gd name="connsiteX811" fmla="*/ 5905192 w 7467600"/>
              <a:gd name="connsiteY811" fmla="*/ 163079 h 6858000"/>
              <a:gd name="connsiteX812" fmla="*/ 5865655 w 7467600"/>
              <a:gd name="connsiteY812" fmla="*/ 171901 h 6858000"/>
              <a:gd name="connsiteX813" fmla="*/ 5259740 w 7467600"/>
              <a:gd name="connsiteY813" fmla="*/ 257013 h 6858000"/>
              <a:gd name="connsiteX814" fmla="*/ 5208466 w 7467600"/>
              <a:gd name="connsiteY814" fmla="*/ 257550 h 6858000"/>
              <a:gd name="connsiteX815" fmla="*/ 4980204 w 7467600"/>
              <a:gd name="connsiteY815" fmla="*/ 271903 h 6858000"/>
              <a:gd name="connsiteX816" fmla="*/ 5068068 w 7467600"/>
              <a:gd name="connsiteY816" fmla="*/ 282244 h 6858000"/>
              <a:gd name="connsiteX817" fmla="*/ 5153231 w 7467600"/>
              <a:gd name="connsiteY817" fmla="*/ 292240 h 6858000"/>
              <a:gd name="connsiteX818" fmla="*/ 5426491 w 7467600"/>
              <a:gd name="connsiteY818" fmla="*/ 281128 h 6858000"/>
              <a:gd name="connsiteX819" fmla="*/ 5731212 w 7467600"/>
              <a:gd name="connsiteY819" fmla="*/ 231951 h 6858000"/>
              <a:gd name="connsiteX820" fmla="*/ 5905192 w 7467600"/>
              <a:gd name="connsiteY820" fmla="*/ 163079 h 6858000"/>
              <a:gd name="connsiteX821" fmla="*/ 5944437 w 7467600"/>
              <a:gd name="connsiteY821" fmla="*/ 113829 h 6858000"/>
              <a:gd name="connsiteX822" fmla="*/ 5825032 w 7467600"/>
              <a:gd name="connsiteY822" fmla="*/ 146405 h 6858000"/>
              <a:gd name="connsiteX823" fmla="*/ 4955599 w 7467600"/>
              <a:gd name="connsiteY823" fmla="*/ 247008 h 6858000"/>
              <a:gd name="connsiteX824" fmla="*/ 5210104 w 7467600"/>
              <a:gd name="connsiteY824" fmla="*/ 228123 h 6858000"/>
              <a:gd name="connsiteX825" fmla="*/ 5261015 w 7467600"/>
              <a:gd name="connsiteY825" fmla="*/ 227087 h 6858000"/>
              <a:gd name="connsiteX826" fmla="*/ 5861181 w 7467600"/>
              <a:gd name="connsiteY826" fmla="*/ 143093 h 6858000"/>
              <a:gd name="connsiteX827" fmla="*/ 5961252 w 7467600"/>
              <a:gd name="connsiteY827" fmla="*/ 114820 h 6858000"/>
              <a:gd name="connsiteX828" fmla="*/ 5944437 w 7467600"/>
              <a:gd name="connsiteY828" fmla="*/ 113829 h 6858000"/>
              <a:gd name="connsiteX829" fmla="*/ 3882765 w 7467600"/>
              <a:gd name="connsiteY829" fmla="*/ 0 h 6858000"/>
              <a:gd name="connsiteX830" fmla="*/ 3995099 w 7467600"/>
              <a:gd name="connsiteY830" fmla="*/ 0 h 6858000"/>
              <a:gd name="connsiteX831" fmla="*/ 4163818 w 7467600"/>
              <a:gd name="connsiteY831" fmla="*/ 234104 h 6858000"/>
              <a:gd name="connsiteX832" fmla="*/ 4172099 w 7467600"/>
              <a:gd name="connsiteY832" fmla="*/ 234207 h 6858000"/>
              <a:gd name="connsiteX833" fmla="*/ 4784282 w 7467600"/>
              <a:gd name="connsiteY833" fmla="*/ 276561 h 6858000"/>
              <a:gd name="connsiteX834" fmla="*/ 4801687 w 7467600"/>
              <a:gd name="connsiteY834" fmla="*/ 267764 h 6858000"/>
              <a:gd name="connsiteX835" fmla="*/ 6082788 w 7467600"/>
              <a:gd name="connsiteY835" fmla="*/ 64119 h 6858000"/>
              <a:gd name="connsiteX836" fmla="*/ 6099442 w 7467600"/>
              <a:gd name="connsiteY836" fmla="*/ 82568 h 6858000"/>
              <a:gd name="connsiteX837" fmla="*/ 4804137 w 7467600"/>
              <a:gd name="connsiteY837" fmla="*/ 320931 h 6858000"/>
              <a:gd name="connsiteX838" fmla="*/ 4227047 w 7467600"/>
              <a:gd name="connsiteY838" fmla="*/ 313415 h 6858000"/>
              <a:gd name="connsiteX839" fmla="*/ 4346041 w 7467600"/>
              <a:gd name="connsiteY839" fmla="*/ 456086 h 6858000"/>
              <a:gd name="connsiteX840" fmla="*/ 4870967 w 7467600"/>
              <a:gd name="connsiteY840" fmla="*/ 963061 h 6858000"/>
              <a:gd name="connsiteX841" fmla="*/ 4889647 w 7467600"/>
              <a:gd name="connsiteY841" fmla="*/ 957147 h 6858000"/>
              <a:gd name="connsiteX842" fmla="*/ 5422504 w 7467600"/>
              <a:gd name="connsiteY842" fmla="*/ 805191 h 6858000"/>
              <a:gd name="connsiteX843" fmla="*/ 6087656 w 7467600"/>
              <a:gd name="connsiteY843" fmla="*/ 826703 h 6858000"/>
              <a:gd name="connsiteX844" fmla="*/ 6058717 w 7467600"/>
              <a:gd name="connsiteY844" fmla="*/ 865992 h 6858000"/>
              <a:gd name="connsiteX845" fmla="*/ 4974153 w 7467600"/>
              <a:gd name="connsiteY845" fmla="*/ 1045456 h 6858000"/>
              <a:gd name="connsiteX846" fmla="*/ 5627835 w 7467600"/>
              <a:gd name="connsiteY846" fmla="*/ 1472077 h 6858000"/>
              <a:gd name="connsiteX847" fmla="*/ 5629817 w 7467600"/>
              <a:gd name="connsiteY847" fmla="*/ 1471412 h 6858000"/>
              <a:gd name="connsiteX848" fmla="*/ 5634124 w 7467600"/>
              <a:gd name="connsiteY848" fmla="*/ 1470572 h 6858000"/>
              <a:gd name="connsiteX849" fmla="*/ 5755832 w 7467600"/>
              <a:gd name="connsiteY849" fmla="*/ 1383886 h 6858000"/>
              <a:gd name="connsiteX850" fmla="*/ 6014186 w 7467600"/>
              <a:gd name="connsiteY850" fmla="*/ 1279799 h 6858000"/>
              <a:gd name="connsiteX851" fmla="*/ 6901619 w 7467600"/>
              <a:gd name="connsiteY851" fmla="*/ 1047874 h 6858000"/>
              <a:gd name="connsiteX852" fmla="*/ 6931566 w 7467600"/>
              <a:gd name="connsiteY852" fmla="*/ 1062034 h 6858000"/>
              <a:gd name="connsiteX853" fmla="*/ 5790982 w 7467600"/>
              <a:gd name="connsiteY853" fmla="*/ 1561380 h 6858000"/>
              <a:gd name="connsiteX854" fmla="*/ 6188971 w 7467600"/>
              <a:gd name="connsiteY854" fmla="*/ 1755168 h 6858000"/>
              <a:gd name="connsiteX855" fmla="*/ 6202446 w 7467600"/>
              <a:gd name="connsiteY855" fmla="*/ 1752268 h 6858000"/>
              <a:gd name="connsiteX856" fmla="*/ 7179560 w 7467600"/>
              <a:gd name="connsiteY856" fmla="*/ 1467551 h 6858000"/>
              <a:gd name="connsiteX857" fmla="*/ 7158730 w 7467600"/>
              <a:gd name="connsiteY857" fmla="*/ 1507835 h 6858000"/>
              <a:gd name="connsiteX858" fmla="*/ 6326959 w 7467600"/>
              <a:gd name="connsiteY858" fmla="*/ 1817686 h 6858000"/>
              <a:gd name="connsiteX859" fmla="*/ 6537433 w 7467600"/>
              <a:gd name="connsiteY859" fmla="*/ 1907790 h 6858000"/>
              <a:gd name="connsiteX860" fmla="*/ 6550221 w 7467600"/>
              <a:gd name="connsiteY860" fmla="*/ 1910729 h 6858000"/>
              <a:gd name="connsiteX861" fmla="*/ 6964438 w 7467600"/>
              <a:gd name="connsiteY861" fmla="*/ 2209505 h 6858000"/>
              <a:gd name="connsiteX862" fmla="*/ 7367862 w 7467600"/>
              <a:gd name="connsiteY862" fmla="*/ 2806833 h 6858000"/>
              <a:gd name="connsiteX863" fmla="*/ 7364329 w 7467600"/>
              <a:gd name="connsiteY863" fmla="*/ 2826907 h 6858000"/>
              <a:gd name="connsiteX864" fmla="*/ 7290545 w 7467600"/>
              <a:gd name="connsiteY864" fmla="*/ 2850663 h 6858000"/>
              <a:gd name="connsiteX865" fmla="*/ 6472036 w 7467600"/>
              <a:gd name="connsiteY865" fmla="*/ 1959003 h 6858000"/>
              <a:gd name="connsiteX866" fmla="*/ 5792897 w 7467600"/>
              <a:gd name="connsiteY866" fmla="*/ 1647747 h 6858000"/>
              <a:gd name="connsiteX867" fmla="*/ 5842751 w 7467600"/>
              <a:gd name="connsiteY867" fmla="*/ 1816112 h 6858000"/>
              <a:gd name="connsiteX868" fmla="*/ 5847424 w 7467600"/>
              <a:gd name="connsiteY868" fmla="*/ 1815776 h 6858000"/>
              <a:gd name="connsiteX869" fmla="*/ 6399821 w 7467600"/>
              <a:gd name="connsiteY869" fmla="*/ 2344799 h 6858000"/>
              <a:gd name="connsiteX870" fmla="*/ 6323232 w 7467600"/>
              <a:gd name="connsiteY870" fmla="*/ 2389634 h 6858000"/>
              <a:gd name="connsiteX871" fmla="*/ 5942958 w 7467600"/>
              <a:gd name="connsiteY871" fmla="*/ 2077708 h 6858000"/>
              <a:gd name="connsiteX872" fmla="*/ 5921559 w 7467600"/>
              <a:gd name="connsiteY872" fmla="*/ 2378596 h 6858000"/>
              <a:gd name="connsiteX873" fmla="*/ 5817651 w 7467600"/>
              <a:gd name="connsiteY873" fmla="*/ 3023919 h 6858000"/>
              <a:gd name="connsiteX874" fmla="*/ 5729634 w 7467600"/>
              <a:gd name="connsiteY874" fmla="*/ 3051849 h 6858000"/>
              <a:gd name="connsiteX875" fmla="*/ 5611018 w 7467600"/>
              <a:gd name="connsiteY875" fmla="*/ 2316769 h 6858000"/>
              <a:gd name="connsiteX876" fmla="*/ 5687608 w 7467600"/>
              <a:gd name="connsiteY876" fmla="*/ 2039972 h 6858000"/>
              <a:gd name="connsiteX877" fmla="*/ 5657554 w 7467600"/>
              <a:gd name="connsiteY877" fmla="*/ 1576445 h 6858000"/>
              <a:gd name="connsiteX878" fmla="*/ 5150475 w 7467600"/>
              <a:gd name="connsiteY878" fmla="*/ 1274012 h 6858000"/>
              <a:gd name="connsiteX879" fmla="*/ 5349142 w 7467600"/>
              <a:gd name="connsiteY879" fmla="*/ 2204405 h 6858000"/>
              <a:gd name="connsiteX880" fmla="*/ 5262214 w 7467600"/>
              <a:gd name="connsiteY880" fmla="*/ 2233836 h 6858000"/>
              <a:gd name="connsiteX881" fmla="*/ 4981539 w 7467600"/>
              <a:gd name="connsiteY881" fmla="*/ 1542201 h 6858000"/>
              <a:gd name="connsiteX882" fmla="*/ 4958461 w 7467600"/>
              <a:gd name="connsiteY882" fmla="*/ 1136957 h 6858000"/>
              <a:gd name="connsiteX883" fmla="*/ 4655015 w 7467600"/>
              <a:gd name="connsiteY883" fmla="*/ 891426 h 6858000"/>
              <a:gd name="connsiteX884" fmla="*/ 4348002 w 7467600"/>
              <a:gd name="connsiteY884" fmla="*/ 2205895 h 6858000"/>
              <a:gd name="connsiteX885" fmla="*/ 4262250 w 7467600"/>
              <a:gd name="connsiteY885" fmla="*/ 2219972 h 6858000"/>
              <a:gd name="connsiteX886" fmla="*/ 4550611 w 7467600"/>
              <a:gd name="connsiteY886" fmla="*/ 817540 h 6858000"/>
              <a:gd name="connsiteX887" fmla="*/ 4564418 w 7467600"/>
              <a:gd name="connsiteY887" fmla="*/ 808293 h 6858000"/>
              <a:gd name="connsiteX888" fmla="*/ 4266388 w 7467600"/>
              <a:gd name="connsiteY888" fmla="*/ 500083 h 6858000"/>
              <a:gd name="connsiteX889" fmla="*/ 4032842 w 7467600"/>
              <a:gd name="connsiteY889" fmla="*/ 211809 h 6858000"/>
              <a:gd name="connsiteX890" fmla="*/ 3882765 w 7467600"/>
              <a:gd name="connsiteY890" fmla="*/ 0 h 6858000"/>
              <a:gd name="connsiteX891" fmla="*/ 3721337 w 7467600"/>
              <a:gd name="connsiteY891" fmla="*/ 0 h 6858000"/>
              <a:gd name="connsiteX892" fmla="*/ 3797544 w 7467600"/>
              <a:gd name="connsiteY892" fmla="*/ 0 h 6858000"/>
              <a:gd name="connsiteX893" fmla="*/ 3775734 w 7467600"/>
              <a:gd name="connsiteY893" fmla="*/ 95131 h 6858000"/>
              <a:gd name="connsiteX894" fmla="*/ 3724807 w 7467600"/>
              <a:gd name="connsiteY894" fmla="*/ 272257 h 6858000"/>
              <a:gd name="connsiteX895" fmla="*/ 3726844 w 7467600"/>
              <a:gd name="connsiteY895" fmla="*/ 282988 h 6858000"/>
              <a:gd name="connsiteX896" fmla="*/ 3742664 w 7467600"/>
              <a:gd name="connsiteY896" fmla="*/ 279918 h 6858000"/>
              <a:gd name="connsiteX897" fmla="*/ 4103910 w 7467600"/>
              <a:gd name="connsiteY897" fmla="*/ 1161917 h 6858000"/>
              <a:gd name="connsiteX898" fmla="*/ 4020269 w 7467600"/>
              <a:gd name="connsiteY898" fmla="*/ 1200406 h 6858000"/>
              <a:gd name="connsiteX899" fmla="*/ 3674882 w 7467600"/>
              <a:gd name="connsiteY899" fmla="*/ 488524 h 6858000"/>
              <a:gd name="connsiteX900" fmla="*/ 3132682 w 7467600"/>
              <a:gd name="connsiteY900" fmla="*/ 1072284 h 6858000"/>
              <a:gd name="connsiteX901" fmla="*/ 2716346 w 7467600"/>
              <a:gd name="connsiteY901" fmla="*/ 1276376 h 6858000"/>
              <a:gd name="connsiteX902" fmla="*/ 2716772 w 7467600"/>
              <a:gd name="connsiteY902" fmla="*/ 1255462 h 6858000"/>
              <a:gd name="connsiteX903" fmla="*/ 3471096 w 7467600"/>
              <a:gd name="connsiteY903" fmla="*/ 437072 h 6858000"/>
              <a:gd name="connsiteX904" fmla="*/ 3639057 w 7467600"/>
              <a:gd name="connsiteY904" fmla="*/ 286334 h 6858000"/>
              <a:gd name="connsiteX905" fmla="*/ 3640309 w 7467600"/>
              <a:gd name="connsiteY905" fmla="*/ 284664 h 6858000"/>
              <a:gd name="connsiteX906" fmla="*/ 3646022 w 7467600"/>
              <a:gd name="connsiteY906" fmla="*/ 276711 h 6858000"/>
              <a:gd name="connsiteX907" fmla="*/ 3707943 w 7467600"/>
              <a:gd name="connsiteY907" fmla="*/ 65958 h 6858000"/>
              <a:gd name="connsiteX908" fmla="*/ 3721337 w 7467600"/>
              <a:gd name="connsiteY908" fmla="*/ 0 h 6858000"/>
              <a:gd name="connsiteX909" fmla="*/ 2867960 w 7467600"/>
              <a:gd name="connsiteY909" fmla="*/ 0 h 6858000"/>
              <a:gd name="connsiteX910" fmla="*/ 2926351 w 7467600"/>
              <a:gd name="connsiteY910" fmla="*/ 0 h 6858000"/>
              <a:gd name="connsiteX911" fmla="*/ 2902823 w 7467600"/>
              <a:gd name="connsiteY911" fmla="*/ 262929 h 6858000"/>
              <a:gd name="connsiteX912" fmla="*/ 2940663 w 7467600"/>
              <a:gd name="connsiteY912" fmla="*/ 140884 h 6858000"/>
              <a:gd name="connsiteX913" fmla="*/ 2947039 w 7467600"/>
              <a:gd name="connsiteY913" fmla="*/ 122524 h 6858000"/>
              <a:gd name="connsiteX914" fmla="*/ 2984316 w 7467600"/>
              <a:gd name="connsiteY914" fmla="*/ 0 h 6858000"/>
              <a:gd name="connsiteX915" fmla="*/ 3016114 w 7467600"/>
              <a:gd name="connsiteY915" fmla="*/ 0 h 6858000"/>
              <a:gd name="connsiteX916" fmla="*/ 2979949 w 7467600"/>
              <a:gd name="connsiteY916" fmla="*/ 119274 h 6858000"/>
              <a:gd name="connsiteX917" fmla="*/ 3023879 w 7467600"/>
              <a:gd name="connsiteY917" fmla="*/ 0 h 6858000"/>
              <a:gd name="connsiteX918" fmla="*/ 3105400 w 7467600"/>
              <a:gd name="connsiteY918" fmla="*/ 0 h 6858000"/>
              <a:gd name="connsiteX919" fmla="*/ 3094669 w 7467600"/>
              <a:gd name="connsiteY919" fmla="*/ 30308 h 6858000"/>
              <a:gd name="connsiteX920" fmla="*/ 2901945 w 7467600"/>
              <a:gd name="connsiteY920" fmla="*/ 466538 h 6858000"/>
              <a:gd name="connsiteX921" fmla="*/ 2815209 w 7467600"/>
              <a:gd name="connsiteY921" fmla="*/ 497361 h 6858000"/>
              <a:gd name="connsiteX922" fmla="*/ 2844845 w 7467600"/>
              <a:gd name="connsiteY922" fmla="*/ 127638 h 6858000"/>
              <a:gd name="connsiteX923" fmla="*/ 2867960 w 7467600"/>
              <a:gd name="connsiteY923" fmla="*/ 0 h 6858000"/>
              <a:gd name="connsiteX924" fmla="*/ 1057230 w 7467600"/>
              <a:gd name="connsiteY924" fmla="*/ 0 h 6858000"/>
              <a:gd name="connsiteX925" fmla="*/ 1111003 w 7467600"/>
              <a:gd name="connsiteY925" fmla="*/ 0 h 6858000"/>
              <a:gd name="connsiteX926" fmla="*/ 1125553 w 7467600"/>
              <a:gd name="connsiteY926" fmla="*/ 52588 h 6858000"/>
              <a:gd name="connsiteX927" fmla="*/ 1304276 w 7467600"/>
              <a:gd name="connsiteY927" fmla="*/ 476275 h 6858000"/>
              <a:gd name="connsiteX928" fmla="*/ 1492066 w 7467600"/>
              <a:gd name="connsiteY928" fmla="*/ 886333 h 6858000"/>
              <a:gd name="connsiteX929" fmla="*/ 1423698 w 7467600"/>
              <a:gd name="connsiteY929" fmla="*/ 710817 h 6858000"/>
              <a:gd name="connsiteX930" fmla="*/ 1357609 w 7467600"/>
              <a:gd name="connsiteY930" fmla="*/ 532892 h 6858000"/>
              <a:gd name="connsiteX931" fmla="*/ 1309550 w 7467600"/>
              <a:gd name="connsiteY931" fmla="*/ 374031 h 6858000"/>
              <a:gd name="connsiteX932" fmla="*/ 1193673 w 7467600"/>
              <a:gd name="connsiteY932" fmla="*/ 49533 h 6858000"/>
              <a:gd name="connsiteX933" fmla="*/ 1164391 w 7467600"/>
              <a:gd name="connsiteY933" fmla="*/ 0 h 6858000"/>
              <a:gd name="connsiteX934" fmla="*/ 1200666 w 7467600"/>
              <a:gd name="connsiteY934" fmla="*/ 0 h 6858000"/>
              <a:gd name="connsiteX935" fmla="*/ 1223408 w 7467600"/>
              <a:gd name="connsiteY935" fmla="*/ 38996 h 6858000"/>
              <a:gd name="connsiteX936" fmla="*/ 1339635 w 7467600"/>
              <a:gd name="connsiteY936" fmla="*/ 365517 h 6858000"/>
              <a:gd name="connsiteX937" fmla="*/ 1387469 w 7467600"/>
              <a:gd name="connsiteY937" fmla="*/ 523079 h 6858000"/>
              <a:gd name="connsiteX938" fmla="*/ 1452685 w 7467600"/>
              <a:gd name="connsiteY938" fmla="*/ 699806 h 6858000"/>
              <a:gd name="connsiteX939" fmla="*/ 1492092 w 7467600"/>
              <a:gd name="connsiteY939" fmla="*/ 800424 h 6858000"/>
              <a:gd name="connsiteX940" fmla="*/ 1455302 w 7467600"/>
              <a:gd name="connsiteY940" fmla="*/ 632913 h 6858000"/>
              <a:gd name="connsiteX941" fmla="*/ 1222336 w 7467600"/>
              <a:gd name="connsiteY941" fmla="*/ 9480 h 6858000"/>
              <a:gd name="connsiteX942" fmla="*/ 1214634 w 7467600"/>
              <a:gd name="connsiteY942" fmla="*/ 0 h 6858000"/>
              <a:gd name="connsiteX943" fmla="*/ 1289827 w 7467600"/>
              <a:gd name="connsiteY943" fmla="*/ 0 h 6858000"/>
              <a:gd name="connsiteX944" fmla="*/ 1321076 w 7467600"/>
              <a:gd name="connsiteY944" fmla="*/ 59722 h 6858000"/>
              <a:gd name="connsiteX945" fmla="*/ 1512579 w 7467600"/>
              <a:gd name="connsiteY945" fmla="*/ 626441 h 6858000"/>
              <a:gd name="connsiteX946" fmla="*/ 1506076 w 7467600"/>
              <a:gd name="connsiteY946" fmla="*/ 1089289 h 6858000"/>
              <a:gd name="connsiteX947" fmla="*/ 1486346 w 7467600"/>
              <a:gd name="connsiteY947" fmla="*/ 1079919 h 6858000"/>
              <a:gd name="connsiteX948" fmla="*/ 1070511 w 7467600"/>
              <a:gd name="connsiteY948" fmla="*/ 48609 h 6858000"/>
              <a:gd name="connsiteX949" fmla="*/ 1057230 w 7467600"/>
              <a:gd name="connsiteY949" fmla="*/ 0 h 6858000"/>
              <a:gd name="connsiteX950" fmla="*/ 43151 w 7467600"/>
              <a:gd name="connsiteY950" fmla="*/ 0 h 6858000"/>
              <a:gd name="connsiteX951" fmla="*/ 95283 w 7467600"/>
              <a:gd name="connsiteY951" fmla="*/ 0 h 6858000"/>
              <a:gd name="connsiteX952" fmla="*/ 300708 w 7467600"/>
              <a:gd name="connsiteY952" fmla="*/ 154571 h 6858000"/>
              <a:gd name="connsiteX953" fmla="*/ 530414 w 7467600"/>
              <a:gd name="connsiteY953" fmla="*/ 354673 h 6858000"/>
              <a:gd name="connsiteX954" fmla="*/ 333785 w 7467600"/>
              <a:gd name="connsiteY954" fmla="*/ 161564 h 6858000"/>
              <a:gd name="connsiteX955" fmla="*/ 147005 w 7467600"/>
              <a:gd name="connsiteY955" fmla="*/ 0 h 6858000"/>
              <a:gd name="connsiteX956" fmla="*/ 272509 w 7467600"/>
              <a:gd name="connsiteY956" fmla="*/ 0 h 6858000"/>
              <a:gd name="connsiteX957" fmla="*/ 326276 w 7467600"/>
              <a:gd name="connsiteY957" fmla="*/ 45847 h 6858000"/>
              <a:gd name="connsiteX958" fmla="*/ 823759 w 7467600"/>
              <a:gd name="connsiteY958" fmla="*/ 574145 h 6858000"/>
              <a:gd name="connsiteX959" fmla="*/ 811254 w 7467600"/>
              <a:gd name="connsiteY959" fmla="*/ 665546 h 6858000"/>
              <a:gd name="connsiteX960" fmla="*/ 154042 w 7467600"/>
              <a:gd name="connsiteY960" fmla="*/ 261522 h 6858000"/>
              <a:gd name="connsiteX961" fmla="*/ 13550 w 7467600"/>
              <a:gd name="connsiteY961" fmla="*/ 158423 h 6858000"/>
              <a:gd name="connsiteX962" fmla="*/ 0 w 7467600"/>
              <a:gd name="connsiteY962" fmla="*/ 146618 h 6858000"/>
              <a:gd name="connsiteX963" fmla="*/ 0 w 7467600"/>
              <a:gd name="connsiteY963" fmla="*/ 59161 h 6858000"/>
              <a:gd name="connsiteX964" fmla="*/ 45427 w 7467600"/>
              <a:gd name="connsiteY964" fmla="*/ 101078 h 6858000"/>
              <a:gd name="connsiteX965" fmla="*/ 630103 w 7467600"/>
              <a:gd name="connsiteY965" fmla="*/ 485885 h 6858000"/>
              <a:gd name="connsiteX966" fmla="*/ 532040 w 7467600"/>
              <a:gd name="connsiteY966" fmla="*/ 399359 h 6858000"/>
              <a:gd name="connsiteX967" fmla="*/ 517618 w 7467600"/>
              <a:gd name="connsiteY967" fmla="*/ 385726 h 6858000"/>
              <a:gd name="connsiteX968" fmla="*/ 285074 w 7467600"/>
              <a:gd name="connsiteY968" fmla="*/ 182755 h 6858000"/>
              <a:gd name="connsiteX969" fmla="*/ 43151 w 7467600"/>
              <a:gd name="connsiteY96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356878 w 7467600"/>
              <a:gd name="connsiteY80" fmla="*/ 5981332 h 6858000"/>
              <a:gd name="connsiteX81" fmla="*/ 7467600 w 7467600"/>
              <a:gd name="connsiteY81" fmla="*/ 6117703 h 6858000"/>
              <a:gd name="connsiteX82" fmla="*/ 7467600 w 7467600"/>
              <a:gd name="connsiteY82" fmla="*/ 6163634 h 6858000"/>
              <a:gd name="connsiteX83" fmla="*/ 7403637 w 7467600"/>
              <a:gd name="connsiteY83" fmla="*/ 6083957 h 6858000"/>
              <a:gd name="connsiteX84" fmla="*/ 7254615 w 7467600"/>
              <a:gd name="connsiteY84" fmla="*/ 5911918 h 6858000"/>
              <a:gd name="connsiteX85" fmla="*/ 7312589 w 7467600"/>
              <a:gd name="connsiteY85" fmla="*/ 5982309 h 6858000"/>
              <a:gd name="connsiteX86" fmla="*/ 7448321 w 7467600"/>
              <a:gd name="connsiteY86" fmla="*/ 6190991 h 6858000"/>
              <a:gd name="connsiteX87" fmla="*/ 7467600 w 7467600"/>
              <a:gd name="connsiteY87" fmla="*/ 6221686 h 6858000"/>
              <a:gd name="connsiteX88" fmla="*/ 7467600 w 7467600"/>
              <a:gd name="connsiteY88" fmla="*/ 6334256 h 6858000"/>
              <a:gd name="connsiteX89" fmla="*/ 7454976 w 7467600"/>
              <a:gd name="connsiteY89" fmla="*/ 6318297 h 6858000"/>
              <a:gd name="connsiteX90" fmla="*/ 1456157 w 7467600"/>
              <a:gd name="connsiteY90" fmla="*/ 5371404 h 6858000"/>
              <a:gd name="connsiteX91" fmla="*/ 1244432 w 7467600"/>
              <a:gd name="connsiteY91" fmla="*/ 5385601 h 6858000"/>
              <a:gd name="connsiteX92" fmla="*/ 973990 w 7467600"/>
              <a:gd name="connsiteY92" fmla="*/ 5424940 h 6858000"/>
              <a:gd name="connsiteX93" fmla="*/ 1103809 w 7467600"/>
              <a:gd name="connsiteY93" fmla="*/ 5433720 h 6858000"/>
              <a:gd name="connsiteX94" fmla="*/ 1123454 w 7467600"/>
              <a:gd name="connsiteY94" fmla="*/ 5435727 h 6858000"/>
              <a:gd name="connsiteX95" fmla="*/ 1737017 w 7467600"/>
              <a:gd name="connsiteY95" fmla="*/ 5452183 h 6858000"/>
              <a:gd name="connsiteX96" fmla="*/ 1824397 w 7467600"/>
              <a:gd name="connsiteY96" fmla="*/ 5447757 h 6858000"/>
              <a:gd name="connsiteX97" fmla="*/ 2070059 w 7467600"/>
              <a:gd name="connsiteY97" fmla="*/ 5441660 h 6858000"/>
              <a:gd name="connsiteX98" fmla="*/ 1456157 w 7467600"/>
              <a:gd name="connsiteY98" fmla="*/ 5371404 h 6858000"/>
              <a:gd name="connsiteX99" fmla="*/ 4988186 w 7467600"/>
              <a:gd name="connsiteY99" fmla="*/ 5216467 h 6858000"/>
              <a:gd name="connsiteX100" fmla="*/ 4777334 w 7467600"/>
              <a:gd name="connsiteY100" fmla="*/ 5406072 h 6858000"/>
              <a:gd name="connsiteX101" fmla="*/ 4718341 w 7467600"/>
              <a:gd name="connsiteY101" fmla="*/ 5468043 h 6858000"/>
              <a:gd name="connsiteX102" fmla="*/ 4604655 w 7467600"/>
              <a:gd name="connsiteY102" fmla="*/ 5583434 h 6858000"/>
              <a:gd name="connsiteX103" fmla="*/ 4565074 w 7467600"/>
              <a:gd name="connsiteY103" fmla="*/ 5618550 h 6858000"/>
              <a:gd name="connsiteX104" fmla="*/ 4988186 w 7467600"/>
              <a:gd name="connsiteY104" fmla="*/ 5216467 h 6858000"/>
              <a:gd name="connsiteX105" fmla="*/ 4978032 w 7467600"/>
              <a:gd name="connsiteY105" fmla="*/ 5183809 h 6858000"/>
              <a:gd name="connsiteX106" fmla="*/ 4463413 w 7467600"/>
              <a:gd name="connsiteY106" fmla="*/ 5615162 h 6858000"/>
              <a:gd name="connsiteX107" fmla="*/ 4358134 w 7467600"/>
              <a:gd name="connsiteY107" fmla="*/ 5742791 h 6858000"/>
              <a:gd name="connsiteX108" fmla="*/ 4376219 w 7467600"/>
              <a:gd name="connsiteY108" fmla="*/ 5729027 h 6858000"/>
              <a:gd name="connsiteX109" fmla="*/ 4582340 w 7467600"/>
              <a:gd name="connsiteY109" fmla="*/ 5561037 h 6858000"/>
              <a:gd name="connsiteX110" fmla="*/ 4694684 w 7467600"/>
              <a:gd name="connsiteY110" fmla="*/ 5447098 h 6858000"/>
              <a:gd name="connsiteX111" fmla="*/ 4754123 w 7467600"/>
              <a:gd name="connsiteY111" fmla="*/ 5384643 h 6858000"/>
              <a:gd name="connsiteX112" fmla="*/ 4978032 w 7467600"/>
              <a:gd name="connsiteY112" fmla="*/ 5183809 h 6858000"/>
              <a:gd name="connsiteX113" fmla="*/ 1903353 w 7467600"/>
              <a:gd name="connsiteY113" fmla="*/ 5044827 h 6858000"/>
              <a:gd name="connsiteX114" fmla="*/ 1936931 w 7467600"/>
              <a:gd name="connsiteY114" fmla="*/ 5093954 h 6858000"/>
              <a:gd name="connsiteX115" fmla="*/ 2195868 w 7467600"/>
              <a:gd name="connsiteY115" fmla="*/ 5396574 h 6858000"/>
              <a:gd name="connsiteX116" fmla="*/ 2088852 w 7467600"/>
              <a:gd name="connsiteY116" fmla="*/ 5166123 h 6858000"/>
              <a:gd name="connsiteX117" fmla="*/ 1958241 w 7467600"/>
              <a:gd name="connsiteY117" fmla="*/ 5067955 h 6858000"/>
              <a:gd name="connsiteX118" fmla="*/ 1903353 w 7467600"/>
              <a:gd name="connsiteY118" fmla="*/ 5044827 h 6858000"/>
              <a:gd name="connsiteX119" fmla="*/ 1979378 w 7467600"/>
              <a:gd name="connsiteY119" fmla="*/ 4769504 h 6858000"/>
              <a:gd name="connsiteX120" fmla="*/ 2882120 w 7467600"/>
              <a:gd name="connsiteY120" fmla="*/ 5064547 h 6858000"/>
              <a:gd name="connsiteX121" fmla="*/ 2793103 w 7467600"/>
              <a:gd name="connsiteY121" fmla="*/ 5039699 h 6858000"/>
              <a:gd name="connsiteX122" fmla="*/ 2770041 w 7467600"/>
              <a:gd name="connsiteY122" fmla="*/ 5033634 h 6858000"/>
              <a:gd name="connsiteX123" fmla="*/ 1979378 w 7467600"/>
              <a:gd name="connsiteY123" fmla="*/ 4769504 h 6858000"/>
              <a:gd name="connsiteX124" fmla="*/ 1927410 w 7467600"/>
              <a:gd name="connsiteY124" fmla="*/ 4716164 h 6858000"/>
              <a:gd name="connsiteX125" fmla="*/ 1959587 w 7467600"/>
              <a:gd name="connsiteY125" fmla="*/ 4728849 h 6858000"/>
              <a:gd name="connsiteX126" fmla="*/ 2777707 w 7467600"/>
              <a:gd name="connsiteY126" fmla="*/ 5003991 h 6858000"/>
              <a:gd name="connsiteX127" fmla="*/ 2800768 w 7467600"/>
              <a:gd name="connsiteY127" fmla="*/ 5010056 h 6858000"/>
              <a:gd name="connsiteX128" fmla="*/ 2879408 w 7467600"/>
              <a:gd name="connsiteY128" fmla="*/ 5031590 h 6858000"/>
              <a:gd name="connsiteX129" fmla="*/ 2862295 w 7467600"/>
              <a:gd name="connsiteY129" fmla="*/ 5022958 h 6858000"/>
              <a:gd name="connsiteX130" fmla="*/ 2813343 w 7467600"/>
              <a:gd name="connsiteY130" fmla="*/ 4998369 h 6858000"/>
              <a:gd name="connsiteX131" fmla="*/ 2646245 w 7467600"/>
              <a:gd name="connsiteY131" fmla="*/ 4930999 h 6858000"/>
              <a:gd name="connsiteX132" fmla="*/ 1999243 w 7467600"/>
              <a:gd name="connsiteY132" fmla="*/ 4730524 h 6858000"/>
              <a:gd name="connsiteX133" fmla="*/ 1979527 w 7467600"/>
              <a:gd name="connsiteY133" fmla="*/ 4726651 h 6858000"/>
              <a:gd name="connsiteX134" fmla="*/ 1927410 w 7467600"/>
              <a:gd name="connsiteY134" fmla="*/ 4716164 h 6858000"/>
              <a:gd name="connsiteX135" fmla="*/ 1997014 w 7467600"/>
              <a:gd name="connsiteY135" fmla="*/ 4698007 h 6858000"/>
              <a:gd name="connsiteX136" fmla="*/ 2005458 w 7467600"/>
              <a:gd name="connsiteY136" fmla="*/ 4699540 h 6858000"/>
              <a:gd name="connsiteX137" fmla="*/ 2657186 w 7467600"/>
              <a:gd name="connsiteY137" fmla="*/ 4901687 h 6858000"/>
              <a:gd name="connsiteX138" fmla="*/ 2826662 w 7467600"/>
              <a:gd name="connsiteY138" fmla="*/ 4970362 h 6858000"/>
              <a:gd name="connsiteX139" fmla="*/ 2876100 w 7467600"/>
              <a:gd name="connsiteY139" fmla="*/ 4995397 h 6858000"/>
              <a:gd name="connsiteX140" fmla="*/ 3042600 w 7467600"/>
              <a:gd name="connsiteY140" fmla="*/ 5059532 h 6858000"/>
              <a:gd name="connsiteX141" fmla="*/ 1997014 w 7467600"/>
              <a:gd name="connsiteY141" fmla="*/ 4698007 h 6858000"/>
              <a:gd name="connsiteX142" fmla="*/ 2305292 w 7467600"/>
              <a:gd name="connsiteY142" fmla="*/ 4219492 h 6858000"/>
              <a:gd name="connsiteX143" fmla="*/ 3360922 w 7467600"/>
              <a:gd name="connsiteY143" fmla="*/ 4529373 h 6858000"/>
              <a:gd name="connsiteX144" fmla="*/ 3492420 w 7467600"/>
              <a:gd name="connsiteY144" fmla="*/ 4510145 h 6858000"/>
              <a:gd name="connsiteX145" fmla="*/ 3364086 w 7467600"/>
              <a:gd name="connsiteY145" fmla="*/ 4480340 h 6858000"/>
              <a:gd name="connsiteX146" fmla="*/ 3225818 w 7467600"/>
              <a:gd name="connsiteY146" fmla="*/ 4411822 h 6858000"/>
              <a:gd name="connsiteX147" fmla="*/ 3129696 w 7467600"/>
              <a:gd name="connsiteY147" fmla="*/ 4360704 h 6858000"/>
              <a:gd name="connsiteX148" fmla="*/ 2814545 w 7467600"/>
              <a:gd name="connsiteY148" fmla="*/ 4282955 h 6858000"/>
              <a:gd name="connsiteX149" fmla="*/ 2305292 w 7467600"/>
              <a:gd name="connsiteY149" fmla="*/ 4219492 h 6858000"/>
              <a:gd name="connsiteX150" fmla="*/ 2626982 w 7467600"/>
              <a:gd name="connsiteY150" fmla="*/ 4206450 h 6858000"/>
              <a:gd name="connsiteX151" fmla="*/ 2490617 w 7467600"/>
              <a:gd name="connsiteY151" fmla="*/ 4206951 h 6858000"/>
              <a:gd name="connsiteX152" fmla="*/ 2819869 w 7467600"/>
              <a:gd name="connsiteY152" fmla="*/ 4252936 h 6858000"/>
              <a:gd name="connsiteX153" fmla="*/ 3143018 w 7467600"/>
              <a:gd name="connsiteY153" fmla="*/ 4332698 h 6858000"/>
              <a:gd name="connsiteX154" fmla="*/ 3241520 w 7467600"/>
              <a:gd name="connsiteY154" fmla="*/ 4385112 h 6858000"/>
              <a:gd name="connsiteX155" fmla="*/ 3374575 w 7467600"/>
              <a:gd name="connsiteY155" fmla="*/ 4451517 h 6858000"/>
              <a:gd name="connsiteX156" fmla="*/ 3505221 w 7467600"/>
              <a:gd name="connsiteY156" fmla="*/ 4480757 h 6858000"/>
              <a:gd name="connsiteX157" fmla="*/ 2626982 w 7467600"/>
              <a:gd name="connsiteY157" fmla="*/ 4206450 h 6858000"/>
              <a:gd name="connsiteX158" fmla="*/ 1310106 w 7467600"/>
              <a:gd name="connsiteY158" fmla="*/ 3943217 h 6858000"/>
              <a:gd name="connsiteX159" fmla="*/ 854994 w 7467600"/>
              <a:gd name="connsiteY159" fmla="*/ 4399136 h 6858000"/>
              <a:gd name="connsiteX160" fmla="*/ 742462 w 7467600"/>
              <a:gd name="connsiteY160" fmla="*/ 4594648 h 6858000"/>
              <a:gd name="connsiteX161" fmla="*/ 820602 w 7467600"/>
              <a:gd name="connsiteY161" fmla="*/ 4485915 h 6858000"/>
              <a:gd name="connsiteX162" fmla="*/ 878295 w 7467600"/>
              <a:gd name="connsiteY162" fmla="*/ 4403594 h 6858000"/>
              <a:gd name="connsiteX163" fmla="*/ 1240607 w 7467600"/>
              <a:gd name="connsiteY163" fmla="*/ 4010401 h 6858000"/>
              <a:gd name="connsiteX164" fmla="*/ 1310106 w 7467600"/>
              <a:gd name="connsiteY164" fmla="*/ 3943217 h 6858000"/>
              <a:gd name="connsiteX165" fmla="*/ 1423113 w 7467600"/>
              <a:gd name="connsiteY165" fmla="*/ 3874565 h 6858000"/>
              <a:gd name="connsiteX166" fmla="*/ 1260565 w 7467600"/>
              <a:gd name="connsiteY166" fmla="*/ 4031982 h 6858000"/>
              <a:gd name="connsiteX167" fmla="*/ 901900 w 7467600"/>
              <a:gd name="connsiteY167" fmla="*/ 4421236 h 6858000"/>
              <a:gd name="connsiteX168" fmla="*/ 845044 w 7467600"/>
              <a:gd name="connsiteY168" fmla="*/ 4502436 h 6858000"/>
              <a:gd name="connsiteX169" fmla="*/ 685926 w 7467600"/>
              <a:gd name="connsiteY169" fmla="*/ 4703069 h 6858000"/>
              <a:gd name="connsiteX170" fmla="*/ 684248 w 7467600"/>
              <a:gd name="connsiteY170" fmla="*/ 4706721 h 6858000"/>
              <a:gd name="connsiteX171" fmla="*/ 1423113 w 7467600"/>
              <a:gd name="connsiteY171" fmla="*/ 3874565 h 6858000"/>
              <a:gd name="connsiteX172" fmla="*/ 3316479 w 7467600"/>
              <a:gd name="connsiteY172" fmla="*/ 3872136 h 6858000"/>
              <a:gd name="connsiteX173" fmla="*/ 3546806 w 7467600"/>
              <a:gd name="connsiteY173" fmla="*/ 4356139 h 6858000"/>
              <a:gd name="connsiteX174" fmla="*/ 3364433 w 7467600"/>
              <a:gd name="connsiteY174" fmla="*/ 3953121 h 6858000"/>
              <a:gd name="connsiteX175" fmla="*/ 3316479 w 7467600"/>
              <a:gd name="connsiteY175" fmla="*/ 3872136 h 6858000"/>
              <a:gd name="connsiteX176" fmla="*/ 3291335 w 7467600"/>
              <a:gd name="connsiteY176" fmla="*/ 3767420 h 6858000"/>
              <a:gd name="connsiteX177" fmla="*/ 3390805 w 7467600"/>
              <a:gd name="connsiteY177" fmla="*/ 3937163 h 6858000"/>
              <a:gd name="connsiteX178" fmla="*/ 3579062 w 7467600"/>
              <a:gd name="connsiteY178" fmla="*/ 4359040 h 6858000"/>
              <a:gd name="connsiteX179" fmla="*/ 3467355 w 7467600"/>
              <a:gd name="connsiteY179" fmla="*/ 3988130 h 6858000"/>
              <a:gd name="connsiteX180" fmla="*/ 3310753 w 7467600"/>
              <a:gd name="connsiteY180" fmla="*/ 3787140 h 6858000"/>
              <a:gd name="connsiteX181" fmla="*/ 3291335 w 7467600"/>
              <a:gd name="connsiteY181" fmla="*/ 3767420 h 6858000"/>
              <a:gd name="connsiteX182" fmla="*/ 1635889 w 7467600"/>
              <a:gd name="connsiteY182" fmla="*/ 3709494 h 6858000"/>
              <a:gd name="connsiteX183" fmla="*/ 1634800 w 7467600"/>
              <a:gd name="connsiteY183" fmla="*/ 3731111 h 6858000"/>
              <a:gd name="connsiteX184" fmla="*/ 1635889 w 7467600"/>
              <a:gd name="connsiteY184" fmla="*/ 3709494 h 6858000"/>
              <a:gd name="connsiteX185" fmla="*/ 1510397 w 7467600"/>
              <a:gd name="connsiteY185" fmla="*/ 3684705 h 6858000"/>
              <a:gd name="connsiteX186" fmla="*/ 1146550 w 7467600"/>
              <a:gd name="connsiteY186" fmla="*/ 3802012 h 6858000"/>
              <a:gd name="connsiteX187" fmla="*/ 698834 w 7467600"/>
              <a:gd name="connsiteY187" fmla="*/ 3952272 h 6858000"/>
              <a:gd name="connsiteX188" fmla="*/ 34256 w 7467600"/>
              <a:gd name="connsiteY188" fmla="*/ 4347603 h 6858000"/>
              <a:gd name="connsiteX189" fmla="*/ 527241 w 7467600"/>
              <a:gd name="connsiteY189" fmla="*/ 4065078 h 6858000"/>
              <a:gd name="connsiteX190" fmla="*/ 1510397 w 7467600"/>
              <a:gd name="connsiteY190" fmla="*/ 3684705 h 6858000"/>
              <a:gd name="connsiteX191" fmla="*/ 1313114 w 7467600"/>
              <a:gd name="connsiteY191" fmla="*/ 3655216 h 6858000"/>
              <a:gd name="connsiteX192" fmla="*/ 1109304 w 7467600"/>
              <a:gd name="connsiteY192" fmla="*/ 3669030 h 6858000"/>
              <a:gd name="connsiteX193" fmla="*/ 8129 w 7467600"/>
              <a:gd name="connsiteY193" fmla="*/ 4330519 h 6858000"/>
              <a:gd name="connsiteX194" fmla="*/ 687572 w 7467600"/>
              <a:gd name="connsiteY194" fmla="*/ 3925629 h 6858000"/>
              <a:gd name="connsiteX195" fmla="*/ 1138365 w 7467600"/>
              <a:gd name="connsiteY195" fmla="*/ 3774515 h 6858000"/>
              <a:gd name="connsiteX196" fmla="*/ 1505579 w 7467600"/>
              <a:gd name="connsiteY196" fmla="*/ 3655526 h 6858000"/>
              <a:gd name="connsiteX197" fmla="*/ 1313114 w 7467600"/>
              <a:gd name="connsiteY197" fmla="*/ 3655216 h 6858000"/>
              <a:gd name="connsiteX198" fmla="*/ 3655073 w 7467600"/>
              <a:gd name="connsiteY198" fmla="*/ 3650884 h 6858000"/>
              <a:gd name="connsiteX199" fmla="*/ 3989938 w 7467600"/>
              <a:gd name="connsiteY199" fmla="*/ 3991685 h 6858000"/>
              <a:gd name="connsiteX200" fmla="*/ 4393907 w 7467600"/>
              <a:gd name="connsiteY200" fmla="*/ 4261258 h 6858000"/>
              <a:gd name="connsiteX201" fmla="*/ 4648051 w 7467600"/>
              <a:gd name="connsiteY201" fmla="*/ 4374051 h 6858000"/>
              <a:gd name="connsiteX202" fmla="*/ 4383389 w 7467600"/>
              <a:gd name="connsiteY202" fmla="*/ 4184369 h 6858000"/>
              <a:gd name="connsiteX203" fmla="*/ 4165508 w 7467600"/>
              <a:gd name="connsiteY203" fmla="*/ 4035196 h 6858000"/>
              <a:gd name="connsiteX204" fmla="*/ 4068162 w 7467600"/>
              <a:gd name="connsiteY204" fmla="*/ 3953394 h 6858000"/>
              <a:gd name="connsiteX205" fmla="*/ 3981416 w 7467600"/>
              <a:gd name="connsiteY205" fmla="*/ 3880482 h 6858000"/>
              <a:gd name="connsiteX206" fmla="*/ 3800147 w 7467600"/>
              <a:gd name="connsiteY206" fmla="*/ 3749872 h 6858000"/>
              <a:gd name="connsiteX207" fmla="*/ 3655073 w 7467600"/>
              <a:gd name="connsiteY207" fmla="*/ 3650884 h 6858000"/>
              <a:gd name="connsiteX208" fmla="*/ 3670252 w 7467600"/>
              <a:gd name="connsiteY208" fmla="*/ 3622798 h 6858000"/>
              <a:gd name="connsiteX209" fmla="*/ 3817258 w 7467600"/>
              <a:gd name="connsiteY209" fmla="*/ 3723577 h 6858000"/>
              <a:gd name="connsiteX210" fmla="*/ 4000461 w 7467600"/>
              <a:gd name="connsiteY210" fmla="*/ 3855966 h 6858000"/>
              <a:gd name="connsiteX211" fmla="*/ 4088180 w 7467600"/>
              <a:gd name="connsiteY211" fmla="*/ 3929774 h 6858000"/>
              <a:gd name="connsiteX212" fmla="*/ 4184555 w 7467600"/>
              <a:gd name="connsiteY212" fmla="*/ 4010683 h 6858000"/>
              <a:gd name="connsiteX213" fmla="*/ 4399563 w 7467600"/>
              <a:gd name="connsiteY213" fmla="*/ 4158106 h 6858000"/>
              <a:gd name="connsiteX214" fmla="*/ 4684469 w 7467600"/>
              <a:gd name="connsiteY214" fmla="*/ 4364680 h 6858000"/>
              <a:gd name="connsiteX215" fmla="*/ 4690271 w 7467600"/>
              <a:gd name="connsiteY215" fmla="*/ 4370034 h 6858000"/>
              <a:gd name="connsiteX216" fmla="*/ 4136093 w 7467600"/>
              <a:gd name="connsiteY216" fmla="*/ 3858466 h 6858000"/>
              <a:gd name="connsiteX217" fmla="*/ 3670252 w 7467600"/>
              <a:gd name="connsiteY217" fmla="*/ 3622798 h 6858000"/>
              <a:gd name="connsiteX218" fmla="*/ 4440129 w 7467600"/>
              <a:gd name="connsiteY218" fmla="*/ 3448571 h 6858000"/>
              <a:gd name="connsiteX219" fmla="*/ 4856525 w 7467600"/>
              <a:gd name="connsiteY219" fmla="*/ 3915351 h 6858000"/>
              <a:gd name="connsiteX220" fmla="*/ 5059055 w 7467600"/>
              <a:gd name="connsiteY220" fmla="*/ 4108918 h 6858000"/>
              <a:gd name="connsiteX221" fmla="*/ 5290070 w 7467600"/>
              <a:gd name="connsiteY221" fmla="*/ 4263619 h 6858000"/>
              <a:gd name="connsiteX222" fmla="*/ 4834991 w 7467600"/>
              <a:gd name="connsiteY222" fmla="*/ 3830985 h 6858000"/>
              <a:gd name="connsiteX223" fmla="*/ 4440129 w 7467600"/>
              <a:gd name="connsiteY223" fmla="*/ 3448571 h 6858000"/>
              <a:gd name="connsiteX224" fmla="*/ 4441737 w 7467600"/>
              <a:gd name="connsiteY224" fmla="*/ 3399734 h 6858000"/>
              <a:gd name="connsiteX225" fmla="*/ 4431236 w 7467600"/>
              <a:gd name="connsiteY225" fmla="*/ 3400954 h 6858000"/>
              <a:gd name="connsiteX226" fmla="*/ 4557150 w 7467600"/>
              <a:gd name="connsiteY226" fmla="*/ 3510023 h 6858000"/>
              <a:gd name="connsiteX227" fmla="*/ 4856936 w 7467600"/>
              <a:gd name="connsiteY227" fmla="*/ 3809146 h 6858000"/>
              <a:gd name="connsiteX228" fmla="*/ 5111996 w 7467600"/>
              <a:gd name="connsiteY228" fmla="*/ 4065759 h 6858000"/>
              <a:gd name="connsiteX229" fmla="*/ 5388878 w 7467600"/>
              <a:gd name="connsiteY229" fmla="*/ 4300185 h 6858000"/>
              <a:gd name="connsiteX230" fmla="*/ 5425556 w 7467600"/>
              <a:gd name="connsiteY230" fmla="*/ 4308967 h 6858000"/>
              <a:gd name="connsiteX231" fmla="*/ 4943646 w 7467600"/>
              <a:gd name="connsiteY231" fmla="*/ 3822916 h 6858000"/>
              <a:gd name="connsiteX232" fmla="*/ 4594837 w 7467600"/>
              <a:gd name="connsiteY232" fmla="*/ 3532274 h 6858000"/>
              <a:gd name="connsiteX233" fmla="*/ 4441737 w 7467600"/>
              <a:gd name="connsiteY233" fmla="*/ 3399734 h 6858000"/>
              <a:gd name="connsiteX234" fmla="*/ 5425834 w 7467600"/>
              <a:gd name="connsiteY234" fmla="*/ 3162785 h 6858000"/>
              <a:gd name="connsiteX235" fmla="*/ 5401644 w 7467600"/>
              <a:gd name="connsiteY235" fmla="*/ 3617847 h 6858000"/>
              <a:gd name="connsiteX236" fmla="*/ 5467256 w 7467600"/>
              <a:gd name="connsiteY236" fmla="*/ 4175494 h 6858000"/>
              <a:gd name="connsiteX237" fmla="*/ 5448069 w 7467600"/>
              <a:gd name="connsiteY237" fmla="*/ 3567554 h 6858000"/>
              <a:gd name="connsiteX238" fmla="*/ 5425834 w 7467600"/>
              <a:gd name="connsiteY238" fmla="*/ 3162785 h 6858000"/>
              <a:gd name="connsiteX239" fmla="*/ 1318687 w 7467600"/>
              <a:gd name="connsiteY239" fmla="*/ 3113840 h 6858000"/>
              <a:gd name="connsiteX240" fmla="*/ 1066793 w 7467600"/>
              <a:gd name="connsiteY240" fmla="*/ 3212171 h 6858000"/>
              <a:gd name="connsiteX241" fmla="*/ 993319 w 7467600"/>
              <a:gd name="connsiteY241" fmla="*/ 3247648 h 6858000"/>
              <a:gd name="connsiteX242" fmla="*/ 853081 w 7467600"/>
              <a:gd name="connsiteY242" fmla="*/ 3312410 h 6858000"/>
              <a:gd name="connsiteX243" fmla="*/ 805957 w 7467600"/>
              <a:gd name="connsiteY243" fmla="*/ 3330443 h 6858000"/>
              <a:gd name="connsiteX244" fmla="*/ 1318687 w 7467600"/>
              <a:gd name="connsiteY244" fmla="*/ 3113840 h 6858000"/>
              <a:gd name="connsiteX245" fmla="*/ 5453702 w 7467600"/>
              <a:gd name="connsiteY245" fmla="*/ 3090882 h 6858000"/>
              <a:gd name="connsiteX246" fmla="*/ 5480135 w 7467600"/>
              <a:gd name="connsiteY246" fmla="*/ 3565802 h 6858000"/>
              <a:gd name="connsiteX247" fmla="*/ 5499023 w 7467600"/>
              <a:gd name="connsiteY247" fmla="*/ 4166310 h 6858000"/>
              <a:gd name="connsiteX248" fmla="*/ 5547022 w 7467600"/>
              <a:gd name="connsiteY248" fmla="*/ 3607838 h 6858000"/>
              <a:gd name="connsiteX249" fmla="*/ 5515964 w 7467600"/>
              <a:gd name="connsiteY249" fmla="*/ 3378541 h 6858000"/>
              <a:gd name="connsiteX250" fmla="*/ 5453702 w 7467600"/>
              <a:gd name="connsiteY250" fmla="*/ 3090882 h 6858000"/>
              <a:gd name="connsiteX251" fmla="*/ 1238695 w 7467600"/>
              <a:gd name="connsiteY251" fmla="*/ 3076820 h 6858000"/>
              <a:gd name="connsiteX252" fmla="*/ 716371 w 7467600"/>
              <a:gd name="connsiteY252" fmla="*/ 3293249 h 6858000"/>
              <a:gd name="connsiteX253" fmla="*/ 579522 w 7467600"/>
              <a:gd name="connsiteY253" fmla="*/ 3371759 h 6858000"/>
              <a:gd name="connsiteX254" fmla="*/ 600288 w 7467600"/>
              <a:gd name="connsiteY254" fmla="*/ 3365555 h 6858000"/>
              <a:gd name="connsiteX255" fmla="*/ 840692 w 7467600"/>
              <a:gd name="connsiteY255" fmla="*/ 3284921 h 6858000"/>
              <a:gd name="connsiteX256" fmla="*/ 979248 w 7467600"/>
              <a:gd name="connsiteY256" fmla="*/ 3221003 h 6858000"/>
              <a:gd name="connsiteX257" fmla="*/ 1053282 w 7467600"/>
              <a:gd name="connsiteY257" fmla="*/ 3185247 h 6858000"/>
              <a:gd name="connsiteX258" fmla="*/ 1320603 w 7467600"/>
              <a:gd name="connsiteY258" fmla="*/ 3081281 h 6858000"/>
              <a:gd name="connsiteX259" fmla="*/ 1238695 w 7467600"/>
              <a:gd name="connsiteY259" fmla="*/ 3076820 h 6858000"/>
              <a:gd name="connsiteX260" fmla="*/ 5425627 w 7467600"/>
              <a:gd name="connsiteY260" fmla="*/ 2954192 h 6858000"/>
              <a:gd name="connsiteX261" fmla="*/ 5470770 w 7467600"/>
              <a:gd name="connsiteY261" fmla="*/ 3005435 h 6858000"/>
              <a:gd name="connsiteX262" fmla="*/ 5519779 w 7467600"/>
              <a:gd name="connsiteY262" fmla="*/ 4359223 h 6858000"/>
              <a:gd name="connsiteX263" fmla="*/ 5520293 w 7467600"/>
              <a:gd name="connsiteY263" fmla="*/ 4360602 h 6858000"/>
              <a:gd name="connsiteX264" fmla="*/ 5767221 w 7467600"/>
              <a:gd name="connsiteY264" fmla="*/ 4665564 h 6858000"/>
              <a:gd name="connsiteX265" fmla="*/ 6937169 w 7467600"/>
              <a:gd name="connsiteY265" fmla="*/ 4815941 h 6858000"/>
              <a:gd name="connsiteX266" fmla="*/ 6953922 w 7467600"/>
              <a:gd name="connsiteY266" fmla="*/ 4890068 h 6858000"/>
              <a:gd name="connsiteX267" fmla="*/ 6071359 w 7467600"/>
              <a:gd name="connsiteY267" fmla="*/ 4770770 h 6858000"/>
              <a:gd name="connsiteX268" fmla="*/ 6038839 w 7467600"/>
              <a:gd name="connsiteY268" fmla="*/ 4764474 h 6858000"/>
              <a:gd name="connsiteX269" fmla="*/ 6038706 w 7467600"/>
              <a:gd name="connsiteY269" fmla="*/ 4763847 h 6858000"/>
              <a:gd name="connsiteX270" fmla="*/ 6037784 w 7467600"/>
              <a:gd name="connsiteY270" fmla="*/ 4764270 h 6858000"/>
              <a:gd name="connsiteX271" fmla="*/ 6038839 w 7467600"/>
              <a:gd name="connsiteY271" fmla="*/ 4764474 h 6858000"/>
              <a:gd name="connsiteX272" fmla="*/ 6040338 w 7467600"/>
              <a:gd name="connsiteY272" fmla="*/ 4771418 h 6858000"/>
              <a:gd name="connsiteX273" fmla="*/ 6024488 w 7467600"/>
              <a:gd name="connsiteY273" fmla="*/ 4809903 h 6858000"/>
              <a:gd name="connsiteX274" fmla="*/ 5599771 w 7467600"/>
              <a:gd name="connsiteY274" fmla="*/ 5509652 h 6858000"/>
              <a:gd name="connsiteX275" fmla="*/ 5548843 w 7467600"/>
              <a:gd name="connsiteY275" fmla="*/ 5563845 h 6858000"/>
              <a:gd name="connsiteX276" fmla="*/ 5940952 w 7467600"/>
              <a:gd name="connsiteY276" fmla="*/ 6250028 h 6858000"/>
              <a:gd name="connsiteX277" fmla="*/ 6043441 w 7467600"/>
              <a:gd name="connsiteY277" fmla="*/ 6665847 h 6858000"/>
              <a:gd name="connsiteX278" fmla="*/ 6093432 w 7467600"/>
              <a:gd name="connsiteY278" fmla="*/ 6858000 h 6858000"/>
              <a:gd name="connsiteX279" fmla="*/ 6034344 w 7467600"/>
              <a:gd name="connsiteY279" fmla="*/ 6858000 h 6858000"/>
              <a:gd name="connsiteX280" fmla="*/ 6026679 w 7467600"/>
              <a:gd name="connsiteY280" fmla="*/ 6836959 h 6858000"/>
              <a:gd name="connsiteX281" fmla="*/ 5800441 w 7467600"/>
              <a:gd name="connsiteY281" fmla="*/ 6335286 h 6858000"/>
              <a:gd name="connsiteX282" fmla="*/ 5526562 w 7467600"/>
              <a:gd name="connsiteY282" fmla="*/ 5705388 h 6858000"/>
              <a:gd name="connsiteX283" fmla="*/ 5519640 w 7467600"/>
              <a:gd name="connsiteY283" fmla="*/ 5683774 h 6858000"/>
              <a:gd name="connsiteX284" fmla="*/ 5844559 w 7467600"/>
              <a:gd name="connsiteY284" fmla="*/ 6553349 h 6858000"/>
              <a:gd name="connsiteX285" fmla="*/ 5975994 w 7467600"/>
              <a:gd name="connsiteY285" fmla="*/ 6858000 h 6858000"/>
              <a:gd name="connsiteX286" fmla="*/ 5898547 w 7467600"/>
              <a:gd name="connsiteY286" fmla="*/ 6858000 h 6858000"/>
              <a:gd name="connsiteX287" fmla="*/ 5682041 w 7467600"/>
              <a:gd name="connsiteY287" fmla="*/ 6355860 h 6858000"/>
              <a:gd name="connsiteX288" fmla="*/ 5461758 w 7467600"/>
              <a:gd name="connsiteY288" fmla="*/ 5820220 h 6858000"/>
              <a:gd name="connsiteX289" fmla="*/ 5237282 w 7467600"/>
              <a:gd name="connsiteY289" fmla="*/ 6579086 h 6858000"/>
              <a:gd name="connsiteX290" fmla="*/ 5115009 w 7467600"/>
              <a:gd name="connsiteY290" fmla="*/ 6858000 h 6858000"/>
              <a:gd name="connsiteX291" fmla="*/ 5028074 w 7467600"/>
              <a:gd name="connsiteY291" fmla="*/ 6858000 h 6858000"/>
              <a:gd name="connsiteX292" fmla="*/ 5079508 w 7467600"/>
              <a:gd name="connsiteY292" fmla="*/ 6749074 h 6858000"/>
              <a:gd name="connsiteX293" fmla="*/ 5371846 w 7467600"/>
              <a:gd name="connsiteY293" fmla="*/ 5924413 h 6858000"/>
              <a:gd name="connsiteX294" fmla="*/ 5270512 w 7467600"/>
              <a:gd name="connsiteY294" fmla="*/ 6138975 h 6858000"/>
              <a:gd name="connsiteX295" fmla="*/ 5062409 w 7467600"/>
              <a:gd name="connsiteY295" fmla="*/ 6653544 h 6858000"/>
              <a:gd name="connsiteX296" fmla="*/ 5036628 w 7467600"/>
              <a:gd name="connsiteY296" fmla="*/ 6754247 h 6858000"/>
              <a:gd name="connsiteX297" fmla="*/ 5009112 w 7467600"/>
              <a:gd name="connsiteY297" fmla="*/ 6858000 h 6858000"/>
              <a:gd name="connsiteX298" fmla="*/ 4976679 w 7467600"/>
              <a:gd name="connsiteY298" fmla="*/ 6858000 h 6858000"/>
              <a:gd name="connsiteX299" fmla="*/ 5006537 w 7467600"/>
              <a:gd name="connsiteY299" fmla="*/ 6747068 h 6858000"/>
              <a:gd name="connsiteX300" fmla="*/ 5032723 w 7467600"/>
              <a:gd name="connsiteY300" fmla="*/ 6644957 h 6858000"/>
              <a:gd name="connsiteX301" fmla="*/ 5242949 w 7467600"/>
              <a:gd name="connsiteY301" fmla="*/ 6125175 h 6858000"/>
              <a:gd name="connsiteX302" fmla="*/ 5286321 w 7467600"/>
              <a:gd name="connsiteY302" fmla="*/ 6033555 h 6858000"/>
              <a:gd name="connsiteX303" fmla="*/ 5008210 w 7467600"/>
              <a:gd name="connsiteY303" fmla="*/ 6649194 h 6858000"/>
              <a:gd name="connsiteX304" fmla="*/ 4986321 w 7467600"/>
              <a:gd name="connsiteY304" fmla="*/ 6765687 h 6858000"/>
              <a:gd name="connsiteX305" fmla="*/ 4973474 w 7467600"/>
              <a:gd name="connsiteY305" fmla="*/ 6858000 h 6858000"/>
              <a:gd name="connsiteX306" fmla="*/ 4907178 w 7467600"/>
              <a:gd name="connsiteY306" fmla="*/ 6858000 h 6858000"/>
              <a:gd name="connsiteX307" fmla="*/ 4910810 w 7467600"/>
              <a:gd name="connsiteY307" fmla="*/ 6829660 h 6858000"/>
              <a:gd name="connsiteX308" fmla="*/ 4987461 w 7467600"/>
              <a:gd name="connsiteY308" fmla="*/ 6432994 h 6858000"/>
              <a:gd name="connsiteX309" fmla="*/ 5179262 w 7467600"/>
              <a:gd name="connsiteY309" fmla="*/ 6035044 h 6858000"/>
              <a:gd name="connsiteX310" fmla="*/ 4689678 w 7467600"/>
              <a:gd name="connsiteY310" fmla="*/ 6440241 h 6858000"/>
              <a:gd name="connsiteX311" fmla="*/ 4477543 w 7467600"/>
              <a:gd name="connsiteY311" fmla="*/ 6674836 h 6858000"/>
              <a:gd name="connsiteX312" fmla="*/ 4329957 w 7467600"/>
              <a:gd name="connsiteY312" fmla="*/ 6858000 h 6858000"/>
              <a:gd name="connsiteX313" fmla="*/ 4218595 w 7467600"/>
              <a:gd name="connsiteY313" fmla="*/ 6858000 h 6858000"/>
              <a:gd name="connsiteX314" fmla="*/ 4368888 w 7467600"/>
              <a:gd name="connsiteY314" fmla="*/ 6668412 h 6858000"/>
              <a:gd name="connsiteX315" fmla="*/ 4563091 w 7467600"/>
              <a:gd name="connsiteY315" fmla="*/ 6442508 h 6858000"/>
              <a:gd name="connsiteX316" fmla="*/ 5387324 w 7467600"/>
              <a:gd name="connsiteY316" fmla="*/ 5705830 h 6858000"/>
              <a:gd name="connsiteX317" fmla="*/ 5073620 w 7467600"/>
              <a:gd name="connsiteY317" fmla="*/ 5955437 h 6858000"/>
              <a:gd name="connsiteX318" fmla="*/ 4689789 w 7467600"/>
              <a:gd name="connsiteY318" fmla="*/ 6268382 h 6858000"/>
              <a:gd name="connsiteX319" fmla="*/ 4418722 w 7467600"/>
              <a:gd name="connsiteY319" fmla="*/ 6570886 h 6858000"/>
              <a:gd name="connsiteX320" fmla="*/ 4214944 w 7467600"/>
              <a:gd name="connsiteY320" fmla="*/ 6858000 h 6858000"/>
              <a:gd name="connsiteX321" fmla="*/ 4177898 w 7467600"/>
              <a:gd name="connsiteY321" fmla="*/ 6858000 h 6858000"/>
              <a:gd name="connsiteX322" fmla="*/ 4391597 w 7467600"/>
              <a:gd name="connsiteY322" fmla="*/ 6556370 h 6858000"/>
              <a:gd name="connsiteX323" fmla="*/ 4668889 w 7467600"/>
              <a:gd name="connsiteY323" fmla="*/ 6246399 h 6858000"/>
              <a:gd name="connsiteX324" fmla="*/ 5055427 w 7467600"/>
              <a:gd name="connsiteY324" fmla="*/ 5931476 h 6858000"/>
              <a:gd name="connsiteX325" fmla="*/ 5371814 w 7467600"/>
              <a:gd name="connsiteY325" fmla="*/ 5678975 h 6858000"/>
              <a:gd name="connsiteX326" fmla="*/ 4987918 w 7467600"/>
              <a:gd name="connsiteY326" fmla="*/ 5838701 h 6858000"/>
              <a:gd name="connsiteX327" fmla="*/ 4317146 w 7467600"/>
              <a:gd name="connsiteY327" fmla="*/ 6587716 h 6858000"/>
              <a:gd name="connsiteX328" fmla="*/ 4171627 w 7467600"/>
              <a:gd name="connsiteY328" fmla="*/ 6858000 h 6858000"/>
              <a:gd name="connsiteX329" fmla="*/ 4081585 w 7467600"/>
              <a:gd name="connsiteY329" fmla="*/ 6858000 h 6858000"/>
              <a:gd name="connsiteX330" fmla="*/ 4238603 w 7467600"/>
              <a:gd name="connsiteY330" fmla="*/ 6559341 h 6858000"/>
              <a:gd name="connsiteX331" fmla="*/ 4778333 w 7467600"/>
              <a:gd name="connsiteY331" fmla="*/ 5873626 h 6858000"/>
              <a:gd name="connsiteX332" fmla="*/ 5414185 w 7467600"/>
              <a:gd name="connsiteY332" fmla="*/ 5573882 h 6858000"/>
              <a:gd name="connsiteX333" fmla="*/ 5959648 w 7467600"/>
              <a:gd name="connsiteY333" fmla="*/ 4760797 h 6858000"/>
              <a:gd name="connsiteX334" fmla="*/ 5355019 w 7467600"/>
              <a:gd name="connsiteY334" fmla="*/ 4734672 h 6858000"/>
              <a:gd name="connsiteX335" fmla="*/ 5083565 w 7467600"/>
              <a:gd name="connsiteY335" fmla="*/ 5179121 h 6858000"/>
              <a:gd name="connsiteX336" fmla="*/ 4713577 w 7467600"/>
              <a:gd name="connsiteY336" fmla="*/ 5616803 h 6858000"/>
              <a:gd name="connsiteX337" fmla="*/ 3989559 w 7467600"/>
              <a:gd name="connsiteY337" fmla="*/ 6145945 h 6858000"/>
              <a:gd name="connsiteX338" fmla="*/ 3939824 w 7467600"/>
              <a:gd name="connsiteY338" fmla="*/ 6066900 h 6858000"/>
              <a:gd name="connsiteX339" fmla="*/ 4584537 w 7467600"/>
              <a:gd name="connsiteY339" fmla="*/ 5324826 h 6858000"/>
              <a:gd name="connsiteX340" fmla="*/ 5037105 w 7467600"/>
              <a:gd name="connsiteY340" fmla="*/ 5088765 h 6858000"/>
              <a:gd name="connsiteX341" fmla="*/ 5039930 w 7467600"/>
              <a:gd name="connsiteY341" fmla="*/ 5089585 h 6858000"/>
              <a:gd name="connsiteX342" fmla="*/ 5263764 w 7467600"/>
              <a:gd name="connsiteY342" fmla="*/ 4735525 h 6858000"/>
              <a:gd name="connsiteX343" fmla="*/ 4086300 w 7467600"/>
              <a:gd name="connsiteY343" fmla="*/ 4884599 h 6858000"/>
              <a:gd name="connsiteX344" fmla="*/ 4085485 w 7467600"/>
              <a:gd name="connsiteY344" fmla="*/ 4899070 h 6858000"/>
              <a:gd name="connsiteX345" fmla="*/ 3871915 w 7467600"/>
              <a:gd name="connsiteY345" fmla="*/ 5253645 h 6858000"/>
              <a:gd name="connsiteX346" fmla="*/ 3799374 w 7467600"/>
              <a:gd name="connsiteY346" fmla="*/ 5466127 h 6858000"/>
              <a:gd name="connsiteX347" fmla="*/ 3498850 w 7467600"/>
              <a:gd name="connsiteY347" fmla="*/ 6661888 h 6858000"/>
              <a:gd name="connsiteX348" fmla="*/ 3399216 w 7467600"/>
              <a:gd name="connsiteY348" fmla="*/ 6858000 h 6858000"/>
              <a:gd name="connsiteX349" fmla="*/ 3303688 w 7467600"/>
              <a:gd name="connsiteY349" fmla="*/ 6858000 h 6858000"/>
              <a:gd name="connsiteX350" fmla="*/ 3391774 w 7467600"/>
              <a:gd name="connsiteY350" fmla="*/ 6697181 h 6858000"/>
              <a:gd name="connsiteX351" fmla="*/ 3735540 w 7467600"/>
              <a:gd name="connsiteY351" fmla="*/ 5546923 h 6858000"/>
              <a:gd name="connsiteX352" fmla="*/ 3729438 w 7467600"/>
              <a:gd name="connsiteY352" fmla="*/ 5569058 h 6858000"/>
              <a:gd name="connsiteX353" fmla="*/ 3707782 w 7467600"/>
              <a:gd name="connsiteY353" fmla="*/ 5644908 h 6858000"/>
              <a:gd name="connsiteX354" fmla="*/ 3583827 w 7467600"/>
              <a:gd name="connsiteY354" fmla="*/ 6039215 h 6858000"/>
              <a:gd name="connsiteX355" fmla="*/ 3547861 w 7467600"/>
              <a:gd name="connsiteY355" fmla="*/ 6129609 h 6858000"/>
              <a:gd name="connsiteX356" fmla="*/ 3490905 w 7467600"/>
              <a:gd name="connsiteY356" fmla="*/ 6277660 h 6858000"/>
              <a:gd name="connsiteX357" fmla="*/ 3455859 w 7467600"/>
              <a:gd name="connsiteY357" fmla="*/ 6391301 h 6858000"/>
              <a:gd name="connsiteX358" fmla="*/ 3429112 w 7467600"/>
              <a:gd name="connsiteY358" fmla="*/ 6479469 h 6858000"/>
              <a:gd name="connsiteX359" fmla="*/ 3304862 w 7467600"/>
              <a:gd name="connsiteY359" fmla="*/ 6796476 h 6858000"/>
              <a:gd name="connsiteX360" fmla="*/ 3276071 w 7467600"/>
              <a:gd name="connsiteY360" fmla="*/ 6858000 h 6858000"/>
              <a:gd name="connsiteX361" fmla="*/ 3240805 w 7467600"/>
              <a:gd name="connsiteY361" fmla="*/ 6858000 h 6858000"/>
              <a:gd name="connsiteX362" fmla="*/ 3275917 w 7467600"/>
              <a:gd name="connsiteY362" fmla="*/ 6783192 h 6858000"/>
              <a:gd name="connsiteX363" fmla="*/ 3399358 w 7467600"/>
              <a:gd name="connsiteY363" fmla="*/ 6469011 h 6858000"/>
              <a:gd name="connsiteX364" fmla="*/ 3425650 w 7467600"/>
              <a:gd name="connsiteY364" fmla="*/ 6381333 h 6858000"/>
              <a:gd name="connsiteX365" fmla="*/ 3460661 w 7467600"/>
              <a:gd name="connsiteY365" fmla="*/ 6266763 h 6858000"/>
              <a:gd name="connsiteX366" fmla="*/ 3518021 w 7467600"/>
              <a:gd name="connsiteY366" fmla="*/ 6117298 h 6858000"/>
              <a:gd name="connsiteX367" fmla="*/ 3554035 w 7467600"/>
              <a:gd name="connsiteY367" fmla="*/ 6027832 h 6858000"/>
              <a:gd name="connsiteX368" fmla="*/ 3677174 w 7467600"/>
              <a:gd name="connsiteY368" fmla="*/ 5636351 h 6858000"/>
              <a:gd name="connsiteX369" fmla="*/ 3698819 w 7467600"/>
              <a:gd name="connsiteY369" fmla="*/ 5560503 h 6858000"/>
              <a:gd name="connsiteX370" fmla="*/ 3702094 w 7467600"/>
              <a:gd name="connsiteY370" fmla="*/ 5549194 h 6858000"/>
              <a:gd name="connsiteX371" fmla="*/ 3398355 w 7467600"/>
              <a:gd name="connsiteY371" fmla="*/ 6094603 h 6858000"/>
              <a:gd name="connsiteX372" fmla="*/ 3193941 w 7467600"/>
              <a:gd name="connsiteY372" fmla="*/ 6798775 h 6858000"/>
              <a:gd name="connsiteX373" fmla="*/ 3184140 w 7467600"/>
              <a:gd name="connsiteY373" fmla="*/ 6858000 h 6858000"/>
              <a:gd name="connsiteX374" fmla="*/ 3099978 w 7467600"/>
              <a:gd name="connsiteY374" fmla="*/ 6858000 h 6858000"/>
              <a:gd name="connsiteX375" fmla="*/ 3101556 w 7467600"/>
              <a:gd name="connsiteY375" fmla="*/ 6843337 h 6858000"/>
              <a:gd name="connsiteX376" fmla="*/ 3370162 w 7467600"/>
              <a:gd name="connsiteY376" fmla="*/ 5785550 h 6858000"/>
              <a:gd name="connsiteX377" fmla="*/ 3746477 w 7467600"/>
              <a:gd name="connsiteY377" fmla="*/ 5377889 h 6858000"/>
              <a:gd name="connsiteX378" fmla="*/ 3863399 w 7467600"/>
              <a:gd name="connsiteY378" fmla="*/ 5087257 h 6858000"/>
              <a:gd name="connsiteX379" fmla="*/ 3968712 w 7467600"/>
              <a:gd name="connsiteY379" fmla="*/ 4913989 h 6858000"/>
              <a:gd name="connsiteX380" fmla="*/ 2792390 w 7467600"/>
              <a:gd name="connsiteY380" fmla="*/ 5382974 h 6858000"/>
              <a:gd name="connsiteX381" fmla="*/ 2714982 w 7467600"/>
              <a:gd name="connsiteY381" fmla="*/ 5427051 h 6858000"/>
              <a:gd name="connsiteX382" fmla="*/ 2813361 w 7467600"/>
              <a:gd name="connsiteY382" fmla="*/ 6023912 h 6858000"/>
              <a:gd name="connsiteX383" fmla="*/ 2688430 w 7467600"/>
              <a:gd name="connsiteY383" fmla="*/ 6801564 h 6858000"/>
              <a:gd name="connsiteX384" fmla="*/ 2629626 w 7467600"/>
              <a:gd name="connsiteY384" fmla="*/ 6763394 h 6858000"/>
              <a:gd name="connsiteX385" fmla="*/ 2565328 w 7467600"/>
              <a:gd name="connsiteY385" fmla="*/ 5516399 h 6858000"/>
              <a:gd name="connsiteX386" fmla="*/ 1922999 w 7467600"/>
              <a:gd name="connsiteY386" fmla="*/ 5980343 h 6858000"/>
              <a:gd name="connsiteX387" fmla="*/ 1950261 w 7467600"/>
              <a:gd name="connsiteY387" fmla="*/ 6405858 h 6858000"/>
              <a:gd name="connsiteX388" fmla="*/ 2365554 w 7467600"/>
              <a:gd name="connsiteY388" fmla="*/ 6759107 h 6858000"/>
              <a:gd name="connsiteX389" fmla="*/ 2424142 w 7467600"/>
              <a:gd name="connsiteY389" fmla="*/ 6858000 h 6858000"/>
              <a:gd name="connsiteX390" fmla="*/ 2395994 w 7467600"/>
              <a:gd name="connsiteY390" fmla="*/ 6858000 h 6858000"/>
              <a:gd name="connsiteX391" fmla="*/ 2392863 w 7467600"/>
              <a:gd name="connsiteY391" fmla="*/ 6852964 h 6858000"/>
              <a:gd name="connsiteX392" fmla="*/ 2017589 w 7467600"/>
              <a:gd name="connsiteY392" fmla="*/ 6493982 h 6858000"/>
              <a:gd name="connsiteX393" fmla="*/ 2147336 w 7467600"/>
              <a:gd name="connsiteY393" fmla="*/ 6594052 h 6858000"/>
              <a:gd name="connsiteX394" fmla="*/ 2207047 w 7467600"/>
              <a:gd name="connsiteY394" fmla="*/ 6654540 h 6858000"/>
              <a:gd name="connsiteX395" fmla="*/ 2299106 w 7467600"/>
              <a:gd name="connsiteY395" fmla="*/ 6778931 h 6858000"/>
              <a:gd name="connsiteX396" fmla="*/ 2314430 w 7467600"/>
              <a:gd name="connsiteY396" fmla="*/ 6801144 h 6858000"/>
              <a:gd name="connsiteX397" fmla="*/ 2352406 w 7467600"/>
              <a:gd name="connsiteY397" fmla="*/ 6858000 h 6858000"/>
              <a:gd name="connsiteX398" fmla="*/ 2314492 w 7467600"/>
              <a:gd name="connsiteY398" fmla="*/ 6858000 h 6858000"/>
              <a:gd name="connsiteX399" fmla="*/ 2288095 w 7467600"/>
              <a:gd name="connsiteY399" fmla="*/ 6818030 h 6858000"/>
              <a:gd name="connsiteX400" fmla="*/ 2272768 w 7467600"/>
              <a:gd name="connsiteY400" fmla="*/ 6795822 h 6858000"/>
              <a:gd name="connsiteX401" fmla="*/ 2182715 w 7467600"/>
              <a:gd name="connsiteY401" fmla="*/ 6675071 h 6858000"/>
              <a:gd name="connsiteX402" fmla="*/ 2032061 w 7467600"/>
              <a:gd name="connsiteY402" fmla="*/ 6541380 h 6858000"/>
              <a:gd name="connsiteX403" fmla="*/ 2257220 w 7467600"/>
              <a:gd name="connsiteY403" fmla="*/ 6826257 h 6858000"/>
              <a:gd name="connsiteX404" fmla="*/ 2281324 w 7467600"/>
              <a:gd name="connsiteY404" fmla="*/ 6858000 h 6858000"/>
              <a:gd name="connsiteX405" fmla="*/ 2242860 w 7467600"/>
              <a:gd name="connsiteY405" fmla="*/ 6858000 h 6858000"/>
              <a:gd name="connsiteX406" fmla="*/ 2232818 w 7467600"/>
              <a:gd name="connsiteY406" fmla="*/ 6844926 h 6858000"/>
              <a:gd name="connsiteX407" fmla="*/ 1990172 w 7467600"/>
              <a:gd name="connsiteY407" fmla="*/ 6542121 h 6858000"/>
              <a:gd name="connsiteX408" fmla="*/ 2124090 w 7467600"/>
              <a:gd name="connsiteY408" fmla="*/ 6761017 h 6858000"/>
              <a:gd name="connsiteX409" fmla="*/ 2200380 w 7467600"/>
              <a:gd name="connsiteY409" fmla="*/ 6858000 h 6858000"/>
              <a:gd name="connsiteX410" fmla="*/ 2147507 w 7467600"/>
              <a:gd name="connsiteY410" fmla="*/ 6858000 h 6858000"/>
              <a:gd name="connsiteX411" fmla="*/ 2070668 w 7467600"/>
              <a:gd name="connsiteY411" fmla="*/ 6761520 h 6858000"/>
              <a:gd name="connsiteX412" fmla="*/ 1975142 w 7467600"/>
              <a:gd name="connsiteY412" fmla="*/ 6585570 h 6858000"/>
              <a:gd name="connsiteX413" fmla="*/ 2050035 w 7467600"/>
              <a:gd name="connsiteY413" fmla="*/ 6813345 h 6858000"/>
              <a:gd name="connsiteX414" fmla="*/ 2063025 w 7467600"/>
              <a:gd name="connsiteY414" fmla="*/ 6858000 h 6858000"/>
              <a:gd name="connsiteX415" fmla="*/ 2021675 w 7467600"/>
              <a:gd name="connsiteY415" fmla="*/ 6858000 h 6858000"/>
              <a:gd name="connsiteX416" fmla="*/ 2019308 w 7467600"/>
              <a:gd name="connsiteY416" fmla="*/ 6847118 h 6858000"/>
              <a:gd name="connsiteX417" fmla="*/ 1938835 w 7467600"/>
              <a:gd name="connsiteY417" fmla="*/ 6551160 h 6858000"/>
              <a:gd name="connsiteX418" fmla="*/ 1953230 w 7467600"/>
              <a:gd name="connsiteY418" fmla="*/ 6759699 h 6858000"/>
              <a:gd name="connsiteX419" fmla="*/ 1956763 w 7467600"/>
              <a:gd name="connsiteY419" fmla="*/ 6778191 h 6858000"/>
              <a:gd name="connsiteX420" fmla="*/ 1967925 w 7467600"/>
              <a:gd name="connsiteY420" fmla="*/ 6858000 h 6858000"/>
              <a:gd name="connsiteX421" fmla="*/ 1936622 w 7467600"/>
              <a:gd name="connsiteY421" fmla="*/ 6858000 h 6858000"/>
              <a:gd name="connsiteX422" fmla="*/ 1926261 w 7467600"/>
              <a:gd name="connsiteY422" fmla="*/ 6784064 h 6858000"/>
              <a:gd name="connsiteX423" fmla="*/ 1922724 w 7467600"/>
              <a:gd name="connsiteY423" fmla="*/ 6765577 h 6858000"/>
              <a:gd name="connsiteX424" fmla="*/ 1904650 w 7467600"/>
              <a:gd name="connsiteY424" fmla="*/ 6639616 h 6858000"/>
              <a:gd name="connsiteX425" fmla="*/ 1885273 w 7467600"/>
              <a:gd name="connsiteY425" fmla="*/ 6858000 h 6858000"/>
              <a:gd name="connsiteX426" fmla="*/ 1854363 w 7467600"/>
              <a:gd name="connsiteY426" fmla="*/ 6858000 h 6858000"/>
              <a:gd name="connsiteX427" fmla="*/ 1880391 w 7467600"/>
              <a:gd name="connsiteY427" fmla="*/ 6603796 h 6858000"/>
              <a:gd name="connsiteX428" fmla="*/ 1818273 w 7467600"/>
              <a:gd name="connsiteY428" fmla="*/ 6715729 h 6858000"/>
              <a:gd name="connsiteX429" fmla="*/ 1794691 w 7467600"/>
              <a:gd name="connsiteY429" fmla="*/ 6843239 h 6858000"/>
              <a:gd name="connsiteX430" fmla="*/ 1794914 w 7467600"/>
              <a:gd name="connsiteY430" fmla="*/ 6858000 h 6858000"/>
              <a:gd name="connsiteX431" fmla="*/ 1746128 w 7467600"/>
              <a:gd name="connsiteY431" fmla="*/ 6858000 h 6858000"/>
              <a:gd name="connsiteX432" fmla="*/ 1753934 w 7467600"/>
              <a:gd name="connsiteY432" fmla="*/ 6724796 h 6858000"/>
              <a:gd name="connsiteX433" fmla="*/ 1792053 w 7467600"/>
              <a:gd name="connsiteY433" fmla="*/ 6572396 h 6858000"/>
              <a:gd name="connsiteX434" fmla="*/ 1862248 w 7467600"/>
              <a:gd name="connsiteY434" fmla="*/ 6266397 h 6858000"/>
              <a:gd name="connsiteX435" fmla="*/ 1862250 w 7467600"/>
              <a:gd name="connsiteY435" fmla="*/ 6033531 h 6858000"/>
              <a:gd name="connsiteX436" fmla="*/ 1211999 w 7467600"/>
              <a:gd name="connsiteY436" fmla="*/ 6683610 h 6858000"/>
              <a:gd name="connsiteX437" fmla="*/ 1213266 w 7467600"/>
              <a:gd name="connsiteY437" fmla="*/ 6691947 h 6858000"/>
              <a:gd name="connsiteX438" fmla="*/ 1203370 w 7467600"/>
              <a:gd name="connsiteY438" fmla="*/ 6850676 h 6858000"/>
              <a:gd name="connsiteX439" fmla="*/ 1203671 w 7467600"/>
              <a:gd name="connsiteY439" fmla="*/ 6858000 h 6858000"/>
              <a:gd name="connsiteX440" fmla="*/ 1143180 w 7467600"/>
              <a:gd name="connsiteY440" fmla="*/ 6858000 h 6858000"/>
              <a:gd name="connsiteX441" fmla="*/ 1142176 w 7467600"/>
              <a:gd name="connsiteY441" fmla="*/ 6766045 h 6858000"/>
              <a:gd name="connsiteX442" fmla="*/ 1067484 w 7467600"/>
              <a:gd name="connsiteY442" fmla="*/ 6858000 h 6858000"/>
              <a:gd name="connsiteX443" fmla="*/ 953928 w 7467600"/>
              <a:gd name="connsiteY443" fmla="*/ 6858000 h 6858000"/>
              <a:gd name="connsiteX444" fmla="*/ 959715 w 7467600"/>
              <a:gd name="connsiteY444" fmla="*/ 6850185 h 6858000"/>
              <a:gd name="connsiteX445" fmla="*/ 1483788 w 7467600"/>
              <a:gd name="connsiteY445" fmla="*/ 6259174 h 6858000"/>
              <a:gd name="connsiteX446" fmla="*/ 1100671 w 7467600"/>
              <a:gd name="connsiteY446" fmla="*/ 6252137 h 6858000"/>
              <a:gd name="connsiteX447" fmla="*/ 1090144 w 7467600"/>
              <a:gd name="connsiteY447" fmla="*/ 6256748 h 6858000"/>
              <a:gd name="connsiteX448" fmla="*/ 1095872 w 7467600"/>
              <a:gd name="connsiteY448" fmla="*/ 6271892 h 6858000"/>
              <a:gd name="connsiteX449" fmla="*/ 262785 w 7467600"/>
              <a:gd name="connsiteY449" fmla="*/ 6845450 h 6858000"/>
              <a:gd name="connsiteX450" fmla="*/ 209968 w 7467600"/>
              <a:gd name="connsiteY450" fmla="*/ 6770713 h 6858000"/>
              <a:gd name="connsiteX451" fmla="*/ 873460 w 7467600"/>
              <a:gd name="connsiteY451" fmla="*/ 6253768 h 6858000"/>
              <a:gd name="connsiteX452" fmla="*/ 192686 w 7467600"/>
              <a:gd name="connsiteY452" fmla="*/ 5849257 h 6858000"/>
              <a:gd name="connsiteX453" fmla="*/ 4696 w 7467600"/>
              <a:gd name="connsiteY453" fmla="*/ 5697668 h 6858000"/>
              <a:gd name="connsiteX454" fmla="*/ 0 w 7467600"/>
              <a:gd name="connsiteY454" fmla="*/ 5689984 h 6858000"/>
              <a:gd name="connsiteX455" fmla="*/ 0 w 7467600"/>
              <a:gd name="connsiteY455" fmla="*/ 5513472 h 6858000"/>
              <a:gd name="connsiteX456" fmla="*/ 174101 w 7467600"/>
              <a:gd name="connsiteY456" fmla="*/ 5620277 h 6858000"/>
              <a:gd name="connsiteX457" fmla="*/ 891800 w 7467600"/>
              <a:gd name="connsiteY457" fmla="*/ 6036935 h 6858000"/>
              <a:gd name="connsiteX458" fmla="*/ 1072219 w 7467600"/>
              <a:gd name="connsiteY458" fmla="*/ 6169443 h 6858000"/>
              <a:gd name="connsiteX459" fmla="*/ 1074117 w 7467600"/>
              <a:gd name="connsiteY459" fmla="*/ 6170301 h 6858000"/>
              <a:gd name="connsiteX460" fmla="*/ 1083114 w 7467600"/>
              <a:gd name="connsiteY460" fmla="*/ 6174131 h 6858000"/>
              <a:gd name="connsiteX461" fmla="*/ 1543010 w 7467600"/>
              <a:gd name="connsiteY461" fmla="*/ 6191140 h 6858000"/>
              <a:gd name="connsiteX462" fmla="*/ 1551080 w 7467600"/>
              <a:gd name="connsiteY462" fmla="*/ 6195006 h 6858000"/>
              <a:gd name="connsiteX463" fmla="*/ 2345443 w 7467600"/>
              <a:gd name="connsiteY463" fmla="*/ 5549882 h 6858000"/>
              <a:gd name="connsiteX464" fmla="*/ 1721499 w 7467600"/>
              <a:gd name="connsiteY464" fmla="*/ 5599969 h 6858000"/>
              <a:gd name="connsiteX465" fmla="*/ 767716 w 7467600"/>
              <a:gd name="connsiteY465" fmla="*/ 5472768 h 6858000"/>
              <a:gd name="connsiteX466" fmla="*/ 722147 w 7467600"/>
              <a:gd name="connsiteY466" fmla="*/ 5393091 h 6858000"/>
              <a:gd name="connsiteX467" fmla="*/ 1485552 w 7467600"/>
              <a:gd name="connsiteY467" fmla="*/ 5313202 h 6858000"/>
              <a:gd name="connsiteX468" fmla="*/ 2143004 w 7467600"/>
              <a:gd name="connsiteY468" fmla="*/ 5402420 h 6858000"/>
              <a:gd name="connsiteX469" fmla="*/ 1933391 w 7467600"/>
              <a:gd name="connsiteY469" fmla="*/ 5156971 h 6858000"/>
              <a:gd name="connsiteX470" fmla="*/ 1827118 w 7467600"/>
              <a:gd name="connsiteY470" fmla="*/ 4968410 h 6858000"/>
              <a:gd name="connsiteX471" fmla="*/ 1837349 w 7467600"/>
              <a:gd name="connsiteY471" fmla="*/ 4956357 h 6858000"/>
              <a:gd name="connsiteX472" fmla="*/ 2162835 w 7467600"/>
              <a:gd name="connsiteY472" fmla="*/ 5187853 h 6858000"/>
              <a:gd name="connsiteX473" fmla="*/ 2257167 w 7467600"/>
              <a:gd name="connsiteY473" fmla="*/ 5462123 h 6858000"/>
              <a:gd name="connsiteX474" fmla="*/ 2261598 w 7467600"/>
              <a:gd name="connsiteY474" fmla="*/ 5467998 h 6858000"/>
              <a:gd name="connsiteX475" fmla="*/ 2437177 w 7467600"/>
              <a:gd name="connsiteY475" fmla="*/ 5479608 h 6858000"/>
              <a:gd name="connsiteX476" fmla="*/ 2445247 w 7467600"/>
              <a:gd name="connsiteY476" fmla="*/ 5483476 h 6858000"/>
              <a:gd name="connsiteX477" fmla="*/ 2743626 w 7467600"/>
              <a:gd name="connsiteY477" fmla="*/ 5304819 h 6858000"/>
              <a:gd name="connsiteX478" fmla="*/ 3048102 w 7467600"/>
              <a:gd name="connsiteY478" fmla="*/ 5150595 h 6858000"/>
              <a:gd name="connsiteX479" fmla="*/ 1799414 w 7467600"/>
              <a:gd name="connsiteY479" fmla="*/ 4694732 h 6858000"/>
              <a:gd name="connsiteX480" fmla="*/ 1771735 w 7467600"/>
              <a:gd name="connsiteY480" fmla="*/ 4619929 h 6858000"/>
              <a:gd name="connsiteX481" fmla="*/ 3104273 w 7467600"/>
              <a:gd name="connsiteY481" fmla="*/ 5076159 h 6858000"/>
              <a:gd name="connsiteX482" fmla="*/ 3113245 w 7467600"/>
              <a:gd name="connsiteY482" fmla="*/ 5090705 h 6858000"/>
              <a:gd name="connsiteX483" fmla="*/ 3126294 w 7467600"/>
              <a:gd name="connsiteY483" fmla="*/ 5114400 h 6858000"/>
              <a:gd name="connsiteX484" fmla="*/ 3937433 w 7467600"/>
              <a:gd name="connsiteY484" fmla="*/ 4830473 h 6858000"/>
              <a:gd name="connsiteX485" fmla="*/ 3590475 w 7467600"/>
              <a:gd name="connsiteY485" fmla="*/ 4597974 h 6858000"/>
              <a:gd name="connsiteX486" fmla="*/ 3100264 w 7467600"/>
              <a:gd name="connsiteY486" fmla="*/ 4579845 h 6858000"/>
              <a:gd name="connsiteX487" fmla="*/ 2183576 w 7467600"/>
              <a:gd name="connsiteY487" fmla="*/ 4227150 h 6858000"/>
              <a:gd name="connsiteX488" fmla="*/ 2151029 w 7467600"/>
              <a:gd name="connsiteY488" fmla="*/ 4146947 h 6858000"/>
              <a:gd name="connsiteX489" fmla="*/ 3563434 w 7467600"/>
              <a:gd name="connsiteY489" fmla="*/ 4469115 h 6858000"/>
              <a:gd name="connsiteX490" fmla="*/ 3177952 w 7467600"/>
              <a:gd name="connsiteY490" fmla="*/ 3657386 h 6858000"/>
              <a:gd name="connsiteX491" fmla="*/ 3189263 w 7467600"/>
              <a:gd name="connsiteY491" fmla="*/ 3625726 h 6858000"/>
              <a:gd name="connsiteX492" fmla="*/ 3560912 w 7467600"/>
              <a:gd name="connsiteY492" fmla="*/ 4079863 h 6858000"/>
              <a:gd name="connsiteX493" fmla="*/ 3626636 w 7467600"/>
              <a:gd name="connsiteY493" fmla="*/ 4512230 h 6858000"/>
              <a:gd name="connsiteX494" fmla="*/ 3653088 w 7467600"/>
              <a:gd name="connsiteY494" fmla="*/ 4521417 h 6858000"/>
              <a:gd name="connsiteX495" fmla="*/ 3988128 w 7467600"/>
              <a:gd name="connsiteY495" fmla="*/ 4817267 h 6858000"/>
              <a:gd name="connsiteX496" fmla="*/ 4830582 w 7467600"/>
              <a:gd name="connsiteY496" fmla="*/ 4676000 h 6858000"/>
              <a:gd name="connsiteX497" fmla="*/ 4830100 w 7467600"/>
              <a:gd name="connsiteY497" fmla="*/ 4675554 h 6858000"/>
              <a:gd name="connsiteX498" fmla="*/ 4036318 w 7467600"/>
              <a:gd name="connsiteY498" fmla="*/ 4147013 h 6858000"/>
              <a:gd name="connsiteX499" fmla="*/ 3432098 w 7467600"/>
              <a:gd name="connsiteY499" fmla="*/ 3537312 h 6858000"/>
              <a:gd name="connsiteX500" fmla="*/ 3446761 w 7467600"/>
              <a:gd name="connsiteY500" fmla="*/ 3461278 h 6858000"/>
              <a:gd name="connsiteX501" fmla="*/ 4419733 w 7467600"/>
              <a:gd name="connsiteY501" fmla="*/ 3963555 h 6858000"/>
              <a:gd name="connsiteX502" fmla="*/ 4781371 w 7467600"/>
              <a:gd name="connsiteY502" fmla="*/ 4458604 h 6858000"/>
              <a:gd name="connsiteX503" fmla="*/ 4780440 w 7467600"/>
              <a:gd name="connsiteY503" fmla="*/ 4470290 h 6858000"/>
              <a:gd name="connsiteX504" fmla="*/ 4898954 w 7467600"/>
              <a:gd name="connsiteY504" fmla="*/ 4662092 h 6858000"/>
              <a:gd name="connsiteX505" fmla="*/ 4900699 w 7467600"/>
              <a:gd name="connsiteY505" fmla="*/ 4670867 h 6858000"/>
              <a:gd name="connsiteX506" fmla="*/ 5714511 w 7467600"/>
              <a:gd name="connsiteY506" fmla="*/ 4663483 h 6858000"/>
              <a:gd name="connsiteX507" fmla="*/ 5464793 w 7467600"/>
              <a:gd name="connsiteY507" fmla="*/ 4393556 h 6858000"/>
              <a:gd name="connsiteX508" fmla="*/ 5461897 w 7467600"/>
              <a:gd name="connsiteY508" fmla="*/ 4390879 h 6858000"/>
              <a:gd name="connsiteX509" fmla="*/ 4294126 w 7467600"/>
              <a:gd name="connsiteY509" fmla="*/ 3303048 h 6858000"/>
              <a:gd name="connsiteX510" fmla="*/ 4305321 w 7467600"/>
              <a:gd name="connsiteY510" fmla="*/ 3256953 h 6858000"/>
              <a:gd name="connsiteX511" fmla="*/ 4949299 w 7467600"/>
              <a:gd name="connsiteY511" fmla="*/ 3766336 h 6858000"/>
              <a:gd name="connsiteX512" fmla="*/ 5291452 w 7467600"/>
              <a:gd name="connsiteY512" fmla="*/ 4076801 h 6858000"/>
              <a:gd name="connsiteX513" fmla="*/ 5434998 w 7467600"/>
              <a:gd name="connsiteY513" fmla="*/ 4254100 h 6858000"/>
              <a:gd name="connsiteX514" fmla="*/ 5351015 w 7467600"/>
              <a:gd name="connsiteY514" fmla="*/ 3760989 h 6858000"/>
              <a:gd name="connsiteX515" fmla="*/ 5413780 w 7467600"/>
              <a:gd name="connsiteY515" fmla="*/ 2966265 h 6858000"/>
              <a:gd name="connsiteX516" fmla="*/ 5425627 w 7467600"/>
              <a:gd name="connsiteY516" fmla="*/ 2954192 h 6858000"/>
              <a:gd name="connsiteX517" fmla="*/ 6604735 w 7467600"/>
              <a:gd name="connsiteY517" fmla="*/ 2041381 h 6858000"/>
              <a:gd name="connsiteX518" fmla="*/ 7204487 w 7467600"/>
              <a:gd name="connsiteY518" fmla="*/ 2742112 h 6858000"/>
              <a:gd name="connsiteX519" fmla="*/ 7131592 w 7467600"/>
              <a:gd name="connsiteY519" fmla="*/ 2672096 h 6858000"/>
              <a:gd name="connsiteX520" fmla="*/ 6996344 w 7467600"/>
              <a:gd name="connsiteY520" fmla="*/ 2518310 h 6858000"/>
              <a:gd name="connsiteX521" fmla="*/ 6735495 w 7467600"/>
              <a:gd name="connsiteY521" fmla="*/ 2196890 h 6858000"/>
              <a:gd name="connsiteX522" fmla="*/ 6721901 w 7467600"/>
              <a:gd name="connsiteY522" fmla="*/ 2179274 h 6858000"/>
              <a:gd name="connsiteX523" fmla="*/ 6604735 w 7467600"/>
              <a:gd name="connsiteY523" fmla="*/ 2041381 h 6858000"/>
              <a:gd name="connsiteX524" fmla="*/ 6591670 w 7467600"/>
              <a:gd name="connsiteY524" fmla="*/ 1988277 h 6858000"/>
              <a:gd name="connsiteX525" fmla="*/ 6747349 w 7467600"/>
              <a:gd name="connsiteY525" fmla="*/ 2160069 h 6858000"/>
              <a:gd name="connsiteX526" fmla="*/ 6760943 w 7467600"/>
              <a:gd name="connsiteY526" fmla="*/ 2177686 h 6858000"/>
              <a:gd name="connsiteX527" fmla="*/ 7021065 w 7467600"/>
              <a:gd name="connsiteY527" fmla="*/ 2498102 h 6858000"/>
              <a:gd name="connsiteX528" fmla="*/ 7155223 w 7467600"/>
              <a:gd name="connsiteY528" fmla="*/ 2650386 h 6858000"/>
              <a:gd name="connsiteX529" fmla="*/ 7203167 w 7467600"/>
              <a:gd name="connsiteY529" fmla="*/ 2697288 h 6858000"/>
              <a:gd name="connsiteX530" fmla="*/ 6937703 w 7467600"/>
              <a:gd name="connsiteY530" fmla="*/ 2321981 h 6858000"/>
              <a:gd name="connsiteX531" fmla="*/ 6591670 w 7467600"/>
              <a:gd name="connsiteY531" fmla="*/ 1988277 h 6858000"/>
              <a:gd name="connsiteX532" fmla="*/ 5798671 w 7467600"/>
              <a:gd name="connsiteY532" fmla="*/ 1981601 h 6858000"/>
              <a:gd name="connsiteX533" fmla="*/ 5754709 w 7467600"/>
              <a:gd name="connsiteY533" fmla="*/ 2071454 h 6858000"/>
              <a:gd name="connsiteX534" fmla="*/ 5763044 w 7467600"/>
              <a:gd name="connsiteY534" fmla="*/ 2842206 h 6858000"/>
              <a:gd name="connsiteX535" fmla="*/ 5764974 w 7467600"/>
              <a:gd name="connsiteY535" fmla="*/ 2799609 h 6858000"/>
              <a:gd name="connsiteX536" fmla="*/ 5767665 w 7467600"/>
              <a:gd name="connsiteY536" fmla="*/ 2666409 h 6858000"/>
              <a:gd name="connsiteX537" fmla="*/ 5763055 w 7467600"/>
              <a:gd name="connsiteY537" fmla="*/ 2579705 h 6858000"/>
              <a:gd name="connsiteX538" fmla="*/ 5758079 w 7467600"/>
              <a:gd name="connsiteY538" fmla="*/ 2492508 h 6858000"/>
              <a:gd name="connsiteX539" fmla="*/ 5779325 w 7467600"/>
              <a:gd name="connsiteY539" fmla="*/ 2197069 h 6858000"/>
              <a:gd name="connsiteX540" fmla="*/ 5798671 w 7467600"/>
              <a:gd name="connsiteY540" fmla="*/ 1981601 h 6858000"/>
              <a:gd name="connsiteX541" fmla="*/ 5829202 w 7467600"/>
              <a:gd name="connsiteY541" fmla="*/ 1971679 h 6858000"/>
              <a:gd name="connsiteX542" fmla="*/ 5809558 w 7467600"/>
              <a:gd name="connsiteY542" fmla="*/ 2198043 h 6858000"/>
              <a:gd name="connsiteX543" fmla="*/ 5788653 w 7467600"/>
              <a:gd name="connsiteY543" fmla="*/ 2489430 h 6858000"/>
              <a:gd name="connsiteX544" fmla="*/ 5793439 w 7467600"/>
              <a:gd name="connsiteY544" fmla="*/ 2575235 h 6858000"/>
              <a:gd name="connsiteX545" fmla="*/ 5796837 w 7467600"/>
              <a:gd name="connsiteY545" fmla="*/ 2637633 h 6858000"/>
              <a:gd name="connsiteX546" fmla="*/ 5818614 w 7467600"/>
              <a:gd name="connsiteY546" fmla="*/ 2473055 h 6858000"/>
              <a:gd name="connsiteX547" fmla="*/ 5829202 w 7467600"/>
              <a:gd name="connsiteY547" fmla="*/ 1971679 h 6858000"/>
              <a:gd name="connsiteX548" fmla="*/ 5911389 w 7467600"/>
              <a:gd name="connsiteY548" fmla="*/ 1898371 h 6858000"/>
              <a:gd name="connsiteX549" fmla="*/ 6237627 w 7467600"/>
              <a:gd name="connsiteY549" fmla="*/ 2231921 h 6858000"/>
              <a:gd name="connsiteX550" fmla="*/ 5911389 w 7467600"/>
              <a:gd name="connsiteY550" fmla="*/ 1898371 h 6858000"/>
              <a:gd name="connsiteX551" fmla="*/ 6944437 w 7467600"/>
              <a:gd name="connsiteY551" fmla="*/ 1575402 h 6858000"/>
              <a:gd name="connsiteX552" fmla="*/ 6304730 w 7467600"/>
              <a:gd name="connsiteY552" fmla="*/ 1766654 h 6858000"/>
              <a:gd name="connsiteX553" fmla="*/ 6944437 w 7467600"/>
              <a:gd name="connsiteY553" fmla="*/ 1575402 h 6858000"/>
              <a:gd name="connsiteX554" fmla="*/ 7019523 w 7467600"/>
              <a:gd name="connsiteY554" fmla="*/ 1519450 h 6858000"/>
              <a:gd name="connsiteX555" fmla="*/ 6298091 w 7467600"/>
              <a:gd name="connsiteY555" fmla="*/ 1737122 h 6858000"/>
              <a:gd name="connsiteX556" fmla="*/ 7019523 w 7467600"/>
              <a:gd name="connsiteY556" fmla="*/ 1519450 h 6858000"/>
              <a:gd name="connsiteX557" fmla="*/ 2399523 w 7467600"/>
              <a:gd name="connsiteY557" fmla="*/ 1428234 h 6858000"/>
              <a:gd name="connsiteX558" fmla="*/ 2224982 w 7467600"/>
              <a:gd name="connsiteY558" fmla="*/ 1826201 h 6858000"/>
              <a:gd name="connsiteX559" fmla="*/ 2096099 w 7467600"/>
              <a:gd name="connsiteY559" fmla="*/ 2345900 h 6858000"/>
              <a:gd name="connsiteX560" fmla="*/ 2283317 w 7467600"/>
              <a:gd name="connsiteY560" fmla="*/ 1796925 h 6858000"/>
              <a:gd name="connsiteX561" fmla="*/ 2399523 w 7467600"/>
              <a:gd name="connsiteY561" fmla="*/ 1428234 h 6858000"/>
              <a:gd name="connsiteX562" fmla="*/ 2448558 w 7467600"/>
              <a:gd name="connsiteY562" fmla="*/ 1373435 h 6858000"/>
              <a:gd name="connsiteX563" fmla="*/ 2312521 w 7467600"/>
              <a:gd name="connsiteY563" fmla="*/ 1806140 h 6858000"/>
              <a:gd name="connsiteX564" fmla="*/ 2127533 w 7467600"/>
              <a:gd name="connsiteY564" fmla="*/ 2348380 h 6858000"/>
              <a:gd name="connsiteX565" fmla="*/ 2358080 w 7467600"/>
              <a:gd name="connsiteY565" fmla="*/ 1866134 h 6858000"/>
              <a:gd name="connsiteX566" fmla="*/ 2407436 w 7467600"/>
              <a:gd name="connsiteY566" fmla="*/ 1651070 h 6858000"/>
              <a:gd name="connsiteX567" fmla="*/ 2448558 w 7467600"/>
              <a:gd name="connsiteY567" fmla="*/ 1373435 h 6858000"/>
              <a:gd name="connsiteX568" fmla="*/ 278707 w 7467600"/>
              <a:gd name="connsiteY568" fmla="*/ 1352270 h 6858000"/>
              <a:gd name="connsiteX569" fmla="*/ 321570 w 7467600"/>
              <a:gd name="connsiteY569" fmla="*/ 1861610 h 6858000"/>
              <a:gd name="connsiteX570" fmla="*/ 294281 w 7467600"/>
              <a:gd name="connsiteY570" fmla="*/ 1440658 h 6858000"/>
              <a:gd name="connsiteX571" fmla="*/ 278707 w 7467600"/>
              <a:gd name="connsiteY571" fmla="*/ 1352270 h 6858000"/>
              <a:gd name="connsiteX572" fmla="*/ 1423821 w 7467600"/>
              <a:gd name="connsiteY572" fmla="*/ 1351958 h 6858000"/>
              <a:gd name="connsiteX573" fmla="*/ 1638521 w 7467600"/>
              <a:gd name="connsiteY573" fmla="*/ 1908470 h 6858000"/>
              <a:gd name="connsiteX574" fmla="*/ 1754199 w 7467600"/>
              <a:gd name="connsiteY574" fmla="*/ 2149284 h 6858000"/>
              <a:gd name="connsiteX575" fmla="*/ 1908359 w 7467600"/>
              <a:gd name="connsiteY575" fmla="*/ 2364988 h 6858000"/>
              <a:gd name="connsiteX576" fmla="*/ 1647661 w 7467600"/>
              <a:gd name="connsiteY576" fmla="*/ 1825945 h 6858000"/>
              <a:gd name="connsiteX577" fmla="*/ 1423821 w 7467600"/>
              <a:gd name="connsiteY577" fmla="*/ 1351958 h 6858000"/>
              <a:gd name="connsiteX578" fmla="*/ 1431890 w 7467600"/>
              <a:gd name="connsiteY578" fmla="*/ 1306475 h 6858000"/>
              <a:gd name="connsiteX579" fmla="*/ 1507597 w 7467600"/>
              <a:gd name="connsiteY579" fmla="*/ 1446132 h 6858000"/>
              <a:gd name="connsiteX580" fmla="*/ 1674586 w 7467600"/>
              <a:gd name="connsiteY580" fmla="*/ 1813832 h 6858000"/>
              <a:gd name="connsiteX581" fmla="*/ 1815950 w 7467600"/>
              <a:gd name="connsiteY581" fmla="*/ 2128564 h 6858000"/>
              <a:gd name="connsiteX582" fmla="*/ 1984242 w 7467600"/>
              <a:gd name="connsiteY582" fmla="*/ 2430829 h 6858000"/>
              <a:gd name="connsiteX583" fmla="*/ 2014023 w 7467600"/>
              <a:gd name="connsiteY583" fmla="*/ 2450995 h 6858000"/>
              <a:gd name="connsiteX584" fmla="*/ 1747337 w 7467600"/>
              <a:gd name="connsiteY584" fmla="*/ 1855264 h 6858000"/>
              <a:gd name="connsiteX585" fmla="*/ 1533749 w 7467600"/>
              <a:gd name="connsiteY585" fmla="*/ 1478656 h 6858000"/>
              <a:gd name="connsiteX586" fmla="*/ 1431890 w 7467600"/>
              <a:gd name="connsiteY586" fmla="*/ 1306475 h 6858000"/>
              <a:gd name="connsiteX587" fmla="*/ 5052692 w 7467600"/>
              <a:gd name="connsiteY587" fmla="*/ 1292994 h 6858000"/>
              <a:gd name="connsiteX588" fmla="*/ 5200661 w 7467600"/>
              <a:gd name="connsiteY588" fmla="*/ 1635186 h 6858000"/>
              <a:gd name="connsiteX589" fmla="*/ 5297138 w 7467600"/>
              <a:gd name="connsiteY589" fmla="*/ 1906351 h 6858000"/>
              <a:gd name="connsiteX590" fmla="*/ 5052692 w 7467600"/>
              <a:gd name="connsiteY590" fmla="*/ 1292994 h 6858000"/>
              <a:gd name="connsiteX591" fmla="*/ 5009948 w 7467600"/>
              <a:gd name="connsiteY591" fmla="*/ 1273619 h 6858000"/>
              <a:gd name="connsiteX592" fmla="*/ 5121777 w 7467600"/>
              <a:gd name="connsiteY592" fmla="*/ 1654213 h 6858000"/>
              <a:gd name="connsiteX593" fmla="*/ 5293545 w 7467600"/>
              <a:gd name="connsiteY593" fmla="*/ 2072247 h 6858000"/>
              <a:gd name="connsiteX594" fmla="*/ 5294042 w 7467600"/>
              <a:gd name="connsiteY594" fmla="*/ 2065019 h 6858000"/>
              <a:gd name="connsiteX595" fmla="*/ 5171936 w 7467600"/>
              <a:gd name="connsiteY595" fmla="*/ 1647613 h 6858000"/>
              <a:gd name="connsiteX596" fmla="*/ 5009948 w 7467600"/>
              <a:gd name="connsiteY596" fmla="*/ 1273619 h 6858000"/>
              <a:gd name="connsiteX597" fmla="*/ 655236 w 7467600"/>
              <a:gd name="connsiteY597" fmla="*/ 1268632 h 6858000"/>
              <a:gd name="connsiteX598" fmla="*/ 839521 w 7467600"/>
              <a:gd name="connsiteY598" fmla="*/ 1685315 h 6858000"/>
              <a:gd name="connsiteX599" fmla="*/ 1109416 w 7467600"/>
              <a:gd name="connsiteY599" fmla="*/ 2061663 h 6858000"/>
              <a:gd name="connsiteX600" fmla="*/ 1298300 w 7467600"/>
              <a:gd name="connsiteY600" fmla="*/ 2247742 h 6858000"/>
              <a:gd name="connsiteX601" fmla="*/ 1125871 w 7467600"/>
              <a:gd name="connsiteY601" fmla="*/ 1989513 h 6858000"/>
              <a:gd name="connsiteX602" fmla="*/ 981574 w 7467600"/>
              <a:gd name="connsiteY602" fmla="*/ 1783157 h 6858000"/>
              <a:gd name="connsiteX603" fmla="*/ 922198 w 7467600"/>
              <a:gd name="connsiteY603" fmla="*/ 1677437 h 6858000"/>
              <a:gd name="connsiteX604" fmla="*/ 869293 w 7467600"/>
              <a:gd name="connsiteY604" fmla="*/ 1583214 h 6858000"/>
              <a:gd name="connsiteX605" fmla="*/ 751431 w 7467600"/>
              <a:gd name="connsiteY605" fmla="*/ 1405731 h 6858000"/>
              <a:gd name="connsiteX606" fmla="*/ 655236 w 7467600"/>
              <a:gd name="connsiteY606" fmla="*/ 1268632 h 6858000"/>
              <a:gd name="connsiteX607" fmla="*/ 6516292 w 7467600"/>
              <a:gd name="connsiteY607" fmla="*/ 1263064 h 6858000"/>
              <a:gd name="connsiteX608" fmla="*/ 5736320 w 7467600"/>
              <a:gd name="connsiteY608" fmla="*/ 1501803 h 6858000"/>
              <a:gd name="connsiteX609" fmla="*/ 6516292 w 7467600"/>
              <a:gd name="connsiteY609" fmla="*/ 1263064 h 6858000"/>
              <a:gd name="connsiteX610" fmla="*/ 291466 w 7467600"/>
              <a:gd name="connsiteY610" fmla="*/ 1250369 h 6858000"/>
              <a:gd name="connsiteX611" fmla="*/ 323180 w 7467600"/>
              <a:gd name="connsiteY611" fmla="*/ 1435283 h 6858000"/>
              <a:gd name="connsiteX612" fmla="*/ 349381 w 7467600"/>
              <a:gd name="connsiteY612" fmla="*/ 1875041 h 6858000"/>
              <a:gd name="connsiteX613" fmla="*/ 374363 w 7467600"/>
              <a:gd name="connsiteY613" fmla="*/ 1506494 h 6858000"/>
              <a:gd name="connsiteX614" fmla="*/ 302168 w 7467600"/>
              <a:gd name="connsiteY614" fmla="*/ 1274495 h 6858000"/>
              <a:gd name="connsiteX615" fmla="*/ 291466 w 7467600"/>
              <a:gd name="connsiteY615" fmla="*/ 1250369 h 6858000"/>
              <a:gd name="connsiteX616" fmla="*/ 678222 w 7467600"/>
              <a:gd name="connsiteY616" fmla="*/ 1248670 h 6858000"/>
              <a:gd name="connsiteX617" fmla="*/ 775536 w 7467600"/>
              <a:gd name="connsiteY617" fmla="*/ 1388015 h 6858000"/>
              <a:gd name="connsiteX618" fmla="*/ 894529 w 7467600"/>
              <a:gd name="connsiteY618" fmla="*/ 1567739 h 6858000"/>
              <a:gd name="connsiteX619" fmla="*/ 948000 w 7467600"/>
              <a:gd name="connsiteY619" fmla="*/ 1663088 h 6858000"/>
              <a:gd name="connsiteX620" fmla="*/ 1006812 w 7467600"/>
              <a:gd name="connsiteY620" fmla="*/ 1767683 h 6858000"/>
              <a:gd name="connsiteX621" fmla="*/ 1149133 w 7467600"/>
              <a:gd name="connsiteY621" fmla="*/ 1971513 h 6858000"/>
              <a:gd name="connsiteX622" fmla="*/ 1333952 w 7467600"/>
              <a:gd name="connsiteY622" fmla="*/ 2251620 h 6858000"/>
              <a:gd name="connsiteX623" fmla="*/ 1337329 w 7467600"/>
              <a:gd name="connsiteY623" fmla="*/ 2258350 h 6858000"/>
              <a:gd name="connsiteX624" fmla="*/ 1014726 w 7467600"/>
              <a:gd name="connsiteY624" fmla="*/ 1615556 h 6858000"/>
              <a:gd name="connsiteX625" fmla="*/ 678222 w 7467600"/>
              <a:gd name="connsiteY625" fmla="*/ 1248670 h 6858000"/>
              <a:gd name="connsiteX626" fmla="*/ 6691602 w 7467600"/>
              <a:gd name="connsiteY626" fmla="*/ 1140573 h 6858000"/>
              <a:gd name="connsiteX627" fmla="*/ 6571100 w 7467600"/>
              <a:gd name="connsiteY627" fmla="*/ 1183662 h 6858000"/>
              <a:gd name="connsiteX628" fmla="*/ 6241687 w 7467600"/>
              <a:gd name="connsiteY628" fmla="*/ 1257600 h 6858000"/>
              <a:gd name="connsiteX629" fmla="*/ 5693009 w 7467600"/>
              <a:gd name="connsiteY629" fmla="*/ 1478256 h 6858000"/>
              <a:gd name="connsiteX630" fmla="*/ 6548420 w 7467600"/>
              <a:gd name="connsiteY630" fmla="*/ 1214599 h 6858000"/>
              <a:gd name="connsiteX631" fmla="*/ 6605473 w 7467600"/>
              <a:gd name="connsiteY631" fmla="*/ 1184686 h 6858000"/>
              <a:gd name="connsiteX632" fmla="*/ 6691602 w 7467600"/>
              <a:gd name="connsiteY632" fmla="*/ 1140573 h 6858000"/>
              <a:gd name="connsiteX633" fmla="*/ 4002475 w 7467600"/>
              <a:gd name="connsiteY633" fmla="*/ 1037802 h 6858000"/>
              <a:gd name="connsiteX634" fmla="*/ 4000324 w 7467600"/>
              <a:gd name="connsiteY634" fmla="*/ 1039362 h 6858000"/>
              <a:gd name="connsiteX635" fmla="*/ 4002862 w 7467600"/>
              <a:gd name="connsiteY635" fmla="*/ 1042866 h 6858000"/>
              <a:gd name="connsiteX636" fmla="*/ 4002475 w 7467600"/>
              <a:gd name="connsiteY636" fmla="*/ 1037802 h 6858000"/>
              <a:gd name="connsiteX637" fmla="*/ 506322 w 7467600"/>
              <a:gd name="connsiteY637" fmla="*/ 1020997 h 6858000"/>
              <a:gd name="connsiteX638" fmla="*/ 533068 w 7467600"/>
              <a:gd name="connsiteY638" fmla="*/ 1029409 h 6858000"/>
              <a:gd name="connsiteX639" fmla="*/ 1232525 w 7467600"/>
              <a:gd name="connsiteY639" fmla="*/ 1804675 h 6858000"/>
              <a:gd name="connsiteX640" fmla="*/ 1388858 w 7467600"/>
              <a:gd name="connsiteY640" fmla="*/ 2368011 h 6858000"/>
              <a:gd name="connsiteX641" fmla="*/ 1384098 w 7467600"/>
              <a:gd name="connsiteY641" fmla="*/ 2378125 h 6858000"/>
              <a:gd name="connsiteX642" fmla="*/ 1425393 w 7467600"/>
              <a:gd name="connsiteY642" fmla="*/ 2589124 h 6858000"/>
              <a:gd name="connsiteX643" fmla="*/ 1424001 w 7467600"/>
              <a:gd name="connsiteY643" fmla="*/ 2597541 h 6858000"/>
              <a:gd name="connsiteX644" fmla="*/ 2152729 w 7467600"/>
              <a:gd name="connsiteY644" fmla="*/ 2864487 h 6858000"/>
              <a:gd name="connsiteX645" fmla="*/ 2020609 w 7467600"/>
              <a:gd name="connsiteY645" fmla="*/ 2539671 h 6858000"/>
              <a:gd name="connsiteX646" fmla="*/ 2018920 w 7467600"/>
              <a:gd name="connsiteY646" fmla="*/ 2536309 h 6858000"/>
              <a:gd name="connsiteX647" fmla="*/ 1342441 w 7467600"/>
              <a:gd name="connsiteY647" fmla="*/ 1173017 h 6858000"/>
              <a:gd name="connsiteX648" fmla="*/ 1367925 w 7467600"/>
              <a:gd name="connsiteY648" fmla="*/ 1135648 h 6858000"/>
              <a:gd name="connsiteX649" fmla="*/ 1771401 w 7467600"/>
              <a:gd name="connsiteY649" fmla="*/ 1806673 h 6858000"/>
              <a:gd name="connsiteX650" fmla="*/ 1972385 w 7467600"/>
              <a:gd name="connsiteY650" fmla="*/ 2198735 h 6858000"/>
              <a:gd name="connsiteX651" fmla="*/ 2040892 w 7467600"/>
              <a:gd name="connsiteY651" fmla="*/ 2405205 h 6858000"/>
              <a:gd name="connsiteX652" fmla="*/ 2131689 w 7467600"/>
              <a:gd name="connsiteY652" fmla="*/ 1936926 h 6858000"/>
              <a:gd name="connsiteX653" fmla="*/ 2454820 w 7467600"/>
              <a:gd name="connsiteY653" fmla="*/ 1248808 h 6858000"/>
              <a:gd name="connsiteX654" fmla="*/ 2492512 w 7467600"/>
              <a:gd name="connsiteY654" fmla="*/ 1302920 h 6858000"/>
              <a:gd name="connsiteX655" fmla="*/ 2081216 w 7467600"/>
              <a:gd name="connsiteY655" fmla="*/ 2527513 h 6858000"/>
              <a:gd name="connsiteX656" fmla="*/ 2081211 w 7467600"/>
              <a:gd name="connsiteY656" fmla="*/ 2528916 h 6858000"/>
              <a:gd name="connsiteX657" fmla="*/ 2199067 w 7467600"/>
              <a:gd name="connsiteY657" fmla="*/ 2884061 h 6858000"/>
              <a:gd name="connsiteX658" fmla="*/ 3192586 w 7467600"/>
              <a:gd name="connsiteY658" fmla="*/ 3411496 h 6858000"/>
              <a:gd name="connsiteX659" fmla="*/ 3182620 w 7467600"/>
              <a:gd name="connsiteY659" fmla="*/ 3483279 h 6858000"/>
              <a:gd name="connsiteX660" fmla="*/ 2435119 w 7467600"/>
              <a:gd name="connsiteY660" fmla="*/ 3080173 h 6858000"/>
              <a:gd name="connsiteX661" fmla="*/ 2410152 w 7467600"/>
              <a:gd name="connsiteY661" fmla="*/ 3063751 h 6858000"/>
              <a:gd name="connsiteX662" fmla="*/ 2408099 w 7467600"/>
              <a:gd name="connsiteY662" fmla="*/ 3064403 h 6858000"/>
              <a:gd name="connsiteX663" fmla="*/ 2407218 w 7467600"/>
              <a:gd name="connsiteY663" fmla="*/ 3070324 h 6858000"/>
              <a:gd name="connsiteX664" fmla="*/ 2380138 w 7467600"/>
              <a:gd name="connsiteY664" fmla="*/ 3099341 h 6858000"/>
              <a:gd name="connsiteX665" fmla="*/ 1765923 w 7467600"/>
              <a:gd name="connsiteY665" fmla="*/ 3581043 h 6858000"/>
              <a:gd name="connsiteX666" fmla="*/ 1702258 w 7467600"/>
              <a:gd name="connsiteY666" fmla="*/ 3612286 h 6858000"/>
              <a:gd name="connsiteX667" fmla="*/ 1538370 w 7467600"/>
              <a:gd name="connsiteY667" fmla="*/ 3811804 h 6858000"/>
              <a:gd name="connsiteX668" fmla="*/ 542867 w 7467600"/>
              <a:gd name="connsiteY668" fmla="*/ 4944092 h 6858000"/>
              <a:gd name="connsiteX669" fmla="*/ 515800 w 7467600"/>
              <a:gd name="connsiteY669" fmla="*/ 4862180 h 6858000"/>
              <a:gd name="connsiteX670" fmla="*/ 909145 w 7467600"/>
              <a:gd name="connsiteY670" fmla="*/ 4199225 h 6858000"/>
              <a:gd name="connsiteX671" fmla="*/ 1214067 w 7467600"/>
              <a:gd name="connsiteY671" fmla="*/ 3908561 h 6858000"/>
              <a:gd name="connsiteX672" fmla="*/ 640967 w 7467600"/>
              <a:gd name="connsiteY672" fmla="*/ 4105601 h 6858000"/>
              <a:gd name="connsiteX673" fmla="*/ 112563 w 7467600"/>
              <a:gd name="connsiteY673" fmla="*/ 4396952 h 6858000"/>
              <a:gd name="connsiteX674" fmla="*/ 0 w 7467600"/>
              <a:gd name="connsiteY674" fmla="*/ 4466006 h 6858000"/>
              <a:gd name="connsiteX675" fmla="*/ 0 w 7467600"/>
              <a:gd name="connsiteY675" fmla="*/ 4233763 h 6858000"/>
              <a:gd name="connsiteX676" fmla="*/ 36881 w 7467600"/>
              <a:gd name="connsiteY676" fmla="*/ 4200118 h 6858000"/>
              <a:gd name="connsiteX677" fmla="*/ 910534 w 7467600"/>
              <a:gd name="connsiteY677" fmla="*/ 3629753 h 6858000"/>
              <a:gd name="connsiteX678" fmla="*/ 1578717 w 7467600"/>
              <a:gd name="connsiteY678" fmla="*/ 3575982 h 6858000"/>
              <a:gd name="connsiteX679" fmla="*/ 2338780 w 7467600"/>
              <a:gd name="connsiteY679" fmla="*/ 3033725 h 6858000"/>
              <a:gd name="connsiteX680" fmla="*/ 1807991 w 7467600"/>
              <a:gd name="connsiteY680" fmla="*/ 2807184 h 6858000"/>
              <a:gd name="connsiteX681" fmla="*/ 1416358 w 7467600"/>
              <a:gd name="connsiteY681" fmla="*/ 3112571 h 6858000"/>
              <a:gd name="connsiteX682" fmla="*/ 939066 w 7467600"/>
              <a:gd name="connsiteY682" fmla="*/ 3378798 h 6858000"/>
              <a:gd name="connsiteX683" fmla="*/ 115099 w 7467600"/>
              <a:gd name="connsiteY683" fmla="*/ 3607650 h 6858000"/>
              <a:gd name="connsiteX684" fmla="*/ 97284 w 7467600"/>
              <a:gd name="connsiteY684" fmla="*/ 3520393 h 6858000"/>
              <a:gd name="connsiteX685" fmla="*/ 922050 w 7467600"/>
              <a:gd name="connsiteY685" fmla="*/ 3074867 h 6858000"/>
              <a:gd name="connsiteX686" fmla="*/ 1405265 w 7467600"/>
              <a:gd name="connsiteY686" fmla="*/ 3016319 h 6858000"/>
              <a:gd name="connsiteX687" fmla="*/ 1407512 w 7467600"/>
              <a:gd name="connsiteY687" fmla="*/ 3018001 h 6858000"/>
              <a:gd name="connsiteX688" fmla="*/ 1726266 w 7467600"/>
              <a:gd name="connsiteY688" fmla="*/ 2777274 h 6858000"/>
              <a:gd name="connsiteX689" fmla="*/ 625390 w 7467600"/>
              <a:gd name="connsiteY689" fmla="*/ 2514541 h 6858000"/>
              <a:gd name="connsiteX690" fmla="*/ 619799 w 7467600"/>
              <a:gd name="connsiteY690" fmla="*/ 2527180 h 6858000"/>
              <a:gd name="connsiteX691" fmla="*/ 310030 w 7467600"/>
              <a:gd name="connsiteY691" fmla="*/ 2771818 h 6858000"/>
              <a:gd name="connsiteX692" fmla="*/ 173877 w 7467600"/>
              <a:gd name="connsiteY692" fmla="*/ 2937056 h 6858000"/>
              <a:gd name="connsiteX693" fmla="*/ 77889 w 7467600"/>
              <a:gd name="connsiteY693" fmla="*/ 3138440 h 6858000"/>
              <a:gd name="connsiteX694" fmla="*/ 0 w 7467600"/>
              <a:gd name="connsiteY694" fmla="*/ 3271395 h 6858000"/>
              <a:gd name="connsiteX695" fmla="*/ 0 w 7467600"/>
              <a:gd name="connsiteY695" fmla="*/ 3153002 h 6858000"/>
              <a:gd name="connsiteX696" fmla="*/ 2386 w 7467600"/>
              <a:gd name="connsiteY696" fmla="*/ 3149203 h 6858000"/>
              <a:gd name="connsiteX697" fmla="*/ 89753 w 7467600"/>
              <a:gd name="connsiteY697" fmla="*/ 2987702 h 6858000"/>
              <a:gd name="connsiteX698" fmla="*/ 76869 w 7467600"/>
              <a:gd name="connsiteY698" fmla="*/ 3005404 h 6858000"/>
              <a:gd name="connsiteX699" fmla="*/ 32049 w 7467600"/>
              <a:gd name="connsiteY699" fmla="*/ 3065814 h 6858000"/>
              <a:gd name="connsiteX700" fmla="*/ 0 w 7467600"/>
              <a:gd name="connsiteY700" fmla="*/ 3108744 h 6858000"/>
              <a:gd name="connsiteX701" fmla="*/ 0 w 7467600"/>
              <a:gd name="connsiteY701" fmla="*/ 3058059 h 6858000"/>
              <a:gd name="connsiteX702" fmla="*/ 7610 w 7467600"/>
              <a:gd name="connsiteY702" fmla="*/ 3047889 h 6858000"/>
              <a:gd name="connsiteX703" fmla="*/ 52419 w 7467600"/>
              <a:gd name="connsiteY703" fmla="*/ 2987479 h 6858000"/>
              <a:gd name="connsiteX704" fmla="*/ 59142 w 7467600"/>
              <a:gd name="connsiteY704" fmla="*/ 2978488 h 6858000"/>
              <a:gd name="connsiteX705" fmla="*/ 0 w 7467600"/>
              <a:gd name="connsiteY705" fmla="*/ 3015334 h 6858000"/>
              <a:gd name="connsiteX706" fmla="*/ 0 w 7467600"/>
              <a:gd name="connsiteY706" fmla="*/ 2914286 h 6858000"/>
              <a:gd name="connsiteX707" fmla="*/ 36383 w 7467600"/>
              <a:gd name="connsiteY707" fmla="*/ 2901128 h 6858000"/>
              <a:gd name="connsiteX708" fmla="*/ 156329 w 7467600"/>
              <a:gd name="connsiteY708" fmla="*/ 2840533 h 6858000"/>
              <a:gd name="connsiteX709" fmla="*/ 358355 w 7467600"/>
              <a:gd name="connsiteY709" fmla="*/ 2620471 h 6858000"/>
              <a:gd name="connsiteX710" fmla="*/ 510577 w 7467600"/>
              <a:gd name="connsiteY710" fmla="*/ 2501244 h 6858000"/>
              <a:gd name="connsiteX711" fmla="*/ 211967 w 7467600"/>
              <a:gd name="connsiteY711" fmla="*/ 2479171 h 6858000"/>
              <a:gd name="connsiteX712" fmla="*/ 0 w 7467600"/>
              <a:gd name="connsiteY712" fmla="*/ 2476398 h 6858000"/>
              <a:gd name="connsiteX713" fmla="*/ 0 w 7467600"/>
              <a:gd name="connsiteY713" fmla="*/ 2389189 h 6858000"/>
              <a:gd name="connsiteX714" fmla="*/ 103062 w 7467600"/>
              <a:gd name="connsiteY714" fmla="*/ 2389518 h 6858000"/>
              <a:gd name="connsiteX715" fmla="*/ 510734 w 7467600"/>
              <a:gd name="connsiteY715" fmla="*/ 2416201 h 6858000"/>
              <a:gd name="connsiteX716" fmla="*/ 279257 w 7467600"/>
              <a:gd name="connsiteY716" fmla="*/ 2092102 h 6858000"/>
              <a:gd name="connsiteX717" fmla="*/ 65265 w 7467600"/>
              <a:gd name="connsiteY717" fmla="*/ 2006049 h 6858000"/>
              <a:gd name="connsiteX718" fmla="*/ 0 w 7467600"/>
              <a:gd name="connsiteY718" fmla="*/ 1982532 h 6858000"/>
              <a:gd name="connsiteX719" fmla="*/ 0 w 7467600"/>
              <a:gd name="connsiteY719" fmla="*/ 1912789 h 6858000"/>
              <a:gd name="connsiteX720" fmla="*/ 97460 w 7467600"/>
              <a:gd name="connsiteY720" fmla="*/ 1953725 h 6858000"/>
              <a:gd name="connsiteX721" fmla="*/ 221272 w 7467600"/>
              <a:gd name="connsiteY721" fmla="*/ 1980766 h 6858000"/>
              <a:gd name="connsiteX722" fmla="*/ 116765 w 7467600"/>
              <a:gd name="connsiteY722" fmla="*/ 1911033 h 6858000"/>
              <a:gd name="connsiteX723" fmla="*/ 16405 w 7467600"/>
              <a:gd name="connsiteY723" fmla="*/ 1803412 h 6858000"/>
              <a:gd name="connsiteX724" fmla="*/ 0 w 7467600"/>
              <a:gd name="connsiteY724" fmla="*/ 1784777 h 6858000"/>
              <a:gd name="connsiteX725" fmla="*/ 0 w 7467600"/>
              <a:gd name="connsiteY725" fmla="*/ 1740082 h 6858000"/>
              <a:gd name="connsiteX726" fmla="*/ 39394 w 7467600"/>
              <a:gd name="connsiteY726" fmla="*/ 1784856 h 6858000"/>
              <a:gd name="connsiteX727" fmla="*/ 135813 w 7467600"/>
              <a:gd name="connsiteY727" fmla="*/ 1888838 h 6858000"/>
              <a:gd name="connsiteX728" fmla="*/ 242575 w 7467600"/>
              <a:gd name="connsiteY728" fmla="*/ 1958841 h 6858000"/>
              <a:gd name="connsiteX729" fmla="*/ 82197 w 7467600"/>
              <a:gd name="connsiteY729" fmla="*/ 1754826 h 6858000"/>
              <a:gd name="connsiteX730" fmla="*/ 0 w 7467600"/>
              <a:gd name="connsiteY730" fmla="*/ 1679650 h 6858000"/>
              <a:gd name="connsiteX731" fmla="*/ 0 w 7467600"/>
              <a:gd name="connsiteY731" fmla="*/ 1602463 h 6858000"/>
              <a:gd name="connsiteX732" fmla="*/ 84689 w 7467600"/>
              <a:gd name="connsiteY732" fmla="*/ 1677442 h 6858000"/>
              <a:gd name="connsiteX733" fmla="*/ 298437 w 7467600"/>
              <a:gd name="connsiteY733" fmla="*/ 1968019 h 6858000"/>
              <a:gd name="connsiteX734" fmla="*/ 227269 w 7467600"/>
              <a:gd name="connsiteY734" fmla="*/ 1114064 h 6858000"/>
              <a:gd name="connsiteX735" fmla="*/ 248003 w 7467600"/>
              <a:gd name="connsiteY735" fmla="*/ 1089613 h 6858000"/>
              <a:gd name="connsiteX736" fmla="*/ 427020 w 7467600"/>
              <a:gd name="connsiteY736" fmla="*/ 1619803 h 6858000"/>
              <a:gd name="connsiteX737" fmla="*/ 340345 w 7467600"/>
              <a:gd name="connsiteY737" fmla="*/ 2027739 h 6858000"/>
              <a:gd name="connsiteX738" fmla="*/ 360865 w 7467600"/>
              <a:gd name="connsiteY738" fmla="*/ 2044827 h 6858000"/>
              <a:gd name="connsiteX739" fmla="*/ 560414 w 7467600"/>
              <a:gd name="connsiteY739" fmla="*/ 2421457 h 6858000"/>
              <a:gd name="connsiteX740" fmla="*/ 1359703 w 7467600"/>
              <a:gd name="connsiteY740" fmla="*/ 2578554 h 6858000"/>
              <a:gd name="connsiteX741" fmla="*/ 1359422 w 7467600"/>
              <a:gd name="connsiteY741" fmla="*/ 2577994 h 6858000"/>
              <a:gd name="connsiteX742" fmla="*/ 828701 w 7467600"/>
              <a:gd name="connsiteY742" fmla="*/ 1839520 h 6858000"/>
              <a:gd name="connsiteX743" fmla="*/ 494427 w 7467600"/>
              <a:gd name="connsiteY743" fmla="*/ 1092333 h 6858000"/>
              <a:gd name="connsiteX744" fmla="*/ 506322 w 7467600"/>
              <a:gd name="connsiteY744" fmla="*/ 1020997 h 6858000"/>
              <a:gd name="connsiteX745" fmla="*/ 4570198 w 7467600"/>
              <a:gd name="connsiteY745" fmla="*/ 978081 h 6858000"/>
              <a:gd name="connsiteX746" fmla="*/ 4523691 w 7467600"/>
              <a:gd name="connsiteY746" fmla="*/ 1127776 h 6858000"/>
              <a:gd name="connsiteX747" fmla="*/ 4509875 w 7467600"/>
              <a:gd name="connsiteY747" fmla="*/ 1167552 h 6858000"/>
              <a:gd name="connsiteX748" fmla="*/ 4478168 w 7467600"/>
              <a:gd name="connsiteY748" fmla="*/ 1260735 h 6858000"/>
              <a:gd name="connsiteX749" fmla="*/ 4409309 w 7467600"/>
              <a:gd name="connsiteY749" fmla="*/ 1666996 h 6858000"/>
              <a:gd name="connsiteX750" fmla="*/ 4370031 w 7467600"/>
              <a:gd name="connsiteY750" fmla="*/ 1955666 h 6858000"/>
              <a:gd name="connsiteX751" fmla="*/ 4570198 w 7467600"/>
              <a:gd name="connsiteY751" fmla="*/ 978081 h 6858000"/>
              <a:gd name="connsiteX752" fmla="*/ 4557898 w 7467600"/>
              <a:gd name="connsiteY752" fmla="*/ 900011 h 6858000"/>
              <a:gd name="connsiteX753" fmla="*/ 4344840 w 7467600"/>
              <a:gd name="connsiteY753" fmla="*/ 1922038 h 6858000"/>
              <a:gd name="connsiteX754" fmla="*/ 4378710 w 7467600"/>
              <a:gd name="connsiteY754" fmla="*/ 1665516 h 6858000"/>
              <a:gd name="connsiteX755" fmla="*/ 4448798 w 7467600"/>
              <a:gd name="connsiteY755" fmla="*/ 1253024 h 6858000"/>
              <a:gd name="connsiteX756" fmla="*/ 4480315 w 7467600"/>
              <a:gd name="connsiteY756" fmla="*/ 1158454 h 6858000"/>
              <a:gd name="connsiteX757" fmla="*/ 4494133 w 7467600"/>
              <a:gd name="connsiteY757" fmla="*/ 1118676 h 6858000"/>
              <a:gd name="connsiteX758" fmla="*/ 4557898 w 7467600"/>
              <a:gd name="connsiteY758" fmla="*/ 900011 h 6858000"/>
              <a:gd name="connsiteX759" fmla="*/ 5870151 w 7467600"/>
              <a:gd name="connsiteY759" fmla="*/ 898890 h 6858000"/>
              <a:gd name="connsiteX760" fmla="*/ 5861335 w 7467600"/>
              <a:gd name="connsiteY760" fmla="*/ 899177 h 6858000"/>
              <a:gd name="connsiteX761" fmla="*/ 5843702 w 7467600"/>
              <a:gd name="connsiteY761" fmla="*/ 899748 h 6858000"/>
              <a:gd name="connsiteX762" fmla="*/ 5651107 w 7467600"/>
              <a:gd name="connsiteY762" fmla="*/ 920306 h 6858000"/>
              <a:gd name="connsiteX763" fmla="*/ 5459407 w 7467600"/>
              <a:gd name="connsiteY763" fmla="*/ 940975 h 6858000"/>
              <a:gd name="connsiteX764" fmla="*/ 5374846 w 7467600"/>
              <a:gd name="connsiteY764" fmla="*/ 941988 h 6858000"/>
              <a:gd name="connsiteX765" fmla="*/ 5256105 w 7467600"/>
              <a:gd name="connsiteY765" fmla="*/ 945632 h 6858000"/>
              <a:gd name="connsiteX766" fmla="*/ 5107071 w 7467600"/>
              <a:gd name="connsiteY766" fmla="*/ 969720 h 6858000"/>
              <a:gd name="connsiteX767" fmla="*/ 4998681 w 7467600"/>
              <a:gd name="connsiteY767" fmla="*/ 988771 h 6858000"/>
              <a:gd name="connsiteX768" fmla="*/ 5870151 w 7467600"/>
              <a:gd name="connsiteY768" fmla="*/ 898890 h 6858000"/>
              <a:gd name="connsiteX769" fmla="*/ 5504425 w 7467600"/>
              <a:gd name="connsiteY769" fmla="*/ 848067 h 6858000"/>
              <a:gd name="connsiteX770" fmla="*/ 4968849 w 7467600"/>
              <a:gd name="connsiteY770" fmla="*/ 962318 h 6858000"/>
              <a:gd name="connsiteX771" fmla="*/ 5104039 w 7467600"/>
              <a:gd name="connsiteY771" fmla="*/ 940634 h 6858000"/>
              <a:gd name="connsiteX772" fmla="*/ 5256311 w 7467600"/>
              <a:gd name="connsiteY772" fmla="*/ 916490 h 6858000"/>
              <a:gd name="connsiteX773" fmla="*/ 5377381 w 7467600"/>
              <a:gd name="connsiteY773" fmla="*/ 912671 h 6858000"/>
              <a:gd name="connsiteX774" fmla="*/ 5460148 w 7467600"/>
              <a:gd name="connsiteY774" fmla="*/ 911442 h 6858000"/>
              <a:gd name="connsiteX775" fmla="*/ 5648971 w 7467600"/>
              <a:gd name="connsiteY775" fmla="*/ 891331 h 6858000"/>
              <a:gd name="connsiteX776" fmla="*/ 5844807 w 7467600"/>
              <a:gd name="connsiteY776" fmla="*/ 870718 h 6858000"/>
              <a:gd name="connsiteX777" fmla="*/ 5862975 w 7467600"/>
              <a:gd name="connsiteY777" fmla="*/ 869756 h 6858000"/>
              <a:gd name="connsiteX778" fmla="*/ 5920887 w 7467600"/>
              <a:gd name="connsiteY778" fmla="*/ 865929 h 6858000"/>
              <a:gd name="connsiteX779" fmla="*/ 5504425 w 7467600"/>
              <a:gd name="connsiteY779" fmla="*/ 848067 h 6858000"/>
              <a:gd name="connsiteX780" fmla="*/ 3607114 w 7467600"/>
              <a:gd name="connsiteY780" fmla="*/ 467441 h 6858000"/>
              <a:gd name="connsiteX781" fmla="*/ 3296242 w 7467600"/>
              <a:gd name="connsiteY781" fmla="*/ 807991 h 6858000"/>
              <a:gd name="connsiteX782" fmla="*/ 3174674 w 7467600"/>
              <a:gd name="connsiteY782" fmla="*/ 919759 h 6858000"/>
              <a:gd name="connsiteX783" fmla="*/ 3042978 w 7467600"/>
              <a:gd name="connsiteY783" fmla="*/ 1054894 h 6858000"/>
              <a:gd name="connsiteX784" fmla="*/ 2968914 w 7467600"/>
              <a:gd name="connsiteY784" fmla="*/ 1133756 h 6858000"/>
              <a:gd name="connsiteX785" fmla="*/ 3103823 w 7467600"/>
              <a:gd name="connsiteY785" fmla="*/ 1026814 h 6858000"/>
              <a:gd name="connsiteX786" fmla="*/ 3607114 w 7467600"/>
              <a:gd name="connsiteY786" fmla="*/ 467441 h 6858000"/>
              <a:gd name="connsiteX787" fmla="*/ 3744487 w 7467600"/>
              <a:gd name="connsiteY787" fmla="*/ 383136 h 6858000"/>
              <a:gd name="connsiteX788" fmla="*/ 3970213 w 7467600"/>
              <a:gd name="connsiteY788" fmla="*/ 995559 h 6858000"/>
              <a:gd name="connsiteX789" fmla="*/ 3744487 w 7467600"/>
              <a:gd name="connsiteY789" fmla="*/ 383136 h 6858000"/>
              <a:gd name="connsiteX790" fmla="*/ 3624562 w 7467600"/>
              <a:gd name="connsiteY790" fmla="*/ 367041 h 6858000"/>
              <a:gd name="connsiteX791" fmla="*/ 3489712 w 7467600"/>
              <a:gd name="connsiteY791" fmla="*/ 485386 h 6858000"/>
              <a:gd name="connsiteX792" fmla="*/ 3182994 w 7467600"/>
              <a:gd name="connsiteY792" fmla="*/ 828265 h 6858000"/>
              <a:gd name="connsiteX793" fmla="*/ 2892114 w 7467600"/>
              <a:gd name="connsiteY793" fmla="*/ 1172635 h 6858000"/>
              <a:gd name="connsiteX794" fmla="*/ 3021459 w 7467600"/>
              <a:gd name="connsiteY794" fmla="*/ 1035385 h 6858000"/>
              <a:gd name="connsiteX795" fmla="*/ 3153873 w 7467600"/>
              <a:gd name="connsiteY795" fmla="*/ 898971 h 6858000"/>
              <a:gd name="connsiteX796" fmla="*/ 3276511 w 7467600"/>
              <a:gd name="connsiteY796" fmla="*/ 786423 h 6858000"/>
              <a:gd name="connsiteX797" fmla="*/ 3584154 w 7467600"/>
              <a:gd name="connsiteY797" fmla="*/ 448218 h 6858000"/>
              <a:gd name="connsiteX798" fmla="*/ 3624562 w 7467600"/>
              <a:gd name="connsiteY798" fmla="*/ 367041 h 6858000"/>
              <a:gd name="connsiteX799" fmla="*/ 3766672 w 7467600"/>
              <a:gd name="connsiteY799" fmla="*/ 359429 h 6858000"/>
              <a:gd name="connsiteX800" fmla="*/ 3996338 w 7467600"/>
              <a:gd name="connsiteY800" fmla="*/ 968237 h 6858000"/>
              <a:gd name="connsiteX801" fmla="*/ 3766672 w 7467600"/>
              <a:gd name="connsiteY801" fmla="*/ 359429 h 6858000"/>
              <a:gd name="connsiteX802" fmla="*/ 5805386 w 7467600"/>
              <a:gd name="connsiteY802" fmla="*/ 239240 h 6858000"/>
              <a:gd name="connsiteX803" fmla="*/ 5736947 w 7467600"/>
              <a:gd name="connsiteY803" fmla="*/ 261367 h 6858000"/>
              <a:gd name="connsiteX804" fmla="*/ 5427012 w 7467600"/>
              <a:gd name="connsiteY804" fmla="*/ 311272 h 6858000"/>
              <a:gd name="connsiteX805" fmla="*/ 5147818 w 7467600"/>
              <a:gd name="connsiteY805" fmla="*/ 322112 h 6858000"/>
              <a:gd name="connsiteX806" fmla="*/ 5060854 w 7467600"/>
              <a:gd name="connsiteY806" fmla="*/ 311882 h 6858000"/>
              <a:gd name="connsiteX807" fmla="*/ 4945989 w 7467600"/>
              <a:gd name="connsiteY807" fmla="*/ 300516 h 6858000"/>
              <a:gd name="connsiteX808" fmla="*/ 5410479 w 7467600"/>
              <a:gd name="connsiteY808" fmla="*/ 348434 h 6858000"/>
              <a:gd name="connsiteX809" fmla="*/ 5805386 w 7467600"/>
              <a:gd name="connsiteY809" fmla="*/ 239240 h 6858000"/>
              <a:gd name="connsiteX810" fmla="*/ 5905192 w 7467600"/>
              <a:gd name="connsiteY810" fmla="*/ 163079 h 6858000"/>
              <a:gd name="connsiteX811" fmla="*/ 5865655 w 7467600"/>
              <a:gd name="connsiteY811" fmla="*/ 171901 h 6858000"/>
              <a:gd name="connsiteX812" fmla="*/ 5259740 w 7467600"/>
              <a:gd name="connsiteY812" fmla="*/ 257013 h 6858000"/>
              <a:gd name="connsiteX813" fmla="*/ 5208466 w 7467600"/>
              <a:gd name="connsiteY813" fmla="*/ 257550 h 6858000"/>
              <a:gd name="connsiteX814" fmla="*/ 4980204 w 7467600"/>
              <a:gd name="connsiteY814" fmla="*/ 271903 h 6858000"/>
              <a:gd name="connsiteX815" fmla="*/ 5068068 w 7467600"/>
              <a:gd name="connsiteY815" fmla="*/ 282244 h 6858000"/>
              <a:gd name="connsiteX816" fmla="*/ 5153231 w 7467600"/>
              <a:gd name="connsiteY816" fmla="*/ 292240 h 6858000"/>
              <a:gd name="connsiteX817" fmla="*/ 5426491 w 7467600"/>
              <a:gd name="connsiteY817" fmla="*/ 281128 h 6858000"/>
              <a:gd name="connsiteX818" fmla="*/ 5731212 w 7467600"/>
              <a:gd name="connsiteY818" fmla="*/ 231951 h 6858000"/>
              <a:gd name="connsiteX819" fmla="*/ 5905192 w 7467600"/>
              <a:gd name="connsiteY819" fmla="*/ 163079 h 6858000"/>
              <a:gd name="connsiteX820" fmla="*/ 5944437 w 7467600"/>
              <a:gd name="connsiteY820" fmla="*/ 113829 h 6858000"/>
              <a:gd name="connsiteX821" fmla="*/ 5825032 w 7467600"/>
              <a:gd name="connsiteY821" fmla="*/ 146405 h 6858000"/>
              <a:gd name="connsiteX822" fmla="*/ 4955599 w 7467600"/>
              <a:gd name="connsiteY822" fmla="*/ 247008 h 6858000"/>
              <a:gd name="connsiteX823" fmla="*/ 5210104 w 7467600"/>
              <a:gd name="connsiteY823" fmla="*/ 228123 h 6858000"/>
              <a:gd name="connsiteX824" fmla="*/ 5261015 w 7467600"/>
              <a:gd name="connsiteY824" fmla="*/ 227087 h 6858000"/>
              <a:gd name="connsiteX825" fmla="*/ 5861181 w 7467600"/>
              <a:gd name="connsiteY825" fmla="*/ 143093 h 6858000"/>
              <a:gd name="connsiteX826" fmla="*/ 5961252 w 7467600"/>
              <a:gd name="connsiteY826" fmla="*/ 114820 h 6858000"/>
              <a:gd name="connsiteX827" fmla="*/ 5944437 w 7467600"/>
              <a:gd name="connsiteY827" fmla="*/ 113829 h 6858000"/>
              <a:gd name="connsiteX828" fmla="*/ 3882765 w 7467600"/>
              <a:gd name="connsiteY828" fmla="*/ 0 h 6858000"/>
              <a:gd name="connsiteX829" fmla="*/ 3995099 w 7467600"/>
              <a:gd name="connsiteY829" fmla="*/ 0 h 6858000"/>
              <a:gd name="connsiteX830" fmla="*/ 4163818 w 7467600"/>
              <a:gd name="connsiteY830" fmla="*/ 234104 h 6858000"/>
              <a:gd name="connsiteX831" fmla="*/ 4172099 w 7467600"/>
              <a:gd name="connsiteY831" fmla="*/ 234207 h 6858000"/>
              <a:gd name="connsiteX832" fmla="*/ 4784282 w 7467600"/>
              <a:gd name="connsiteY832" fmla="*/ 276561 h 6858000"/>
              <a:gd name="connsiteX833" fmla="*/ 4801687 w 7467600"/>
              <a:gd name="connsiteY833" fmla="*/ 267764 h 6858000"/>
              <a:gd name="connsiteX834" fmla="*/ 6082788 w 7467600"/>
              <a:gd name="connsiteY834" fmla="*/ 64119 h 6858000"/>
              <a:gd name="connsiteX835" fmla="*/ 6099442 w 7467600"/>
              <a:gd name="connsiteY835" fmla="*/ 82568 h 6858000"/>
              <a:gd name="connsiteX836" fmla="*/ 4804137 w 7467600"/>
              <a:gd name="connsiteY836" fmla="*/ 320931 h 6858000"/>
              <a:gd name="connsiteX837" fmla="*/ 4227047 w 7467600"/>
              <a:gd name="connsiteY837" fmla="*/ 313415 h 6858000"/>
              <a:gd name="connsiteX838" fmla="*/ 4346041 w 7467600"/>
              <a:gd name="connsiteY838" fmla="*/ 456086 h 6858000"/>
              <a:gd name="connsiteX839" fmla="*/ 4870967 w 7467600"/>
              <a:gd name="connsiteY839" fmla="*/ 963061 h 6858000"/>
              <a:gd name="connsiteX840" fmla="*/ 4889647 w 7467600"/>
              <a:gd name="connsiteY840" fmla="*/ 957147 h 6858000"/>
              <a:gd name="connsiteX841" fmla="*/ 5422504 w 7467600"/>
              <a:gd name="connsiteY841" fmla="*/ 805191 h 6858000"/>
              <a:gd name="connsiteX842" fmla="*/ 6087656 w 7467600"/>
              <a:gd name="connsiteY842" fmla="*/ 826703 h 6858000"/>
              <a:gd name="connsiteX843" fmla="*/ 6058717 w 7467600"/>
              <a:gd name="connsiteY843" fmla="*/ 865992 h 6858000"/>
              <a:gd name="connsiteX844" fmla="*/ 4974153 w 7467600"/>
              <a:gd name="connsiteY844" fmla="*/ 1045456 h 6858000"/>
              <a:gd name="connsiteX845" fmla="*/ 5627835 w 7467600"/>
              <a:gd name="connsiteY845" fmla="*/ 1472077 h 6858000"/>
              <a:gd name="connsiteX846" fmla="*/ 5629817 w 7467600"/>
              <a:gd name="connsiteY846" fmla="*/ 1471412 h 6858000"/>
              <a:gd name="connsiteX847" fmla="*/ 5634124 w 7467600"/>
              <a:gd name="connsiteY847" fmla="*/ 1470572 h 6858000"/>
              <a:gd name="connsiteX848" fmla="*/ 5755832 w 7467600"/>
              <a:gd name="connsiteY848" fmla="*/ 1383886 h 6858000"/>
              <a:gd name="connsiteX849" fmla="*/ 6014186 w 7467600"/>
              <a:gd name="connsiteY849" fmla="*/ 1279799 h 6858000"/>
              <a:gd name="connsiteX850" fmla="*/ 6901619 w 7467600"/>
              <a:gd name="connsiteY850" fmla="*/ 1047874 h 6858000"/>
              <a:gd name="connsiteX851" fmla="*/ 6931566 w 7467600"/>
              <a:gd name="connsiteY851" fmla="*/ 1062034 h 6858000"/>
              <a:gd name="connsiteX852" fmla="*/ 5790982 w 7467600"/>
              <a:gd name="connsiteY852" fmla="*/ 1561380 h 6858000"/>
              <a:gd name="connsiteX853" fmla="*/ 6188971 w 7467600"/>
              <a:gd name="connsiteY853" fmla="*/ 1755168 h 6858000"/>
              <a:gd name="connsiteX854" fmla="*/ 6202446 w 7467600"/>
              <a:gd name="connsiteY854" fmla="*/ 1752268 h 6858000"/>
              <a:gd name="connsiteX855" fmla="*/ 7179560 w 7467600"/>
              <a:gd name="connsiteY855" fmla="*/ 1467551 h 6858000"/>
              <a:gd name="connsiteX856" fmla="*/ 7158730 w 7467600"/>
              <a:gd name="connsiteY856" fmla="*/ 1507835 h 6858000"/>
              <a:gd name="connsiteX857" fmla="*/ 6326959 w 7467600"/>
              <a:gd name="connsiteY857" fmla="*/ 1817686 h 6858000"/>
              <a:gd name="connsiteX858" fmla="*/ 6537433 w 7467600"/>
              <a:gd name="connsiteY858" fmla="*/ 1907790 h 6858000"/>
              <a:gd name="connsiteX859" fmla="*/ 6550221 w 7467600"/>
              <a:gd name="connsiteY859" fmla="*/ 1910729 h 6858000"/>
              <a:gd name="connsiteX860" fmla="*/ 6964438 w 7467600"/>
              <a:gd name="connsiteY860" fmla="*/ 2209505 h 6858000"/>
              <a:gd name="connsiteX861" fmla="*/ 7367862 w 7467600"/>
              <a:gd name="connsiteY861" fmla="*/ 2806833 h 6858000"/>
              <a:gd name="connsiteX862" fmla="*/ 7364329 w 7467600"/>
              <a:gd name="connsiteY862" fmla="*/ 2826907 h 6858000"/>
              <a:gd name="connsiteX863" fmla="*/ 7290545 w 7467600"/>
              <a:gd name="connsiteY863" fmla="*/ 2850663 h 6858000"/>
              <a:gd name="connsiteX864" fmla="*/ 6472036 w 7467600"/>
              <a:gd name="connsiteY864" fmla="*/ 1959003 h 6858000"/>
              <a:gd name="connsiteX865" fmla="*/ 5792897 w 7467600"/>
              <a:gd name="connsiteY865" fmla="*/ 1647747 h 6858000"/>
              <a:gd name="connsiteX866" fmla="*/ 5842751 w 7467600"/>
              <a:gd name="connsiteY866" fmla="*/ 1816112 h 6858000"/>
              <a:gd name="connsiteX867" fmla="*/ 5847424 w 7467600"/>
              <a:gd name="connsiteY867" fmla="*/ 1815776 h 6858000"/>
              <a:gd name="connsiteX868" fmla="*/ 6399821 w 7467600"/>
              <a:gd name="connsiteY868" fmla="*/ 2344799 h 6858000"/>
              <a:gd name="connsiteX869" fmla="*/ 6323232 w 7467600"/>
              <a:gd name="connsiteY869" fmla="*/ 2389634 h 6858000"/>
              <a:gd name="connsiteX870" fmla="*/ 5942958 w 7467600"/>
              <a:gd name="connsiteY870" fmla="*/ 2077708 h 6858000"/>
              <a:gd name="connsiteX871" fmla="*/ 5921559 w 7467600"/>
              <a:gd name="connsiteY871" fmla="*/ 2378596 h 6858000"/>
              <a:gd name="connsiteX872" fmla="*/ 5817651 w 7467600"/>
              <a:gd name="connsiteY872" fmla="*/ 3023919 h 6858000"/>
              <a:gd name="connsiteX873" fmla="*/ 5729634 w 7467600"/>
              <a:gd name="connsiteY873" fmla="*/ 3051849 h 6858000"/>
              <a:gd name="connsiteX874" fmla="*/ 5611018 w 7467600"/>
              <a:gd name="connsiteY874" fmla="*/ 2316769 h 6858000"/>
              <a:gd name="connsiteX875" fmla="*/ 5687608 w 7467600"/>
              <a:gd name="connsiteY875" fmla="*/ 2039972 h 6858000"/>
              <a:gd name="connsiteX876" fmla="*/ 5657554 w 7467600"/>
              <a:gd name="connsiteY876" fmla="*/ 1576445 h 6858000"/>
              <a:gd name="connsiteX877" fmla="*/ 5150475 w 7467600"/>
              <a:gd name="connsiteY877" fmla="*/ 1274012 h 6858000"/>
              <a:gd name="connsiteX878" fmla="*/ 5349142 w 7467600"/>
              <a:gd name="connsiteY878" fmla="*/ 2204405 h 6858000"/>
              <a:gd name="connsiteX879" fmla="*/ 5262214 w 7467600"/>
              <a:gd name="connsiteY879" fmla="*/ 2233836 h 6858000"/>
              <a:gd name="connsiteX880" fmla="*/ 4981539 w 7467600"/>
              <a:gd name="connsiteY880" fmla="*/ 1542201 h 6858000"/>
              <a:gd name="connsiteX881" fmla="*/ 4958461 w 7467600"/>
              <a:gd name="connsiteY881" fmla="*/ 1136957 h 6858000"/>
              <a:gd name="connsiteX882" fmla="*/ 4655015 w 7467600"/>
              <a:gd name="connsiteY882" fmla="*/ 891426 h 6858000"/>
              <a:gd name="connsiteX883" fmla="*/ 4348002 w 7467600"/>
              <a:gd name="connsiteY883" fmla="*/ 2205895 h 6858000"/>
              <a:gd name="connsiteX884" fmla="*/ 4262250 w 7467600"/>
              <a:gd name="connsiteY884" fmla="*/ 2219972 h 6858000"/>
              <a:gd name="connsiteX885" fmla="*/ 4550611 w 7467600"/>
              <a:gd name="connsiteY885" fmla="*/ 817540 h 6858000"/>
              <a:gd name="connsiteX886" fmla="*/ 4564418 w 7467600"/>
              <a:gd name="connsiteY886" fmla="*/ 808293 h 6858000"/>
              <a:gd name="connsiteX887" fmla="*/ 4266388 w 7467600"/>
              <a:gd name="connsiteY887" fmla="*/ 500083 h 6858000"/>
              <a:gd name="connsiteX888" fmla="*/ 4032842 w 7467600"/>
              <a:gd name="connsiteY888" fmla="*/ 211809 h 6858000"/>
              <a:gd name="connsiteX889" fmla="*/ 3882765 w 7467600"/>
              <a:gd name="connsiteY889" fmla="*/ 0 h 6858000"/>
              <a:gd name="connsiteX890" fmla="*/ 3721337 w 7467600"/>
              <a:gd name="connsiteY890" fmla="*/ 0 h 6858000"/>
              <a:gd name="connsiteX891" fmla="*/ 3797544 w 7467600"/>
              <a:gd name="connsiteY891" fmla="*/ 0 h 6858000"/>
              <a:gd name="connsiteX892" fmla="*/ 3775734 w 7467600"/>
              <a:gd name="connsiteY892" fmla="*/ 95131 h 6858000"/>
              <a:gd name="connsiteX893" fmla="*/ 3724807 w 7467600"/>
              <a:gd name="connsiteY893" fmla="*/ 272257 h 6858000"/>
              <a:gd name="connsiteX894" fmla="*/ 3726844 w 7467600"/>
              <a:gd name="connsiteY894" fmla="*/ 282988 h 6858000"/>
              <a:gd name="connsiteX895" fmla="*/ 3742664 w 7467600"/>
              <a:gd name="connsiteY895" fmla="*/ 279918 h 6858000"/>
              <a:gd name="connsiteX896" fmla="*/ 4103910 w 7467600"/>
              <a:gd name="connsiteY896" fmla="*/ 1161917 h 6858000"/>
              <a:gd name="connsiteX897" fmla="*/ 4020269 w 7467600"/>
              <a:gd name="connsiteY897" fmla="*/ 1200406 h 6858000"/>
              <a:gd name="connsiteX898" fmla="*/ 3674882 w 7467600"/>
              <a:gd name="connsiteY898" fmla="*/ 488524 h 6858000"/>
              <a:gd name="connsiteX899" fmla="*/ 3132682 w 7467600"/>
              <a:gd name="connsiteY899" fmla="*/ 1072284 h 6858000"/>
              <a:gd name="connsiteX900" fmla="*/ 2716346 w 7467600"/>
              <a:gd name="connsiteY900" fmla="*/ 1276376 h 6858000"/>
              <a:gd name="connsiteX901" fmla="*/ 2716772 w 7467600"/>
              <a:gd name="connsiteY901" fmla="*/ 1255462 h 6858000"/>
              <a:gd name="connsiteX902" fmla="*/ 3471096 w 7467600"/>
              <a:gd name="connsiteY902" fmla="*/ 437072 h 6858000"/>
              <a:gd name="connsiteX903" fmla="*/ 3639057 w 7467600"/>
              <a:gd name="connsiteY903" fmla="*/ 286334 h 6858000"/>
              <a:gd name="connsiteX904" fmla="*/ 3640309 w 7467600"/>
              <a:gd name="connsiteY904" fmla="*/ 284664 h 6858000"/>
              <a:gd name="connsiteX905" fmla="*/ 3646022 w 7467600"/>
              <a:gd name="connsiteY905" fmla="*/ 276711 h 6858000"/>
              <a:gd name="connsiteX906" fmla="*/ 3707943 w 7467600"/>
              <a:gd name="connsiteY906" fmla="*/ 65958 h 6858000"/>
              <a:gd name="connsiteX907" fmla="*/ 3721337 w 7467600"/>
              <a:gd name="connsiteY907" fmla="*/ 0 h 6858000"/>
              <a:gd name="connsiteX908" fmla="*/ 2867960 w 7467600"/>
              <a:gd name="connsiteY908" fmla="*/ 0 h 6858000"/>
              <a:gd name="connsiteX909" fmla="*/ 2926351 w 7467600"/>
              <a:gd name="connsiteY909" fmla="*/ 0 h 6858000"/>
              <a:gd name="connsiteX910" fmla="*/ 2902823 w 7467600"/>
              <a:gd name="connsiteY910" fmla="*/ 262929 h 6858000"/>
              <a:gd name="connsiteX911" fmla="*/ 2940663 w 7467600"/>
              <a:gd name="connsiteY911" fmla="*/ 140884 h 6858000"/>
              <a:gd name="connsiteX912" fmla="*/ 2947039 w 7467600"/>
              <a:gd name="connsiteY912" fmla="*/ 122524 h 6858000"/>
              <a:gd name="connsiteX913" fmla="*/ 2984316 w 7467600"/>
              <a:gd name="connsiteY913" fmla="*/ 0 h 6858000"/>
              <a:gd name="connsiteX914" fmla="*/ 3016114 w 7467600"/>
              <a:gd name="connsiteY914" fmla="*/ 0 h 6858000"/>
              <a:gd name="connsiteX915" fmla="*/ 2979949 w 7467600"/>
              <a:gd name="connsiteY915" fmla="*/ 119274 h 6858000"/>
              <a:gd name="connsiteX916" fmla="*/ 3023879 w 7467600"/>
              <a:gd name="connsiteY916" fmla="*/ 0 h 6858000"/>
              <a:gd name="connsiteX917" fmla="*/ 3105400 w 7467600"/>
              <a:gd name="connsiteY917" fmla="*/ 0 h 6858000"/>
              <a:gd name="connsiteX918" fmla="*/ 3094669 w 7467600"/>
              <a:gd name="connsiteY918" fmla="*/ 30308 h 6858000"/>
              <a:gd name="connsiteX919" fmla="*/ 2901945 w 7467600"/>
              <a:gd name="connsiteY919" fmla="*/ 466538 h 6858000"/>
              <a:gd name="connsiteX920" fmla="*/ 2815209 w 7467600"/>
              <a:gd name="connsiteY920" fmla="*/ 497361 h 6858000"/>
              <a:gd name="connsiteX921" fmla="*/ 2844845 w 7467600"/>
              <a:gd name="connsiteY921" fmla="*/ 127638 h 6858000"/>
              <a:gd name="connsiteX922" fmla="*/ 2867960 w 7467600"/>
              <a:gd name="connsiteY922" fmla="*/ 0 h 6858000"/>
              <a:gd name="connsiteX923" fmla="*/ 1057230 w 7467600"/>
              <a:gd name="connsiteY923" fmla="*/ 0 h 6858000"/>
              <a:gd name="connsiteX924" fmla="*/ 1111003 w 7467600"/>
              <a:gd name="connsiteY924" fmla="*/ 0 h 6858000"/>
              <a:gd name="connsiteX925" fmla="*/ 1125553 w 7467600"/>
              <a:gd name="connsiteY925" fmla="*/ 52588 h 6858000"/>
              <a:gd name="connsiteX926" fmla="*/ 1304276 w 7467600"/>
              <a:gd name="connsiteY926" fmla="*/ 476275 h 6858000"/>
              <a:gd name="connsiteX927" fmla="*/ 1492066 w 7467600"/>
              <a:gd name="connsiteY927" fmla="*/ 886333 h 6858000"/>
              <a:gd name="connsiteX928" fmla="*/ 1423698 w 7467600"/>
              <a:gd name="connsiteY928" fmla="*/ 710817 h 6858000"/>
              <a:gd name="connsiteX929" fmla="*/ 1357609 w 7467600"/>
              <a:gd name="connsiteY929" fmla="*/ 532892 h 6858000"/>
              <a:gd name="connsiteX930" fmla="*/ 1309550 w 7467600"/>
              <a:gd name="connsiteY930" fmla="*/ 374031 h 6858000"/>
              <a:gd name="connsiteX931" fmla="*/ 1193673 w 7467600"/>
              <a:gd name="connsiteY931" fmla="*/ 49533 h 6858000"/>
              <a:gd name="connsiteX932" fmla="*/ 1164391 w 7467600"/>
              <a:gd name="connsiteY932" fmla="*/ 0 h 6858000"/>
              <a:gd name="connsiteX933" fmla="*/ 1200666 w 7467600"/>
              <a:gd name="connsiteY933" fmla="*/ 0 h 6858000"/>
              <a:gd name="connsiteX934" fmla="*/ 1223408 w 7467600"/>
              <a:gd name="connsiteY934" fmla="*/ 38996 h 6858000"/>
              <a:gd name="connsiteX935" fmla="*/ 1339635 w 7467600"/>
              <a:gd name="connsiteY935" fmla="*/ 365517 h 6858000"/>
              <a:gd name="connsiteX936" fmla="*/ 1387469 w 7467600"/>
              <a:gd name="connsiteY936" fmla="*/ 523079 h 6858000"/>
              <a:gd name="connsiteX937" fmla="*/ 1452685 w 7467600"/>
              <a:gd name="connsiteY937" fmla="*/ 699806 h 6858000"/>
              <a:gd name="connsiteX938" fmla="*/ 1492092 w 7467600"/>
              <a:gd name="connsiteY938" fmla="*/ 800424 h 6858000"/>
              <a:gd name="connsiteX939" fmla="*/ 1455302 w 7467600"/>
              <a:gd name="connsiteY939" fmla="*/ 632913 h 6858000"/>
              <a:gd name="connsiteX940" fmla="*/ 1222336 w 7467600"/>
              <a:gd name="connsiteY940" fmla="*/ 9480 h 6858000"/>
              <a:gd name="connsiteX941" fmla="*/ 1214634 w 7467600"/>
              <a:gd name="connsiteY941" fmla="*/ 0 h 6858000"/>
              <a:gd name="connsiteX942" fmla="*/ 1289827 w 7467600"/>
              <a:gd name="connsiteY942" fmla="*/ 0 h 6858000"/>
              <a:gd name="connsiteX943" fmla="*/ 1321076 w 7467600"/>
              <a:gd name="connsiteY943" fmla="*/ 59722 h 6858000"/>
              <a:gd name="connsiteX944" fmla="*/ 1512579 w 7467600"/>
              <a:gd name="connsiteY944" fmla="*/ 626441 h 6858000"/>
              <a:gd name="connsiteX945" fmla="*/ 1506076 w 7467600"/>
              <a:gd name="connsiteY945" fmla="*/ 1089289 h 6858000"/>
              <a:gd name="connsiteX946" fmla="*/ 1486346 w 7467600"/>
              <a:gd name="connsiteY946" fmla="*/ 1079919 h 6858000"/>
              <a:gd name="connsiteX947" fmla="*/ 1070511 w 7467600"/>
              <a:gd name="connsiteY947" fmla="*/ 48609 h 6858000"/>
              <a:gd name="connsiteX948" fmla="*/ 1057230 w 7467600"/>
              <a:gd name="connsiteY948" fmla="*/ 0 h 6858000"/>
              <a:gd name="connsiteX949" fmla="*/ 43151 w 7467600"/>
              <a:gd name="connsiteY949" fmla="*/ 0 h 6858000"/>
              <a:gd name="connsiteX950" fmla="*/ 95283 w 7467600"/>
              <a:gd name="connsiteY950" fmla="*/ 0 h 6858000"/>
              <a:gd name="connsiteX951" fmla="*/ 300708 w 7467600"/>
              <a:gd name="connsiteY951" fmla="*/ 154571 h 6858000"/>
              <a:gd name="connsiteX952" fmla="*/ 530414 w 7467600"/>
              <a:gd name="connsiteY952" fmla="*/ 354673 h 6858000"/>
              <a:gd name="connsiteX953" fmla="*/ 333785 w 7467600"/>
              <a:gd name="connsiteY953" fmla="*/ 161564 h 6858000"/>
              <a:gd name="connsiteX954" fmla="*/ 147005 w 7467600"/>
              <a:gd name="connsiteY954" fmla="*/ 0 h 6858000"/>
              <a:gd name="connsiteX955" fmla="*/ 272509 w 7467600"/>
              <a:gd name="connsiteY955" fmla="*/ 0 h 6858000"/>
              <a:gd name="connsiteX956" fmla="*/ 326276 w 7467600"/>
              <a:gd name="connsiteY956" fmla="*/ 45847 h 6858000"/>
              <a:gd name="connsiteX957" fmla="*/ 823759 w 7467600"/>
              <a:gd name="connsiteY957" fmla="*/ 574145 h 6858000"/>
              <a:gd name="connsiteX958" fmla="*/ 811254 w 7467600"/>
              <a:gd name="connsiteY958" fmla="*/ 665546 h 6858000"/>
              <a:gd name="connsiteX959" fmla="*/ 154042 w 7467600"/>
              <a:gd name="connsiteY959" fmla="*/ 261522 h 6858000"/>
              <a:gd name="connsiteX960" fmla="*/ 13550 w 7467600"/>
              <a:gd name="connsiteY960" fmla="*/ 158423 h 6858000"/>
              <a:gd name="connsiteX961" fmla="*/ 0 w 7467600"/>
              <a:gd name="connsiteY961" fmla="*/ 146618 h 6858000"/>
              <a:gd name="connsiteX962" fmla="*/ 0 w 7467600"/>
              <a:gd name="connsiteY962" fmla="*/ 59161 h 6858000"/>
              <a:gd name="connsiteX963" fmla="*/ 45427 w 7467600"/>
              <a:gd name="connsiteY963" fmla="*/ 101078 h 6858000"/>
              <a:gd name="connsiteX964" fmla="*/ 630103 w 7467600"/>
              <a:gd name="connsiteY964" fmla="*/ 485885 h 6858000"/>
              <a:gd name="connsiteX965" fmla="*/ 532040 w 7467600"/>
              <a:gd name="connsiteY965" fmla="*/ 399359 h 6858000"/>
              <a:gd name="connsiteX966" fmla="*/ 517618 w 7467600"/>
              <a:gd name="connsiteY966" fmla="*/ 385726 h 6858000"/>
              <a:gd name="connsiteX967" fmla="*/ 285074 w 7467600"/>
              <a:gd name="connsiteY967" fmla="*/ 182755 h 6858000"/>
              <a:gd name="connsiteX968" fmla="*/ 43151 w 7467600"/>
              <a:gd name="connsiteY96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467600 w 7467600"/>
              <a:gd name="connsiteY78" fmla="*/ 6012219 h 6858000"/>
              <a:gd name="connsiteX79" fmla="*/ 7356878 w 7467600"/>
              <a:gd name="connsiteY79" fmla="*/ 5981332 h 6858000"/>
              <a:gd name="connsiteX80" fmla="*/ 7467600 w 7467600"/>
              <a:gd name="connsiteY80" fmla="*/ 6117703 h 6858000"/>
              <a:gd name="connsiteX81" fmla="*/ 7467600 w 7467600"/>
              <a:gd name="connsiteY81" fmla="*/ 6163634 h 6858000"/>
              <a:gd name="connsiteX82" fmla="*/ 7403637 w 7467600"/>
              <a:gd name="connsiteY82" fmla="*/ 6083957 h 6858000"/>
              <a:gd name="connsiteX83" fmla="*/ 7254615 w 7467600"/>
              <a:gd name="connsiteY83" fmla="*/ 5911918 h 6858000"/>
              <a:gd name="connsiteX84" fmla="*/ 7312589 w 7467600"/>
              <a:gd name="connsiteY84" fmla="*/ 5982309 h 6858000"/>
              <a:gd name="connsiteX85" fmla="*/ 7448321 w 7467600"/>
              <a:gd name="connsiteY85" fmla="*/ 6190991 h 6858000"/>
              <a:gd name="connsiteX86" fmla="*/ 7467600 w 7467600"/>
              <a:gd name="connsiteY86" fmla="*/ 6221686 h 6858000"/>
              <a:gd name="connsiteX87" fmla="*/ 7467600 w 7467600"/>
              <a:gd name="connsiteY87" fmla="*/ 6334256 h 6858000"/>
              <a:gd name="connsiteX88" fmla="*/ 7454976 w 7467600"/>
              <a:gd name="connsiteY88" fmla="*/ 6318297 h 6858000"/>
              <a:gd name="connsiteX89" fmla="*/ 1456157 w 7467600"/>
              <a:gd name="connsiteY89" fmla="*/ 5371404 h 6858000"/>
              <a:gd name="connsiteX90" fmla="*/ 1244432 w 7467600"/>
              <a:gd name="connsiteY90" fmla="*/ 5385601 h 6858000"/>
              <a:gd name="connsiteX91" fmla="*/ 973990 w 7467600"/>
              <a:gd name="connsiteY91" fmla="*/ 5424940 h 6858000"/>
              <a:gd name="connsiteX92" fmla="*/ 1103809 w 7467600"/>
              <a:gd name="connsiteY92" fmla="*/ 5433720 h 6858000"/>
              <a:gd name="connsiteX93" fmla="*/ 1123454 w 7467600"/>
              <a:gd name="connsiteY93" fmla="*/ 5435727 h 6858000"/>
              <a:gd name="connsiteX94" fmla="*/ 1737017 w 7467600"/>
              <a:gd name="connsiteY94" fmla="*/ 5452183 h 6858000"/>
              <a:gd name="connsiteX95" fmla="*/ 1824397 w 7467600"/>
              <a:gd name="connsiteY95" fmla="*/ 5447757 h 6858000"/>
              <a:gd name="connsiteX96" fmla="*/ 2070059 w 7467600"/>
              <a:gd name="connsiteY96" fmla="*/ 5441660 h 6858000"/>
              <a:gd name="connsiteX97" fmla="*/ 1456157 w 7467600"/>
              <a:gd name="connsiteY97" fmla="*/ 5371404 h 6858000"/>
              <a:gd name="connsiteX98" fmla="*/ 4988186 w 7467600"/>
              <a:gd name="connsiteY98" fmla="*/ 5216467 h 6858000"/>
              <a:gd name="connsiteX99" fmla="*/ 4777334 w 7467600"/>
              <a:gd name="connsiteY99" fmla="*/ 5406072 h 6858000"/>
              <a:gd name="connsiteX100" fmla="*/ 4718341 w 7467600"/>
              <a:gd name="connsiteY100" fmla="*/ 5468043 h 6858000"/>
              <a:gd name="connsiteX101" fmla="*/ 4604655 w 7467600"/>
              <a:gd name="connsiteY101" fmla="*/ 5583434 h 6858000"/>
              <a:gd name="connsiteX102" fmla="*/ 4565074 w 7467600"/>
              <a:gd name="connsiteY102" fmla="*/ 5618550 h 6858000"/>
              <a:gd name="connsiteX103" fmla="*/ 4988186 w 7467600"/>
              <a:gd name="connsiteY103" fmla="*/ 5216467 h 6858000"/>
              <a:gd name="connsiteX104" fmla="*/ 4978032 w 7467600"/>
              <a:gd name="connsiteY104" fmla="*/ 5183809 h 6858000"/>
              <a:gd name="connsiteX105" fmla="*/ 4463413 w 7467600"/>
              <a:gd name="connsiteY105" fmla="*/ 5615162 h 6858000"/>
              <a:gd name="connsiteX106" fmla="*/ 4358134 w 7467600"/>
              <a:gd name="connsiteY106" fmla="*/ 5742791 h 6858000"/>
              <a:gd name="connsiteX107" fmla="*/ 4376219 w 7467600"/>
              <a:gd name="connsiteY107" fmla="*/ 5729027 h 6858000"/>
              <a:gd name="connsiteX108" fmla="*/ 4582340 w 7467600"/>
              <a:gd name="connsiteY108" fmla="*/ 5561037 h 6858000"/>
              <a:gd name="connsiteX109" fmla="*/ 4694684 w 7467600"/>
              <a:gd name="connsiteY109" fmla="*/ 5447098 h 6858000"/>
              <a:gd name="connsiteX110" fmla="*/ 4754123 w 7467600"/>
              <a:gd name="connsiteY110" fmla="*/ 5384643 h 6858000"/>
              <a:gd name="connsiteX111" fmla="*/ 4978032 w 7467600"/>
              <a:gd name="connsiteY111" fmla="*/ 5183809 h 6858000"/>
              <a:gd name="connsiteX112" fmla="*/ 1903353 w 7467600"/>
              <a:gd name="connsiteY112" fmla="*/ 5044827 h 6858000"/>
              <a:gd name="connsiteX113" fmla="*/ 1936931 w 7467600"/>
              <a:gd name="connsiteY113" fmla="*/ 5093954 h 6858000"/>
              <a:gd name="connsiteX114" fmla="*/ 2195868 w 7467600"/>
              <a:gd name="connsiteY114" fmla="*/ 5396574 h 6858000"/>
              <a:gd name="connsiteX115" fmla="*/ 2088852 w 7467600"/>
              <a:gd name="connsiteY115" fmla="*/ 5166123 h 6858000"/>
              <a:gd name="connsiteX116" fmla="*/ 1958241 w 7467600"/>
              <a:gd name="connsiteY116" fmla="*/ 5067955 h 6858000"/>
              <a:gd name="connsiteX117" fmla="*/ 1903353 w 7467600"/>
              <a:gd name="connsiteY117" fmla="*/ 5044827 h 6858000"/>
              <a:gd name="connsiteX118" fmla="*/ 1979378 w 7467600"/>
              <a:gd name="connsiteY118" fmla="*/ 4769504 h 6858000"/>
              <a:gd name="connsiteX119" fmla="*/ 2882120 w 7467600"/>
              <a:gd name="connsiteY119" fmla="*/ 5064547 h 6858000"/>
              <a:gd name="connsiteX120" fmla="*/ 2793103 w 7467600"/>
              <a:gd name="connsiteY120" fmla="*/ 5039699 h 6858000"/>
              <a:gd name="connsiteX121" fmla="*/ 2770041 w 7467600"/>
              <a:gd name="connsiteY121" fmla="*/ 5033634 h 6858000"/>
              <a:gd name="connsiteX122" fmla="*/ 1979378 w 7467600"/>
              <a:gd name="connsiteY122" fmla="*/ 4769504 h 6858000"/>
              <a:gd name="connsiteX123" fmla="*/ 1927410 w 7467600"/>
              <a:gd name="connsiteY123" fmla="*/ 4716164 h 6858000"/>
              <a:gd name="connsiteX124" fmla="*/ 1959587 w 7467600"/>
              <a:gd name="connsiteY124" fmla="*/ 4728849 h 6858000"/>
              <a:gd name="connsiteX125" fmla="*/ 2777707 w 7467600"/>
              <a:gd name="connsiteY125" fmla="*/ 5003991 h 6858000"/>
              <a:gd name="connsiteX126" fmla="*/ 2800768 w 7467600"/>
              <a:gd name="connsiteY126" fmla="*/ 5010056 h 6858000"/>
              <a:gd name="connsiteX127" fmla="*/ 2879408 w 7467600"/>
              <a:gd name="connsiteY127" fmla="*/ 5031590 h 6858000"/>
              <a:gd name="connsiteX128" fmla="*/ 2862295 w 7467600"/>
              <a:gd name="connsiteY128" fmla="*/ 5022958 h 6858000"/>
              <a:gd name="connsiteX129" fmla="*/ 2813343 w 7467600"/>
              <a:gd name="connsiteY129" fmla="*/ 4998369 h 6858000"/>
              <a:gd name="connsiteX130" fmla="*/ 2646245 w 7467600"/>
              <a:gd name="connsiteY130" fmla="*/ 4930999 h 6858000"/>
              <a:gd name="connsiteX131" fmla="*/ 1999243 w 7467600"/>
              <a:gd name="connsiteY131" fmla="*/ 4730524 h 6858000"/>
              <a:gd name="connsiteX132" fmla="*/ 1979527 w 7467600"/>
              <a:gd name="connsiteY132" fmla="*/ 4726651 h 6858000"/>
              <a:gd name="connsiteX133" fmla="*/ 1927410 w 7467600"/>
              <a:gd name="connsiteY133" fmla="*/ 4716164 h 6858000"/>
              <a:gd name="connsiteX134" fmla="*/ 1997014 w 7467600"/>
              <a:gd name="connsiteY134" fmla="*/ 4698007 h 6858000"/>
              <a:gd name="connsiteX135" fmla="*/ 2005458 w 7467600"/>
              <a:gd name="connsiteY135" fmla="*/ 4699540 h 6858000"/>
              <a:gd name="connsiteX136" fmla="*/ 2657186 w 7467600"/>
              <a:gd name="connsiteY136" fmla="*/ 4901687 h 6858000"/>
              <a:gd name="connsiteX137" fmla="*/ 2826662 w 7467600"/>
              <a:gd name="connsiteY137" fmla="*/ 4970362 h 6858000"/>
              <a:gd name="connsiteX138" fmla="*/ 2876100 w 7467600"/>
              <a:gd name="connsiteY138" fmla="*/ 4995397 h 6858000"/>
              <a:gd name="connsiteX139" fmla="*/ 3042600 w 7467600"/>
              <a:gd name="connsiteY139" fmla="*/ 5059532 h 6858000"/>
              <a:gd name="connsiteX140" fmla="*/ 1997014 w 7467600"/>
              <a:gd name="connsiteY140" fmla="*/ 4698007 h 6858000"/>
              <a:gd name="connsiteX141" fmla="*/ 2305292 w 7467600"/>
              <a:gd name="connsiteY141" fmla="*/ 4219492 h 6858000"/>
              <a:gd name="connsiteX142" fmla="*/ 3360922 w 7467600"/>
              <a:gd name="connsiteY142" fmla="*/ 4529373 h 6858000"/>
              <a:gd name="connsiteX143" fmla="*/ 3492420 w 7467600"/>
              <a:gd name="connsiteY143" fmla="*/ 4510145 h 6858000"/>
              <a:gd name="connsiteX144" fmla="*/ 3364086 w 7467600"/>
              <a:gd name="connsiteY144" fmla="*/ 4480340 h 6858000"/>
              <a:gd name="connsiteX145" fmla="*/ 3225818 w 7467600"/>
              <a:gd name="connsiteY145" fmla="*/ 4411822 h 6858000"/>
              <a:gd name="connsiteX146" fmla="*/ 3129696 w 7467600"/>
              <a:gd name="connsiteY146" fmla="*/ 4360704 h 6858000"/>
              <a:gd name="connsiteX147" fmla="*/ 2814545 w 7467600"/>
              <a:gd name="connsiteY147" fmla="*/ 4282955 h 6858000"/>
              <a:gd name="connsiteX148" fmla="*/ 2305292 w 7467600"/>
              <a:gd name="connsiteY148" fmla="*/ 4219492 h 6858000"/>
              <a:gd name="connsiteX149" fmla="*/ 2626982 w 7467600"/>
              <a:gd name="connsiteY149" fmla="*/ 4206450 h 6858000"/>
              <a:gd name="connsiteX150" fmla="*/ 2490617 w 7467600"/>
              <a:gd name="connsiteY150" fmla="*/ 4206951 h 6858000"/>
              <a:gd name="connsiteX151" fmla="*/ 2819869 w 7467600"/>
              <a:gd name="connsiteY151" fmla="*/ 4252936 h 6858000"/>
              <a:gd name="connsiteX152" fmla="*/ 3143018 w 7467600"/>
              <a:gd name="connsiteY152" fmla="*/ 4332698 h 6858000"/>
              <a:gd name="connsiteX153" fmla="*/ 3241520 w 7467600"/>
              <a:gd name="connsiteY153" fmla="*/ 4385112 h 6858000"/>
              <a:gd name="connsiteX154" fmla="*/ 3374575 w 7467600"/>
              <a:gd name="connsiteY154" fmla="*/ 4451517 h 6858000"/>
              <a:gd name="connsiteX155" fmla="*/ 3505221 w 7467600"/>
              <a:gd name="connsiteY155" fmla="*/ 4480757 h 6858000"/>
              <a:gd name="connsiteX156" fmla="*/ 2626982 w 7467600"/>
              <a:gd name="connsiteY156" fmla="*/ 4206450 h 6858000"/>
              <a:gd name="connsiteX157" fmla="*/ 1310106 w 7467600"/>
              <a:gd name="connsiteY157" fmla="*/ 3943217 h 6858000"/>
              <a:gd name="connsiteX158" fmla="*/ 854994 w 7467600"/>
              <a:gd name="connsiteY158" fmla="*/ 4399136 h 6858000"/>
              <a:gd name="connsiteX159" fmla="*/ 742462 w 7467600"/>
              <a:gd name="connsiteY159" fmla="*/ 4594648 h 6858000"/>
              <a:gd name="connsiteX160" fmla="*/ 820602 w 7467600"/>
              <a:gd name="connsiteY160" fmla="*/ 4485915 h 6858000"/>
              <a:gd name="connsiteX161" fmla="*/ 878295 w 7467600"/>
              <a:gd name="connsiteY161" fmla="*/ 4403594 h 6858000"/>
              <a:gd name="connsiteX162" fmla="*/ 1240607 w 7467600"/>
              <a:gd name="connsiteY162" fmla="*/ 4010401 h 6858000"/>
              <a:gd name="connsiteX163" fmla="*/ 1310106 w 7467600"/>
              <a:gd name="connsiteY163" fmla="*/ 3943217 h 6858000"/>
              <a:gd name="connsiteX164" fmla="*/ 1423113 w 7467600"/>
              <a:gd name="connsiteY164" fmla="*/ 3874565 h 6858000"/>
              <a:gd name="connsiteX165" fmla="*/ 1260565 w 7467600"/>
              <a:gd name="connsiteY165" fmla="*/ 4031982 h 6858000"/>
              <a:gd name="connsiteX166" fmla="*/ 901900 w 7467600"/>
              <a:gd name="connsiteY166" fmla="*/ 4421236 h 6858000"/>
              <a:gd name="connsiteX167" fmla="*/ 845044 w 7467600"/>
              <a:gd name="connsiteY167" fmla="*/ 4502436 h 6858000"/>
              <a:gd name="connsiteX168" fmla="*/ 685926 w 7467600"/>
              <a:gd name="connsiteY168" fmla="*/ 4703069 h 6858000"/>
              <a:gd name="connsiteX169" fmla="*/ 684248 w 7467600"/>
              <a:gd name="connsiteY169" fmla="*/ 4706721 h 6858000"/>
              <a:gd name="connsiteX170" fmla="*/ 1423113 w 7467600"/>
              <a:gd name="connsiteY170" fmla="*/ 3874565 h 6858000"/>
              <a:gd name="connsiteX171" fmla="*/ 3316479 w 7467600"/>
              <a:gd name="connsiteY171" fmla="*/ 3872136 h 6858000"/>
              <a:gd name="connsiteX172" fmla="*/ 3546806 w 7467600"/>
              <a:gd name="connsiteY172" fmla="*/ 4356139 h 6858000"/>
              <a:gd name="connsiteX173" fmla="*/ 3364433 w 7467600"/>
              <a:gd name="connsiteY173" fmla="*/ 3953121 h 6858000"/>
              <a:gd name="connsiteX174" fmla="*/ 3316479 w 7467600"/>
              <a:gd name="connsiteY174" fmla="*/ 3872136 h 6858000"/>
              <a:gd name="connsiteX175" fmla="*/ 3291335 w 7467600"/>
              <a:gd name="connsiteY175" fmla="*/ 3767420 h 6858000"/>
              <a:gd name="connsiteX176" fmla="*/ 3390805 w 7467600"/>
              <a:gd name="connsiteY176" fmla="*/ 3937163 h 6858000"/>
              <a:gd name="connsiteX177" fmla="*/ 3579062 w 7467600"/>
              <a:gd name="connsiteY177" fmla="*/ 4359040 h 6858000"/>
              <a:gd name="connsiteX178" fmla="*/ 3467355 w 7467600"/>
              <a:gd name="connsiteY178" fmla="*/ 3988130 h 6858000"/>
              <a:gd name="connsiteX179" fmla="*/ 3310753 w 7467600"/>
              <a:gd name="connsiteY179" fmla="*/ 3787140 h 6858000"/>
              <a:gd name="connsiteX180" fmla="*/ 3291335 w 7467600"/>
              <a:gd name="connsiteY180" fmla="*/ 3767420 h 6858000"/>
              <a:gd name="connsiteX181" fmla="*/ 1635889 w 7467600"/>
              <a:gd name="connsiteY181" fmla="*/ 3709494 h 6858000"/>
              <a:gd name="connsiteX182" fmla="*/ 1634800 w 7467600"/>
              <a:gd name="connsiteY182" fmla="*/ 3731111 h 6858000"/>
              <a:gd name="connsiteX183" fmla="*/ 1635889 w 7467600"/>
              <a:gd name="connsiteY183" fmla="*/ 3709494 h 6858000"/>
              <a:gd name="connsiteX184" fmla="*/ 1510397 w 7467600"/>
              <a:gd name="connsiteY184" fmla="*/ 3684705 h 6858000"/>
              <a:gd name="connsiteX185" fmla="*/ 1146550 w 7467600"/>
              <a:gd name="connsiteY185" fmla="*/ 3802012 h 6858000"/>
              <a:gd name="connsiteX186" fmla="*/ 698834 w 7467600"/>
              <a:gd name="connsiteY186" fmla="*/ 3952272 h 6858000"/>
              <a:gd name="connsiteX187" fmla="*/ 34256 w 7467600"/>
              <a:gd name="connsiteY187" fmla="*/ 4347603 h 6858000"/>
              <a:gd name="connsiteX188" fmla="*/ 527241 w 7467600"/>
              <a:gd name="connsiteY188" fmla="*/ 4065078 h 6858000"/>
              <a:gd name="connsiteX189" fmla="*/ 1510397 w 7467600"/>
              <a:gd name="connsiteY189" fmla="*/ 3684705 h 6858000"/>
              <a:gd name="connsiteX190" fmla="*/ 1313114 w 7467600"/>
              <a:gd name="connsiteY190" fmla="*/ 3655216 h 6858000"/>
              <a:gd name="connsiteX191" fmla="*/ 1109304 w 7467600"/>
              <a:gd name="connsiteY191" fmla="*/ 3669030 h 6858000"/>
              <a:gd name="connsiteX192" fmla="*/ 8129 w 7467600"/>
              <a:gd name="connsiteY192" fmla="*/ 4330519 h 6858000"/>
              <a:gd name="connsiteX193" fmla="*/ 687572 w 7467600"/>
              <a:gd name="connsiteY193" fmla="*/ 3925629 h 6858000"/>
              <a:gd name="connsiteX194" fmla="*/ 1138365 w 7467600"/>
              <a:gd name="connsiteY194" fmla="*/ 3774515 h 6858000"/>
              <a:gd name="connsiteX195" fmla="*/ 1505579 w 7467600"/>
              <a:gd name="connsiteY195" fmla="*/ 3655526 h 6858000"/>
              <a:gd name="connsiteX196" fmla="*/ 1313114 w 7467600"/>
              <a:gd name="connsiteY196" fmla="*/ 3655216 h 6858000"/>
              <a:gd name="connsiteX197" fmla="*/ 3655073 w 7467600"/>
              <a:gd name="connsiteY197" fmla="*/ 3650884 h 6858000"/>
              <a:gd name="connsiteX198" fmla="*/ 3989938 w 7467600"/>
              <a:gd name="connsiteY198" fmla="*/ 3991685 h 6858000"/>
              <a:gd name="connsiteX199" fmla="*/ 4393907 w 7467600"/>
              <a:gd name="connsiteY199" fmla="*/ 4261258 h 6858000"/>
              <a:gd name="connsiteX200" fmla="*/ 4648051 w 7467600"/>
              <a:gd name="connsiteY200" fmla="*/ 4374051 h 6858000"/>
              <a:gd name="connsiteX201" fmla="*/ 4383389 w 7467600"/>
              <a:gd name="connsiteY201" fmla="*/ 4184369 h 6858000"/>
              <a:gd name="connsiteX202" fmla="*/ 4165508 w 7467600"/>
              <a:gd name="connsiteY202" fmla="*/ 4035196 h 6858000"/>
              <a:gd name="connsiteX203" fmla="*/ 4068162 w 7467600"/>
              <a:gd name="connsiteY203" fmla="*/ 3953394 h 6858000"/>
              <a:gd name="connsiteX204" fmla="*/ 3981416 w 7467600"/>
              <a:gd name="connsiteY204" fmla="*/ 3880482 h 6858000"/>
              <a:gd name="connsiteX205" fmla="*/ 3800147 w 7467600"/>
              <a:gd name="connsiteY205" fmla="*/ 3749872 h 6858000"/>
              <a:gd name="connsiteX206" fmla="*/ 3655073 w 7467600"/>
              <a:gd name="connsiteY206" fmla="*/ 3650884 h 6858000"/>
              <a:gd name="connsiteX207" fmla="*/ 3670252 w 7467600"/>
              <a:gd name="connsiteY207" fmla="*/ 3622798 h 6858000"/>
              <a:gd name="connsiteX208" fmla="*/ 3817258 w 7467600"/>
              <a:gd name="connsiteY208" fmla="*/ 3723577 h 6858000"/>
              <a:gd name="connsiteX209" fmla="*/ 4000461 w 7467600"/>
              <a:gd name="connsiteY209" fmla="*/ 3855966 h 6858000"/>
              <a:gd name="connsiteX210" fmla="*/ 4088180 w 7467600"/>
              <a:gd name="connsiteY210" fmla="*/ 3929774 h 6858000"/>
              <a:gd name="connsiteX211" fmla="*/ 4184555 w 7467600"/>
              <a:gd name="connsiteY211" fmla="*/ 4010683 h 6858000"/>
              <a:gd name="connsiteX212" fmla="*/ 4399563 w 7467600"/>
              <a:gd name="connsiteY212" fmla="*/ 4158106 h 6858000"/>
              <a:gd name="connsiteX213" fmla="*/ 4684469 w 7467600"/>
              <a:gd name="connsiteY213" fmla="*/ 4364680 h 6858000"/>
              <a:gd name="connsiteX214" fmla="*/ 4690271 w 7467600"/>
              <a:gd name="connsiteY214" fmla="*/ 4370034 h 6858000"/>
              <a:gd name="connsiteX215" fmla="*/ 4136093 w 7467600"/>
              <a:gd name="connsiteY215" fmla="*/ 3858466 h 6858000"/>
              <a:gd name="connsiteX216" fmla="*/ 3670252 w 7467600"/>
              <a:gd name="connsiteY216" fmla="*/ 3622798 h 6858000"/>
              <a:gd name="connsiteX217" fmla="*/ 4440129 w 7467600"/>
              <a:gd name="connsiteY217" fmla="*/ 3448571 h 6858000"/>
              <a:gd name="connsiteX218" fmla="*/ 4856525 w 7467600"/>
              <a:gd name="connsiteY218" fmla="*/ 3915351 h 6858000"/>
              <a:gd name="connsiteX219" fmla="*/ 5059055 w 7467600"/>
              <a:gd name="connsiteY219" fmla="*/ 4108918 h 6858000"/>
              <a:gd name="connsiteX220" fmla="*/ 5290070 w 7467600"/>
              <a:gd name="connsiteY220" fmla="*/ 4263619 h 6858000"/>
              <a:gd name="connsiteX221" fmla="*/ 4834991 w 7467600"/>
              <a:gd name="connsiteY221" fmla="*/ 3830985 h 6858000"/>
              <a:gd name="connsiteX222" fmla="*/ 4440129 w 7467600"/>
              <a:gd name="connsiteY222" fmla="*/ 3448571 h 6858000"/>
              <a:gd name="connsiteX223" fmla="*/ 4441737 w 7467600"/>
              <a:gd name="connsiteY223" fmla="*/ 3399734 h 6858000"/>
              <a:gd name="connsiteX224" fmla="*/ 4431236 w 7467600"/>
              <a:gd name="connsiteY224" fmla="*/ 3400954 h 6858000"/>
              <a:gd name="connsiteX225" fmla="*/ 4557150 w 7467600"/>
              <a:gd name="connsiteY225" fmla="*/ 3510023 h 6858000"/>
              <a:gd name="connsiteX226" fmla="*/ 4856936 w 7467600"/>
              <a:gd name="connsiteY226" fmla="*/ 3809146 h 6858000"/>
              <a:gd name="connsiteX227" fmla="*/ 5111996 w 7467600"/>
              <a:gd name="connsiteY227" fmla="*/ 4065759 h 6858000"/>
              <a:gd name="connsiteX228" fmla="*/ 5388878 w 7467600"/>
              <a:gd name="connsiteY228" fmla="*/ 4300185 h 6858000"/>
              <a:gd name="connsiteX229" fmla="*/ 5425556 w 7467600"/>
              <a:gd name="connsiteY229" fmla="*/ 4308967 h 6858000"/>
              <a:gd name="connsiteX230" fmla="*/ 4943646 w 7467600"/>
              <a:gd name="connsiteY230" fmla="*/ 3822916 h 6858000"/>
              <a:gd name="connsiteX231" fmla="*/ 4594837 w 7467600"/>
              <a:gd name="connsiteY231" fmla="*/ 3532274 h 6858000"/>
              <a:gd name="connsiteX232" fmla="*/ 4441737 w 7467600"/>
              <a:gd name="connsiteY232" fmla="*/ 3399734 h 6858000"/>
              <a:gd name="connsiteX233" fmla="*/ 5425834 w 7467600"/>
              <a:gd name="connsiteY233" fmla="*/ 3162785 h 6858000"/>
              <a:gd name="connsiteX234" fmla="*/ 5401644 w 7467600"/>
              <a:gd name="connsiteY234" fmla="*/ 3617847 h 6858000"/>
              <a:gd name="connsiteX235" fmla="*/ 5467256 w 7467600"/>
              <a:gd name="connsiteY235" fmla="*/ 4175494 h 6858000"/>
              <a:gd name="connsiteX236" fmla="*/ 5448069 w 7467600"/>
              <a:gd name="connsiteY236" fmla="*/ 3567554 h 6858000"/>
              <a:gd name="connsiteX237" fmla="*/ 5425834 w 7467600"/>
              <a:gd name="connsiteY237" fmla="*/ 3162785 h 6858000"/>
              <a:gd name="connsiteX238" fmla="*/ 1318687 w 7467600"/>
              <a:gd name="connsiteY238" fmla="*/ 3113840 h 6858000"/>
              <a:gd name="connsiteX239" fmla="*/ 1066793 w 7467600"/>
              <a:gd name="connsiteY239" fmla="*/ 3212171 h 6858000"/>
              <a:gd name="connsiteX240" fmla="*/ 993319 w 7467600"/>
              <a:gd name="connsiteY240" fmla="*/ 3247648 h 6858000"/>
              <a:gd name="connsiteX241" fmla="*/ 853081 w 7467600"/>
              <a:gd name="connsiteY241" fmla="*/ 3312410 h 6858000"/>
              <a:gd name="connsiteX242" fmla="*/ 805957 w 7467600"/>
              <a:gd name="connsiteY242" fmla="*/ 3330443 h 6858000"/>
              <a:gd name="connsiteX243" fmla="*/ 1318687 w 7467600"/>
              <a:gd name="connsiteY243" fmla="*/ 3113840 h 6858000"/>
              <a:gd name="connsiteX244" fmla="*/ 5453702 w 7467600"/>
              <a:gd name="connsiteY244" fmla="*/ 3090882 h 6858000"/>
              <a:gd name="connsiteX245" fmla="*/ 5480135 w 7467600"/>
              <a:gd name="connsiteY245" fmla="*/ 3565802 h 6858000"/>
              <a:gd name="connsiteX246" fmla="*/ 5499023 w 7467600"/>
              <a:gd name="connsiteY246" fmla="*/ 4166310 h 6858000"/>
              <a:gd name="connsiteX247" fmla="*/ 5547022 w 7467600"/>
              <a:gd name="connsiteY247" fmla="*/ 3607838 h 6858000"/>
              <a:gd name="connsiteX248" fmla="*/ 5515964 w 7467600"/>
              <a:gd name="connsiteY248" fmla="*/ 3378541 h 6858000"/>
              <a:gd name="connsiteX249" fmla="*/ 5453702 w 7467600"/>
              <a:gd name="connsiteY249" fmla="*/ 3090882 h 6858000"/>
              <a:gd name="connsiteX250" fmla="*/ 1238695 w 7467600"/>
              <a:gd name="connsiteY250" fmla="*/ 3076820 h 6858000"/>
              <a:gd name="connsiteX251" fmla="*/ 716371 w 7467600"/>
              <a:gd name="connsiteY251" fmla="*/ 3293249 h 6858000"/>
              <a:gd name="connsiteX252" fmla="*/ 579522 w 7467600"/>
              <a:gd name="connsiteY252" fmla="*/ 3371759 h 6858000"/>
              <a:gd name="connsiteX253" fmla="*/ 600288 w 7467600"/>
              <a:gd name="connsiteY253" fmla="*/ 3365555 h 6858000"/>
              <a:gd name="connsiteX254" fmla="*/ 840692 w 7467600"/>
              <a:gd name="connsiteY254" fmla="*/ 3284921 h 6858000"/>
              <a:gd name="connsiteX255" fmla="*/ 979248 w 7467600"/>
              <a:gd name="connsiteY255" fmla="*/ 3221003 h 6858000"/>
              <a:gd name="connsiteX256" fmla="*/ 1053282 w 7467600"/>
              <a:gd name="connsiteY256" fmla="*/ 3185247 h 6858000"/>
              <a:gd name="connsiteX257" fmla="*/ 1320603 w 7467600"/>
              <a:gd name="connsiteY257" fmla="*/ 3081281 h 6858000"/>
              <a:gd name="connsiteX258" fmla="*/ 1238695 w 7467600"/>
              <a:gd name="connsiteY258" fmla="*/ 3076820 h 6858000"/>
              <a:gd name="connsiteX259" fmla="*/ 5425627 w 7467600"/>
              <a:gd name="connsiteY259" fmla="*/ 2954192 h 6858000"/>
              <a:gd name="connsiteX260" fmla="*/ 5470770 w 7467600"/>
              <a:gd name="connsiteY260" fmla="*/ 3005435 h 6858000"/>
              <a:gd name="connsiteX261" fmla="*/ 5519779 w 7467600"/>
              <a:gd name="connsiteY261" fmla="*/ 4359223 h 6858000"/>
              <a:gd name="connsiteX262" fmla="*/ 5520293 w 7467600"/>
              <a:gd name="connsiteY262" fmla="*/ 4360602 h 6858000"/>
              <a:gd name="connsiteX263" fmla="*/ 5767221 w 7467600"/>
              <a:gd name="connsiteY263" fmla="*/ 4665564 h 6858000"/>
              <a:gd name="connsiteX264" fmla="*/ 6937169 w 7467600"/>
              <a:gd name="connsiteY264" fmla="*/ 4815941 h 6858000"/>
              <a:gd name="connsiteX265" fmla="*/ 6953922 w 7467600"/>
              <a:gd name="connsiteY265" fmla="*/ 4890068 h 6858000"/>
              <a:gd name="connsiteX266" fmla="*/ 6071359 w 7467600"/>
              <a:gd name="connsiteY266" fmla="*/ 4770770 h 6858000"/>
              <a:gd name="connsiteX267" fmla="*/ 6038839 w 7467600"/>
              <a:gd name="connsiteY267" fmla="*/ 4764474 h 6858000"/>
              <a:gd name="connsiteX268" fmla="*/ 6038706 w 7467600"/>
              <a:gd name="connsiteY268" fmla="*/ 4763847 h 6858000"/>
              <a:gd name="connsiteX269" fmla="*/ 6037784 w 7467600"/>
              <a:gd name="connsiteY269" fmla="*/ 4764270 h 6858000"/>
              <a:gd name="connsiteX270" fmla="*/ 6038839 w 7467600"/>
              <a:gd name="connsiteY270" fmla="*/ 4764474 h 6858000"/>
              <a:gd name="connsiteX271" fmla="*/ 6040338 w 7467600"/>
              <a:gd name="connsiteY271" fmla="*/ 4771418 h 6858000"/>
              <a:gd name="connsiteX272" fmla="*/ 6024488 w 7467600"/>
              <a:gd name="connsiteY272" fmla="*/ 4809903 h 6858000"/>
              <a:gd name="connsiteX273" fmla="*/ 5599771 w 7467600"/>
              <a:gd name="connsiteY273" fmla="*/ 5509652 h 6858000"/>
              <a:gd name="connsiteX274" fmla="*/ 5548843 w 7467600"/>
              <a:gd name="connsiteY274" fmla="*/ 5563845 h 6858000"/>
              <a:gd name="connsiteX275" fmla="*/ 5940952 w 7467600"/>
              <a:gd name="connsiteY275" fmla="*/ 6250028 h 6858000"/>
              <a:gd name="connsiteX276" fmla="*/ 6043441 w 7467600"/>
              <a:gd name="connsiteY276" fmla="*/ 6665847 h 6858000"/>
              <a:gd name="connsiteX277" fmla="*/ 6093432 w 7467600"/>
              <a:gd name="connsiteY277" fmla="*/ 6858000 h 6858000"/>
              <a:gd name="connsiteX278" fmla="*/ 6034344 w 7467600"/>
              <a:gd name="connsiteY278" fmla="*/ 6858000 h 6858000"/>
              <a:gd name="connsiteX279" fmla="*/ 6026679 w 7467600"/>
              <a:gd name="connsiteY279" fmla="*/ 6836959 h 6858000"/>
              <a:gd name="connsiteX280" fmla="*/ 5800441 w 7467600"/>
              <a:gd name="connsiteY280" fmla="*/ 6335286 h 6858000"/>
              <a:gd name="connsiteX281" fmla="*/ 5526562 w 7467600"/>
              <a:gd name="connsiteY281" fmla="*/ 5705388 h 6858000"/>
              <a:gd name="connsiteX282" fmla="*/ 5519640 w 7467600"/>
              <a:gd name="connsiteY282" fmla="*/ 5683774 h 6858000"/>
              <a:gd name="connsiteX283" fmla="*/ 5844559 w 7467600"/>
              <a:gd name="connsiteY283" fmla="*/ 6553349 h 6858000"/>
              <a:gd name="connsiteX284" fmla="*/ 5975994 w 7467600"/>
              <a:gd name="connsiteY284" fmla="*/ 6858000 h 6858000"/>
              <a:gd name="connsiteX285" fmla="*/ 5898547 w 7467600"/>
              <a:gd name="connsiteY285" fmla="*/ 6858000 h 6858000"/>
              <a:gd name="connsiteX286" fmla="*/ 5682041 w 7467600"/>
              <a:gd name="connsiteY286" fmla="*/ 6355860 h 6858000"/>
              <a:gd name="connsiteX287" fmla="*/ 5461758 w 7467600"/>
              <a:gd name="connsiteY287" fmla="*/ 5820220 h 6858000"/>
              <a:gd name="connsiteX288" fmla="*/ 5237282 w 7467600"/>
              <a:gd name="connsiteY288" fmla="*/ 6579086 h 6858000"/>
              <a:gd name="connsiteX289" fmla="*/ 5115009 w 7467600"/>
              <a:gd name="connsiteY289" fmla="*/ 6858000 h 6858000"/>
              <a:gd name="connsiteX290" fmla="*/ 5028074 w 7467600"/>
              <a:gd name="connsiteY290" fmla="*/ 6858000 h 6858000"/>
              <a:gd name="connsiteX291" fmla="*/ 5079508 w 7467600"/>
              <a:gd name="connsiteY291" fmla="*/ 6749074 h 6858000"/>
              <a:gd name="connsiteX292" fmla="*/ 5371846 w 7467600"/>
              <a:gd name="connsiteY292" fmla="*/ 5924413 h 6858000"/>
              <a:gd name="connsiteX293" fmla="*/ 5270512 w 7467600"/>
              <a:gd name="connsiteY293" fmla="*/ 6138975 h 6858000"/>
              <a:gd name="connsiteX294" fmla="*/ 5062409 w 7467600"/>
              <a:gd name="connsiteY294" fmla="*/ 6653544 h 6858000"/>
              <a:gd name="connsiteX295" fmla="*/ 5036628 w 7467600"/>
              <a:gd name="connsiteY295" fmla="*/ 6754247 h 6858000"/>
              <a:gd name="connsiteX296" fmla="*/ 5009112 w 7467600"/>
              <a:gd name="connsiteY296" fmla="*/ 6858000 h 6858000"/>
              <a:gd name="connsiteX297" fmla="*/ 4976679 w 7467600"/>
              <a:gd name="connsiteY297" fmla="*/ 6858000 h 6858000"/>
              <a:gd name="connsiteX298" fmla="*/ 5006537 w 7467600"/>
              <a:gd name="connsiteY298" fmla="*/ 6747068 h 6858000"/>
              <a:gd name="connsiteX299" fmla="*/ 5032723 w 7467600"/>
              <a:gd name="connsiteY299" fmla="*/ 6644957 h 6858000"/>
              <a:gd name="connsiteX300" fmla="*/ 5242949 w 7467600"/>
              <a:gd name="connsiteY300" fmla="*/ 6125175 h 6858000"/>
              <a:gd name="connsiteX301" fmla="*/ 5286321 w 7467600"/>
              <a:gd name="connsiteY301" fmla="*/ 6033555 h 6858000"/>
              <a:gd name="connsiteX302" fmla="*/ 5008210 w 7467600"/>
              <a:gd name="connsiteY302" fmla="*/ 6649194 h 6858000"/>
              <a:gd name="connsiteX303" fmla="*/ 4986321 w 7467600"/>
              <a:gd name="connsiteY303" fmla="*/ 6765687 h 6858000"/>
              <a:gd name="connsiteX304" fmla="*/ 4973474 w 7467600"/>
              <a:gd name="connsiteY304" fmla="*/ 6858000 h 6858000"/>
              <a:gd name="connsiteX305" fmla="*/ 4907178 w 7467600"/>
              <a:gd name="connsiteY305" fmla="*/ 6858000 h 6858000"/>
              <a:gd name="connsiteX306" fmla="*/ 4910810 w 7467600"/>
              <a:gd name="connsiteY306" fmla="*/ 6829660 h 6858000"/>
              <a:gd name="connsiteX307" fmla="*/ 4987461 w 7467600"/>
              <a:gd name="connsiteY307" fmla="*/ 6432994 h 6858000"/>
              <a:gd name="connsiteX308" fmla="*/ 5179262 w 7467600"/>
              <a:gd name="connsiteY308" fmla="*/ 6035044 h 6858000"/>
              <a:gd name="connsiteX309" fmla="*/ 4689678 w 7467600"/>
              <a:gd name="connsiteY309" fmla="*/ 6440241 h 6858000"/>
              <a:gd name="connsiteX310" fmla="*/ 4477543 w 7467600"/>
              <a:gd name="connsiteY310" fmla="*/ 6674836 h 6858000"/>
              <a:gd name="connsiteX311" fmla="*/ 4329957 w 7467600"/>
              <a:gd name="connsiteY311" fmla="*/ 6858000 h 6858000"/>
              <a:gd name="connsiteX312" fmla="*/ 4218595 w 7467600"/>
              <a:gd name="connsiteY312" fmla="*/ 6858000 h 6858000"/>
              <a:gd name="connsiteX313" fmla="*/ 4368888 w 7467600"/>
              <a:gd name="connsiteY313" fmla="*/ 6668412 h 6858000"/>
              <a:gd name="connsiteX314" fmla="*/ 4563091 w 7467600"/>
              <a:gd name="connsiteY314" fmla="*/ 6442508 h 6858000"/>
              <a:gd name="connsiteX315" fmla="*/ 5387324 w 7467600"/>
              <a:gd name="connsiteY315" fmla="*/ 5705830 h 6858000"/>
              <a:gd name="connsiteX316" fmla="*/ 5073620 w 7467600"/>
              <a:gd name="connsiteY316" fmla="*/ 5955437 h 6858000"/>
              <a:gd name="connsiteX317" fmla="*/ 4689789 w 7467600"/>
              <a:gd name="connsiteY317" fmla="*/ 6268382 h 6858000"/>
              <a:gd name="connsiteX318" fmla="*/ 4418722 w 7467600"/>
              <a:gd name="connsiteY318" fmla="*/ 6570886 h 6858000"/>
              <a:gd name="connsiteX319" fmla="*/ 4214944 w 7467600"/>
              <a:gd name="connsiteY319" fmla="*/ 6858000 h 6858000"/>
              <a:gd name="connsiteX320" fmla="*/ 4177898 w 7467600"/>
              <a:gd name="connsiteY320" fmla="*/ 6858000 h 6858000"/>
              <a:gd name="connsiteX321" fmla="*/ 4391597 w 7467600"/>
              <a:gd name="connsiteY321" fmla="*/ 6556370 h 6858000"/>
              <a:gd name="connsiteX322" fmla="*/ 4668889 w 7467600"/>
              <a:gd name="connsiteY322" fmla="*/ 6246399 h 6858000"/>
              <a:gd name="connsiteX323" fmla="*/ 5055427 w 7467600"/>
              <a:gd name="connsiteY323" fmla="*/ 5931476 h 6858000"/>
              <a:gd name="connsiteX324" fmla="*/ 5371814 w 7467600"/>
              <a:gd name="connsiteY324" fmla="*/ 5678975 h 6858000"/>
              <a:gd name="connsiteX325" fmla="*/ 4987918 w 7467600"/>
              <a:gd name="connsiteY325" fmla="*/ 5838701 h 6858000"/>
              <a:gd name="connsiteX326" fmla="*/ 4317146 w 7467600"/>
              <a:gd name="connsiteY326" fmla="*/ 6587716 h 6858000"/>
              <a:gd name="connsiteX327" fmla="*/ 4171627 w 7467600"/>
              <a:gd name="connsiteY327" fmla="*/ 6858000 h 6858000"/>
              <a:gd name="connsiteX328" fmla="*/ 4081585 w 7467600"/>
              <a:gd name="connsiteY328" fmla="*/ 6858000 h 6858000"/>
              <a:gd name="connsiteX329" fmla="*/ 4238603 w 7467600"/>
              <a:gd name="connsiteY329" fmla="*/ 6559341 h 6858000"/>
              <a:gd name="connsiteX330" fmla="*/ 4778333 w 7467600"/>
              <a:gd name="connsiteY330" fmla="*/ 5873626 h 6858000"/>
              <a:gd name="connsiteX331" fmla="*/ 5414185 w 7467600"/>
              <a:gd name="connsiteY331" fmla="*/ 5573882 h 6858000"/>
              <a:gd name="connsiteX332" fmla="*/ 5959648 w 7467600"/>
              <a:gd name="connsiteY332" fmla="*/ 4760797 h 6858000"/>
              <a:gd name="connsiteX333" fmla="*/ 5355019 w 7467600"/>
              <a:gd name="connsiteY333" fmla="*/ 4734672 h 6858000"/>
              <a:gd name="connsiteX334" fmla="*/ 5083565 w 7467600"/>
              <a:gd name="connsiteY334" fmla="*/ 5179121 h 6858000"/>
              <a:gd name="connsiteX335" fmla="*/ 4713577 w 7467600"/>
              <a:gd name="connsiteY335" fmla="*/ 5616803 h 6858000"/>
              <a:gd name="connsiteX336" fmla="*/ 3989559 w 7467600"/>
              <a:gd name="connsiteY336" fmla="*/ 6145945 h 6858000"/>
              <a:gd name="connsiteX337" fmla="*/ 3939824 w 7467600"/>
              <a:gd name="connsiteY337" fmla="*/ 6066900 h 6858000"/>
              <a:gd name="connsiteX338" fmla="*/ 4584537 w 7467600"/>
              <a:gd name="connsiteY338" fmla="*/ 5324826 h 6858000"/>
              <a:gd name="connsiteX339" fmla="*/ 5037105 w 7467600"/>
              <a:gd name="connsiteY339" fmla="*/ 5088765 h 6858000"/>
              <a:gd name="connsiteX340" fmla="*/ 5039930 w 7467600"/>
              <a:gd name="connsiteY340" fmla="*/ 5089585 h 6858000"/>
              <a:gd name="connsiteX341" fmla="*/ 5263764 w 7467600"/>
              <a:gd name="connsiteY341" fmla="*/ 4735525 h 6858000"/>
              <a:gd name="connsiteX342" fmla="*/ 4086300 w 7467600"/>
              <a:gd name="connsiteY342" fmla="*/ 4884599 h 6858000"/>
              <a:gd name="connsiteX343" fmla="*/ 4085485 w 7467600"/>
              <a:gd name="connsiteY343" fmla="*/ 4899070 h 6858000"/>
              <a:gd name="connsiteX344" fmla="*/ 3871915 w 7467600"/>
              <a:gd name="connsiteY344" fmla="*/ 5253645 h 6858000"/>
              <a:gd name="connsiteX345" fmla="*/ 3799374 w 7467600"/>
              <a:gd name="connsiteY345" fmla="*/ 5466127 h 6858000"/>
              <a:gd name="connsiteX346" fmla="*/ 3498850 w 7467600"/>
              <a:gd name="connsiteY346" fmla="*/ 6661888 h 6858000"/>
              <a:gd name="connsiteX347" fmla="*/ 3399216 w 7467600"/>
              <a:gd name="connsiteY347" fmla="*/ 6858000 h 6858000"/>
              <a:gd name="connsiteX348" fmla="*/ 3303688 w 7467600"/>
              <a:gd name="connsiteY348" fmla="*/ 6858000 h 6858000"/>
              <a:gd name="connsiteX349" fmla="*/ 3391774 w 7467600"/>
              <a:gd name="connsiteY349" fmla="*/ 6697181 h 6858000"/>
              <a:gd name="connsiteX350" fmla="*/ 3735540 w 7467600"/>
              <a:gd name="connsiteY350" fmla="*/ 5546923 h 6858000"/>
              <a:gd name="connsiteX351" fmla="*/ 3729438 w 7467600"/>
              <a:gd name="connsiteY351" fmla="*/ 5569058 h 6858000"/>
              <a:gd name="connsiteX352" fmla="*/ 3707782 w 7467600"/>
              <a:gd name="connsiteY352" fmla="*/ 5644908 h 6858000"/>
              <a:gd name="connsiteX353" fmla="*/ 3583827 w 7467600"/>
              <a:gd name="connsiteY353" fmla="*/ 6039215 h 6858000"/>
              <a:gd name="connsiteX354" fmla="*/ 3547861 w 7467600"/>
              <a:gd name="connsiteY354" fmla="*/ 6129609 h 6858000"/>
              <a:gd name="connsiteX355" fmla="*/ 3490905 w 7467600"/>
              <a:gd name="connsiteY355" fmla="*/ 6277660 h 6858000"/>
              <a:gd name="connsiteX356" fmla="*/ 3455859 w 7467600"/>
              <a:gd name="connsiteY356" fmla="*/ 6391301 h 6858000"/>
              <a:gd name="connsiteX357" fmla="*/ 3429112 w 7467600"/>
              <a:gd name="connsiteY357" fmla="*/ 6479469 h 6858000"/>
              <a:gd name="connsiteX358" fmla="*/ 3304862 w 7467600"/>
              <a:gd name="connsiteY358" fmla="*/ 6796476 h 6858000"/>
              <a:gd name="connsiteX359" fmla="*/ 3276071 w 7467600"/>
              <a:gd name="connsiteY359" fmla="*/ 6858000 h 6858000"/>
              <a:gd name="connsiteX360" fmla="*/ 3240805 w 7467600"/>
              <a:gd name="connsiteY360" fmla="*/ 6858000 h 6858000"/>
              <a:gd name="connsiteX361" fmla="*/ 3275917 w 7467600"/>
              <a:gd name="connsiteY361" fmla="*/ 6783192 h 6858000"/>
              <a:gd name="connsiteX362" fmla="*/ 3399358 w 7467600"/>
              <a:gd name="connsiteY362" fmla="*/ 6469011 h 6858000"/>
              <a:gd name="connsiteX363" fmla="*/ 3425650 w 7467600"/>
              <a:gd name="connsiteY363" fmla="*/ 6381333 h 6858000"/>
              <a:gd name="connsiteX364" fmla="*/ 3460661 w 7467600"/>
              <a:gd name="connsiteY364" fmla="*/ 6266763 h 6858000"/>
              <a:gd name="connsiteX365" fmla="*/ 3518021 w 7467600"/>
              <a:gd name="connsiteY365" fmla="*/ 6117298 h 6858000"/>
              <a:gd name="connsiteX366" fmla="*/ 3554035 w 7467600"/>
              <a:gd name="connsiteY366" fmla="*/ 6027832 h 6858000"/>
              <a:gd name="connsiteX367" fmla="*/ 3677174 w 7467600"/>
              <a:gd name="connsiteY367" fmla="*/ 5636351 h 6858000"/>
              <a:gd name="connsiteX368" fmla="*/ 3698819 w 7467600"/>
              <a:gd name="connsiteY368" fmla="*/ 5560503 h 6858000"/>
              <a:gd name="connsiteX369" fmla="*/ 3702094 w 7467600"/>
              <a:gd name="connsiteY369" fmla="*/ 5549194 h 6858000"/>
              <a:gd name="connsiteX370" fmla="*/ 3398355 w 7467600"/>
              <a:gd name="connsiteY370" fmla="*/ 6094603 h 6858000"/>
              <a:gd name="connsiteX371" fmla="*/ 3193941 w 7467600"/>
              <a:gd name="connsiteY371" fmla="*/ 6798775 h 6858000"/>
              <a:gd name="connsiteX372" fmla="*/ 3184140 w 7467600"/>
              <a:gd name="connsiteY372" fmla="*/ 6858000 h 6858000"/>
              <a:gd name="connsiteX373" fmla="*/ 3099978 w 7467600"/>
              <a:gd name="connsiteY373" fmla="*/ 6858000 h 6858000"/>
              <a:gd name="connsiteX374" fmla="*/ 3101556 w 7467600"/>
              <a:gd name="connsiteY374" fmla="*/ 6843337 h 6858000"/>
              <a:gd name="connsiteX375" fmla="*/ 3370162 w 7467600"/>
              <a:gd name="connsiteY375" fmla="*/ 5785550 h 6858000"/>
              <a:gd name="connsiteX376" fmla="*/ 3746477 w 7467600"/>
              <a:gd name="connsiteY376" fmla="*/ 5377889 h 6858000"/>
              <a:gd name="connsiteX377" fmla="*/ 3863399 w 7467600"/>
              <a:gd name="connsiteY377" fmla="*/ 5087257 h 6858000"/>
              <a:gd name="connsiteX378" fmla="*/ 3968712 w 7467600"/>
              <a:gd name="connsiteY378" fmla="*/ 4913989 h 6858000"/>
              <a:gd name="connsiteX379" fmla="*/ 2792390 w 7467600"/>
              <a:gd name="connsiteY379" fmla="*/ 5382974 h 6858000"/>
              <a:gd name="connsiteX380" fmla="*/ 2714982 w 7467600"/>
              <a:gd name="connsiteY380" fmla="*/ 5427051 h 6858000"/>
              <a:gd name="connsiteX381" fmla="*/ 2813361 w 7467600"/>
              <a:gd name="connsiteY381" fmla="*/ 6023912 h 6858000"/>
              <a:gd name="connsiteX382" fmla="*/ 2688430 w 7467600"/>
              <a:gd name="connsiteY382" fmla="*/ 6801564 h 6858000"/>
              <a:gd name="connsiteX383" fmla="*/ 2629626 w 7467600"/>
              <a:gd name="connsiteY383" fmla="*/ 6763394 h 6858000"/>
              <a:gd name="connsiteX384" fmla="*/ 2565328 w 7467600"/>
              <a:gd name="connsiteY384" fmla="*/ 5516399 h 6858000"/>
              <a:gd name="connsiteX385" fmla="*/ 1922999 w 7467600"/>
              <a:gd name="connsiteY385" fmla="*/ 5980343 h 6858000"/>
              <a:gd name="connsiteX386" fmla="*/ 1950261 w 7467600"/>
              <a:gd name="connsiteY386" fmla="*/ 6405858 h 6858000"/>
              <a:gd name="connsiteX387" fmla="*/ 2365554 w 7467600"/>
              <a:gd name="connsiteY387" fmla="*/ 6759107 h 6858000"/>
              <a:gd name="connsiteX388" fmla="*/ 2424142 w 7467600"/>
              <a:gd name="connsiteY388" fmla="*/ 6858000 h 6858000"/>
              <a:gd name="connsiteX389" fmla="*/ 2395994 w 7467600"/>
              <a:gd name="connsiteY389" fmla="*/ 6858000 h 6858000"/>
              <a:gd name="connsiteX390" fmla="*/ 2392863 w 7467600"/>
              <a:gd name="connsiteY390" fmla="*/ 6852964 h 6858000"/>
              <a:gd name="connsiteX391" fmla="*/ 2017589 w 7467600"/>
              <a:gd name="connsiteY391" fmla="*/ 6493982 h 6858000"/>
              <a:gd name="connsiteX392" fmla="*/ 2147336 w 7467600"/>
              <a:gd name="connsiteY392" fmla="*/ 6594052 h 6858000"/>
              <a:gd name="connsiteX393" fmla="*/ 2207047 w 7467600"/>
              <a:gd name="connsiteY393" fmla="*/ 6654540 h 6858000"/>
              <a:gd name="connsiteX394" fmla="*/ 2299106 w 7467600"/>
              <a:gd name="connsiteY394" fmla="*/ 6778931 h 6858000"/>
              <a:gd name="connsiteX395" fmla="*/ 2314430 w 7467600"/>
              <a:gd name="connsiteY395" fmla="*/ 6801144 h 6858000"/>
              <a:gd name="connsiteX396" fmla="*/ 2352406 w 7467600"/>
              <a:gd name="connsiteY396" fmla="*/ 6858000 h 6858000"/>
              <a:gd name="connsiteX397" fmla="*/ 2314492 w 7467600"/>
              <a:gd name="connsiteY397" fmla="*/ 6858000 h 6858000"/>
              <a:gd name="connsiteX398" fmla="*/ 2288095 w 7467600"/>
              <a:gd name="connsiteY398" fmla="*/ 6818030 h 6858000"/>
              <a:gd name="connsiteX399" fmla="*/ 2272768 w 7467600"/>
              <a:gd name="connsiteY399" fmla="*/ 6795822 h 6858000"/>
              <a:gd name="connsiteX400" fmla="*/ 2182715 w 7467600"/>
              <a:gd name="connsiteY400" fmla="*/ 6675071 h 6858000"/>
              <a:gd name="connsiteX401" fmla="*/ 2032061 w 7467600"/>
              <a:gd name="connsiteY401" fmla="*/ 6541380 h 6858000"/>
              <a:gd name="connsiteX402" fmla="*/ 2257220 w 7467600"/>
              <a:gd name="connsiteY402" fmla="*/ 6826257 h 6858000"/>
              <a:gd name="connsiteX403" fmla="*/ 2281324 w 7467600"/>
              <a:gd name="connsiteY403" fmla="*/ 6858000 h 6858000"/>
              <a:gd name="connsiteX404" fmla="*/ 2242860 w 7467600"/>
              <a:gd name="connsiteY404" fmla="*/ 6858000 h 6858000"/>
              <a:gd name="connsiteX405" fmla="*/ 2232818 w 7467600"/>
              <a:gd name="connsiteY405" fmla="*/ 6844926 h 6858000"/>
              <a:gd name="connsiteX406" fmla="*/ 1990172 w 7467600"/>
              <a:gd name="connsiteY406" fmla="*/ 6542121 h 6858000"/>
              <a:gd name="connsiteX407" fmla="*/ 2124090 w 7467600"/>
              <a:gd name="connsiteY407" fmla="*/ 6761017 h 6858000"/>
              <a:gd name="connsiteX408" fmla="*/ 2200380 w 7467600"/>
              <a:gd name="connsiteY408" fmla="*/ 6858000 h 6858000"/>
              <a:gd name="connsiteX409" fmla="*/ 2147507 w 7467600"/>
              <a:gd name="connsiteY409" fmla="*/ 6858000 h 6858000"/>
              <a:gd name="connsiteX410" fmla="*/ 2070668 w 7467600"/>
              <a:gd name="connsiteY410" fmla="*/ 6761520 h 6858000"/>
              <a:gd name="connsiteX411" fmla="*/ 1975142 w 7467600"/>
              <a:gd name="connsiteY411" fmla="*/ 6585570 h 6858000"/>
              <a:gd name="connsiteX412" fmla="*/ 2050035 w 7467600"/>
              <a:gd name="connsiteY412" fmla="*/ 6813345 h 6858000"/>
              <a:gd name="connsiteX413" fmla="*/ 2063025 w 7467600"/>
              <a:gd name="connsiteY413" fmla="*/ 6858000 h 6858000"/>
              <a:gd name="connsiteX414" fmla="*/ 2021675 w 7467600"/>
              <a:gd name="connsiteY414" fmla="*/ 6858000 h 6858000"/>
              <a:gd name="connsiteX415" fmla="*/ 2019308 w 7467600"/>
              <a:gd name="connsiteY415" fmla="*/ 6847118 h 6858000"/>
              <a:gd name="connsiteX416" fmla="*/ 1938835 w 7467600"/>
              <a:gd name="connsiteY416" fmla="*/ 6551160 h 6858000"/>
              <a:gd name="connsiteX417" fmla="*/ 1953230 w 7467600"/>
              <a:gd name="connsiteY417" fmla="*/ 6759699 h 6858000"/>
              <a:gd name="connsiteX418" fmla="*/ 1956763 w 7467600"/>
              <a:gd name="connsiteY418" fmla="*/ 6778191 h 6858000"/>
              <a:gd name="connsiteX419" fmla="*/ 1967925 w 7467600"/>
              <a:gd name="connsiteY419" fmla="*/ 6858000 h 6858000"/>
              <a:gd name="connsiteX420" fmla="*/ 1936622 w 7467600"/>
              <a:gd name="connsiteY420" fmla="*/ 6858000 h 6858000"/>
              <a:gd name="connsiteX421" fmla="*/ 1926261 w 7467600"/>
              <a:gd name="connsiteY421" fmla="*/ 6784064 h 6858000"/>
              <a:gd name="connsiteX422" fmla="*/ 1922724 w 7467600"/>
              <a:gd name="connsiteY422" fmla="*/ 6765577 h 6858000"/>
              <a:gd name="connsiteX423" fmla="*/ 1904650 w 7467600"/>
              <a:gd name="connsiteY423" fmla="*/ 6639616 h 6858000"/>
              <a:gd name="connsiteX424" fmla="*/ 1885273 w 7467600"/>
              <a:gd name="connsiteY424" fmla="*/ 6858000 h 6858000"/>
              <a:gd name="connsiteX425" fmla="*/ 1854363 w 7467600"/>
              <a:gd name="connsiteY425" fmla="*/ 6858000 h 6858000"/>
              <a:gd name="connsiteX426" fmla="*/ 1880391 w 7467600"/>
              <a:gd name="connsiteY426" fmla="*/ 6603796 h 6858000"/>
              <a:gd name="connsiteX427" fmla="*/ 1818273 w 7467600"/>
              <a:gd name="connsiteY427" fmla="*/ 6715729 h 6858000"/>
              <a:gd name="connsiteX428" fmla="*/ 1794691 w 7467600"/>
              <a:gd name="connsiteY428" fmla="*/ 6843239 h 6858000"/>
              <a:gd name="connsiteX429" fmla="*/ 1794914 w 7467600"/>
              <a:gd name="connsiteY429" fmla="*/ 6858000 h 6858000"/>
              <a:gd name="connsiteX430" fmla="*/ 1746128 w 7467600"/>
              <a:gd name="connsiteY430" fmla="*/ 6858000 h 6858000"/>
              <a:gd name="connsiteX431" fmla="*/ 1753934 w 7467600"/>
              <a:gd name="connsiteY431" fmla="*/ 6724796 h 6858000"/>
              <a:gd name="connsiteX432" fmla="*/ 1792053 w 7467600"/>
              <a:gd name="connsiteY432" fmla="*/ 6572396 h 6858000"/>
              <a:gd name="connsiteX433" fmla="*/ 1862248 w 7467600"/>
              <a:gd name="connsiteY433" fmla="*/ 6266397 h 6858000"/>
              <a:gd name="connsiteX434" fmla="*/ 1862250 w 7467600"/>
              <a:gd name="connsiteY434" fmla="*/ 6033531 h 6858000"/>
              <a:gd name="connsiteX435" fmla="*/ 1211999 w 7467600"/>
              <a:gd name="connsiteY435" fmla="*/ 6683610 h 6858000"/>
              <a:gd name="connsiteX436" fmla="*/ 1213266 w 7467600"/>
              <a:gd name="connsiteY436" fmla="*/ 6691947 h 6858000"/>
              <a:gd name="connsiteX437" fmla="*/ 1203370 w 7467600"/>
              <a:gd name="connsiteY437" fmla="*/ 6850676 h 6858000"/>
              <a:gd name="connsiteX438" fmla="*/ 1203671 w 7467600"/>
              <a:gd name="connsiteY438" fmla="*/ 6858000 h 6858000"/>
              <a:gd name="connsiteX439" fmla="*/ 1143180 w 7467600"/>
              <a:gd name="connsiteY439" fmla="*/ 6858000 h 6858000"/>
              <a:gd name="connsiteX440" fmla="*/ 1142176 w 7467600"/>
              <a:gd name="connsiteY440" fmla="*/ 6766045 h 6858000"/>
              <a:gd name="connsiteX441" fmla="*/ 1067484 w 7467600"/>
              <a:gd name="connsiteY441" fmla="*/ 6858000 h 6858000"/>
              <a:gd name="connsiteX442" fmla="*/ 953928 w 7467600"/>
              <a:gd name="connsiteY442" fmla="*/ 6858000 h 6858000"/>
              <a:gd name="connsiteX443" fmla="*/ 959715 w 7467600"/>
              <a:gd name="connsiteY443" fmla="*/ 6850185 h 6858000"/>
              <a:gd name="connsiteX444" fmla="*/ 1483788 w 7467600"/>
              <a:gd name="connsiteY444" fmla="*/ 6259174 h 6858000"/>
              <a:gd name="connsiteX445" fmla="*/ 1100671 w 7467600"/>
              <a:gd name="connsiteY445" fmla="*/ 6252137 h 6858000"/>
              <a:gd name="connsiteX446" fmla="*/ 1090144 w 7467600"/>
              <a:gd name="connsiteY446" fmla="*/ 6256748 h 6858000"/>
              <a:gd name="connsiteX447" fmla="*/ 1095872 w 7467600"/>
              <a:gd name="connsiteY447" fmla="*/ 6271892 h 6858000"/>
              <a:gd name="connsiteX448" fmla="*/ 262785 w 7467600"/>
              <a:gd name="connsiteY448" fmla="*/ 6845450 h 6858000"/>
              <a:gd name="connsiteX449" fmla="*/ 209968 w 7467600"/>
              <a:gd name="connsiteY449" fmla="*/ 6770713 h 6858000"/>
              <a:gd name="connsiteX450" fmla="*/ 873460 w 7467600"/>
              <a:gd name="connsiteY450" fmla="*/ 6253768 h 6858000"/>
              <a:gd name="connsiteX451" fmla="*/ 192686 w 7467600"/>
              <a:gd name="connsiteY451" fmla="*/ 5849257 h 6858000"/>
              <a:gd name="connsiteX452" fmla="*/ 4696 w 7467600"/>
              <a:gd name="connsiteY452" fmla="*/ 5697668 h 6858000"/>
              <a:gd name="connsiteX453" fmla="*/ 0 w 7467600"/>
              <a:gd name="connsiteY453" fmla="*/ 5689984 h 6858000"/>
              <a:gd name="connsiteX454" fmla="*/ 0 w 7467600"/>
              <a:gd name="connsiteY454" fmla="*/ 5513472 h 6858000"/>
              <a:gd name="connsiteX455" fmla="*/ 174101 w 7467600"/>
              <a:gd name="connsiteY455" fmla="*/ 5620277 h 6858000"/>
              <a:gd name="connsiteX456" fmla="*/ 891800 w 7467600"/>
              <a:gd name="connsiteY456" fmla="*/ 6036935 h 6858000"/>
              <a:gd name="connsiteX457" fmla="*/ 1072219 w 7467600"/>
              <a:gd name="connsiteY457" fmla="*/ 6169443 h 6858000"/>
              <a:gd name="connsiteX458" fmla="*/ 1074117 w 7467600"/>
              <a:gd name="connsiteY458" fmla="*/ 6170301 h 6858000"/>
              <a:gd name="connsiteX459" fmla="*/ 1083114 w 7467600"/>
              <a:gd name="connsiteY459" fmla="*/ 6174131 h 6858000"/>
              <a:gd name="connsiteX460" fmla="*/ 1543010 w 7467600"/>
              <a:gd name="connsiteY460" fmla="*/ 6191140 h 6858000"/>
              <a:gd name="connsiteX461" fmla="*/ 1551080 w 7467600"/>
              <a:gd name="connsiteY461" fmla="*/ 6195006 h 6858000"/>
              <a:gd name="connsiteX462" fmla="*/ 2345443 w 7467600"/>
              <a:gd name="connsiteY462" fmla="*/ 5549882 h 6858000"/>
              <a:gd name="connsiteX463" fmla="*/ 1721499 w 7467600"/>
              <a:gd name="connsiteY463" fmla="*/ 5599969 h 6858000"/>
              <a:gd name="connsiteX464" fmla="*/ 767716 w 7467600"/>
              <a:gd name="connsiteY464" fmla="*/ 5472768 h 6858000"/>
              <a:gd name="connsiteX465" fmla="*/ 722147 w 7467600"/>
              <a:gd name="connsiteY465" fmla="*/ 5393091 h 6858000"/>
              <a:gd name="connsiteX466" fmla="*/ 1485552 w 7467600"/>
              <a:gd name="connsiteY466" fmla="*/ 5313202 h 6858000"/>
              <a:gd name="connsiteX467" fmla="*/ 2143004 w 7467600"/>
              <a:gd name="connsiteY467" fmla="*/ 5402420 h 6858000"/>
              <a:gd name="connsiteX468" fmla="*/ 1933391 w 7467600"/>
              <a:gd name="connsiteY468" fmla="*/ 5156971 h 6858000"/>
              <a:gd name="connsiteX469" fmla="*/ 1827118 w 7467600"/>
              <a:gd name="connsiteY469" fmla="*/ 4968410 h 6858000"/>
              <a:gd name="connsiteX470" fmla="*/ 1837349 w 7467600"/>
              <a:gd name="connsiteY470" fmla="*/ 4956357 h 6858000"/>
              <a:gd name="connsiteX471" fmla="*/ 2162835 w 7467600"/>
              <a:gd name="connsiteY471" fmla="*/ 5187853 h 6858000"/>
              <a:gd name="connsiteX472" fmla="*/ 2257167 w 7467600"/>
              <a:gd name="connsiteY472" fmla="*/ 5462123 h 6858000"/>
              <a:gd name="connsiteX473" fmla="*/ 2261598 w 7467600"/>
              <a:gd name="connsiteY473" fmla="*/ 5467998 h 6858000"/>
              <a:gd name="connsiteX474" fmla="*/ 2437177 w 7467600"/>
              <a:gd name="connsiteY474" fmla="*/ 5479608 h 6858000"/>
              <a:gd name="connsiteX475" fmla="*/ 2445247 w 7467600"/>
              <a:gd name="connsiteY475" fmla="*/ 5483476 h 6858000"/>
              <a:gd name="connsiteX476" fmla="*/ 2743626 w 7467600"/>
              <a:gd name="connsiteY476" fmla="*/ 5304819 h 6858000"/>
              <a:gd name="connsiteX477" fmla="*/ 3048102 w 7467600"/>
              <a:gd name="connsiteY477" fmla="*/ 5150595 h 6858000"/>
              <a:gd name="connsiteX478" fmla="*/ 1799414 w 7467600"/>
              <a:gd name="connsiteY478" fmla="*/ 4694732 h 6858000"/>
              <a:gd name="connsiteX479" fmla="*/ 1771735 w 7467600"/>
              <a:gd name="connsiteY479" fmla="*/ 4619929 h 6858000"/>
              <a:gd name="connsiteX480" fmla="*/ 3104273 w 7467600"/>
              <a:gd name="connsiteY480" fmla="*/ 5076159 h 6858000"/>
              <a:gd name="connsiteX481" fmla="*/ 3113245 w 7467600"/>
              <a:gd name="connsiteY481" fmla="*/ 5090705 h 6858000"/>
              <a:gd name="connsiteX482" fmla="*/ 3126294 w 7467600"/>
              <a:gd name="connsiteY482" fmla="*/ 5114400 h 6858000"/>
              <a:gd name="connsiteX483" fmla="*/ 3937433 w 7467600"/>
              <a:gd name="connsiteY483" fmla="*/ 4830473 h 6858000"/>
              <a:gd name="connsiteX484" fmla="*/ 3590475 w 7467600"/>
              <a:gd name="connsiteY484" fmla="*/ 4597974 h 6858000"/>
              <a:gd name="connsiteX485" fmla="*/ 3100264 w 7467600"/>
              <a:gd name="connsiteY485" fmla="*/ 4579845 h 6858000"/>
              <a:gd name="connsiteX486" fmla="*/ 2183576 w 7467600"/>
              <a:gd name="connsiteY486" fmla="*/ 4227150 h 6858000"/>
              <a:gd name="connsiteX487" fmla="*/ 2151029 w 7467600"/>
              <a:gd name="connsiteY487" fmla="*/ 4146947 h 6858000"/>
              <a:gd name="connsiteX488" fmla="*/ 3563434 w 7467600"/>
              <a:gd name="connsiteY488" fmla="*/ 4469115 h 6858000"/>
              <a:gd name="connsiteX489" fmla="*/ 3177952 w 7467600"/>
              <a:gd name="connsiteY489" fmla="*/ 3657386 h 6858000"/>
              <a:gd name="connsiteX490" fmla="*/ 3189263 w 7467600"/>
              <a:gd name="connsiteY490" fmla="*/ 3625726 h 6858000"/>
              <a:gd name="connsiteX491" fmla="*/ 3560912 w 7467600"/>
              <a:gd name="connsiteY491" fmla="*/ 4079863 h 6858000"/>
              <a:gd name="connsiteX492" fmla="*/ 3626636 w 7467600"/>
              <a:gd name="connsiteY492" fmla="*/ 4512230 h 6858000"/>
              <a:gd name="connsiteX493" fmla="*/ 3653088 w 7467600"/>
              <a:gd name="connsiteY493" fmla="*/ 4521417 h 6858000"/>
              <a:gd name="connsiteX494" fmla="*/ 3988128 w 7467600"/>
              <a:gd name="connsiteY494" fmla="*/ 4817267 h 6858000"/>
              <a:gd name="connsiteX495" fmla="*/ 4830582 w 7467600"/>
              <a:gd name="connsiteY495" fmla="*/ 4676000 h 6858000"/>
              <a:gd name="connsiteX496" fmla="*/ 4830100 w 7467600"/>
              <a:gd name="connsiteY496" fmla="*/ 4675554 h 6858000"/>
              <a:gd name="connsiteX497" fmla="*/ 4036318 w 7467600"/>
              <a:gd name="connsiteY497" fmla="*/ 4147013 h 6858000"/>
              <a:gd name="connsiteX498" fmla="*/ 3432098 w 7467600"/>
              <a:gd name="connsiteY498" fmla="*/ 3537312 h 6858000"/>
              <a:gd name="connsiteX499" fmla="*/ 3446761 w 7467600"/>
              <a:gd name="connsiteY499" fmla="*/ 3461278 h 6858000"/>
              <a:gd name="connsiteX500" fmla="*/ 4419733 w 7467600"/>
              <a:gd name="connsiteY500" fmla="*/ 3963555 h 6858000"/>
              <a:gd name="connsiteX501" fmla="*/ 4781371 w 7467600"/>
              <a:gd name="connsiteY501" fmla="*/ 4458604 h 6858000"/>
              <a:gd name="connsiteX502" fmla="*/ 4780440 w 7467600"/>
              <a:gd name="connsiteY502" fmla="*/ 4470290 h 6858000"/>
              <a:gd name="connsiteX503" fmla="*/ 4898954 w 7467600"/>
              <a:gd name="connsiteY503" fmla="*/ 4662092 h 6858000"/>
              <a:gd name="connsiteX504" fmla="*/ 4900699 w 7467600"/>
              <a:gd name="connsiteY504" fmla="*/ 4670867 h 6858000"/>
              <a:gd name="connsiteX505" fmla="*/ 5714511 w 7467600"/>
              <a:gd name="connsiteY505" fmla="*/ 4663483 h 6858000"/>
              <a:gd name="connsiteX506" fmla="*/ 5464793 w 7467600"/>
              <a:gd name="connsiteY506" fmla="*/ 4393556 h 6858000"/>
              <a:gd name="connsiteX507" fmla="*/ 5461897 w 7467600"/>
              <a:gd name="connsiteY507" fmla="*/ 4390879 h 6858000"/>
              <a:gd name="connsiteX508" fmla="*/ 4294126 w 7467600"/>
              <a:gd name="connsiteY508" fmla="*/ 3303048 h 6858000"/>
              <a:gd name="connsiteX509" fmla="*/ 4305321 w 7467600"/>
              <a:gd name="connsiteY509" fmla="*/ 3256953 h 6858000"/>
              <a:gd name="connsiteX510" fmla="*/ 4949299 w 7467600"/>
              <a:gd name="connsiteY510" fmla="*/ 3766336 h 6858000"/>
              <a:gd name="connsiteX511" fmla="*/ 5291452 w 7467600"/>
              <a:gd name="connsiteY511" fmla="*/ 4076801 h 6858000"/>
              <a:gd name="connsiteX512" fmla="*/ 5434998 w 7467600"/>
              <a:gd name="connsiteY512" fmla="*/ 4254100 h 6858000"/>
              <a:gd name="connsiteX513" fmla="*/ 5351015 w 7467600"/>
              <a:gd name="connsiteY513" fmla="*/ 3760989 h 6858000"/>
              <a:gd name="connsiteX514" fmla="*/ 5413780 w 7467600"/>
              <a:gd name="connsiteY514" fmla="*/ 2966265 h 6858000"/>
              <a:gd name="connsiteX515" fmla="*/ 5425627 w 7467600"/>
              <a:gd name="connsiteY515" fmla="*/ 2954192 h 6858000"/>
              <a:gd name="connsiteX516" fmla="*/ 6604735 w 7467600"/>
              <a:gd name="connsiteY516" fmla="*/ 2041381 h 6858000"/>
              <a:gd name="connsiteX517" fmla="*/ 7204487 w 7467600"/>
              <a:gd name="connsiteY517" fmla="*/ 2742112 h 6858000"/>
              <a:gd name="connsiteX518" fmla="*/ 7131592 w 7467600"/>
              <a:gd name="connsiteY518" fmla="*/ 2672096 h 6858000"/>
              <a:gd name="connsiteX519" fmla="*/ 6996344 w 7467600"/>
              <a:gd name="connsiteY519" fmla="*/ 2518310 h 6858000"/>
              <a:gd name="connsiteX520" fmla="*/ 6735495 w 7467600"/>
              <a:gd name="connsiteY520" fmla="*/ 2196890 h 6858000"/>
              <a:gd name="connsiteX521" fmla="*/ 6721901 w 7467600"/>
              <a:gd name="connsiteY521" fmla="*/ 2179274 h 6858000"/>
              <a:gd name="connsiteX522" fmla="*/ 6604735 w 7467600"/>
              <a:gd name="connsiteY522" fmla="*/ 2041381 h 6858000"/>
              <a:gd name="connsiteX523" fmla="*/ 6591670 w 7467600"/>
              <a:gd name="connsiteY523" fmla="*/ 1988277 h 6858000"/>
              <a:gd name="connsiteX524" fmla="*/ 6747349 w 7467600"/>
              <a:gd name="connsiteY524" fmla="*/ 2160069 h 6858000"/>
              <a:gd name="connsiteX525" fmla="*/ 6760943 w 7467600"/>
              <a:gd name="connsiteY525" fmla="*/ 2177686 h 6858000"/>
              <a:gd name="connsiteX526" fmla="*/ 7021065 w 7467600"/>
              <a:gd name="connsiteY526" fmla="*/ 2498102 h 6858000"/>
              <a:gd name="connsiteX527" fmla="*/ 7155223 w 7467600"/>
              <a:gd name="connsiteY527" fmla="*/ 2650386 h 6858000"/>
              <a:gd name="connsiteX528" fmla="*/ 7203167 w 7467600"/>
              <a:gd name="connsiteY528" fmla="*/ 2697288 h 6858000"/>
              <a:gd name="connsiteX529" fmla="*/ 6937703 w 7467600"/>
              <a:gd name="connsiteY529" fmla="*/ 2321981 h 6858000"/>
              <a:gd name="connsiteX530" fmla="*/ 6591670 w 7467600"/>
              <a:gd name="connsiteY530" fmla="*/ 1988277 h 6858000"/>
              <a:gd name="connsiteX531" fmla="*/ 5798671 w 7467600"/>
              <a:gd name="connsiteY531" fmla="*/ 1981601 h 6858000"/>
              <a:gd name="connsiteX532" fmla="*/ 5754709 w 7467600"/>
              <a:gd name="connsiteY532" fmla="*/ 2071454 h 6858000"/>
              <a:gd name="connsiteX533" fmla="*/ 5763044 w 7467600"/>
              <a:gd name="connsiteY533" fmla="*/ 2842206 h 6858000"/>
              <a:gd name="connsiteX534" fmla="*/ 5764974 w 7467600"/>
              <a:gd name="connsiteY534" fmla="*/ 2799609 h 6858000"/>
              <a:gd name="connsiteX535" fmla="*/ 5767665 w 7467600"/>
              <a:gd name="connsiteY535" fmla="*/ 2666409 h 6858000"/>
              <a:gd name="connsiteX536" fmla="*/ 5763055 w 7467600"/>
              <a:gd name="connsiteY536" fmla="*/ 2579705 h 6858000"/>
              <a:gd name="connsiteX537" fmla="*/ 5758079 w 7467600"/>
              <a:gd name="connsiteY537" fmla="*/ 2492508 h 6858000"/>
              <a:gd name="connsiteX538" fmla="*/ 5779325 w 7467600"/>
              <a:gd name="connsiteY538" fmla="*/ 2197069 h 6858000"/>
              <a:gd name="connsiteX539" fmla="*/ 5798671 w 7467600"/>
              <a:gd name="connsiteY539" fmla="*/ 1981601 h 6858000"/>
              <a:gd name="connsiteX540" fmla="*/ 5829202 w 7467600"/>
              <a:gd name="connsiteY540" fmla="*/ 1971679 h 6858000"/>
              <a:gd name="connsiteX541" fmla="*/ 5809558 w 7467600"/>
              <a:gd name="connsiteY541" fmla="*/ 2198043 h 6858000"/>
              <a:gd name="connsiteX542" fmla="*/ 5788653 w 7467600"/>
              <a:gd name="connsiteY542" fmla="*/ 2489430 h 6858000"/>
              <a:gd name="connsiteX543" fmla="*/ 5793439 w 7467600"/>
              <a:gd name="connsiteY543" fmla="*/ 2575235 h 6858000"/>
              <a:gd name="connsiteX544" fmla="*/ 5796837 w 7467600"/>
              <a:gd name="connsiteY544" fmla="*/ 2637633 h 6858000"/>
              <a:gd name="connsiteX545" fmla="*/ 5818614 w 7467600"/>
              <a:gd name="connsiteY545" fmla="*/ 2473055 h 6858000"/>
              <a:gd name="connsiteX546" fmla="*/ 5829202 w 7467600"/>
              <a:gd name="connsiteY546" fmla="*/ 1971679 h 6858000"/>
              <a:gd name="connsiteX547" fmla="*/ 5911389 w 7467600"/>
              <a:gd name="connsiteY547" fmla="*/ 1898371 h 6858000"/>
              <a:gd name="connsiteX548" fmla="*/ 6237627 w 7467600"/>
              <a:gd name="connsiteY548" fmla="*/ 2231921 h 6858000"/>
              <a:gd name="connsiteX549" fmla="*/ 5911389 w 7467600"/>
              <a:gd name="connsiteY549" fmla="*/ 1898371 h 6858000"/>
              <a:gd name="connsiteX550" fmla="*/ 6944437 w 7467600"/>
              <a:gd name="connsiteY550" fmla="*/ 1575402 h 6858000"/>
              <a:gd name="connsiteX551" fmla="*/ 6304730 w 7467600"/>
              <a:gd name="connsiteY551" fmla="*/ 1766654 h 6858000"/>
              <a:gd name="connsiteX552" fmla="*/ 6944437 w 7467600"/>
              <a:gd name="connsiteY552" fmla="*/ 1575402 h 6858000"/>
              <a:gd name="connsiteX553" fmla="*/ 7019523 w 7467600"/>
              <a:gd name="connsiteY553" fmla="*/ 1519450 h 6858000"/>
              <a:gd name="connsiteX554" fmla="*/ 6298091 w 7467600"/>
              <a:gd name="connsiteY554" fmla="*/ 1737122 h 6858000"/>
              <a:gd name="connsiteX555" fmla="*/ 7019523 w 7467600"/>
              <a:gd name="connsiteY555" fmla="*/ 1519450 h 6858000"/>
              <a:gd name="connsiteX556" fmla="*/ 2399523 w 7467600"/>
              <a:gd name="connsiteY556" fmla="*/ 1428234 h 6858000"/>
              <a:gd name="connsiteX557" fmla="*/ 2224982 w 7467600"/>
              <a:gd name="connsiteY557" fmla="*/ 1826201 h 6858000"/>
              <a:gd name="connsiteX558" fmla="*/ 2096099 w 7467600"/>
              <a:gd name="connsiteY558" fmla="*/ 2345900 h 6858000"/>
              <a:gd name="connsiteX559" fmla="*/ 2283317 w 7467600"/>
              <a:gd name="connsiteY559" fmla="*/ 1796925 h 6858000"/>
              <a:gd name="connsiteX560" fmla="*/ 2399523 w 7467600"/>
              <a:gd name="connsiteY560" fmla="*/ 1428234 h 6858000"/>
              <a:gd name="connsiteX561" fmla="*/ 2448558 w 7467600"/>
              <a:gd name="connsiteY561" fmla="*/ 1373435 h 6858000"/>
              <a:gd name="connsiteX562" fmla="*/ 2312521 w 7467600"/>
              <a:gd name="connsiteY562" fmla="*/ 1806140 h 6858000"/>
              <a:gd name="connsiteX563" fmla="*/ 2127533 w 7467600"/>
              <a:gd name="connsiteY563" fmla="*/ 2348380 h 6858000"/>
              <a:gd name="connsiteX564" fmla="*/ 2358080 w 7467600"/>
              <a:gd name="connsiteY564" fmla="*/ 1866134 h 6858000"/>
              <a:gd name="connsiteX565" fmla="*/ 2407436 w 7467600"/>
              <a:gd name="connsiteY565" fmla="*/ 1651070 h 6858000"/>
              <a:gd name="connsiteX566" fmla="*/ 2448558 w 7467600"/>
              <a:gd name="connsiteY566" fmla="*/ 1373435 h 6858000"/>
              <a:gd name="connsiteX567" fmla="*/ 278707 w 7467600"/>
              <a:gd name="connsiteY567" fmla="*/ 1352270 h 6858000"/>
              <a:gd name="connsiteX568" fmla="*/ 321570 w 7467600"/>
              <a:gd name="connsiteY568" fmla="*/ 1861610 h 6858000"/>
              <a:gd name="connsiteX569" fmla="*/ 294281 w 7467600"/>
              <a:gd name="connsiteY569" fmla="*/ 1440658 h 6858000"/>
              <a:gd name="connsiteX570" fmla="*/ 278707 w 7467600"/>
              <a:gd name="connsiteY570" fmla="*/ 1352270 h 6858000"/>
              <a:gd name="connsiteX571" fmla="*/ 1423821 w 7467600"/>
              <a:gd name="connsiteY571" fmla="*/ 1351958 h 6858000"/>
              <a:gd name="connsiteX572" fmla="*/ 1638521 w 7467600"/>
              <a:gd name="connsiteY572" fmla="*/ 1908470 h 6858000"/>
              <a:gd name="connsiteX573" fmla="*/ 1754199 w 7467600"/>
              <a:gd name="connsiteY573" fmla="*/ 2149284 h 6858000"/>
              <a:gd name="connsiteX574" fmla="*/ 1908359 w 7467600"/>
              <a:gd name="connsiteY574" fmla="*/ 2364988 h 6858000"/>
              <a:gd name="connsiteX575" fmla="*/ 1647661 w 7467600"/>
              <a:gd name="connsiteY575" fmla="*/ 1825945 h 6858000"/>
              <a:gd name="connsiteX576" fmla="*/ 1423821 w 7467600"/>
              <a:gd name="connsiteY576" fmla="*/ 1351958 h 6858000"/>
              <a:gd name="connsiteX577" fmla="*/ 1431890 w 7467600"/>
              <a:gd name="connsiteY577" fmla="*/ 1306475 h 6858000"/>
              <a:gd name="connsiteX578" fmla="*/ 1507597 w 7467600"/>
              <a:gd name="connsiteY578" fmla="*/ 1446132 h 6858000"/>
              <a:gd name="connsiteX579" fmla="*/ 1674586 w 7467600"/>
              <a:gd name="connsiteY579" fmla="*/ 1813832 h 6858000"/>
              <a:gd name="connsiteX580" fmla="*/ 1815950 w 7467600"/>
              <a:gd name="connsiteY580" fmla="*/ 2128564 h 6858000"/>
              <a:gd name="connsiteX581" fmla="*/ 1984242 w 7467600"/>
              <a:gd name="connsiteY581" fmla="*/ 2430829 h 6858000"/>
              <a:gd name="connsiteX582" fmla="*/ 2014023 w 7467600"/>
              <a:gd name="connsiteY582" fmla="*/ 2450995 h 6858000"/>
              <a:gd name="connsiteX583" fmla="*/ 1747337 w 7467600"/>
              <a:gd name="connsiteY583" fmla="*/ 1855264 h 6858000"/>
              <a:gd name="connsiteX584" fmla="*/ 1533749 w 7467600"/>
              <a:gd name="connsiteY584" fmla="*/ 1478656 h 6858000"/>
              <a:gd name="connsiteX585" fmla="*/ 1431890 w 7467600"/>
              <a:gd name="connsiteY585" fmla="*/ 1306475 h 6858000"/>
              <a:gd name="connsiteX586" fmla="*/ 5052692 w 7467600"/>
              <a:gd name="connsiteY586" fmla="*/ 1292994 h 6858000"/>
              <a:gd name="connsiteX587" fmla="*/ 5200661 w 7467600"/>
              <a:gd name="connsiteY587" fmla="*/ 1635186 h 6858000"/>
              <a:gd name="connsiteX588" fmla="*/ 5297138 w 7467600"/>
              <a:gd name="connsiteY588" fmla="*/ 1906351 h 6858000"/>
              <a:gd name="connsiteX589" fmla="*/ 5052692 w 7467600"/>
              <a:gd name="connsiteY589" fmla="*/ 1292994 h 6858000"/>
              <a:gd name="connsiteX590" fmla="*/ 5009948 w 7467600"/>
              <a:gd name="connsiteY590" fmla="*/ 1273619 h 6858000"/>
              <a:gd name="connsiteX591" fmla="*/ 5121777 w 7467600"/>
              <a:gd name="connsiteY591" fmla="*/ 1654213 h 6858000"/>
              <a:gd name="connsiteX592" fmla="*/ 5293545 w 7467600"/>
              <a:gd name="connsiteY592" fmla="*/ 2072247 h 6858000"/>
              <a:gd name="connsiteX593" fmla="*/ 5294042 w 7467600"/>
              <a:gd name="connsiteY593" fmla="*/ 2065019 h 6858000"/>
              <a:gd name="connsiteX594" fmla="*/ 5171936 w 7467600"/>
              <a:gd name="connsiteY594" fmla="*/ 1647613 h 6858000"/>
              <a:gd name="connsiteX595" fmla="*/ 5009948 w 7467600"/>
              <a:gd name="connsiteY595" fmla="*/ 1273619 h 6858000"/>
              <a:gd name="connsiteX596" fmla="*/ 655236 w 7467600"/>
              <a:gd name="connsiteY596" fmla="*/ 1268632 h 6858000"/>
              <a:gd name="connsiteX597" fmla="*/ 839521 w 7467600"/>
              <a:gd name="connsiteY597" fmla="*/ 1685315 h 6858000"/>
              <a:gd name="connsiteX598" fmla="*/ 1109416 w 7467600"/>
              <a:gd name="connsiteY598" fmla="*/ 2061663 h 6858000"/>
              <a:gd name="connsiteX599" fmla="*/ 1298300 w 7467600"/>
              <a:gd name="connsiteY599" fmla="*/ 2247742 h 6858000"/>
              <a:gd name="connsiteX600" fmla="*/ 1125871 w 7467600"/>
              <a:gd name="connsiteY600" fmla="*/ 1989513 h 6858000"/>
              <a:gd name="connsiteX601" fmla="*/ 981574 w 7467600"/>
              <a:gd name="connsiteY601" fmla="*/ 1783157 h 6858000"/>
              <a:gd name="connsiteX602" fmla="*/ 922198 w 7467600"/>
              <a:gd name="connsiteY602" fmla="*/ 1677437 h 6858000"/>
              <a:gd name="connsiteX603" fmla="*/ 869293 w 7467600"/>
              <a:gd name="connsiteY603" fmla="*/ 1583214 h 6858000"/>
              <a:gd name="connsiteX604" fmla="*/ 751431 w 7467600"/>
              <a:gd name="connsiteY604" fmla="*/ 1405731 h 6858000"/>
              <a:gd name="connsiteX605" fmla="*/ 655236 w 7467600"/>
              <a:gd name="connsiteY605" fmla="*/ 1268632 h 6858000"/>
              <a:gd name="connsiteX606" fmla="*/ 6516292 w 7467600"/>
              <a:gd name="connsiteY606" fmla="*/ 1263064 h 6858000"/>
              <a:gd name="connsiteX607" fmla="*/ 5736320 w 7467600"/>
              <a:gd name="connsiteY607" fmla="*/ 1501803 h 6858000"/>
              <a:gd name="connsiteX608" fmla="*/ 6516292 w 7467600"/>
              <a:gd name="connsiteY608" fmla="*/ 1263064 h 6858000"/>
              <a:gd name="connsiteX609" fmla="*/ 291466 w 7467600"/>
              <a:gd name="connsiteY609" fmla="*/ 1250369 h 6858000"/>
              <a:gd name="connsiteX610" fmla="*/ 323180 w 7467600"/>
              <a:gd name="connsiteY610" fmla="*/ 1435283 h 6858000"/>
              <a:gd name="connsiteX611" fmla="*/ 349381 w 7467600"/>
              <a:gd name="connsiteY611" fmla="*/ 1875041 h 6858000"/>
              <a:gd name="connsiteX612" fmla="*/ 374363 w 7467600"/>
              <a:gd name="connsiteY612" fmla="*/ 1506494 h 6858000"/>
              <a:gd name="connsiteX613" fmla="*/ 302168 w 7467600"/>
              <a:gd name="connsiteY613" fmla="*/ 1274495 h 6858000"/>
              <a:gd name="connsiteX614" fmla="*/ 291466 w 7467600"/>
              <a:gd name="connsiteY614" fmla="*/ 1250369 h 6858000"/>
              <a:gd name="connsiteX615" fmla="*/ 678222 w 7467600"/>
              <a:gd name="connsiteY615" fmla="*/ 1248670 h 6858000"/>
              <a:gd name="connsiteX616" fmla="*/ 775536 w 7467600"/>
              <a:gd name="connsiteY616" fmla="*/ 1388015 h 6858000"/>
              <a:gd name="connsiteX617" fmla="*/ 894529 w 7467600"/>
              <a:gd name="connsiteY617" fmla="*/ 1567739 h 6858000"/>
              <a:gd name="connsiteX618" fmla="*/ 948000 w 7467600"/>
              <a:gd name="connsiteY618" fmla="*/ 1663088 h 6858000"/>
              <a:gd name="connsiteX619" fmla="*/ 1006812 w 7467600"/>
              <a:gd name="connsiteY619" fmla="*/ 1767683 h 6858000"/>
              <a:gd name="connsiteX620" fmla="*/ 1149133 w 7467600"/>
              <a:gd name="connsiteY620" fmla="*/ 1971513 h 6858000"/>
              <a:gd name="connsiteX621" fmla="*/ 1333952 w 7467600"/>
              <a:gd name="connsiteY621" fmla="*/ 2251620 h 6858000"/>
              <a:gd name="connsiteX622" fmla="*/ 1337329 w 7467600"/>
              <a:gd name="connsiteY622" fmla="*/ 2258350 h 6858000"/>
              <a:gd name="connsiteX623" fmla="*/ 1014726 w 7467600"/>
              <a:gd name="connsiteY623" fmla="*/ 1615556 h 6858000"/>
              <a:gd name="connsiteX624" fmla="*/ 678222 w 7467600"/>
              <a:gd name="connsiteY624" fmla="*/ 1248670 h 6858000"/>
              <a:gd name="connsiteX625" fmla="*/ 6691602 w 7467600"/>
              <a:gd name="connsiteY625" fmla="*/ 1140573 h 6858000"/>
              <a:gd name="connsiteX626" fmla="*/ 6571100 w 7467600"/>
              <a:gd name="connsiteY626" fmla="*/ 1183662 h 6858000"/>
              <a:gd name="connsiteX627" fmla="*/ 6241687 w 7467600"/>
              <a:gd name="connsiteY627" fmla="*/ 1257600 h 6858000"/>
              <a:gd name="connsiteX628" fmla="*/ 5693009 w 7467600"/>
              <a:gd name="connsiteY628" fmla="*/ 1478256 h 6858000"/>
              <a:gd name="connsiteX629" fmla="*/ 6548420 w 7467600"/>
              <a:gd name="connsiteY629" fmla="*/ 1214599 h 6858000"/>
              <a:gd name="connsiteX630" fmla="*/ 6605473 w 7467600"/>
              <a:gd name="connsiteY630" fmla="*/ 1184686 h 6858000"/>
              <a:gd name="connsiteX631" fmla="*/ 6691602 w 7467600"/>
              <a:gd name="connsiteY631" fmla="*/ 1140573 h 6858000"/>
              <a:gd name="connsiteX632" fmla="*/ 4002475 w 7467600"/>
              <a:gd name="connsiteY632" fmla="*/ 1037802 h 6858000"/>
              <a:gd name="connsiteX633" fmla="*/ 4000324 w 7467600"/>
              <a:gd name="connsiteY633" fmla="*/ 1039362 h 6858000"/>
              <a:gd name="connsiteX634" fmla="*/ 4002862 w 7467600"/>
              <a:gd name="connsiteY634" fmla="*/ 1042866 h 6858000"/>
              <a:gd name="connsiteX635" fmla="*/ 4002475 w 7467600"/>
              <a:gd name="connsiteY635" fmla="*/ 1037802 h 6858000"/>
              <a:gd name="connsiteX636" fmla="*/ 506322 w 7467600"/>
              <a:gd name="connsiteY636" fmla="*/ 1020997 h 6858000"/>
              <a:gd name="connsiteX637" fmla="*/ 533068 w 7467600"/>
              <a:gd name="connsiteY637" fmla="*/ 1029409 h 6858000"/>
              <a:gd name="connsiteX638" fmla="*/ 1232525 w 7467600"/>
              <a:gd name="connsiteY638" fmla="*/ 1804675 h 6858000"/>
              <a:gd name="connsiteX639" fmla="*/ 1388858 w 7467600"/>
              <a:gd name="connsiteY639" fmla="*/ 2368011 h 6858000"/>
              <a:gd name="connsiteX640" fmla="*/ 1384098 w 7467600"/>
              <a:gd name="connsiteY640" fmla="*/ 2378125 h 6858000"/>
              <a:gd name="connsiteX641" fmla="*/ 1425393 w 7467600"/>
              <a:gd name="connsiteY641" fmla="*/ 2589124 h 6858000"/>
              <a:gd name="connsiteX642" fmla="*/ 1424001 w 7467600"/>
              <a:gd name="connsiteY642" fmla="*/ 2597541 h 6858000"/>
              <a:gd name="connsiteX643" fmla="*/ 2152729 w 7467600"/>
              <a:gd name="connsiteY643" fmla="*/ 2864487 h 6858000"/>
              <a:gd name="connsiteX644" fmla="*/ 2020609 w 7467600"/>
              <a:gd name="connsiteY644" fmla="*/ 2539671 h 6858000"/>
              <a:gd name="connsiteX645" fmla="*/ 2018920 w 7467600"/>
              <a:gd name="connsiteY645" fmla="*/ 2536309 h 6858000"/>
              <a:gd name="connsiteX646" fmla="*/ 1342441 w 7467600"/>
              <a:gd name="connsiteY646" fmla="*/ 1173017 h 6858000"/>
              <a:gd name="connsiteX647" fmla="*/ 1367925 w 7467600"/>
              <a:gd name="connsiteY647" fmla="*/ 1135648 h 6858000"/>
              <a:gd name="connsiteX648" fmla="*/ 1771401 w 7467600"/>
              <a:gd name="connsiteY648" fmla="*/ 1806673 h 6858000"/>
              <a:gd name="connsiteX649" fmla="*/ 1972385 w 7467600"/>
              <a:gd name="connsiteY649" fmla="*/ 2198735 h 6858000"/>
              <a:gd name="connsiteX650" fmla="*/ 2040892 w 7467600"/>
              <a:gd name="connsiteY650" fmla="*/ 2405205 h 6858000"/>
              <a:gd name="connsiteX651" fmla="*/ 2131689 w 7467600"/>
              <a:gd name="connsiteY651" fmla="*/ 1936926 h 6858000"/>
              <a:gd name="connsiteX652" fmla="*/ 2454820 w 7467600"/>
              <a:gd name="connsiteY652" fmla="*/ 1248808 h 6858000"/>
              <a:gd name="connsiteX653" fmla="*/ 2492512 w 7467600"/>
              <a:gd name="connsiteY653" fmla="*/ 1302920 h 6858000"/>
              <a:gd name="connsiteX654" fmla="*/ 2081216 w 7467600"/>
              <a:gd name="connsiteY654" fmla="*/ 2527513 h 6858000"/>
              <a:gd name="connsiteX655" fmla="*/ 2081211 w 7467600"/>
              <a:gd name="connsiteY655" fmla="*/ 2528916 h 6858000"/>
              <a:gd name="connsiteX656" fmla="*/ 2199067 w 7467600"/>
              <a:gd name="connsiteY656" fmla="*/ 2884061 h 6858000"/>
              <a:gd name="connsiteX657" fmla="*/ 3192586 w 7467600"/>
              <a:gd name="connsiteY657" fmla="*/ 3411496 h 6858000"/>
              <a:gd name="connsiteX658" fmla="*/ 3182620 w 7467600"/>
              <a:gd name="connsiteY658" fmla="*/ 3483279 h 6858000"/>
              <a:gd name="connsiteX659" fmla="*/ 2435119 w 7467600"/>
              <a:gd name="connsiteY659" fmla="*/ 3080173 h 6858000"/>
              <a:gd name="connsiteX660" fmla="*/ 2410152 w 7467600"/>
              <a:gd name="connsiteY660" fmla="*/ 3063751 h 6858000"/>
              <a:gd name="connsiteX661" fmla="*/ 2408099 w 7467600"/>
              <a:gd name="connsiteY661" fmla="*/ 3064403 h 6858000"/>
              <a:gd name="connsiteX662" fmla="*/ 2407218 w 7467600"/>
              <a:gd name="connsiteY662" fmla="*/ 3070324 h 6858000"/>
              <a:gd name="connsiteX663" fmla="*/ 2380138 w 7467600"/>
              <a:gd name="connsiteY663" fmla="*/ 3099341 h 6858000"/>
              <a:gd name="connsiteX664" fmla="*/ 1765923 w 7467600"/>
              <a:gd name="connsiteY664" fmla="*/ 3581043 h 6858000"/>
              <a:gd name="connsiteX665" fmla="*/ 1702258 w 7467600"/>
              <a:gd name="connsiteY665" fmla="*/ 3612286 h 6858000"/>
              <a:gd name="connsiteX666" fmla="*/ 1538370 w 7467600"/>
              <a:gd name="connsiteY666" fmla="*/ 3811804 h 6858000"/>
              <a:gd name="connsiteX667" fmla="*/ 542867 w 7467600"/>
              <a:gd name="connsiteY667" fmla="*/ 4944092 h 6858000"/>
              <a:gd name="connsiteX668" fmla="*/ 515800 w 7467600"/>
              <a:gd name="connsiteY668" fmla="*/ 4862180 h 6858000"/>
              <a:gd name="connsiteX669" fmla="*/ 909145 w 7467600"/>
              <a:gd name="connsiteY669" fmla="*/ 4199225 h 6858000"/>
              <a:gd name="connsiteX670" fmla="*/ 1214067 w 7467600"/>
              <a:gd name="connsiteY670" fmla="*/ 3908561 h 6858000"/>
              <a:gd name="connsiteX671" fmla="*/ 640967 w 7467600"/>
              <a:gd name="connsiteY671" fmla="*/ 4105601 h 6858000"/>
              <a:gd name="connsiteX672" fmla="*/ 112563 w 7467600"/>
              <a:gd name="connsiteY672" fmla="*/ 4396952 h 6858000"/>
              <a:gd name="connsiteX673" fmla="*/ 0 w 7467600"/>
              <a:gd name="connsiteY673" fmla="*/ 4466006 h 6858000"/>
              <a:gd name="connsiteX674" fmla="*/ 0 w 7467600"/>
              <a:gd name="connsiteY674" fmla="*/ 4233763 h 6858000"/>
              <a:gd name="connsiteX675" fmla="*/ 36881 w 7467600"/>
              <a:gd name="connsiteY675" fmla="*/ 4200118 h 6858000"/>
              <a:gd name="connsiteX676" fmla="*/ 910534 w 7467600"/>
              <a:gd name="connsiteY676" fmla="*/ 3629753 h 6858000"/>
              <a:gd name="connsiteX677" fmla="*/ 1578717 w 7467600"/>
              <a:gd name="connsiteY677" fmla="*/ 3575982 h 6858000"/>
              <a:gd name="connsiteX678" fmla="*/ 2338780 w 7467600"/>
              <a:gd name="connsiteY678" fmla="*/ 3033725 h 6858000"/>
              <a:gd name="connsiteX679" fmla="*/ 1807991 w 7467600"/>
              <a:gd name="connsiteY679" fmla="*/ 2807184 h 6858000"/>
              <a:gd name="connsiteX680" fmla="*/ 1416358 w 7467600"/>
              <a:gd name="connsiteY680" fmla="*/ 3112571 h 6858000"/>
              <a:gd name="connsiteX681" fmla="*/ 939066 w 7467600"/>
              <a:gd name="connsiteY681" fmla="*/ 3378798 h 6858000"/>
              <a:gd name="connsiteX682" fmla="*/ 115099 w 7467600"/>
              <a:gd name="connsiteY682" fmla="*/ 3607650 h 6858000"/>
              <a:gd name="connsiteX683" fmla="*/ 97284 w 7467600"/>
              <a:gd name="connsiteY683" fmla="*/ 3520393 h 6858000"/>
              <a:gd name="connsiteX684" fmla="*/ 922050 w 7467600"/>
              <a:gd name="connsiteY684" fmla="*/ 3074867 h 6858000"/>
              <a:gd name="connsiteX685" fmla="*/ 1405265 w 7467600"/>
              <a:gd name="connsiteY685" fmla="*/ 3016319 h 6858000"/>
              <a:gd name="connsiteX686" fmla="*/ 1407512 w 7467600"/>
              <a:gd name="connsiteY686" fmla="*/ 3018001 h 6858000"/>
              <a:gd name="connsiteX687" fmla="*/ 1726266 w 7467600"/>
              <a:gd name="connsiteY687" fmla="*/ 2777274 h 6858000"/>
              <a:gd name="connsiteX688" fmla="*/ 625390 w 7467600"/>
              <a:gd name="connsiteY688" fmla="*/ 2514541 h 6858000"/>
              <a:gd name="connsiteX689" fmla="*/ 619799 w 7467600"/>
              <a:gd name="connsiteY689" fmla="*/ 2527180 h 6858000"/>
              <a:gd name="connsiteX690" fmla="*/ 310030 w 7467600"/>
              <a:gd name="connsiteY690" fmla="*/ 2771818 h 6858000"/>
              <a:gd name="connsiteX691" fmla="*/ 173877 w 7467600"/>
              <a:gd name="connsiteY691" fmla="*/ 2937056 h 6858000"/>
              <a:gd name="connsiteX692" fmla="*/ 77889 w 7467600"/>
              <a:gd name="connsiteY692" fmla="*/ 3138440 h 6858000"/>
              <a:gd name="connsiteX693" fmla="*/ 0 w 7467600"/>
              <a:gd name="connsiteY693" fmla="*/ 3271395 h 6858000"/>
              <a:gd name="connsiteX694" fmla="*/ 0 w 7467600"/>
              <a:gd name="connsiteY694" fmla="*/ 3153002 h 6858000"/>
              <a:gd name="connsiteX695" fmla="*/ 2386 w 7467600"/>
              <a:gd name="connsiteY695" fmla="*/ 3149203 h 6858000"/>
              <a:gd name="connsiteX696" fmla="*/ 89753 w 7467600"/>
              <a:gd name="connsiteY696" fmla="*/ 2987702 h 6858000"/>
              <a:gd name="connsiteX697" fmla="*/ 76869 w 7467600"/>
              <a:gd name="connsiteY697" fmla="*/ 3005404 h 6858000"/>
              <a:gd name="connsiteX698" fmla="*/ 32049 w 7467600"/>
              <a:gd name="connsiteY698" fmla="*/ 3065814 h 6858000"/>
              <a:gd name="connsiteX699" fmla="*/ 0 w 7467600"/>
              <a:gd name="connsiteY699" fmla="*/ 3108744 h 6858000"/>
              <a:gd name="connsiteX700" fmla="*/ 0 w 7467600"/>
              <a:gd name="connsiteY700" fmla="*/ 3058059 h 6858000"/>
              <a:gd name="connsiteX701" fmla="*/ 7610 w 7467600"/>
              <a:gd name="connsiteY701" fmla="*/ 3047889 h 6858000"/>
              <a:gd name="connsiteX702" fmla="*/ 52419 w 7467600"/>
              <a:gd name="connsiteY702" fmla="*/ 2987479 h 6858000"/>
              <a:gd name="connsiteX703" fmla="*/ 59142 w 7467600"/>
              <a:gd name="connsiteY703" fmla="*/ 2978488 h 6858000"/>
              <a:gd name="connsiteX704" fmla="*/ 0 w 7467600"/>
              <a:gd name="connsiteY704" fmla="*/ 3015334 h 6858000"/>
              <a:gd name="connsiteX705" fmla="*/ 0 w 7467600"/>
              <a:gd name="connsiteY705" fmla="*/ 2914286 h 6858000"/>
              <a:gd name="connsiteX706" fmla="*/ 36383 w 7467600"/>
              <a:gd name="connsiteY706" fmla="*/ 2901128 h 6858000"/>
              <a:gd name="connsiteX707" fmla="*/ 156329 w 7467600"/>
              <a:gd name="connsiteY707" fmla="*/ 2840533 h 6858000"/>
              <a:gd name="connsiteX708" fmla="*/ 358355 w 7467600"/>
              <a:gd name="connsiteY708" fmla="*/ 2620471 h 6858000"/>
              <a:gd name="connsiteX709" fmla="*/ 510577 w 7467600"/>
              <a:gd name="connsiteY709" fmla="*/ 2501244 h 6858000"/>
              <a:gd name="connsiteX710" fmla="*/ 211967 w 7467600"/>
              <a:gd name="connsiteY710" fmla="*/ 2479171 h 6858000"/>
              <a:gd name="connsiteX711" fmla="*/ 0 w 7467600"/>
              <a:gd name="connsiteY711" fmla="*/ 2476398 h 6858000"/>
              <a:gd name="connsiteX712" fmla="*/ 0 w 7467600"/>
              <a:gd name="connsiteY712" fmla="*/ 2389189 h 6858000"/>
              <a:gd name="connsiteX713" fmla="*/ 103062 w 7467600"/>
              <a:gd name="connsiteY713" fmla="*/ 2389518 h 6858000"/>
              <a:gd name="connsiteX714" fmla="*/ 510734 w 7467600"/>
              <a:gd name="connsiteY714" fmla="*/ 2416201 h 6858000"/>
              <a:gd name="connsiteX715" fmla="*/ 279257 w 7467600"/>
              <a:gd name="connsiteY715" fmla="*/ 2092102 h 6858000"/>
              <a:gd name="connsiteX716" fmla="*/ 65265 w 7467600"/>
              <a:gd name="connsiteY716" fmla="*/ 2006049 h 6858000"/>
              <a:gd name="connsiteX717" fmla="*/ 0 w 7467600"/>
              <a:gd name="connsiteY717" fmla="*/ 1982532 h 6858000"/>
              <a:gd name="connsiteX718" fmla="*/ 0 w 7467600"/>
              <a:gd name="connsiteY718" fmla="*/ 1912789 h 6858000"/>
              <a:gd name="connsiteX719" fmla="*/ 97460 w 7467600"/>
              <a:gd name="connsiteY719" fmla="*/ 1953725 h 6858000"/>
              <a:gd name="connsiteX720" fmla="*/ 221272 w 7467600"/>
              <a:gd name="connsiteY720" fmla="*/ 1980766 h 6858000"/>
              <a:gd name="connsiteX721" fmla="*/ 116765 w 7467600"/>
              <a:gd name="connsiteY721" fmla="*/ 1911033 h 6858000"/>
              <a:gd name="connsiteX722" fmla="*/ 16405 w 7467600"/>
              <a:gd name="connsiteY722" fmla="*/ 1803412 h 6858000"/>
              <a:gd name="connsiteX723" fmla="*/ 0 w 7467600"/>
              <a:gd name="connsiteY723" fmla="*/ 1784777 h 6858000"/>
              <a:gd name="connsiteX724" fmla="*/ 0 w 7467600"/>
              <a:gd name="connsiteY724" fmla="*/ 1740082 h 6858000"/>
              <a:gd name="connsiteX725" fmla="*/ 39394 w 7467600"/>
              <a:gd name="connsiteY725" fmla="*/ 1784856 h 6858000"/>
              <a:gd name="connsiteX726" fmla="*/ 135813 w 7467600"/>
              <a:gd name="connsiteY726" fmla="*/ 1888838 h 6858000"/>
              <a:gd name="connsiteX727" fmla="*/ 242575 w 7467600"/>
              <a:gd name="connsiteY727" fmla="*/ 1958841 h 6858000"/>
              <a:gd name="connsiteX728" fmla="*/ 82197 w 7467600"/>
              <a:gd name="connsiteY728" fmla="*/ 1754826 h 6858000"/>
              <a:gd name="connsiteX729" fmla="*/ 0 w 7467600"/>
              <a:gd name="connsiteY729" fmla="*/ 1679650 h 6858000"/>
              <a:gd name="connsiteX730" fmla="*/ 0 w 7467600"/>
              <a:gd name="connsiteY730" fmla="*/ 1602463 h 6858000"/>
              <a:gd name="connsiteX731" fmla="*/ 84689 w 7467600"/>
              <a:gd name="connsiteY731" fmla="*/ 1677442 h 6858000"/>
              <a:gd name="connsiteX732" fmla="*/ 298437 w 7467600"/>
              <a:gd name="connsiteY732" fmla="*/ 1968019 h 6858000"/>
              <a:gd name="connsiteX733" fmla="*/ 227269 w 7467600"/>
              <a:gd name="connsiteY733" fmla="*/ 1114064 h 6858000"/>
              <a:gd name="connsiteX734" fmla="*/ 248003 w 7467600"/>
              <a:gd name="connsiteY734" fmla="*/ 1089613 h 6858000"/>
              <a:gd name="connsiteX735" fmla="*/ 427020 w 7467600"/>
              <a:gd name="connsiteY735" fmla="*/ 1619803 h 6858000"/>
              <a:gd name="connsiteX736" fmla="*/ 340345 w 7467600"/>
              <a:gd name="connsiteY736" fmla="*/ 2027739 h 6858000"/>
              <a:gd name="connsiteX737" fmla="*/ 360865 w 7467600"/>
              <a:gd name="connsiteY737" fmla="*/ 2044827 h 6858000"/>
              <a:gd name="connsiteX738" fmla="*/ 560414 w 7467600"/>
              <a:gd name="connsiteY738" fmla="*/ 2421457 h 6858000"/>
              <a:gd name="connsiteX739" fmla="*/ 1359703 w 7467600"/>
              <a:gd name="connsiteY739" fmla="*/ 2578554 h 6858000"/>
              <a:gd name="connsiteX740" fmla="*/ 1359422 w 7467600"/>
              <a:gd name="connsiteY740" fmla="*/ 2577994 h 6858000"/>
              <a:gd name="connsiteX741" fmla="*/ 828701 w 7467600"/>
              <a:gd name="connsiteY741" fmla="*/ 1839520 h 6858000"/>
              <a:gd name="connsiteX742" fmla="*/ 494427 w 7467600"/>
              <a:gd name="connsiteY742" fmla="*/ 1092333 h 6858000"/>
              <a:gd name="connsiteX743" fmla="*/ 506322 w 7467600"/>
              <a:gd name="connsiteY743" fmla="*/ 1020997 h 6858000"/>
              <a:gd name="connsiteX744" fmla="*/ 4570198 w 7467600"/>
              <a:gd name="connsiteY744" fmla="*/ 978081 h 6858000"/>
              <a:gd name="connsiteX745" fmla="*/ 4523691 w 7467600"/>
              <a:gd name="connsiteY745" fmla="*/ 1127776 h 6858000"/>
              <a:gd name="connsiteX746" fmla="*/ 4509875 w 7467600"/>
              <a:gd name="connsiteY746" fmla="*/ 1167552 h 6858000"/>
              <a:gd name="connsiteX747" fmla="*/ 4478168 w 7467600"/>
              <a:gd name="connsiteY747" fmla="*/ 1260735 h 6858000"/>
              <a:gd name="connsiteX748" fmla="*/ 4409309 w 7467600"/>
              <a:gd name="connsiteY748" fmla="*/ 1666996 h 6858000"/>
              <a:gd name="connsiteX749" fmla="*/ 4370031 w 7467600"/>
              <a:gd name="connsiteY749" fmla="*/ 1955666 h 6858000"/>
              <a:gd name="connsiteX750" fmla="*/ 4570198 w 7467600"/>
              <a:gd name="connsiteY750" fmla="*/ 978081 h 6858000"/>
              <a:gd name="connsiteX751" fmla="*/ 4557898 w 7467600"/>
              <a:gd name="connsiteY751" fmla="*/ 900011 h 6858000"/>
              <a:gd name="connsiteX752" fmla="*/ 4344840 w 7467600"/>
              <a:gd name="connsiteY752" fmla="*/ 1922038 h 6858000"/>
              <a:gd name="connsiteX753" fmla="*/ 4378710 w 7467600"/>
              <a:gd name="connsiteY753" fmla="*/ 1665516 h 6858000"/>
              <a:gd name="connsiteX754" fmla="*/ 4448798 w 7467600"/>
              <a:gd name="connsiteY754" fmla="*/ 1253024 h 6858000"/>
              <a:gd name="connsiteX755" fmla="*/ 4480315 w 7467600"/>
              <a:gd name="connsiteY755" fmla="*/ 1158454 h 6858000"/>
              <a:gd name="connsiteX756" fmla="*/ 4494133 w 7467600"/>
              <a:gd name="connsiteY756" fmla="*/ 1118676 h 6858000"/>
              <a:gd name="connsiteX757" fmla="*/ 4557898 w 7467600"/>
              <a:gd name="connsiteY757" fmla="*/ 900011 h 6858000"/>
              <a:gd name="connsiteX758" fmla="*/ 5870151 w 7467600"/>
              <a:gd name="connsiteY758" fmla="*/ 898890 h 6858000"/>
              <a:gd name="connsiteX759" fmla="*/ 5861335 w 7467600"/>
              <a:gd name="connsiteY759" fmla="*/ 899177 h 6858000"/>
              <a:gd name="connsiteX760" fmla="*/ 5843702 w 7467600"/>
              <a:gd name="connsiteY760" fmla="*/ 899748 h 6858000"/>
              <a:gd name="connsiteX761" fmla="*/ 5651107 w 7467600"/>
              <a:gd name="connsiteY761" fmla="*/ 920306 h 6858000"/>
              <a:gd name="connsiteX762" fmla="*/ 5459407 w 7467600"/>
              <a:gd name="connsiteY762" fmla="*/ 940975 h 6858000"/>
              <a:gd name="connsiteX763" fmla="*/ 5374846 w 7467600"/>
              <a:gd name="connsiteY763" fmla="*/ 941988 h 6858000"/>
              <a:gd name="connsiteX764" fmla="*/ 5256105 w 7467600"/>
              <a:gd name="connsiteY764" fmla="*/ 945632 h 6858000"/>
              <a:gd name="connsiteX765" fmla="*/ 5107071 w 7467600"/>
              <a:gd name="connsiteY765" fmla="*/ 969720 h 6858000"/>
              <a:gd name="connsiteX766" fmla="*/ 4998681 w 7467600"/>
              <a:gd name="connsiteY766" fmla="*/ 988771 h 6858000"/>
              <a:gd name="connsiteX767" fmla="*/ 5870151 w 7467600"/>
              <a:gd name="connsiteY767" fmla="*/ 898890 h 6858000"/>
              <a:gd name="connsiteX768" fmla="*/ 5504425 w 7467600"/>
              <a:gd name="connsiteY768" fmla="*/ 848067 h 6858000"/>
              <a:gd name="connsiteX769" fmla="*/ 4968849 w 7467600"/>
              <a:gd name="connsiteY769" fmla="*/ 962318 h 6858000"/>
              <a:gd name="connsiteX770" fmla="*/ 5104039 w 7467600"/>
              <a:gd name="connsiteY770" fmla="*/ 940634 h 6858000"/>
              <a:gd name="connsiteX771" fmla="*/ 5256311 w 7467600"/>
              <a:gd name="connsiteY771" fmla="*/ 916490 h 6858000"/>
              <a:gd name="connsiteX772" fmla="*/ 5377381 w 7467600"/>
              <a:gd name="connsiteY772" fmla="*/ 912671 h 6858000"/>
              <a:gd name="connsiteX773" fmla="*/ 5460148 w 7467600"/>
              <a:gd name="connsiteY773" fmla="*/ 911442 h 6858000"/>
              <a:gd name="connsiteX774" fmla="*/ 5648971 w 7467600"/>
              <a:gd name="connsiteY774" fmla="*/ 891331 h 6858000"/>
              <a:gd name="connsiteX775" fmla="*/ 5844807 w 7467600"/>
              <a:gd name="connsiteY775" fmla="*/ 870718 h 6858000"/>
              <a:gd name="connsiteX776" fmla="*/ 5862975 w 7467600"/>
              <a:gd name="connsiteY776" fmla="*/ 869756 h 6858000"/>
              <a:gd name="connsiteX777" fmla="*/ 5920887 w 7467600"/>
              <a:gd name="connsiteY777" fmla="*/ 865929 h 6858000"/>
              <a:gd name="connsiteX778" fmla="*/ 5504425 w 7467600"/>
              <a:gd name="connsiteY778" fmla="*/ 848067 h 6858000"/>
              <a:gd name="connsiteX779" fmla="*/ 3607114 w 7467600"/>
              <a:gd name="connsiteY779" fmla="*/ 467441 h 6858000"/>
              <a:gd name="connsiteX780" fmla="*/ 3296242 w 7467600"/>
              <a:gd name="connsiteY780" fmla="*/ 807991 h 6858000"/>
              <a:gd name="connsiteX781" fmla="*/ 3174674 w 7467600"/>
              <a:gd name="connsiteY781" fmla="*/ 919759 h 6858000"/>
              <a:gd name="connsiteX782" fmla="*/ 3042978 w 7467600"/>
              <a:gd name="connsiteY782" fmla="*/ 1054894 h 6858000"/>
              <a:gd name="connsiteX783" fmla="*/ 2968914 w 7467600"/>
              <a:gd name="connsiteY783" fmla="*/ 1133756 h 6858000"/>
              <a:gd name="connsiteX784" fmla="*/ 3103823 w 7467600"/>
              <a:gd name="connsiteY784" fmla="*/ 1026814 h 6858000"/>
              <a:gd name="connsiteX785" fmla="*/ 3607114 w 7467600"/>
              <a:gd name="connsiteY785" fmla="*/ 467441 h 6858000"/>
              <a:gd name="connsiteX786" fmla="*/ 3744487 w 7467600"/>
              <a:gd name="connsiteY786" fmla="*/ 383136 h 6858000"/>
              <a:gd name="connsiteX787" fmla="*/ 3970213 w 7467600"/>
              <a:gd name="connsiteY787" fmla="*/ 995559 h 6858000"/>
              <a:gd name="connsiteX788" fmla="*/ 3744487 w 7467600"/>
              <a:gd name="connsiteY788" fmla="*/ 383136 h 6858000"/>
              <a:gd name="connsiteX789" fmla="*/ 3624562 w 7467600"/>
              <a:gd name="connsiteY789" fmla="*/ 367041 h 6858000"/>
              <a:gd name="connsiteX790" fmla="*/ 3489712 w 7467600"/>
              <a:gd name="connsiteY790" fmla="*/ 485386 h 6858000"/>
              <a:gd name="connsiteX791" fmla="*/ 3182994 w 7467600"/>
              <a:gd name="connsiteY791" fmla="*/ 828265 h 6858000"/>
              <a:gd name="connsiteX792" fmla="*/ 2892114 w 7467600"/>
              <a:gd name="connsiteY792" fmla="*/ 1172635 h 6858000"/>
              <a:gd name="connsiteX793" fmla="*/ 3021459 w 7467600"/>
              <a:gd name="connsiteY793" fmla="*/ 1035385 h 6858000"/>
              <a:gd name="connsiteX794" fmla="*/ 3153873 w 7467600"/>
              <a:gd name="connsiteY794" fmla="*/ 898971 h 6858000"/>
              <a:gd name="connsiteX795" fmla="*/ 3276511 w 7467600"/>
              <a:gd name="connsiteY795" fmla="*/ 786423 h 6858000"/>
              <a:gd name="connsiteX796" fmla="*/ 3584154 w 7467600"/>
              <a:gd name="connsiteY796" fmla="*/ 448218 h 6858000"/>
              <a:gd name="connsiteX797" fmla="*/ 3624562 w 7467600"/>
              <a:gd name="connsiteY797" fmla="*/ 367041 h 6858000"/>
              <a:gd name="connsiteX798" fmla="*/ 3766672 w 7467600"/>
              <a:gd name="connsiteY798" fmla="*/ 359429 h 6858000"/>
              <a:gd name="connsiteX799" fmla="*/ 3996338 w 7467600"/>
              <a:gd name="connsiteY799" fmla="*/ 968237 h 6858000"/>
              <a:gd name="connsiteX800" fmla="*/ 3766672 w 7467600"/>
              <a:gd name="connsiteY800" fmla="*/ 359429 h 6858000"/>
              <a:gd name="connsiteX801" fmla="*/ 5805386 w 7467600"/>
              <a:gd name="connsiteY801" fmla="*/ 239240 h 6858000"/>
              <a:gd name="connsiteX802" fmla="*/ 5736947 w 7467600"/>
              <a:gd name="connsiteY802" fmla="*/ 261367 h 6858000"/>
              <a:gd name="connsiteX803" fmla="*/ 5427012 w 7467600"/>
              <a:gd name="connsiteY803" fmla="*/ 311272 h 6858000"/>
              <a:gd name="connsiteX804" fmla="*/ 5147818 w 7467600"/>
              <a:gd name="connsiteY804" fmla="*/ 322112 h 6858000"/>
              <a:gd name="connsiteX805" fmla="*/ 5060854 w 7467600"/>
              <a:gd name="connsiteY805" fmla="*/ 311882 h 6858000"/>
              <a:gd name="connsiteX806" fmla="*/ 4945989 w 7467600"/>
              <a:gd name="connsiteY806" fmla="*/ 300516 h 6858000"/>
              <a:gd name="connsiteX807" fmla="*/ 5410479 w 7467600"/>
              <a:gd name="connsiteY807" fmla="*/ 348434 h 6858000"/>
              <a:gd name="connsiteX808" fmla="*/ 5805386 w 7467600"/>
              <a:gd name="connsiteY808" fmla="*/ 239240 h 6858000"/>
              <a:gd name="connsiteX809" fmla="*/ 5905192 w 7467600"/>
              <a:gd name="connsiteY809" fmla="*/ 163079 h 6858000"/>
              <a:gd name="connsiteX810" fmla="*/ 5865655 w 7467600"/>
              <a:gd name="connsiteY810" fmla="*/ 171901 h 6858000"/>
              <a:gd name="connsiteX811" fmla="*/ 5259740 w 7467600"/>
              <a:gd name="connsiteY811" fmla="*/ 257013 h 6858000"/>
              <a:gd name="connsiteX812" fmla="*/ 5208466 w 7467600"/>
              <a:gd name="connsiteY812" fmla="*/ 257550 h 6858000"/>
              <a:gd name="connsiteX813" fmla="*/ 4980204 w 7467600"/>
              <a:gd name="connsiteY813" fmla="*/ 271903 h 6858000"/>
              <a:gd name="connsiteX814" fmla="*/ 5068068 w 7467600"/>
              <a:gd name="connsiteY814" fmla="*/ 282244 h 6858000"/>
              <a:gd name="connsiteX815" fmla="*/ 5153231 w 7467600"/>
              <a:gd name="connsiteY815" fmla="*/ 292240 h 6858000"/>
              <a:gd name="connsiteX816" fmla="*/ 5426491 w 7467600"/>
              <a:gd name="connsiteY816" fmla="*/ 281128 h 6858000"/>
              <a:gd name="connsiteX817" fmla="*/ 5731212 w 7467600"/>
              <a:gd name="connsiteY817" fmla="*/ 231951 h 6858000"/>
              <a:gd name="connsiteX818" fmla="*/ 5905192 w 7467600"/>
              <a:gd name="connsiteY818" fmla="*/ 163079 h 6858000"/>
              <a:gd name="connsiteX819" fmla="*/ 5944437 w 7467600"/>
              <a:gd name="connsiteY819" fmla="*/ 113829 h 6858000"/>
              <a:gd name="connsiteX820" fmla="*/ 5825032 w 7467600"/>
              <a:gd name="connsiteY820" fmla="*/ 146405 h 6858000"/>
              <a:gd name="connsiteX821" fmla="*/ 4955599 w 7467600"/>
              <a:gd name="connsiteY821" fmla="*/ 247008 h 6858000"/>
              <a:gd name="connsiteX822" fmla="*/ 5210104 w 7467600"/>
              <a:gd name="connsiteY822" fmla="*/ 228123 h 6858000"/>
              <a:gd name="connsiteX823" fmla="*/ 5261015 w 7467600"/>
              <a:gd name="connsiteY823" fmla="*/ 227087 h 6858000"/>
              <a:gd name="connsiteX824" fmla="*/ 5861181 w 7467600"/>
              <a:gd name="connsiteY824" fmla="*/ 143093 h 6858000"/>
              <a:gd name="connsiteX825" fmla="*/ 5961252 w 7467600"/>
              <a:gd name="connsiteY825" fmla="*/ 114820 h 6858000"/>
              <a:gd name="connsiteX826" fmla="*/ 5944437 w 7467600"/>
              <a:gd name="connsiteY826" fmla="*/ 113829 h 6858000"/>
              <a:gd name="connsiteX827" fmla="*/ 3882765 w 7467600"/>
              <a:gd name="connsiteY827" fmla="*/ 0 h 6858000"/>
              <a:gd name="connsiteX828" fmla="*/ 3995099 w 7467600"/>
              <a:gd name="connsiteY828" fmla="*/ 0 h 6858000"/>
              <a:gd name="connsiteX829" fmla="*/ 4163818 w 7467600"/>
              <a:gd name="connsiteY829" fmla="*/ 234104 h 6858000"/>
              <a:gd name="connsiteX830" fmla="*/ 4172099 w 7467600"/>
              <a:gd name="connsiteY830" fmla="*/ 234207 h 6858000"/>
              <a:gd name="connsiteX831" fmla="*/ 4784282 w 7467600"/>
              <a:gd name="connsiteY831" fmla="*/ 276561 h 6858000"/>
              <a:gd name="connsiteX832" fmla="*/ 4801687 w 7467600"/>
              <a:gd name="connsiteY832" fmla="*/ 267764 h 6858000"/>
              <a:gd name="connsiteX833" fmla="*/ 6082788 w 7467600"/>
              <a:gd name="connsiteY833" fmla="*/ 64119 h 6858000"/>
              <a:gd name="connsiteX834" fmla="*/ 6099442 w 7467600"/>
              <a:gd name="connsiteY834" fmla="*/ 82568 h 6858000"/>
              <a:gd name="connsiteX835" fmla="*/ 4804137 w 7467600"/>
              <a:gd name="connsiteY835" fmla="*/ 320931 h 6858000"/>
              <a:gd name="connsiteX836" fmla="*/ 4227047 w 7467600"/>
              <a:gd name="connsiteY836" fmla="*/ 313415 h 6858000"/>
              <a:gd name="connsiteX837" fmla="*/ 4346041 w 7467600"/>
              <a:gd name="connsiteY837" fmla="*/ 456086 h 6858000"/>
              <a:gd name="connsiteX838" fmla="*/ 4870967 w 7467600"/>
              <a:gd name="connsiteY838" fmla="*/ 963061 h 6858000"/>
              <a:gd name="connsiteX839" fmla="*/ 4889647 w 7467600"/>
              <a:gd name="connsiteY839" fmla="*/ 957147 h 6858000"/>
              <a:gd name="connsiteX840" fmla="*/ 5422504 w 7467600"/>
              <a:gd name="connsiteY840" fmla="*/ 805191 h 6858000"/>
              <a:gd name="connsiteX841" fmla="*/ 6087656 w 7467600"/>
              <a:gd name="connsiteY841" fmla="*/ 826703 h 6858000"/>
              <a:gd name="connsiteX842" fmla="*/ 6058717 w 7467600"/>
              <a:gd name="connsiteY842" fmla="*/ 865992 h 6858000"/>
              <a:gd name="connsiteX843" fmla="*/ 4974153 w 7467600"/>
              <a:gd name="connsiteY843" fmla="*/ 1045456 h 6858000"/>
              <a:gd name="connsiteX844" fmla="*/ 5627835 w 7467600"/>
              <a:gd name="connsiteY844" fmla="*/ 1472077 h 6858000"/>
              <a:gd name="connsiteX845" fmla="*/ 5629817 w 7467600"/>
              <a:gd name="connsiteY845" fmla="*/ 1471412 h 6858000"/>
              <a:gd name="connsiteX846" fmla="*/ 5634124 w 7467600"/>
              <a:gd name="connsiteY846" fmla="*/ 1470572 h 6858000"/>
              <a:gd name="connsiteX847" fmla="*/ 5755832 w 7467600"/>
              <a:gd name="connsiteY847" fmla="*/ 1383886 h 6858000"/>
              <a:gd name="connsiteX848" fmla="*/ 6014186 w 7467600"/>
              <a:gd name="connsiteY848" fmla="*/ 1279799 h 6858000"/>
              <a:gd name="connsiteX849" fmla="*/ 6901619 w 7467600"/>
              <a:gd name="connsiteY849" fmla="*/ 1047874 h 6858000"/>
              <a:gd name="connsiteX850" fmla="*/ 6931566 w 7467600"/>
              <a:gd name="connsiteY850" fmla="*/ 1062034 h 6858000"/>
              <a:gd name="connsiteX851" fmla="*/ 5790982 w 7467600"/>
              <a:gd name="connsiteY851" fmla="*/ 1561380 h 6858000"/>
              <a:gd name="connsiteX852" fmla="*/ 6188971 w 7467600"/>
              <a:gd name="connsiteY852" fmla="*/ 1755168 h 6858000"/>
              <a:gd name="connsiteX853" fmla="*/ 6202446 w 7467600"/>
              <a:gd name="connsiteY853" fmla="*/ 1752268 h 6858000"/>
              <a:gd name="connsiteX854" fmla="*/ 7179560 w 7467600"/>
              <a:gd name="connsiteY854" fmla="*/ 1467551 h 6858000"/>
              <a:gd name="connsiteX855" fmla="*/ 7158730 w 7467600"/>
              <a:gd name="connsiteY855" fmla="*/ 1507835 h 6858000"/>
              <a:gd name="connsiteX856" fmla="*/ 6326959 w 7467600"/>
              <a:gd name="connsiteY856" fmla="*/ 1817686 h 6858000"/>
              <a:gd name="connsiteX857" fmla="*/ 6537433 w 7467600"/>
              <a:gd name="connsiteY857" fmla="*/ 1907790 h 6858000"/>
              <a:gd name="connsiteX858" fmla="*/ 6550221 w 7467600"/>
              <a:gd name="connsiteY858" fmla="*/ 1910729 h 6858000"/>
              <a:gd name="connsiteX859" fmla="*/ 6964438 w 7467600"/>
              <a:gd name="connsiteY859" fmla="*/ 2209505 h 6858000"/>
              <a:gd name="connsiteX860" fmla="*/ 7367862 w 7467600"/>
              <a:gd name="connsiteY860" fmla="*/ 2806833 h 6858000"/>
              <a:gd name="connsiteX861" fmla="*/ 7364329 w 7467600"/>
              <a:gd name="connsiteY861" fmla="*/ 2826907 h 6858000"/>
              <a:gd name="connsiteX862" fmla="*/ 7290545 w 7467600"/>
              <a:gd name="connsiteY862" fmla="*/ 2850663 h 6858000"/>
              <a:gd name="connsiteX863" fmla="*/ 6472036 w 7467600"/>
              <a:gd name="connsiteY863" fmla="*/ 1959003 h 6858000"/>
              <a:gd name="connsiteX864" fmla="*/ 5792897 w 7467600"/>
              <a:gd name="connsiteY864" fmla="*/ 1647747 h 6858000"/>
              <a:gd name="connsiteX865" fmla="*/ 5842751 w 7467600"/>
              <a:gd name="connsiteY865" fmla="*/ 1816112 h 6858000"/>
              <a:gd name="connsiteX866" fmla="*/ 5847424 w 7467600"/>
              <a:gd name="connsiteY866" fmla="*/ 1815776 h 6858000"/>
              <a:gd name="connsiteX867" fmla="*/ 6399821 w 7467600"/>
              <a:gd name="connsiteY867" fmla="*/ 2344799 h 6858000"/>
              <a:gd name="connsiteX868" fmla="*/ 6323232 w 7467600"/>
              <a:gd name="connsiteY868" fmla="*/ 2389634 h 6858000"/>
              <a:gd name="connsiteX869" fmla="*/ 5942958 w 7467600"/>
              <a:gd name="connsiteY869" fmla="*/ 2077708 h 6858000"/>
              <a:gd name="connsiteX870" fmla="*/ 5921559 w 7467600"/>
              <a:gd name="connsiteY870" fmla="*/ 2378596 h 6858000"/>
              <a:gd name="connsiteX871" fmla="*/ 5817651 w 7467600"/>
              <a:gd name="connsiteY871" fmla="*/ 3023919 h 6858000"/>
              <a:gd name="connsiteX872" fmla="*/ 5729634 w 7467600"/>
              <a:gd name="connsiteY872" fmla="*/ 3051849 h 6858000"/>
              <a:gd name="connsiteX873" fmla="*/ 5611018 w 7467600"/>
              <a:gd name="connsiteY873" fmla="*/ 2316769 h 6858000"/>
              <a:gd name="connsiteX874" fmla="*/ 5687608 w 7467600"/>
              <a:gd name="connsiteY874" fmla="*/ 2039972 h 6858000"/>
              <a:gd name="connsiteX875" fmla="*/ 5657554 w 7467600"/>
              <a:gd name="connsiteY875" fmla="*/ 1576445 h 6858000"/>
              <a:gd name="connsiteX876" fmla="*/ 5150475 w 7467600"/>
              <a:gd name="connsiteY876" fmla="*/ 1274012 h 6858000"/>
              <a:gd name="connsiteX877" fmla="*/ 5349142 w 7467600"/>
              <a:gd name="connsiteY877" fmla="*/ 2204405 h 6858000"/>
              <a:gd name="connsiteX878" fmla="*/ 5262214 w 7467600"/>
              <a:gd name="connsiteY878" fmla="*/ 2233836 h 6858000"/>
              <a:gd name="connsiteX879" fmla="*/ 4981539 w 7467600"/>
              <a:gd name="connsiteY879" fmla="*/ 1542201 h 6858000"/>
              <a:gd name="connsiteX880" fmla="*/ 4958461 w 7467600"/>
              <a:gd name="connsiteY880" fmla="*/ 1136957 h 6858000"/>
              <a:gd name="connsiteX881" fmla="*/ 4655015 w 7467600"/>
              <a:gd name="connsiteY881" fmla="*/ 891426 h 6858000"/>
              <a:gd name="connsiteX882" fmla="*/ 4348002 w 7467600"/>
              <a:gd name="connsiteY882" fmla="*/ 2205895 h 6858000"/>
              <a:gd name="connsiteX883" fmla="*/ 4262250 w 7467600"/>
              <a:gd name="connsiteY883" fmla="*/ 2219972 h 6858000"/>
              <a:gd name="connsiteX884" fmla="*/ 4550611 w 7467600"/>
              <a:gd name="connsiteY884" fmla="*/ 817540 h 6858000"/>
              <a:gd name="connsiteX885" fmla="*/ 4564418 w 7467600"/>
              <a:gd name="connsiteY885" fmla="*/ 808293 h 6858000"/>
              <a:gd name="connsiteX886" fmla="*/ 4266388 w 7467600"/>
              <a:gd name="connsiteY886" fmla="*/ 500083 h 6858000"/>
              <a:gd name="connsiteX887" fmla="*/ 4032842 w 7467600"/>
              <a:gd name="connsiteY887" fmla="*/ 211809 h 6858000"/>
              <a:gd name="connsiteX888" fmla="*/ 3882765 w 7467600"/>
              <a:gd name="connsiteY888" fmla="*/ 0 h 6858000"/>
              <a:gd name="connsiteX889" fmla="*/ 3721337 w 7467600"/>
              <a:gd name="connsiteY889" fmla="*/ 0 h 6858000"/>
              <a:gd name="connsiteX890" fmla="*/ 3797544 w 7467600"/>
              <a:gd name="connsiteY890" fmla="*/ 0 h 6858000"/>
              <a:gd name="connsiteX891" fmla="*/ 3775734 w 7467600"/>
              <a:gd name="connsiteY891" fmla="*/ 95131 h 6858000"/>
              <a:gd name="connsiteX892" fmla="*/ 3724807 w 7467600"/>
              <a:gd name="connsiteY892" fmla="*/ 272257 h 6858000"/>
              <a:gd name="connsiteX893" fmla="*/ 3726844 w 7467600"/>
              <a:gd name="connsiteY893" fmla="*/ 282988 h 6858000"/>
              <a:gd name="connsiteX894" fmla="*/ 3742664 w 7467600"/>
              <a:gd name="connsiteY894" fmla="*/ 279918 h 6858000"/>
              <a:gd name="connsiteX895" fmla="*/ 4103910 w 7467600"/>
              <a:gd name="connsiteY895" fmla="*/ 1161917 h 6858000"/>
              <a:gd name="connsiteX896" fmla="*/ 4020269 w 7467600"/>
              <a:gd name="connsiteY896" fmla="*/ 1200406 h 6858000"/>
              <a:gd name="connsiteX897" fmla="*/ 3674882 w 7467600"/>
              <a:gd name="connsiteY897" fmla="*/ 488524 h 6858000"/>
              <a:gd name="connsiteX898" fmla="*/ 3132682 w 7467600"/>
              <a:gd name="connsiteY898" fmla="*/ 1072284 h 6858000"/>
              <a:gd name="connsiteX899" fmla="*/ 2716346 w 7467600"/>
              <a:gd name="connsiteY899" fmla="*/ 1276376 h 6858000"/>
              <a:gd name="connsiteX900" fmla="*/ 2716772 w 7467600"/>
              <a:gd name="connsiteY900" fmla="*/ 1255462 h 6858000"/>
              <a:gd name="connsiteX901" fmla="*/ 3471096 w 7467600"/>
              <a:gd name="connsiteY901" fmla="*/ 437072 h 6858000"/>
              <a:gd name="connsiteX902" fmla="*/ 3639057 w 7467600"/>
              <a:gd name="connsiteY902" fmla="*/ 286334 h 6858000"/>
              <a:gd name="connsiteX903" fmla="*/ 3640309 w 7467600"/>
              <a:gd name="connsiteY903" fmla="*/ 284664 h 6858000"/>
              <a:gd name="connsiteX904" fmla="*/ 3646022 w 7467600"/>
              <a:gd name="connsiteY904" fmla="*/ 276711 h 6858000"/>
              <a:gd name="connsiteX905" fmla="*/ 3707943 w 7467600"/>
              <a:gd name="connsiteY905" fmla="*/ 65958 h 6858000"/>
              <a:gd name="connsiteX906" fmla="*/ 3721337 w 7467600"/>
              <a:gd name="connsiteY906" fmla="*/ 0 h 6858000"/>
              <a:gd name="connsiteX907" fmla="*/ 2867960 w 7467600"/>
              <a:gd name="connsiteY907" fmla="*/ 0 h 6858000"/>
              <a:gd name="connsiteX908" fmla="*/ 2926351 w 7467600"/>
              <a:gd name="connsiteY908" fmla="*/ 0 h 6858000"/>
              <a:gd name="connsiteX909" fmla="*/ 2902823 w 7467600"/>
              <a:gd name="connsiteY909" fmla="*/ 262929 h 6858000"/>
              <a:gd name="connsiteX910" fmla="*/ 2940663 w 7467600"/>
              <a:gd name="connsiteY910" fmla="*/ 140884 h 6858000"/>
              <a:gd name="connsiteX911" fmla="*/ 2947039 w 7467600"/>
              <a:gd name="connsiteY911" fmla="*/ 122524 h 6858000"/>
              <a:gd name="connsiteX912" fmla="*/ 2984316 w 7467600"/>
              <a:gd name="connsiteY912" fmla="*/ 0 h 6858000"/>
              <a:gd name="connsiteX913" fmla="*/ 3016114 w 7467600"/>
              <a:gd name="connsiteY913" fmla="*/ 0 h 6858000"/>
              <a:gd name="connsiteX914" fmla="*/ 2979949 w 7467600"/>
              <a:gd name="connsiteY914" fmla="*/ 119274 h 6858000"/>
              <a:gd name="connsiteX915" fmla="*/ 3023879 w 7467600"/>
              <a:gd name="connsiteY915" fmla="*/ 0 h 6858000"/>
              <a:gd name="connsiteX916" fmla="*/ 3105400 w 7467600"/>
              <a:gd name="connsiteY916" fmla="*/ 0 h 6858000"/>
              <a:gd name="connsiteX917" fmla="*/ 3094669 w 7467600"/>
              <a:gd name="connsiteY917" fmla="*/ 30308 h 6858000"/>
              <a:gd name="connsiteX918" fmla="*/ 2901945 w 7467600"/>
              <a:gd name="connsiteY918" fmla="*/ 466538 h 6858000"/>
              <a:gd name="connsiteX919" fmla="*/ 2815209 w 7467600"/>
              <a:gd name="connsiteY919" fmla="*/ 497361 h 6858000"/>
              <a:gd name="connsiteX920" fmla="*/ 2844845 w 7467600"/>
              <a:gd name="connsiteY920" fmla="*/ 127638 h 6858000"/>
              <a:gd name="connsiteX921" fmla="*/ 2867960 w 7467600"/>
              <a:gd name="connsiteY921" fmla="*/ 0 h 6858000"/>
              <a:gd name="connsiteX922" fmla="*/ 1057230 w 7467600"/>
              <a:gd name="connsiteY922" fmla="*/ 0 h 6858000"/>
              <a:gd name="connsiteX923" fmla="*/ 1111003 w 7467600"/>
              <a:gd name="connsiteY923" fmla="*/ 0 h 6858000"/>
              <a:gd name="connsiteX924" fmla="*/ 1125553 w 7467600"/>
              <a:gd name="connsiteY924" fmla="*/ 52588 h 6858000"/>
              <a:gd name="connsiteX925" fmla="*/ 1304276 w 7467600"/>
              <a:gd name="connsiteY925" fmla="*/ 476275 h 6858000"/>
              <a:gd name="connsiteX926" fmla="*/ 1492066 w 7467600"/>
              <a:gd name="connsiteY926" fmla="*/ 886333 h 6858000"/>
              <a:gd name="connsiteX927" fmla="*/ 1423698 w 7467600"/>
              <a:gd name="connsiteY927" fmla="*/ 710817 h 6858000"/>
              <a:gd name="connsiteX928" fmla="*/ 1357609 w 7467600"/>
              <a:gd name="connsiteY928" fmla="*/ 532892 h 6858000"/>
              <a:gd name="connsiteX929" fmla="*/ 1309550 w 7467600"/>
              <a:gd name="connsiteY929" fmla="*/ 374031 h 6858000"/>
              <a:gd name="connsiteX930" fmla="*/ 1193673 w 7467600"/>
              <a:gd name="connsiteY930" fmla="*/ 49533 h 6858000"/>
              <a:gd name="connsiteX931" fmla="*/ 1164391 w 7467600"/>
              <a:gd name="connsiteY931" fmla="*/ 0 h 6858000"/>
              <a:gd name="connsiteX932" fmla="*/ 1200666 w 7467600"/>
              <a:gd name="connsiteY932" fmla="*/ 0 h 6858000"/>
              <a:gd name="connsiteX933" fmla="*/ 1223408 w 7467600"/>
              <a:gd name="connsiteY933" fmla="*/ 38996 h 6858000"/>
              <a:gd name="connsiteX934" fmla="*/ 1339635 w 7467600"/>
              <a:gd name="connsiteY934" fmla="*/ 365517 h 6858000"/>
              <a:gd name="connsiteX935" fmla="*/ 1387469 w 7467600"/>
              <a:gd name="connsiteY935" fmla="*/ 523079 h 6858000"/>
              <a:gd name="connsiteX936" fmla="*/ 1452685 w 7467600"/>
              <a:gd name="connsiteY936" fmla="*/ 699806 h 6858000"/>
              <a:gd name="connsiteX937" fmla="*/ 1492092 w 7467600"/>
              <a:gd name="connsiteY937" fmla="*/ 800424 h 6858000"/>
              <a:gd name="connsiteX938" fmla="*/ 1455302 w 7467600"/>
              <a:gd name="connsiteY938" fmla="*/ 632913 h 6858000"/>
              <a:gd name="connsiteX939" fmla="*/ 1222336 w 7467600"/>
              <a:gd name="connsiteY939" fmla="*/ 9480 h 6858000"/>
              <a:gd name="connsiteX940" fmla="*/ 1214634 w 7467600"/>
              <a:gd name="connsiteY940" fmla="*/ 0 h 6858000"/>
              <a:gd name="connsiteX941" fmla="*/ 1289827 w 7467600"/>
              <a:gd name="connsiteY941" fmla="*/ 0 h 6858000"/>
              <a:gd name="connsiteX942" fmla="*/ 1321076 w 7467600"/>
              <a:gd name="connsiteY942" fmla="*/ 59722 h 6858000"/>
              <a:gd name="connsiteX943" fmla="*/ 1512579 w 7467600"/>
              <a:gd name="connsiteY943" fmla="*/ 626441 h 6858000"/>
              <a:gd name="connsiteX944" fmla="*/ 1506076 w 7467600"/>
              <a:gd name="connsiteY944" fmla="*/ 1089289 h 6858000"/>
              <a:gd name="connsiteX945" fmla="*/ 1486346 w 7467600"/>
              <a:gd name="connsiteY945" fmla="*/ 1079919 h 6858000"/>
              <a:gd name="connsiteX946" fmla="*/ 1070511 w 7467600"/>
              <a:gd name="connsiteY946" fmla="*/ 48609 h 6858000"/>
              <a:gd name="connsiteX947" fmla="*/ 1057230 w 7467600"/>
              <a:gd name="connsiteY947" fmla="*/ 0 h 6858000"/>
              <a:gd name="connsiteX948" fmla="*/ 43151 w 7467600"/>
              <a:gd name="connsiteY948" fmla="*/ 0 h 6858000"/>
              <a:gd name="connsiteX949" fmla="*/ 95283 w 7467600"/>
              <a:gd name="connsiteY949" fmla="*/ 0 h 6858000"/>
              <a:gd name="connsiteX950" fmla="*/ 300708 w 7467600"/>
              <a:gd name="connsiteY950" fmla="*/ 154571 h 6858000"/>
              <a:gd name="connsiteX951" fmla="*/ 530414 w 7467600"/>
              <a:gd name="connsiteY951" fmla="*/ 354673 h 6858000"/>
              <a:gd name="connsiteX952" fmla="*/ 333785 w 7467600"/>
              <a:gd name="connsiteY952" fmla="*/ 161564 h 6858000"/>
              <a:gd name="connsiteX953" fmla="*/ 147005 w 7467600"/>
              <a:gd name="connsiteY953" fmla="*/ 0 h 6858000"/>
              <a:gd name="connsiteX954" fmla="*/ 272509 w 7467600"/>
              <a:gd name="connsiteY954" fmla="*/ 0 h 6858000"/>
              <a:gd name="connsiteX955" fmla="*/ 326276 w 7467600"/>
              <a:gd name="connsiteY955" fmla="*/ 45847 h 6858000"/>
              <a:gd name="connsiteX956" fmla="*/ 823759 w 7467600"/>
              <a:gd name="connsiteY956" fmla="*/ 574145 h 6858000"/>
              <a:gd name="connsiteX957" fmla="*/ 811254 w 7467600"/>
              <a:gd name="connsiteY957" fmla="*/ 665546 h 6858000"/>
              <a:gd name="connsiteX958" fmla="*/ 154042 w 7467600"/>
              <a:gd name="connsiteY958" fmla="*/ 261522 h 6858000"/>
              <a:gd name="connsiteX959" fmla="*/ 13550 w 7467600"/>
              <a:gd name="connsiteY959" fmla="*/ 158423 h 6858000"/>
              <a:gd name="connsiteX960" fmla="*/ 0 w 7467600"/>
              <a:gd name="connsiteY960" fmla="*/ 146618 h 6858000"/>
              <a:gd name="connsiteX961" fmla="*/ 0 w 7467600"/>
              <a:gd name="connsiteY961" fmla="*/ 59161 h 6858000"/>
              <a:gd name="connsiteX962" fmla="*/ 45427 w 7467600"/>
              <a:gd name="connsiteY962" fmla="*/ 101078 h 6858000"/>
              <a:gd name="connsiteX963" fmla="*/ 630103 w 7467600"/>
              <a:gd name="connsiteY963" fmla="*/ 485885 h 6858000"/>
              <a:gd name="connsiteX964" fmla="*/ 532040 w 7467600"/>
              <a:gd name="connsiteY964" fmla="*/ 399359 h 6858000"/>
              <a:gd name="connsiteX965" fmla="*/ 517618 w 7467600"/>
              <a:gd name="connsiteY965" fmla="*/ 385726 h 6858000"/>
              <a:gd name="connsiteX966" fmla="*/ 285074 w 7467600"/>
              <a:gd name="connsiteY966" fmla="*/ 182755 h 6858000"/>
              <a:gd name="connsiteX967" fmla="*/ 43151 w 7467600"/>
              <a:gd name="connsiteY96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467600 w 7467600"/>
              <a:gd name="connsiteY77" fmla="*/ 6012219 h 6858000"/>
              <a:gd name="connsiteX78" fmla="*/ 7356878 w 7467600"/>
              <a:gd name="connsiteY78" fmla="*/ 5981332 h 6858000"/>
              <a:gd name="connsiteX79" fmla="*/ 7467600 w 7467600"/>
              <a:gd name="connsiteY79" fmla="*/ 6117703 h 6858000"/>
              <a:gd name="connsiteX80" fmla="*/ 7467600 w 7467600"/>
              <a:gd name="connsiteY80" fmla="*/ 6163634 h 6858000"/>
              <a:gd name="connsiteX81" fmla="*/ 7403637 w 7467600"/>
              <a:gd name="connsiteY81" fmla="*/ 6083957 h 6858000"/>
              <a:gd name="connsiteX82" fmla="*/ 7254615 w 7467600"/>
              <a:gd name="connsiteY82" fmla="*/ 5911918 h 6858000"/>
              <a:gd name="connsiteX83" fmla="*/ 7312589 w 7467600"/>
              <a:gd name="connsiteY83" fmla="*/ 5982309 h 6858000"/>
              <a:gd name="connsiteX84" fmla="*/ 7448321 w 7467600"/>
              <a:gd name="connsiteY84" fmla="*/ 6190991 h 6858000"/>
              <a:gd name="connsiteX85" fmla="*/ 7467600 w 7467600"/>
              <a:gd name="connsiteY85" fmla="*/ 6221686 h 6858000"/>
              <a:gd name="connsiteX86" fmla="*/ 7467600 w 7467600"/>
              <a:gd name="connsiteY86" fmla="*/ 6334256 h 6858000"/>
              <a:gd name="connsiteX87" fmla="*/ 7454976 w 7467600"/>
              <a:gd name="connsiteY87" fmla="*/ 6318297 h 6858000"/>
              <a:gd name="connsiteX88" fmla="*/ 1456157 w 7467600"/>
              <a:gd name="connsiteY88" fmla="*/ 5371404 h 6858000"/>
              <a:gd name="connsiteX89" fmla="*/ 1244432 w 7467600"/>
              <a:gd name="connsiteY89" fmla="*/ 5385601 h 6858000"/>
              <a:gd name="connsiteX90" fmla="*/ 973990 w 7467600"/>
              <a:gd name="connsiteY90" fmla="*/ 5424940 h 6858000"/>
              <a:gd name="connsiteX91" fmla="*/ 1103809 w 7467600"/>
              <a:gd name="connsiteY91" fmla="*/ 5433720 h 6858000"/>
              <a:gd name="connsiteX92" fmla="*/ 1123454 w 7467600"/>
              <a:gd name="connsiteY92" fmla="*/ 5435727 h 6858000"/>
              <a:gd name="connsiteX93" fmla="*/ 1737017 w 7467600"/>
              <a:gd name="connsiteY93" fmla="*/ 5452183 h 6858000"/>
              <a:gd name="connsiteX94" fmla="*/ 1824397 w 7467600"/>
              <a:gd name="connsiteY94" fmla="*/ 5447757 h 6858000"/>
              <a:gd name="connsiteX95" fmla="*/ 2070059 w 7467600"/>
              <a:gd name="connsiteY95" fmla="*/ 5441660 h 6858000"/>
              <a:gd name="connsiteX96" fmla="*/ 1456157 w 7467600"/>
              <a:gd name="connsiteY96" fmla="*/ 5371404 h 6858000"/>
              <a:gd name="connsiteX97" fmla="*/ 4988186 w 7467600"/>
              <a:gd name="connsiteY97" fmla="*/ 5216467 h 6858000"/>
              <a:gd name="connsiteX98" fmla="*/ 4777334 w 7467600"/>
              <a:gd name="connsiteY98" fmla="*/ 5406072 h 6858000"/>
              <a:gd name="connsiteX99" fmla="*/ 4718341 w 7467600"/>
              <a:gd name="connsiteY99" fmla="*/ 5468043 h 6858000"/>
              <a:gd name="connsiteX100" fmla="*/ 4604655 w 7467600"/>
              <a:gd name="connsiteY100" fmla="*/ 5583434 h 6858000"/>
              <a:gd name="connsiteX101" fmla="*/ 4565074 w 7467600"/>
              <a:gd name="connsiteY101" fmla="*/ 5618550 h 6858000"/>
              <a:gd name="connsiteX102" fmla="*/ 4988186 w 7467600"/>
              <a:gd name="connsiteY102" fmla="*/ 5216467 h 6858000"/>
              <a:gd name="connsiteX103" fmla="*/ 4978032 w 7467600"/>
              <a:gd name="connsiteY103" fmla="*/ 5183809 h 6858000"/>
              <a:gd name="connsiteX104" fmla="*/ 4463413 w 7467600"/>
              <a:gd name="connsiteY104" fmla="*/ 5615162 h 6858000"/>
              <a:gd name="connsiteX105" fmla="*/ 4358134 w 7467600"/>
              <a:gd name="connsiteY105" fmla="*/ 5742791 h 6858000"/>
              <a:gd name="connsiteX106" fmla="*/ 4376219 w 7467600"/>
              <a:gd name="connsiteY106" fmla="*/ 5729027 h 6858000"/>
              <a:gd name="connsiteX107" fmla="*/ 4582340 w 7467600"/>
              <a:gd name="connsiteY107" fmla="*/ 5561037 h 6858000"/>
              <a:gd name="connsiteX108" fmla="*/ 4694684 w 7467600"/>
              <a:gd name="connsiteY108" fmla="*/ 5447098 h 6858000"/>
              <a:gd name="connsiteX109" fmla="*/ 4754123 w 7467600"/>
              <a:gd name="connsiteY109" fmla="*/ 5384643 h 6858000"/>
              <a:gd name="connsiteX110" fmla="*/ 4978032 w 7467600"/>
              <a:gd name="connsiteY110" fmla="*/ 5183809 h 6858000"/>
              <a:gd name="connsiteX111" fmla="*/ 1903353 w 7467600"/>
              <a:gd name="connsiteY111" fmla="*/ 5044827 h 6858000"/>
              <a:gd name="connsiteX112" fmla="*/ 1936931 w 7467600"/>
              <a:gd name="connsiteY112" fmla="*/ 5093954 h 6858000"/>
              <a:gd name="connsiteX113" fmla="*/ 2195868 w 7467600"/>
              <a:gd name="connsiteY113" fmla="*/ 5396574 h 6858000"/>
              <a:gd name="connsiteX114" fmla="*/ 2088852 w 7467600"/>
              <a:gd name="connsiteY114" fmla="*/ 5166123 h 6858000"/>
              <a:gd name="connsiteX115" fmla="*/ 1958241 w 7467600"/>
              <a:gd name="connsiteY115" fmla="*/ 5067955 h 6858000"/>
              <a:gd name="connsiteX116" fmla="*/ 1903353 w 7467600"/>
              <a:gd name="connsiteY116" fmla="*/ 5044827 h 6858000"/>
              <a:gd name="connsiteX117" fmla="*/ 1979378 w 7467600"/>
              <a:gd name="connsiteY117" fmla="*/ 4769504 h 6858000"/>
              <a:gd name="connsiteX118" fmla="*/ 2882120 w 7467600"/>
              <a:gd name="connsiteY118" fmla="*/ 5064547 h 6858000"/>
              <a:gd name="connsiteX119" fmla="*/ 2793103 w 7467600"/>
              <a:gd name="connsiteY119" fmla="*/ 5039699 h 6858000"/>
              <a:gd name="connsiteX120" fmla="*/ 2770041 w 7467600"/>
              <a:gd name="connsiteY120" fmla="*/ 5033634 h 6858000"/>
              <a:gd name="connsiteX121" fmla="*/ 1979378 w 7467600"/>
              <a:gd name="connsiteY121" fmla="*/ 4769504 h 6858000"/>
              <a:gd name="connsiteX122" fmla="*/ 1927410 w 7467600"/>
              <a:gd name="connsiteY122" fmla="*/ 4716164 h 6858000"/>
              <a:gd name="connsiteX123" fmla="*/ 1959587 w 7467600"/>
              <a:gd name="connsiteY123" fmla="*/ 4728849 h 6858000"/>
              <a:gd name="connsiteX124" fmla="*/ 2777707 w 7467600"/>
              <a:gd name="connsiteY124" fmla="*/ 5003991 h 6858000"/>
              <a:gd name="connsiteX125" fmla="*/ 2800768 w 7467600"/>
              <a:gd name="connsiteY125" fmla="*/ 5010056 h 6858000"/>
              <a:gd name="connsiteX126" fmla="*/ 2879408 w 7467600"/>
              <a:gd name="connsiteY126" fmla="*/ 5031590 h 6858000"/>
              <a:gd name="connsiteX127" fmla="*/ 2862295 w 7467600"/>
              <a:gd name="connsiteY127" fmla="*/ 5022958 h 6858000"/>
              <a:gd name="connsiteX128" fmla="*/ 2813343 w 7467600"/>
              <a:gd name="connsiteY128" fmla="*/ 4998369 h 6858000"/>
              <a:gd name="connsiteX129" fmla="*/ 2646245 w 7467600"/>
              <a:gd name="connsiteY129" fmla="*/ 4930999 h 6858000"/>
              <a:gd name="connsiteX130" fmla="*/ 1999243 w 7467600"/>
              <a:gd name="connsiteY130" fmla="*/ 4730524 h 6858000"/>
              <a:gd name="connsiteX131" fmla="*/ 1979527 w 7467600"/>
              <a:gd name="connsiteY131" fmla="*/ 4726651 h 6858000"/>
              <a:gd name="connsiteX132" fmla="*/ 1927410 w 7467600"/>
              <a:gd name="connsiteY132" fmla="*/ 4716164 h 6858000"/>
              <a:gd name="connsiteX133" fmla="*/ 1997014 w 7467600"/>
              <a:gd name="connsiteY133" fmla="*/ 4698007 h 6858000"/>
              <a:gd name="connsiteX134" fmla="*/ 2005458 w 7467600"/>
              <a:gd name="connsiteY134" fmla="*/ 4699540 h 6858000"/>
              <a:gd name="connsiteX135" fmla="*/ 2657186 w 7467600"/>
              <a:gd name="connsiteY135" fmla="*/ 4901687 h 6858000"/>
              <a:gd name="connsiteX136" fmla="*/ 2826662 w 7467600"/>
              <a:gd name="connsiteY136" fmla="*/ 4970362 h 6858000"/>
              <a:gd name="connsiteX137" fmla="*/ 2876100 w 7467600"/>
              <a:gd name="connsiteY137" fmla="*/ 4995397 h 6858000"/>
              <a:gd name="connsiteX138" fmla="*/ 3042600 w 7467600"/>
              <a:gd name="connsiteY138" fmla="*/ 5059532 h 6858000"/>
              <a:gd name="connsiteX139" fmla="*/ 1997014 w 7467600"/>
              <a:gd name="connsiteY139" fmla="*/ 4698007 h 6858000"/>
              <a:gd name="connsiteX140" fmla="*/ 2305292 w 7467600"/>
              <a:gd name="connsiteY140" fmla="*/ 4219492 h 6858000"/>
              <a:gd name="connsiteX141" fmla="*/ 3360922 w 7467600"/>
              <a:gd name="connsiteY141" fmla="*/ 4529373 h 6858000"/>
              <a:gd name="connsiteX142" fmla="*/ 3492420 w 7467600"/>
              <a:gd name="connsiteY142" fmla="*/ 4510145 h 6858000"/>
              <a:gd name="connsiteX143" fmla="*/ 3364086 w 7467600"/>
              <a:gd name="connsiteY143" fmla="*/ 4480340 h 6858000"/>
              <a:gd name="connsiteX144" fmla="*/ 3225818 w 7467600"/>
              <a:gd name="connsiteY144" fmla="*/ 4411822 h 6858000"/>
              <a:gd name="connsiteX145" fmla="*/ 3129696 w 7467600"/>
              <a:gd name="connsiteY145" fmla="*/ 4360704 h 6858000"/>
              <a:gd name="connsiteX146" fmla="*/ 2814545 w 7467600"/>
              <a:gd name="connsiteY146" fmla="*/ 4282955 h 6858000"/>
              <a:gd name="connsiteX147" fmla="*/ 2305292 w 7467600"/>
              <a:gd name="connsiteY147" fmla="*/ 4219492 h 6858000"/>
              <a:gd name="connsiteX148" fmla="*/ 2626982 w 7467600"/>
              <a:gd name="connsiteY148" fmla="*/ 4206450 h 6858000"/>
              <a:gd name="connsiteX149" fmla="*/ 2490617 w 7467600"/>
              <a:gd name="connsiteY149" fmla="*/ 4206951 h 6858000"/>
              <a:gd name="connsiteX150" fmla="*/ 2819869 w 7467600"/>
              <a:gd name="connsiteY150" fmla="*/ 4252936 h 6858000"/>
              <a:gd name="connsiteX151" fmla="*/ 3143018 w 7467600"/>
              <a:gd name="connsiteY151" fmla="*/ 4332698 h 6858000"/>
              <a:gd name="connsiteX152" fmla="*/ 3241520 w 7467600"/>
              <a:gd name="connsiteY152" fmla="*/ 4385112 h 6858000"/>
              <a:gd name="connsiteX153" fmla="*/ 3374575 w 7467600"/>
              <a:gd name="connsiteY153" fmla="*/ 4451517 h 6858000"/>
              <a:gd name="connsiteX154" fmla="*/ 3505221 w 7467600"/>
              <a:gd name="connsiteY154" fmla="*/ 4480757 h 6858000"/>
              <a:gd name="connsiteX155" fmla="*/ 2626982 w 7467600"/>
              <a:gd name="connsiteY155" fmla="*/ 4206450 h 6858000"/>
              <a:gd name="connsiteX156" fmla="*/ 1310106 w 7467600"/>
              <a:gd name="connsiteY156" fmla="*/ 3943217 h 6858000"/>
              <a:gd name="connsiteX157" fmla="*/ 854994 w 7467600"/>
              <a:gd name="connsiteY157" fmla="*/ 4399136 h 6858000"/>
              <a:gd name="connsiteX158" fmla="*/ 742462 w 7467600"/>
              <a:gd name="connsiteY158" fmla="*/ 4594648 h 6858000"/>
              <a:gd name="connsiteX159" fmla="*/ 820602 w 7467600"/>
              <a:gd name="connsiteY159" fmla="*/ 4485915 h 6858000"/>
              <a:gd name="connsiteX160" fmla="*/ 878295 w 7467600"/>
              <a:gd name="connsiteY160" fmla="*/ 4403594 h 6858000"/>
              <a:gd name="connsiteX161" fmla="*/ 1240607 w 7467600"/>
              <a:gd name="connsiteY161" fmla="*/ 4010401 h 6858000"/>
              <a:gd name="connsiteX162" fmla="*/ 1310106 w 7467600"/>
              <a:gd name="connsiteY162" fmla="*/ 3943217 h 6858000"/>
              <a:gd name="connsiteX163" fmla="*/ 1423113 w 7467600"/>
              <a:gd name="connsiteY163" fmla="*/ 3874565 h 6858000"/>
              <a:gd name="connsiteX164" fmla="*/ 1260565 w 7467600"/>
              <a:gd name="connsiteY164" fmla="*/ 4031982 h 6858000"/>
              <a:gd name="connsiteX165" fmla="*/ 901900 w 7467600"/>
              <a:gd name="connsiteY165" fmla="*/ 4421236 h 6858000"/>
              <a:gd name="connsiteX166" fmla="*/ 845044 w 7467600"/>
              <a:gd name="connsiteY166" fmla="*/ 4502436 h 6858000"/>
              <a:gd name="connsiteX167" fmla="*/ 685926 w 7467600"/>
              <a:gd name="connsiteY167" fmla="*/ 4703069 h 6858000"/>
              <a:gd name="connsiteX168" fmla="*/ 684248 w 7467600"/>
              <a:gd name="connsiteY168" fmla="*/ 4706721 h 6858000"/>
              <a:gd name="connsiteX169" fmla="*/ 1423113 w 7467600"/>
              <a:gd name="connsiteY169" fmla="*/ 3874565 h 6858000"/>
              <a:gd name="connsiteX170" fmla="*/ 3316479 w 7467600"/>
              <a:gd name="connsiteY170" fmla="*/ 3872136 h 6858000"/>
              <a:gd name="connsiteX171" fmla="*/ 3546806 w 7467600"/>
              <a:gd name="connsiteY171" fmla="*/ 4356139 h 6858000"/>
              <a:gd name="connsiteX172" fmla="*/ 3364433 w 7467600"/>
              <a:gd name="connsiteY172" fmla="*/ 3953121 h 6858000"/>
              <a:gd name="connsiteX173" fmla="*/ 3316479 w 7467600"/>
              <a:gd name="connsiteY173" fmla="*/ 3872136 h 6858000"/>
              <a:gd name="connsiteX174" fmla="*/ 3291335 w 7467600"/>
              <a:gd name="connsiteY174" fmla="*/ 3767420 h 6858000"/>
              <a:gd name="connsiteX175" fmla="*/ 3390805 w 7467600"/>
              <a:gd name="connsiteY175" fmla="*/ 3937163 h 6858000"/>
              <a:gd name="connsiteX176" fmla="*/ 3579062 w 7467600"/>
              <a:gd name="connsiteY176" fmla="*/ 4359040 h 6858000"/>
              <a:gd name="connsiteX177" fmla="*/ 3467355 w 7467600"/>
              <a:gd name="connsiteY177" fmla="*/ 3988130 h 6858000"/>
              <a:gd name="connsiteX178" fmla="*/ 3310753 w 7467600"/>
              <a:gd name="connsiteY178" fmla="*/ 3787140 h 6858000"/>
              <a:gd name="connsiteX179" fmla="*/ 3291335 w 7467600"/>
              <a:gd name="connsiteY179" fmla="*/ 3767420 h 6858000"/>
              <a:gd name="connsiteX180" fmla="*/ 1635889 w 7467600"/>
              <a:gd name="connsiteY180" fmla="*/ 3709494 h 6858000"/>
              <a:gd name="connsiteX181" fmla="*/ 1634800 w 7467600"/>
              <a:gd name="connsiteY181" fmla="*/ 3731111 h 6858000"/>
              <a:gd name="connsiteX182" fmla="*/ 1635889 w 7467600"/>
              <a:gd name="connsiteY182" fmla="*/ 3709494 h 6858000"/>
              <a:gd name="connsiteX183" fmla="*/ 1510397 w 7467600"/>
              <a:gd name="connsiteY183" fmla="*/ 3684705 h 6858000"/>
              <a:gd name="connsiteX184" fmla="*/ 1146550 w 7467600"/>
              <a:gd name="connsiteY184" fmla="*/ 3802012 h 6858000"/>
              <a:gd name="connsiteX185" fmla="*/ 698834 w 7467600"/>
              <a:gd name="connsiteY185" fmla="*/ 3952272 h 6858000"/>
              <a:gd name="connsiteX186" fmla="*/ 34256 w 7467600"/>
              <a:gd name="connsiteY186" fmla="*/ 4347603 h 6858000"/>
              <a:gd name="connsiteX187" fmla="*/ 527241 w 7467600"/>
              <a:gd name="connsiteY187" fmla="*/ 4065078 h 6858000"/>
              <a:gd name="connsiteX188" fmla="*/ 1510397 w 7467600"/>
              <a:gd name="connsiteY188" fmla="*/ 3684705 h 6858000"/>
              <a:gd name="connsiteX189" fmla="*/ 1313114 w 7467600"/>
              <a:gd name="connsiteY189" fmla="*/ 3655216 h 6858000"/>
              <a:gd name="connsiteX190" fmla="*/ 1109304 w 7467600"/>
              <a:gd name="connsiteY190" fmla="*/ 3669030 h 6858000"/>
              <a:gd name="connsiteX191" fmla="*/ 8129 w 7467600"/>
              <a:gd name="connsiteY191" fmla="*/ 4330519 h 6858000"/>
              <a:gd name="connsiteX192" fmla="*/ 687572 w 7467600"/>
              <a:gd name="connsiteY192" fmla="*/ 3925629 h 6858000"/>
              <a:gd name="connsiteX193" fmla="*/ 1138365 w 7467600"/>
              <a:gd name="connsiteY193" fmla="*/ 3774515 h 6858000"/>
              <a:gd name="connsiteX194" fmla="*/ 1505579 w 7467600"/>
              <a:gd name="connsiteY194" fmla="*/ 3655526 h 6858000"/>
              <a:gd name="connsiteX195" fmla="*/ 1313114 w 7467600"/>
              <a:gd name="connsiteY195" fmla="*/ 3655216 h 6858000"/>
              <a:gd name="connsiteX196" fmla="*/ 3655073 w 7467600"/>
              <a:gd name="connsiteY196" fmla="*/ 3650884 h 6858000"/>
              <a:gd name="connsiteX197" fmla="*/ 3989938 w 7467600"/>
              <a:gd name="connsiteY197" fmla="*/ 3991685 h 6858000"/>
              <a:gd name="connsiteX198" fmla="*/ 4393907 w 7467600"/>
              <a:gd name="connsiteY198" fmla="*/ 4261258 h 6858000"/>
              <a:gd name="connsiteX199" fmla="*/ 4648051 w 7467600"/>
              <a:gd name="connsiteY199" fmla="*/ 4374051 h 6858000"/>
              <a:gd name="connsiteX200" fmla="*/ 4383389 w 7467600"/>
              <a:gd name="connsiteY200" fmla="*/ 4184369 h 6858000"/>
              <a:gd name="connsiteX201" fmla="*/ 4165508 w 7467600"/>
              <a:gd name="connsiteY201" fmla="*/ 4035196 h 6858000"/>
              <a:gd name="connsiteX202" fmla="*/ 4068162 w 7467600"/>
              <a:gd name="connsiteY202" fmla="*/ 3953394 h 6858000"/>
              <a:gd name="connsiteX203" fmla="*/ 3981416 w 7467600"/>
              <a:gd name="connsiteY203" fmla="*/ 3880482 h 6858000"/>
              <a:gd name="connsiteX204" fmla="*/ 3800147 w 7467600"/>
              <a:gd name="connsiteY204" fmla="*/ 3749872 h 6858000"/>
              <a:gd name="connsiteX205" fmla="*/ 3655073 w 7467600"/>
              <a:gd name="connsiteY205" fmla="*/ 3650884 h 6858000"/>
              <a:gd name="connsiteX206" fmla="*/ 3670252 w 7467600"/>
              <a:gd name="connsiteY206" fmla="*/ 3622798 h 6858000"/>
              <a:gd name="connsiteX207" fmla="*/ 3817258 w 7467600"/>
              <a:gd name="connsiteY207" fmla="*/ 3723577 h 6858000"/>
              <a:gd name="connsiteX208" fmla="*/ 4000461 w 7467600"/>
              <a:gd name="connsiteY208" fmla="*/ 3855966 h 6858000"/>
              <a:gd name="connsiteX209" fmla="*/ 4088180 w 7467600"/>
              <a:gd name="connsiteY209" fmla="*/ 3929774 h 6858000"/>
              <a:gd name="connsiteX210" fmla="*/ 4184555 w 7467600"/>
              <a:gd name="connsiteY210" fmla="*/ 4010683 h 6858000"/>
              <a:gd name="connsiteX211" fmla="*/ 4399563 w 7467600"/>
              <a:gd name="connsiteY211" fmla="*/ 4158106 h 6858000"/>
              <a:gd name="connsiteX212" fmla="*/ 4684469 w 7467600"/>
              <a:gd name="connsiteY212" fmla="*/ 4364680 h 6858000"/>
              <a:gd name="connsiteX213" fmla="*/ 4690271 w 7467600"/>
              <a:gd name="connsiteY213" fmla="*/ 4370034 h 6858000"/>
              <a:gd name="connsiteX214" fmla="*/ 4136093 w 7467600"/>
              <a:gd name="connsiteY214" fmla="*/ 3858466 h 6858000"/>
              <a:gd name="connsiteX215" fmla="*/ 3670252 w 7467600"/>
              <a:gd name="connsiteY215" fmla="*/ 3622798 h 6858000"/>
              <a:gd name="connsiteX216" fmla="*/ 4440129 w 7467600"/>
              <a:gd name="connsiteY216" fmla="*/ 3448571 h 6858000"/>
              <a:gd name="connsiteX217" fmla="*/ 4856525 w 7467600"/>
              <a:gd name="connsiteY217" fmla="*/ 3915351 h 6858000"/>
              <a:gd name="connsiteX218" fmla="*/ 5059055 w 7467600"/>
              <a:gd name="connsiteY218" fmla="*/ 4108918 h 6858000"/>
              <a:gd name="connsiteX219" fmla="*/ 5290070 w 7467600"/>
              <a:gd name="connsiteY219" fmla="*/ 4263619 h 6858000"/>
              <a:gd name="connsiteX220" fmla="*/ 4834991 w 7467600"/>
              <a:gd name="connsiteY220" fmla="*/ 3830985 h 6858000"/>
              <a:gd name="connsiteX221" fmla="*/ 4440129 w 7467600"/>
              <a:gd name="connsiteY221" fmla="*/ 3448571 h 6858000"/>
              <a:gd name="connsiteX222" fmla="*/ 4441737 w 7467600"/>
              <a:gd name="connsiteY222" fmla="*/ 3399734 h 6858000"/>
              <a:gd name="connsiteX223" fmla="*/ 4431236 w 7467600"/>
              <a:gd name="connsiteY223" fmla="*/ 3400954 h 6858000"/>
              <a:gd name="connsiteX224" fmla="*/ 4557150 w 7467600"/>
              <a:gd name="connsiteY224" fmla="*/ 3510023 h 6858000"/>
              <a:gd name="connsiteX225" fmla="*/ 4856936 w 7467600"/>
              <a:gd name="connsiteY225" fmla="*/ 3809146 h 6858000"/>
              <a:gd name="connsiteX226" fmla="*/ 5111996 w 7467600"/>
              <a:gd name="connsiteY226" fmla="*/ 4065759 h 6858000"/>
              <a:gd name="connsiteX227" fmla="*/ 5388878 w 7467600"/>
              <a:gd name="connsiteY227" fmla="*/ 4300185 h 6858000"/>
              <a:gd name="connsiteX228" fmla="*/ 5425556 w 7467600"/>
              <a:gd name="connsiteY228" fmla="*/ 4308967 h 6858000"/>
              <a:gd name="connsiteX229" fmla="*/ 4943646 w 7467600"/>
              <a:gd name="connsiteY229" fmla="*/ 3822916 h 6858000"/>
              <a:gd name="connsiteX230" fmla="*/ 4594837 w 7467600"/>
              <a:gd name="connsiteY230" fmla="*/ 3532274 h 6858000"/>
              <a:gd name="connsiteX231" fmla="*/ 4441737 w 7467600"/>
              <a:gd name="connsiteY231" fmla="*/ 3399734 h 6858000"/>
              <a:gd name="connsiteX232" fmla="*/ 5425834 w 7467600"/>
              <a:gd name="connsiteY232" fmla="*/ 3162785 h 6858000"/>
              <a:gd name="connsiteX233" fmla="*/ 5401644 w 7467600"/>
              <a:gd name="connsiteY233" fmla="*/ 3617847 h 6858000"/>
              <a:gd name="connsiteX234" fmla="*/ 5467256 w 7467600"/>
              <a:gd name="connsiteY234" fmla="*/ 4175494 h 6858000"/>
              <a:gd name="connsiteX235" fmla="*/ 5448069 w 7467600"/>
              <a:gd name="connsiteY235" fmla="*/ 3567554 h 6858000"/>
              <a:gd name="connsiteX236" fmla="*/ 5425834 w 7467600"/>
              <a:gd name="connsiteY236" fmla="*/ 3162785 h 6858000"/>
              <a:gd name="connsiteX237" fmla="*/ 1318687 w 7467600"/>
              <a:gd name="connsiteY237" fmla="*/ 3113840 h 6858000"/>
              <a:gd name="connsiteX238" fmla="*/ 1066793 w 7467600"/>
              <a:gd name="connsiteY238" fmla="*/ 3212171 h 6858000"/>
              <a:gd name="connsiteX239" fmla="*/ 993319 w 7467600"/>
              <a:gd name="connsiteY239" fmla="*/ 3247648 h 6858000"/>
              <a:gd name="connsiteX240" fmla="*/ 853081 w 7467600"/>
              <a:gd name="connsiteY240" fmla="*/ 3312410 h 6858000"/>
              <a:gd name="connsiteX241" fmla="*/ 805957 w 7467600"/>
              <a:gd name="connsiteY241" fmla="*/ 3330443 h 6858000"/>
              <a:gd name="connsiteX242" fmla="*/ 1318687 w 7467600"/>
              <a:gd name="connsiteY242" fmla="*/ 3113840 h 6858000"/>
              <a:gd name="connsiteX243" fmla="*/ 5453702 w 7467600"/>
              <a:gd name="connsiteY243" fmla="*/ 3090882 h 6858000"/>
              <a:gd name="connsiteX244" fmla="*/ 5480135 w 7467600"/>
              <a:gd name="connsiteY244" fmla="*/ 3565802 h 6858000"/>
              <a:gd name="connsiteX245" fmla="*/ 5499023 w 7467600"/>
              <a:gd name="connsiteY245" fmla="*/ 4166310 h 6858000"/>
              <a:gd name="connsiteX246" fmla="*/ 5547022 w 7467600"/>
              <a:gd name="connsiteY246" fmla="*/ 3607838 h 6858000"/>
              <a:gd name="connsiteX247" fmla="*/ 5515964 w 7467600"/>
              <a:gd name="connsiteY247" fmla="*/ 3378541 h 6858000"/>
              <a:gd name="connsiteX248" fmla="*/ 5453702 w 7467600"/>
              <a:gd name="connsiteY248" fmla="*/ 3090882 h 6858000"/>
              <a:gd name="connsiteX249" fmla="*/ 1238695 w 7467600"/>
              <a:gd name="connsiteY249" fmla="*/ 3076820 h 6858000"/>
              <a:gd name="connsiteX250" fmla="*/ 716371 w 7467600"/>
              <a:gd name="connsiteY250" fmla="*/ 3293249 h 6858000"/>
              <a:gd name="connsiteX251" fmla="*/ 579522 w 7467600"/>
              <a:gd name="connsiteY251" fmla="*/ 3371759 h 6858000"/>
              <a:gd name="connsiteX252" fmla="*/ 600288 w 7467600"/>
              <a:gd name="connsiteY252" fmla="*/ 3365555 h 6858000"/>
              <a:gd name="connsiteX253" fmla="*/ 840692 w 7467600"/>
              <a:gd name="connsiteY253" fmla="*/ 3284921 h 6858000"/>
              <a:gd name="connsiteX254" fmla="*/ 979248 w 7467600"/>
              <a:gd name="connsiteY254" fmla="*/ 3221003 h 6858000"/>
              <a:gd name="connsiteX255" fmla="*/ 1053282 w 7467600"/>
              <a:gd name="connsiteY255" fmla="*/ 3185247 h 6858000"/>
              <a:gd name="connsiteX256" fmla="*/ 1320603 w 7467600"/>
              <a:gd name="connsiteY256" fmla="*/ 3081281 h 6858000"/>
              <a:gd name="connsiteX257" fmla="*/ 1238695 w 7467600"/>
              <a:gd name="connsiteY257" fmla="*/ 3076820 h 6858000"/>
              <a:gd name="connsiteX258" fmla="*/ 5425627 w 7467600"/>
              <a:gd name="connsiteY258" fmla="*/ 2954192 h 6858000"/>
              <a:gd name="connsiteX259" fmla="*/ 5470770 w 7467600"/>
              <a:gd name="connsiteY259" fmla="*/ 3005435 h 6858000"/>
              <a:gd name="connsiteX260" fmla="*/ 5519779 w 7467600"/>
              <a:gd name="connsiteY260" fmla="*/ 4359223 h 6858000"/>
              <a:gd name="connsiteX261" fmla="*/ 5520293 w 7467600"/>
              <a:gd name="connsiteY261" fmla="*/ 4360602 h 6858000"/>
              <a:gd name="connsiteX262" fmla="*/ 5767221 w 7467600"/>
              <a:gd name="connsiteY262" fmla="*/ 4665564 h 6858000"/>
              <a:gd name="connsiteX263" fmla="*/ 6937169 w 7467600"/>
              <a:gd name="connsiteY263" fmla="*/ 4815941 h 6858000"/>
              <a:gd name="connsiteX264" fmla="*/ 6953922 w 7467600"/>
              <a:gd name="connsiteY264" fmla="*/ 4890068 h 6858000"/>
              <a:gd name="connsiteX265" fmla="*/ 6071359 w 7467600"/>
              <a:gd name="connsiteY265" fmla="*/ 4770770 h 6858000"/>
              <a:gd name="connsiteX266" fmla="*/ 6038839 w 7467600"/>
              <a:gd name="connsiteY266" fmla="*/ 4764474 h 6858000"/>
              <a:gd name="connsiteX267" fmla="*/ 6038706 w 7467600"/>
              <a:gd name="connsiteY267" fmla="*/ 4763847 h 6858000"/>
              <a:gd name="connsiteX268" fmla="*/ 6037784 w 7467600"/>
              <a:gd name="connsiteY268" fmla="*/ 4764270 h 6858000"/>
              <a:gd name="connsiteX269" fmla="*/ 6038839 w 7467600"/>
              <a:gd name="connsiteY269" fmla="*/ 4764474 h 6858000"/>
              <a:gd name="connsiteX270" fmla="*/ 6040338 w 7467600"/>
              <a:gd name="connsiteY270" fmla="*/ 4771418 h 6858000"/>
              <a:gd name="connsiteX271" fmla="*/ 6024488 w 7467600"/>
              <a:gd name="connsiteY271" fmla="*/ 4809903 h 6858000"/>
              <a:gd name="connsiteX272" fmla="*/ 5599771 w 7467600"/>
              <a:gd name="connsiteY272" fmla="*/ 5509652 h 6858000"/>
              <a:gd name="connsiteX273" fmla="*/ 5548843 w 7467600"/>
              <a:gd name="connsiteY273" fmla="*/ 5563845 h 6858000"/>
              <a:gd name="connsiteX274" fmla="*/ 5940952 w 7467600"/>
              <a:gd name="connsiteY274" fmla="*/ 6250028 h 6858000"/>
              <a:gd name="connsiteX275" fmla="*/ 6043441 w 7467600"/>
              <a:gd name="connsiteY275" fmla="*/ 6665847 h 6858000"/>
              <a:gd name="connsiteX276" fmla="*/ 6093432 w 7467600"/>
              <a:gd name="connsiteY276" fmla="*/ 6858000 h 6858000"/>
              <a:gd name="connsiteX277" fmla="*/ 6034344 w 7467600"/>
              <a:gd name="connsiteY277" fmla="*/ 6858000 h 6858000"/>
              <a:gd name="connsiteX278" fmla="*/ 6026679 w 7467600"/>
              <a:gd name="connsiteY278" fmla="*/ 6836959 h 6858000"/>
              <a:gd name="connsiteX279" fmla="*/ 5800441 w 7467600"/>
              <a:gd name="connsiteY279" fmla="*/ 6335286 h 6858000"/>
              <a:gd name="connsiteX280" fmla="*/ 5526562 w 7467600"/>
              <a:gd name="connsiteY280" fmla="*/ 5705388 h 6858000"/>
              <a:gd name="connsiteX281" fmla="*/ 5519640 w 7467600"/>
              <a:gd name="connsiteY281" fmla="*/ 5683774 h 6858000"/>
              <a:gd name="connsiteX282" fmla="*/ 5844559 w 7467600"/>
              <a:gd name="connsiteY282" fmla="*/ 6553349 h 6858000"/>
              <a:gd name="connsiteX283" fmla="*/ 5975994 w 7467600"/>
              <a:gd name="connsiteY283" fmla="*/ 6858000 h 6858000"/>
              <a:gd name="connsiteX284" fmla="*/ 5898547 w 7467600"/>
              <a:gd name="connsiteY284" fmla="*/ 6858000 h 6858000"/>
              <a:gd name="connsiteX285" fmla="*/ 5682041 w 7467600"/>
              <a:gd name="connsiteY285" fmla="*/ 6355860 h 6858000"/>
              <a:gd name="connsiteX286" fmla="*/ 5461758 w 7467600"/>
              <a:gd name="connsiteY286" fmla="*/ 5820220 h 6858000"/>
              <a:gd name="connsiteX287" fmla="*/ 5237282 w 7467600"/>
              <a:gd name="connsiteY287" fmla="*/ 6579086 h 6858000"/>
              <a:gd name="connsiteX288" fmla="*/ 5115009 w 7467600"/>
              <a:gd name="connsiteY288" fmla="*/ 6858000 h 6858000"/>
              <a:gd name="connsiteX289" fmla="*/ 5028074 w 7467600"/>
              <a:gd name="connsiteY289" fmla="*/ 6858000 h 6858000"/>
              <a:gd name="connsiteX290" fmla="*/ 5079508 w 7467600"/>
              <a:gd name="connsiteY290" fmla="*/ 6749074 h 6858000"/>
              <a:gd name="connsiteX291" fmla="*/ 5371846 w 7467600"/>
              <a:gd name="connsiteY291" fmla="*/ 5924413 h 6858000"/>
              <a:gd name="connsiteX292" fmla="*/ 5270512 w 7467600"/>
              <a:gd name="connsiteY292" fmla="*/ 6138975 h 6858000"/>
              <a:gd name="connsiteX293" fmla="*/ 5062409 w 7467600"/>
              <a:gd name="connsiteY293" fmla="*/ 6653544 h 6858000"/>
              <a:gd name="connsiteX294" fmla="*/ 5036628 w 7467600"/>
              <a:gd name="connsiteY294" fmla="*/ 6754247 h 6858000"/>
              <a:gd name="connsiteX295" fmla="*/ 5009112 w 7467600"/>
              <a:gd name="connsiteY295" fmla="*/ 6858000 h 6858000"/>
              <a:gd name="connsiteX296" fmla="*/ 4976679 w 7467600"/>
              <a:gd name="connsiteY296" fmla="*/ 6858000 h 6858000"/>
              <a:gd name="connsiteX297" fmla="*/ 5006537 w 7467600"/>
              <a:gd name="connsiteY297" fmla="*/ 6747068 h 6858000"/>
              <a:gd name="connsiteX298" fmla="*/ 5032723 w 7467600"/>
              <a:gd name="connsiteY298" fmla="*/ 6644957 h 6858000"/>
              <a:gd name="connsiteX299" fmla="*/ 5242949 w 7467600"/>
              <a:gd name="connsiteY299" fmla="*/ 6125175 h 6858000"/>
              <a:gd name="connsiteX300" fmla="*/ 5286321 w 7467600"/>
              <a:gd name="connsiteY300" fmla="*/ 6033555 h 6858000"/>
              <a:gd name="connsiteX301" fmla="*/ 5008210 w 7467600"/>
              <a:gd name="connsiteY301" fmla="*/ 6649194 h 6858000"/>
              <a:gd name="connsiteX302" fmla="*/ 4986321 w 7467600"/>
              <a:gd name="connsiteY302" fmla="*/ 6765687 h 6858000"/>
              <a:gd name="connsiteX303" fmla="*/ 4973474 w 7467600"/>
              <a:gd name="connsiteY303" fmla="*/ 6858000 h 6858000"/>
              <a:gd name="connsiteX304" fmla="*/ 4907178 w 7467600"/>
              <a:gd name="connsiteY304" fmla="*/ 6858000 h 6858000"/>
              <a:gd name="connsiteX305" fmla="*/ 4910810 w 7467600"/>
              <a:gd name="connsiteY305" fmla="*/ 6829660 h 6858000"/>
              <a:gd name="connsiteX306" fmla="*/ 4987461 w 7467600"/>
              <a:gd name="connsiteY306" fmla="*/ 6432994 h 6858000"/>
              <a:gd name="connsiteX307" fmla="*/ 5179262 w 7467600"/>
              <a:gd name="connsiteY307" fmla="*/ 6035044 h 6858000"/>
              <a:gd name="connsiteX308" fmla="*/ 4689678 w 7467600"/>
              <a:gd name="connsiteY308" fmla="*/ 6440241 h 6858000"/>
              <a:gd name="connsiteX309" fmla="*/ 4477543 w 7467600"/>
              <a:gd name="connsiteY309" fmla="*/ 6674836 h 6858000"/>
              <a:gd name="connsiteX310" fmla="*/ 4329957 w 7467600"/>
              <a:gd name="connsiteY310" fmla="*/ 6858000 h 6858000"/>
              <a:gd name="connsiteX311" fmla="*/ 4218595 w 7467600"/>
              <a:gd name="connsiteY311" fmla="*/ 6858000 h 6858000"/>
              <a:gd name="connsiteX312" fmla="*/ 4368888 w 7467600"/>
              <a:gd name="connsiteY312" fmla="*/ 6668412 h 6858000"/>
              <a:gd name="connsiteX313" fmla="*/ 4563091 w 7467600"/>
              <a:gd name="connsiteY313" fmla="*/ 6442508 h 6858000"/>
              <a:gd name="connsiteX314" fmla="*/ 5387324 w 7467600"/>
              <a:gd name="connsiteY314" fmla="*/ 5705830 h 6858000"/>
              <a:gd name="connsiteX315" fmla="*/ 5073620 w 7467600"/>
              <a:gd name="connsiteY315" fmla="*/ 5955437 h 6858000"/>
              <a:gd name="connsiteX316" fmla="*/ 4689789 w 7467600"/>
              <a:gd name="connsiteY316" fmla="*/ 6268382 h 6858000"/>
              <a:gd name="connsiteX317" fmla="*/ 4418722 w 7467600"/>
              <a:gd name="connsiteY317" fmla="*/ 6570886 h 6858000"/>
              <a:gd name="connsiteX318" fmla="*/ 4214944 w 7467600"/>
              <a:gd name="connsiteY318" fmla="*/ 6858000 h 6858000"/>
              <a:gd name="connsiteX319" fmla="*/ 4177898 w 7467600"/>
              <a:gd name="connsiteY319" fmla="*/ 6858000 h 6858000"/>
              <a:gd name="connsiteX320" fmla="*/ 4391597 w 7467600"/>
              <a:gd name="connsiteY320" fmla="*/ 6556370 h 6858000"/>
              <a:gd name="connsiteX321" fmla="*/ 4668889 w 7467600"/>
              <a:gd name="connsiteY321" fmla="*/ 6246399 h 6858000"/>
              <a:gd name="connsiteX322" fmla="*/ 5055427 w 7467600"/>
              <a:gd name="connsiteY322" fmla="*/ 5931476 h 6858000"/>
              <a:gd name="connsiteX323" fmla="*/ 5371814 w 7467600"/>
              <a:gd name="connsiteY323" fmla="*/ 5678975 h 6858000"/>
              <a:gd name="connsiteX324" fmla="*/ 4987918 w 7467600"/>
              <a:gd name="connsiteY324" fmla="*/ 5838701 h 6858000"/>
              <a:gd name="connsiteX325" fmla="*/ 4317146 w 7467600"/>
              <a:gd name="connsiteY325" fmla="*/ 6587716 h 6858000"/>
              <a:gd name="connsiteX326" fmla="*/ 4171627 w 7467600"/>
              <a:gd name="connsiteY326" fmla="*/ 6858000 h 6858000"/>
              <a:gd name="connsiteX327" fmla="*/ 4081585 w 7467600"/>
              <a:gd name="connsiteY327" fmla="*/ 6858000 h 6858000"/>
              <a:gd name="connsiteX328" fmla="*/ 4238603 w 7467600"/>
              <a:gd name="connsiteY328" fmla="*/ 6559341 h 6858000"/>
              <a:gd name="connsiteX329" fmla="*/ 4778333 w 7467600"/>
              <a:gd name="connsiteY329" fmla="*/ 5873626 h 6858000"/>
              <a:gd name="connsiteX330" fmla="*/ 5414185 w 7467600"/>
              <a:gd name="connsiteY330" fmla="*/ 5573882 h 6858000"/>
              <a:gd name="connsiteX331" fmla="*/ 5959648 w 7467600"/>
              <a:gd name="connsiteY331" fmla="*/ 4760797 h 6858000"/>
              <a:gd name="connsiteX332" fmla="*/ 5355019 w 7467600"/>
              <a:gd name="connsiteY332" fmla="*/ 4734672 h 6858000"/>
              <a:gd name="connsiteX333" fmla="*/ 5083565 w 7467600"/>
              <a:gd name="connsiteY333" fmla="*/ 5179121 h 6858000"/>
              <a:gd name="connsiteX334" fmla="*/ 4713577 w 7467600"/>
              <a:gd name="connsiteY334" fmla="*/ 5616803 h 6858000"/>
              <a:gd name="connsiteX335" fmla="*/ 3989559 w 7467600"/>
              <a:gd name="connsiteY335" fmla="*/ 6145945 h 6858000"/>
              <a:gd name="connsiteX336" fmla="*/ 3939824 w 7467600"/>
              <a:gd name="connsiteY336" fmla="*/ 6066900 h 6858000"/>
              <a:gd name="connsiteX337" fmla="*/ 4584537 w 7467600"/>
              <a:gd name="connsiteY337" fmla="*/ 5324826 h 6858000"/>
              <a:gd name="connsiteX338" fmla="*/ 5037105 w 7467600"/>
              <a:gd name="connsiteY338" fmla="*/ 5088765 h 6858000"/>
              <a:gd name="connsiteX339" fmla="*/ 5039930 w 7467600"/>
              <a:gd name="connsiteY339" fmla="*/ 5089585 h 6858000"/>
              <a:gd name="connsiteX340" fmla="*/ 5263764 w 7467600"/>
              <a:gd name="connsiteY340" fmla="*/ 4735525 h 6858000"/>
              <a:gd name="connsiteX341" fmla="*/ 4086300 w 7467600"/>
              <a:gd name="connsiteY341" fmla="*/ 4884599 h 6858000"/>
              <a:gd name="connsiteX342" fmla="*/ 4085485 w 7467600"/>
              <a:gd name="connsiteY342" fmla="*/ 4899070 h 6858000"/>
              <a:gd name="connsiteX343" fmla="*/ 3871915 w 7467600"/>
              <a:gd name="connsiteY343" fmla="*/ 5253645 h 6858000"/>
              <a:gd name="connsiteX344" fmla="*/ 3799374 w 7467600"/>
              <a:gd name="connsiteY344" fmla="*/ 5466127 h 6858000"/>
              <a:gd name="connsiteX345" fmla="*/ 3498850 w 7467600"/>
              <a:gd name="connsiteY345" fmla="*/ 6661888 h 6858000"/>
              <a:gd name="connsiteX346" fmla="*/ 3399216 w 7467600"/>
              <a:gd name="connsiteY346" fmla="*/ 6858000 h 6858000"/>
              <a:gd name="connsiteX347" fmla="*/ 3303688 w 7467600"/>
              <a:gd name="connsiteY347" fmla="*/ 6858000 h 6858000"/>
              <a:gd name="connsiteX348" fmla="*/ 3391774 w 7467600"/>
              <a:gd name="connsiteY348" fmla="*/ 6697181 h 6858000"/>
              <a:gd name="connsiteX349" fmla="*/ 3735540 w 7467600"/>
              <a:gd name="connsiteY349" fmla="*/ 5546923 h 6858000"/>
              <a:gd name="connsiteX350" fmla="*/ 3729438 w 7467600"/>
              <a:gd name="connsiteY350" fmla="*/ 5569058 h 6858000"/>
              <a:gd name="connsiteX351" fmla="*/ 3707782 w 7467600"/>
              <a:gd name="connsiteY351" fmla="*/ 5644908 h 6858000"/>
              <a:gd name="connsiteX352" fmla="*/ 3583827 w 7467600"/>
              <a:gd name="connsiteY352" fmla="*/ 6039215 h 6858000"/>
              <a:gd name="connsiteX353" fmla="*/ 3547861 w 7467600"/>
              <a:gd name="connsiteY353" fmla="*/ 6129609 h 6858000"/>
              <a:gd name="connsiteX354" fmla="*/ 3490905 w 7467600"/>
              <a:gd name="connsiteY354" fmla="*/ 6277660 h 6858000"/>
              <a:gd name="connsiteX355" fmla="*/ 3455859 w 7467600"/>
              <a:gd name="connsiteY355" fmla="*/ 6391301 h 6858000"/>
              <a:gd name="connsiteX356" fmla="*/ 3429112 w 7467600"/>
              <a:gd name="connsiteY356" fmla="*/ 6479469 h 6858000"/>
              <a:gd name="connsiteX357" fmla="*/ 3304862 w 7467600"/>
              <a:gd name="connsiteY357" fmla="*/ 6796476 h 6858000"/>
              <a:gd name="connsiteX358" fmla="*/ 3276071 w 7467600"/>
              <a:gd name="connsiteY358" fmla="*/ 6858000 h 6858000"/>
              <a:gd name="connsiteX359" fmla="*/ 3240805 w 7467600"/>
              <a:gd name="connsiteY359" fmla="*/ 6858000 h 6858000"/>
              <a:gd name="connsiteX360" fmla="*/ 3275917 w 7467600"/>
              <a:gd name="connsiteY360" fmla="*/ 6783192 h 6858000"/>
              <a:gd name="connsiteX361" fmla="*/ 3399358 w 7467600"/>
              <a:gd name="connsiteY361" fmla="*/ 6469011 h 6858000"/>
              <a:gd name="connsiteX362" fmla="*/ 3425650 w 7467600"/>
              <a:gd name="connsiteY362" fmla="*/ 6381333 h 6858000"/>
              <a:gd name="connsiteX363" fmla="*/ 3460661 w 7467600"/>
              <a:gd name="connsiteY363" fmla="*/ 6266763 h 6858000"/>
              <a:gd name="connsiteX364" fmla="*/ 3518021 w 7467600"/>
              <a:gd name="connsiteY364" fmla="*/ 6117298 h 6858000"/>
              <a:gd name="connsiteX365" fmla="*/ 3554035 w 7467600"/>
              <a:gd name="connsiteY365" fmla="*/ 6027832 h 6858000"/>
              <a:gd name="connsiteX366" fmla="*/ 3677174 w 7467600"/>
              <a:gd name="connsiteY366" fmla="*/ 5636351 h 6858000"/>
              <a:gd name="connsiteX367" fmla="*/ 3698819 w 7467600"/>
              <a:gd name="connsiteY367" fmla="*/ 5560503 h 6858000"/>
              <a:gd name="connsiteX368" fmla="*/ 3702094 w 7467600"/>
              <a:gd name="connsiteY368" fmla="*/ 5549194 h 6858000"/>
              <a:gd name="connsiteX369" fmla="*/ 3398355 w 7467600"/>
              <a:gd name="connsiteY369" fmla="*/ 6094603 h 6858000"/>
              <a:gd name="connsiteX370" fmla="*/ 3193941 w 7467600"/>
              <a:gd name="connsiteY370" fmla="*/ 6798775 h 6858000"/>
              <a:gd name="connsiteX371" fmla="*/ 3184140 w 7467600"/>
              <a:gd name="connsiteY371" fmla="*/ 6858000 h 6858000"/>
              <a:gd name="connsiteX372" fmla="*/ 3099978 w 7467600"/>
              <a:gd name="connsiteY372" fmla="*/ 6858000 h 6858000"/>
              <a:gd name="connsiteX373" fmla="*/ 3101556 w 7467600"/>
              <a:gd name="connsiteY373" fmla="*/ 6843337 h 6858000"/>
              <a:gd name="connsiteX374" fmla="*/ 3370162 w 7467600"/>
              <a:gd name="connsiteY374" fmla="*/ 5785550 h 6858000"/>
              <a:gd name="connsiteX375" fmla="*/ 3746477 w 7467600"/>
              <a:gd name="connsiteY375" fmla="*/ 5377889 h 6858000"/>
              <a:gd name="connsiteX376" fmla="*/ 3863399 w 7467600"/>
              <a:gd name="connsiteY376" fmla="*/ 5087257 h 6858000"/>
              <a:gd name="connsiteX377" fmla="*/ 3968712 w 7467600"/>
              <a:gd name="connsiteY377" fmla="*/ 4913989 h 6858000"/>
              <a:gd name="connsiteX378" fmla="*/ 2792390 w 7467600"/>
              <a:gd name="connsiteY378" fmla="*/ 5382974 h 6858000"/>
              <a:gd name="connsiteX379" fmla="*/ 2714982 w 7467600"/>
              <a:gd name="connsiteY379" fmla="*/ 5427051 h 6858000"/>
              <a:gd name="connsiteX380" fmla="*/ 2813361 w 7467600"/>
              <a:gd name="connsiteY380" fmla="*/ 6023912 h 6858000"/>
              <a:gd name="connsiteX381" fmla="*/ 2688430 w 7467600"/>
              <a:gd name="connsiteY381" fmla="*/ 6801564 h 6858000"/>
              <a:gd name="connsiteX382" fmla="*/ 2629626 w 7467600"/>
              <a:gd name="connsiteY382" fmla="*/ 6763394 h 6858000"/>
              <a:gd name="connsiteX383" fmla="*/ 2565328 w 7467600"/>
              <a:gd name="connsiteY383" fmla="*/ 5516399 h 6858000"/>
              <a:gd name="connsiteX384" fmla="*/ 1922999 w 7467600"/>
              <a:gd name="connsiteY384" fmla="*/ 5980343 h 6858000"/>
              <a:gd name="connsiteX385" fmla="*/ 1950261 w 7467600"/>
              <a:gd name="connsiteY385" fmla="*/ 6405858 h 6858000"/>
              <a:gd name="connsiteX386" fmla="*/ 2365554 w 7467600"/>
              <a:gd name="connsiteY386" fmla="*/ 6759107 h 6858000"/>
              <a:gd name="connsiteX387" fmla="*/ 2424142 w 7467600"/>
              <a:gd name="connsiteY387" fmla="*/ 6858000 h 6858000"/>
              <a:gd name="connsiteX388" fmla="*/ 2395994 w 7467600"/>
              <a:gd name="connsiteY388" fmla="*/ 6858000 h 6858000"/>
              <a:gd name="connsiteX389" fmla="*/ 2392863 w 7467600"/>
              <a:gd name="connsiteY389" fmla="*/ 6852964 h 6858000"/>
              <a:gd name="connsiteX390" fmla="*/ 2017589 w 7467600"/>
              <a:gd name="connsiteY390" fmla="*/ 6493982 h 6858000"/>
              <a:gd name="connsiteX391" fmla="*/ 2147336 w 7467600"/>
              <a:gd name="connsiteY391" fmla="*/ 6594052 h 6858000"/>
              <a:gd name="connsiteX392" fmla="*/ 2207047 w 7467600"/>
              <a:gd name="connsiteY392" fmla="*/ 6654540 h 6858000"/>
              <a:gd name="connsiteX393" fmla="*/ 2299106 w 7467600"/>
              <a:gd name="connsiteY393" fmla="*/ 6778931 h 6858000"/>
              <a:gd name="connsiteX394" fmla="*/ 2314430 w 7467600"/>
              <a:gd name="connsiteY394" fmla="*/ 6801144 h 6858000"/>
              <a:gd name="connsiteX395" fmla="*/ 2352406 w 7467600"/>
              <a:gd name="connsiteY395" fmla="*/ 6858000 h 6858000"/>
              <a:gd name="connsiteX396" fmla="*/ 2314492 w 7467600"/>
              <a:gd name="connsiteY396" fmla="*/ 6858000 h 6858000"/>
              <a:gd name="connsiteX397" fmla="*/ 2288095 w 7467600"/>
              <a:gd name="connsiteY397" fmla="*/ 6818030 h 6858000"/>
              <a:gd name="connsiteX398" fmla="*/ 2272768 w 7467600"/>
              <a:gd name="connsiteY398" fmla="*/ 6795822 h 6858000"/>
              <a:gd name="connsiteX399" fmla="*/ 2182715 w 7467600"/>
              <a:gd name="connsiteY399" fmla="*/ 6675071 h 6858000"/>
              <a:gd name="connsiteX400" fmla="*/ 2032061 w 7467600"/>
              <a:gd name="connsiteY400" fmla="*/ 6541380 h 6858000"/>
              <a:gd name="connsiteX401" fmla="*/ 2257220 w 7467600"/>
              <a:gd name="connsiteY401" fmla="*/ 6826257 h 6858000"/>
              <a:gd name="connsiteX402" fmla="*/ 2281324 w 7467600"/>
              <a:gd name="connsiteY402" fmla="*/ 6858000 h 6858000"/>
              <a:gd name="connsiteX403" fmla="*/ 2242860 w 7467600"/>
              <a:gd name="connsiteY403" fmla="*/ 6858000 h 6858000"/>
              <a:gd name="connsiteX404" fmla="*/ 2232818 w 7467600"/>
              <a:gd name="connsiteY404" fmla="*/ 6844926 h 6858000"/>
              <a:gd name="connsiteX405" fmla="*/ 1990172 w 7467600"/>
              <a:gd name="connsiteY405" fmla="*/ 6542121 h 6858000"/>
              <a:gd name="connsiteX406" fmla="*/ 2124090 w 7467600"/>
              <a:gd name="connsiteY406" fmla="*/ 6761017 h 6858000"/>
              <a:gd name="connsiteX407" fmla="*/ 2200380 w 7467600"/>
              <a:gd name="connsiteY407" fmla="*/ 6858000 h 6858000"/>
              <a:gd name="connsiteX408" fmla="*/ 2147507 w 7467600"/>
              <a:gd name="connsiteY408" fmla="*/ 6858000 h 6858000"/>
              <a:gd name="connsiteX409" fmla="*/ 2070668 w 7467600"/>
              <a:gd name="connsiteY409" fmla="*/ 6761520 h 6858000"/>
              <a:gd name="connsiteX410" fmla="*/ 1975142 w 7467600"/>
              <a:gd name="connsiteY410" fmla="*/ 6585570 h 6858000"/>
              <a:gd name="connsiteX411" fmla="*/ 2050035 w 7467600"/>
              <a:gd name="connsiteY411" fmla="*/ 6813345 h 6858000"/>
              <a:gd name="connsiteX412" fmla="*/ 2063025 w 7467600"/>
              <a:gd name="connsiteY412" fmla="*/ 6858000 h 6858000"/>
              <a:gd name="connsiteX413" fmla="*/ 2021675 w 7467600"/>
              <a:gd name="connsiteY413" fmla="*/ 6858000 h 6858000"/>
              <a:gd name="connsiteX414" fmla="*/ 2019308 w 7467600"/>
              <a:gd name="connsiteY414" fmla="*/ 6847118 h 6858000"/>
              <a:gd name="connsiteX415" fmla="*/ 1938835 w 7467600"/>
              <a:gd name="connsiteY415" fmla="*/ 6551160 h 6858000"/>
              <a:gd name="connsiteX416" fmla="*/ 1953230 w 7467600"/>
              <a:gd name="connsiteY416" fmla="*/ 6759699 h 6858000"/>
              <a:gd name="connsiteX417" fmla="*/ 1956763 w 7467600"/>
              <a:gd name="connsiteY417" fmla="*/ 6778191 h 6858000"/>
              <a:gd name="connsiteX418" fmla="*/ 1967925 w 7467600"/>
              <a:gd name="connsiteY418" fmla="*/ 6858000 h 6858000"/>
              <a:gd name="connsiteX419" fmla="*/ 1936622 w 7467600"/>
              <a:gd name="connsiteY419" fmla="*/ 6858000 h 6858000"/>
              <a:gd name="connsiteX420" fmla="*/ 1926261 w 7467600"/>
              <a:gd name="connsiteY420" fmla="*/ 6784064 h 6858000"/>
              <a:gd name="connsiteX421" fmla="*/ 1922724 w 7467600"/>
              <a:gd name="connsiteY421" fmla="*/ 6765577 h 6858000"/>
              <a:gd name="connsiteX422" fmla="*/ 1904650 w 7467600"/>
              <a:gd name="connsiteY422" fmla="*/ 6639616 h 6858000"/>
              <a:gd name="connsiteX423" fmla="*/ 1885273 w 7467600"/>
              <a:gd name="connsiteY423" fmla="*/ 6858000 h 6858000"/>
              <a:gd name="connsiteX424" fmla="*/ 1854363 w 7467600"/>
              <a:gd name="connsiteY424" fmla="*/ 6858000 h 6858000"/>
              <a:gd name="connsiteX425" fmla="*/ 1880391 w 7467600"/>
              <a:gd name="connsiteY425" fmla="*/ 6603796 h 6858000"/>
              <a:gd name="connsiteX426" fmla="*/ 1818273 w 7467600"/>
              <a:gd name="connsiteY426" fmla="*/ 6715729 h 6858000"/>
              <a:gd name="connsiteX427" fmla="*/ 1794691 w 7467600"/>
              <a:gd name="connsiteY427" fmla="*/ 6843239 h 6858000"/>
              <a:gd name="connsiteX428" fmla="*/ 1794914 w 7467600"/>
              <a:gd name="connsiteY428" fmla="*/ 6858000 h 6858000"/>
              <a:gd name="connsiteX429" fmla="*/ 1746128 w 7467600"/>
              <a:gd name="connsiteY429" fmla="*/ 6858000 h 6858000"/>
              <a:gd name="connsiteX430" fmla="*/ 1753934 w 7467600"/>
              <a:gd name="connsiteY430" fmla="*/ 6724796 h 6858000"/>
              <a:gd name="connsiteX431" fmla="*/ 1792053 w 7467600"/>
              <a:gd name="connsiteY431" fmla="*/ 6572396 h 6858000"/>
              <a:gd name="connsiteX432" fmla="*/ 1862248 w 7467600"/>
              <a:gd name="connsiteY432" fmla="*/ 6266397 h 6858000"/>
              <a:gd name="connsiteX433" fmla="*/ 1862250 w 7467600"/>
              <a:gd name="connsiteY433" fmla="*/ 6033531 h 6858000"/>
              <a:gd name="connsiteX434" fmla="*/ 1211999 w 7467600"/>
              <a:gd name="connsiteY434" fmla="*/ 6683610 h 6858000"/>
              <a:gd name="connsiteX435" fmla="*/ 1213266 w 7467600"/>
              <a:gd name="connsiteY435" fmla="*/ 6691947 h 6858000"/>
              <a:gd name="connsiteX436" fmla="*/ 1203370 w 7467600"/>
              <a:gd name="connsiteY436" fmla="*/ 6850676 h 6858000"/>
              <a:gd name="connsiteX437" fmla="*/ 1203671 w 7467600"/>
              <a:gd name="connsiteY437" fmla="*/ 6858000 h 6858000"/>
              <a:gd name="connsiteX438" fmla="*/ 1143180 w 7467600"/>
              <a:gd name="connsiteY438" fmla="*/ 6858000 h 6858000"/>
              <a:gd name="connsiteX439" fmla="*/ 1142176 w 7467600"/>
              <a:gd name="connsiteY439" fmla="*/ 6766045 h 6858000"/>
              <a:gd name="connsiteX440" fmla="*/ 1067484 w 7467600"/>
              <a:gd name="connsiteY440" fmla="*/ 6858000 h 6858000"/>
              <a:gd name="connsiteX441" fmla="*/ 953928 w 7467600"/>
              <a:gd name="connsiteY441" fmla="*/ 6858000 h 6858000"/>
              <a:gd name="connsiteX442" fmla="*/ 959715 w 7467600"/>
              <a:gd name="connsiteY442" fmla="*/ 6850185 h 6858000"/>
              <a:gd name="connsiteX443" fmla="*/ 1483788 w 7467600"/>
              <a:gd name="connsiteY443" fmla="*/ 6259174 h 6858000"/>
              <a:gd name="connsiteX444" fmla="*/ 1100671 w 7467600"/>
              <a:gd name="connsiteY444" fmla="*/ 6252137 h 6858000"/>
              <a:gd name="connsiteX445" fmla="*/ 1090144 w 7467600"/>
              <a:gd name="connsiteY445" fmla="*/ 6256748 h 6858000"/>
              <a:gd name="connsiteX446" fmla="*/ 1095872 w 7467600"/>
              <a:gd name="connsiteY446" fmla="*/ 6271892 h 6858000"/>
              <a:gd name="connsiteX447" fmla="*/ 262785 w 7467600"/>
              <a:gd name="connsiteY447" fmla="*/ 6845450 h 6858000"/>
              <a:gd name="connsiteX448" fmla="*/ 209968 w 7467600"/>
              <a:gd name="connsiteY448" fmla="*/ 6770713 h 6858000"/>
              <a:gd name="connsiteX449" fmla="*/ 873460 w 7467600"/>
              <a:gd name="connsiteY449" fmla="*/ 6253768 h 6858000"/>
              <a:gd name="connsiteX450" fmla="*/ 192686 w 7467600"/>
              <a:gd name="connsiteY450" fmla="*/ 5849257 h 6858000"/>
              <a:gd name="connsiteX451" fmla="*/ 4696 w 7467600"/>
              <a:gd name="connsiteY451" fmla="*/ 5697668 h 6858000"/>
              <a:gd name="connsiteX452" fmla="*/ 0 w 7467600"/>
              <a:gd name="connsiteY452" fmla="*/ 5689984 h 6858000"/>
              <a:gd name="connsiteX453" fmla="*/ 0 w 7467600"/>
              <a:gd name="connsiteY453" fmla="*/ 5513472 h 6858000"/>
              <a:gd name="connsiteX454" fmla="*/ 174101 w 7467600"/>
              <a:gd name="connsiteY454" fmla="*/ 5620277 h 6858000"/>
              <a:gd name="connsiteX455" fmla="*/ 891800 w 7467600"/>
              <a:gd name="connsiteY455" fmla="*/ 6036935 h 6858000"/>
              <a:gd name="connsiteX456" fmla="*/ 1072219 w 7467600"/>
              <a:gd name="connsiteY456" fmla="*/ 6169443 h 6858000"/>
              <a:gd name="connsiteX457" fmla="*/ 1074117 w 7467600"/>
              <a:gd name="connsiteY457" fmla="*/ 6170301 h 6858000"/>
              <a:gd name="connsiteX458" fmla="*/ 1083114 w 7467600"/>
              <a:gd name="connsiteY458" fmla="*/ 6174131 h 6858000"/>
              <a:gd name="connsiteX459" fmla="*/ 1543010 w 7467600"/>
              <a:gd name="connsiteY459" fmla="*/ 6191140 h 6858000"/>
              <a:gd name="connsiteX460" fmla="*/ 1551080 w 7467600"/>
              <a:gd name="connsiteY460" fmla="*/ 6195006 h 6858000"/>
              <a:gd name="connsiteX461" fmla="*/ 2345443 w 7467600"/>
              <a:gd name="connsiteY461" fmla="*/ 5549882 h 6858000"/>
              <a:gd name="connsiteX462" fmla="*/ 1721499 w 7467600"/>
              <a:gd name="connsiteY462" fmla="*/ 5599969 h 6858000"/>
              <a:gd name="connsiteX463" fmla="*/ 767716 w 7467600"/>
              <a:gd name="connsiteY463" fmla="*/ 5472768 h 6858000"/>
              <a:gd name="connsiteX464" fmla="*/ 722147 w 7467600"/>
              <a:gd name="connsiteY464" fmla="*/ 5393091 h 6858000"/>
              <a:gd name="connsiteX465" fmla="*/ 1485552 w 7467600"/>
              <a:gd name="connsiteY465" fmla="*/ 5313202 h 6858000"/>
              <a:gd name="connsiteX466" fmla="*/ 2143004 w 7467600"/>
              <a:gd name="connsiteY466" fmla="*/ 5402420 h 6858000"/>
              <a:gd name="connsiteX467" fmla="*/ 1933391 w 7467600"/>
              <a:gd name="connsiteY467" fmla="*/ 5156971 h 6858000"/>
              <a:gd name="connsiteX468" fmla="*/ 1827118 w 7467600"/>
              <a:gd name="connsiteY468" fmla="*/ 4968410 h 6858000"/>
              <a:gd name="connsiteX469" fmla="*/ 1837349 w 7467600"/>
              <a:gd name="connsiteY469" fmla="*/ 4956357 h 6858000"/>
              <a:gd name="connsiteX470" fmla="*/ 2162835 w 7467600"/>
              <a:gd name="connsiteY470" fmla="*/ 5187853 h 6858000"/>
              <a:gd name="connsiteX471" fmla="*/ 2257167 w 7467600"/>
              <a:gd name="connsiteY471" fmla="*/ 5462123 h 6858000"/>
              <a:gd name="connsiteX472" fmla="*/ 2261598 w 7467600"/>
              <a:gd name="connsiteY472" fmla="*/ 5467998 h 6858000"/>
              <a:gd name="connsiteX473" fmla="*/ 2437177 w 7467600"/>
              <a:gd name="connsiteY473" fmla="*/ 5479608 h 6858000"/>
              <a:gd name="connsiteX474" fmla="*/ 2445247 w 7467600"/>
              <a:gd name="connsiteY474" fmla="*/ 5483476 h 6858000"/>
              <a:gd name="connsiteX475" fmla="*/ 2743626 w 7467600"/>
              <a:gd name="connsiteY475" fmla="*/ 5304819 h 6858000"/>
              <a:gd name="connsiteX476" fmla="*/ 3048102 w 7467600"/>
              <a:gd name="connsiteY476" fmla="*/ 5150595 h 6858000"/>
              <a:gd name="connsiteX477" fmla="*/ 1799414 w 7467600"/>
              <a:gd name="connsiteY477" fmla="*/ 4694732 h 6858000"/>
              <a:gd name="connsiteX478" fmla="*/ 1771735 w 7467600"/>
              <a:gd name="connsiteY478" fmla="*/ 4619929 h 6858000"/>
              <a:gd name="connsiteX479" fmla="*/ 3104273 w 7467600"/>
              <a:gd name="connsiteY479" fmla="*/ 5076159 h 6858000"/>
              <a:gd name="connsiteX480" fmla="*/ 3113245 w 7467600"/>
              <a:gd name="connsiteY480" fmla="*/ 5090705 h 6858000"/>
              <a:gd name="connsiteX481" fmla="*/ 3126294 w 7467600"/>
              <a:gd name="connsiteY481" fmla="*/ 5114400 h 6858000"/>
              <a:gd name="connsiteX482" fmla="*/ 3937433 w 7467600"/>
              <a:gd name="connsiteY482" fmla="*/ 4830473 h 6858000"/>
              <a:gd name="connsiteX483" fmla="*/ 3590475 w 7467600"/>
              <a:gd name="connsiteY483" fmla="*/ 4597974 h 6858000"/>
              <a:gd name="connsiteX484" fmla="*/ 3100264 w 7467600"/>
              <a:gd name="connsiteY484" fmla="*/ 4579845 h 6858000"/>
              <a:gd name="connsiteX485" fmla="*/ 2183576 w 7467600"/>
              <a:gd name="connsiteY485" fmla="*/ 4227150 h 6858000"/>
              <a:gd name="connsiteX486" fmla="*/ 2151029 w 7467600"/>
              <a:gd name="connsiteY486" fmla="*/ 4146947 h 6858000"/>
              <a:gd name="connsiteX487" fmla="*/ 3563434 w 7467600"/>
              <a:gd name="connsiteY487" fmla="*/ 4469115 h 6858000"/>
              <a:gd name="connsiteX488" fmla="*/ 3177952 w 7467600"/>
              <a:gd name="connsiteY488" fmla="*/ 3657386 h 6858000"/>
              <a:gd name="connsiteX489" fmla="*/ 3189263 w 7467600"/>
              <a:gd name="connsiteY489" fmla="*/ 3625726 h 6858000"/>
              <a:gd name="connsiteX490" fmla="*/ 3560912 w 7467600"/>
              <a:gd name="connsiteY490" fmla="*/ 4079863 h 6858000"/>
              <a:gd name="connsiteX491" fmla="*/ 3626636 w 7467600"/>
              <a:gd name="connsiteY491" fmla="*/ 4512230 h 6858000"/>
              <a:gd name="connsiteX492" fmla="*/ 3653088 w 7467600"/>
              <a:gd name="connsiteY492" fmla="*/ 4521417 h 6858000"/>
              <a:gd name="connsiteX493" fmla="*/ 3988128 w 7467600"/>
              <a:gd name="connsiteY493" fmla="*/ 4817267 h 6858000"/>
              <a:gd name="connsiteX494" fmla="*/ 4830582 w 7467600"/>
              <a:gd name="connsiteY494" fmla="*/ 4676000 h 6858000"/>
              <a:gd name="connsiteX495" fmla="*/ 4830100 w 7467600"/>
              <a:gd name="connsiteY495" fmla="*/ 4675554 h 6858000"/>
              <a:gd name="connsiteX496" fmla="*/ 4036318 w 7467600"/>
              <a:gd name="connsiteY496" fmla="*/ 4147013 h 6858000"/>
              <a:gd name="connsiteX497" fmla="*/ 3432098 w 7467600"/>
              <a:gd name="connsiteY497" fmla="*/ 3537312 h 6858000"/>
              <a:gd name="connsiteX498" fmla="*/ 3446761 w 7467600"/>
              <a:gd name="connsiteY498" fmla="*/ 3461278 h 6858000"/>
              <a:gd name="connsiteX499" fmla="*/ 4419733 w 7467600"/>
              <a:gd name="connsiteY499" fmla="*/ 3963555 h 6858000"/>
              <a:gd name="connsiteX500" fmla="*/ 4781371 w 7467600"/>
              <a:gd name="connsiteY500" fmla="*/ 4458604 h 6858000"/>
              <a:gd name="connsiteX501" fmla="*/ 4780440 w 7467600"/>
              <a:gd name="connsiteY501" fmla="*/ 4470290 h 6858000"/>
              <a:gd name="connsiteX502" fmla="*/ 4898954 w 7467600"/>
              <a:gd name="connsiteY502" fmla="*/ 4662092 h 6858000"/>
              <a:gd name="connsiteX503" fmla="*/ 4900699 w 7467600"/>
              <a:gd name="connsiteY503" fmla="*/ 4670867 h 6858000"/>
              <a:gd name="connsiteX504" fmla="*/ 5714511 w 7467600"/>
              <a:gd name="connsiteY504" fmla="*/ 4663483 h 6858000"/>
              <a:gd name="connsiteX505" fmla="*/ 5464793 w 7467600"/>
              <a:gd name="connsiteY505" fmla="*/ 4393556 h 6858000"/>
              <a:gd name="connsiteX506" fmla="*/ 5461897 w 7467600"/>
              <a:gd name="connsiteY506" fmla="*/ 4390879 h 6858000"/>
              <a:gd name="connsiteX507" fmla="*/ 4294126 w 7467600"/>
              <a:gd name="connsiteY507" fmla="*/ 3303048 h 6858000"/>
              <a:gd name="connsiteX508" fmla="*/ 4305321 w 7467600"/>
              <a:gd name="connsiteY508" fmla="*/ 3256953 h 6858000"/>
              <a:gd name="connsiteX509" fmla="*/ 4949299 w 7467600"/>
              <a:gd name="connsiteY509" fmla="*/ 3766336 h 6858000"/>
              <a:gd name="connsiteX510" fmla="*/ 5291452 w 7467600"/>
              <a:gd name="connsiteY510" fmla="*/ 4076801 h 6858000"/>
              <a:gd name="connsiteX511" fmla="*/ 5434998 w 7467600"/>
              <a:gd name="connsiteY511" fmla="*/ 4254100 h 6858000"/>
              <a:gd name="connsiteX512" fmla="*/ 5351015 w 7467600"/>
              <a:gd name="connsiteY512" fmla="*/ 3760989 h 6858000"/>
              <a:gd name="connsiteX513" fmla="*/ 5413780 w 7467600"/>
              <a:gd name="connsiteY513" fmla="*/ 2966265 h 6858000"/>
              <a:gd name="connsiteX514" fmla="*/ 5425627 w 7467600"/>
              <a:gd name="connsiteY514" fmla="*/ 2954192 h 6858000"/>
              <a:gd name="connsiteX515" fmla="*/ 6604735 w 7467600"/>
              <a:gd name="connsiteY515" fmla="*/ 2041381 h 6858000"/>
              <a:gd name="connsiteX516" fmla="*/ 7204487 w 7467600"/>
              <a:gd name="connsiteY516" fmla="*/ 2742112 h 6858000"/>
              <a:gd name="connsiteX517" fmla="*/ 7131592 w 7467600"/>
              <a:gd name="connsiteY517" fmla="*/ 2672096 h 6858000"/>
              <a:gd name="connsiteX518" fmla="*/ 6996344 w 7467600"/>
              <a:gd name="connsiteY518" fmla="*/ 2518310 h 6858000"/>
              <a:gd name="connsiteX519" fmla="*/ 6735495 w 7467600"/>
              <a:gd name="connsiteY519" fmla="*/ 2196890 h 6858000"/>
              <a:gd name="connsiteX520" fmla="*/ 6721901 w 7467600"/>
              <a:gd name="connsiteY520" fmla="*/ 2179274 h 6858000"/>
              <a:gd name="connsiteX521" fmla="*/ 6604735 w 7467600"/>
              <a:gd name="connsiteY521" fmla="*/ 2041381 h 6858000"/>
              <a:gd name="connsiteX522" fmla="*/ 6591670 w 7467600"/>
              <a:gd name="connsiteY522" fmla="*/ 1988277 h 6858000"/>
              <a:gd name="connsiteX523" fmla="*/ 6747349 w 7467600"/>
              <a:gd name="connsiteY523" fmla="*/ 2160069 h 6858000"/>
              <a:gd name="connsiteX524" fmla="*/ 6760943 w 7467600"/>
              <a:gd name="connsiteY524" fmla="*/ 2177686 h 6858000"/>
              <a:gd name="connsiteX525" fmla="*/ 7021065 w 7467600"/>
              <a:gd name="connsiteY525" fmla="*/ 2498102 h 6858000"/>
              <a:gd name="connsiteX526" fmla="*/ 7155223 w 7467600"/>
              <a:gd name="connsiteY526" fmla="*/ 2650386 h 6858000"/>
              <a:gd name="connsiteX527" fmla="*/ 7203167 w 7467600"/>
              <a:gd name="connsiteY527" fmla="*/ 2697288 h 6858000"/>
              <a:gd name="connsiteX528" fmla="*/ 6937703 w 7467600"/>
              <a:gd name="connsiteY528" fmla="*/ 2321981 h 6858000"/>
              <a:gd name="connsiteX529" fmla="*/ 6591670 w 7467600"/>
              <a:gd name="connsiteY529" fmla="*/ 1988277 h 6858000"/>
              <a:gd name="connsiteX530" fmla="*/ 5798671 w 7467600"/>
              <a:gd name="connsiteY530" fmla="*/ 1981601 h 6858000"/>
              <a:gd name="connsiteX531" fmla="*/ 5754709 w 7467600"/>
              <a:gd name="connsiteY531" fmla="*/ 2071454 h 6858000"/>
              <a:gd name="connsiteX532" fmla="*/ 5763044 w 7467600"/>
              <a:gd name="connsiteY532" fmla="*/ 2842206 h 6858000"/>
              <a:gd name="connsiteX533" fmla="*/ 5764974 w 7467600"/>
              <a:gd name="connsiteY533" fmla="*/ 2799609 h 6858000"/>
              <a:gd name="connsiteX534" fmla="*/ 5767665 w 7467600"/>
              <a:gd name="connsiteY534" fmla="*/ 2666409 h 6858000"/>
              <a:gd name="connsiteX535" fmla="*/ 5763055 w 7467600"/>
              <a:gd name="connsiteY535" fmla="*/ 2579705 h 6858000"/>
              <a:gd name="connsiteX536" fmla="*/ 5758079 w 7467600"/>
              <a:gd name="connsiteY536" fmla="*/ 2492508 h 6858000"/>
              <a:gd name="connsiteX537" fmla="*/ 5779325 w 7467600"/>
              <a:gd name="connsiteY537" fmla="*/ 2197069 h 6858000"/>
              <a:gd name="connsiteX538" fmla="*/ 5798671 w 7467600"/>
              <a:gd name="connsiteY538" fmla="*/ 1981601 h 6858000"/>
              <a:gd name="connsiteX539" fmla="*/ 5829202 w 7467600"/>
              <a:gd name="connsiteY539" fmla="*/ 1971679 h 6858000"/>
              <a:gd name="connsiteX540" fmla="*/ 5809558 w 7467600"/>
              <a:gd name="connsiteY540" fmla="*/ 2198043 h 6858000"/>
              <a:gd name="connsiteX541" fmla="*/ 5788653 w 7467600"/>
              <a:gd name="connsiteY541" fmla="*/ 2489430 h 6858000"/>
              <a:gd name="connsiteX542" fmla="*/ 5793439 w 7467600"/>
              <a:gd name="connsiteY542" fmla="*/ 2575235 h 6858000"/>
              <a:gd name="connsiteX543" fmla="*/ 5796837 w 7467600"/>
              <a:gd name="connsiteY543" fmla="*/ 2637633 h 6858000"/>
              <a:gd name="connsiteX544" fmla="*/ 5818614 w 7467600"/>
              <a:gd name="connsiteY544" fmla="*/ 2473055 h 6858000"/>
              <a:gd name="connsiteX545" fmla="*/ 5829202 w 7467600"/>
              <a:gd name="connsiteY545" fmla="*/ 1971679 h 6858000"/>
              <a:gd name="connsiteX546" fmla="*/ 5911389 w 7467600"/>
              <a:gd name="connsiteY546" fmla="*/ 1898371 h 6858000"/>
              <a:gd name="connsiteX547" fmla="*/ 6237627 w 7467600"/>
              <a:gd name="connsiteY547" fmla="*/ 2231921 h 6858000"/>
              <a:gd name="connsiteX548" fmla="*/ 5911389 w 7467600"/>
              <a:gd name="connsiteY548" fmla="*/ 1898371 h 6858000"/>
              <a:gd name="connsiteX549" fmla="*/ 6944437 w 7467600"/>
              <a:gd name="connsiteY549" fmla="*/ 1575402 h 6858000"/>
              <a:gd name="connsiteX550" fmla="*/ 6304730 w 7467600"/>
              <a:gd name="connsiteY550" fmla="*/ 1766654 h 6858000"/>
              <a:gd name="connsiteX551" fmla="*/ 6944437 w 7467600"/>
              <a:gd name="connsiteY551" fmla="*/ 1575402 h 6858000"/>
              <a:gd name="connsiteX552" fmla="*/ 7019523 w 7467600"/>
              <a:gd name="connsiteY552" fmla="*/ 1519450 h 6858000"/>
              <a:gd name="connsiteX553" fmla="*/ 6298091 w 7467600"/>
              <a:gd name="connsiteY553" fmla="*/ 1737122 h 6858000"/>
              <a:gd name="connsiteX554" fmla="*/ 7019523 w 7467600"/>
              <a:gd name="connsiteY554" fmla="*/ 1519450 h 6858000"/>
              <a:gd name="connsiteX555" fmla="*/ 2399523 w 7467600"/>
              <a:gd name="connsiteY555" fmla="*/ 1428234 h 6858000"/>
              <a:gd name="connsiteX556" fmla="*/ 2224982 w 7467600"/>
              <a:gd name="connsiteY556" fmla="*/ 1826201 h 6858000"/>
              <a:gd name="connsiteX557" fmla="*/ 2096099 w 7467600"/>
              <a:gd name="connsiteY557" fmla="*/ 2345900 h 6858000"/>
              <a:gd name="connsiteX558" fmla="*/ 2283317 w 7467600"/>
              <a:gd name="connsiteY558" fmla="*/ 1796925 h 6858000"/>
              <a:gd name="connsiteX559" fmla="*/ 2399523 w 7467600"/>
              <a:gd name="connsiteY559" fmla="*/ 1428234 h 6858000"/>
              <a:gd name="connsiteX560" fmla="*/ 2448558 w 7467600"/>
              <a:gd name="connsiteY560" fmla="*/ 1373435 h 6858000"/>
              <a:gd name="connsiteX561" fmla="*/ 2312521 w 7467600"/>
              <a:gd name="connsiteY561" fmla="*/ 1806140 h 6858000"/>
              <a:gd name="connsiteX562" fmla="*/ 2127533 w 7467600"/>
              <a:gd name="connsiteY562" fmla="*/ 2348380 h 6858000"/>
              <a:gd name="connsiteX563" fmla="*/ 2358080 w 7467600"/>
              <a:gd name="connsiteY563" fmla="*/ 1866134 h 6858000"/>
              <a:gd name="connsiteX564" fmla="*/ 2407436 w 7467600"/>
              <a:gd name="connsiteY564" fmla="*/ 1651070 h 6858000"/>
              <a:gd name="connsiteX565" fmla="*/ 2448558 w 7467600"/>
              <a:gd name="connsiteY565" fmla="*/ 1373435 h 6858000"/>
              <a:gd name="connsiteX566" fmla="*/ 278707 w 7467600"/>
              <a:gd name="connsiteY566" fmla="*/ 1352270 h 6858000"/>
              <a:gd name="connsiteX567" fmla="*/ 321570 w 7467600"/>
              <a:gd name="connsiteY567" fmla="*/ 1861610 h 6858000"/>
              <a:gd name="connsiteX568" fmla="*/ 294281 w 7467600"/>
              <a:gd name="connsiteY568" fmla="*/ 1440658 h 6858000"/>
              <a:gd name="connsiteX569" fmla="*/ 278707 w 7467600"/>
              <a:gd name="connsiteY569" fmla="*/ 1352270 h 6858000"/>
              <a:gd name="connsiteX570" fmla="*/ 1423821 w 7467600"/>
              <a:gd name="connsiteY570" fmla="*/ 1351958 h 6858000"/>
              <a:gd name="connsiteX571" fmla="*/ 1638521 w 7467600"/>
              <a:gd name="connsiteY571" fmla="*/ 1908470 h 6858000"/>
              <a:gd name="connsiteX572" fmla="*/ 1754199 w 7467600"/>
              <a:gd name="connsiteY572" fmla="*/ 2149284 h 6858000"/>
              <a:gd name="connsiteX573" fmla="*/ 1908359 w 7467600"/>
              <a:gd name="connsiteY573" fmla="*/ 2364988 h 6858000"/>
              <a:gd name="connsiteX574" fmla="*/ 1647661 w 7467600"/>
              <a:gd name="connsiteY574" fmla="*/ 1825945 h 6858000"/>
              <a:gd name="connsiteX575" fmla="*/ 1423821 w 7467600"/>
              <a:gd name="connsiteY575" fmla="*/ 1351958 h 6858000"/>
              <a:gd name="connsiteX576" fmla="*/ 1431890 w 7467600"/>
              <a:gd name="connsiteY576" fmla="*/ 1306475 h 6858000"/>
              <a:gd name="connsiteX577" fmla="*/ 1507597 w 7467600"/>
              <a:gd name="connsiteY577" fmla="*/ 1446132 h 6858000"/>
              <a:gd name="connsiteX578" fmla="*/ 1674586 w 7467600"/>
              <a:gd name="connsiteY578" fmla="*/ 1813832 h 6858000"/>
              <a:gd name="connsiteX579" fmla="*/ 1815950 w 7467600"/>
              <a:gd name="connsiteY579" fmla="*/ 2128564 h 6858000"/>
              <a:gd name="connsiteX580" fmla="*/ 1984242 w 7467600"/>
              <a:gd name="connsiteY580" fmla="*/ 2430829 h 6858000"/>
              <a:gd name="connsiteX581" fmla="*/ 2014023 w 7467600"/>
              <a:gd name="connsiteY581" fmla="*/ 2450995 h 6858000"/>
              <a:gd name="connsiteX582" fmla="*/ 1747337 w 7467600"/>
              <a:gd name="connsiteY582" fmla="*/ 1855264 h 6858000"/>
              <a:gd name="connsiteX583" fmla="*/ 1533749 w 7467600"/>
              <a:gd name="connsiteY583" fmla="*/ 1478656 h 6858000"/>
              <a:gd name="connsiteX584" fmla="*/ 1431890 w 7467600"/>
              <a:gd name="connsiteY584" fmla="*/ 1306475 h 6858000"/>
              <a:gd name="connsiteX585" fmla="*/ 5052692 w 7467600"/>
              <a:gd name="connsiteY585" fmla="*/ 1292994 h 6858000"/>
              <a:gd name="connsiteX586" fmla="*/ 5200661 w 7467600"/>
              <a:gd name="connsiteY586" fmla="*/ 1635186 h 6858000"/>
              <a:gd name="connsiteX587" fmla="*/ 5297138 w 7467600"/>
              <a:gd name="connsiteY587" fmla="*/ 1906351 h 6858000"/>
              <a:gd name="connsiteX588" fmla="*/ 5052692 w 7467600"/>
              <a:gd name="connsiteY588" fmla="*/ 1292994 h 6858000"/>
              <a:gd name="connsiteX589" fmla="*/ 5009948 w 7467600"/>
              <a:gd name="connsiteY589" fmla="*/ 1273619 h 6858000"/>
              <a:gd name="connsiteX590" fmla="*/ 5121777 w 7467600"/>
              <a:gd name="connsiteY590" fmla="*/ 1654213 h 6858000"/>
              <a:gd name="connsiteX591" fmla="*/ 5293545 w 7467600"/>
              <a:gd name="connsiteY591" fmla="*/ 2072247 h 6858000"/>
              <a:gd name="connsiteX592" fmla="*/ 5294042 w 7467600"/>
              <a:gd name="connsiteY592" fmla="*/ 2065019 h 6858000"/>
              <a:gd name="connsiteX593" fmla="*/ 5171936 w 7467600"/>
              <a:gd name="connsiteY593" fmla="*/ 1647613 h 6858000"/>
              <a:gd name="connsiteX594" fmla="*/ 5009948 w 7467600"/>
              <a:gd name="connsiteY594" fmla="*/ 1273619 h 6858000"/>
              <a:gd name="connsiteX595" fmla="*/ 655236 w 7467600"/>
              <a:gd name="connsiteY595" fmla="*/ 1268632 h 6858000"/>
              <a:gd name="connsiteX596" fmla="*/ 839521 w 7467600"/>
              <a:gd name="connsiteY596" fmla="*/ 1685315 h 6858000"/>
              <a:gd name="connsiteX597" fmla="*/ 1109416 w 7467600"/>
              <a:gd name="connsiteY597" fmla="*/ 2061663 h 6858000"/>
              <a:gd name="connsiteX598" fmla="*/ 1298300 w 7467600"/>
              <a:gd name="connsiteY598" fmla="*/ 2247742 h 6858000"/>
              <a:gd name="connsiteX599" fmla="*/ 1125871 w 7467600"/>
              <a:gd name="connsiteY599" fmla="*/ 1989513 h 6858000"/>
              <a:gd name="connsiteX600" fmla="*/ 981574 w 7467600"/>
              <a:gd name="connsiteY600" fmla="*/ 1783157 h 6858000"/>
              <a:gd name="connsiteX601" fmla="*/ 922198 w 7467600"/>
              <a:gd name="connsiteY601" fmla="*/ 1677437 h 6858000"/>
              <a:gd name="connsiteX602" fmla="*/ 869293 w 7467600"/>
              <a:gd name="connsiteY602" fmla="*/ 1583214 h 6858000"/>
              <a:gd name="connsiteX603" fmla="*/ 751431 w 7467600"/>
              <a:gd name="connsiteY603" fmla="*/ 1405731 h 6858000"/>
              <a:gd name="connsiteX604" fmla="*/ 655236 w 7467600"/>
              <a:gd name="connsiteY604" fmla="*/ 1268632 h 6858000"/>
              <a:gd name="connsiteX605" fmla="*/ 6516292 w 7467600"/>
              <a:gd name="connsiteY605" fmla="*/ 1263064 h 6858000"/>
              <a:gd name="connsiteX606" fmla="*/ 5736320 w 7467600"/>
              <a:gd name="connsiteY606" fmla="*/ 1501803 h 6858000"/>
              <a:gd name="connsiteX607" fmla="*/ 6516292 w 7467600"/>
              <a:gd name="connsiteY607" fmla="*/ 1263064 h 6858000"/>
              <a:gd name="connsiteX608" fmla="*/ 291466 w 7467600"/>
              <a:gd name="connsiteY608" fmla="*/ 1250369 h 6858000"/>
              <a:gd name="connsiteX609" fmla="*/ 323180 w 7467600"/>
              <a:gd name="connsiteY609" fmla="*/ 1435283 h 6858000"/>
              <a:gd name="connsiteX610" fmla="*/ 349381 w 7467600"/>
              <a:gd name="connsiteY610" fmla="*/ 1875041 h 6858000"/>
              <a:gd name="connsiteX611" fmla="*/ 374363 w 7467600"/>
              <a:gd name="connsiteY611" fmla="*/ 1506494 h 6858000"/>
              <a:gd name="connsiteX612" fmla="*/ 302168 w 7467600"/>
              <a:gd name="connsiteY612" fmla="*/ 1274495 h 6858000"/>
              <a:gd name="connsiteX613" fmla="*/ 291466 w 7467600"/>
              <a:gd name="connsiteY613" fmla="*/ 1250369 h 6858000"/>
              <a:gd name="connsiteX614" fmla="*/ 678222 w 7467600"/>
              <a:gd name="connsiteY614" fmla="*/ 1248670 h 6858000"/>
              <a:gd name="connsiteX615" fmla="*/ 775536 w 7467600"/>
              <a:gd name="connsiteY615" fmla="*/ 1388015 h 6858000"/>
              <a:gd name="connsiteX616" fmla="*/ 894529 w 7467600"/>
              <a:gd name="connsiteY616" fmla="*/ 1567739 h 6858000"/>
              <a:gd name="connsiteX617" fmla="*/ 948000 w 7467600"/>
              <a:gd name="connsiteY617" fmla="*/ 1663088 h 6858000"/>
              <a:gd name="connsiteX618" fmla="*/ 1006812 w 7467600"/>
              <a:gd name="connsiteY618" fmla="*/ 1767683 h 6858000"/>
              <a:gd name="connsiteX619" fmla="*/ 1149133 w 7467600"/>
              <a:gd name="connsiteY619" fmla="*/ 1971513 h 6858000"/>
              <a:gd name="connsiteX620" fmla="*/ 1333952 w 7467600"/>
              <a:gd name="connsiteY620" fmla="*/ 2251620 h 6858000"/>
              <a:gd name="connsiteX621" fmla="*/ 1337329 w 7467600"/>
              <a:gd name="connsiteY621" fmla="*/ 2258350 h 6858000"/>
              <a:gd name="connsiteX622" fmla="*/ 1014726 w 7467600"/>
              <a:gd name="connsiteY622" fmla="*/ 1615556 h 6858000"/>
              <a:gd name="connsiteX623" fmla="*/ 678222 w 7467600"/>
              <a:gd name="connsiteY623" fmla="*/ 1248670 h 6858000"/>
              <a:gd name="connsiteX624" fmla="*/ 6691602 w 7467600"/>
              <a:gd name="connsiteY624" fmla="*/ 1140573 h 6858000"/>
              <a:gd name="connsiteX625" fmla="*/ 6571100 w 7467600"/>
              <a:gd name="connsiteY625" fmla="*/ 1183662 h 6858000"/>
              <a:gd name="connsiteX626" fmla="*/ 6241687 w 7467600"/>
              <a:gd name="connsiteY626" fmla="*/ 1257600 h 6858000"/>
              <a:gd name="connsiteX627" fmla="*/ 5693009 w 7467600"/>
              <a:gd name="connsiteY627" fmla="*/ 1478256 h 6858000"/>
              <a:gd name="connsiteX628" fmla="*/ 6548420 w 7467600"/>
              <a:gd name="connsiteY628" fmla="*/ 1214599 h 6858000"/>
              <a:gd name="connsiteX629" fmla="*/ 6605473 w 7467600"/>
              <a:gd name="connsiteY629" fmla="*/ 1184686 h 6858000"/>
              <a:gd name="connsiteX630" fmla="*/ 6691602 w 7467600"/>
              <a:gd name="connsiteY630" fmla="*/ 1140573 h 6858000"/>
              <a:gd name="connsiteX631" fmla="*/ 4002475 w 7467600"/>
              <a:gd name="connsiteY631" fmla="*/ 1037802 h 6858000"/>
              <a:gd name="connsiteX632" fmla="*/ 4000324 w 7467600"/>
              <a:gd name="connsiteY632" fmla="*/ 1039362 h 6858000"/>
              <a:gd name="connsiteX633" fmla="*/ 4002862 w 7467600"/>
              <a:gd name="connsiteY633" fmla="*/ 1042866 h 6858000"/>
              <a:gd name="connsiteX634" fmla="*/ 4002475 w 7467600"/>
              <a:gd name="connsiteY634" fmla="*/ 1037802 h 6858000"/>
              <a:gd name="connsiteX635" fmla="*/ 506322 w 7467600"/>
              <a:gd name="connsiteY635" fmla="*/ 1020997 h 6858000"/>
              <a:gd name="connsiteX636" fmla="*/ 533068 w 7467600"/>
              <a:gd name="connsiteY636" fmla="*/ 1029409 h 6858000"/>
              <a:gd name="connsiteX637" fmla="*/ 1232525 w 7467600"/>
              <a:gd name="connsiteY637" fmla="*/ 1804675 h 6858000"/>
              <a:gd name="connsiteX638" fmla="*/ 1388858 w 7467600"/>
              <a:gd name="connsiteY638" fmla="*/ 2368011 h 6858000"/>
              <a:gd name="connsiteX639" fmla="*/ 1384098 w 7467600"/>
              <a:gd name="connsiteY639" fmla="*/ 2378125 h 6858000"/>
              <a:gd name="connsiteX640" fmla="*/ 1425393 w 7467600"/>
              <a:gd name="connsiteY640" fmla="*/ 2589124 h 6858000"/>
              <a:gd name="connsiteX641" fmla="*/ 1424001 w 7467600"/>
              <a:gd name="connsiteY641" fmla="*/ 2597541 h 6858000"/>
              <a:gd name="connsiteX642" fmla="*/ 2152729 w 7467600"/>
              <a:gd name="connsiteY642" fmla="*/ 2864487 h 6858000"/>
              <a:gd name="connsiteX643" fmla="*/ 2020609 w 7467600"/>
              <a:gd name="connsiteY643" fmla="*/ 2539671 h 6858000"/>
              <a:gd name="connsiteX644" fmla="*/ 2018920 w 7467600"/>
              <a:gd name="connsiteY644" fmla="*/ 2536309 h 6858000"/>
              <a:gd name="connsiteX645" fmla="*/ 1342441 w 7467600"/>
              <a:gd name="connsiteY645" fmla="*/ 1173017 h 6858000"/>
              <a:gd name="connsiteX646" fmla="*/ 1367925 w 7467600"/>
              <a:gd name="connsiteY646" fmla="*/ 1135648 h 6858000"/>
              <a:gd name="connsiteX647" fmla="*/ 1771401 w 7467600"/>
              <a:gd name="connsiteY647" fmla="*/ 1806673 h 6858000"/>
              <a:gd name="connsiteX648" fmla="*/ 1972385 w 7467600"/>
              <a:gd name="connsiteY648" fmla="*/ 2198735 h 6858000"/>
              <a:gd name="connsiteX649" fmla="*/ 2040892 w 7467600"/>
              <a:gd name="connsiteY649" fmla="*/ 2405205 h 6858000"/>
              <a:gd name="connsiteX650" fmla="*/ 2131689 w 7467600"/>
              <a:gd name="connsiteY650" fmla="*/ 1936926 h 6858000"/>
              <a:gd name="connsiteX651" fmla="*/ 2454820 w 7467600"/>
              <a:gd name="connsiteY651" fmla="*/ 1248808 h 6858000"/>
              <a:gd name="connsiteX652" fmla="*/ 2492512 w 7467600"/>
              <a:gd name="connsiteY652" fmla="*/ 1302920 h 6858000"/>
              <a:gd name="connsiteX653" fmla="*/ 2081216 w 7467600"/>
              <a:gd name="connsiteY653" fmla="*/ 2527513 h 6858000"/>
              <a:gd name="connsiteX654" fmla="*/ 2081211 w 7467600"/>
              <a:gd name="connsiteY654" fmla="*/ 2528916 h 6858000"/>
              <a:gd name="connsiteX655" fmla="*/ 2199067 w 7467600"/>
              <a:gd name="connsiteY655" fmla="*/ 2884061 h 6858000"/>
              <a:gd name="connsiteX656" fmla="*/ 3192586 w 7467600"/>
              <a:gd name="connsiteY656" fmla="*/ 3411496 h 6858000"/>
              <a:gd name="connsiteX657" fmla="*/ 3182620 w 7467600"/>
              <a:gd name="connsiteY657" fmla="*/ 3483279 h 6858000"/>
              <a:gd name="connsiteX658" fmla="*/ 2435119 w 7467600"/>
              <a:gd name="connsiteY658" fmla="*/ 3080173 h 6858000"/>
              <a:gd name="connsiteX659" fmla="*/ 2410152 w 7467600"/>
              <a:gd name="connsiteY659" fmla="*/ 3063751 h 6858000"/>
              <a:gd name="connsiteX660" fmla="*/ 2408099 w 7467600"/>
              <a:gd name="connsiteY660" fmla="*/ 3064403 h 6858000"/>
              <a:gd name="connsiteX661" fmla="*/ 2407218 w 7467600"/>
              <a:gd name="connsiteY661" fmla="*/ 3070324 h 6858000"/>
              <a:gd name="connsiteX662" fmla="*/ 2380138 w 7467600"/>
              <a:gd name="connsiteY662" fmla="*/ 3099341 h 6858000"/>
              <a:gd name="connsiteX663" fmla="*/ 1765923 w 7467600"/>
              <a:gd name="connsiteY663" fmla="*/ 3581043 h 6858000"/>
              <a:gd name="connsiteX664" fmla="*/ 1702258 w 7467600"/>
              <a:gd name="connsiteY664" fmla="*/ 3612286 h 6858000"/>
              <a:gd name="connsiteX665" fmla="*/ 1538370 w 7467600"/>
              <a:gd name="connsiteY665" fmla="*/ 3811804 h 6858000"/>
              <a:gd name="connsiteX666" fmla="*/ 542867 w 7467600"/>
              <a:gd name="connsiteY666" fmla="*/ 4944092 h 6858000"/>
              <a:gd name="connsiteX667" fmla="*/ 515800 w 7467600"/>
              <a:gd name="connsiteY667" fmla="*/ 4862180 h 6858000"/>
              <a:gd name="connsiteX668" fmla="*/ 909145 w 7467600"/>
              <a:gd name="connsiteY668" fmla="*/ 4199225 h 6858000"/>
              <a:gd name="connsiteX669" fmla="*/ 1214067 w 7467600"/>
              <a:gd name="connsiteY669" fmla="*/ 3908561 h 6858000"/>
              <a:gd name="connsiteX670" fmla="*/ 640967 w 7467600"/>
              <a:gd name="connsiteY670" fmla="*/ 4105601 h 6858000"/>
              <a:gd name="connsiteX671" fmla="*/ 112563 w 7467600"/>
              <a:gd name="connsiteY671" fmla="*/ 4396952 h 6858000"/>
              <a:gd name="connsiteX672" fmla="*/ 0 w 7467600"/>
              <a:gd name="connsiteY672" fmla="*/ 4466006 h 6858000"/>
              <a:gd name="connsiteX673" fmla="*/ 0 w 7467600"/>
              <a:gd name="connsiteY673" fmla="*/ 4233763 h 6858000"/>
              <a:gd name="connsiteX674" fmla="*/ 36881 w 7467600"/>
              <a:gd name="connsiteY674" fmla="*/ 4200118 h 6858000"/>
              <a:gd name="connsiteX675" fmla="*/ 910534 w 7467600"/>
              <a:gd name="connsiteY675" fmla="*/ 3629753 h 6858000"/>
              <a:gd name="connsiteX676" fmla="*/ 1578717 w 7467600"/>
              <a:gd name="connsiteY676" fmla="*/ 3575982 h 6858000"/>
              <a:gd name="connsiteX677" fmla="*/ 2338780 w 7467600"/>
              <a:gd name="connsiteY677" fmla="*/ 3033725 h 6858000"/>
              <a:gd name="connsiteX678" fmla="*/ 1807991 w 7467600"/>
              <a:gd name="connsiteY678" fmla="*/ 2807184 h 6858000"/>
              <a:gd name="connsiteX679" fmla="*/ 1416358 w 7467600"/>
              <a:gd name="connsiteY679" fmla="*/ 3112571 h 6858000"/>
              <a:gd name="connsiteX680" fmla="*/ 939066 w 7467600"/>
              <a:gd name="connsiteY680" fmla="*/ 3378798 h 6858000"/>
              <a:gd name="connsiteX681" fmla="*/ 115099 w 7467600"/>
              <a:gd name="connsiteY681" fmla="*/ 3607650 h 6858000"/>
              <a:gd name="connsiteX682" fmla="*/ 97284 w 7467600"/>
              <a:gd name="connsiteY682" fmla="*/ 3520393 h 6858000"/>
              <a:gd name="connsiteX683" fmla="*/ 922050 w 7467600"/>
              <a:gd name="connsiteY683" fmla="*/ 3074867 h 6858000"/>
              <a:gd name="connsiteX684" fmla="*/ 1405265 w 7467600"/>
              <a:gd name="connsiteY684" fmla="*/ 3016319 h 6858000"/>
              <a:gd name="connsiteX685" fmla="*/ 1407512 w 7467600"/>
              <a:gd name="connsiteY685" fmla="*/ 3018001 h 6858000"/>
              <a:gd name="connsiteX686" fmla="*/ 1726266 w 7467600"/>
              <a:gd name="connsiteY686" fmla="*/ 2777274 h 6858000"/>
              <a:gd name="connsiteX687" fmla="*/ 625390 w 7467600"/>
              <a:gd name="connsiteY687" fmla="*/ 2514541 h 6858000"/>
              <a:gd name="connsiteX688" fmla="*/ 619799 w 7467600"/>
              <a:gd name="connsiteY688" fmla="*/ 2527180 h 6858000"/>
              <a:gd name="connsiteX689" fmla="*/ 310030 w 7467600"/>
              <a:gd name="connsiteY689" fmla="*/ 2771818 h 6858000"/>
              <a:gd name="connsiteX690" fmla="*/ 173877 w 7467600"/>
              <a:gd name="connsiteY690" fmla="*/ 2937056 h 6858000"/>
              <a:gd name="connsiteX691" fmla="*/ 77889 w 7467600"/>
              <a:gd name="connsiteY691" fmla="*/ 3138440 h 6858000"/>
              <a:gd name="connsiteX692" fmla="*/ 0 w 7467600"/>
              <a:gd name="connsiteY692" fmla="*/ 3271395 h 6858000"/>
              <a:gd name="connsiteX693" fmla="*/ 0 w 7467600"/>
              <a:gd name="connsiteY693" fmla="*/ 3153002 h 6858000"/>
              <a:gd name="connsiteX694" fmla="*/ 2386 w 7467600"/>
              <a:gd name="connsiteY694" fmla="*/ 3149203 h 6858000"/>
              <a:gd name="connsiteX695" fmla="*/ 89753 w 7467600"/>
              <a:gd name="connsiteY695" fmla="*/ 2987702 h 6858000"/>
              <a:gd name="connsiteX696" fmla="*/ 76869 w 7467600"/>
              <a:gd name="connsiteY696" fmla="*/ 3005404 h 6858000"/>
              <a:gd name="connsiteX697" fmla="*/ 32049 w 7467600"/>
              <a:gd name="connsiteY697" fmla="*/ 3065814 h 6858000"/>
              <a:gd name="connsiteX698" fmla="*/ 0 w 7467600"/>
              <a:gd name="connsiteY698" fmla="*/ 3108744 h 6858000"/>
              <a:gd name="connsiteX699" fmla="*/ 0 w 7467600"/>
              <a:gd name="connsiteY699" fmla="*/ 3058059 h 6858000"/>
              <a:gd name="connsiteX700" fmla="*/ 7610 w 7467600"/>
              <a:gd name="connsiteY700" fmla="*/ 3047889 h 6858000"/>
              <a:gd name="connsiteX701" fmla="*/ 52419 w 7467600"/>
              <a:gd name="connsiteY701" fmla="*/ 2987479 h 6858000"/>
              <a:gd name="connsiteX702" fmla="*/ 59142 w 7467600"/>
              <a:gd name="connsiteY702" fmla="*/ 2978488 h 6858000"/>
              <a:gd name="connsiteX703" fmla="*/ 0 w 7467600"/>
              <a:gd name="connsiteY703" fmla="*/ 3015334 h 6858000"/>
              <a:gd name="connsiteX704" fmla="*/ 0 w 7467600"/>
              <a:gd name="connsiteY704" fmla="*/ 2914286 h 6858000"/>
              <a:gd name="connsiteX705" fmla="*/ 36383 w 7467600"/>
              <a:gd name="connsiteY705" fmla="*/ 2901128 h 6858000"/>
              <a:gd name="connsiteX706" fmla="*/ 156329 w 7467600"/>
              <a:gd name="connsiteY706" fmla="*/ 2840533 h 6858000"/>
              <a:gd name="connsiteX707" fmla="*/ 358355 w 7467600"/>
              <a:gd name="connsiteY707" fmla="*/ 2620471 h 6858000"/>
              <a:gd name="connsiteX708" fmla="*/ 510577 w 7467600"/>
              <a:gd name="connsiteY708" fmla="*/ 2501244 h 6858000"/>
              <a:gd name="connsiteX709" fmla="*/ 211967 w 7467600"/>
              <a:gd name="connsiteY709" fmla="*/ 2479171 h 6858000"/>
              <a:gd name="connsiteX710" fmla="*/ 0 w 7467600"/>
              <a:gd name="connsiteY710" fmla="*/ 2476398 h 6858000"/>
              <a:gd name="connsiteX711" fmla="*/ 0 w 7467600"/>
              <a:gd name="connsiteY711" fmla="*/ 2389189 h 6858000"/>
              <a:gd name="connsiteX712" fmla="*/ 103062 w 7467600"/>
              <a:gd name="connsiteY712" fmla="*/ 2389518 h 6858000"/>
              <a:gd name="connsiteX713" fmla="*/ 510734 w 7467600"/>
              <a:gd name="connsiteY713" fmla="*/ 2416201 h 6858000"/>
              <a:gd name="connsiteX714" fmla="*/ 279257 w 7467600"/>
              <a:gd name="connsiteY714" fmla="*/ 2092102 h 6858000"/>
              <a:gd name="connsiteX715" fmla="*/ 65265 w 7467600"/>
              <a:gd name="connsiteY715" fmla="*/ 2006049 h 6858000"/>
              <a:gd name="connsiteX716" fmla="*/ 0 w 7467600"/>
              <a:gd name="connsiteY716" fmla="*/ 1982532 h 6858000"/>
              <a:gd name="connsiteX717" fmla="*/ 0 w 7467600"/>
              <a:gd name="connsiteY717" fmla="*/ 1912789 h 6858000"/>
              <a:gd name="connsiteX718" fmla="*/ 97460 w 7467600"/>
              <a:gd name="connsiteY718" fmla="*/ 1953725 h 6858000"/>
              <a:gd name="connsiteX719" fmla="*/ 221272 w 7467600"/>
              <a:gd name="connsiteY719" fmla="*/ 1980766 h 6858000"/>
              <a:gd name="connsiteX720" fmla="*/ 116765 w 7467600"/>
              <a:gd name="connsiteY720" fmla="*/ 1911033 h 6858000"/>
              <a:gd name="connsiteX721" fmla="*/ 16405 w 7467600"/>
              <a:gd name="connsiteY721" fmla="*/ 1803412 h 6858000"/>
              <a:gd name="connsiteX722" fmla="*/ 0 w 7467600"/>
              <a:gd name="connsiteY722" fmla="*/ 1784777 h 6858000"/>
              <a:gd name="connsiteX723" fmla="*/ 0 w 7467600"/>
              <a:gd name="connsiteY723" fmla="*/ 1740082 h 6858000"/>
              <a:gd name="connsiteX724" fmla="*/ 39394 w 7467600"/>
              <a:gd name="connsiteY724" fmla="*/ 1784856 h 6858000"/>
              <a:gd name="connsiteX725" fmla="*/ 135813 w 7467600"/>
              <a:gd name="connsiteY725" fmla="*/ 1888838 h 6858000"/>
              <a:gd name="connsiteX726" fmla="*/ 242575 w 7467600"/>
              <a:gd name="connsiteY726" fmla="*/ 1958841 h 6858000"/>
              <a:gd name="connsiteX727" fmla="*/ 82197 w 7467600"/>
              <a:gd name="connsiteY727" fmla="*/ 1754826 h 6858000"/>
              <a:gd name="connsiteX728" fmla="*/ 0 w 7467600"/>
              <a:gd name="connsiteY728" fmla="*/ 1679650 h 6858000"/>
              <a:gd name="connsiteX729" fmla="*/ 0 w 7467600"/>
              <a:gd name="connsiteY729" fmla="*/ 1602463 h 6858000"/>
              <a:gd name="connsiteX730" fmla="*/ 84689 w 7467600"/>
              <a:gd name="connsiteY730" fmla="*/ 1677442 h 6858000"/>
              <a:gd name="connsiteX731" fmla="*/ 298437 w 7467600"/>
              <a:gd name="connsiteY731" fmla="*/ 1968019 h 6858000"/>
              <a:gd name="connsiteX732" fmla="*/ 227269 w 7467600"/>
              <a:gd name="connsiteY732" fmla="*/ 1114064 h 6858000"/>
              <a:gd name="connsiteX733" fmla="*/ 248003 w 7467600"/>
              <a:gd name="connsiteY733" fmla="*/ 1089613 h 6858000"/>
              <a:gd name="connsiteX734" fmla="*/ 427020 w 7467600"/>
              <a:gd name="connsiteY734" fmla="*/ 1619803 h 6858000"/>
              <a:gd name="connsiteX735" fmla="*/ 340345 w 7467600"/>
              <a:gd name="connsiteY735" fmla="*/ 2027739 h 6858000"/>
              <a:gd name="connsiteX736" fmla="*/ 360865 w 7467600"/>
              <a:gd name="connsiteY736" fmla="*/ 2044827 h 6858000"/>
              <a:gd name="connsiteX737" fmla="*/ 560414 w 7467600"/>
              <a:gd name="connsiteY737" fmla="*/ 2421457 h 6858000"/>
              <a:gd name="connsiteX738" fmla="*/ 1359703 w 7467600"/>
              <a:gd name="connsiteY738" fmla="*/ 2578554 h 6858000"/>
              <a:gd name="connsiteX739" fmla="*/ 1359422 w 7467600"/>
              <a:gd name="connsiteY739" fmla="*/ 2577994 h 6858000"/>
              <a:gd name="connsiteX740" fmla="*/ 828701 w 7467600"/>
              <a:gd name="connsiteY740" fmla="*/ 1839520 h 6858000"/>
              <a:gd name="connsiteX741" fmla="*/ 494427 w 7467600"/>
              <a:gd name="connsiteY741" fmla="*/ 1092333 h 6858000"/>
              <a:gd name="connsiteX742" fmla="*/ 506322 w 7467600"/>
              <a:gd name="connsiteY742" fmla="*/ 1020997 h 6858000"/>
              <a:gd name="connsiteX743" fmla="*/ 4570198 w 7467600"/>
              <a:gd name="connsiteY743" fmla="*/ 978081 h 6858000"/>
              <a:gd name="connsiteX744" fmla="*/ 4523691 w 7467600"/>
              <a:gd name="connsiteY744" fmla="*/ 1127776 h 6858000"/>
              <a:gd name="connsiteX745" fmla="*/ 4509875 w 7467600"/>
              <a:gd name="connsiteY745" fmla="*/ 1167552 h 6858000"/>
              <a:gd name="connsiteX746" fmla="*/ 4478168 w 7467600"/>
              <a:gd name="connsiteY746" fmla="*/ 1260735 h 6858000"/>
              <a:gd name="connsiteX747" fmla="*/ 4409309 w 7467600"/>
              <a:gd name="connsiteY747" fmla="*/ 1666996 h 6858000"/>
              <a:gd name="connsiteX748" fmla="*/ 4370031 w 7467600"/>
              <a:gd name="connsiteY748" fmla="*/ 1955666 h 6858000"/>
              <a:gd name="connsiteX749" fmla="*/ 4570198 w 7467600"/>
              <a:gd name="connsiteY749" fmla="*/ 978081 h 6858000"/>
              <a:gd name="connsiteX750" fmla="*/ 4557898 w 7467600"/>
              <a:gd name="connsiteY750" fmla="*/ 900011 h 6858000"/>
              <a:gd name="connsiteX751" fmla="*/ 4344840 w 7467600"/>
              <a:gd name="connsiteY751" fmla="*/ 1922038 h 6858000"/>
              <a:gd name="connsiteX752" fmla="*/ 4378710 w 7467600"/>
              <a:gd name="connsiteY752" fmla="*/ 1665516 h 6858000"/>
              <a:gd name="connsiteX753" fmla="*/ 4448798 w 7467600"/>
              <a:gd name="connsiteY753" fmla="*/ 1253024 h 6858000"/>
              <a:gd name="connsiteX754" fmla="*/ 4480315 w 7467600"/>
              <a:gd name="connsiteY754" fmla="*/ 1158454 h 6858000"/>
              <a:gd name="connsiteX755" fmla="*/ 4494133 w 7467600"/>
              <a:gd name="connsiteY755" fmla="*/ 1118676 h 6858000"/>
              <a:gd name="connsiteX756" fmla="*/ 4557898 w 7467600"/>
              <a:gd name="connsiteY756" fmla="*/ 900011 h 6858000"/>
              <a:gd name="connsiteX757" fmla="*/ 5870151 w 7467600"/>
              <a:gd name="connsiteY757" fmla="*/ 898890 h 6858000"/>
              <a:gd name="connsiteX758" fmla="*/ 5861335 w 7467600"/>
              <a:gd name="connsiteY758" fmla="*/ 899177 h 6858000"/>
              <a:gd name="connsiteX759" fmla="*/ 5843702 w 7467600"/>
              <a:gd name="connsiteY759" fmla="*/ 899748 h 6858000"/>
              <a:gd name="connsiteX760" fmla="*/ 5651107 w 7467600"/>
              <a:gd name="connsiteY760" fmla="*/ 920306 h 6858000"/>
              <a:gd name="connsiteX761" fmla="*/ 5459407 w 7467600"/>
              <a:gd name="connsiteY761" fmla="*/ 940975 h 6858000"/>
              <a:gd name="connsiteX762" fmla="*/ 5374846 w 7467600"/>
              <a:gd name="connsiteY762" fmla="*/ 941988 h 6858000"/>
              <a:gd name="connsiteX763" fmla="*/ 5256105 w 7467600"/>
              <a:gd name="connsiteY763" fmla="*/ 945632 h 6858000"/>
              <a:gd name="connsiteX764" fmla="*/ 5107071 w 7467600"/>
              <a:gd name="connsiteY764" fmla="*/ 969720 h 6858000"/>
              <a:gd name="connsiteX765" fmla="*/ 4998681 w 7467600"/>
              <a:gd name="connsiteY765" fmla="*/ 988771 h 6858000"/>
              <a:gd name="connsiteX766" fmla="*/ 5870151 w 7467600"/>
              <a:gd name="connsiteY766" fmla="*/ 898890 h 6858000"/>
              <a:gd name="connsiteX767" fmla="*/ 5504425 w 7467600"/>
              <a:gd name="connsiteY767" fmla="*/ 848067 h 6858000"/>
              <a:gd name="connsiteX768" fmla="*/ 4968849 w 7467600"/>
              <a:gd name="connsiteY768" fmla="*/ 962318 h 6858000"/>
              <a:gd name="connsiteX769" fmla="*/ 5104039 w 7467600"/>
              <a:gd name="connsiteY769" fmla="*/ 940634 h 6858000"/>
              <a:gd name="connsiteX770" fmla="*/ 5256311 w 7467600"/>
              <a:gd name="connsiteY770" fmla="*/ 916490 h 6858000"/>
              <a:gd name="connsiteX771" fmla="*/ 5377381 w 7467600"/>
              <a:gd name="connsiteY771" fmla="*/ 912671 h 6858000"/>
              <a:gd name="connsiteX772" fmla="*/ 5460148 w 7467600"/>
              <a:gd name="connsiteY772" fmla="*/ 911442 h 6858000"/>
              <a:gd name="connsiteX773" fmla="*/ 5648971 w 7467600"/>
              <a:gd name="connsiteY773" fmla="*/ 891331 h 6858000"/>
              <a:gd name="connsiteX774" fmla="*/ 5844807 w 7467600"/>
              <a:gd name="connsiteY774" fmla="*/ 870718 h 6858000"/>
              <a:gd name="connsiteX775" fmla="*/ 5862975 w 7467600"/>
              <a:gd name="connsiteY775" fmla="*/ 869756 h 6858000"/>
              <a:gd name="connsiteX776" fmla="*/ 5920887 w 7467600"/>
              <a:gd name="connsiteY776" fmla="*/ 865929 h 6858000"/>
              <a:gd name="connsiteX777" fmla="*/ 5504425 w 7467600"/>
              <a:gd name="connsiteY777" fmla="*/ 848067 h 6858000"/>
              <a:gd name="connsiteX778" fmla="*/ 3607114 w 7467600"/>
              <a:gd name="connsiteY778" fmla="*/ 467441 h 6858000"/>
              <a:gd name="connsiteX779" fmla="*/ 3296242 w 7467600"/>
              <a:gd name="connsiteY779" fmla="*/ 807991 h 6858000"/>
              <a:gd name="connsiteX780" fmla="*/ 3174674 w 7467600"/>
              <a:gd name="connsiteY780" fmla="*/ 919759 h 6858000"/>
              <a:gd name="connsiteX781" fmla="*/ 3042978 w 7467600"/>
              <a:gd name="connsiteY781" fmla="*/ 1054894 h 6858000"/>
              <a:gd name="connsiteX782" fmla="*/ 2968914 w 7467600"/>
              <a:gd name="connsiteY782" fmla="*/ 1133756 h 6858000"/>
              <a:gd name="connsiteX783" fmla="*/ 3103823 w 7467600"/>
              <a:gd name="connsiteY783" fmla="*/ 1026814 h 6858000"/>
              <a:gd name="connsiteX784" fmla="*/ 3607114 w 7467600"/>
              <a:gd name="connsiteY784" fmla="*/ 467441 h 6858000"/>
              <a:gd name="connsiteX785" fmla="*/ 3744487 w 7467600"/>
              <a:gd name="connsiteY785" fmla="*/ 383136 h 6858000"/>
              <a:gd name="connsiteX786" fmla="*/ 3970213 w 7467600"/>
              <a:gd name="connsiteY786" fmla="*/ 995559 h 6858000"/>
              <a:gd name="connsiteX787" fmla="*/ 3744487 w 7467600"/>
              <a:gd name="connsiteY787" fmla="*/ 383136 h 6858000"/>
              <a:gd name="connsiteX788" fmla="*/ 3624562 w 7467600"/>
              <a:gd name="connsiteY788" fmla="*/ 367041 h 6858000"/>
              <a:gd name="connsiteX789" fmla="*/ 3489712 w 7467600"/>
              <a:gd name="connsiteY789" fmla="*/ 485386 h 6858000"/>
              <a:gd name="connsiteX790" fmla="*/ 3182994 w 7467600"/>
              <a:gd name="connsiteY790" fmla="*/ 828265 h 6858000"/>
              <a:gd name="connsiteX791" fmla="*/ 2892114 w 7467600"/>
              <a:gd name="connsiteY791" fmla="*/ 1172635 h 6858000"/>
              <a:gd name="connsiteX792" fmla="*/ 3021459 w 7467600"/>
              <a:gd name="connsiteY792" fmla="*/ 1035385 h 6858000"/>
              <a:gd name="connsiteX793" fmla="*/ 3153873 w 7467600"/>
              <a:gd name="connsiteY793" fmla="*/ 898971 h 6858000"/>
              <a:gd name="connsiteX794" fmla="*/ 3276511 w 7467600"/>
              <a:gd name="connsiteY794" fmla="*/ 786423 h 6858000"/>
              <a:gd name="connsiteX795" fmla="*/ 3584154 w 7467600"/>
              <a:gd name="connsiteY795" fmla="*/ 448218 h 6858000"/>
              <a:gd name="connsiteX796" fmla="*/ 3624562 w 7467600"/>
              <a:gd name="connsiteY796" fmla="*/ 367041 h 6858000"/>
              <a:gd name="connsiteX797" fmla="*/ 3766672 w 7467600"/>
              <a:gd name="connsiteY797" fmla="*/ 359429 h 6858000"/>
              <a:gd name="connsiteX798" fmla="*/ 3996338 w 7467600"/>
              <a:gd name="connsiteY798" fmla="*/ 968237 h 6858000"/>
              <a:gd name="connsiteX799" fmla="*/ 3766672 w 7467600"/>
              <a:gd name="connsiteY799" fmla="*/ 359429 h 6858000"/>
              <a:gd name="connsiteX800" fmla="*/ 5805386 w 7467600"/>
              <a:gd name="connsiteY800" fmla="*/ 239240 h 6858000"/>
              <a:gd name="connsiteX801" fmla="*/ 5736947 w 7467600"/>
              <a:gd name="connsiteY801" fmla="*/ 261367 h 6858000"/>
              <a:gd name="connsiteX802" fmla="*/ 5427012 w 7467600"/>
              <a:gd name="connsiteY802" fmla="*/ 311272 h 6858000"/>
              <a:gd name="connsiteX803" fmla="*/ 5147818 w 7467600"/>
              <a:gd name="connsiteY803" fmla="*/ 322112 h 6858000"/>
              <a:gd name="connsiteX804" fmla="*/ 5060854 w 7467600"/>
              <a:gd name="connsiteY804" fmla="*/ 311882 h 6858000"/>
              <a:gd name="connsiteX805" fmla="*/ 4945989 w 7467600"/>
              <a:gd name="connsiteY805" fmla="*/ 300516 h 6858000"/>
              <a:gd name="connsiteX806" fmla="*/ 5410479 w 7467600"/>
              <a:gd name="connsiteY806" fmla="*/ 348434 h 6858000"/>
              <a:gd name="connsiteX807" fmla="*/ 5805386 w 7467600"/>
              <a:gd name="connsiteY807" fmla="*/ 239240 h 6858000"/>
              <a:gd name="connsiteX808" fmla="*/ 5905192 w 7467600"/>
              <a:gd name="connsiteY808" fmla="*/ 163079 h 6858000"/>
              <a:gd name="connsiteX809" fmla="*/ 5865655 w 7467600"/>
              <a:gd name="connsiteY809" fmla="*/ 171901 h 6858000"/>
              <a:gd name="connsiteX810" fmla="*/ 5259740 w 7467600"/>
              <a:gd name="connsiteY810" fmla="*/ 257013 h 6858000"/>
              <a:gd name="connsiteX811" fmla="*/ 5208466 w 7467600"/>
              <a:gd name="connsiteY811" fmla="*/ 257550 h 6858000"/>
              <a:gd name="connsiteX812" fmla="*/ 4980204 w 7467600"/>
              <a:gd name="connsiteY812" fmla="*/ 271903 h 6858000"/>
              <a:gd name="connsiteX813" fmla="*/ 5068068 w 7467600"/>
              <a:gd name="connsiteY813" fmla="*/ 282244 h 6858000"/>
              <a:gd name="connsiteX814" fmla="*/ 5153231 w 7467600"/>
              <a:gd name="connsiteY814" fmla="*/ 292240 h 6858000"/>
              <a:gd name="connsiteX815" fmla="*/ 5426491 w 7467600"/>
              <a:gd name="connsiteY815" fmla="*/ 281128 h 6858000"/>
              <a:gd name="connsiteX816" fmla="*/ 5731212 w 7467600"/>
              <a:gd name="connsiteY816" fmla="*/ 231951 h 6858000"/>
              <a:gd name="connsiteX817" fmla="*/ 5905192 w 7467600"/>
              <a:gd name="connsiteY817" fmla="*/ 163079 h 6858000"/>
              <a:gd name="connsiteX818" fmla="*/ 5944437 w 7467600"/>
              <a:gd name="connsiteY818" fmla="*/ 113829 h 6858000"/>
              <a:gd name="connsiteX819" fmla="*/ 5825032 w 7467600"/>
              <a:gd name="connsiteY819" fmla="*/ 146405 h 6858000"/>
              <a:gd name="connsiteX820" fmla="*/ 4955599 w 7467600"/>
              <a:gd name="connsiteY820" fmla="*/ 247008 h 6858000"/>
              <a:gd name="connsiteX821" fmla="*/ 5210104 w 7467600"/>
              <a:gd name="connsiteY821" fmla="*/ 228123 h 6858000"/>
              <a:gd name="connsiteX822" fmla="*/ 5261015 w 7467600"/>
              <a:gd name="connsiteY822" fmla="*/ 227087 h 6858000"/>
              <a:gd name="connsiteX823" fmla="*/ 5861181 w 7467600"/>
              <a:gd name="connsiteY823" fmla="*/ 143093 h 6858000"/>
              <a:gd name="connsiteX824" fmla="*/ 5961252 w 7467600"/>
              <a:gd name="connsiteY824" fmla="*/ 114820 h 6858000"/>
              <a:gd name="connsiteX825" fmla="*/ 5944437 w 7467600"/>
              <a:gd name="connsiteY825" fmla="*/ 113829 h 6858000"/>
              <a:gd name="connsiteX826" fmla="*/ 3882765 w 7467600"/>
              <a:gd name="connsiteY826" fmla="*/ 0 h 6858000"/>
              <a:gd name="connsiteX827" fmla="*/ 3995099 w 7467600"/>
              <a:gd name="connsiteY827" fmla="*/ 0 h 6858000"/>
              <a:gd name="connsiteX828" fmla="*/ 4163818 w 7467600"/>
              <a:gd name="connsiteY828" fmla="*/ 234104 h 6858000"/>
              <a:gd name="connsiteX829" fmla="*/ 4172099 w 7467600"/>
              <a:gd name="connsiteY829" fmla="*/ 234207 h 6858000"/>
              <a:gd name="connsiteX830" fmla="*/ 4784282 w 7467600"/>
              <a:gd name="connsiteY830" fmla="*/ 276561 h 6858000"/>
              <a:gd name="connsiteX831" fmla="*/ 4801687 w 7467600"/>
              <a:gd name="connsiteY831" fmla="*/ 267764 h 6858000"/>
              <a:gd name="connsiteX832" fmla="*/ 6082788 w 7467600"/>
              <a:gd name="connsiteY832" fmla="*/ 64119 h 6858000"/>
              <a:gd name="connsiteX833" fmla="*/ 6099442 w 7467600"/>
              <a:gd name="connsiteY833" fmla="*/ 82568 h 6858000"/>
              <a:gd name="connsiteX834" fmla="*/ 4804137 w 7467600"/>
              <a:gd name="connsiteY834" fmla="*/ 320931 h 6858000"/>
              <a:gd name="connsiteX835" fmla="*/ 4227047 w 7467600"/>
              <a:gd name="connsiteY835" fmla="*/ 313415 h 6858000"/>
              <a:gd name="connsiteX836" fmla="*/ 4346041 w 7467600"/>
              <a:gd name="connsiteY836" fmla="*/ 456086 h 6858000"/>
              <a:gd name="connsiteX837" fmla="*/ 4870967 w 7467600"/>
              <a:gd name="connsiteY837" fmla="*/ 963061 h 6858000"/>
              <a:gd name="connsiteX838" fmla="*/ 4889647 w 7467600"/>
              <a:gd name="connsiteY838" fmla="*/ 957147 h 6858000"/>
              <a:gd name="connsiteX839" fmla="*/ 5422504 w 7467600"/>
              <a:gd name="connsiteY839" fmla="*/ 805191 h 6858000"/>
              <a:gd name="connsiteX840" fmla="*/ 6087656 w 7467600"/>
              <a:gd name="connsiteY840" fmla="*/ 826703 h 6858000"/>
              <a:gd name="connsiteX841" fmla="*/ 6058717 w 7467600"/>
              <a:gd name="connsiteY841" fmla="*/ 865992 h 6858000"/>
              <a:gd name="connsiteX842" fmla="*/ 4974153 w 7467600"/>
              <a:gd name="connsiteY842" fmla="*/ 1045456 h 6858000"/>
              <a:gd name="connsiteX843" fmla="*/ 5627835 w 7467600"/>
              <a:gd name="connsiteY843" fmla="*/ 1472077 h 6858000"/>
              <a:gd name="connsiteX844" fmla="*/ 5629817 w 7467600"/>
              <a:gd name="connsiteY844" fmla="*/ 1471412 h 6858000"/>
              <a:gd name="connsiteX845" fmla="*/ 5634124 w 7467600"/>
              <a:gd name="connsiteY845" fmla="*/ 1470572 h 6858000"/>
              <a:gd name="connsiteX846" fmla="*/ 5755832 w 7467600"/>
              <a:gd name="connsiteY846" fmla="*/ 1383886 h 6858000"/>
              <a:gd name="connsiteX847" fmla="*/ 6014186 w 7467600"/>
              <a:gd name="connsiteY847" fmla="*/ 1279799 h 6858000"/>
              <a:gd name="connsiteX848" fmla="*/ 6901619 w 7467600"/>
              <a:gd name="connsiteY848" fmla="*/ 1047874 h 6858000"/>
              <a:gd name="connsiteX849" fmla="*/ 6931566 w 7467600"/>
              <a:gd name="connsiteY849" fmla="*/ 1062034 h 6858000"/>
              <a:gd name="connsiteX850" fmla="*/ 5790982 w 7467600"/>
              <a:gd name="connsiteY850" fmla="*/ 1561380 h 6858000"/>
              <a:gd name="connsiteX851" fmla="*/ 6188971 w 7467600"/>
              <a:gd name="connsiteY851" fmla="*/ 1755168 h 6858000"/>
              <a:gd name="connsiteX852" fmla="*/ 6202446 w 7467600"/>
              <a:gd name="connsiteY852" fmla="*/ 1752268 h 6858000"/>
              <a:gd name="connsiteX853" fmla="*/ 7179560 w 7467600"/>
              <a:gd name="connsiteY853" fmla="*/ 1467551 h 6858000"/>
              <a:gd name="connsiteX854" fmla="*/ 7158730 w 7467600"/>
              <a:gd name="connsiteY854" fmla="*/ 1507835 h 6858000"/>
              <a:gd name="connsiteX855" fmla="*/ 6326959 w 7467600"/>
              <a:gd name="connsiteY855" fmla="*/ 1817686 h 6858000"/>
              <a:gd name="connsiteX856" fmla="*/ 6537433 w 7467600"/>
              <a:gd name="connsiteY856" fmla="*/ 1907790 h 6858000"/>
              <a:gd name="connsiteX857" fmla="*/ 6550221 w 7467600"/>
              <a:gd name="connsiteY857" fmla="*/ 1910729 h 6858000"/>
              <a:gd name="connsiteX858" fmla="*/ 6964438 w 7467600"/>
              <a:gd name="connsiteY858" fmla="*/ 2209505 h 6858000"/>
              <a:gd name="connsiteX859" fmla="*/ 7367862 w 7467600"/>
              <a:gd name="connsiteY859" fmla="*/ 2806833 h 6858000"/>
              <a:gd name="connsiteX860" fmla="*/ 7364329 w 7467600"/>
              <a:gd name="connsiteY860" fmla="*/ 2826907 h 6858000"/>
              <a:gd name="connsiteX861" fmla="*/ 7290545 w 7467600"/>
              <a:gd name="connsiteY861" fmla="*/ 2850663 h 6858000"/>
              <a:gd name="connsiteX862" fmla="*/ 6472036 w 7467600"/>
              <a:gd name="connsiteY862" fmla="*/ 1959003 h 6858000"/>
              <a:gd name="connsiteX863" fmla="*/ 5792897 w 7467600"/>
              <a:gd name="connsiteY863" fmla="*/ 1647747 h 6858000"/>
              <a:gd name="connsiteX864" fmla="*/ 5842751 w 7467600"/>
              <a:gd name="connsiteY864" fmla="*/ 1816112 h 6858000"/>
              <a:gd name="connsiteX865" fmla="*/ 5847424 w 7467600"/>
              <a:gd name="connsiteY865" fmla="*/ 1815776 h 6858000"/>
              <a:gd name="connsiteX866" fmla="*/ 6399821 w 7467600"/>
              <a:gd name="connsiteY866" fmla="*/ 2344799 h 6858000"/>
              <a:gd name="connsiteX867" fmla="*/ 6323232 w 7467600"/>
              <a:gd name="connsiteY867" fmla="*/ 2389634 h 6858000"/>
              <a:gd name="connsiteX868" fmla="*/ 5942958 w 7467600"/>
              <a:gd name="connsiteY868" fmla="*/ 2077708 h 6858000"/>
              <a:gd name="connsiteX869" fmla="*/ 5921559 w 7467600"/>
              <a:gd name="connsiteY869" fmla="*/ 2378596 h 6858000"/>
              <a:gd name="connsiteX870" fmla="*/ 5817651 w 7467600"/>
              <a:gd name="connsiteY870" fmla="*/ 3023919 h 6858000"/>
              <a:gd name="connsiteX871" fmla="*/ 5729634 w 7467600"/>
              <a:gd name="connsiteY871" fmla="*/ 3051849 h 6858000"/>
              <a:gd name="connsiteX872" fmla="*/ 5611018 w 7467600"/>
              <a:gd name="connsiteY872" fmla="*/ 2316769 h 6858000"/>
              <a:gd name="connsiteX873" fmla="*/ 5687608 w 7467600"/>
              <a:gd name="connsiteY873" fmla="*/ 2039972 h 6858000"/>
              <a:gd name="connsiteX874" fmla="*/ 5657554 w 7467600"/>
              <a:gd name="connsiteY874" fmla="*/ 1576445 h 6858000"/>
              <a:gd name="connsiteX875" fmla="*/ 5150475 w 7467600"/>
              <a:gd name="connsiteY875" fmla="*/ 1274012 h 6858000"/>
              <a:gd name="connsiteX876" fmla="*/ 5349142 w 7467600"/>
              <a:gd name="connsiteY876" fmla="*/ 2204405 h 6858000"/>
              <a:gd name="connsiteX877" fmla="*/ 5262214 w 7467600"/>
              <a:gd name="connsiteY877" fmla="*/ 2233836 h 6858000"/>
              <a:gd name="connsiteX878" fmla="*/ 4981539 w 7467600"/>
              <a:gd name="connsiteY878" fmla="*/ 1542201 h 6858000"/>
              <a:gd name="connsiteX879" fmla="*/ 4958461 w 7467600"/>
              <a:gd name="connsiteY879" fmla="*/ 1136957 h 6858000"/>
              <a:gd name="connsiteX880" fmla="*/ 4655015 w 7467600"/>
              <a:gd name="connsiteY880" fmla="*/ 891426 h 6858000"/>
              <a:gd name="connsiteX881" fmla="*/ 4348002 w 7467600"/>
              <a:gd name="connsiteY881" fmla="*/ 2205895 h 6858000"/>
              <a:gd name="connsiteX882" fmla="*/ 4262250 w 7467600"/>
              <a:gd name="connsiteY882" fmla="*/ 2219972 h 6858000"/>
              <a:gd name="connsiteX883" fmla="*/ 4550611 w 7467600"/>
              <a:gd name="connsiteY883" fmla="*/ 817540 h 6858000"/>
              <a:gd name="connsiteX884" fmla="*/ 4564418 w 7467600"/>
              <a:gd name="connsiteY884" fmla="*/ 808293 h 6858000"/>
              <a:gd name="connsiteX885" fmla="*/ 4266388 w 7467600"/>
              <a:gd name="connsiteY885" fmla="*/ 500083 h 6858000"/>
              <a:gd name="connsiteX886" fmla="*/ 4032842 w 7467600"/>
              <a:gd name="connsiteY886" fmla="*/ 211809 h 6858000"/>
              <a:gd name="connsiteX887" fmla="*/ 3882765 w 7467600"/>
              <a:gd name="connsiteY887" fmla="*/ 0 h 6858000"/>
              <a:gd name="connsiteX888" fmla="*/ 3721337 w 7467600"/>
              <a:gd name="connsiteY888" fmla="*/ 0 h 6858000"/>
              <a:gd name="connsiteX889" fmla="*/ 3797544 w 7467600"/>
              <a:gd name="connsiteY889" fmla="*/ 0 h 6858000"/>
              <a:gd name="connsiteX890" fmla="*/ 3775734 w 7467600"/>
              <a:gd name="connsiteY890" fmla="*/ 95131 h 6858000"/>
              <a:gd name="connsiteX891" fmla="*/ 3724807 w 7467600"/>
              <a:gd name="connsiteY891" fmla="*/ 272257 h 6858000"/>
              <a:gd name="connsiteX892" fmla="*/ 3726844 w 7467600"/>
              <a:gd name="connsiteY892" fmla="*/ 282988 h 6858000"/>
              <a:gd name="connsiteX893" fmla="*/ 3742664 w 7467600"/>
              <a:gd name="connsiteY893" fmla="*/ 279918 h 6858000"/>
              <a:gd name="connsiteX894" fmla="*/ 4103910 w 7467600"/>
              <a:gd name="connsiteY894" fmla="*/ 1161917 h 6858000"/>
              <a:gd name="connsiteX895" fmla="*/ 4020269 w 7467600"/>
              <a:gd name="connsiteY895" fmla="*/ 1200406 h 6858000"/>
              <a:gd name="connsiteX896" fmla="*/ 3674882 w 7467600"/>
              <a:gd name="connsiteY896" fmla="*/ 488524 h 6858000"/>
              <a:gd name="connsiteX897" fmla="*/ 3132682 w 7467600"/>
              <a:gd name="connsiteY897" fmla="*/ 1072284 h 6858000"/>
              <a:gd name="connsiteX898" fmla="*/ 2716346 w 7467600"/>
              <a:gd name="connsiteY898" fmla="*/ 1276376 h 6858000"/>
              <a:gd name="connsiteX899" fmla="*/ 2716772 w 7467600"/>
              <a:gd name="connsiteY899" fmla="*/ 1255462 h 6858000"/>
              <a:gd name="connsiteX900" fmla="*/ 3471096 w 7467600"/>
              <a:gd name="connsiteY900" fmla="*/ 437072 h 6858000"/>
              <a:gd name="connsiteX901" fmla="*/ 3639057 w 7467600"/>
              <a:gd name="connsiteY901" fmla="*/ 286334 h 6858000"/>
              <a:gd name="connsiteX902" fmla="*/ 3640309 w 7467600"/>
              <a:gd name="connsiteY902" fmla="*/ 284664 h 6858000"/>
              <a:gd name="connsiteX903" fmla="*/ 3646022 w 7467600"/>
              <a:gd name="connsiteY903" fmla="*/ 276711 h 6858000"/>
              <a:gd name="connsiteX904" fmla="*/ 3707943 w 7467600"/>
              <a:gd name="connsiteY904" fmla="*/ 65958 h 6858000"/>
              <a:gd name="connsiteX905" fmla="*/ 3721337 w 7467600"/>
              <a:gd name="connsiteY905" fmla="*/ 0 h 6858000"/>
              <a:gd name="connsiteX906" fmla="*/ 2867960 w 7467600"/>
              <a:gd name="connsiteY906" fmla="*/ 0 h 6858000"/>
              <a:gd name="connsiteX907" fmla="*/ 2926351 w 7467600"/>
              <a:gd name="connsiteY907" fmla="*/ 0 h 6858000"/>
              <a:gd name="connsiteX908" fmla="*/ 2902823 w 7467600"/>
              <a:gd name="connsiteY908" fmla="*/ 262929 h 6858000"/>
              <a:gd name="connsiteX909" fmla="*/ 2940663 w 7467600"/>
              <a:gd name="connsiteY909" fmla="*/ 140884 h 6858000"/>
              <a:gd name="connsiteX910" fmla="*/ 2947039 w 7467600"/>
              <a:gd name="connsiteY910" fmla="*/ 122524 h 6858000"/>
              <a:gd name="connsiteX911" fmla="*/ 2984316 w 7467600"/>
              <a:gd name="connsiteY911" fmla="*/ 0 h 6858000"/>
              <a:gd name="connsiteX912" fmla="*/ 3016114 w 7467600"/>
              <a:gd name="connsiteY912" fmla="*/ 0 h 6858000"/>
              <a:gd name="connsiteX913" fmla="*/ 2979949 w 7467600"/>
              <a:gd name="connsiteY913" fmla="*/ 119274 h 6858000"/>
              <a:gd name="connsiteX914" fmla="*/ 3023879 w 7467600"/>
              <a:gd name="connsiteY914" fmla="*/ 0 h 6858000"/>
              <a:gd name="connsiteX915" fmla="*/ 3105400 w 7467600"/>
              <a:gd name="connsiteY915" fmla="*/ 0 h 6858000"/>
              <a:gd name="connsiteX916" fmla="*/ 3094669 w 7467600"/>
              <a:gd name="connsiteY916" fmla="*/ 30308 h 6858000"/>
              <a:gd name="connsiteX917" fmla="*/ 2901945 w 7467600"/>
              <a:gd name="connsiteY917" fmla="*/ 466538 h 6858000"/>
              <a:gd name="connsiteX918" fmla="*/ 2815209 w 7467600"/>
              <a:gd name="connsiteY918" fmla="*/ 497361 h 6858000"/>
              <a:gd name="connsiteX919" fmla="*/ 2844845 w 7467600"/>
              <a:gd name="connsiteY919" fmla="*/ 127638 h 6858000"/>
              <a:gd name="connsiteX920" fmla="*/ 2867960 w 7467600"/>
              <a:gd name="connsiteY920" fmla="*/ 0 h 6858000"/>
              <a:gd name="connsiteX921" fmla="*/ 1057230 w 7467600"/>
              <a:gd name="connsiteY921" fmla="*/ 0 h 6858000"/>
              <a:gd name="connsiteX922" fmla="*/ 1111003 w 7467600"/>
              <a:gd name="connsiteY922" fmla="*/ 0 h 6858000"/>
              <a:gd name="connsiteX923" fmla="*/ 1125553 w 7467600"/>
              <a:gd name="connsiteY923" fmla="*/ 52588 h 6858000"/>
              <a:gd name="connsiteX924" fmla="*/ 1304276 w 7467600"/>
              <a:gd name="connsiteY924" fmla="*/ 476275 h 6858000"/>
              <a:gd name="connsiteX925" fmla="*/ 1492066 w 7467600"/>
              <a:gd name="connsiteY925" fmla="*/ 886333 h 6858000"/>
              <a:gd name="connsiteX926" fmla="*/ 1423698 w 7467600"/>
              <a:gd name="connsiteY926" fmla="*/ 710817 h 6858000"/>
              <a:gd name="connsiteX927" fmla="*/ 1357609 w 7467600"/>
              <a:gd name="connsiteY927" fmla="*/ 532892 h 6858000"/>
              <a:gd name="connsiteX928" fmla="*/ 1309550 w 7467600"/>
              <a:gd name="connsiteY928" fmla="*/ 374031 h 6858000"/>
              <a:gd name="connsiteX929" fmla="*/ 1193673 w 7467600"/>
              <a:gd name="connsiteY929" fmla="*/ 49533 h 6858000"/>
              <a:gd name="connsiteX930" fmla="*/ 1164391 w 7467600"/>
              <a:gd name="connsiteY930" fmla="*/ 0 h 6858000"/>
              <a:gd name="connsiteX931" fmla="*/ 1200666 w 7467600"/>
              <a:gd name="connsiteY931" fmla="*/ 0 h 6858000"/>
              <a:gd name="connsiteX932" fmla="*/ 1223408 w 7467600"/>
              <a:gd name="connsiteY932" fmla="*/ 38996 h 6858000"/>
              <a:gd name="connsiteX933" fmla="*/ 1339635 w 7467600"/>
              <a:gd name="connsiteY933" fmla="*/ 365517 h 6858000"/>
              <a:gd name="connsiteX934" fmla="*/ 1387469 w 7467600"/>
              <a:gd name="connsiteY934" fmla="*/ 523079 h 6858000"/>
              <a:gd name="connsiteX935" fmla="*/ 1452685 w 7467600"/>
              <a:gd name="connsiteY935" fmla="*/ 699806 h 6858000"/>
              <a:gd name="connsiteX936" fmla="*/ 1492092 w 7467600"/>
              <a:gd name="connsiteY936" fmla="*/ 800424 h 6858000"/>
              <a:gd name="connsiteX937" fmla="*/ 1455302 w 7467600"/>
              <a:gd name="connsiteY937" fmla="*/ 632913 h 6858000"/>
              <a:gd name="connsiteX938" fmla="*/ 1222336 w 7467600"/>
              <a:gd name="connsiteY938" fmla="*/ 9480 h 6858000"/>
              <a:gd name="connsiteX939" fmla="*/ 1214634 w 7467600"/>
              <a:gd name="connsiteY939" fmla="*/ 0 h 6858000"/>
              <a:gd name="connsiteX940" fmla="*/ 1289827 w 7467600"/>
              <a:gd name="connsiteY940" fmla="*/ 0 h 6858000"/>
              <a:gd name="connsiteX941" fmla="*/ 1321076 w 7467600"/>
              <a:gd name="connsiteY941" fmla="*/ 59722 h 6858000"/>
              <a:gd name="connsiteX942" fmla="*/ 1512579 w 7467600"/>
              <a:gd name="connsiteY942" fmla="*/ 626441 h 6858000"/>
              <a:gd name="connsiteX943" fmla="*/ 1506076 w 7467600"/>
              <a:gd name="connsiteY943" fmla="*/ 1089289 h 6858000"/>
              <a:gd name="connsiteX944" fmla="*/ 1486346 w 7467600"/>
              <a:gd name="connsiteY944" fmla="*/ 1079919 h 6858000"/>
              <a:gd name="connsiteX945" fmla="*/ 1070511 w 7467600"/>
              <a:gd name="connsiteY945" fmla="*/ 48609 h 6858000"/>
              <a:gd name="connsiteX946" fmla="*/ 1057230 w 7467600"/>
              <a:gd name="connsiteY946" fmla="*/ 0 h 6858000"/>
              <a:gd name="connsiteX947" fmla="*/ 43151 w 7467600"/>
              <a:gd name="connsiteY947" fmla="*/ 0 h 6858000"/>
              <a:gd name="connsiteX948" fmla="*/ 95283 w 7467600"/>
              <a:gd name="connsiteY948" fmla="*/ 0 h 6858000"/>
              <a:gd name="connsiteX949" fmla="*/ 300708 w 7467600"/>
              <a:gd name="connsiteY949" fmla="*/ 154571 h 6858000"/>
              <a:gd name="connsiteX950" fmla="*/ 530414 w 7467600"/>
              <a:gd name="connsiteY950" fmla="*/ 354673 h 6858000"/>
              <a:gd name="connsiteX951" fmla="*/ 333785 w 7467600"/>
              <a:gd name="connsiteY951" fmla="*/ 161564 h 6858000"/>
              <a:gd name="connsiteX952" fmla="*/ 147005 w 7467600"/>
              <a:gd name="connsiteY952" fmla="*/ 0 h 6858000"/>
              <a:gd name="connsiteX953" fmla="*/ 272509 w 7467600"/>
              <a:gd name="connsiteY953" fmla="*/ 0 h 6858000"/>
              <a:gd name="connsiteX954" fmla="*/ 326276 w 7467600"/>
              <a:gd name="connsiteY954" fmla="*/ 45847 h 6858000"/>
              <a:gd name="connsiteX955" fmla="*/ 823759 w 7467600"/>
              <a:gd name="connsiteY955" fmla="*/ 574145 h 6858000"/>
              <a:gd name="connsiteX956" fmla="*/ 811254 w 7467600"/>
              <a:gd name="connsiteY956" fmla="*/ 665546 h 6858000"/>
              <a:gd name="connsiteX957" fmla="*/ 154042 w 7467600"/>
              <a:gd name="connsiteY957" fmla="*/ 261522 h 6858000"/>
              <a:gd name="connsiteX958" fmla="*/ 13550 w 7467600"/>
              <a:gd name="connsiteY958" fmla="*/ 158423 h 6858000"/>
              <a:gd name="connsiteX959" fmla="*/ 0 w 7467600"/>
              <a:gd name="connsiteY959" fmla="*/ 146618 h 6858000"/>
              <a:gd name="connsiteX960" fmla="*/ 0 w 7467600"/>
              <a:gd name="connsiteY960" fmla="*/ 59161 h 6858000"/>
              <a:gd name="connsiteX961" fmla="*/ 45427 w 7467600"/>
              <a:gd name="connsiteY961" fmla="*/ 101078 h 6858000"/>
              <a:gd name="connsiteX962" fmla="*/ 630103 w 7467600"/>
              <a:gd name="connsiteY962" fmla="*/ 485885 h 6858000"/>
              <a:gd name="connsiteX963" fmla="*/ 532040 w 7467600"/>
              <a:gd name="connsiteY963" fmla="*/ 399359 h 6858000"/>
              <a:gd name="connsiteX964" fmla="*/ 517618 w 7467600"/>
              <a:gd name="connsiteY964" fmla="*/ 385726 h 6858000"/>
              <a:gd name="connsiteX965" fmla="*/ 285074 w 7467600"/>
              <a:gd name="connsiteY965" fmla="*/ 182755 h 6858000"/>
              <a:gd name="connsiteX966" fmla="*/ 43151 w 7467600"/>
              <a:gd name="connsiteY96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6012219 h 6858000"/>
              <a:gd name="connsiteX77" fmla="*/ 7356878 w 7467600"/>
              <a:gd name="connsiteY77" fmla="*/ 5981332 h 6858000"/>
              <a:gd name="connsiteX78" fmla="*/ 7467600 w 7467600"/>
              <a:gd name="connsiteY78" fmla="*/ 6117703 h 6858000"/>
              <a:gd name="connsiteX79" fmla="*/ 7467600 w 7467600"/>
              <a:gd name="connsiteY79" fmla="*/ 6163634 h 6858000"/>
              <a:gd name="connsiteX80" fmla="*/ 7403637 w 7467600"/>
              <a:gd name="connsiteY80" fmla="*/ 6083957 h 6858000"/>
              <a:gd name="connsiteX81" fmla="*/ 7254615 w 7467600"/>
              <a:gd name="connsiteY81" fmla="*/ 5911918 h 6858000"/>
              <a:gd name="connsiteX82" fmla="*/ 7312589 w 7467600"/>
              <a:gd name="connsiteY82" fmla="*/ 5982309 h 6858000"/>
              <a:gd name="connsiteX83" fmla="*/ 7448321 w 7467600"/>
              <a:gd name="connsiteY83" fmla="*/ 6190991 h 6858000"/>
              <a:gd name="connsiteX84" fmla="*/ 7467600 w 7467600"/>
              <a:gd name="connsiteY84" fmla="*/ 6221686 h 6858000"/>
              <a:gd name="connsiteX85" fmla="*/ 7467600 w 7467600"/>
              <a:gd name="connsiteY85" fmla="*/ 6334256 h 6858000"/>
              <a:gd name="connsiteX86" fmla="*/ 7454976 w 7467600"/>
              <a:gd name="connsiteY86" fmla="*/ 6318297 h 6858000"/>
              <a:gd name="connsiteX87" fmla="*/ 1456157 w 7467600"/>
              <a:gd name="connsiteY87" fmla="*/ 5371404 h 6858000"/>
              <a:gd name="connsiteX88" fmla="*/ 1244432 w 7467600"/>
              <a:gd name="connsiteY88" fmla="*/ 5385601 h 6858000"/>
              <a:gd name="connsiteX89" fmla="*/ 973990 w 7467600"/>
              <a:gd name="connsiteY89" fmla="*/ 5424940 h 6858000"/>
              <a:gd name="connsiteX90" fmla="*/ 1103809 w 7467600"/>
              <a:gd name="connsiteY90" fmla="*/ 5433720 h 6858000"/>
              <a:gd name="connsiteX91" fmla="*/ 1123454 w 7467600"/>
              <a:gd name="connsiteY91" fmla="*/ 5435727 h 6858000"/>
              <a:gd name="connsiteX92" fmla="*/ 1737017 w 7467600"/>
              <a:gd name="connsiteY92" fmla="*/ 5452183 h 6858000"/>
              <a:gd name="connsiteX93" fmla="*/ 1824397 w 7467600"/>
              <a:gd name="connsiteY93" fmla="*/ 5447757 h 6858000"/>
              <a:gd name="connsiteX94" fmla="*/ 2070059 w 7467600"/>
              <a:gd name="connsiteY94" fmla="*/ 5441660 h 6858000"/>
              <a:gd name="connsiteX95" fmla="*/ 1456157 w 7467600"/>
              <a:gd name="connsiteY95" fmla="*/ 5371404 h 6858000"/>
              <a:gd name="connsiteX96" fmla="*/ 4988186 w 7467600"/>
              <a:gd name="connsiteY96" fmla="*/ 5216467 h 6858000"/>
              <a:gd name="connsiteX97" fmla="*/ 4777334 w 7467600"/>
              <a:gd name="connsiteY97" fmla="*/ 5406072 h 6858000"/>
              <a:gd name="connsiteX98" fmla="*/ 4718341 w 7467600"/>
              <a:gd name="connsiteY98" fmla="*/ 5468043 h 6858000"/>
              <a:gd name="connsiteX99" fmla="*/ 4604655 w 7467600"/>
              <a:gd name="connsiteY99" fmla="*/ 5583434 h 6858000"/>
              <a:gd name="connsiteX100" fmla="*/ 4565074 w 7467600"/>
              <a:gd name="connsiteY100" fmla="*/ 5618550 h 6858000"/>
              <a:gd name="connsiteX101" fmla="*/ 4988186 w 7467600"/>
              <a:gd name="connsiteY101" fmla="*/ 5216467 h 6858000"/>
              <a:gd name="connsiteX102" fmla="*/ 4978032 w 7467600"/>
              <a:gd name="connsiteY102" fmla="*/ 5183809 h 6858000"/>
              <a:gd name="connsiteX103" fmla="*/ 4463413 w 7467600"/>
              <a:gd name="connsiteY103" fmla="*/ 5615162 h 6858000"/>
              <a:gd name="connsiteX104" fmla="*/ 4358134 w 7467600"/>
              <a:gd name="connsiteY104" fmla="*/ 5742791 h 6858000"/>
              <a:gd name="connsiteX105" fmla="*/ 4376219 w 7467600"/>
              <a:gd name="connsiteY105" fmla="*/ 5729027 h 6858000"/>
              <a:gd name="connsiteX106" fmla="*/ 4582340 w 7467600"/>
              <a:gd name="connsiteY106" fmla="*/ 5561037 h 6858000"/>
              <a:gd name="connsiteX107" fmla="*/ 4694684 w 7467600"/>
              <a:gd name="connsiteY107" fmla="*/ 5447098 h 6858000"/>
              <a:gd name="connsiteX108" fmla="*/ 4754123 w 7467600"/>
              <a:gd name="connsiteY108" fmla="*/ 5384643 h 6858000"/>
              <a:gd name="connsiteX109" fmla="*/ 4978032 w 7467600"/>
              <a:gd name="connsiteY109" fmla="*/ 5183809 h 6858000"/>
              <a:gd name="connsiteX110" fmla="*/ 1903353 w 7467600"/>
              <a:gd name="connsiteY110" fmla="*/ 5044827 h 6858000"/>
              <a:gd name="connsiteX111" fmla="*/ 1936931 w 7467600"/>
              <a:gd name="connsiteY111" fmla="*/ 5093954 h 6858000"/>
              <a:gd name="connsiteX112" fmla="*/ 2195868 w 7467600"/>
              <a:gd name="connsiteY112" fmla="*/ 5396574 h 6858000"/>
              <a:gd name="connsiteX113" fmla="*/ 2088852 w 7467600"/>
              <a:gd name="connsiteY113" fmla="*/ 5166123 h 6858000"/>
              <a:gd name="connsiteX114" fmla="*/ 1958241 w 7467600"/>
              <a:gd name="connsiteY114" fmla="*/ 5067955 h 6858000"/>
              <a:gd name="connsiteX115" fmla="*/ 1903353 w 7467600"/>
              <a:gd name="connsiteY115" fmla="*/ 5044827 h 6858000"/>
              <a:gd name="connsiteX116" fmla="*/ 1979378 w 7467600"/>
              <a:gd name="connsiteY116" fmla="*/ 4769504 h 6858000"/>
              <a:gd name="connsiteX117" fmla="*/ 2882120 w 7467600"/>
              <a:gd name="connsiteY117" fmla="*/ 5064547 h 6858000"/>
              <a:gd name="connsiteX118" fmla="*/ 2793103 w 7467600"/>
              <a:gd name="connsiteY118" fmla="*/ 5039699 h 6858000"/>
              <a:gd name="connsiteX119" fmla="*/ 2770041 w 7467600"/>
              <a:gd name="connsiteY119" fmla="*/ 5033634 h 6858000"/>
              <a:gd name="connsiteX120" fmla="*/ 1979378 w 7467600"/>
              <a:gd name="connsiteY120" fmla="*/ 4769504 h 6858000"/>
              <a:gd name="connsiteX121" fmla="*/ 1927410 w 7467600"/>
              <a:gd name="connsiteY121" fmla="*/ 4716164 h 6858000"/>
              <a:gd name="connsiteX122" fmla="*/ 1959587 w 7467600"/>
              <a:gd name="connsiteY122" fmla="*/ 4728849 h 6858000"/>
              <a:gd name="connsiteX123" fmla="*/ 2777707 w 7467600"/>
              <a:gd name="connsiteY123" fmla="*/ 5003991 h 6858000"/>
              <a:gd name="connsiteX124" fmla="*/ 2800768 w 7467600"/>
              <a:gd name="connsiteY124" fmla="*/ 5010056 h 6858000"/>
              <a:gd name="connsiteX125" fmla="*/ 2879408 w 7467600"/>
              <a:gd name="connsiteY125" fmla="*/ 5031590 h 6858000"/>
              <a:gd name="connsiteX126" fmla="*/ 2862295 w 7467600"/>
              <a:gd name="connsiteY126" fmla="*/ 5022958 h 6858000"/>
              <a:gd name="connsiteX127" fmla="*/ 2813343 w 7467600"/>
              <a:gd name="connsiteY127" fmla="*/ 4998369 h 6858000"/>
              <a:gd name="connsiteX128" fmla="*/ 2646245 w 7467600"/>
              <a:gd name="connsiteY128" fmla="*/ 4930999 h 6858000"/>
              <a:gd name="connsiteX129" fmla="*/ 1999243 w 7467600"/>
              <a:gd name="connsiteY129" fmla="*/ 4730524 h 6858000"/>
              <a:gd name="connsiteX130" fmla="*/ 1979527 w 7467600"/>
              <a:gd name="connsiteY130" fmla="*/ 4726651 h 6858000"/>
              <a:gd name="connsiteX131" fmla="*/ 1927410 w 7467600"/>
              <a:gd name="connsiteY131" fmla="*/ 4716164 h 6858000"/>
              <a:gd name="connsiteX132" fmla="*/ 1997014 w 7467600"/>
              <a:gd name="connsiteY132" fmla="*/ 4698007 h 6858000"/>
              <a:gd name="connsiteX133" fmla="*/ 2005458 w 7467600"/>
              <a:gd name="connsiteY133" fmla="*/ 4699540 h 6858000"/>
              <a:gd name="connsiteX134" fmla="*/ 2657186 w 7467600"/>
              <a:gd name="connsiteY134" fmla="*/ 4901687 h 6858000"/>
              <a:gd name="connsiteX135" fmla="*/ 2826662 w 7467600"/>
              <a:gd name="connsiteY135" fmla="*/ 4970362 h 6858000"/>
              <a:gd name="connsiteX136" fmla="*/ 2876100 w 7467600"/>
              <a:gd name="connsiteY136" fmla="*/ 4995397 h 6858000"/>
              <a:gd name="connsiteX137" fmla="*/ 3042600 w 7467600"/>
              <a:gd name="connsiteY137" fmla="*/ 5059532 h 6858000"/>
              <a:gd name="connsiteX138" fmla="*/ 1997014 w 7467600"/>
              <a:gd name="connsiteY138" fmla="*/ 4698007 h 6858000"/>
              <a:gd name="connsiteX139" fmla="*/ 2305292 w 7467600"/>
              <a:gd name="connsiteY139" fmla="*/ 4219492 h 6858000"/>
              <a:gd name="connsiteX140" fmla="*/ 3360922 w 7467600"/>
              <a:gd name="connsiteY140" fmla="*/ 4529373 h 6858000"/>
              <a:gd name="connsiteX141" fmla="*/ 3492420 w 7467600"/>
              <a:gd name="connsiteY141" fmla="*/ 4510145 h 6858000"/>
              <a:gd name="connsiteX142" fmla="*/ 3364086 w 7467600"/>
              <a:gd name="connsiteY142" fmla="*/ 4480340 h 6858000"/>
              <a:gd name="connsiteX143" fmla="*/ 3225818 w 7467600"/>
              <a:gd name="connsiteY143" fmla="*/ 4411822 h 6858000"/>
              <a:gd name="connsiteX144" fmla="*/ 3129696 w 7467600"/>
              <a:gd name="connsiteY144" fmla="*/ 4360704 h 6858000"/>
              <a:gd name="connsiteX145" fmla="*/ 2814545 w 7467600"/>
              <a:gd name="connsiteY145" fmla="*/ 4282955 h 6858000"/>
              <a:gd name="connsiteX146" fmla="*/ 2305292 w 7467600"/>
              <a:gd name="connsiteY146" fmla="*/ 4219492 h 6858000"/>
              <a:gd name="connsiteX147" fmla="*/ 2626982 w 7467600"/>
              <a:gd name="connsiteY147" fmla="*/ 4206450 h 6858000"/>
              <a:gd name="connsiteX148" fmla="*/ 2490617 w 7467600"/>
              <a:gd name="connsiteY148" fmla="*/ 4206951 h 6858000"/>
              <a:gd name="connsiteX149" fmla="*/ 2819869 w 7467600"/>
              <a:gd name="connsiteY149" fmla="*/ 4252936 h 6858000"/>
              <a:gd name="connsiteX150" fmla="*/ 3143018 w 7467600"/>
              <a:gd name="connsiteY150" fmla="*/ 4332698 h 6858000"/>
              <a:gd name="connsiteX151" fmla="*/ 3241520 w 7467600"/>
              <a:gd name="connsiteY151" fmla="*/ 4385112 h 6858000"/>
              <a:gd name="connsiteX152" fmla="*/ 3374575 w 7467600"/>
              <a:gd name="connsiteY152" fmla="*/ 4451517 h 6858000"/>
              <a:gd name="connsiteX153" fmla="*/ 3505221 w 7467600"/>
              <a:gd name="connsiteY153" fmla="*/ 4480757 h 6858000"/>
              <a:gd name="connsiteX154" fmla="*/ 2626982 w 7467600"/>
              <a:gd name="connsiteY154" fmla="*/ 4206450 h 6858000"/>
              <a:gd name="connsiteX155" fmla="*/ 1310106 w 7467600"/>
              <a:gd name="connsiteY155" fmla="*/ 3943217 h 6858000"/>
              <a:gd name="connsiteX156" fmla="*/ 854994 w 7467600"/>
              <a:gd name="connsiteY156" fmla="*/ 4399136 h 6858000"/>
              <a:gd name="connsiteX157" fmla="*/ 742462 w 7467600"/>
              <a:gd name="connsiteY157" fmla="*/ 4594648 h 6858000"/>
              <a:gd name="connsiteX158" fmla="*/ 820602 w 7467600"/>
              <a:gd name="connsiteY158" fmla="*/ 4485915 h 6858000"/>
              <a:gd name="connsiteX159" fmla="*/ 878295 w 7467600"/>
              <a:gd name="connsiteY159" fmla="*/ 4403594 h 6858000"/>
              <a:gd name="connsiteX160" fmla="*/ 1240607 w 7467600"/>
              <a:gd name="connsiteY160" fmla="*/ 4010401 h 6858000"/>
              <a:gd name="connsiteX161" fmla="*/ 1310106 w 7467600"/>
              <a:gd name="connsiteY161" fmla="*/ 3943217 h 6858000"/>
              <a:gd name="connsiteX162" fmla="*/ 1423113 w 7467600"/>
              <a:gd name="connsiteY162" fmla="*/ 3874565 h 6858000"/>
              <a:gd name="connsiteX163" fmla="*/ 1260565 w 7467600"/>
              <a:gd name="connsiteY163" fmla="*/ 4031982 h 6858000"/>
              <a:gd name="connsiteX164" fmla="*/ 901900 w 7467600"/>
              <a:gd name="connsiteY164" fmla="*/ 4421236 h 6858000"/>
              <a:gd name="connsiteX165" fmla="*/ 845044 w 7467600"/>
              <a:gd name="connsiteY165" fmla="*/ 4502436 h 6858000"/>
              <a:gd name="connsiteX166" fmla="*/ 685926 w 7467600"/>
              <a:gd name="connsiteY166" fmla="*/ 4703069 h 6858000"/>
              <a:gd name="connsiteX167" fmla="*/ 684248 w 7467600"/>
              <a:gd name="connsiteY167" fmla="*/ 4706721 h 6858000"/>
              <a:gd name="connsiteX168" fmla="*/ 1423113 w 7467600"/>
              <a:gd name="connsiteY168" fmla="*/ 3874565 h 6858000"/>
              <a:gd name="connsiteX169" fmla="*/ 3316479 w 7467600"/>
              <a:gd name="connsiteY169" fmla="*/ 3872136 h 6858000"/>
              <a:gd name="connsiteX170" fmla="*/ 3546806 w 7467600"/>
              <a:gd name="connsiteY170" fmla="*/ 4356139 h 6858000"/>
              <a:gd name="connsiteX171" fmla="*/ 3364433 w 7467600"/>
              <a:gd name="connsiteY171" fmla="*/ 3953121 h 6858000"/>
              <a:gd name="connsiteX172" fmla="*/ 3316479 w 7467600"/>
              <a:gd name="connsiteY172" fmla="*/ 3872136 h 6858000"/>
              <a:gd name="connsiteX173" fmla="*/ 3291335 w 7467600"/>
              <a:gd name="connsiteY173" fmla="*/ 3767420 h 6858000"/>
              <a:gd name="connsiteX174" fmla="*/ 3390805 w 7467600"/>
              <a:gd name="connsiteY174" fmla="*/ 3937163 h 6858000"/>
              <a:gd name="connsiteX175" fmla="*/ 3579062 w 7467600"/>
              <a:gd name="connsiteY175" fmla="*/ 4359040 h 6858000"/>
              <a:gd name="connsiteX176" fmla="*/ 3467355 w 7467600"/>
              <a:gd name="connsiteY176" fmla="*/ 3988130 h 6858000"/>
              <a:gd name="connsiteX177" fmla="*/ 3310753 w 7467600"/>
              <a:gd name="connsiteY177" fmla="*/ 3787140 h 6858000"/>
              <a:gd name="connsiteX178" fmla="*/ 3291335 w 7467600"/>
              <a:gd name="connsiteY178" fmla="*/ 3767420 h 6858000"/>
              <a:gd name="connsiteX179" fmla="*/ 1635889 w 7467600"/>
              <a:gd name="connsiteY179" fmla="*/ 3709494 h 6858000"/>
              <a:gd name="connsiteX180" fmla="*/ 1634800 w 7467600"/>
              <a:gd name="connsiteY180" fmla="*/ 3731111 h 6858000"/>
              <a:gd name="connsiteX181" fmla="*/ 1635889 w 7467600"/>
              <a:gd name="connsiteY181" fmla="*/ 3709494 h 6858000"/>
              <a:gd name="connsiteX182" fmla="*/ 1510397 w 7467600"/>
              <a:gd name="connsiteY182" fmla="*/ 3684705 h 6858000"/>
              <a:gd name="connsiteX183" fmla="*/ 1146550 w 7467600"/>
              <a:gd name="connsiteY183" fmla="*/ 3802012 h 6858000"/>
              <a:gd name="connsiteX184" fmla="*/ 698834 w 7467600"/>
              <a:gd name="connsiteY184" fmla="*/ 3952272 h 6858000"/>
              <a:gd name="connsiteX185" fmla="*/ 34256 w 7467600"/>
              <a:gd name="connsiteY185" fmla="*/ 4347603 h 6858000"/>
              <a:gd name="connsiteX186" fmla="*/ 527241 w 7467600"/>
              <a:gd name="connsiteY186" fmla="*/ 4065078 h 6858000"/>
              <a:gd name="connsiteX187" fmla="*/ 1510397 w 7467600"/>
              <a:gd name="connsiteY187" fmla="*/ 3684705 h 6858000"/>
              <a:gd name="connsiteX188" fmla="*/ 1313114 w 7467600"/>
              <a:gd name="connsiteY188" fmla="*/ 3655216 h 6858000"/>
              <a:gd name="connsiteX189" fmla="*/ 1109304 w 7467600"/>
              <a:gd name="connsiteY189" fmla="*/ 3669030 h 6858000"/>
              <a:gd name="connsiteX190" fmla="*/ 8129 w 7467600"/>
              <a:gd name="connsiteY190" fmla="*/ 4330519 h 6858000"/>
              <a:gd name="connsiteX191" fmla="*/ 687572 w 7467600"/>
              <a:gd name="connsiteY191" fmla="*/ 3925629 h 6858000"/>
              <a:gd name="connsiteX192" fmla="*/ 1138365 w 7467600"/>
              <a:gd name="connsiteY192" fmla="*/ 3774515 h 6858000"/>
              <a:gd name="connsiteX193" fmla="*/ 1505579 w 7467600"/>
              <a:gd name="connsiteY193" fmla="*/ 3655526 h 6858000"/>
              <a:gd name="connsiteX194" fmla="*/ 1313114 w 7467600"/>
              <a:gd name="connsiteY194" fmla="*/ 3655216 h 6858000"/>
              <a:gd name="connsiteX195" fmla="*/ 3655073 w 7467600"/>
              <a:gd name="connsiteY195" fmla="*/ 3650884 h 6858000"/>
              <a:gd name="connsiteX196" fmla="*/ 3989938 w 7467600"/>
              <a:gd name="connsiteY196" fmla="*/ 3991685 h 6858000"/>
              <a:gd name="connsiteX197" fmla="*/ 4393907 w 7467600"/>
              <a:gd name="connsiteY197" fmla="*/ 4261258 h 6858000"/>
              <a:gd name="connsiteX198" fmla="*/ 4648051 w 7467600"/>
              <a:gd name="connsiteY198" fmla="*/ 4374051 h 6858000"/>
              <a:gd name="connsiteX199" fmla="*/ 4383389 w 7467600"/>
              <a:gd name="connsiteY199" fmla="*/ 4184369 h 6858000"/>
              <a:gd name="connsiteX200" fmla="*/ 4165508 w 7467600"/>
              <a:gd name="connsiteY200" fmla="*/ 4035196 h 6858000"/>
              <a:gd name="connsiteX201" fmla="*/ 4068162 w 7467600"/>
              <a:gd name="connsiteY201" fmla="*/ 3953394 h 6858000"/>
              <a:gd name="connsiteX202" fmla="*/ 3981416 w 7467600"/>
              <a:gd name="connsiteY202" fmla="*/ 3880482 h 6858000"/>
              <a:gd name="connsiteX203" fmla="*/ 3800147 w 7467600"/>
              <a:gd name="connsiteY203" fmla="*/ 3749872 h 6858000"/>
              <a:gd name="connsiteX204" fmla="*/ 3655073 w 7467600"/>
              <a:gd name="connsiteY204" fmla="*/ 3650884 h 6858000"/>
              <a:gd name="connsiteX205" fmla="*/ 3670252 w 7467600"/>
              <a:gd name="connsiteY205" fmla="*/ 3622798 h 6858000"/>
              <a:gd name="connsiteX206" fmla="*/ 3817258 w 7467600"/>
              <a:gd name="connsiteY206" fmla="*/ 3723577 h 6858000"/>
              <a:gd name="connsiteX207" fmla="*/ 4000461 w 7467600"/>
              <a:gd name="connsiteY207" fmla="*/ 3855966 h 6858000"/>
              <a:gd name="connsiteX208" fmla="*/ 4088180 w 7467600"/>
              <a:gd name="connsiteY208" fmla="*/ 3929774 h 6858000"/>
              <a:gd name="connsiteX209" fmla="*/ 4184555 w 7467600"/>
              <a:gd name="connsiteY209" fmla="*/ 4010683 h 6858000"/>
              <a:gd name="connsiteX210" fmla="*/ 4399563 w 7467600"/>
              <a:gd name="connsiteY210" fmla="*/ 4158106 h 6858000"/>
              <a:gd name="connsiteX211" fmla="*/ 4684469 w 7467600"/>
              <a:gd name="connsiteY211" fmla="*/ 4364680 h 6858000"/>
              <a:gd name="connsiteX212" fmla="*/ 4690271 w 7467600"/>
              <a:gd name="connsiteY212" fmla="*/ 4370034 h 6858000"/>
              <a:gd name="connsiteX213" fmla="*/ 4136093 w 7467600"/>
              <a:gd name="connsiteY213" fmla="*/ 3858466 h 6858000"/>
              <a:gd name="connsiteX214" fmla="*/ 3670252 w 7467600"/>
              <a:gd name="connsiteY214" fmla="*/ 3622798 h 6858000"/>
              <a:gd name="connsiteX215" fmla="*/ 4440129 w 7467600"/>
              <a:gd name="connsiteY215" fmla="*/ 3448571 h 6858000"/>
              <a:gd name="connsiteX216" fmla="*/ 4856525 w 7467600"/>
              <a:gd name="connsiteY216" fmla="*/ 3915351 h 6858000"/>
              <a:gd name="connsiteX217" fmla="*/ 5059055 w 7467600"/>
              <a:gd name="connsiteY217" fmla="*/ 4108918 h 6858000"/>
              <a:gd name="connsiteX218" fmla="*/ 5290070 w 7467600"/>
              <a:gd name="connsiteY218" fmla="*/ 4263619 h 6858000"/>
              <a:gd name="connsiteX219" fmla="*/ 4834991 w 7467600"/>
              <a:gd name="connsiteY219" fmla="*/ 3830985 h 6858000"/>
              <a:gd name="connsiteX220" fmla="*/ 4440129 w 7467600"/>
              <a:gd name="connsiteY220" fmla="*/ 3448571 h 6858000"/>
              <a:gd name="connsiteX221" fmla="*/ 4441737 w 7467600"/>
              <a:gd name="connsiteY221" fmla="*/ 3399734 h 6858000"/>
              <a:gd name="connsiteX222" fmla="*/ 4431236 w 7467600"/>
              <a:gd name="connsiteY222" fmla="*/ 3400954 h 6858000"/>
              <a:gd name="connsiteX223" fmla="*/ 4557150 w 7467600"/>
              <a:gd name="connsiteY223" fmla="*/ 3510023 h 6858000"/>
              <a:gd name="connsiteX224" fmla="*/ 4856936 w 7467600"/>
              <a:gd name="connsiteY224" fmla="*/ 3809146 h 6858000"/>
              <a:gd name="connsiteX225" fmla="*/ 5111996 w 7467600"/>
              <a:gd name="connsiteY225" fmla="*/ 4065759 h 6858000"/>
              <a:gd name="connsiteX226" fmla="*/ 5388878 w 7467600"/>
              <a:gd name="connsiteY226" fmla="*/ 4300185 h 6858000"/>
              <a:gd name="connsiteX227" fmla="*/ 5425556 w 7467600"/>
              <a:gd name="connsiteY227" fmla="*/ 4308967 h 6858000"/>
              <a:gd name="connsiteX228" fmla="*/ 4943646 w 7467600"/>
              <a:gd name="connsiteY228" fmla="*/ 3822916 h 6858000"/>
              <a:gd name="connsiteX229" fmla="*/ 4594837 w 7467600"/>
              <a:gd name="connsiteY229" fmla="*/ 3532274 h 6858000"/>
              <a:gd name="connsiteX230" fmla="*/ 4441737 w 7467600"/>
              <a:gd name="connsiteY230" fmla="*/ 3399734 h 6858000"/>
              <a:gd name="connsiteX231" fmla="*/ 5425834 w 7467600"/>
              <a:gd name="connsiteY231" fmla="*/ 3162785 h 6858000"/>
              <a:gd name="connsiteX232" fmla="*/ 5401644 w 7467600"/>
              <a:gd name="connsiteY232" fmla="*/ 3617847 h 6858000"/>
              <a:gd name="connsiteX233" fmla="*/ 5467256 w 7467600"/>
              <a:gd name="connsiteY233" fmla="*/ 4175494 h 6858000"/>
              <a:gd name="connsiteX234" fmla="*/ 5448069 w 7467600"/>
              <a:gd name="connsiteY234" fmla="*/ 3567554 h 6858000"/>
              <a:gd name="connsiteX235" fmla="*/ 5425834 w 7467600"/>
              <a:gd name="connsiteY235" fmla="*/ 3162785 h 6858000"/>
              <a:gd name="connsiteX236" fmla="*/ 1318687 w 7467600"/>
              <a:gd name="connsiteY236" fmla="*/ 3113840 h 6858000"/>
              <a:gd name="connsiteX237" fmla="*/ 1066793 w 7467600"/>
              <a:gd name="connsiteY237" fmla="*/ 3212171 h 6858000"/>
              <a:gd name="connsiteX238" fmla="*/ 993319 w 7467600"/>
              <a:gd name="connsiteY238" fmla="*/ 3247648 h 6858000"/>
              <a:gd name="connsiteX239" fmla="*/ 853081 w 7467600"/>
              <a:gd name="connsiteY239" fmla="*/ 3312410 h 6858000"/>
              <a:gd name="connsiteX240" fmla="*/ 805957 w 7467600"/>
              <a:gd name="connsiteY240" fmla="*/ 3330443 h 6858000"/>
              <a:gd name="connsiteX241" fmla="*/ 1318687 w 7467600"/>
              <a:gd name="connsiteY241" fmla="*/ 3113840 h 6858000"/>
              <a:gd name="connsiteX242" fmla="*/ 5453702 w 7467600"/>
              <a:gd name="connsiteY242" fmla="*/ 3090882 h 6858000"/>
              <a:gd name="connsiteX243" fmla="*/ 5480135 w 7467600"/>
              <a:gd name="connsiteY243" fmla="*/ 3565802 h 6858000"/>
              <a:gd name="connsiteX244" fmla="*/ 5499023 w 7467600"/>
              <a:gd name="connsiteY244" fmla="*/ 4166310 h 6858000"/>
              <a:gd name="connsiteX245" fmla="*/ 5547022 w 7467600"/>
              <a:gd name="connsiteY245" fmla="*/ 3607838 h 6858000"/>
              <a:gd name="connsiteX246" fmla="*/ 5515964 w 7467600"/>
              <a:gd name="connsiteY246" fmla="*/ 3378541 h 6858000"/>
              <a:gd name="connsiteX247" fmla="*/ 5453702 w 7467600"/>
              <a:gd name="connsiteY247" fmla="*/ 3090882 h 6858000"/>
              <a:gd name="connsiteX248" fmla="*/ 1238695 w 7467600"/>
              <a:gd name="connsiteY248" fmla="*/ 3076820 h 6858000"/>
              <a:gd name="connsiteX249" fmla="*/ 716371 w 7467600"/>
              <a:gd name="connsiteY249" fmla="*/ 3293249 h 6858000"/>
              <a:gd name="connsiteX250" fmla="*/ 579522 w 7467600"/>
              <a:gd name="connsiteY250" fmla="*/ 3371759 h 6858000"/>
              <a:gd name="connsiteX251" fmla="*/ 600288 w 7467600"/>
              <a:gd name="connsiteY251" fmla="*/ 3365555 h 6858000"/>
              <a:gd name="connsiteX252" fmla="*/ 840692 w 7467600"/>
              <a:gd name="connsiteY252" fmla="*/ 3284921 h 6858000"/>
              <a:gd name="connsiteX253" fmla="*/ 979248 w 7467600"/>
              <a:gd name="connsiteY253" fmla="*/ 3221003 h 6858000"/>
              <a:gd name="connsiteX254" fmla="*/ 1053282 w 7467600"/>
              <a:gd name="connsiteY254" fmla="*/ 3185247 h 6858000"/>
              <a:gd name="connsiteX255" fmla="*/ 1320603 w 7467600"/>
              <a:gd name="connsiteY255" fmla="*/ 3081281 h 6858000"/>
              <a:gd name="connsiteX256" fmla="*/ 1238695 w 7467600"/>
              <a:gd name="connsiteY256" fmla="*/ 3076820 h 6858000"/>
              <a:gd name="connsiteX257" fmla="*/ 5425627 w 7467600"/>
              <a:gd name="connsiteY257" fmla="*/ 2954192 h 6858000"/>
              <a:gd name="connsiteX258" fmla="*/ 5470770 w 7467600"/>
              <a:gd name="connsiteY258" fmla="*/ 3005435 h 6858000"/>
              <a:gd name="connsiteX259" fmla="*/ 5519779 w 7467600"/>
              <a:gd name="connsiteY259" fmla="*/ 4359223 h 6858000"/>
              <a:gd name="connsiteX260" fmla="*/ 5520293 w 7467600"/>
              <a:gd name="connsiteY260" fmla="*/ 4360602 h 6858000"/>
              <a:gd name="connsiteX261" fmla="*/ 5767221 w 7467600"/>
              <a:gd name="connsiteY261" fmla="*/ 4665564 h 6858000"/>
              <a:gd name="connsiteX262" fmla="*/ 6937169 w 7467600"/>
              <a:gd name="connsiteY262" fmla="*/ 4815941 h 6858000"/>
              <a:gd name="connsiteX263" fmla="*/ 6953922 w 7467600"/>
              <a:gd name="connsiteY263" fmla="*/ 4890068 h 6858000"/>
              <a:gd name="connsiteX264" fmla="*/ 6071359 w 7467600"/>
              <a:gd name="connsiteY264" fmla="*/ 4770770 h 6858000"/>
              <a:gd name="connsiteX265" fmla="*/ 6038839 w 7467600"/>
              <a:gd name="connsiteY265" fmla="*/ 4764474 h 6858000"/>
              <a:gd name="connsiteX266" fmla="*/ 6038706 w 7467600"/>
              <a:gd name="connsiteY266" fmla="*/ 4763847 h 6858000"/>
              <a:gd name="connsiteX267" fmla="*/ 6037784 w 7467600"/>
              <a:gd name="connsiteY267" fmla="*/ 4764270 h 6858000"/>
              <a:gd name="connsiteX268" fmla="*/ 6038839 w 7467600"/>
              <a:gd name="connsiteY268" fmla="*/ 4764474 h 6858000"/>
              <a:gd name="connsiteX269" fmla="*/ 6040338 w 7467600"/>
              <a:gd name="connsiteY269" fmla="*/ 4771418 h 6858000"/>
              <a:gd name="connsiteX270" fmla="*/ 6024488 w 7467600"/>
              <a:gd name="connsiteY270" fmla="*/ 4809903 h 6858000"/>
              <a:gd name="connsiteX271" fmla="*/ 5599771 w 7467600"/>
              <a:gd name="connsiteY271" fmla="*/ 5509652 h 6858000"/>
              <a:gd name="connsiteX272" fmla="*/ 5548843 w 7467600"/>
              <a:gd name="connsiteY272" fmla="*/ 5563845 h 6858000"/>
              <a:gd name="connsiteX273" fmla="*/ 5940952 w 7467600"/>
              <a:gd name="connsiteY273" fmla="*/ 6250028 h 6858000"/>
              <a:gd name="connsiteX274" fmla="*/ 6043441 w 7467600"/>
              <a:gd name="connsiteY274" fmla="*/ 6665847 h 6858000"/>
              <a:gd name="connsiteX275" fmla="*/ 6093432 w 7467600"/>
              <a:gd name="connsiteY275" fmla="*/ 6858000 h 6858000"/>
              <a:gd name="connsiteX276" fmla="*/ 6034344 w 7467600"/>
              <a:gd name="connsiteY276" fmla="*/ 6858000 h 6858000"/>
              <a:gd name="connsiteX277" fmla="*/ 6026679 w 7467600"/>
              <a:gd name="connsiteY277" fmla="*/ 6836959 h 6858000"/>
              <a:gd name="connsiteX278" fmla="*/ 5800441 w 7467600"/>
              <a:gd name="connsiteY278" fmla="*/ 6335286 h 6858000"/>
              <a:gd name="connsiteX279" fmla="*/ 5526562 w 7467600"/>
              <a:gd name="connsiteY279" fmla="*/ 5705388 h 6858000"/>
              <a:gd name="connsiteX280" fmla="*/ 5519640 w 7467600"/>
              <a:gd name="connsiteY280" fmla="*/ 5683774 h 6858000"/>
              <a:gd name="connsiteX281" fmla="*/ 5844559 w 7467600"/>
              <a:gd name="connsiteY281" fmla="*/ 6553349 h 6858000"/>
              <a:gd name="connsiteX282" fmla="*/ 5975994 w 7467600"/>
              <a:gd name="connsiteY282" fmla="*/ 6858000 h 6858000"/>
              <a:gd name="connsiteX283" fmla="*/ 5898547 w 7467600"/>
              <a:gd name="connsiteY283" fmla="*/ 6858000 h 6858000"/>
              <a:gd name="connsiteX284" fmla="*/ 5682041 w 7467600"/>
              <a:gd name="connsiteY284" fmla="*/ 6355860 h 6858000"/>
              <a:gd name="connsiteX285" fmla="*/ 5461758 w 7467600"/>
              <a:gd name="connsiteY285" fmla="*/ 5820220 h 6858000"/>
              <a:gd name="connsiteX286" fmla="*/ 5237282 w 7467600"/>
              <a:gd name="connsiteY286" fmla="*/ 6579086 h 6858000"/>
              <a:gd name="connsiteX287" fmla="*/ 5115009 w 7467600"/>
              <a:gd name="connsiteY287" fmla="*/ 6858000 h 6858000"/>
              <a:gd name="connsiteX288" fmla="*/ 5028074 w 7467600"/>
              <a:gd name="connsiteY288" fmla="*/ 6858000 h 6858000"/>
              <a:gd name="connsiteX289" fmla="*/ 5079508 w 7467600"/>
              <a:gd name="connsiteY289" fmla="*/ 6749074 h 6858000"/>
              <a:gd name="connsiteX290" fmla="*/ 5371846 w 7467600"/>
              <a:gd name="connsiteY290" fmla="*/ 5924413 h 6858000"/>
              <a:gd name="connsiteX291" fmla="*/ 5270512 w 7467600"/>
              <a:gd name="connsiteY291" fmla="*/ 6138975 h 6858000"/>
              <a:gd name="connsiteX292" fmla="*/ 5062409 w 7467600"/>
              <a:gd name="connsiteY292" fmla="*/ 6653544 h 6858000"/>
              <a:gd name="connsiteX293" fmla="*/ 5036628 w 7467600"/>
              <a:gd name="connsiteY293" fmla="*/ 6754247 h 6858000"/>
              <a:gd name="connsiteX294" fmla="*/ 5009112 w 7467600"/>
              <a:gd name="connsiteY294" fmla="*/ 6858000 h 6858000"/>
              <a:gd name="connsiteX295" fmla="*/ 4976679 w 7467600"/>
              <a:gd name="connsiteY295" fmla="*/ 6858000 h 6858000"/>
              <a:gd name="connsiteX296" fmla="*/ 5006537 w 7467600"/>
              <a:gd name="connsiteY296" fmla="*/ 6747068 h 6858000"/>
              <a:gd name="connsiteX297" fmla="*/ 5032723 w 7467600"/>
              <a:gd name="connsiteY297" fmla="*/ 6644957 h 6858000"/>
              <a:gd name="connsiteX298" fmla="*/ 5242949 w 7467600"/>
              <a:gd name="connsiteY298" fmla="*/ 6125175 h 6858000"/>
              <a:gd name="connsiteX299" fmla="*/ 5286321 w 7467600"/>
              <a:gd name="connsiteY299" fmla="*/ 6033555 h 6858000"/>
              <a:gd name="connsiteX300" fmla="*/ 5008210 w 7467600"/>
              <a:gd name="connsiteY300" fmla="*/ 6649194 h 6858000"/>
              <a:gd name="connsiteX301" fmla="*/ 4986321 w 7467600"/>
              <a:gd name="connsiteY301" fmla="*/ 6765687 h 6858000"/>
              <a:gd name="connsiteX302" fmla="*/ 4973474 w 7467600"/>
              <a:gd name="connsiteY302" fmla="*/ 6858000 h 6858000"/>
              <a:gd name="connsiteX303" fmla="*/ 4907178 w 7467600"/>
              <a:gd name="connsiteY303" fmla="*/ 6858000 h 6858000"/>
              <a:gd name="connsiteX304" fmla="*/ 4910810 w 7467600"/>
              <a:gd name="connsiteY304" fmla="*/ 6829660 h 6858000"/>
              <a:gd name="connsiteX305" fmla="*/ 4987461 w 7467600"/>
              <a:gd name="connsiteY305" fmla="*/ 6432994 h 6858000"/>
              <a:gd name="connsiteX306" fmla="*/ 5179262 w 7467600"/>
              <a:gd name="connsiteY306" fmla="*/ 6035044 h 6858000"/>
              <a:gd name="connsiteX307" fmla="*/ 4689678 w 7467600"/>
              <a:gd name="connsiteY307" fmla="*/ 6440241 h 6858000"/>
              <a:gd name="connsiteX308" fmla="*/ 4477543 w 7467600"/>
              <a:gd name="connsiteY308" fmla="*/ 6674836 h 6858000"/>
              <a:gd name="connsiteX309" fmla="*/ 4329957 w 7467600"/>
              <a:gd name="connsiteY309" fmla="*/ 6858000 h 6858000"/>
              <a:gd name="connsiteX310" fmla="*/ 4218595 w 7467600"/>
              <a:gd name="connsiteY310" fmla="*/ 6858000 h 6858000"/>
              <a:gd name="connsiteX311" fmla="*/ 4368888 w 7467600"/>
              <a:gd name="connsiteY311" fmla="*/ 6668412 h 6858000"/>
              <a:gd name="connsiteX312" fmla="*/ 4563091 w 7467600"/>
              <a:gd name="connsiteY312" fmla="*/ 6442508 h 6858000"/>
              <a:gd name="connsiteX313" fmla="*/ 5387324 w 7467600"/>
              <a:gd name="connsiteY313" fmla="*/ 5705830 h 6858000"/>
              <a:gd name="connsiteX314" fmla="*/ 5073620 w 7467600"/>
              <a:gd name="connsiteY314" fmla="*/ 5955437 h 6858000"/>
              <a:gd name="connsiteX315" fmla="*/ 4689789 w 7467600"/>
              <a:gd name="connsiteY315" fmla="*/ 6268382 h 6858000"/>
              <a:gd name="connsiteX316" fmla="*/ 4418722 w 7467600"/>
              <a:gd name="connsiteY316" fmla="*/ 6570886 h 6858000"/>
              <a:gd name="connsiteX317" fmla="*/ 4214944 w 7467600"/>
              <a:gd name="connsiteY317" fmla="*/ 6858000 h 6858000"/>
              <a:gd name="connsiteX318" fmla="*/ 4177898 w 7467600"/>
              <a:gd name="connsiteY318" fmla="*/ 6858000 h 6858000"/>
              <a:gd name="connsiteX319" fmla="*/ 4391597 w 7467600"/>
              <a:gd name="connsiteY319" fmla="*/ 6556370 h 6858000"/>
              <a:gd name="connsiteX320" fmla="*/ 4668889 w 7467600"/>
              <a:gd name="connsiteY320" fmla="*/ 6246399 h 6858000"/>
              <a:gd name="connsiteX321" fmla="*/ 5055427 w 7467600"/>
              <a:gd name="connsiteY321" fmla="*/ 5931476 h 6858000"/>
              <a:gd name="connsiteX322" fmla="*/ 5371814 w 7467600"/>
              <a:gd name="connsiteY322" fmla="*/ 5678975 h 6858000"/>
              <a:gd name="connsiteX323" fmla="*/ 4987918 w 7467600"/>
              <a:gd name="connsiteY323" fmla="*/ 5838701 h 6858000"/>
              <a:gd name="connsiteX324" fmla="*/ 4317146 w 7467600"/>
              <a:gd name="connsiteY324" fmla="*/ 6587716 h 6858000"/>
              <a:gd name="connsiteX325" fmla="*/ 4171627 w 7467600"/>
              <a:gd name="connsiteY325" fmla="*/ 6858000 h 6858000"/>
              <a:gd name="connsiteX326" fmla="*/ 4081585 w 7467600"/>
              <a:gd name="connsiteY326" fmla="*/ 6858000 h 6858000"/>
              <a:gd name="connsiteX327" fmla="*/ 4238603 w 7467600"/>
              <a:gd name="connsiteY327" fmla="*/ 6559341 h 6858000"/>
              <a:gd name="connsiteX328" fmla="*/ 4778333 w 7467600"/>
              <a:gd name="connsiteY328" fmla="*/ 5873626 h 6858000"/>
              <a:gd name="connsiteX329" fmla="*/ 5414185 w 7467600"/>
              <a:gd name="connsiteY329" fmla="*/ 5573882 h 6858000"/>
              <a:gd name="connsiteX330" fmla="*/ 5959648 w 7467600"/>
              <a:gd name="connsiteY330" fmla="*/ 4760797 h 6858000"/>
              <a:gd name="connsiteX331" fmla="*/ 5355019 w 7467600"/>
              <a:gd name="connsiteY331" fmla="*/ 4734672 h 6858000"/>
              <a:gd name="connsiteX332" fmla="*/ 5083565 w 7467600"/>
              <a:gd name="connsiteY332" fmla="*/ 5179121 h 6858000"/>
              <a:gd name="connsiteX333" fmla="*/ 4713577 w 7467600"/>
              <a:gd name="connsiteY333" fmla="*/ 5616803 h 6858000"/>
              <a:gd name="connsiteX334" fmla="*/ 3989559 w 7467600"/>
              <a:gd name="connsiteY334" fmla="*/ 6145945 h 6858000"/>
              <a:gd name="connsiteX335" fmla="*/ 3939824 w 7467600"/>
              <a:gd name="connsiteY335" fmla="*/ 6066900 h 6858000"/>
              <a:gd name="connsiteX336" fmla="*/ 4584537 w 7467600"/>
              <a:gd name="connsiteY336" fmla="*/ 5324826 h 6858000"/>
              <a:gd name="connsiteX337" fmla="*/ 5037105 w 7467600"/>
              <a:gd name="connsiteY337" fmla="*/ 5088765 h 6858000"/>
              <a:gd name="connsiteX338" fmla="*/ 5039930 w 7467600"/>
              <a:gd name="connsiteY338" fmla="*/ 5089585 h 6858000"/>
              <a:gd name="connsiteX339" fmla="*/ 5263764 w 7467600"/>
              <a:gd name="connsiteY339" fmla="*/ 4735525 h 6858000"/>
              <a:gd name="connsiteX340" fmla="*/ 4086300 w 7467600"/>
              <a:gd name="connsiteY340" fmla="*/ 4884599 h 6858000"/>
              <a:gd name="connsiteX341" fmla="*/ 4085485 w 7467600"/>
              <a:gd name="connsiteY341" fmla="*/ 4899070 h 6858000"/>
              <a:gd name="connsiteX342" fmla="*/ 3871915 w 7467600"/>
              <a:gd name="connsiteY342" fmla="*/ 5253645 h 6858000"/>
              <a:gd name="connsiteX343" fmla="*/ 3799374 w 7467600"/>
              <a:gd name="connsiteY343" fmla="*/ 5466127 h 6858000"/>
              <a:gd name="connsiteX344" fmla="*/ 3498850 w 7467600"/>
              <a:gd name="connsiteY344" fmla="*/ 6661888 h 6858000"/>
              <a:gd name="connsiteX345" fmla="*/ 3399216 w 7467600"/>
              <a:gd name="connsiteY345" fmla="*/ 6858000 h 6858000"/>
              <a:gd name="connsiteX346" fmla="*/ 3303688 w 7467600"/>
              <a:gd name="connsiteY346" fmla="*/ 6858000 h 6858000"/>
              <a:gd name="connsiteX347" fmla="*/ 3391774 w 7467600"/>
              <a:gd name="connsiteY347" fmla="*/ 6697181 h 6858000"/>
              <a:gd name="connsiteX348" fmla="*/ 3735540 w 7467600"/>
              <a:gd name="connsiteY348" fmla="*/ 5546923 h 6858000"/>
              <a:gd name="connsiteX349" fmla="*/ 3729438 w 7467600"/>
              <a:gd name="connsiteY349" fmla="*/ 5569058 h 6858000"/>
              <a:gd name="connsiteX350" fmla="*/ 3707782 w 7467600"/>
              <a:gd name="connsiteY350" fmla="*/ 5644908 h 6858000"/>
              <a:gd name="connsiteX351" fmla="*/ 3583827 w 7467600"/>
              <a:gd name="connsiteY351" fmla="*/ 6039215 h 6858000"/>
              <a:gd name="connsiteX352" fmla="*/ 3547861 w 7467600"/>
              <a:gd name="connsiteY352" fmla="*/ 6129609 h 6858000"/>
              <a:gd name="connsiteX353" fmla="*/ 3490905 w 7467600"/>
              <a:gd name="connsiteY353" fmla="*/ 6277660 h 6858000"/>
              <a:gd name="connsiteX354" fmla="*/ 3455859 w 7467600"/>
              <a:gd name="connsiteY354" fmla="*/ 6391301 h 6858000"/>
              <a:gd name="connsiteX355" fmla="*/ 3429112 w 7467600"/>
              <a:gd name="connsiteY355" fmla="*/ 6479469 h 6858000"/>
              <a:gd name="connsiteX356" fmla="*/ 3304862 w 7467600"/>
              <a:gd name="connsiteY356" fmla="*/ 6796476 h 6858000"/>
              <a:gd name="connsiteX357" fmla="*/ 3276071 w 7467600"/>
              <a:gd name="connsiteY357" fmla="*/ 6858000 h 6858000"/>
              <a:gd name="connsiteX358" fmla="*/ 3240805 w 7467600"/>
              <a:gd name="connsiteY358" fmla="*/ 6858000 h 6858000"/>
              <a:gd name="connsiteX359" fmla="*/ 3275917 w 7467600"/>
              <a:gd name="connsiteY359" fmla="*/ 6783192 h 6858000"/>
              <a:gd name="connsiteX360" fmla="*/ 3399358 w 7467600"/>
              <a:gd name="connsiteY360" fmla="*/ 6469011 h 6858000"/>
              <a:gd name="connsiteX361" fmla="*/ 3425650 w 7467600"/>
              <a:gd name="connsiteY361" fmla="*/ 6381333 h 6858000"/>
              <a:gd name="connsiteX362" fmla="*/ 3460661 w 7467600"/>
              <a:gd name="connsiteY362" fmla="*/ 6266763 h 6858000"/>
              <a:gd name="connsiteX363" fmla="*/ 3518021 w 7467600"/>
              <a:gd name="connsiteY363" fmla="*/ 6117298 h 6858000"/>
              <a:gd name="connsiteX364" fmla="*/ 3554035 w 7467600"/>
              <a:gd name="connsiteY364" fmla="*/ 6027832 h 6858000"/>
              <a:gd name="connsiteX365" fmla="*/ 3677174 w 7467600"/>
              <a:gd name="connsiteY365" fmla="*/ 5636351 h 6858000"/>
              <a:gd name="connsiteX366" fmla="*/ 3698819 w 7467600"/>
              <a:gd name="connsiteY366" fmla="*/ 5560503 h 6858000"/>
              <a:gd name="connsiteX367" fmla="*/ 3702094 w 7467600"/>
              <a:gd name="connsiteY367" fmla="*/ 5549194 h 6858000"/>
              <a:gd name="connsiteX368" fmla="*/ 3398355 w 7467600"/>
              <a:gd name="connsiteY368" fmla="*/ 6094603 h 6858000"/>
              <a:gd name="connsiteX369" fmla="*/ 3193941 w 7467600"/>
              <a:gd name="connsiteY369" fmla="*/ 6798775 h 6858000"/>
              <a:gd name="connsiteX370" fmla="*/ 3184140 w 7467600"/>
              <a:gd name="connsiteY370" fmla="*/ 6858000 h 6858000"/>
              <a:gd name="connsiteX371" fmla="*/ 3099978 w 7467600"/>
              <a:gd name="connsiteY371" fmla="*/ 6858000 h 6858000"/>
              <a:gd name="connsiteX372" fmla="*/ 3101556 w 7467600"/>
              <a:gd name="connsiteY372" fmla="*/ 6843337 h 6858000"/>
              <a:gd name="connsiteX373" fmla="*/ 3370162 w 7467600"/>
              <a:gd name="connsiteY373" fmla="*/ 5785550 h 6858000"/>
              <a:gd name="connsiteX374" fmla="*/ 3746477 w 7467600"/>
              <a:gd name="connsiteY374" fmla="*/ 5377889 h 6858000"/>
              <a:gd name="connsiteX375" fmla="*/ 3863399 w 7467600"/>
              <a:gd name="connsiteY375" fmla="*/ 5087257 h 6858000"/>
              <a:gd name="connsiteX376" fmla="*/ 3968712 w 7467600"/>
              <a:gd name="connsiteY376" fmla="*/ 4913989 h 6858000"/>
              <a:gd name="connsiteX377" fmla="*/ 2792390 w 7467600"/>
              <a:gd name="connsiteY377" fmla="*/ 5382974 h 6858000"/>
              <a:gd name="connsiteX378" fmla="*/ 2714982 w 7467600"/>
              <a:gd name="connsiteY378" fmla="*/ 5427051 h 6858000"/>
              <a:gd name="connsiteX379" fmla="*/ 2813361 w 7467600"/>
              <a:gd name="connsiteY379" fmla="*/ 6023912 h 6858000"/>
              <a:gd name="connsiteX380" fmla="*/ 2688430 w 7467600"/>
              <a:gd name="connsiteY380" fmla="*/ 6801564 h 6858000"/>
              <a:gd name="connsiteX381" fmla="*/ 2629626 w 7467600"/>
              <a:gd name="connsiteY381" fmla="*/ 6763394 h 6858000"/>
              <a:gd name="connsiteX382" fmla="*/ 2565328 w 7467600"/>
              <a:gd name="connsiteY382" fmla="*/ 5516399 h 6858000"/>
              <a:gd name="connsiteX383" fmla="*/ 1922999 w 7467600"/>
              <a:gd name="connsiteY383" fmla="*/ 5980343 h 6858000"/>
              <a:gd name="connsiteX384" fmla="*/ 1950261 w 7467600"/>
              <a:gd name="connsiteY384" fmla="*/ 6405858 h 6858000"/>
              <a:gd name="connsiteX385" fmla="*/ 2365554 w 7467600"/>
              <a:gd name="connsiteY385" fmla="*/ 6759107 h 6858000"/>
              <a:gd name="connsiteX386" fmla="*/ 2424142 w 7467600"/>
              <a:gd name="connsiteY386" fmla="*/ 6858000 h 6858000"/>
              <a:gd name="connsiteX387" fmla="*/ 2395994 w 7467600"/>
              <a:gd name="connsiteY387" fmla="*/ 6858000 h 6858000"/>
              <a:gd name="connsiteX388" fmla="*/ 2392863 w 7467600"/>
              <a:gd name="connsiteY388" fmla="*/ 6852964 h 6858000"/>
              <a:gd name="connsiteX389" fmla="*/ 2017589 w 7467600"/>
              <a:gd name="connsiteY389" fmla="*/ 6493982 h 6858000"/>
              <a:gd name="connsiteX390" fmla="*/ 2147336 w 7467600"/>
              <a:gd name="connsiteY390" fmla="*/ 6594052 h 6858000"/>
              <a:gd name="connsiteX391" fmla="*/ 2207047 w 7467600"/>
              <a:gd name="connsiteY391" fmla="*/ 6654540 h 6858000"/>
              <a:gd name="connsiteX392" fmla="*/ 2299106 w 7467600"/>
              <a:gd name="connsiteY392" fmla="*/ 6778931 h 6858000"/>
              <a:gd name="connsiteX393" fmla="*/ 2314430 w 7467600"/>
              <a:gd name="connsiteY393" fmla="*/ 6801144 h 6858000"/>
              <a:gd name="connsiteX394" fmla="*/ 2352406 w 7467600"/>
              <a:gd name="connsiteY394" fmla="*/ 6858000 h 6858000"/>
              <a:gd name="connsiteX395" fmla="*/ 2314492 w 7467600"/>
              <a:gd name="connsiteY395" fmla="*/ 6858000 h 6858000"/>
              <a:gd name="connsiteX396" fmla="*/ 2288095 w 7467600"/>
              <a:gd name="connsiteY396" fmla="*/ 6818030 h 6858000"/>
              <a:gd name="connsiteX397" fmla="*/ 2272768 w 7467600"/>
              <a:gd name="connsiteY397" fmla="*/ 6795822 h 6858000"/>
              <a:gd name="connsiteX398" fmla="*/ 2182715 w 7467600"/>
              <a:gd name="connsiteY398" fmla="*/ 6675071 h 6858000"/>
              <a:gd name="connsiteX399" fmla="*/ 2032061 w 7467600"/>
              <a:gd name="connsiteY399" fmla="*/ 6541380 h 6858000"/>
              <a:gd name="connsiteX400" fmla="*/ 2257220 w 7467600"/>
              <a:gd name="connsiteY400" fmla="*/ 6826257 h 6858000"/>
              <a:gd name="connsiteX401" fmla="*/ 2281324 w 7467600"/>
              <a:gd name="connsiteY401" fmla="*/ 6858000 h 6858000"/>
              <a:gd name="connsiteX402" fmla="*/ 2242860 w 7467600"/>
              <a:gd name="connsiteY402" fmla="*/ 6858000 h 6858000"/>
              <a:gd name="connsiteX403" fmla="*/ 2232818 w 7467600"/>
              <a:gd name="connsiteY403" fmla="*/ 6844926 h 6858000"/>
              <a:gd name="connsiteX404" fmla="*/ 1990172 w 7467600"/>
              <a:gd name="connsiteY404" fmla="*/ 6542121 h 6858000"/>
              <a:gd name="connsiteX405" fmla="*/ 2124090 w 7467600"/>
              <a:gd name="connsiteY405" fmla="*/ 6761017 h 6858000"/>
              <a:gd name="connsiteX406" fmla="*/ 2200380 w 7467600"/>
              <a:gd name="connsiteY406" fmla="*/ 6858000 h 6858000"/>
              <a:gd name="connsiteX407" fmla="*/ 2147507 w 7467600"/>
              <a:gd name="connsiteY407" fmla="*/ 6858000 h 6858000"/>
              <a:gd name="connsiteX408" fmla="*/ 2070668 w 7467600"/>
              <a:gd name="connsiteY408" fmla="*/ 6761520 h 6858000"/>
              <a:gd name="connsiteX409" fmla="*/ 1975142 w 7467600"/>
              <a:gd name="connsiteY409" fmla="*/ 6585570 h 6858000"/>
              <a:gd name="connsiteX410" fmla="*/ 2050035 w 7467600"/>
              <a:gd name="connsiteY410" fmla="*/ 6813345 h 6858000"/>
              <a:gd name="connsiteX411" fmla="*/ 2063025 w 7467600"/>
              <a:gd name="connsiteY411" fmla="*/ 6858000 h 6858000"/>
              <a:gd name="connsiteX412" fmla="*/ 2021675 w 7467600"/>
              <a:gd name="connsiteY412" fmla="*/ 6858000 h 6858000"/>
              <a:gd name="connsiteX413" fmla="*/ 2019308 w 7467600"/>
              <a:gd name="connsiteY413" fmla="*/ 6847118 h 6858000"/>
              <a:gd name="connsiteX414" fmla="*/ 1938835 w 7467600"/>
              <a:gd name="connsiteY414" fmla="*/ 6551160 h 6858000"/>
              <a:gd name="connsiteX415" fmla="*/ 1953230 w 7467600"/>
              <a:gd name="connsiteY415" fmla="*/ 6759699 h 6858000"/>
              <a:gd name="connsiteX416" fmla="*/ 1956763 w 7467600"/>
              <a:gd name="connsiteY416" fmla="*/ 6778191 h 6858000"/>
              <a:gd name="connsiteX417" fmla="*/ 1967925 w 7467600"/>
              <a:gd name="connsiteY417" fmla="*/ 6858000 h 6858000"/>
              <a:gd name="connsiteX418" fmla="*/ 1936622 w 7467600"/>
              <a:gd name="connsiteY418" fmla="*/ 6858000 h 6858000"/>
              <a:gd name="connsiteX419" fmla="*/ 1926261 w 7467600"/>
              <a:gd name="connsiteY419" fmla="*/ 6784064 h 6858000"/>
              <a:gd name="connsiteX420" fmla="*/ 1922724 w 7467600"/>
              <a:gd name="connsiteY420" fmla="*/ 6765577 h 6858000"/>
              <a:gd name="connsiteX421" fmla="*/ 1904650 w 7467600"/>
              <a:gd name="connsiteY421" fmla="*/ 6639616 h 6858000"/>
              <a:gd name="connsiteX422" fmla="*/ 1885273 w 7467600"/>
              <a:gd name="connsiteY422" fmla="*/ 6858000 h 6858000"/>
              <a:gd name="connsiteX423" fmla="*/ 1854363 w 7467600"/>
              <a:gd name="connsiteY423" fmla="*/ 6858000 h 6858000"/>
              <a:gd name="connsiteX424" fmla="*/ 1880391 w 7467600"/>
              <a:gd name="connsiteY424" fmla="*/ 6603796 h 6858000"/>
              <a:gd name="connsiteX425" fmla="*/ 1818273 w 7467600"/>
              <a:gd name="connsiteY425" fmla="*/ 6715729 h 6858000"/>
              <a:gd name="connsiteX426" fmla="*/ 1794691 w 7467600"/>
              <a:gd name="connsiteY426" fmla="*/ 6843239 h 6858000"/>
              <a:gd name="connsiteX427" fmla="*/ 1794914 w 7467600"/>
              <a:gd name="connsiteY427" fmla="*/ 6858000 h 6858000"/>
              <a:gd name="connsiteX428" fmla="*/ 1746128 w 7467600"/>
              <a:gd name="connsiteY428" fmla="*/ 6858000 h 6858000"/>
              <a:gd name="connsiteX429" fmla="*/ 1753934 w 7467600"/>
              <a:gd name="connsiteY429" fmla="*/ 6724796 h 6858000"/>
              <a:gd name="connsiteX430" fmla="*/ 1792053 w 7467600"/>
              <a:gd name="connsiteY430" fmla="*/ 6572396 h 6858000"/>
              <a:gd name="connsiteX431" fmla="*/ 1862248 w 7467600"/>
              <a:gd name="connsiteY431" fmla="*/ 6266397 h 6858000"/>
              <a:gd name="connsiteX432" fmla="*/ 1862250 w 7467600"/>
              <a:gd name="connsiteY432" fmla="*/ 6033531 h 6858000"/>
              <a:gd name="connsiteX433" fmla="*/ 1211999 w 7467600"/>
              <a:gd name="connsiteY433" fmla="*/ 6683610 h 6858000"/>
              <a:gd name="connsiteX434" fmla="*/ 1213266 w 7467600"/>
              <a:gd name="connsiteY434" fmla="*/ 6691947 h 6858000"/>
              <a:gd name="connsiteX435" fmla="*/ 1203370 w 7467600"/>
              <a:gd name="connsiteY435" fmla="*/ 6850676 h 6858000"/>
              <a:gd name="connsiteX436" fmla="*/ 1203671 w 7467600"/>
              <a:gd name="connsiteY436" fmla="*/ 6858000 h 6858000"/>
              <a:gd name="connsiteX437" fmla="*/ 1143180 w 7467600"/>
              <a:gd name="connsiteY437" fmla="*/ 6858000 h 6858000"/>
              <a:gd name="connsiteX438" fmla="*/ 1142176 w 7467600"/>
              <a:gd name="connsiteY438" fmla="*/ 6766045 h 6858000"/>
              <a:gd name="connsiteX439" fmla="*/ 1067484 w 7467600"/>
              <a:gd name="connsiteY439" fmla="*/ 6858000 h 6858000"/>
              <a:gd name="connsiteX440" fmla="*/ 953928 w 7467600"/>
              <a:gd name="connsiteY440" fmla="*/ 6858000 h 6858000"/>
              <a:gd name="connsiteX441" fmla="*/ 959715 w 7467600"/>
              <a:gd name="connsiteY441" fmla="*/ 6850185 h 6858000"/>
              <a:gd name="connsiteX442" fmla="*/ 1483788 w 7467600"/>
              <a:gd name="connsiteY442" fmla="*/ 6259174 h 6858000"/>
              <a:gd name="connsiteX443" fmla="*/ 1100671 w 7467600"/>
              <a:gd name="connsiteY443" fmla="*/ 6252137 h 6858000"/>
              <a:gd name="connsiteX444" fmla="*/ 1090144 w 7467600"/>
              <a:gd name="connsiteY444" fmla="*/ 6256748 h 6858000"/>
              <a:gd name="connsiteX445" fmla="*/ 1095872 w 7467600"/>
              <a:gd name="connsiteY445" fmla="*/ 6271892 h 6858000"/>
              <a:gd name="connsiteX446" fmla="*/ 262785 w 7467600"/>
              <a:gd name="connsiteY446" fmla="*/ 6845450 h 6858000"/>
              <a:gd name="connsiteX447" fmla="*/ 209968 w 7467600"/>
              <a:gd name="connsiteY447" fmla="*/ 6770713 h 6858000"/>
              <a:gd name="connsiteX448" fmla="*/ 873460 w 7467600"/>
              <a:gd name="connsiteY448" fmla="*/ 6253768 h 6858000"/>
              <a:gd name="connsiteX449" fmla="*/ 192686 w 7467600"/>
              <a:gd name="connsiteY449" fmla="*/ 5849257 h 6858000"/>
              <a:gd name="connsiteX450" fmla="*/ 4696 w 7467600"/>
              <a:gd name="connsiteY450" fmla="*/ 5697668 h 6858000"/>
              <a:gd name="connsiteX451" fmla="*/ 0 w 7467600"/>
              <a:gd name="connsiteY451" fmla="*/ 5689984 h 6858000"/>
              <a:gd name="connsiteX452" fmla="*/ 0 w 7467600"/>
              <a:gd name="connsiteY452" fmla="*/ 5513472 h 6858000"/>
              <a:gd name="connsiteX453" fmla="*/ 174101 w 7467600"/>
              <a:gd name="connsiteY453" fmla="*/ 5620277 h 6858000"/>
              <a:gd name="connsiteX454" fmla="*/ 891800 w 7467600"/>
              <a:gd name="connsiteY454" fmla="*/ 6036935 h 6858000"/>
              <a:gd name="connsiteX455" fmla="*/ 1072219 w 7467600"/>
              <a:gd name="connsiteY455" fmla="*/ 6169443 h 6858000"/>
              <a:gd name="connsiteX456" fmla="*/ 1074117 w 7467600"/>
              <a:gd name="connsiteY456" fmla="*/ 6170301 h 6858000"/>
              <a:gd name="connsiteX457" fmla="*/ 1083114 w 7467600"/>
              <a:gd name="connsiteY457" fmla="*/ 6174131 h 6858000"/>
              <a:gd name="connsiteX458" fmla="*/ 1543010 w 7467600"/>
              <a:gd name="connsiteY458" fmla="*/ 6191140 h 6858000"/>
              <a:gd name="connsiteX459" fmla="*/ 1551080 w 7467600"/>
              <a:gd name="connsiteY459" fmla="*/ 6195006 h 6858000"/>
              <a:gd name="connsiteX460" fmla="*/ 2345443 w 7467600"/>
              <a:gd name="connsiteY460" fmla="*/ 5549882 h 6858000"/>
              <a:gd name="connsiteX461" fmla="*/ 1721499 w 7467600"/>
              <a:gd name="connsiteY461" fmla="*/ 5599969 h 6858000"/>
              <a:gd name="connsiteX462" fmla="*/ 767716 w 7467600"/>
              <a:gd name="connsiteY462" fmla="*/ 5472768 h 6858000"/>
              <a:gd name="connsiteX463" fmla="*/ 722147 w 7467600"/>
              <a:gd name="connsiteY463" fmla="*/ 5393091 h 6858000"/>
              <a:gd name="connsiteX464" fmla="*/ 1485552 w 7467600"/>
              <a:gd name="connsiteY464" fmla="*/ 5313202 h 6858000"/>
              <a:gd name="connsiteX465" fmla="*/ 2143004 w 7467600"/>
              <a:gd name="connsiteY465" fmla="*/ 5402420 h 6858000"/>
              <a:gd name="connsiteX466" fmla="*/ 1933391 w 7467600"/>
              <a:gd name="connsiteY466" fmla="*/ 5156971 h 6858000"/>
              <a:gd name="connsiteX467" fmla="*/ 1827118 w 7467600"/>
              <a:gd name="connsiteY467" fmla="*/ 4968410 h 6858000"/>
              <a:gd name="connsiteX468" fmla="*/ 1837349 w 7467600"/>
              <a:gd name="connsiteY468" fmla="*/ 4956357 h 6858000"/>
              <a:gd name="connsiteX469" fmla="*/ 2162835 w 7467600"/>
              <a:gd name="connsiteY469" fmla="*/ 5187853 h 6858000"/>
              <a:gd name="connsiteX470" fmla="*/ 2257167 w 7467600"/>
              <a:gd name="connsiteY470" fmla="*/ 5462123 h 6858000"/>
              <a:gd name="connsiteX471" fmla="*/ 2261598 w 7467600"/>
              <a:gd name="connsiteY471" fmla="*/ 5467998 h 6858000"/>
              <a:gd name="connsiteX472" fmla="*/ 2437177 w 7467600"/>
              <a:gd name="connsiteY472" fmla="*/ 5479608 h 6858000"/>
              <a:gd name="connsiteX473" fmla="*/ 2445247 w 7467600"/>
              <a:gd name="connsiteY473" fmla="*/ 5483476 h 6858000"/>
              <a:gd name="connsiteX474" fmla="*/ 2743626 w 7467600"/>
              <a:gd name="connsiteY474" fmla="*/ 5304819 h 6858000"/>
              <a:gd name="connsiteX475" fmla="*/ 3048102 w 7467600"/>
              <a:gd name="connsiteY475" fmla="*/ 5150595 h 6858000"/>
              <a:gd name="connsiteX476" fmla="*/ 1799414 w 7467600"/>
              <a:gd name="connsiteY476" fmla="*/ 4694732 h 6858000"/>
              <a:gd name="connsiteX477" fmla="*/ 1771735 w 7467600"/>
              <a:gd name="connsiteY477" fmla="*/ 4619929 h 6858000"/>
              <a:gd name="connsiteX478" fmla="*/ 3104273 w 7467600"/>
              <a:gd name="connsiteY478" fmla="*/ 5076159 h 6858000"/>
              <a:gd name="connsiteX479" fmla="*/ 3113245 w 7467600"/>
              <a:gd name="connsiteY479" fmla="*/ 5090705 h 6858000"/>
              <a:gd name="connsiteX480" fmla="*/ 3126294 w 7467600"/>
              <a:gd name="connsiteY480" fmla="*/ 5114400 h 6858000"/>
              <a:gd name="connsiteX481" fmla="*/ 3937433 w 7467600"/>
              <a:gd name="connsiteY481" fmla="*/ 4830473 h 6858000"/>
              <a:gd name="connsiteX482" fmla="*/ 3590475 w 7467600"/>
              <a:gd name="connsiteY482" fmla="*/ 4597974 h 6858000"/>
              <a:gd name="connsiteX483" fmla="*/ 3100264 w 7467600"/>
              <a:gd name="connsiteY483" fmla="*/ 4579845 h 6858000"/>
              <a:gd name="connsiteX484" fmla="*/ 2183576 w 7467600"/>
              <a:gd name="connsiteY484" fmla="*/ 4227150 h 6858000"/>
              <a:gd name="connsiteX485" fmla="*/ 2151029 w 7467600"/>
              <a:gd name="connsiteY485" fmla="*/ 4146947 h 6858000"/>
              <a:gd name="connsiteX486" fmla="*/ 3563434 w 7467600"/>
              <a:gd name="connsiteY486" fmla="*/ 4469115 h 6858000"/>
              <a:gd name="connsiteX487" fmla="*/ 3177952 w 7467600"/>
              <a:gd name="connsiteY487" fmla="*/ 3657386 h 6858000"/>
              <a:gd name="connsiteX488" fmla="*/ 3189263 w 7467600"/>
              <a:gd name="connsiteY488" fmla="*/ 3625726 h 6858000"/>
              <a:gd name="connsiteX489" fmla="*/ 3560912 w 7467600"/>
              <a:gd name="connsiteY489" fmla="*/ 4079863 h 6858000"/>
              <a:gd name="connsiteX490" fmla="*/ 3626636 w 7467600"/>
              <a:gd name="connsiteY490" fmla="*/ 4512230 h 6858000"/>
              <a:gd name="connsiteX491" fmla="*/ 3653088 w 7467600"/>
              <a:gd name="connsiteY491" fmla="*/ 4521417 h 6858000"/>
              <a:gd name="connsiteX492" fmla="*/ 3988128 w 7467600"/>
              <a:gd name="connsiteY492" fmla="*/ 4817267 h 6858000"/>
              <a:gd name="connsiteX493" fmla="*/ 4830582 w 7467600"/>
              <a:gd name="connsiteY493" fmla="*/ 4676000 h 6858000"/>
              <a:gd name="connsiteX494" fmla="*/ 4830100 w 7467600"/>
              <a:gd name="connsiteY494" fmla="*/ 4675554 h 6858000"/>
              <a:gd name="connsiteX495" fmla="*/ 4036318 w 7467600"/>
              <a:gd name="connsiteY495" fmla="*/ 4147013 h 6858000"/>
              <a:gd name="connsiteX496" fmla="*/ 3432098 w 7467600"/>
              <a:gd name="connsiteY496" fmla="*/ 3537312 h 6858000"/>
              <a:gd name="connsiteX497" fmla="*/ 3446761 w 7467600"/>
              <a:gd name="connsiteY497" fmla="*/ 3461278 h 6858000"/>
              <a:gd name="connsiteX498" fmla="*/ 4419733 w 7467600"/>
              <a:gd name="connsiteY498" fmla="*/ 3963555 h 6858000"/>
              <a:gd name="connsiteX499" fmla="*/ 4781371 w 7467600"/>
              <a:gd name="connsiteY499" fmla="*/ 4458604 h 6858000"/>
              <a:gd name="connsiteX500" fmla="*/ 4780440 w 7467600"/>
              <a:gd name="connsiteY500" fmla="*/ 4470290 h 6858000"/>
              <a:gd name="connsiteX501" fmla="*/ 4898954 w 7467600"/>
              <a:gd name="connsiteY501" fmla="*/ 4662092 h 6858000"/>
              <a:gd name="connsiteX502" fmla="*/ 4900699 w 7467600"/>
              <a:gd name="connsiteY502" fmla="*/ 4670867 h 6858000"/>
              <a:gd name="connsiteX503" fmla="*/ 5714511 w 7467600"/>
              <a:gd name="connsiteY503" fmla="*/ 4663483 h 6858000"/>
              <a:gd name="connsiteX504" fmla="*/ 5464793 w 7467600"/>
              <a:gd name="connsiteY504" fmla="*/ 4393556 h 6858000"/>
              <a:gd name="connsiteX505" fmla="*/ 5461897 w 7467600"/>
              <a:gd name="connsiteY505" fmla="*/ 4390879 h 6858000"/>
              <a:gd name="connsiteX506" fmla="*/ 4294126 w 7467600"/>
              <a:gd name="connsiteY506" fmla="*/ 3303048 h 6858000"/>
              <a:gd name="connsiteX507" fmla="*/ 4305321 w 7467600"/>
              <a:gd name="connsiteY507" fmla="*/ 3256953 h 6858000"/>
              <a:gd name="connsiteX508" fmla="*/ 4949299 w 7467600"/>
              <a:gd name="connsiteY508" fmla="*/ 3766336 h 6858000"/>
              <a:gd name="connsiteX509" fmla="*/ 5291452 w 7467600"/>
              <a:gd name="connsiteY509" fmla="*/ 4076801 h 6858000"/>
              <a:gd name="connsiteX510" fmla="*/ 5434998 w 7467600"/>
              <a:gd name="connsiteY510" fmla="*/ 4254100 h 6858000"/>
              <a:gd name="connsiteX511" fmla="*/ 5351015 w 7467600"/>
              <a:gd name="connsiteY511" fmla="*/ 3760989 h 6858000"/>
              <a:gd name="connsiteX512" fmla="*/ 5413780 w 7467600"/>
              <a:gd name="connsiteY512" fmla="*/ 2966265 h 6858000"/>
              <a:gd name="connsiteX513" fmla="*/ 5425627 w 7467600"/>
              <a:gd name="connsiteY513" fmla="*/ 2954192 h 6858000"/>
              <a:gd name="connsiteX514" fmla="*/ 6604735 w 7467600"/>
              <a:gd name="connsiteY514" fmla="*/ 2041381 h 6858000"/>
              <a:gd name="connsiteX515" fmla="*/ 7204487 w 7467600"/>
              <a:gd name="connsiteY515" fmla="*/ 2742112 h 6858000"/>
              <a:gd name="connsiteX516" fmla="*/ 7131592 w 7467600"/>
              <a:gd name="connsiteY516" fmla="*/ 2672096 h 6858000"/>
              <a:gd name="connsiteX517" fmla="*/ 6996344 w 7467600"/>
              <a:gd name="connsiteY517" fmla="*/ 2518310 h 6858000"/>
              <a:gd name="connsiteX518" fmla="*/ 6735495 w 7467600"/>
              <a:gd name="connsiteY518" fmla="*/ 2196890 h 6858000"/>
              <a:gd name="connsiteX519" fmla="*/ 6721901 w 7467600"/>
              <a:gd name="connsiteY519" fmla="*/ 2179274 h 6858000"/>
              <a:gd name="connsiteX520" fmla="*/ 6604735 w 7467600"/>
              <a:gd name="connsiteY520" fmla="*/ 2041381 h 6858000"/>
              <a:gd name="connsiteX521" fmla="*/ 6591670 w 7467600"/>
              <a:gd name="connsiteY521" fmla="*/ 1988277 h 6858000"/>
              <a:gd name="connsiteX522" fmla="*/ 6747349 w 7467600"/>
              <a:gd name="connsiteY522" fmla="*/ 2160069 h 6858000"/>
              <a:gd name="connsiteX523" fmla="*/ 6760943 w 7467600"/>
              <a:gd name="connsiteY523" fmla="*/ 2177686 h 6858000"/>
              <a:gd name="connsiteX524" fmla="*/ 7021065 w 7467600"/>
              <a:gd name="connsiteY524" fmla="*/ 2498102 h 6858000"/>
              <a:gd name="connsiteX525" fmla="*/ 7155223 w 7467600"/>
              <a:gd name="connsiteY525" fmla="*/ 2650386 h 6858000"/>
              <a:gd name="connsiteX526" fmla="*/ 7203167 w 7467600"/>
              <a:gd name="connsiteY526" fmla="*/ 2697288 h 6858000"/>
              <a:gd name="connsiteX527" fmla="*/ 6937703 w 7467600"/>
              <a:gd name="connsiteY527" fmla="*/ 2321981 h 6858000"/>
              <a:gd name="connsiteX528" fmla="*/ 6591670 w 7467600"/>
              <a:gd name="connsiteY528" fmla="*/ 1988277 h 6858000"/>
              <a:gd name="connsiteX529" fmla="*/ 5798671 w 7467600"/>
              <a:gd name="connsiteY529" fmla="*/ 1981601 h 6858000"/>
              <a:gd name="connsiteX530" fmla="*/ 5754709 w 7467600"/>
              <a:gd name="connsiteY530" fmla="*/ 2071454 h 6858000"/>
              <a:gd name="connsiteX531" fmla="*/ 5763044 w 7467600"/>
              <a:gd name="connsiteY531" fmla="*/ 2842206 h 6858000"/>
              <a:gd name="connsiteX532" fmla="*/ 5764974 w 7467600"/>
              <a:gd name="connsiteY532" fmla="*/ 2799609 h 6858000"/>
              <a:gd name="connsiteX533" fmla="*/ 5767665 w 7467600"/>
              <a:gd name="connsiteY533" fmla="*/ 2666409 h 6858000"/>
              <a:gd name="connsiteX534" fmla="*/ 5763055 w 7467600"/>
              <a:gd name="connsiteY534" fmla="*/ 2579705 h 6858000"/>
              <a:gd name="connsiteX535" fmla="*/ 5758079 w 7467600"/>
              <a:gd name="connsiteY535" fmla="*/ 2492508 h 6858000"/>
              <a:gd name="connsiteX536" fmla="*/ 5779325 w 7467600"/>
              <a:gd name="connsiteY536" fmla="*/ 2197069 h 6858000"/>
              <a:gd name="connsiteX537" fmla="*/ 5798671 w 7467600"/>
              <a:gd name="connsiteY537" fmla="*/ 1981601 h 6858000"/>
              <a:gd name="connsiteX538" fmla="*/ 5829202 w 7467600"/>
              <a:gd name="connsiteY538" fmla="*/ 1971679 h 6858000"/>
              <a:gd name="connsiteX539" fmla="*/ 5809558 w 7467600"/>
              <a:gd name="connsiteY539" fmla="*/ 2198043 h 6858000"/>
              <a:gd name="connsiteX540" fmla="*/ 5788653 w 7467600"/>
              <a:gd name="connsiteY540" fmla="*/ 2489430 h 6858000"/>
              <a:gd name="connsiteX541" fmla="*/ 5793439 w 7467600"/>
              <a:gd name="connsiteY541" fmla="*/ 2575235 h 6858000"/>
              <a:gd name="connsiteX542" fmla="*/ 5796837 w 7467600"/>
              <a:gd name="connsiteY542" fmla="*/ 2637633 h 6858000"/>
              <a:gd name="connsiteX543" fmla="*/ 5818614 w 7467600"/>
              <a:gd name="connsiteY543" fmla="*/ 2473055 h 6858000"/>
              <a:gd name="connsiteX544" fmla="*/ 5829202 w 7467600"/>
              <a:gd name="connsiteY544" fmla="*/ 1971679 h 6858000"/>
              <a:gd name="connsiteX545" fmla="*/ 5911389 w 7467600"/>
              <a:gd name="connsiteY545" fmla="*/ 1898371 h 6858000"/>
              <a:gd name="connsiteX546" fmla="*/ 6237627 w 7467600"/>
              <a:gd name="connsiteY546" fmla="*/ 2231921 h 6858000"/>
              <a:gd name="connsiteX547" fmla="*/ 5911389 w 7467600"/>
              <a:gd name="connsiteY547" fmla="*/ 1898371 h 6858000"/>
              <a:gd name="connsiteX548" fmla="*/ 6944437 w 7467600"/>
              <a:gd name="connsiteY548" fmla="*/ 1575402 h 6858000"/>
              <a:gd name="connsiteX549" fmla="*/ 6304730 w 7467600"/>
              <a:gd name="connsiteY549" fmla="*/ 1766654 h 6858000"/>
              <a:gd name="connsiteX550" fmla="*/ 6944437 w 7467600"/>
              <a:gd name="connsiteY550" fmla="*/ 1575402 h 6858000"/>
              <a:gd name="connsiteX551" fmla="*/ 7019523 w 7467600"/>
              <a:gd name="connsiteY551" fmla="*/ 1519450 h 6858000"/>
              <a:gd name="connsiteX552" fmla="*/ 6298091 w 7467600"/>
              <a:gd name="connsiteY552" fmla="*/ 1737122 h 6858000"/>
              <a:gd name="connsiteX553" fmla="*/ 7019523 w 7467600"/>
              <a:gd name="connsiteY553" fmla="*/ 1519450 h 6858000"/>
              <a:gd name="connsiteX554" fmla="*/ 2399523 w 7467600"/>
              <a:gd name="connsiteY554" fmla="*/ 1428234 h 6858000"/>
              <a:gd name="connsiteX555" fmla="*/ 2224982 w 7467600"/>
              <a:gd name="connsiteY555" fmla="*/ 1826201 h 6858000"/>
              <a:gd name="connsiteX556" fmla="*/ 2096099 w 7467600"/>
              <a:gd name="connsiteY556" fmla="*/ 2345900 h 6858000"/>
              <a:gd name="connsiteX557" fmla="*/ 2283317 w 7467600"/>
              <a:gd name="connsiteY557" fmla="*/ 1796925 h 6858000"/>
              <a:gd name="connsiteX558" fmla="*/ 2399523 w 7467600"/>
              <a:gd name="connsiteY558" fmla="*/ 1428234 h 6858000"/>
              <a:gd name="connsiteX559" fmla="*/ 2448558 w 7467600"/>
              <a:gd name="connsiteY559" fmla="*/ 1373435 h 6858000"/>
              <a:gd name="connsiteX560" fmla="*/ 2312521 w 7467600"/>
              <a:gd name="connsiteY560" fmla="*/ 1806140 h 6858000"/>
              <a:gd name="connsiteX561" fmla="*/ 2127533 w 7467600"/>
              <a:gd name="connsiteY561" fmla="*/ 2348380 h 6858000"/>
              <a:gd name="connsiteX562" fmla="*/ 2358080 w 7467600"/>
              <a:gd name="connsiteY562" fmla="*/ 1866134 h 6858000"/>
              <a:gd name="connsiteX563" fmla="*/ 2407436 w 7467600"/>
              <a:gd name="connsiteY563" fmla="*/ 1651070 h 6858000"/>
              <a:gd name="connsiteX564" fmla="*/ 2448558 w 7467600"/>
              <a:gd name="connsiteY564" fmla="*/ 1373435 h 6858000"/>
              <a:gd name="connsiteX565" fmla="*/ 278707 w 7467600"/>
              <a:gd name="connsiteY565" fmla="*/ 1352270 h 6858000"/>
              <a:gd name="connsiteX566" fmla="*/ 321570 w 7467600"/>
              <a:gd name="connsiteY566" fmla="*/ 1861610 h 6858000"/>
              <a:gd name="connsiteX567" fmla="*/ 294281 w 7467600"/>
              <a:gd name="connsiteY567" fmla="*/ 1440658 h 6858000"/>
              <a:gd name="connsiteX568" fmla="*/ 278707 w 7467600"/>
              <a:gd name="connsiteY568" fmla="*/ 1352270 h 6858000"/>
              <a:gd name="connsiteX569" fmla="*/ 1423821 w 7467600"/>
              <a:gd name="connsiteY569" fmla="*/ 1351958 h 6858000"/>
              <a:gd name="connsiteX570" fmla="*/ 1638521 w 7467600"/>
              <a:gd name="connsiteY570" fmla="*/ 1908470 h 6858000"/>
              <a:gd name="connsiteX571" fmla="*/ 1754199 w 7467600"/>
              <a:gd name="connsiteY571" fmla="*/ 2149284 h 6858000"/>
              <a:gd name="connsiteX572" fmla="*/ 1908359 w 7467600"/>
              <a:gd name="connsiteY572" fmla="*/ 2364988 h 6858000"/>
              <a:gd name="connsiteX573" fmla="*/ 1647661 w 7467600"/>
              <a:gd name="connsiteY573" fmla="*/ 1825945 h 6858000"/>
              <a:gd name="connsiteX574" fmla="*/ 1423821 w 7467600"/>
              <a:gd name="connsiteY574" fmla="*/ 1351958 h 6858000"/>
              <a:gd name="connsiteX575" fmla="*/ 1431890 w 7467600"/>
              <a:gd name="connsiteY575" fmla="*/ 1306475 h 6858000"/>
              <a:gd name="connsiteX576" fmla="*/ 1507597 w 7467600"/>
              <a:gd name="connsiteY576" fmla="*/ 1446132 h 6858000"/>
              <a:gd name="connsiteX577" fmla="*/ 1674586 w 7467600"/>
              <a:gd name="connsiteY577" fmla="*/ 1813832 h 6858000"/>
              <a:gd name="connsiteX578" fmla="*/ 1815950 w 7467600"/>
              <a:gd name="connsiteY578" fmla="*/ 2128564 h 6858000"/>
              <a:gd name="connsiteX579" fmla="*/ 1984242 w 7467600"/>
              <a:gd name="connsiteY579" fmla="*/ 2430829 h 6858000"/>
              <a:gd name="connsiteX580" fmla="*/ 2014023 w 7467600"/>
              <a:gd name="connsiteY580" fmla="*/ 2450995 h 6858000"/>
              <a:gd name="connsiteX581" fmla="*/ 1747337 w 7467600"/>
              <a:gd name="connsiteY581" fmla="*/ 1855264 h 6858000"/>
              <a:gd name="connsiteX582" fmla="*/ 1533749 w 7467600"/>
              <a:gd name="connsiteY582" fmla="*/ 1478656 h 6858000"/>
              <a:gd name="connsiteX583" fmla="*/ 1431890 w 7467600"/>
              <a:gd name="connsiteY583" fmla="*/ 1306475 h 6858000"/>
              <a:gd name="connsiteX584" fmla="*/ 5052692 w 7467600"/>
              <a:gd name="connsiteY584" fmla="*/ 1292994 h 6858000"/>
              <a:gd name="connsiteX585" fmla="*/ 5200661 w 7467600"/>
              <a:gd name="connsiteY585" fmla="*/ 1635186 h 6858000"/>
              <a:gd name="connsiteX586" fmla="*/ 5297138 w 7467600"/>
              <a:gd name="connsiteY586" fmla="*/ 1906351 h 6858000"/>
              <a:gd name="connsiteX587" fmla="*/ 5052692 w 7467600"/>
              <a:gd name="connsiteY587" fmla="*/ 1292994 h 6858000"/>
              <a:gd name="connsiteX588" fmla="*/ 5009948 w 7467600"/>
              <a:gd name="connsiteY588" fmla="*/ 1273619 h 6858000"/>
              <a:gd name="connsiteX589" fmla="*/ 5121777 w 7467600"/>
              <a:gd name="connsiteY589" fmla="*/ 1654213 h 6858000"/>
              <a:gd name="connsiteX590" fmla="*/ 5293545 w 7467600"/>
              <a:gd name="connsiteY590" fmla="*/ 2072247 h 6858000"/>
              <a:gd name="connsiteX591" fmla="*/ 5294042 w 7467600"/>
              <a:gd name="connsiteY591" fmla="*/ 2065019 h 6858000"/>
              <a:gd name="connsiteX592" fmla="*/ 5171936 w 7467600"/>
              <a:gd name="connsiteY592" fmla="*/ 1647613 h 6858000"/>
              <a:gd name="connsiteX593" fmla="*/ 5009948 w 7467600"/>
              <a:gd name="connsiteY593" fmla="*/ 1273619 h 6858000"/>
              <a:gd name="connsiteX594" fmla="*/ 655236 w 7467600"/>
              <a:gd name="connsiteY594" fmla="*/ 1268632 h 6858000"/>
              <a:gd name="connsiteX595" fmla="*/ 839521 w 7467600"/>
              <a:gd name="connsiteY595" fmla="*/ 1685315 h 6858000"/>
              <a:gd name="connsiteX596" fmla="*/ 1109416 w 7467600"/>
              <a:gd name="connsiteY596" fmla="*/ 2061663 h 6858000"/>
              <a:gd name="connsiteX597" fmla="*/ 1298300 w 7467600"/>
              <a:gd name="connsiteY597" fmla="*/ 2247742 h 6858000"/>
              <a:gd name="connsiteX598" fmla="*/ 1125871 w 7467600"/>
              <a:gd name="connsiteY598" fmla="*/ 1989513 h 6858000"/>
              <a:gd name="connsiteX599" fmla="*/ 981574 w 7467600"/>
              <a:gd name="connsiteY599" fmla="*/ 1783157 h 6858000"/>
              <a:gd name="connsiteX600" fmla="*/ 922198 w 7467600"/>
              <a:gd name="connsiteY600" fmla="*/ 1677437 h 6858000"/>
              <a:gd name="connsiteX601" fmla="*/ 869293 w 7467600"/>
              <a:gd name="connsiteY601" fmla="*/ 1583214 h 6858000"/>
              <a:gd name="connsiteX602" fmla="*/ 751431 w 7467600"/>
              <a:gd name="connsiteY602" fmla="*/ 1405731 h 6858000"/>
              <a:gd name="connsiteX603" fmla="*/ 655236 w 7467600"/>
              <a:gd name="connsiteY603" fmla="*/ 1268632 h 6858000"/>
              <a:gd name="connsiteX604" fmla="*/ 6516292 w 7467600"/>
              <a:gd name="connsiteY604" fmla="*/ 1263064 h 6858000"/>
              <a:gd name="connsiteX605" fmla="*/ 5736320 w 7467600"/>
              <a:gd name="connsiteY605" fmla="*/ 1501803 h 6858000"/>
              <a:gd name="connsiteX606" fmla="*/ 6516292 w 7467600"/>
              <a:gd name="connsiteY606" fmla="*/ 1263064 h 6858000"/>
              <a:gd name="connsiteX607" fmla="*/ 291466 w 7467600"/>
              <a:gd name="connsiteY607" fmla="*/ 1250369 h 6858000"/>
              <a:gd name="connsiteX608" fmla="*/ 323180 w 7467600"/>
              <a:gd name="connsiteY608" fmla="*/ 1435283 h 6858000"/>
              <a:gd name="connsiteX609" fmla="*/ 349381 w 7467600"/>
              <a:gd name="connsiteY609" fmla="*/ 1875041 h 6858000"/>
              <a:gd name="connsiteX610" fmla="*/ 374363 w 7467600"/>
              <a:gd name="connsiteY610" fmla="*/ 1506494 h 6858000"/>
              <a:gd name="connsiteX611" fmla="*/ 302168 w 7467600"/>
              <a:gd name="connsiteY611" fmla="*/ 1274495 h 6858000"/>
              <a:gd name="connsiteX612" fmla="*/ 291466 w 7467600"/>
              <a:gd name="connsiteY612" fmla="*/ 1250369 h 6858000"/>
              <a:gd name="connsiteX613" fmla="*/ 678222 w 7467600"/>
              <a:gd name="connsiteY613" fmla="*/ 1248670 h 6858000"/>
              <a:gd name="connsiteX614" fmla="*/ 775536 w 7467600"/>
              <a:gd name="connsiteY614" fmla="*/ 1388015 h 6858000"/>
              <a:gd name="connsiteX615" fmla="*/ 894529 w 7467600"/>
              <a:gd name="connsiteY615" fmla="*/ 1567739 h 6858000"/>
              <a:gd name="connsiteX616" fmla="*/ 948000 w 7467600"/>
              <a:gd name="connsiteY616" fmla="*/ 1663088 h 6858000"/>
              <a:gd name="connsiteX617" fmla="*/ 1006812 w 7467600"/>
              <a:gd name="connsiteY617" fmla="*/ 1767683 h 6858000"/>
              <a:gd name="connsiteX618" fmla="*/ 1149133 w 7467600"/>
              <a:gd name="connsiteY618" fmla="*/ 1971513 h 6858000"/>
              <a:gd name="connsiteX619" fmla="*/ 1333952 w 7467600"/>
              <a:gd name="connsiteY619" fmla="*/ 2251620 h 6858000"/>
              <a:gd name="connsiteX620" fmla="*/ 1337329 w 7467600"/>
              <a:gd name="connsiteY620" fmla="*/ 2258350 h 6858000"/>
              <a:gd name="connsiteX621" fmla="*/ 1014726 w 7467600"/>
              <a:gd name="connsiteY621" fmla="*/ 1615556 h 6858000"/>
              <a:gd name="connsiteX622" fmla="*/ 678222 w 7467600"/>
              <a:gd name="connsiteY622" fmla="*/ 1248670 h 6858000"/>
              <a:gd name="connsiteX623" fmla="*/ 6691602 w 7467600"/>
              <a:gd name="connsiteY623" fmla="*/ 1140573 h 6858000"/>
              <a:gd name="connsiteX624" fmla="*/ 6571100 w 7467600"/>
              <a:gd name="connsiteY624" fmla="*/ 1183662 h 6858000"/>
              <a:gd name="connsiteX625" fmla="*/ 6241687 w 7467600"/>
              <a:gd name="connsiteY625" fmla="*/ 1257600 h 6858000"/>
              <a:gd name="connsiteX626" fmla="*/ 5693009 w 7467600"/>
              <a:gd name="connsiteY626" fmla="*/ 1478256 h 6858000"/>
              <a:gd name="connsiteX627" fmla="*/ 6548420 w 7467600"/>
              <a:gd name="connsiteY627" fmla="*/ 1214599 h 6858000"/>
              <a:gd name="connsiteX628" fmla="*/ 6605473 w 7467600"/>
              <a:gd name="connsiteY628" fmla="*/ 1184686 h 6858000"/>
              <a:gd name="connsiteX629" fmla="*/ 6691602 w 7467600"/>
              <a:gd name="connsiteY629" fmla="*/ 1140573 h 6858000"/>
              <a:gd name="connsiteX630" fmla="*/ 4002475 w 7467600"/>
              <a:gd name="connsiteY630" fmla="*/ 1037802 h 6858000"/>
              <a:gd name="connsiteX631" fmla="*/ 4000324 w 7467600"/>
              <a:gd name="connsiteY631" fmla="*/ 1039362 h 6858000"/>
              <a:gd name="connsiteX632" fmla="*/ 4002862 w 7467600"/>
              <a:gd name="connsiteY632" fmla="*/ 1042866 h 6858000"/>
              <a:gd name="connsiteX633" fmla="*/ 4002475 w 7467600"/>
              <a:gd name="connsiteY633" fmla="*/ 1037802 h 6858000"/>
              <a:gd name="connsiteX634" fmla="*/ 506322 w 7467600"/>
              <a:gd name="connsiteY634" fmla="*/ 1020997 h 6858000"/>
              <a:gd name="connsiteX635" fmla="*/ 533068 w 7467600"/>
              <a:gd name="connsiteY635" fmla="*/ 1029409 h 6858000"/>
              <a:gd name="connsiteX636" fmla="*/ 1232525 w 7467600"/>
              <a:gd name="connsiteY636" fmla="*/ 1804675 h 6858000"/>
              <a:gd name="connsiteX637" fmla="*/ 1388858 w 7467600"/>
              <a:gd name="connsiteY637" fmla="*/ 2368011 h 6858000"/>
              <a:gd name="connsiteX638" fmla="*/ 1384098 w 7467600"/>
              <a:gd name="connsiteY638" fmla="*/ 2378125 h 6858000"/>
              <a:gd name="connsiteX639" fmla="*/ 1425393 w 7467600"/>
              <a:gd name="connsiteY639" fmla="*/ 2589124 h 6858000"/>
              <a:gd name="connsiteX640" fmla="*/ 1424001 w 7467600"/>
              <a:gd name="connsiteY640" fmla="*/ 2597541 h 6858000"/>
              <a:gd name="connsiteX641" fmla="*/ 2152729 w 7467600"/>
              <a:gd name="connsiteY641" fmla="*/ 2864487 h 6858000"/>
              <a:gd name="connsiteX642" fmla="*/ 2020609 w 7467600"/>
              <a:gd name="connsiteY642" fmla="*/ 2539671 h 6858000"/>
              <a:gd name="connsiteX643" fmla="*/ 2018920 w 7467600"/>
              <a:gd name="connsiteY643" fmla="*/ 2536309 h 6858000"/>
              <a:gd name="connsiteX644" fmla="*/ 1342441 w 7467600"/>
              <a:gd name="connsiteY644" fmla="*/ 1173017 h 6858000"/>
              <a:gd name="connsiteX645" fmla="*/ 1367925 w 7467600"/>
              <a:gd name="connsiteY645" fmla="*/ 1135648 h 6858000"/>
              <a:gd name="connsiteX646" fmla="*/ 1771401 w 7467600"/>
              <a:gd name="connsiteY646" fmla="*/ 1806673 h 6858000"/>
              <a:gd name="connsiteX647" fmla="*/ 1972385 w 7467600"/>
              <a:gd name="connsiteY647" fmla="*/ 2198735 h 6858000"/>
              <a:gd name="connsiteX648" fmla="*/ 2040892 w 7467600"/>
              <a:gd name="connsiteY648" fmla="*/ 2405205 h 6858000"/>
              <a:gd name="connsiteX649" fmla="*/ 2131689 w 7467600"/>
              <a:gd name="connsiteY649" fmla="*/ 1936926 h 6858000"/>
              <a:gd name="connsiteX650" fmla="*/ 2454820 w 7467600"/>
              <a:gd name="connsiteY650" fmla="*/ 1248808 h 6858000"/>
              <a:gd name="connsiteX651" fmla="*/ 2492512 w 7467600"/>
              <a:gd name="connsiteY651" fmla="*/ 1302920 h 6858000"/>
              <a:gd name="connsiteX652" fmla="*/ 2081216 w 7467600"/>
              <a:gd name="connsiteY652" fmla="*/ 2527513 h 6858000"/>
              <a:gd name="connsiteX653" fmla="*/ 2081211 w 7467600"/>
              <a:gd name="connsiteY653" fmla="*/ 2528916 h 6858000"/>
              <a:gd name="connsiteX654" fmla="*/ 2199067 w 7467600"/>
              <a:gd name="connsiteY654" fmla="*/ 2884061 h 6858000"/>
              <a:gd name="connsiteX655" fmla="*/ 3192586 w 7467600"/>
              <a:gd name="connsiteY655" fmla="*/ 3411496 h 6858000"/>
              <a:gd name="connsiteX656" fmla="*/ 3182620 w 7467600"/>
              <a:gd name="connsiteY656" fmla="*/ 3483279 h 6858000"/>
              <a:gd name="connsiteX657" fmla="*/ 2435119 w 7467600"/>
              <a:gd name="connsiteY657" fmla="*/ 3080173 h 6858000"/>
              <a:gd name="connsiteX658" fmla="*/ 2410152 w 7467600"/>
              <a:gd name="connsiteY658" fmla="*/ 3063751 h 6858000"/>
              <a:gd name="connsiteX659" fmla="*/ 2408099 w 7467600"/>
              <a:gd name="connsiteY659" fmla="*/ 3064403 h 6858000"/>
              <a:gd name="connsiteX660" fmla="*/ 2407218 w 7467600"/>
              <a:gd name="connsiteY660" fmla="*/ 3070324 h 6858000"/>
              <a:gd name="connsiteX661" fmla="*/ 2380138 w 7467600"/>
              <a:gd name="connsiteY661" fmla="*/ 3099341 h 6858000"/>
              <a:gd name="connsiteX662" fmla="*/ 1765923 w 7467600"/>
              <a:gd name="connsiteY662" fmla="*/ 3581043 h 6858000"/>
              <a:gd name="connsiteX663" fmla="*/ 1702258 w 7467600"/>
              <a:gd name="connsiteY663" fmla="*/ 3612286 h 6858000"/>
              <a:gd name="connsiteX664" fmla="*/ 1538370 w 7467600"/>
              <a:gd name="connsiteY664" fmla="*/ 3811804 h 6858000"/>
              <a:gd name="connsiteX665" fmla="*/ 542867 w 7467600"/>
              <a:gd name="connsiteY665" fmla="*/ 4944092 h 6858000"/>
              <a:gd name="connsiteX666" fmla="*/ 515800 w 7467600"/>
              <a:gd name="connsiteY666" fmla="*/ 4862180 h 6858000"/>
              <a:gd name="connsiteX667" fmla="*/ 909145 w 7467600"/>
              <a:gd name="connsiteY667" fmla="*/ 4199225 h 6858000"/>
              <a:gd name="connsiteX668" fmla="*/ 1214067 w 7467600"/>
              <a:gd name="connsiteY668" fmla="*/ 3908561 h 6858000"/>
              <a:gd name="connsiteX669" fmla="*/ 640967 w 7467600"/>
              <a:gd name="connsiteY669" fmla="*/ 4105601 h 6858000"/>
              <a:gd name="connsiteX670" fmla="*/ 112563 w 7467600"/>
              <a:gd name="connsiteY670" fmla="*/ 4396952 h 6858000"/>
              <a:gd name="connsiteX671" fmla="*/ 0 w 7467600"/>
              <a:gd name="connsiteY671" fmla="*/ 4466006 h 6858000"/>
              <a:gd name="connsiteX672" fmla="*/ 0 w 7467600"/>
              <a:gd name="connsiteY672" fmla="*/ 4233763 h 6858000"/>
              <a:gd name="connsiteX673" fmla="*/ 36881 w 7467600"/>
              <a:gd name="connsiteY673" fmla="*/ 4200118 h 6858000"/>
              <a:gd name="connsiteX674" fmla="*/ 910534 w 7467600"/>
              <a:gd name="connsiteY674" fmla="*/ 3629753 h 6858000"/>
              <a:gd name="connsiteX675" fmla="*/ 1578717 w 7467600"/>
              <a:gd name="connsiteY675" fmla="*/ 3575982 h 6858000"/>
              <a:gd name="connsiteX676" fmla="*/ 2338780 w 7467600"/>
              <a:gd name="connsiteY676" fmla="*/ 3033725 h 6858000"/>
              <a:gd name="connsiteX677" fmla="*/ 1807991 w 7467600"/>
              <a:gd name="connsiteY677" fmla="*/ 2807184 h 6858000"/>
              <a:gd name="connsiteX678" fmla="*/ 1416358 w 7467600"/>
              <a:gd name="connsiteY678" fmla="*/ 3112571 h 6858000"/>
              <a:gd name="connsiteX679" fmla="*/ 939066 w 7467600"/>
              <a:gd name="connsiteY679" fmla="*/ 3378798 h 6858000"/>
              <a:gd name="connsiteX680" fmla="*/ 115099 w 7467600"/>
              <a:gd name="connsiteY680" fmla="*/ 3607650 h 6858000"/>
              <a:gd name="connsiteX681" fmla="*/ 97284 w 7467600"/>
              <a:gd name="connsiteY681" fmla="*/ 3520393 h 6858000"/>
              <a:gd name="connsiteX682" fmla="*/ 922050 w 7467600"/>
              <a:gd name="connsiteY682" fmla="*/ 3074867 h 6858000"/>
              <a:gd name="connsiteX683" fmla="*/ 1405265 w 7467600"/>
              <a:gd name="connsiteY683" fmla="*/ 3016319 h 6858000"/>
              <a:gd name="connsiteX684" fmla="*/ 1407512 w 7467600"/>
              <a:gd name="connsiteY684" fmla="*/ 3018001 h 6858000"/>
              <a:gd name="connsiteX685" fmla="*/ 1726266 w 7467600"/>
              <a:gd name="connsiteY685" fmla="*/ 2777274 h 6858000"/>
              <a:gd name="connsiteX686" fmla="*/ 625390 w 7467600"/>
              <a:gd name="connsiteY686" fmla="*/ 2514541 h 6858000"/>
              <a:gd name="connsiteX687" fmla="*/ 619799 w 7467600"/>
              <a:gd name="connsiteY687" fmla="*/ 2527180 h 6858000"/>
              <a:gd name="connsiteX688" fmla="*/ 310030 w 7467600"/>
              <a:gd name="connsiteY688" fmla="*/ 2771818 h 6858000"/>
              <a:gd name="connsiteX689" fmla="*/ 173877 w 7467600"/>
              <a:gd name="connsiteY689" fmla="*/ 2937056 h 6858000"/>
              <a:gd name="connsiteX690" fmla="*/ 77889 w 7467600"/>
              <a:gd name="connsiteY690" fmla="*/ 3138440 h 6858000"/>
              <a:gd name="connsiteX691" fmla="*/ 0 w 7467600"/>
              <a:gd name="connsiteY691" fmla="*/ 3271395 h 6858000"/>
              <a:gd name="connsiteX692" fmla="*/ 0 w 7467600"/>
              <a:gd name="connsiteY692" fmla="*/ 3153002 h 6858000"/>
              <a:gd name="connsiteX693" fmla="*/ 2386 w 7467600"/>
              <a:gd name="connsiteY693" fmla="*/ 3149203 h 6858000"/>
              <a:gd name="connsiteX694" fmla="*/ 89753 w 7467600"/>
              <a:gd name="connsiteY694" fmla="*/ 2987702 h 6858000"/>
              <a:gd name="connsiteX695" fmla="*/ 76869 w 7467600"/>
              <a:gd name="connsiteY695" fmla="*/ 3005404 h 6858000"/>
              <a:gd name="connsiteX696" fmla="*/ 32049 w 7467600"/>
              <a:gd name="connsiteY696" fmla="*/ 3065814 h 6858000"/>
              <a:gd name="connsiteX697" fmla="*/ 0 w 7467600"/>
              <a:gd name="connsiteY697" fmla="*/ 3108744 h 6858000"/>
              <a:gd name="connsiteX698" fmla="*/ 0 w 7467600"/>
              <a:gd name="connsiteY698" fmla="*/ 3058059 h 6858000"/>
              <a:gd name="connsiteX699" fmla="*/ 7610 w 7467600"/>
              <a:gd name="connsiteY699" fmla="*/ 3047889 h 6858000"/>
              <a:gd name="connsiteX700" fmla="*/ 52419 w 7467600"/>
              <a:gd name="connsiteY700" fmla="*/ 2987479 h 6858000"/>
              <a:gd name="connsiteX701" fmla="*/ 59142 w 7467600"/>
              <a:gd name="connsiteY701" fmla="*/ 2978488 h 6858000"/>
              <a:gd name="connsiteX702" fmla="*/ 0 w 7467600"/>
              <a:gd name="connsiteY702" fmla="*/ 3015334 h 6858000"/>
              <a:gd name="connsiteX703" fmla="*/ 0 w 7467600"/>
              <a:gd name="connsiteY703" fmla="*/ 2914286 h 6858000"/>
              <a:gd name="connsiteX704" fmla="*/ 36383 w 7467600"/>
              <a:gd name="connsiteY704" fmla="*/ 2901128 h 6858000"/>
              <a:gd name="connsiteX705" fmla="*/ 156329 w 7467600"/>
              <a:gd name="connsiteY705" fmla="*/ 2840533 h 6858000"/>
              <a:gd name="connsiteX706" fmla="*/ 358355 w 7467600"/>
              <a:gd name="connsiteY706" fmla="*/ 2620471 h 6858000"/>
              <a:gd name="connsiteX707" fmla="*/ 510577 w 7467600"/>
              <a:gd name="connsiteY707" fmla="*/ 2501244 h 6858000"/>
              <a:gd name="connsiteX708" fmla="*/ 211967 w 7467600"/>
              <a:gd name="connsiteY708" fmla="*/ 2479171 h 6858000"/>
              <a:gd name="connsiteX709" fmla="*/ 0 w 7467600"/>
              <a:gd name="connsiteY709" fmla="*/ 2476398 h 6858000"/>
              <a:gd name="connsiteX710" fmla="*/ 0 w 7467600"/>
              <a:gd name="connsiteY710" fmla="*/ 2389189 h 6858000"/>
              <a:gd name="connsiteX711" fmla="*/ 103062 w 7467600"/>
              <a:gd name="connsiteY711" fmla="*/ 2389518 h 6858000"/>
              <a:gd name="connsiteX712" fmla="*/ 510734 w 7467600"/>
              <a:gd name="connsiteY712" fmla="*/ 2416201 h 6858000"/>
              <a:gd name="connsiteX713" fmla="*/ 279257 w 7467600"/>
              <a:gd name="connsiteY713" fmla="*/ 2092102 h 6858000"/>
              <a:gd name="connsiteX714" fmla="*/ 65265 w 7467600"/>
              <a:gd name="connsiteY714" fmla="*/ 2006049 h 6858000"/>
              <a:gd name="connsiteX715" fmla="*/ 0 w 7467600"/>
              <a:gd name="connsiteY715" fmla="*/ 1982532 h 6858000"/>
              <a:gd name="connsiteX716" fmla="*/ 0 w 7467600"/>
              <a:gd name="connsiteY716" fmla="*/ 1912789 h 6858000"/>
              <a:gd name="connsiteX717" fmla="*/ 97460 w 7467600"/>
              <a:gd name="connsiteY717" fmla="*/ 1953725 h 6858000"/>
              <a:gd name="connsiteX718" fmla="*/ 221272 w 7467600"/>
              <a:gd name="connsiteY718" fmla="*/ 1980766 h 6858000"/>
              <a:gd name="connsiteX719" fmla="*/ 116765 w 7467600"/>
              <a:gd name="connsiteY719" fmla="*/ 1911033 h 6858000"/>
              <a:gd name="connsiteX720" fmla="*/ 16405 w 7467600"/>
              <a:gd name="connsiteY720" fmla="*/ 1803412 h 6858000"/>
              <a:gd name="connsiteX721" fmla="*/ 0 w 7467600"/>
              <a:gd name="connsiteY721" fmla="*/ 1784777 h 6858000"/>
              <a:gd name="connsiteX722" fmla="*/ 0 w 7467600"/>
              <a:gd name="connsiteY722" fmla="*/ 1740082 h 6858000"/>
              <a:gd name="connsiteX723" fmla="*/ 39394 w 7467600"/>
              <a:gd name="connsiteY723" fmla="*/ 1784856 h 6858000"/>
              <a:gd name="connsiteX724" fmla="*/ 135813 w 7467600"/>
              <a:gd name="connsiteY724" fmla="*/ 1888838 h 6858000"/>
              <a:gd name="connsiteX725" fmla="*/ 242575 w 7467600"/>
              <a:gd name="connsiteY725" fmla="*/ 1958841 h 6858000"/>
              <a:gd name="connsiteX726" fmla="*/ 82197 w 7467600"/>
              <a:gd name="connsiteY726" fmla="*/ 1754826 h 6858000"/>
              <a:gd name="connsiteX727" fmla="*/ 0 w 7467600"/>
              <a:gd name="connsiteY727" fmla="*/ 1679650 h 6858000"/>
              <a:gd name="connsiteX728" fmla="*/ 0 w 7467600"/>
              <a:gd name="connsiteY728" fmla="*/ 1602463 h 6858000"/>
              <a:gd name="connsiteX729" fmla="*/ 84689 w 7467600"/>
              <a:gd name="connsiteY729" fmla="*/ 1677442 h 6858000"/>
              <a:gd name="connsiteX730" fmla="*/ 298437 w 7467600"/>
              <a:gd name="connsiteY730" fmla="*/ 1968019 h 6858000"/>
              <a:gd name="connsiteX731" fmla="*/ 227269 w 7467600"/>
              <a:gd name="connsiteY731" fmla="*/ 1114064 h 6858000"/>
              <a:gd name="connsiteX732" fmla="*/ 248003 w 7467600"/>
              <a:gd name="connsiteY732" fmla="*/ 1089613 h 6858000"/>
              <a:gd name="connsiteX733" fmla="*/ 427020 w 7467600"/>
              <a:gd name="connsiteY733" fmla="*/ 1619803 h 6858000"/>
              <a:gd name="connsiteX734" fmla="*/ 340345 w 7467600"/>
              <a:gd name="connsiteY734" fmla="*/ 2027739 h 6858000"/>
              <a:gd name="connsiteX735" fmla="*/ 360865 w 7467600"/>
              <a:gd name="connsiteY735" fmla="*/ 2044827 h 6858000"/>
              <a:gd name="connsiteX736" fmla="*/ 560414 w 7467600"/>
              <a:gd name="connsiteY736" fmla="*/ 2421457 h 6858000"/>
              <a:gd name="connsiteX737" fmla="*/ 1359703 w 7467600"/>
              <a:gd name="connsiteY737" fmla="*/ 2578554 h 6858000"/>
              <a:gd name="connsiteX738" fmla="*/ 1359422 w 7467600"/>
              <a:gd name="connsiteY738" fmla="*/ 2577994 h 6858000"/>
              <a:gd name="connsiteX739" fmla="*/ 828701 w 7467600"/>
              <a:gd name="connsiteY739" fmla="*/ 1839520 h 6858000"/>
              <a:gd name="connsiteX740" fmla="*/ 494427 w 7467600"/>
              <a:gd name="connsiteY740" fmla="*/ 1092333 h 6858000"/>
              <a:gd name="connsiteX741" fmla="*/ 506322 w 7467600"/>
              <a:gd name="connsiteY741" fmla="*/ 1020997 h 6858000"/>
              <a:gd name="connsiteX742" fmla="*/ 4570198 w 7467600"/>
              <a:gd name="connsiteY742" fmla="*/ 978081 h 6858000"/>
              <a:gd name="connsiteX743" fmla="*/ 4523691 w 7467600"/>
              <a:gd name="connsiteY743" fmla="*/ 1127776 h 6858000"/>
              <a:gd name="connsiteX744" fmla="*/ 4509875 w 7467600"/>
              <a:gd name="connsiteY744" fmla="*/ 1167552 h 6858000"/>
              <a:gd name="connsiteX745" fmla="*/ 4478168 w 7467600"/>
              <a:gd name="connsiteY745" fmla="*/ 1260735 h 6858000"/>
              <a:gd name="connsiteX746" fmla="*/ 4409309 w 7467600"/>
              <a:gd name="connsiteY746" fmla="*/ 1666996 h 6858000"/>
              <a:gd name="connsiteX747" fmla="*/ 4370031 w 7467600"/>
              <a:gd name="connsiteY747" fmla="*/ 1955666 h 6858000"/>
              <a:gd name="connsiteX748" fmla="*/ 4570198 w 7467600"/>
              <a:gd name="connsiteY748" fmla="*/ 978081 h 6858000"/>
              <a:gd name="connsiteX749" fmla="*/ 4557898 w 7467600"/>
              <a:gd name="connsiteY749" fmla="*/ 900011 h 6858000"/>
              <a:gd name="connsiteX750" fmla="*/ 4344840 w 7467600"/>
              <a:gd name="connsiteY750" fmla="*/ 1922038 h 6858000"/>
              <a:gd name="connsiteX751" fmla="*/ 4378710 w 7467600"/>
              <a:gd name="connsiteY751" fmla="*/ 1665516 h 6858000"/>
              <a:gd name="connsiteX752" fmla="*/ 4448798 w 7467600"/>
              <a:gd name="connsiteY752" fmla="*/ 1253024 h 6858000"/>
              <a:gd name="connsiteX753" fmla="*/ 4480315 w 7467600"/>
              <a:gd name="connsiteY753" fmla="*/ 1158454 h 6858000"/>
              <a:gd name="connsiteX754" fmla="*/ 4494133 w 7467600"/>
              <a:gd name="connsiteY754" fmla="*/ 1118676 h 6858000"/>
              <a:gd name="connsiteX755" fmla="*/ 4557898 w 7467600"/>
              <a:gd name="connsiteY755" fmla="*/ 900011 h 6858000"/>
              <a:gd name="connsiteX756" fmla="*/ 5870151 w 7467600"/>
              <a:gd name="connsiteY756" fmla="*/ 898890 h 6858000"/>
              <a:gd name="connsiteX757" fmla="*/ 5861335 w 7467600"/>
              <a:gd name="connsiteY757" fmla="*/ 899177 h 6858000"/>
              <a:gd name="connsiteX758" fmla="*/ 5843702 w 7467600"/>
              <a:gd name="connsiteY758" fmla="*/ 899748 h 6858000"/>
              <a:gd name="connsiteX759" fmla="*/ 5651107 w 7467600"/>
              <a:gd name="connsiteY759" fmla="*/ 920306 h 6858000"/>
              <a:gd name="connsiteX760" fmla="*/ 5459407 w 7467600"/>
              <a:gd name="connsiteY760" fmla="*/ 940975 h 6858000"/>
              <a:gd name="connsiteX761" fmla="*/ 5374846 w 7467600"/>
              <a:gd name="connsiteY761" fmla="*/ 941988 h 6858000"/>
              <a:gd name="connsiteX762" fmla="*/ 5256105 w 7467600"/>
              <a:gd name="connsiteY762" fmla="*/ 945632 h 6858000"/>
              <a:gd name="connsiteX763" fmla="*/ 5107071 w 7467600"/>
              <a:gd name="connsiteY763" fmla="*/ 969720 h 6858000"/>
              <a:gd name="connsiteX764" fmla="*/ 4998681 w 7467600"/>
              <a:gd name="connsiteY764" fmla="*/ 988771 h 6858000"/>
              <a:gd name="connsiteX765" fmla="*/ 5870151 w 7467600"/>
              <a:gd name="connsiteY765" fmla="*/ 898890 h 6858000"/>
              <a:gd name="connsiteX766" fmla="*/ 5504425 w 7467600"/>
              <a:gd name="connsiteY766" fmla="*/ 848067 h 6858000"/>
              <a:gd name="connsiteX767" fmla="*/ 4968849 w 7467600"/>
              <a:gd name="connsiteY767" fmla="*/ 962318 h 6858000"/>
              <a:gd name="connsiteX768" fmla="*/ 5104039 w 7467600"/>
              <a:gd name="connsiteY768" fmla="*/ 940634 h 6858000"/>
              <a:gd name="connsiteX769" fmla="*/ 5256311 w 7467600"/>
              <a:gd name="connsiteY769" fmla="*/ 916490 h 6858000"/>
              <a:gd name="connsiteX770" fmla="*/ 5377381 w 7467600"/>
              <a:gd name="connsiteY770" fmla="*/ 912671 h 6858000"/>
              <a:gd name="connsiteX771" fmla="*/ 5460148 w 7467600"/>
              <a:gd name="connsiteY771" fmla="*/ 911442 h 6858000"/>
              <a:gd name="connsiteX772" fmla="*/ 5648971 w 7467600"/>
              <a:gd name="connsiteY772" fmla="*/ 891331 h 6858000"/>
              <a:gd name="connsiteX773" fmla="*/ 5844807 w 7467600"/>
              <a:gd name="connsiteY773" fmla="*/ 870718 h 6858000"/>
              <a:gd name="connsiteX774" fmla="*/ 5862975 w 7467600"/>
              <a:gd name="connsiteY774" fmla="*/ 869756 h 6858000"/>
              <a:gd name="connsiteX775" fmla="*/ 5920887 w 7467600"/>
              <a:gd name="connsiteY775" fmla="*/ 865929 h 6858000"/>
              <a:gd name="connsiteX776" fmla="*/ 5504425 w 7467600"/>
              <a:gd name="connsiteY776" fmla="*/ 848067 h 6858000"/>
              <a:gd name="connsiteX777" fmla="*/ 3607114 w 7467600"/>
              <a:gd name="connsiteY777" fmla="*/ 467441 h 6858000"/>
              <a:gd name="connsiteX778" fmla="*/ 3296242 w 7467600"/>
              <a:gd name="connsiteY778" fmla="*/ 807991 h 6858000"/>
              <a:gd name="connsiteX779" fmla="*/ 3174674 w 7467600"/>
              <a:gd name="connsiteY779" fmla="*/ 919759 h 6858000"/>
              <a:gd name="connsiteX780" fmla="*/ 3042978 w 7467600"/>
              <a:gd name="connsiteY780" fmla="*/ 1054894 h 6858000"/>
              <a:gd name="connsiteX781" fmla="*/ 2968914 w 7467600"/>
              <a:gd name="connsiteY781" fmla="*/ 1133756 h 6858000"/>
              <a:gd name="connsiteX782" fmla="*/ 3103823 w 7467600"/>
              <a:gd name="connsiteY782" fmla="*/ 1026814 h 6858000"/>
              <a:gd name="connsiteX783" fmla="*/ 3607114 w 7467600"/>
              <a:gd name="connsiteY783" fmla="*/ 467441 h 6858000"/>
              <a:gd name="connsiteX784" fmla="*/ 3744487 w 7467600"/>
              <a:gd name="connsiteY784" fmla="*/ 383136 h 6858000"/>
              <a:gd name="connsiteX785" fmla="*/ 3970213 w 7467600"/>
              <a:gd name="connsiteY785" fmla="*/ 995559 h 6858000"/>
              <a:gd name="connsiteX786" fmla="*/ 3744487 w 7467600"/>
              <a:gd name="connsiteY786" fmla="*/ 383136 h 6858000"/>
              <a:gd name="connsiteX787" fmla="*/ 3624562 w 7467600"/>
              <a:gd name="connsiteY787" fmla="*/ 367041 h 6858000"/>
              <a:gd name="connsiteX788" fmla="*/ 3489712 w 7467600"/>
              <a:gd name="connsiteY788" fmla="*/ 485386 h 6858000"/>
              <a:gd name="connsiteX789" fmla="*/ 3182994 w 7467600"/>
              <a:gd name="connsiteY789" fmla="*/ 828265 h 6858000"/>
              <a:gd name="connsiteX790" fmla="*/ 2892114 w 7467600"/>
              <a:gd name="connsiteY790" fmla="*/ 1172635 h 6858000"/>
              <a:gd name="connsiteX791" fmla="*/ 3021459 w 7467600"/>
              <a:gd name="connsiteY791" fmla="*/ 1035385 h 6858000"/>
              <a:gd name="connsiteX792" fmla="*/ 3153873 w 7467600"/>
              <a:gd name="connsiteY792" fmla="*/ 898971 h 6858000"/>
              <a:gd name="connsiteX793" fmla="*/ 3276511 w 7467600"/>
              <a:gd name="connsiteY793" fmla="*/ 786423 h 6858000"/>
              <a:gd name="connsiteX794" fmla="*/ 3584154 w 7467600"/>
              <a:gd name="connsiteY794" fmla="*/ 448218 h 6858000"/>
              <a:gd name="connsiteX795" fmla="*/ 3624562 w 7467600"/>
              <a:gd name="connsiteY795" fmla="*/ 367041 h 6858000"/>
              <a:gd name="connsiteX796" fmla="*/ 3766672 w 7467600"/>
              <a:gd name="connsiteY796" fmla="*/ 359429 h 6858000"/>
              <a:gd name="connsiteX797" fmla="*/ 3996338 w 7467600"/>
              <a:gd name="connsiteY797" fmla="*/ 968237 h 6858000"/>
              <a:gd name="connsiteX798" fmla="*/ 3766672 w 7467600"/>
              <a:gd name="connsiteY798" fmla="*/ 359429 h 6858000"/>
              <a:gd name="connsiteX799" fmla="*/ 5805386 w 7467600"/>
              <a:gd name="connsiteY799" fmla="*/ 239240 h 6858000"/>
              <a:gd name="connsiteX800" fmla="*/ 5736947 w 7467600"/>
              <a:gd name="connsiteY800" fmla="*/ 261367 h 6858000"/>
              <a:gd name="connsiteX801" fmla="*/ 5427012 w 7467600"/>
              <a:gd name="connsiteY801" fmla="*/ 311272 h 6858000"/>
              <a:gd name="connsiteX802" fmla="*/ 5147818 w 7467600"/>
              <a:gd name="connsiteY802" fmla="*/ 322112 h 6858000"/>
              <a:gd name="connsiteX803" fmla="*/ 5060854 w 7467600"/>
              <a:gd name="connsiteY803" fmla="*/ 311882 h 6858000"/>
              <a:gd name="connsiteX804" fmla="*/ 4945989 w 7467600"/>
              <a:gd name="connsiteY804" fmla="*/ 300516 h 6858000"/>
              <a:gd name="connsiteX805" fmla="*/ 5410479 w 7467600"/>
              <a:gd name="connsiteY805" fmla="*/ 348434 h 6858000"/>
              <a:gd name="connsiteX806" fmla="*/ 5805386 w 7467600"/>
              <a:gd name="connsiteY806" fmla="*/ 239240 h 6858000"/>
              <a:gd name="connsiteX807" fmla="*/ 5905192 w 7467600"/>
              <a:gd name="connsiteY807" fmla="*/ 163079 h 6858000"/>
              <a:gd name="connsiteX808" fmla="*/ 5865655 w 7467600"/>
              <a:gd name="connsiteY808" fmla="*/ 171901 h 6858000"/>
              <a:gd name="connsiteX809" fmla="*/ 5259740 w 7467600"/>
              <a:gd name="connsiteY809" fmla="*/ 257013 h 6858000"/>
              <a:gd name="connsiteX810" fmla="*/ 5208466 w 7467600"/>
              <a:gd name="connsiteY810" fmla="*/ 257550 h 6858000"/>
              <a:gd name="connsiteX811" fmla="*/ 4980204 w 7467600"/>
              <a:gd name="connsiteY811" fmla="*/ 271903 h 6858000"/>
              <a:gd name="connsiteX812" fmla="*/ 5068068 w 7467600"/>
              <a:gd name="connsiteY812" fmla="*/ 282244 h 6858000"/>
              <a:gd name="connsiteX813" fmla="*/ 5153231 w 7467600"/>
              <a:gd name="connsiteY813" fmla="*/ 292240 h 6858000"/>
              <a:gd name="connsiteX814" fmla="*/ 5426491 w 7467600"/>
              <a:gd name="connsiteY814" fmla="*/ 281128 h 6858000"/>
              <a:gd name="connsiteX815" fmla="*/ 5731212 w 7467600"/>
              <a:gd name="connsiteY815" fmla="*/ 231951 h 6858000"/>
              <a:gd name="connsiteX816" fmla="*/ 5905192 w 7467600"/>
              <a:gd name="connsiteY816" fmla="*/ 163079 h 6858000"/>
              <a:gd name="connsiteX817" fmla="*/ 5944437 w 7467600"/>
              <a:gd name="connsiteY817" fmla="*/ 113829 h 6858000"/>
              <a:gd name="connsiteX818" fmla="*/ 5825032 w 7467600"/>
              <a:gd name="connsiteY818" fmla="*/ 146405 h 6858000"/>
              <a:gd name="connsiteX819" fmla="*/ 4955599 w 7467600"/>
              <a:gd name="connsiteY819" fmla="*/ 247008 h 6858000"/>
              <a:gd name="connsiteX820" fmla="*/ 5210104 w 7467600"/>
              <a:gd name="connsiteY820" fmla="*/ 228123 h 6858000"/>
              <a:gd name="connsiteX821" fmla="*/ 5261015 w 7467600"/>
              <a:gd name="connsiteY821" fmla="*/ 227087 h 6858000"/>
              <a:gd name="connsiteX822" fmla="*/ 5861181 w 7467600"/>
              <a:gd name="connsiteY822" fmla="*/ 143093 h 6858000"/>
              <a:gd name="connsiteX823" fmla="*/ 5961252 w 7467600"/>
              <a:gd name="connsiteY823" fmla="*/ 114820 h 6858000"/>
              <a:gd name="connsiteX824" fmla="*/ 5944437 w 7467600"/>
              <a:gd name="connsiteY824" fmla="*/ 113829 h 6858000"/>
              <a:gd name="connsiteX825" fmla="*/ 3882765 w 7467600"/>
              <a:gd name="connsiteY825" fmla="*/ 0 h 6858000"/>
              <a:gd name="connsiteX826" fmla="*/ 3995099 w 7467600"/>
              <a:gd name="connsiteY826" fmla="*/ 0 h 6858000"/>
              <a:gd name="connsiteX827" fmla="*/ 4163818 w 7467600"/>
              <a:gd name="connsiteY827" fmla="*/ 234104 h 6858000"/>
              <a:gd name="connsiteX828" fmla="*/ 4172099 w 7467600"/>
              <a:gd name="connsiteY828" fmla="*/ 234207 h 6858000"/>
              <a:gd name="connsiteX829" fmla="*/ 4784282 w 7467600"/>
              <a:gd name="connsiteY829" fmla="*/ 276561 h 6858000"/>
              <a:gd name="connsiteX830" fmla="*/ 4801687 w 7467600"/>
              <a:gd name="connsiteY830" fmla="*/ 267764 h 6858000"/>
              <a:gd name="connsiteX831" fmla="*/ 6082788 w 7467600"/>
              <a:gd name="connsiteY831" fmla="*/ 64119 h 6858000"/>
              <a:gd name="connsiteX832" fmla="*/ 6099442 w 7467600"/>
              <a:gd name="connsiteY832" fmla="*/ 82568 h 6858000"/>
              <a:gd name="connsiteX833" fmla="*/ 4804137 w 7467600"/>
              <a:gd name="connsiteY833" fmla="*/ 320931 h 6858000"/>
              <a:gd name="connsiteX834" fmla="*/ 4227047 w 7467600"/>
              <a:gd name="connsiteY834" fmla="*/ 313415 h 6858000"/>
              <a:gd name="connsiteX835" fmla="*/ 4346041 w 7467600"/>
              <a:gd name="connsiteY835" fmla="*/ 456086 h 6858000"/>
              <a:gd name="connsiteX836" fmla="*/ 4870967 w 7467600"/>
              <a:gd name="connsiteY836" fmla="*/ 963061 h 6858000"/>
              <a:gd name="connsiteX837" fmla="*/ 4889647 w 7467600"/>
              <a:gd name="connsiteY837" fmla="*/ 957147 h 6858000"/>
              <a:gd name="connsiteX838" fmla="*/ 5422504 w 7467600"/>
              <a:gd name="connsiteY838" fmla="*/ 805191 h 6858000"/>
              <a:gd name="connsiteX839" fmla="*/ 6087656 w 7467600"/>
              <a:gd name="connsiteY839" fmla="*/ 826703 h 6858000"/>
              <a:gd name="connsiteX840" fmla="*/ 6058717 w 7467600"/>
              <a:gd name="connsiteY840" fmla="*/ 865992 h 6858000"/>
              <a:gd name="connsiteX841" fmla="*/ 4974153 w 7467600"/>
              <a:gd name="connsiteY841" fmla="*/ 1045456 h 6858000"/>
              <a:gd name="connsiteX842" fmla="*/ 5627835 w 7467600"/>
              <a:gd name="connsiteY842" fmla="*/ 1472077 h 6858000"/>
              <a:gd name="connsiteX843" fmla="*/ 5629817 w 7467600"/>
              <a:gd name="connsiteY843" fmla="*/ 1471412 h 6858000"/>
              <a:gd name="connsiteX844" fmla="*/ 5634124 w 7467600"/>
              <a:gd name="connsiteY844" fmla="*/ 1470572 h 6858000"/>
              <a:gd name="connsiteX845" fmla="*/ 5755832 w 7467600"/>
              <a:gd name="connsiteY845" fmla="*/ 1383886 h 6858000"/>
              <a:gd name="connsiteX846" fmla="*/ 6014186 w 7467600"/>
              <a:gd name="connsiteY846" fmla="*/ 1279799 h 6858000"/>
              <a:gd name="connsiteX847" fmla="*/ 6901619 w 7467600"/>
              <a:gd name="connsiteY847" fmla="*/ 1047874 h 6858000"/>
              <a:gd name="connsiteX848" fmla="*/ 6931566 w 7467600"/>
              <a:gd name="connsiteY848" fmla="*/ 1062034 h 6858000"/>
              <a:gd name="connsiteX849" fmla="*/ 5790982 w 7467600"/>
              <a:gd name="connsiteY849" fmla="*/ 1561380 h 6858000"/>
              <a:gd name="connsiteX850" fmla="*/ 6188971 w 7467600"/>
              <a:gd name="connsiteY850" fmla="*/ 1755168 h 6858000"/>
              <a:gd name="connsiteX851" fmla="*/ 6202446 w 7467600"/>
              <a:gd name="connsiteY851" fmla="*/ 1752268 h 6858000"/>
              <a:gd name="connsiteX852" fmla="*/ 7179560 w 7467600"/>
              <a:gd name="connsiteY852" fmla="*/ 1467551 h 6858000"/>
              <a:gd name="connsiteX853" fmla="*/ 7158730 w 7467600"/>
              <a:gd name="connsiteY853" fmla="*/ 1507835 h 6858000"/>
              <a:gd name="connsiteX854" fmla="*/ 6326959 w 7467600"/>
              <a:gd name="connsiteY854" fmla="*/ 1817686 h 6858000"/>
              <a:gd name="connsiteX855" fmla="*/ 6537433 w 7467600"/>
              <a:gd name="connsiteY855" fmla="*/ 1907790 h 6858000"/>
              <a:gd name="connsiteX856" fmla="*/ 6550221 w 7467600"/>
              <a:gd name="connsiteY856" fmla="*/ 1910729 h 6858000"/>
              <a:gd name="connsiteX857" fmla="*/ 6964438 w 7467600"/>
              <a:gd name="connsiteY857" fmla="*/ 2209505 h 6858000"/>
              <a:gd name="connsiteX858" fmla="*/ 7367862 w 7467600"/>
              <a:gd name="connsiteY858" fmla="*/ 2806833 h 6858000"/>
              <a:gd name="connsiteX859" fmla="*/ 7364329 w 7467600"/>
              <a:gd name="connsiteY859" fmla="*/ 2826907 h 6858000"/>
              <a:gd name="connsiteX860" fmla="*/ 7290545 w 7467600"/>
              <a:gd name="connsiteY860" fmla="*/ 2850663 h 6858000"/>
              <a:gd name="connsiteX861" fmla="*/ 6472036 w 7467600"/>
              <a:gd name="connsiteY861" fmla="*/ 1959003 h 6858000"/>
              <a:gd name="connsiteX862" fmla="*/ 5792897 w 7467600"/>
              <a:gd name="connsiteY862" fmla="*/ 1647747 h 6858000"/>
              <a:gd name="connsiteX863" fmla="*/ 5842751 w 7467600"/>
              <a:gd name="connsiteY863" fmla="*/ 1816112 h 6858000"/>
              <a:gd name="connsiteX864" fmla="*/ 5847424 w 7467600"/>
              <a:gd name="connsiteY864" fmla="*/ 1815776 h 6858000"/>
              <a:gd name="connsiteX865" fmla="*/ 6399821 w 7467600"/>
              <a:gd name="connsiteY865" fmla="*/ 2344799 h 6858000"/>
              <a:gd name="connsiteX866" fmla="*/ 6323232 w 7467600"/>
              <a:gd name="connsiteY866" fmla="*/ 2389634 h 6858000"/>
              <a:gd name="connsiteX867" fmla="*/ 5942958 w 7467600"/>
              <a:gd name="connsiteY867" fmla="*/ 2077708 h 6858000"/>
              <a:gd name="connsiteX868" fmla="*/ 5921559 w 7467600"/>
              <a:gd name="connsiteY868" fmla="*/ 2378596 h 6858000"/>
              <a:gd name="connsiteX869" fmla="*/ 5817651 w 7467600"/>
              <a:gd name="connsiteY869" fmla="*/ 3023919 h 6858000"/>
              <a:gd name="connsiteX870" fmla="*/ 5729634 w 7467600"/>
              <a:gd name="connsiteY870" fmla="*/ 3051849 h 6858000"/>
              <a:gd name="connsiteX871" fmla="*/ 5611018 w 7467600"/>
              <a:gd name="connsiteY871" fmla="*/ 2316769 h 6858000"/>
              <a:gd name="connsiteX872" fmla="*/ 5687608 w 7467600"/>
              <a:gd name="connsiteY872" fmla="*/ 2039972 h 6858000"/>
              <a:gd name="connsiteX873" fmla="*/ 5657554 w 7467600"/>
              <a:gd name="connsiteY873" fmla="*/ 1576445 h 6858000"/>
              <a:gd name="connsiteX874" fmla="*/ 5150475 w 7467600"/>
              <a:gd name="connsiteY874" fmla="*/ 1274012 h 6858000"/>
              <a:gd name="connsiteX875" fmla="*/ 5349142 w 7467600"/>
              <a:gd name="connsiteY875" fmla="*/ 2204405 h 6858000"/>
              <a:gd name="connsiteX876" fmla="*/ 5262214 w 7467600"/>
              <a:gd name="connsiteY876" fmla="*/ 2233836 h 6858000"/>
              <a:gd name="connsiteX877" fmla="*/ 4981539 w 7467600"/>
              <a:gd name="connsiteY877" fmla="*/ 1542201 h 6858000"/>
              <a:gd name="connsiteX878" fmla="*/ 4958461 w 7467600"/>
              <a:gd name="connsiteY878" fmla="*/ 1136957 h 6858000"/>
              <a:gd name="connsiteX879" fmla="*/ 4655015 w 7467600"/>
              <a:gd name="connsiteY879" fmla="*/ 891426 h 6858000"/>
              <a:gd name="connsiteX880" fmla="*/ 4348002 w 7467600"/>
              <a:gd name="connsiteY880" fmla="*/ 2205895 h 6858000"/>
              <a:gd name="connsiteX881" fmla="*/ 4262250 w 7467600"/>
              <a:gd name="connsiteY881" fmla="*/ 2219972 h 6858000"/>
              <a:gd name="connsiteX882" fmla="*/ 4550611 w 7467600"/>
              <a:gd name="connsiteY882" fmla="*/ 817540 h 6858000"/>
              <a:gd name="connsiteX883" fmla="*/ 4564418 w 7467600"/>
              <a:gd name="connsiteY883" fmla="*/ 808293 h 6858000"/>
              <a:gd name="connsiteX884" fmla="*/ 4266388 w 7467600"/>
              <a:gd name="connsiteY884" fmla="*/ 500083 h 6858000"/>
              <a:gd name="connsiteX885" fmla="*/ 4032842 w 7467600"/>
              <a:gd name="connsiteY885" fmla="*/ 211809 h 6858000"/>
              <a:gd name="connsiteX886" fmla="*/ 3882765 w 7467600"/>
              <a:gd name="connsiteY886" fmla="*/ 0 h 6858000"/>
              <a:gd name="connsiteX887" fmla="*/ 3721337 w 7467600"/>
              <a:gd name="connsiteY887" fmla="*/ 0 h 6858000"/>
              <a:gd name="connsiteX888" fmla="*/ 3797544 w 7467600"/>
              <a:gd name="connsiteY888" fmla="*/ 0 h 6858000"/>
              <a:gd name="connsiteX889" fmla="*/ 3775734 w 7467600"/>
              <a:gd name="connsiteY889" fmla="*/ 95131 h 6858000"/>
              <a:gd name="connsiteX890" fmla="*/ 3724807 w 7467600"/>
              <a:gd name="connsiteY890" fmla="*/ 272257 h 6858000"/>
              <a:gd name="connsiteX891" fmla="*/ 3726844 w 7467600"/>
              <a:gd name="connsiteY891" fmla="*/ 282988 h 6858000"/>
              <a:gd name="connsiteX892" fmla="*/ 3742664 w 7467600"/>
              <a:gd name="connsiteY892" fmla="*/ 279918 h 6858000"/>
              <a:gd name="connsiteX893" fmla="*/ 4103910 w 7467600"/>
              <a:gd name="connsiteY893" fmla="*/ 1161917 h 6858000"/>
              <a:gd name="connsiteX894" fmla="*/ 4020269 w 7467600"/>
              <a:gd name="connsiteY894" fmla="*/ 1200406 h 6858000"/>
              <a:gd name="connsiteX895" fmla="*/ 3674882 w 7467600"/>
              <a:gd name="connsiteY895" fmla="*/ 488524 h 6858000"/>
              <a:gd name="connsiteX896" fmla="*/ 3132682 w 7467600"/>
              <a:gd name="connsiteY896" fmla="*/ 1072284 h 6858000"/>
              <a:gd name="connsiteX897" fmla="*/ 2716346 w 7467600"/>
              <a:gd name="connsiteY897" fmla="*/ 1276376 h 6858000"/>
              <a:gd name="connsiteX898" fmla="*/ 2716772 w 7467600"/>
              <a:gd name="connsiteY898" fmla="*/ 1255462 h 6858000"/>
              <a:gd name="connsiteX899" fmla="*/ 3471096 w 7467600"/>
              <a:gd name="connsiteY899" fmla="*/ 437072 h 6858000"/>
              <a:gd name="connsiteX900" fmla="*/ 3639057 w 7467600"/>
              <a:gd name="connsiteY900" fmla="*/ 286334 h 6858000"/>
              <a:gd name="connsiteX901" fmla="*/ 3640309 w 7467600"/>
              <a:gd name="connsiteY901" fmla="*/ 284664 h 6858000"/>
              <a:gd name="connsiteX902" fmla="*/ 3646022 w 7467600"/>
              <a:gd name="connsiteY902" fmla="*/ 276711 h 6858000"/>
              <a:gd name="connsiteX903" fmla="*/ 3707943 w 7467600"/>
              <a:gd name="connsiteY903" fmla="*/ 65958 h 6858000"/>
              <a:gd name="connsiteX904" fmla="*/ 3721337 w 7467600"/>
              <a:gd name="connsiteY904" fmla="*/ 0 h 6858000"/>
              <a:gd name="connsiteX905" fmla="*/ 2867960 w 7467600"/>
              <a:gd name="connsiteY905" fmla="*/ 0 h 6858000"/>
              <a:gd name="connsiteX906" fmla="*/ 2926351 w 7467600"/>
              <a:gd name="connsiteY906" fmla="*/ 0 h 6858000"/>
              <a:gd name="connsiteX907" fmla="*/ 2902823 w 7467600"/>
              <a:gd name="connsiteY907" fmla="*/ 262929 h 6858000"/>
              <a:gd name="connsiteX908" fmla="*/ 2940663 w 7467600"/>
              <a:gd name="connsiteY908" fmla="*/ 140884 h 6858000"/>
              <a:gd name="connsiteX909" fmla="*/ 2947039 w 7467600"/>
              <a:gd name="connsiteY909" fmla="*/ 122524 h 6858000"/>
              <a:gd name="connsiteX910" fmla="*/ 2984316 w 7467600"/>
              <a:gd name="connsiteY910" fmla="*/ 0 h 6858000"/>
              <a:gd name="connsiteX911" fmla="*/ 3016114 w 7467600"/>
              <a:gd name="connsiteY911" fmla="*/ 0 h 6858000"/>
              <a:gd name="connsiteX912" fmla="*/ 2979949 w 7467600"/>
              <a:gd name="connsiteY912" fmla="*/ 119274 h 6858000"/>
              <a:gd name="connsiteX913" fmla="*/ 3023879 w 7467600"/>
              <a:gd name="connsiteY913" fmla="*/ 0 h 6858000"/>
              <a:gd name="connsiteX914" fmla="*/ 3105400 w 7467600"/>
              <a:gd name="connsiteY914" fmla="*/ 0 h 6858000"/>
              <a:gd name="connsiteX915" fmla="*/ 3094669 w 7467600"/>
              <a:gd name="connsiteY915" fmla="*/ 30308 h 6858000"/>
              <a:gd name="connsiteX916" fmla="*/ 2901945 w 7467600"/>
              <a:gd name="connsiteY916" fmla="*/ 466538 h 6858000"/>
              <a:gd name="connsiteX917" fmla="*/ 2815209 w 7467600"/>
              <a:gd name="connsiteY917" fmla="*/ 497361 h 6858000"/>
              <a:gd name="connsiteX918" fmla="*/ 2844845 w 7467600"/>
              <a:gd name="connsiteY918" fmla="*/ 127638 h 6858000"/>
              <a:gd name="connsiteX919" fmla="*/ 2867960 w 7467600"/>
              <a:gd name="connsiteY919" fmla="*/ 0 h 6858000"/>
              <a:gd name="connsiteX920" fmla="*/ 1057230 w 7467600"/>
              <a:gd name="connsiteY920" fmla="*/ 0 h 6858000"/>
              <a:gd name="connsiteX921" fmla="*/ 1111003 w 7467600"/>
              <a:gd name="connsiteY921" fmla="*/ 0 h 6858000"/>
              <a:gd name="connsiteX922" fmla="*/ 1125553 w 7467600"/>
              <a:gd name="connsiteY922" fmla="*/ 52588 h 6858000"/>
              <a:gd name="connsiteX923" fmla="*/ 1304276 w 7467600"/>
              <a:gd name="connsiteY923" fmla="*/ 476275 h 6858000"/>
              <a:gd name="connsiteX924" fmla="*/ 1492066 w 7467600"/>
              <a:gd name="connsiteY924" fmla="*/ 886333 h 6858000"/>
              <a:gd name="connsiteX925" fmla="*/ 1423698 w 7467600"/>
              <a:gd name="connsiteY925" fmla="*/ 710817 h 6858000"/>
              <a:gd name="connsiteX926" fmla="*/ 1357609 w 7467600"/>
              <a:gd name="connsiteY926" fmla="*/ 532892 h 6858000"/>
              <a:gd name="connsiteX927" fmla="*/ 1309550 w 7467600"/>
              <a:gd name="connsiteY927" fmla="*/ 374031 h 6858000"/>
              <a:gd name="connsiteX928" fmla="*/ 1193673 w 7467600"/>
              <a:gd name="connsiteY928" fmla="*/ 49533 h 6858000"/>
              <a:gd name="connsiteX929" fmla="*/ 1164391 w 7467600"/>
              <a:gd name="connsiteY929" fmla="*/ 0 h 6858000"/>
              <a:gd name="connsiteX930" fmla="*/ 1200666 w 7467600"/>
              <a:gd name="connsiteY930" fmla="*/ 0 h 6858000"/>
              <a:gd name="connsiteX931" fmla="*/ 1223408 w 7467600"/>
              <a:gd name="connsiteY931" fmla="*/ 38996 h 6858000"/>
              <a:gd name="connsiteX932" fmla="*/ 1339635 w 7467600"/>
              <a:gd name="connsiteY932" fmla="*/ 365517 h 6858000"/>
              <a:gd name="connsiteX933" fmla="*/ 1387469 w 7467600"/>
              <a:gd name="connsiteY933" fmla="*/ 523079 h 6858000"/>
              <a:gd name="connsiteX934" fmla="*/ 1452685 w 7467600"/>
              <a:gd name="connsiteY934" fmla="*/ 699806 h 6858000"/>
              <a:gd name="connsiteX935" fmla="*/ 1492092 w 7467600"/>
              <a:gd name="connsiteY935" fmla="*/ 800424 h 6858000"/>
              <a:gd name="connsiteX936" fmla="*/ 1455302 w 7467600"/>
              <a:gd name="connsiteY936" fmla="*/ 632913 h 6858000"/>
              <a:gd name="connsiteX937" fmla="*/ 1222336 w 7467600"/>
              <a:gd name="connsiteY937" fmla="*/ 9480 h 6858000"/>
              <a:gd name="connsiteX938" fmla="*/ 1214634 w 7467600"/>
              <a:gd name="connsiteY938" fmla="*/ 0 h 6858000"/>
              <a:gd name="connsiteX939" fmla="*/ 1289827 w 7467600"/>
              <a:gd name="connsiteY939" fmla="*/ 0 h 6858000"/>
              <a:gd name="connsiteX940" fmla="*/ 1321076 w 7467600"/>
              <a:gd name="connsiteY940" fmla="*/ 59722 h 6858000"/>
              <a:gd name="connsiteX941" fmla="*/ 1512579 w 7467600"/>
              <a:gd name="connsiteY941" fmla="*/ 626441 h 6858000"/>
              <a:gd name="connsiteX942" fmla="*/ 1506076 w 7467600"/>
              <a:gd name="connsiteY942" fmla="*/ 1089289 h 6858000"/>
              <a:gd name="connsiteX943" fmla="*/ 1486346 w 7467600"/>
              <a:gd name="connsiteY943" fmla="*/ 1079919 h 6858000"/>
              <a:gd name="connsiteX944" fmla="*/ 1070511 w 7467600"/>
              <a:gd name="connsiteY944" fmla="*/ 48609 h 6858000"/>
              <a:gd name="connsiteX945" fmla="*/ 1057230 w 7467600"/>
              <a:gd name="connsiteY945" fmla="*/ 0 h 6858000"/>
              <a:gd name="connsiteX946" fmla="*/ 43151 w 7467600"/>
              <a:gd name="connsiteY946" fmla="*/ 0 h 6858000"/>
              <a:gd name="connsiteX947" fmla="*/ 95283 w 7467600"/>
              <a:gd name="connsiteY947" fmla="*/ 0 h 6858000"/>
              <a:gd name="connsiteX948" fmla="*/ 300708 w 7467600"/>
              <a:gd name="connsiteY948" fmla="*/ 154571 h 6858000"/>
              <a:gd name="connsiteX949" fmla="*/ 530414 w 7467600"/>
              <a:gd name="connsiteY949" fmla="*/ 354673 h 6858000"/>
              <a:gd name="connsiteX950" fmla="*/ 333785 w 7467600"/>
              <a:gd name="connsiteY950" fmla="*/ 161564 h 6858000"/>
              <a:gd name="connsiteX951" fmla="*/ 147005 w 7467600"/>
              <a:gd name="connsiteY951" fmla="*/ 0 h 6858000"/>
              <a:gd name="connsiteX952" fmla="*/ 272509 w 7467600"/>
              <a:gd name="connsiteY952" fmla="*/ 0 h 6858000"/>
              <a:gd name="connsiteX953" fmla="*/ 326276 w 7467600"/>
              <a:gd name="connsiteY953" fmla="*/ 45847 h 6858000"/>
              <a:gd name="connsiteX954" fmla="*/ 823759 w 7467600"/>
              <a:gd name="connsiteY954" fmla="*/ 574145 h 6858000"/>
              <a:gd name="connsiteX955" fmla="*/ 811254 w 7467600"/>
              <a:gd name="connsiteY955" fmla="*/ 665546 h 6858000"/>
              <a:gd name="connsiteX956" fmla="*/ 154042 w 7467600"/>
              <a:gd name="connsiteY956" fmla="*/ 261522 h 6858000"/>
              <a:gd name="connsiteX957" fmla="*/ 13550 w 7467600"/>
              <a:gd name="connsiteY957" fmla="*/ 158423 h 6858000"/>
              <a:gd name="connsiteX958" fmla="*/ 0 w 7467600"/>
              <a:gd name="connsiteY958" fmla="*/ 146618 h 6858000"/>
              <a:gd name="connsiteX959" fmla="*/ 0 w 7467600"/>
              <a:gd name="connsiteY959" fmla="*/ 59161 h 6858000"/>
              <a:gd name="connsiteX960" fmla="*/ 45427 w 7467600"/>
              <a:gd name="connsiteY960" fmla="*/ 101078 h 6858000"/>
              <a:gd name="connsiteX961" fmla="*/ 630103 w 7467600"/>
              <a:gd name="connsiteY961" fmla="*/ 485885 h 6858000"/>
              <a:gd name="connsiteX962" fmla="*/ 532040 w 7467600"/>
              <a:gd name="connsiteY962" fmla="*/ 399359 h 6858000"/>
              <a:gd name="connsiteX963" fmla="*/ 517618 w 7467600"/>
              <a:gd name="connsiteY963" fmla="*/ 385726 h 6858000"/>
              <a:gd name="connsiteX964" fmla="*/ 285074 w 7467600"/>
              <a:gd name="connsiteY964" fmla="*/ 182755 h 6858000"/>
              <a:gd name="connsiteX965" fmla="*/ 43151 w 7467600"/>
              <a:gd name="connsiteY965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254615 w 7472601"/>
              <a:gd name="connsiteY80" fmla="*/ 5911918 h 6858000"/>
              <a:gd name="connsiteX81" fmla="*/ 7312589 w 7472601"/>
              <a:gd name="connsiteY81" fmla="*/ 5982309 h 6858000"/>
              <a:gd name="connsiteX82" fmla="*/ 7448321 w 7472601"/>
              <a:gd name="connsiteY82" fmla="*/ 6190991 h 6858000"/>
              <a:gd name="connsiteX83" fmla="*/ 7467600 w 7472601"/>
              <a:gd name="connsiteY83" fmla="*/ 6221686 h 6858000"/>
              <a:gd name="connsiteX84" fmla="*/ 7467600 w 7472601"/>
              <a:gd name="connsiteY84" fmla="*/ 6334256 h 6858000"/>
              <a:gd name="connsiteX85" fmla="*/ 7454976 w 7472601"/>
              <a:gd name="connsiteY85" fmla="*/ 6318297 h 6858000"/>
              <a:gd name="connsiteX86" fmla="*/ 1456157 w 7472601"/>
              <a:gd name="connsiteY86" fmla="*/ 5371404 h 6858000"/>
              <a:gd name="connsiteX87" fmla="*/ 1244432 w 7472601"/>
              <a:gd name="connsiteY87" fmla="*/ 5385601 h 6858000"/>
              <a:gd name="connsiteX88" fmla="*/ 973990 w 7472601"/>
              <a:gd name="connsiteY88" fmla="*/ 5424940 h 6858000"/>
              <a:gd name="connsiteX89" fmla="*/ 1103809 w 7472601"/>
              <a:gd name="connsiteY89" fmla="*/ 5433720 h 6858000"/>
              <a:gd name="connsiteX90" fmla="*/ 1123454 w 7472601"/>
              <a:gd name="connsiteY90" fmla="*/ 5435727 h 6858000"/>
              <a:gd name="connsiteX91" fmla="*/ 1737017 w 7472601"/>
              <a:gd name="connsiteY91" fmla="*/ 5452183 h 6858000"/>
              <a:gd name="connsiteX92" fmla="*/ 1824397 w 7472601"/>
              <a:gd name="connsiteY92" fmla="*/ 5447757 h 6858000"/>
              <a:gd name="connsiteX93" fmla="*/ 2070059 w 7472601"/>
              <a:gd name="connsiteY93" fmla="*/ 5441660 h 6858000"/>
              <a:gd name="connsiteX94" fmla="*/ 1456157 w 7472601"/>
              <a:gd name="connsiteY94" fmla="*/ 5371404 h 6858000"/>
              <a:gd name="connsiteX95" fmla="*/ 4988186 w 7472601"/>
              <a:gd name="connsiteY95" fmla="*/ 5216467 h 6858000"/>
              <a:gd name="connsiteX96" fmla="*/ 4777334 w 7472601"/>
              <a:gd name="connsiteY96" fmla="*/ 5406072 h 6858000"/>
              <a:gd name="connsiteX97" fmla="*/ 4718341 w 7472601"/>
              <a:gd name="connsiteY97" fmla="*/ 5468043 h 6858000"/>
              <a:gd name="connsiteX98" fmla="*/ 4604655 w 7472601"/>
              <a:gd name="connsiteY98" fmla="*/ 5583434 h 6858000"/>
              <a:gd name="connsiteX99" fmla="*/ 4565074 w 7472601"/>
              <a:gd name="connsiteY99" fmla="*/ 5618550 h 6858000"/>
              <a:gd name="connsiteX100" fmla="*/ 4988186 w 7472601"/>
              <a:gd name="connsiteY100" fmla="*/ 5216467 h 6858000"/>
              <a:gd name="connsiteX101" fmla="*/ 4978032 w 7472601"/>
              <a:gd name="connsiteY101" fmla="*/ 5183809 h 6858000"/>
              <a:gd name="connsiteX102" fmla="*/ 4463413 w 7472601"/>
              <a:gd name="connsiteY102" fmla="*/ 5615162 h 6858000"/>
              <a:gd name="connsiteX103" fmla="*/ 4358134 w 7472601"/>
              <a:gd name="connsiteY103" fmla="*/ 5742791 h 6858000"/>
              <a:gd name="connsiteX104" fmla="*/ 4376219 w 7472601"/>
              <a:gd name="connsiteY104" fmla="*/ 5729027 h 6858000"/>
              <a:gd name="connsiteX105" fmla="*/ 4582340 w 7472601"/>
              <a:gd name="connsiteY105" fmla="*/ 5561037 h 6858000"/>
              <a:gd name="connsiteX106" fmla="*/ 4694684 w 7472601"/>
              <a:gd name="connsiteY106" fmla="*/ 5447098 h 6858000"/>
              <a:gd name="connsiteX107" fmla="*/ 4754123 w 7472601"/>
              <a:gd name="connsiteY107" fmla="*/ 5384643 h 6858000"/>
              <a:gd name="connsiteX108" fmla="*/ 4978032 w 7472601"/>
              <a:gd name="connsiteY108" fmla="*/ 5183809 h 6858000"/>
              <a:gd name="connsiteX109" fmla="*/ 1903353 w 7472601"/>
              <a:gd name="connsiteY109" fmla="*/ 5044827 h 6858000"/>
              <a:gd name="connsiteX110" fmla="*/ 1936931 w 7472601"/>
              <a:gd name="connsiteY110" fmla="*/ 5093954 h 6858000"/>
              <a:gd name="connsiteX111" fmla="*/ 2195868 w 7472601"/>
              <a:gd name="connsiteY111" fmla="*/ 5396574 h 6858000"/>
              <a:gd name="connsiteX112" fmla="*/ 2088852 w 7472601"/>
              <a:gd name="connsiteY112" fmla="*/ 5166123 h 6858000"/>
              <a:gd name="connsiteX113" fmla="*/ 1958241 w 7472601"/>
              <a:gd name="connsiteY113" fmla="*/ 5067955 h 6858000"/>
              <a:gd name="connsiteX114" fmla="*/ 1903353 w 7472601"/>
              <a:gd name="connsiteY114" fmla="*/ 5044827 h 6858000"/>
              <a:gd name="connsiteX115" fmla="*/ 1979378 w 7472601"/>
              <a:gd name="connsiteY115" fmla="*/ 4769504 h 6858000"/>
              <a:gd name="connsiteX116" fmla="*/ 2882120 w 7472601"/>
              <a:gd name="connsiteY116" fmla="*/ 5064547 h 6858000"/>
              <a:gd name="connsiteX117" fmla="*/ 2793103 w 7472601"/>
              <a:gd name="connsiteY117" fmla="*/ 5039699 h 6858000"/>
              <a:gd name="connsiteX118" fmla="*/ 2770041 w 7472601"/>
              <a:gd name="connsiteY118" fmla="*/ 5033634 h 6858000"/>
              <a:gd name="connsiteX119" fmla="*/ 1979378 w 7472601"/>
              <a:gd name="connsiteY119" fmla="*/ 4769504 h 6858000"/>
              <a:gd name="connsiteX120" fmla="*/ 1927410 w 7472601"/>
              <a:gd name="connsiteY120" fmla="*/ 4716164 h 6858000"/>
              <a:gd name="connsiteX121" fmla="*/ 1959587 w 7472601"/>
              <a:gd name="connsiteY121" fmla="*/ 4728849 h 6858000"/>
              <a:gd name="connsiteX122" fmla="*/ 2777707 w 7472601"/>
              <a:gd name="connsiteY122" fmla="*/ 5003991 h 6858000"/>
              <a:gd name="connsiteX123" fmla="*/ 2800768 w 7472601"/>
              <a:gd name="connsiteY123" fmla="*/ 5010056 h 6858000"/>
              <a:gd name="connsiteX124" fmla="*/ 2879408 w 7472601"/>
              <a:gd name="connsiteY124" fmla="*/ 5031590 h 6858000"/>
              <a:gd name="connsiteX125" fmla="*/ 2862295 w 7472601"/>
              <a:gd name="connsiteY125" fmla="*/ 5022958 h 6858000"/>
              <a:gd name="connsiteX126" fmla="*/ 2813343 w 7472601"/>
              <a:gd name="connsiteY126" fmla="*/ 4998369 h 6858000"/>
              <a:gd name="connsiteX127" fmla="*/ 2646245 w 7472601"/>
              <a:gd name="connsiteY127" fmla="*/ 4930999 h 6858000"/>
              <a:gd name="connsiteX128" fmla="*/ 1999243 w 7472601"/>
              <a:gd name="connsiteY128" fmla="*/ 4730524 h 6858000"/>
              <a:gd name="connsiteX129" fmla="*/ 1979527 w 7472601"/>
              <a:gd name="connsiteY129" fmla="*/ 4726651 h 6858000"/>
              <a:gd name="connsiteX130" fmla="*/ 1927410 w 7472601"/>
              <a:gd name="connsiteY130" fmla="*/ 4716164 h 6858000"/>
              <a:gd name="connsiteX131" fmla="*/ 1997014 w 7472601"/>
              <a:gd name="connsiteY131" fmla="*/ 4698007 h 6858000"/>
              <a:gd name="connsiteX132" fmla="*/ 2005458 w 7472601"/>
              <a:gd name="connsiteY132" fmla="*/ 4699540 h 6858000"/>
              <a:gd name="connsiteX133" fmla="*/ 2657186 w 7472601"/>
              <a:gd name="connsiteY133" fmla="*/ 4901687 h 6858000"/>
              <a:gd name="connsiteX134" fmla="*/ 2826662 w 7472601"/>
              <a:gd name="connsiteY134" fmla="*/ 4970362 h 6858000"/>
              <a:gd name="connsiteX135" fmla="*/ 2876100 w 7472601"/>
              <a:gd name="connsiteY135" fmla="*/ 4995397 h 6858000"/>
              <a:gd name="connsiteX136" fmla="*/ 3042600 w 7472601"/>
              <a:gd name="connsiteY136" fmla="*/ 5059532 h 6858000"/>
              <a:gd name="connsiteX137" fmla="*/ 1997014 w 7472601"/>
              <a:gd name="connsiteY137" fmla="*/ 4698007 h 6858000"/>
              <a:gd name="connsiteX138" fmla="*/ 2305292 w 7472601"/>
              <a:gd name="connsiteY138" fmla="*/ 4219492 h 6858000"/>
              <a:gd name="connsiteX139" fmla="*/ 3360922 w 7472601"/>
              <a:gd name="connsiteY139" fmla="*/ 4529373 h 6858000"/>
              <a:gd name="connsiteX140" fmla="*/ 3492420 w 7472601"/>
              <a:gd name="connsiteY140" fmla="*/ 4510145 h 6858000"/>
              <a:gd name="connsiteX141" fmla="*/ 3364086 w 7472601"/>
              <a:gd name="connsiteY141" fmla="*/ 4480340 h 6858000"/>
              <a:gd name="connsiteX142" fmla="*/ 3225818 w 7472601"/>
              <a:gd name="connsiteY142" fmla="*/ 4411822 h 6858000"/>
              <a:gd name="connsiteX143" fmla="*/ 3129696 w 7472601"/>
              <a:gd name="connsiteY143" fmla="*/ 4360704 h 6858000"/>
              <a:gd name="connsiteX144" fmla="*/ 2814545 w 7472601"/>
              <a:gd name="connsiteY144" fmla="*/ 4282955 h 6858000"/>
              <a:gd name="connsiteX145" fmla="*/ 2305292 w 7472601"/>
              <a:gd name="connsiteY145" fmla="*/ 4219492 h 6858000"/>
              <a:gd name="connsiteX146" fmla="*/ 2626982 w 7472601"/>
              <a:gd name="connsiteY146" fmla="*/ 4206450 h 6858000"/>
              <a:gd name="connsiteX147" fmla="*/ 2490617 w 7472601"/>
              <a:gd name="connsiteY147" fmla="*/ 4206951 h 6858000"/>
              <a:gd name="connsiteX148" fmla="*/ 2819869 w 7472601"/>
              <a:gd name="connsiteY148" fmla="*/ 4252936 h 6858000"/>
              <a:gd name="connsiteX149" fmla="*/ 3143018 w 7472601"/>
              <a:gd name="connsiteY149" fmla="*/ 4332698 h 6858000"/>
              <a:gd name="connsiteX150" fmla="*/ 3241520 w 7472601"/>
              <a:gd name="connsiteY150" fmla="*/ 4385112 h 6858000"/>
              <a:gd name="connsiteX151" fmla="*/ 3374575 w 7472601"/>
              <a:gd name="connsiteY151" fmla="*/ 4451517 h 6858000"/>
              <a:gd name="connsiteX152" fmla="*/ 3505221 w 7472601"/>
              <a:gd name="connsiteY152" fmla="*/ 4480757 h 6858000"/>
              <a:gd name="connsiteX153" fmla="*/ 2626982 w 7472601"/>
              <a:gd name="connsiteY153" fmla="*/ 4206450 h 6858000"/>
              <a:gd name="connsiteX154" fmla="*/ 1310106 w 7472601"/>
              <a:gd name="connsiteY154" fmla="*/ 3943217 h 6858000"/>
              <a:gd name="connsiteX155" fmla="*/ 854994 w 7472601"/>
              <a:gd name="connsiteY155" fmla="*/ 4399136 h 6858000"/>
              <a:gd name="connsiteX156" fmla="*/ 742462 w 7472601"/>
              <a:gd name="connsiteY156" fmla="*/ 4594648 h 6858000"/>
              <a:gd name="connsiteX157" fmla="*/ 820602 w 7472601"/>
              <a:gd name="connsiteY157" fmla="*/ 4485915 h 6858000"/>
              <a:gd name="connsiteX158" fmla="*/ 878295 w 7472601"/>
              <a:gd name="connsiteY158" fmla="*/ 4403594 h 6858000"/>
              <a:gd name="connsiteX159" fmla="*/ 1240607 w 7472601"/>
              <a:gd name="connsiteY159" fmla="*/ 4010401 h 6858000"/>
              <a:gd name="connsiteX160" fmla="*/ 1310106 w 7472601"/>
              <a:gd name="connsiteY160" fmla="*/ 3943217 h 6858000"/>
              <a:gd name="connsiteX161" fmla="*/ 1423113 w 7472601"/>
              <a:gd name="connsiteY161" fmla="*/ 3874565 h 6858000"/>
              <a:gd name="connsiteX162" fmla="*/ 1260565 w 7472601"/>
              <a:gd name="connsiteY162" fmla="*/ 4031982 h 6858000"/>
              <a:gd name="connsiteX163" fmla="*/ 901900 w 7472601"/>
              <a:gd name="connsiteY163" fmla="*/ 4421236 h 6858000"/>
              <a:gd name="connsiteX164" fmla="*/ 845044 w 7472601"/>
              <a:gd name="connsiteY164" fmla="*/ 4502436 h 6858000"/>
              <a:gd name="connsiteX165" fmla="*/ 685926 w 7472601"/>
              <a:gd name="connsiteY165" fmla="*/ 4703069 h 6858000"/>
              <a:gd name="connsiteX166" fmla="*/ 684248 w 7472601"/>
              <a:gd name="connsiteY166" fmla="*/ 4706721 h 6858000"/>
              <a:gd name="connsiteX167" fmla="*/ 1423113 w 7472601"/>
              <a:gd name="connsiteY167" fmla="*/ 3874565 h 6858000"/>
              <a:gd name="connsiteX168" fmla="*/ 3316479 w 7472601"/>
              <a:gd name="connsiteY168" fmla="*/ 3872136 h 6858000"/>
              <a:gd name="connsiteX169" fmla="*/ 3546806 w 7472601"/>
              <a:gd name="connsiteY169" fmla="*/ 4356139 h 6858000"/>
              <a:gd name="connsiteX170" fmla="*/ 3364433 w 7472601"/>
              <a:gd name="connsiteY170" fmla="*/ 3953121 h 6858000"/>
              <a:gd name="connsiteX171" fmla="*/ 3316479 w 7472601"/>
              <a:gd name="connsiteY171" fmla="*/ 3872136 h 6858000"/>
              <a:gd name="connsiteX172" fmla="*/ 3291335 w 7472601"/>
              <a:gd name="connsiteY172" fmla="*/ 3767420 h 6858000"/>
              <a:gd name="connsiteX173" fmla="*/ 3390805 w 7472601"/>
              <a:gd name="connsiteY173" fmla="*/ 3937163 h 6858000"/>
              <a:gd name="connsiteX174" fmla="*/ 3579062 w 7472601"/>
              <a:gd name="connsiteY174" fmla="*/ 4359040 h 6858000"/>
              <a:gd name="connsiteX175" fmla="*/ 3467355 w 7472601"/>
              <a:gd name="connsiteY175" fmla="*/ 3988130 h 6858000"/>
              <a:gd name="connsiteX176" fmla="*/ 3310753 w 7472601"/>
              <a:gd name="connsiteY176" fmla="*/ 3787140 h 6858000"/>
              <a:gd name="connsiteX177" fmla="*/ 3291335 w 7472601"/>
              <a:gd name="connsiteY177" fmla="*/ 3767420 h 6858000"/>
              <a:gd name="connsiteX178" fmla="*/ 1635889 w 7472601"/>
              <a:gd name="connsiteY178" fmla="*/ 3709494 h 6858000"/>
              <a:gd name="connsiteX179" fmla="*/ 1634800 w 7472601"/>
              <a:gd name="connsiteY179" fmla="*/ 3731111 h 6858000"/>
              <a:gd name="connsiteX180" fmla="*/ 1635889 w 7472601"/>
              <a:gd name="connsiteY180" fmla="*/ 3709494 h 6858000"/>
              <a:gd name="connsiteX181" fmla="*/ 1510397 w 7472601"/>
              <a:gd name="connsiteY181" fmla="*/ 3684705 h 6858000"/>
              <a:gd name="connsiteX182" fmla="*/ 1146550 w 7472601"/>
              <a:gd name="connsiteY182" fmla="*/ 3802012 h 6858000"/>
              <a:gd name="connsiteX183" fmla="*/ 698834 w 7472601"/>
              <a:gd name="connsiteY183" fmla="*/ 3952272 h 6858000"/>
              <a:gd name="connsiteX184" fmla="*/ 34256 w 7472601"/>
              <a:gd name="connsiteY184" fmla="*/ 4347603 h 6858000"/>
              <a:gd name="connsiteX185" fmla="*/ 527241 w 7472601"/>
              <a:gd name="connsiteY185" fmla="*/ 4065078 h 6858000"/>
              <a:gd name="connsiteX186" fmla="*/ 1510397 w 7472601"/>
              <a:gd name="connsiteY186" fmla="*/ 3684705 h 6858000"/>
              <a:gd name="connsiteX187" fmla="*/ 1313114 w 7472601"/>
              <a:gd name="connsiteY187" fmla="*/ 3655216 h 6858000"/>
              <a:gd name="connsiteX188" fmla="*/ 1109304 w 7472601"/>
              <a:gd name="connsiteY188" fmla="*/ 3669030 h 6858000"/>
              <a:gd name="connsiteX189" fmla="*/ 8129 w 7472601"/>
              <a:gd name="connsiteY189" fmla="*/ 4330519 h 6858000"/>
              <a:gd name="connsiteX190" fmla="*/ 687572 w 7472601"/>
              <a:gd name="connsiteY190" fmla="*/ 3925629 h 6858000"/>
              <a:gd name="connsiteX191" fmla="*/ 1138365 w 7472601"/>
              <a:gd name="connsiteY191" fmla="*/ 3774515 h 6858000"/>
              <a:gd name="connsiteX192" fmla="*/ 1505579 w 7472601"/>
              <a:gd name="connsiteY192" fmla="*/ 3655526 h 6858000"/>
              <a:gd name="connsiteX193" fmla="*/ 1313114 w 7472601"/>
              <a:gd name="connsiteY193" fmla="*/ 3655216 h 6858000"/>
              <a:gd name="connsiteX194" fmla="*/ 3655073 w 7472601"/>
              <a:gd name="connsiteY194" fmla="*/ 3650884 h 6858000"/>
              <a:gd name="connsiteX195" fmla="*/ 3989938 w 7472601"/>
              <a:gd name="connsiteY195" fmla="*/ 3991685 h 6858000"/>
              <a:gd name="connsiteX196" fmla="*/ 4393907 w 7472601"/>
              <a:gd name="connsiteY196" fmla="*/ 4261258 h 6858000"/>
              <a:gd name="connsiteX197" fmla="*/ 4648051 w 7472601"/>
              <a:gd name="connsiteY197" fmla="*/ 4374051 h 6858000"/>
              <a:gd name="connsiteX198" fmla="*/ 4383389 w 7472601"/>
              <a:gd name="connsiteY198" fmla="*/ 4184369 h 6858000"/>
              <a:gd name="connsiteX199" fmla="*/ 4165508 w 7472601"/>
              <a:gd name="connsiteY199" fmla="*/ 4035196 h 6858000"/>
              <a:gd name="connsiteX200" fmla="*/ 4068162 w 7472601"/>
              <a:gd name="connsiteY200" fmla="*/ 3953394 h 6858000"/>
              <a:gd name="connsiteX201" fmla="*/ 3981416 w 7472601"/>
              <a:gd name="connsiteY201" fmla="*/ 3880482 h 6858000"/>
              <a:gd name="connsiteX202" fmla="*/ 3800147 w 7472601"/>
              <a:gd name="connsiteY202" fmla="*/ 3749872 h 6858000"/>
              <a:gd name="connsiteX203" fmla="*/ 3655073 w 7472601"/>
              <a:gd name="connsiteY203" fmla="*/ 3650884 h 6858000"/>
              <a:gd name="connsiteX204" fmla="*/ 3670252 w 7472601"/>
              <a:gd name="connsiteY204" fmla="*/ 3622798 h 6858000"/>
              <a:gd name="connsiteX205" fmla="*/ 3817258 w 7472601"/>
              <a:gd name="connsiteY205" fmla="*/ 3723577 h 6858000"/>
              <a:gd name="connsiteX206" fmla="*/ 4000461 w 7472601"/>
              <a:gd name="connsiteY206" fmla="*/ 3855966 h 6858000"/>
              <a:gd name="connsiteX207" fmla="*/ 4088180 w 7472601"/>
              <a:gd name="connsiteY207" fmla="*/ 3929774 h 6858000"/>
              <a:gd name="connsiteX208" fmla="*/ 4184555 w 7472601"/>
              <a:gd name="connsiteY208" fmla="*/ 4010683 h 6858000"/>
              <a:gd name="connsiteX209" fmla="*/ 4399563 w 7472601"/>
              <a:gd name="connsiteY209" fmla="*/ 4158106 h 6858000"/>
              <a:gd name="connsiteX210" fmla="*/ 4684469 w 7472601"/>
              <a:gd name="connsiteY210" fmla="*/ 4364680 h 6858000"/>
              <a:gd name="connsiteX211" fmla="*/ 4690271 w 7472601"/>
              <a:gd name="connsiteY211" fmla="*/ 4370034 h 6858000"/>
              <a:gd name="connsiteX212" fmla="*/ 4136093 w 7472601"/>
              <a:gd name="connsiteY212" fmla="*/ 3858466 h 6858000"/>
              <a:gd name="connsiteX213" fmla="*/ 3670252 w 7472601"/>
              <a:gd name="connsiteY213" fmla="*/ 3622798 h 6858000"/>
              <a:gd name="connsiteX214" fmla="*/ 4440129 w 7472601"/>
              <a:gd name="connsiteY214" fmla="*/ 3448571 h 6858000"/>
              <a:gd name="connsiteX215" fmla="*/ 4856525 w 7472601"/>
              <a:gd name="connsiteY215" fmla="*/ 3915351 h 6858000"/>
              <a:gd name="connsiteX216" fmla="*/ 5059055 w 7472601"/>
              <a:gd name="connsiteY216" fmla="*/ 4108918 h 6858000"/>
              <a:gd name="connsiteX217" fmla="*/ 5290070 w 7472601"/>
              <a:gd name="connsiteY217" fmla="*/ 4263619 h 6858000"/>
              <a:gd name="connsiteX218" fmla="*/ 4834991 w 7472601"/>
              <a:gd name="connsiteY218" fmla="*/ 3830985 h 6858000"/>
              <a:gd name="connsiteX219" fmla="*/ 4440129 w 7472601"/>
              <a:gd name="connsiteY219" fmla="*/ 3448571 h 6858000"/>
              <a:gd name="connsiteX220" fmla="*/ 4441737 w 7472601"/>
              <a:gd name="connsiteY220" fmla="*/ 3399734 h 6858000"/>
              <a:gd name="connsiteX221" fmla="*/ 4431236 w 7472601"/>
              <a:gd name="connsiteY221" fmla="*/ 3400954 h 6858000"/>
              <a:gd name="connsiteX222" fmla="*/ 4557150 w 7472601"/>
              <a:gd name="connsiteY222" fmla="*/ 3510023 h 6858000"/>
              <a:gd name="connsiteX223" fmla="*/ 4856936 w 7472601"/>
              <a:gd name="connsiteY223" fmla="*/ 3809146 h 6858000"/>
              <a:gd name="connsiteX224" fmla="*/ 5111996 w 7472601"/>
              <a:gd name="connsiteY224" fmla="*/ 4065759 h 6858000"/>
              <a:gd name="connsiteX225" fmla="*/ 5388878 w 7472601"/>
              <a:gd name="connsiteY225" fmla="*/ 4300185 h 6858000"/>
              <a:gd name="connsiteX226" fmla="*/ 5425556 w 7472601"/>
              <a:gd name="connsiteY226" fmla="*/ 4308967 h 6858000"/>
              <a:gd name="connsiteX227" fmla="*/ 4943646 w 7472601"/>
              <a:gd name="connsiteY227" fmla="*/ 3822916 h 6858000"/>
              <a:gd name="connsiteX228" fmla="*/ 4594837 w 7472601"/>
              <a:gd name="connsiteY228" fmla="*/ 3532274 h 6858000"/>
              <a:gd name="connsiteX229" fmla="*/ 4441737 w 7472601"/>
              <a:gd name="connsiteY229" fmla="*/ 3399734 h 6858000"/>
              <a:gd name="connsiteX230" fmla="*/ 5425834 w 7472601"/>
              <a:gd name="connsiteY230" fmla="*/ 3162785 h 6858000"/>
              <a:gd name="connsiteX231" fmla="*/ 5401644 w 7472601"/>
              <a:gd name="connsiteY231" fmla="*/ 3617847 h 6858000"/>
              <a:gd name="connsiteX232" fmla="*/ 5467256 w 7472601"/>
              <a:gd name="connsiteY232" fmla="*/ 4175494 h 6858000"/>
              <a:gd name="connsiteX233" fmla="*/ 5448069 w 7472601"/>
              <a:gd name="connsiteY233" fmla="*/ 3567554 h 6858000"/>
              <a:gd name="connsiteX234" fmla="*/ 5425834 w 7472601"/>
              <a:gd name="connsiteY234" fmla="*/ 3162785 h 6858000"/>
              <a:gd name="connsiteX235" fmla="*/ 1318687 w 7472601"/>
              <a:gd name="connsiteY235" fmla="*/ 3113840 h 6858000"/>
              <a:gd name="connsiteX236" fmla="*/ 1066793 w 7472601"/>
              <a:gd name="connsiteY236" fmla="*/ 3212171 h 6858000"/>
              <a:gd name="connsiteX237" fmla="*/ 993319 w 7472601"/>
              <a:gd name="connsiteY237" fmla="*/ 3247648 h 6858000"/>
              <a:gd name="connsiteX238" fmla="*/ 853081 w 7472601"/>
              <a:gd name="connsiteY238" fmla="*/ 3312410 h 6858000"/>
              <a:gd name="connsiteX239" fmla="*/ 805957 w 7472601"/>
              <a:gd name="connsiteY239" fmla="*/ 3330443 h 6858000"/>
              <a:gd name="connsiteX240" fmla="*/ 1318687 w 7472601"/>
              <a:gd name="connsiteY240" fmla="*/ 3113840 h 6858000"/>
              <a:gd name="connsiteX241" fmla="*/ 5453702 w 7472601"/>
              <a:gd name="connsiteY241" fmla="*/ 3090882 h 6858000"/>
              <a:gd name="connsiteX242" fmla="*/ 5480135 w 7472601"/>
              <a:gd name="connsiteY242" fmla="*/ 3565802 h 6858000"/>
              <a:gd name="connsiteX243" fmla="*/ 5499023 w 7472601"/>
              <a:gd name="connsiteY243" fmla="*/ 4166310 h 6858000"/>
              <a:gd name="connsiteX244" fmla="*/ 5547022 w 7472601"/>
              <a:gd name="connsiteY244" fmla="*/ 3607838 h 6858000"/>
              <a:gd name="connsiteX245" fmla="*/ 5515964 w 7472601"/>
              <a:gd name="connsiteY245" fmla="*/ 3378541 h 6858000"/>
              <a:gd name="connsiteX246" fmla="*/ 5453702 w 7472601"/>
              <a:gd name="connsiteY246" fmla="*/ 3090882 h 6858000"/>
              <a:gd name="connsiteX247" fmla="*/ 1238695 w 7472601"/>
              <a:gd name="connsiteY247" fmla="*/ 3076820 h 6858000"/>
              <a:gd name="connsiteX248" fmla="*/ 716371 w 7472601"/>
              <a:gd name="connsiteY248" fmla="*/ 3293249 h 6858000"/>
              <a:gd name="connsiteX249" fmla="*/ 579522 w 7472601"/>
              <a:gd name="connsiteY249" fmla="*/ 3371759 h 6858000"/>
              <a:gd name="connsiteX250" fmla="*/ 600288 w 7472601"/>
              <a:gd name="connsiteY250" fmla="*/ 3365555 h 6858000"/>
              <a:gd name="connsiteX251" fmla="*/ 840692 w 7472601"/>
              <a:gd name="connsiteY251" fmla="*/ 3284921 h 6858000"/>
              <a:gd name="connsiteX252" fmla="*/ 979248 w 7472601"/>
              <a:gd name="connsiteY252" fmla="*/ 3221003 h 6858000"/>
              <a:gd name="connsiteX253" fmla="*/ 1053282 w 7472601"/>
              <a:gd name="connsiteY253" fmla="*/ 3185247 h 6858000"/>
              <a:gd name="connsiteX254" fmla="*/ 1320603 w 7472601"/>
              <a:gd name="connsiteY254" fmla="*/ 3081281 h 6858000"/>
              <a:gd name="connsiteX255" fmla="*/ 1238695 w 7472601"/>
              <a:gd name="connsiteY255" fmla="*/ 3076820 h 6858000"/>
              <a:gd name="connsiteX256" fmla="*/ 5425627 w 7472601"/>
              <a:gd name="connsiteY256" fmla="*/ 2954192 h 6858000"/>
              <a:gd name="connsiteX257" fmla="*/ 5470770 w 7472601"/>
              <a:gd name="connsiteY257" fmla="*/ 3005435 h 6858000"/>
              <a:gd name="connsiteX258" fmla="*/ 5519779 w 7472601"/>
              <a:gd name="connsiteY258" fmla="*/ 4359223 h 6858000"/>
              <a:gd name="connsiteX259" fmla="*/ 5520293 w 7472601"/>
              <a:gd name="connsiteY259" fmla="*/ 4360602 h 6858000"/>
              <a:gd name="connsiteX260" fmla="*/ 5767221 w 7472601"/>
              <a:gd name="connsiteY260" fmla="*/ 4665564 h 6858000"/>
              <a:gd name="connsiteX261" fmla="*/ 6937169 w 7472601"/>
              <a:gd name="connsiteY261" fmla="*/ 4815941 h 6858000"/>
              <a:gd name="connsiteX262" fmla="*/ 6953922 w 7472601"/>
              <a:gd name="connsiteY262" fmla="*/ 4890068 h 6858000"/>
              <a:gd name="connsiteX263" fmla="*/ 6071359 w 7472601"/>
              <a:gd name="connsiteY263" fmla="*/ 4770770 h 6858000"/>
              <a:gd name="connsiteX264" fmla="*/ 6038839 w 7472601"/>
              <a:gd name="connsiteY264" fmla="*/ 4764474 h 6858000"/>
              <a:gd name="connsiteX265" fmla="*/ 6038706 w 7472601"/>
              <a:gd name="connsiteY265" fmla="*/ 4763847 h 6858000"/>
              <a:gd name="connsiteX266" fmla="*/ 6037784 w 7472601"/>
              <a:gd name="connsiteY266" fmla="*/ 4764270 h 6858000"/>
              <a:gd name="connsiteX267" fmla="*/ 6038839 w 7472601"/>
              <a:gd name="connsiteY267" fmla="*/ 4764474 h 6858000"/>
              <a:gd name="connsiteX268" fmla="*/ 6040338 w 7472601"/>
              <a:gd name="connsiteY268" fmla="*/ 4771418 h 6858000"/>
              <a:gd name="connsiteX269" fmla="*/ 6024488 w 7472601"/>
              <a:gd name="connsiteY269" fmla="*/ 4809903 h 6858000"/>
              <a:gd name="connsiteX270" fmla="*/ 5599771 w 7472601"/>
              <a:gd name="connsiteY270" fmla="*/ 5509652 h 6858000"/>
              <a:gd name="connsiteX271" fmla="*/ 5548843 w 7472601"/>
              <a:gd name="connsiteY271" fmla="*/ 5563845 h 6858000"/>
              <a:gd name="connsiteX272" fmla="*/ 5940952 w 7472601"/>
              <a:gd name="connsiteY272" fmla="*/ 6250028 h 6858000"/>
              <a:gd name="connsiteX273" fmla="*/ 6043441 w 7472601"/>
              <a:gd name="connsiteY273" fmla="*/ 6665847 h 6858000"/>
              <a:gd name="connsiteX274" fmla="*/ 6093432 w 7472601"/>
              <a:gd name="connsiteY274" fmla="*/ 6858000 h 6858000"/>
              <a:gd name="connsiteX275" fmla="*/ 6034344 w 7472601"/>
              <a:gd name="connsiteY275" fmla="*/ 6858000 h 6858000"/>
              <a:gd name="connsiteX276" fmla="*/ 6026679 w 7472601"/>
              <a:gd name="connsiteY276" fmla="*/ 6836959 h 6858000"/>
              <a:gd name="connsiteX277" fmla="*/ 5800441 w 7472601"/>
              <a:gd name="connsiteY277" fmla="*/ 6335286 h 6858000"/>
              <a:gd name="connsiteX278" fmla="*/ 5526562 w 7472601"/>
              <a:gd name="connsiteY278" fmla="*/ 5705388 h 6858000"/>
              <a:gd name="connsiteX279" fmla="*/ 5519640 w 7472601"/>
              <a:gd name="connsiteY279" fmla="*/ 5683774 h 6858000"/>
              <a:gd name="connsiteX280" fmla="*/ 5844559 w 7472601"/>
              <a:gd name="connsiteY280" fmla="*/ 6553349 h 6858000"/>
              <a:gd name="connsiteX281" fmla="*/ 5975994 w 7472601"/>
              <a:gd name="connsiteY281" fmla="*/ 6858000 h 6858000"/>
              <a:gd name="connsiteX282" fmla="*/ 5898547 w 7472601"/>
              <a:gd name="connsiteY282" fmla="*/ 6858000 h 6858000"/>
              <a:gd name="connsiteX283" fmla="*/ 5682041 w 7472601"/>
              <a:gd name="connsiteY283" fmla="*/ 6355860 h 6858000"/>
              <a:gd name="connsiteX284" fmla="*/ 5461758 w 7472601"/>
              <a:gd name="connsiteY284" fmla="*/ 5820220 h 6858000"/>
              <a:gd name="connsiteX285" fmla="*/ 5237282 w 7472601"/>
              <a:gd name="connsiteY285" fmla="*/ 6579086 h 6858000"/>
              <a:gd name="connsiteX286" fmla="*/ 5115009 w 7472601"/>
              <a:gd name="connsiteY286" fmla="*/ 6858000 h 6858000"/>
              <a:gd name="connsiteX287" fmla="*/ 5028074 w 7472601"/>
              <a:gd name="connsiteY287" fmla="*/ 6858000 h 6858000"/>
              <a:gd name="connsiteX288" fmla="*/ 5079508 w 7472601"/>
              <a:gd name="connsiteY288" fmla="*/ 6749074 h 6858000"/>
              <a:gd name="connsiteX289" fmla="*/ 5371846 w 7472601"/>
              <a:gd name="connsiteY289" fmla="*/ 5924413 h 6858000"/>
              <a:gd name="connsiteX290" fmla="*/ 5270512 w 7472601"/>
              <a:gd name="connsiteY290" fmla="*/ 6138975 h 6858000"/>
              <a:gd name="connsiteX291" fmla="*/ 5062409 w 7472601"/>
              <a:gd name="connsiteY291" fmla="*/ 6653544 h 6858000"/>
              <a:gd name="connsiteX292" fmla="*/ 5036628 w 7472601"/>
              <a:gd name="connsiteY292" fmla="*/ 6754247 h 6858000"/>
              <a:gd name="connsiteX293" fmla="*/ 5009112 w 7472601"/>
              <a:gd name="connsiteY293" fmla="*/ 6858000 h 6858000"/>
              <a:gd name="connsiteX294" fmla="*/ 4976679 w 7472601"/>
              <a:gd name="connsiteY294" fmla="*/ 6858000 h 6858000"/>
              <a:gd name="connsiteX295" fmla="*/ 5006537 w 7472601"/>
              <a:gd name="connsiteY295" fmla="*/ 6747068 h 6858000"/>
              <a:gd name="connsiteX296" fmla="*/ 5032723 w 7472601"/>
              <a:gd name="connsiteY296" fmla="*/ 6644957 h 6858000"/>
              <a:gd name="connsiteX297" fmla="*/ 5242949 w 7472601"/>
              <a:gd name="connsiteY297" fmla="*/ 6125175 h 6858000"/>
              <a:gd name="connsiteX298" fmla="*/ 5286321 w 7472601"/>
              <a:gd name="connsiteY298" fmla="*/ 6033555 h 6858000"/>
              <a:gd name="connsiteX299" fmla="*/ 5008210 w 7472601"/>
              <a:gd name="connsiteY299" fmla="*/ 6649194 h 6858000"/>
              <a:gd name="connsiteX300" fmla="*/ 4986321 w 7472601"/>
              <a:gd name="connsiteY300" fmla="*/ 6765687 h 6858000"/>
              <a:gd name="connsiteX301" fmla="*/ 4973474 w 7472601"/>
              <a:gd name="connsiteY301" fmla="*/ 6858000 h 6858000"/>
              <a:gd name="connsiteX302" fmla="*/ 4907178 w 7472601"/>
              <a:gd name="connsiteY302" fmla="*/ 6858000 h 6858000"/>
              <a:gd name="connsiteX303" fmla="*/ 4910810 w 7472601"/>
              <a:gd name="connsiteY303" fmla="*/ 6829660 h 6858000"/>
              <a:gd name="connsiteX304" fmla="*/ 4987461 w 7472601"/>
              <a:gd name="connsiteY304" fmla="*/ 6432994 h 6858000"/>
              <a:gd name="connsiteX305" fmla="*/ 5179262 w 7472601"/>
              <a:gd name="connsiteY305" fmla="*/ 6035044 h 6858000"/>
              <a:gd name="connsiteX306" fmla="*/ 4689678 w 7472601"/>
              <a:gd name="connsiteY306" fmla="*/ 6440241 h 6858000"/>
              <a:gd name="connsiteX307" fmla="*/ 4477543 w 7472601"/>
              <a:gd name="connsiteY307" fmla="*/ 6674836 h 6858000"/>
              <a:gd name="connsiteX308" fmla="*/ 4329957 w 7472601"/>
              <a:gd name="connsiteY308" fmla="*/ 6858000 h 6858000"/>
              <a:gd name="connsiteX309" fmla="*/ 4218595 w 7472601"/>
              <a:gd name="connsiteY309" fmla="*/ 6858000 h 6858000"/>
              <a:gd name="connsiteX310" fmla="*/ 4368888 w 7472601"/>
              <a:gd name="connsiteY310" fmla="*/ 6668412 h 6858000"/>
              <a:gd name="connsiteX311" fmla="*/ 4563091 w 7472601"/>
              <a:gd name="connsiteY311" fmla="*/ 6442508 h 6858000"/>
              <a:gd name="connsiteX312" fmla="*/ 5387324 w 7472601"/>
              <a:gd name="connsiteY312" fmla="*/ 5705830 h 6858000"/>
              <a:gd name="connsiteX313" fmla="*/ 5073620 w 7472601"/>
              <a:gd name="connsiteY313" fmla="*/ 5955437 h 6858000"/>
              <a:gd name="connsiteX314" fmla="*/ 4689789 w 7472601"/>
              <a:gd name="connsiteY314" fmla="*/ 6268382 h 6858000"/>
              <a:gd name="connsiteX315" fmla="*/ 4418722 w 7472601"/>
              <a:gd name="connsiteY315" fmla="*/ 6570886 h 6858000"/>
              <a:gd name="connsiteX316" fmla="*/ 4214944 w 7472601"/>
              <a:gd name="connsiteY316" fmla="*/ 6858000 h 6858000"/>
              <a:gd name="connsiteX317" fmla="*/ 4177898 w 7472601"/>
              <a:gd name="connsiteY317" fmla="*/ 6858000 h 6858000"/>
              <a:gd name="connsiteX318" fmla="*/ 4391597 w 7472601"/>
              <a:gd name="connsiteY318" fmla="*/ 6556370 h 6858000"/>
              <a:gd name="connsiteX319" fmla="*/ 4668889 w 7472601"/>
              <a:gd name="connsiteY319" fmla="*/ 6246399 h 6858000"/>
              <a:gd name="connsiteX320" fmla="*/ 5055427 w 7472601"/>
              <a:gd name="connsiteY320" fmla="*/ 5931476 h 6858000"/>
              <a:gd name="connsiteX321" fmla="*/ 5371814 w 7472601"/>
              <a:gd name="connsiteY321" fmla="*/ 5678975 h 6858000"/>
              <a:gd name="connsiteX322" fmla="*/ 4987918 w 7472601"/>
              <a:gd name="connsiteY322" fmla="*/ 5838701 h 6858000"/>
              <a:gd name="connsiteX323" fmla="*/ 4317146 w 7472601"/>
              <a:gd name="connsiteY323" fmla="*/ 6587716 h 6858000"/>
              <a:gd name="connsiteX324" fmla="*/ 4171627 w 7472601"/>
              <a:gd name="connsiteY324" fmla="*/ 6858000 h 6858000"/>
              <a:gd name="connsiteX325" fmla="*/ 4081585 w 7472601"/>
              <a:gd name="connsiteY325" fmla="*/ 6858000 h 6858000"/>
              <a:gd name="connsiteX326" fmla="*/ 4238603 w 7472601"/>
              <a:gd name="connsiteY326" fmla="*/ 6559341 h 6858000"/>
              <a:gd name="connsiteX327" fmla="*/ 4778333 w 7472601"/>
              <a:gd name="connsiteY327" fmla="*/ 5873626 h 6858000"/>
              <a:gd name="connsiteX328" fmla="*/ 5414185 w 7472601"/>
              <a:gd name="connsiteY328" fmla="*/ 5573882 h 6858000"/>
              <a:gd name="connsiteX329" fmla="*/ 5959648 w 7472601"/>
              <a:gd name="connsiteY329" fmla="*/ 4760797 h 6858000"/>
              <a:gd name="connsiteX330" fmla="*/ 5355019 w 7472601"/>
              <a:gd name="connsiteY330" fmla="*/ 4734672 h 6858000"/>
              <a:gd name="connsiteX331" fmla="*/ 5083565 w 7472601"/>
              <a:gd name="connsiteY331" fmla="*/ 5179121 h 6858000"/>
              <a:gd name="connsiteX332" fmla="*/ 4713577 w 7472601"/>
              <a:gd name="connsiteY332" fmla="*/ 5616803 h 6858000"/>
              <a:gd name="connsiteX333" fmla="*/ 3989559 w 7472601"/>
              <a:gd name="connsiteY333" fmla="*/ 6145945 h 6858000"/>
              <a:gd name="connsiteX334" fmla="*/ 3939824 w 7472601"/>
              <a:gd name="connsiteY334" fmla="*/ 6066900 h 6858000"/>
              <a:gd name="connsiteX335" fmla="*/ 4584537 w 7472601"/>
              <a:gd name="connsiteY335" fmla="*/ 5324826 h 6858000"/>
              <a:gd name="connsiteX336" fmla="*/ 5037105 w 7472601"/>
              <a:gd name="connsiteY336" fmla="*/ 5088765 h 6858000"/>
              <a:gd name="connsiteX337" fmla="*/ 5039930 w 7472601"/>
              <a:gd name="connsiteY337" fmla="*/ 5089585 h 6858000"/>
              <a:gd name="connsiteX338" fmla="*/ 5263764 w 7472601"/>
              <a:gd name="connsiteY338" fmla="*/ 4735525 h 6858000"/>
              <a:gd name="connsiteX339" fmla="*/ 4086300 w 7472601"/>
              <a:gd name="connsiteY339" fmla="*/ 4884599 h 6858000"/>
              <a:gd name="connsiteX340" fmla="*/ 4085485 w 7472601"/>
              <a:gd name="connsiteY340" fmla="*/ 4899070 h 6858000"/>
              <a:gd name="connsiteX341" fmla="*/ 3871915 w 7472601"/>
              <a:gd name="connsiteY341" fmla="*/ 5253645 h 6858000"/>
              <a:gd name="connsiteX342" fmla="*/ 3799374 w 7472601"/>
              <a:gd name="connsiteY342" fmla="*/ 5466127 h 6858000"/>
              <a:gd name="connsiteX343" fmla="*/ 3498850 w 7472601"/>
              <a:gd name="connsiteY343" fmla="*/ 6661888 h 6858000"/>
              <a:gd name="connsiteX344" fmla="*/ 3399216 w 7472601"/>
              <a:gd name="connsiteY344" fmla="*/ 6858000 h 6858000"/>
              <a:gd name="connsiteX345" fmla="*/ 3303688 w 7472601"/>
              <a:gd name="connsiteY345" fmla="*/ 6858000 h 6858000"/>
              <a:gd name="connsiteX346" fmla="*/ 3391774 w 7472601"/>
              <a:gd name="connsiteY346" fmla="*/ 6697181 h 6858000"/>
              <a:gd name="connsiteX347" fmla="*/ 3735540 w 7472601"/>
              <a:gd name="connsiteY347" fmla="*/ 5546923 h 6858000"/>
              <a:gd name="connsiteX348" fmla="*/ 3729438 w 7472601"/>
              <a:gd name="connsiteY348" fmla="*/ 5569058 h 6858000"/>
              <a:gd name="connsiteX349" fmla="*/ 3707782 w 7472601"/>
              <a:gd name="connsiteY349" fmla="*/ 5644908 h 6858000"/>
              <a:gd name="connsiteX350" fmla="*/ 3583827 w 7472601"/>
              <a:gd name="connsiteY350" fmla="*/ 6039215 h 6858000"/>
              <a:gd name="connsiteX351" fmla="*/ 3547861 w 7472601"/>
              <a:gd name="connsiteY351" fmla="*/ 6129609 h 6858000"/>
              <a:gd name="connsiteX352" fmla="*/ 3490905 w 7472601"/>
              <a:gd name="connsiteY352" fmla="*/ 6277660 h 6858000"/>
              <a:gd name="connsiteX353" fmla="*/ 3455859 w 7472601"/>
              <a:gd name="connsiteY353" fmla="*/ 6391301 h 6858000"/>
              <a:gd name="connsiteX354" fmla="*/ 3429112 w 7472601"/>
              <a:gd name="connsiteY354" fmla="*/ 6479469 h 6858000"/>
              <a:gd name="connsiteX355" fmla="*/ 3304862 w 7472601"/>
              <a:gd name="connsiteY355" fmla="*/ 6796476 h 6858000"/>
              <a:gd name="connsiteX356" fmla="*/ 3276071 w 7472601"/>
              <a:gd name="connsiteY356" fmla="*/ 6858000 h 6858000"/>
              <a:gd name="connsiteX357" fmla="*/ 3240805 w 7472601"/>
              <a:gd name="connsiteY357" fmla="*/ 6858000 h 6858000"/>
              <a:gd name="connsiteX358" fmla="*/ 3275917 w 7472601"/>
              <a:gd name="connsiteY358" fmla="*/ 6783192 h 6858000"/>
              <a:gd name="connsiteX359" fmla="*/ 3399358 w 7472601"/>
              <a:gd name="connsiteY359" fmla="*/ 6469011 h 6858000"/>
              <a:gd name="connsiteX360" fmla="*/ 3425650 w 7472601"/>
              <a:gd name="connsiteY360" fmla="*/ 6381333 h 6858000"/>
              <a:gd name="connsiteX361" fmla="*/ 3460661 w 7472601"/>
              <a:gd name="connsiteY361" fmla="*/ 6266763 h 6858000"/>
              <a:gd name="connsiteX362" fmla="*/ 3518021 w 7472601"/>
              <a:gd name="connsiteY362" fmla="*/ 6117298 h 6858000"/>
              <a:gd name="connsiteX363" fmla="*/ 3554035 w 7472601"/>
              <a:gd name="connsiteY363" fmla="*/ 6027832 h 6858000"/>
              <a:gd name="connsiteX364" fmla="*/ 3677174 w 7472601"/>
              <a:gd name="connsiteY364" fmla="*/ 5636351 h 6858000"/>
              <a:gd name="connsiteX365" fmla="*/ 3698819 w 7472601"/>
              <a:gd name="connsiteY365" fmla="*/ 5560503 h 6858000"/>
              <a:gd name="connsiteX366" fmla="*/ 3702094 w 7472601"/>
              <a:gd name="connsiteY366" fmla="*/ 5549194 h 6858000"/>
              <a:gd name="connsiteX367" fmla="*/ 3398355 w 7472601"/>
              <a:gd name="connsiteY367" fmla="*/ 6094603 h 6858000"/>
              <a:gd name="connsiteX368" fmla="*/ 3193941 w 7472601"/>
              <a:gd name="connsiteY368" fmla="*/ 6798775 h 6858000"/>
              <a:gd name="connsiteX369" fmla="*/ 3184140 w 7472601"/>
              <a:gd name="connsiteY369" fmla="*/ 6858000 h 6858000"/>
              <a:gd name="connsiteX370" fmla="*/ 3099978 w 7472601"/>
              <a:gd name="connsiteY370" fmla="*/ 6858000 h 6858000"/>
              <a:gd name="connsiteX371" fmla="*/ 3101556 w 7472601"/>
              <a:gd name="connsiteY371" fmla="*/ 6843337 h 6858000"/>
              <a:gd name="connsiteX372" fmla="*/ 3370162 w 7472601"/>
              <a:gd name="connsiteY372" fmla="*/ 5785550 h 6858000"/>
              <a:gd name="connsiteX373" fmla="*/ 3746477 w 7472601"/>
              <a:gd name="connsiteY373" fmla="*/ 5377889 h 6858000"/>
              <a:gd name="connsiteX374" fmla="*/ 3863399 w 7472601"/>
              <a:gd name="connsiteY374" fmla="*/ 5087257 h 6858000"/>
              <a:gd name="connsiteX375" fmla="*/ 3968712 w 7472601"/>
              <a:gd name="connsiteY375" fmla="*/ 4913989 h 6858000"/>
              <a:gd name="connsiteX376" fmla="*/ 2792390 w 7472601"/>
              <a:gd name="connsiteY376" fmla="*/ 5382974 h 6858000"/>
              <a:gd name="connsiteX377" fmla="*/ 2714982 w 7472601"/>
              <a:gd name="connsiteY377" fmla="*/ 5427051 h 6858000"/>
              <a:gd name="connsiteX378" fmla="*/ 2813361 w 7472601"/>
              <a:gd name="connsiteY378" fmla="*/ 6023912 h 6858000"/>
              <a:gd name="connsiteX379" fmla="*/ 2688430 w 7472601"/>
              <a:gd name="connsiteY379" fmla="*/ 6801564 h 6858000"/>
              <a:gd name="connsiteX380" fmla="*/ 2629626 w 7472601"/>
              <a:gd name="connsiteY380" fmla="*/ 6763394 h 6858000"/>
              <a:gd name="connsiteX381" fmla="*/ 2565328 w 7472601"/>
              <a:gd name="connsiteY381" fmla="*/ 5516399 h 6858000"/>
              <a:gd name="connsiteX382" fmla="*/ 1922999 w 7472601"/>
              <a:gd name="connsiteY382" fmla="*/ 5980343 h 6858000"/>
              <a:gd name="connsiteX383" fmla="*/ 1950261 w 7472601"/>
              <a:gd name="connsiteY383" fmla="*/ 6405858 h 6858000"/>
              <a:gd name="connsiteX384" fmla="*/ 2365554 w 7472601"/>
              <a:gd name="connsiteY384" fmla="*/ 6759107 h 6858000"/>
              <a:gd name="connsiteX385" fmla="*/ 2424142 w 7472601"/>
              <a:gd name="connsiteY385" fmla="*/ 6858000 h 6858000"/>
              <a:gd name="connsiteX386" fmla="*/ 2395994 w 7472601"/>
              <a:gd name="connsiteY386" fmla="*/ 6858000 h 6858000"/>
              <a:gd name="connsiteX387" fmla="*/ 2392863 w 7472601"/>
              <a:gd name="connsiteY387" fmla="*/ 6852964 h 6858000"/>
              <a:gd name="connsiteX388" fmla="*/ 2017589 w 7472601"/>
              <a:gd name="connsiteY388" fmla="*/ 6493982 h 6858000"/>
              <a:gd name="connsiteX389" fmla="*/ 2147336 w 7472601"/>
              <a:gd name="connsiteY389" fmla="*/ 6594052 h 6858000"/>
              <a:gd name="connsiteX390" fmla="*/ 2207047 w 7472601"/>
              <a:gd name="connsiteY390" fmla="*/ 6654540 h 6858000"/>
              <a:gd name="connsiteX391" fmla="*/ 2299106 w 7472601"/>
              <a:gd name="connsiteY391" fmla="*/ 6778931 h 6858000"/>
              <a:gd name="connsiteX392" fmla="*/ 2314430 w 7472601"/>
              <a:gd name="connsiteY392" fmla="*/ 6801144 h 6858000"/>
              <a:gd name="connsiteX393" fmla="*/ 2352406 w 7472601"/>
              <a:gd name="connsiteY393" fmla="*/ 6858000 h 6858000"/>
              <a:gd name="connsiteX394" fmla="*/ 2314492 w 7472601"/>
              <a:gd name="connsiteY394" fmla="*/ 6858000 h 6858000"/>
              <a:gd name="connsiteX395" fmla="*/ 2288095 w 7472601"/>
              <a:gd name="connsiteY395" fmla="*/ 6818030 h 6858000"/>
              <a:gd name="connsiteX396" fmla="*/ 2272768 w 7472601"/>
              <a:gd name="connsiteY396" fmla="*/ 6795822 h 6858000"/>
              <a:gd name="connsiteX397" fmla="*/ 2182715 w 7472601"/>
              <a:gd name="connsiteY397" fmla="*/ 6675071 h 6858000"/>
              <a:gd name="connsiteX398" fmla="*/ 2032061 w 7472601"/>
              <a:gd name="connsiteY398" fmla="*/ 6541380 h 6858000"/>
              <a:gd name="connsiteX399" fmla="*/ 2257220 w 7472601"/>
              <a:gd name="connsiteY399" fmla="*/ 6826257 h 6858000"/>
              <a:gd name="connsiteX400" fmla="*/ 2281324 w 7472601"/>
              <a:gd name="connsiteY400" fmla="*/ 6858000 h 6858000"/>
              <a:gd name="connsiteX401" fmla="*/ 2242860 w 7472601"/>
              <a:gd name="connsiteY401" fmla="*/ 6858000 h 6858000"/>
              <a:gd name="connsiteX402" fmla="*/ 2232818 w 7472601"/>
              <a:gd name="connsiteY402" fmla="*/ 6844926 h 6858000"/>
              <a:gd name="connsiteX403" fmla="*/ 1990172 w 7472601"/>
              <a:gd name="connsiteY403" fmla="*/ 6542121 h 6858000"/>
              <a:gd name="connsiteX404" fmla="*/ 2124090 w 7472601"/>
              <a:gd name="connsiteY404" fmla="*/ 6761017 h 6858000"/>
              <a:gd name="connsiteX405" fmla="*/ 2200380 w 7472601"/>
              <a:gd name="connsiteY405" fmla="*/ 6858000 h 6858000"/>
              <a:gd name="connsiteX406" fmla="*/ 2147507 w 7472601"/>
              <a:gd name="connsiteY406" fmla="*/ 6858000 h 6858000"/>
              <a:gd name="connsiteX407" fmla="*/ 2070668 w 7472601"/>
              <a:gd name="connsiteY407" fmla="*/ 6761520 h 6858000"/>
              <a:gd name="connsiteX408" fmla="*/ 1975142 w 7472601"/>
              <a:gd name="connsiteY408" fmla="*/ 6585570 h 6858000"/>
              <a:gd name="connsiteX409" fmla="*/ 2050035 w 7472601"/>
              <a:gd name="connsiteY409" fmla="*/ 6813345 h 6858000"/>
              <a:gd name="connsiteX410" fmla="*/ 2063025 w 7472601"/>
              <a:gd name="connsiteY410" fmla="*/ 6858000 h 6858000"/>
              <a:gd name="connsiteX411" fmla="*/ 2021675 w 7472601"/>
              <a:gd name="connsiteY411" fmla="*/ 6858000 h 6858000"/>
              <a:gd name="connsiteX412" fmla="*/ 2019308 w 7472601"/>
              <a:gd name="connsiteY412" fmla="*/ 6847118 h 6858000"/>
              <a:gd name="connsiteX413" fmla="*/ 1938835 w 7472601"/>
              <a:gd name="connsiteY413" fmla="*/ 6551160 h 6858000"/>
              <a:gd name="connsiteX414" fmla="*/ 1953230 w 7472601"/>
              <a:gd name="connsiteY414" fmla="*/ 6759699 h 6858000"/>
              <a:gd name="connsiteX415" fmla="*/ 1956763 w 7472601"/>
              <a:gd name="connsiteY415" fmla="*/ 6778191 h 6858000"/>
              <a:gd name="connsiteX416" fmla="*/ 1967925 w 7472601"/>
              <a:gd name="connsiteY416" fmla="*/ 6858000 h 6858000"/>
              <a:gd name="connsiteX417" fmla="*/ 1936622 w 7472601"/>
              <a:gd name="connsiteY417" fmla="*/ 6858000 h 6858000"/>
              <a:gd name="connsiteX418" fmla="*/ 1926261 w 7472601"/>
              <a:gd name="connsiteY418" fmla="*/ 6784064 h 6858000"/>
              <a:gd name="connsiteX419" fmla="*/ 1922724 w 7472601"/>
              <a:gd name="connsiteY419" fmla="*/ 6765577 h 6858000"/>
              <a:gd name="connsiteX420" fmla="*/ 1904650 w 7472601"/>
              <a:gd name="connsiteY420" fmla="*/ 6639616 h 6858000"/>
              <a:gd name="connsiteX421" fmla="*/ 1885273 w 7472601"/>
              <a:gd name="connsiteY421" fmla="*/ 6858000 h 6858000"/>
              <a:gd name="connsiteX422" fmla="*/ 1854363 w 7472601"/>
              <a:gd name="connsiteY422" fmla="*/ 6858000 h 6858000"/>
              <a:gd name="connsiteX423" fmla="*/ 1880391 w 7472601"/>
              <a:gd name="connsiteY423" fmla="*/ 6603796 h 6858000"/>
              <a:gd name="connsiteX424" fmla="*/ 1818273 w 7472601"/>
              <a:gd name="connsiteY424" fmla="*/ 6715729 h 6858000"/>
              <a:gd name="connsiteX425" fmla="*/ 1794691 w 7472601"/>
              <a:gd name="connsiteY425" fmla="*/ 6843239 h 6858000"/>
              <a:gd name="connsiteX426" fmla="*/ 1794914 w 7472601"/>
              <a:gd name="connsiteY426" fmla="*/ 6858000 h 6858000"/>
              <a:gd name="connsiteX427" fmla="*/ 1746128 w 7472601"/>
              <a:gd name="connsiteY427" fmla="*/ 6858000 h 6858000"/>
              <a:gd name="connsiteX428" fmla="*/ 1753934 w 7472601"/>
              <a:gd name="connsiteY428" fmla="*/ 6724796 h 6858000"/>
              <a:gd name="connsiteX429" fmla="*/ 1792053 w 7472601"/>
              <a:gd name="connsiteY429" fmla="*/ 6572396 h 6858000"/>
              <a:gd name="connsiteX430" fmla="*/ 1862248 w 7472601"/>
              <a:gd name="connsiteY430" fmla="*/ 6266397 h 6858000"/>
              <a:gd name="connsiteX431" fmla="*/ 1862250 w 7472601"/>
              <a:gd name="connsiteY431" fmla="*/ 6033531 h 6858000"/>
              <a:gd name="connsiteX432" fmla="*/ 1211999 w 7472601"/>
              <a:gd name="connsiteY432" fmla="*/ 6683610 h 6858000"/>
              <a:gd name="connsiteX433" fmla="*/ 1213266 w 7472601"/>
              <a:gd name="connsiteY433" fmla="*/ 6691947 h 6858000"/>
              <a:gd name="connsiteX434" fmla="*/ 1203370 w 7472601"/>
              <a:gd name="connsiteY434" fmla="*/ 6850676 h 6858000"/>
              <a:gd name="connsiteX435" fmla="*/ 1203671 w 7472601"/>
              <a:gd name="connsiteY435" fmla="*/ 6858000 h 6858000"/>
              <a:gd name="connsiteX436" fmla="*/ 1143180 w 7472601"/>
              <a:gd name="connsiteY436" fmla="*/ 6858000 h 6858000"/>
              <a:gd name="connsiteX437" fmla="*/ 1142176 w 7472601"/>
              <a:gd name="connsiteY437" fmla="*/ 6766045 h 6858000"/>
              <a:gd name="connsiteX438" fmla="*/ 1067484 w 7472601"/>
              <a:gd name="connsiteY438" fmla="*/ 6858000 h 6858000"/>
              <a:gd name="connsiteX439" fmla="*/ 953928 w 7472601"/>
              <a:gd name="connsiteY439" fmla="*/ 6858000 h 6858000"/>
              <a:gd name="connsiteX440" fmla="*/ 959715 w 7472601"/>
              <a:gd name="connsiteY440" fmla="*/ 6850185 h 6858000"/>
              <a:gd name="connsiteX441" fmla="*/ 1483788 w 7472601"/>
              <a:gd name="connsiteY441" fmla="*/ 6259174 h 6858000"/>
              <a:gd name="connsiteX442" fmla="*/ 1100671 w 7472601"/>
              <a:gd name="connsiteY442" fmla="*/ 6252137 h 6858000"/>
              <a:gd name="connsiteX443" fmla="*/ 1090144 w 7472601"/>
              <a:gd name="connsiteY443" fmla="*/ 6256748 h 6858000"/>
              <a:gd name="connsiteX444" fmla="*/ 1095872 w 7472601"/>
              <a:gd name="connsiteY444" fmla="*/ 6271892 h 6858000"/>
              <a:gd name="connsiteX445" fmla="*/ 262785 w 7472601"/>
              <a:gd name="connsiteY445" fmla="*/ 6845450 h 6858000"/>
              <a:gd name="connsiteX446" fmla="*/ 209968 w 7472601"/>
              <a:gd name="connsiteY446" fmla="*/ 6770713 h 6858000"/>
              <a:gd name="connsiteX447" fmla="*/ 873460 w 7472601"/>
              <a:gd name="connsiteY447" fmla="*/ 6253768 h 6858000"/>
              <a:gd name="connsiteX448" fmla="*/ 192686 w 7472601"/>
              <a:gd name="connsiteY448" fmla="*/ 5849257 h 6858000"/>
              <a:gd name="connsiteX449" fmla="*/ 4696 w 7472601"/>
              <a:gd name="connsiteY449" fmla="*/ 5697668 h 6858000"/>
              <a:gd name="connsiteX450" fmla="*/ 0 w 7472601"/>
              <a:gd name="connsiteY450" fmla="*/ 5689984 h 6858000"/>
              <a:gd name="connsiteX451" fmla="*/ 0 w 7472601"/>
              <a:gd name="connsiteY451" fmla="*/ 5513472 h 6858000"/>
              <a:gd name="connsiteX452" fmla="*/ 174101 w 7472601"/>
              <a:gd name="connsiteY452" fmla="*/ 5620277 h 6858000"/>
              <a:gd name="connsiteX453" fmla="*/ 891800 w 7472601"/>
              <a:gd name="connsiteY453" fmla="*/ 6036935 h 6858000"/>
              <a:gd name="connsiteX454" fmla="*/ 1072219 w 7472601"/>
              <a:gd name="connsiteY454" fmla="*/ 6169443 h 6858000"/>
              <a:gd name="connsiteX455" fmla="*/ 1074117 w 7472601"/>
              <a:gd name="connsiteY455" fmla="*/ 6170301 h 6858000"/>
              <a:gd name="connsiteX456" fmla="*/ 1083114 w 7472601"/>
              <a:gd name="connsiteY456" fmla="*/ 6174131 h 6858000"/>
              <a:gd name="connsiteX457" fmla="*/ 1543010 w 7472601"/>
              <a:gd name="connsiteY457" fmla="*/ 6191140 h 6858000"/>
              <a:gd name="connsiteX458" fmla="*/ 1551080 w 7472601"/>
              <a:gd name="connsiteY458" fmla="*/ 6195006 h 6858000"/>
              <a:gd name="connsiteX459" fmla="*/ 2345443 w 7472601"/>
              <a:gd name="connsiteY459" fmla="*/ 5549882 h 6858000"/>
              <a:gd name="connsiteX460" fmla="*/ 1721499 w 7472601"/>
              <a:gd name="connsiteY460" fmla="*/ 5599969 h 6858000"/>
              <a:gd name="connsiteX461" fmla="*/ 767716 w 7472601"/>
              <a:gd name="connsiteY461" fmla="*/ 5472768 h 6858000"/>
              <a:gd name="connsiteX462" fmla="*/ 722147 w 7472601"/>
              <a:gd name="connsiteY462" fmla="*/ 5393091 h 6858000"/>
              <a:gd name="connsiteX463" fmla="*/ 1485552 w 7472601"/>
              <a:gd name="connsiteY463" fmla="*/ 5313202 h 6858000"/>
              <a:gd name="connsiteX464" fmla="*/ 2143004 w 7472601"/>
              <a:gd name="connsiteY464" fmla="*/ 5402420 h 6858000"/>
              <a:gd name="connsiteX465" fmla="*/ 1933391 w 7472601"/>
              <a:gd name="connsiteY465" fmla="*/ 5156971 h 6858000"/>
              <a:gd name="connsiteX466" fmla="*/ 1827118 w 7472601"/>
              <a:gd name="connsiteY466" fmla="*/ 4968410 h 6858000"/>
              <a:gd name="connsiteX467" fmla="*/ 1837349 w 7472601"/>
              <a:gd name="connsiteY467" fmla="*/ 4956357 h 6858000"/>
              <a:gd name="connsiteX468" fmla="*/ 2162835 w 7472601"/>
              <a:gd name="connsiteY468" fmla="*/ 5187853 h 6858000"/>
              <a:gd name="connsiteX469" fmla="*/ 2257167 w 7472601"/>
              <a:gd name="connsiteY469" fmla="*/ 5462123 h 6858000"/>
              <a:gd name="connsiteX470" fmla="*/ 2261598 w 7472601"/>
              <a:gd name="connsiteY470" fmla="*/ 5467998 h 6858000"/>
              <a:gd name="connsiteX471" fmla="*/ 2437177 w 7472601"/>
              <a:gd name="connsiteY471" fmla="*/ 5479608 h 6858000"/>
              <a:gd name="connsiteX472" fmla="*/ 2445247 w 7472601"/>
              <a:gd name="connsiteY472" fmla="*/ 5483476 h 6858000"/>
              <a:gd name="connsiteX473" fmla="*/ 2743626 w 7472601"/>
              <a:gd name="connsiteY473" fmla="*/ 5304819 h 6858000"/>
              <a:gd name="connsiteX474" fmla="*/ 3048102 w 7472601"/>
              <a:gd name="connsiteY474" fmla="*/ 5150595 h 6858000"/>
              <a:gd name="connsiteX475" fmla="*/ 1799414 w 7472601"/>
              <a:gd name="connsiteY475" fmla="*/ 4694732 h 6858000"/>
              <a:gd name="connsiteX476" fmla="*/ 1771735 w 7472601"/>
              <a:gd name="connsiteY476" fmla="*/ 4619929 h 6858000"/>
              <a:gd name="connsiteX477" fmla="*/ 3104273 w 7472601"/>
              <a:gd name="connsiteY477" fmla="*/ 5076159 h 6858000"/>
              <a:gd name="connsiteX478" fmla="*/ 3113245 w 7472601"/>
              <a:gd name="connsiteY478" fmla="*/ 5090705 h 6858000"/>
              <a:gd name="connsiteX479" fmla="*/ 3126294 w 7472601"/>
              <a:gd name="connsiteY479" fmla="*/ 5114400 h 6858000"/>
              <a:gd name="connsiteX480" fmla="*/ 3937433 w 7472601"/>
              <a:gd name="connsiteY480" fmla="*/ 4830473 h 6858000"/>
              <a:gd name="connsiteX481" fmla="*/ 3590475 w 7472601"/>
              <a:gd name="connsiteY481" fmla="*/ 4597974 h 6858000"/>
              <a:gd name="connsiteX482" fmla="*/ 3100264 w 7472601"/>
              <a:gd name="connsiteY482" fmla="*/ 4579845 h 6858000"/>
              <a:gd name="connsiteX483" fmla="*/ 2183576 w 7472601"/>
              <a:gd name="connsiteY483" fmla="*/ 4227150 h 6858000"/>
              <a:gd name="connsiteX484" fmla="*/ 2151029 w 7472601"/>
              <a:gd name="connsiteY484" fmla="*/ 4146947 h 6858000"/>
              <a:gd name="connsiteX485" fmla="*/ 3563434 w 7472601"/>
              <a:gd name="connsiteY485" fmla="*/ 4469115 h 6858000"/>
              <a:gd name="connsiteX486" fmla="*/ 3177952 w 7472601"/>
              <a:gd name="connsiteY486" fmla="*/ 3657386 h 6858000"/>
              <a:gd name="connsiteX487" fmla="*/ 3189263 w 7472601"/>
              <a:gd name="connsiteY487" fmla="*/ 3625726 h 6858000"/>
              <a:gd name="connsiteX488" fmla="*/ 3560912 w 7472601"/>
              <a:gd name="connsiteY488" fmla="*/ 4079863 h 6858000"/>
              <a:gd name="connsiteX489" fmla="*/ 3626636 w 7472601"/>
              <a:gd name="connsiteY489" fmla="*/ 4512230 h 6858000"/>
              <a:gd name="connsiteX490" fmla="*/ 3653088 w 7472601"/>
              <a:gd name="connsiteY490" fmla="*/ 4521417 h 6858000"/>
              <a:gd name="connsiteX491" fmla="*/ 3988128 w 7472601"/>
              <a:gd name="connsiteY491" fmla="*/ 4817267 h 6858000"/>
              <a:gd name="connsiteX492" fmla="*/ 4830582 w 7472601"/>
              <a:gd name="connsiteY492" fmla="*/ 4676000 h 6858000"/>
              <a:gd name="connsiteX493" fmla="*/ 4830100 w 7472601"/>
              <a:gd name="connsiteY493" fmla="*/ 4675554 h 6858000"/>
              <a:gd name="connsiteX494" fmla="*/ 4036318 w 7472601"/>
              <a:gd name="connsiteY494" fmla="*/ 4147013 h 6858000"/>
              <a:gd name="connsiteX495" fmla="*/ 3432098 w 7472601"/>
              <a:gd name="connsiteY495" fmla="*/ 3537312 h 6858000"/>
              <a:gd name="connsiteX496" fmla="*/ 3446761 w 7472601"/>
              <a:gd name="connsiteY496" fmla="*/ 3461278 h 6858000"/>
              <a:gd name="connsiteX497" fmla="*/ 4419733 w 7472601"/>
              <a:gd name="connsiteY497" fmla="*/ 3963555 h 6858000"/>
              <a:gd name="connsiteX498" fmla="*/ 4781371 w 7472601"/>
              <a:gd name="connsiteY498" fmla="*/ 4458604 h 6858000"/>
              <a:gd name="connsiteX499" fmla="*/ 4780440 w 7472601"/>
              <a:gd name="connsiteY499" fmla="*/ 4470290 h 6858000"/>
              <a:gd name="connsiteX500" fmla="*/ 4898954 w 7472601"/>
              <a:gd name="connsiteY500" fmla="*/ 4662092 h 6858000"/>
              <a:gd name="connsiteX501" fmla="*/ 4900699 w 7472601"/>
              <a:gd name="connsiteY501" fmla="*/ 4670867 h 6858000"/>
              <a:gd name="connsiteX502" fmla="*/ 5714511 w 7472601"/>
              <a:gd name="connsiteY502" fmla="*/ 4663483 h 6858000"/>
              <a:gd name="connsiteX503" fmla="*/ 5464793 w 7472601"/>
              <a:gd name="connsiteY503" fmla="*/ 4393556 h 6858000"/>
              <a:gd name="connsiteX504" fmla="*/ 5461897 w 7472601"/>
              <a:gd name="connsiteY504" fmla="*/ 4390879 h 6858000"/>
              <a:gd name="connsiteX505" fmla="*/ 4294126 w 7472601"/>
              <a:gd name="connsiteY505" fmla="*/ 3303048 h 6858000"/>
              <a:gd name="connsiteX506" fmla="*/ 4305321 w 7472601"/>
              <a:gd name="connsiteY506" fmla="*/ 3256953 h 6858000"/>
              <a:gd name="connsiteX507" fmla="*/ 4949299 w 7472601"/>
              <a:gd name="connsiteY507" fmla="*/ 3766336 h 6858000"/>
              <a:gd name="connsiteX508" fmla="*/ 5291452 w 7472601"/>
              <a:gd name="connsiteY508" fmla="*/ 4076801 h 6858000"/>
              <a:gd name="connsiteX509" fmla="*/ 5434998 w 7472601"/>
              <a:gd name="connsiteY509" fmla="*/ 4254100 h 6858000"/>
              <a:gd name="connsiteX510" fmla="*/ 5351015 w 7472601"/>
              <a:gd name="connsiteY510" fmla="*/ 3760989 h 6858000"/>
              <a:gd name="connsiteX511" fmla="*/ 5413780 w 7472601"/>
              <a:gd name="connsiteY511" fmla="*/ 2966265 h 6858000"/>
              <a:gd name="connsiteX512" fmla="*/ 5425627 w 7472601"/>
              <a:gd name="connsiteY512" fmla="*/ 2954192 h 6858000"/>
              <a:gd name="connsiteX513" fmla="*/ 6604735 w 7472601"/>
              <a:gd name="connsiteY513" fmla="*/ 2041381 h 6858000"/>
              <a:gd name="connsiteX514" fmla="*/ 7204487 w 7472601"/>
              <a:gd name="connsiteY514" fmla="*/ 2742112 h 6858000"/>
              <a:gd name="connsiteX515" fmla="*/ 7131592 w 7472601"/>
              <a:gd name="connsiteY515" fmla="*/ 2672096 h 6858000"/>
              <a:gd name="connsiteX516" fmla="*/ 6996344 w 7472601"/>
              <a:gd name="connsiteY516" fmla="*/ 2518310 h 6858000"/>
              <a:gd name="connsiteX517" fmla="*/ 6735495 w 7472601"/>
              <a:gd name="connsiteY517" fmla="*/ 2196890 h 6858000"/>
              <a:gd name="connsiteX518" fmla="*/ 6721901 w 7472601"/>
              <a:gd name="connsiteY518" fmla="*/ 2179274 h 6858000"/>
              <a:gd name="connsiteX519" fmla="*/ 6604735 w 7472601"/>
              <a:gd name="connsiteY519" fmla="*/ 2041381 h 6858000"/>
              <a:gd name="connsiteX520" fmla="*/ 6591670 w 7472601"/>
              <a:gd name="connsiteY520" fmla="*/ 1988277 h 6858000"/>
              <a:gd name="connsiteX521" fmla="*/ 6747349 w 7472601"/>
              <a:gd name="connsiteY521" fmla="*/ 2160069 h 6858000"/>
              <a:gd name="connsiteX522" fmla="*/ 6760943 w 7472601"/>
              <a:gd name="connsiteY522" fmla="*/ 2177686 h 6858000"/>
              <a:gd name="connsiteX523" fmla="*/ 7021065 w 7472601"/>
              <a:gd name="connsiteY523" fmla="*/ 2498102 h 6858000"/>
              <a:gd name="connsiteX524" fmla="*/ 7155223 w 7472601"/>
              <a:gd name="connsiteY524" fmla="*/ 2650386 h 6858000"/>
              <a:gd name="connsiteX525" fmla="*/ 7203167 w 7472601"/>
              <a:gd name="connsiteY525" fmla="*/ 2697288 h 6858000"/>
              <a:gd name="connsiteX526" fmla="*/ 6937703 w 7472601"/>
              <a:gd name="connsiteY526" fmla="*/ 2321981 h 6858000"/>
              <a:gd name="connsiteX527" fmla="*/ 6591670 w 7472601"/>
              <a:gd name="connsiteY527" fmla="*/ 1988277 h 6858000"/>
              <a:gd name="connsiteX528" fmla="*/ 5798671 w 7472601"/>
              <a:gd name="connsiteY528" fmla="*/ 1981601 h 6858000"/>
              <a:gd name="connsiteX529" fmla="*/ 5754709 w 7472601"/>
              <a:gd name="connsiteY529" fmla="*/ 2071454 h 6858000"/>
              <a:gd name="connsiteX530" fmla="*/ 5763044 w 7472601"/>
              <a:gd name="connsiteY530" fmla="*/ 2842206 h 6858000"/>
              <a:gd name="connsiteX531" fmla="*/ 5764974 w 7472601"/>
              <a:gd name="connsiteY531" fmla="*/ 2799609 h 6858000"/>
              <a:gd name="connsiteX532" fmla="*/ 5767665 w 7472601"/>
              <a:gd name="connsiteY532" fmla="*/ 2666409 h 6858000"/>
              <a:gd name="connsiteX533" fmla="*/ 5763055 w 7472601"/>
              <a:gd name="connsiteY533" fmla="*/ 2579705 h 6858000"/>
              <a:gd name="connsiteX534" fmla="*/ 5758079 w 7472601"/>
              <a:gd name="connsiteY534" fmla="*/ 2492508 h 6858000"/>
              <a:gd name="connsiteX535" fmla="*/ 5779325 w 7472601"/>
              <a:gd name="connsiteY535" fmla="*/ 2197069 h 6858000"/>
              <a:gd name="connsiteX536" fmla="*/ 5798671 w 7472601"/>
              <a:gd name="connsiteY536" fmla="*/ 1981601 h 6858000"/>
              <a:gd name="connsiteX537" fmla="*/ 5829202 w 7472601"/>
              <a:gd name="connsiteY537" fmla="*/ 1971679 h 6858000"/>
              <a:gd name="connsiteX538" fmla="*/ 5809558 w 7472601"/>
              <a:gd name="connsiteY538" fmla="*/ 2198043 h 6858000"/>
              <a:gd name="connsiteX539" fmla="*/ 5788653 w 7472601"/>
              <a:gd name="connsiteY539" fmla="*/ 2489430 h 6858000"/>
              <a:gd name="connsiteX540" fmla="*/ 5793439 w 7472601"/>
              <a:gd name="connsiteY540" fmla="*/ 2575235 h 6858000"/>
              <a:gd name="connsiteX541" fmla="*/ 5796837 w 7472601"/>
              <a:gd name="connsiteY541" fmla="*/ 2637633 h 6858000"/>
              <a:gd name="connsiteX542" fmla="*/ 5818614 w 7472601"/>
              <a:gd name="connsiteY542" fmla="*/ 2473055 h 6858000"/>
              <a:gd name="connsiteX543" fmla="*/ 5829202 w 7472601"/>
              <a:gd name="connsiteY543" fmla="*/ 1971679 h 6858000"/>
              <a:gd name="connsiteX544" fmla="*/ 5911389 w 7472601"/>
              <a:gd name="connsiteY544" fmla="*/ 1898371 h 6858000"/>
              <a:gd name="connsiteX545" fmla="*/ 6237627 w 7472601"/>
              <a:gd name="connsiteY545" fmla="*/ 2231921 h 6858000"/>
              <a:gd name="connsiteX546" fmla="*/ 5911389 w 7472601"/>
              <a:gd name="connsiteY546" fmla="*/ 1898371 h 6858000"/>
              <a:gd name="connsiteX547" fmla="*/ 6944437 w 7472601"/>
              <a:gd name="connsiteY547" fmla="*/ 1575402 h 6858000"/>
              <a:gd name="connsiteX548" fmla="*/ 6304730 w 7472601"/>
              <a:gd name="connsiteY548" fmla="*/ 1766654 h 6858000"/>
              <a:gd name="connsiteX549" fmla="*/ 6944437 w 7472601"/>
              <a:gd name="connsiteY549" fmla="*/ 1575402 h 6858000"/>
              <a:gd name="connsiteX550" fmla="*/ 7019523 w 7472601"/>
              <a:gd name="connsiteY550" fmla="*/ 1519450 h 6858000"/>
              <a:gd name="connsiteX551" fmla="*/ 6298091 w 7472601"/>
              <a:gd name="connsiteY551" fmla="*/ 1737122 h 6858000"/>
              <a:gd name="connsiteX552" fmla="*/ 7019523 w 7472601"/>
              <a:gd name="connsiteY552" fmla="*/ 1519450 h 6858000"/>
              <a:gd name="connsiteX553" fmla="*/ 2399523 w 7472601"/>
              <a:gd name="connsiteY553" fmla="*/ 1428234 h 6858000"/>
              <a:gd name="connsiteX554" fmla="*/ 2224982 w 7472601"/>
              <a:gd name="connsiteY554" fmla="*/ 1826201 h 6858000"/>
              <a:gd name="connsiteX555" fmla="*/ 2096099 w 7472601"/>
              <a:gd name="connsiteY555" fmla="*/ 2345900 h 6858000"/>
              <a:gd name="connsiteX556" fmla="*/ 2283317 w 7472601"/>
              <a:gd name="connsiteY556" fmla="*/ 1796925 h 6858000"/>
              <a:gd name="connsiteX557" fmla="*/ 2399523 w 7472601"/>
              <a:gd name="connsiteY557" fmla="*/ 1428234 h 6858000"/>
              <a:gd name="connsiteX558" fmla="*/ 2448558 w 7472601"/>
              <a:gd name="connsiteY558" fmla="*/ 1373435 h 6858000"/>
              <a:gd name="connsiteX559" fmla="*/ 2312521 w 7472601"/>
              <a:gd name="connsiteY559" fmla="*/ 1806140 h 6858000"/>
              <a:gd name="connsiteX560" fmla="*/ 2127533 w 7472601"/>
              <a:gd name="connsiteY560" fmla="*/ 2348380 h 6858000"/>
              <a:gd name="connsiteX561" fmla="*/ 2358080 w 7472601"/>
              <a:gd name="connsiteY561" fmla="*/ 1866134 h 6858000"/>
              <a:gd name="connsiteX562" fmla="*/ 2407436 w 7472601"/>
              <a:gd name="connsiteY562" fmla="*/ 1651070 h 6858000"/>
              <a:gd name="connsiteX563" fmla="*/ 2448558 w 7472601"/>
              <a:gd name="connsiteY563" fmla="*/ 1373435 h 6858000"/>
              <a:gd name="connsiteX564" fmla="*/ 278707 w 7472601"/>
              <a:gd name="connsiteY564" fmla="*/ 1352270 h 6858000"/>
              <a:gd name="connsiteX565" fmla="*/ 321570 w 7472601"/>
              <a:gd name="connsiteY565" fmla="*/ 1861610 h 6858000"/>
              <a:gd name="connsiteX566" fmla="*/ 294281 w 7472601"/>
              <a:gd name="connsiteY566" fmla="*/ 1440658 h 6858000"/>
              <a:gd name="connsiteX567" fmla="*/ 278707 w 7472601"/>
              <a:gd name="connsiteY567" fmla="*/ 1352270 h 6858000"/>
              <a:gd name="connsiteX568" fmla="*/ 1423821 w 7472601"/>
              <a:gd name="connsiteY568" fmla="*/ 1351958 h 6858000"/>
              <a:gd name="connsiteX569" fmla="*/ 1638521 w 7472601"/>
              <a:gd name="connsiteY569" fmla="*/ 1908470 h 6858000"/>
              <a:gd name="connsiteX570" fmla="*/ 1754199 w 7472601"/>
              <a:gd name="connsiteY570" fmla="*/ 2149284 h 6858000"/>
              <a:gd name="connsiteX571" fmla="*/ 1908359 w 7472601"/>
              <a:gd name="connsiteY571" fmla="*/ 2364988 h 6858000"/>
              <a:gd name="connsiteX572" fmla="*/ 1647661 w 7472601"/>
              <a:gd name="connsiteY572" fmla="*/ 1825945 h 6858000"/>
              <a:gd name="connsiteX573" fmla="*/ 1423821 w 7472601"/>
              <a:gd name="connsiteY573" fmla="*/ 1351958 h 6858000"/>
              <a:gd name="connsiteX574" fmla="*/ 1431890 w 7472601"/>
              <a:gd name="connsiteY574" fmla="*/ 1306475 h 6858000"/>
              <a:gd name="connsiteX575" fmla="*/ 1507597 w 7472601"/>
              <a:gd name="connsiteY575" fmla="*/ 1446132 h 6858000"/>
              <a:gd name="connsiteX576" fmla="*/ 1674586 w 7472601"/>
              <a:gd name="connsiteY576" fmla="*/ 1813832 h 6858000"/>
              <a:gd name="connsiteX577" fmla="*/ 1815950 w 7472601"/>
              <a:gd name="connsiteY577" fmla="*/ 2128564 h 6858000"/>
              <a:gd name="connsiteX578" fmla="*/ 1984242 w 7472601"/>
              <a:gd name="connsiteY578" fmla="*/ 2430829 h 6858000"/>
              <a:gd name="connsiteX579" fmla="*/ 2014023 w 7472601"/>
              <a:gd name="connsiteY579" fmla="*/ 2450995 h 6858000"/>
              <a:gd name="connsiteX580" fmla="*/ 1747337 w 7472601"/>
              <a:gd name="connsiteY580" fmla="*/ 1855264 h 6858000"/>
              <a:gd name="connsiteX581" fmla="*/ 1533749 w 7472601"/>
              <a:gd name="connsiteY581" fmla="*/ 1478656 h 6858000"/>
              <a:gd name="connsiteX582" fmla="*/ 1431890 w 7472601"/>
              <a:gd name="connsiteY582" fmla="*/ 1306475 h 6858000"/>
              <a:gd name="connsiteX583" fmla="*/ 5052692 w 7472601"/>
              <a:gd name="connsiteY583" fmla="*/ 1292994 h 6858000"/>
              <a:gd name="connsiteX584" fmla="*/ 5200661 w 7472601"/>
              <a:gd name="connsiteY584" fmla="*/ 1635186 h 6858000"/>
              <a:gd name="connsiteX585" fmla="*/ 5297138 w 7472601"/>
              <a:gd name="connsiteY585" fmla="*/ 1906351 h 6858000"/>
              <a:gd name="connsiteX586" fmla="*/ 5052692 w 7472601"/>
              <a:gd name="connsiteY586" fmla="*/ 1292994 h 6858000"/>
              <a:gd name="connsiteX587" fmla="*/ 5009948 w 7472601"/>
              <a:gd name="connsiteY587" fmla="*/ 1273619 h 6858000"/>
              <a:gd name="connsiteX588" fmla="*/ 5121777 w 7472601"/>
              <a:gd name="connsiteY588" fmla="*/ 1654213 h 6858000"/>
              <a:gd name="connsiteX589" fmla="*/ 5293545 w 7472601"/>
              <a:gd name="connsiteY589" fmla="*/ 2072247 h 6858000"/>
              <a:gd name="connsiteX590" fmla="*/ 5294042 w 7472601"/>
              <a:gd name="connsiteY590" fmla="*/ 2065019 h 6858000"/>
              <a:gd name="connsiteX591" fmla="*/ 5171936 w 7472601"/>
              <a:gd name="connsiteY591" fmla="*/ 1647613 h 6858000"/>
              <a:gd name="connsiteX592" fmla="*/ 5009948 w 7472601"/>
              <a:gd name="connsiteY592" fmla="*/ 1273619 h 6858000"/>
              <a:gd name="connsiteX593" fmla="*/ 655236 w 7472601"/>
              <a:gd name="connsiteY593" fmla="*/ 1268632 h 6858000"/>
              <a:gd name="connsiteX594" fmla="*/ 839521 w 7472601"/>
              <a:gd name="connsiteY594" fmla="*/ 1685315 h 6858000"/>
              <a:gd name="connsiteX595" fmla="*/ 1109416 w 7472601"/>
              <a:gd name="connsiteY595" fmla="*/ 2061663 h 6858000"/>
              <a:gd name="connsiteX596" fmla="*/ 1298300 w 7472601"/>
              <a:gd name="connsiteY596" fmla="*/ 2247742 h 6858000"/>
              <a:gd name="connsiteX597" fmla="*/ 1125871 w 7472601"/>
              <a:gd name="connsiteY597" fmla="*/ 1989513 h 6858000"/>
              <a:gd name="connsiteX598" fmla="*/ 981574 w 7472601"/>
              <a:gd name="connsiteY598" fmla="*/ 1783157 h 6858000"/>
              <a:gd name="connsiteX599" fmla="*/ 922198 w 7472601"/>
              <a:gd name="connsiteY599" fmla="*/ 1677437 h 6858000"/>
              <a:gd name="connsiteX600" fmla="*/ 869293 w 7472601"/>
              <a:gd name="connsiteY600" fmla="*/ 1583214 h 6858000"/>
              <a:gd name="connsiteX601" fmla="*/ 751431 w 7472601"/>
              <a:gd name="connsiteY601" fmla="*/ 1405731 h 6858000"/>
              <a:gd name="connsiteX602" fmla="*/ 655236 w 7472601"/>
              <a:gd name="connsiteY602" fmla="*/ 1268632 h 6858000"/>
              <a:gd name="connsiteX603" fmla="*/ 6516292 w 7472601"/>
              <a:gd name="connsiteY603" fmla="*/ 1263064 h 6858000"/>
              <a:gd name="connsiteX604" fmla="*/ 5736320 w 7472601"/>
              <a:gd name="connsiteY604" fmla="*/ 1501803 h 6858000"/>
              <a:gd name="connsiteX605" fmla="*/ 6516292 w 7472601"/>
              <a:gd name="connsiteY605" fmla="*/ 1263064 h 6858000"/>
              <a:gd name="connsiteX606" fmla="*/ 291466 w 7472601"/>
              <a:gd name="connsiteY606" fmla="*/ 1250369 h 6858000"/>
              <a:gd name="connsiteX607" fmla="*/ 323180 w 7472601"/>
              <a:gd name="connsiteY607" fmla="*/ 1435283 h 6858000"/>
              <a:gd name="connsiteX608" fmla="*/ 349381 w 7472601"/>
              <a:gd name="connsiteY608" fmla="*/ 1875041 h 6858000"/>
              <a:gd name="connsiteX609" fmla="*/ 374363 w 7472601"/>
              <a:gd name="connsiteY609" fmla="*/ 1506494 h 6858000"/>
              <a:gd name="connsiteX610" fmla="*/ 302168 w 7472601"/>
              <a:gd name="connsiteY610" fmla="*/ 1274495 h 6858000"/>
              <a:gd name="connsiteX611" fmla="*/ 291466 w 7472601"/>
              <a:gd name="connsiteY611" fmla="*/ 1250369 h 6858000"/>
              <a:gd name="connsiteX612" fmla="*/ 678222 w 7472601"/>
              <a:gd name="connsiteY612" fmla="*/ 1248670 h 6858000"/>
              <a:gd name="connsiteX613" fmla="*/ 775536 w 7472601"/>
              <a:gd name="connsiteY613" fmla="*/ 1388015 h 6858000"/>
              <a:gd name="connsiteX614" fmla="*/ 894529 w 7472601"/>
              <a:gd name="connsiteY614" fmla="*/ 1567739 h 6858000"/>
              <a:gd name="connsiteX615" fmla="*/ 948000 w 7472601"/>
              <a:gd name="connsiteY615" fmla="*/ 1663088 h 6858000"/>
              <a:gd name="connsiteX616" fmla="*/ 1006812 w 7472601"/>
              <a:gd name="connsiteY616" fmla="*/ 1767683 h 6858000"/>
              <a:gd name="connsiteX617" fmla="*/ 1149133 w 7472601"/>
              <a:gd name="connsiteY617" fmla="*/ 1971513 h 6858000"/>
              <a:gd name="connsiteX618" fmla="*/ 1333952 w 7472601"/>
              <a:gd name="connsiteY618" fmla="*/ 2251620 h 6858000"/>
              <a:gd name="connsiteX619" fmla="*/ 1337329 w 7472601"/>
              <a:gd name="connsiteY619" fmla="*/ 2258350 h 6858000"/>
              <a:gd name="connsiteX620" fmla="*/ 1014726 w 7472601"/>
              <a:gd name="connsiteY620" fmla="*/ 1615556 h 6858000"/>
              <a:gd name="connsiteX621" fmla="*/ 678222 w 7472601"/>
              <a:gd name="connsiteY621" fmla="*/ 1248670 h 6858000"/>
              <a:gd name="connsiteX622" fmla="*/ 6691602 w 7472601"/>
              <a:gd name="connsiteY622" fmla="*/ 1140573 h 6858000"/>
              <a:gd name="connsiteX623" fmla="*/ 6571100 w 7472601"/>
              <a:gd name="connsiteY623" fmla="*/ 1183662 h 6858000"/>
              <a:gd name="connsiteX624" fmla="*/ 6241687 w 7472601"/>
              <a:gd name="connsiteY624" fmla="*/ 1257600 h 6858000"/>
              <a:gd name="connsiteX625" fmla="*/ 5693009 w 7472601"/>
              <a:gd name="connsiteY625" fmla="*/ 1478256 h 6858000"/>
              <a:gd name="connsiteX626" fmla="*/ 6548420 w 7472601"/>
              <a:gd name="connsiteY626" fmla="*/ 1214599 h 6858000"/>
              <a:gd name="connsiteX627" fmla="*/ 6605473 w 7472601"/>
              <a:gd name="connsiteY627" fmla="*/ 1184686 h 6858000"/>
              <a:gd name="connsiteX628" fmla="*/ 6691602 w 7472601"/>
              <a:gd name="connsiteY628" fmla="*/ 1140573 h 6858000"/>
              <a:gd name="connsiteX629" fmla="*/ 4002475 w 7472601"/>
              <a:gd name="connsiteY629" fmla="*/ 1037802 h 6858000"/>
              <a:gd name="connsiteX630" fmla="*/ 4000324 w 7472601"/>
              <a:gd name="connsiteY630" fmla="*/ 1039362 h 6858000"/>
              <a:gd name="connsiteX631" fmla="*/ 4002862 w 7472601"/>
              <a:gd name="connsiteY631" fmla="*/ 1042866 h 6858000"/>
              <a:gd name="connsiteX632" fmla="*/ 4002475 w 7472601"/>
              <a:gd name="connsiteY632" fmla="*/ 1037802 h 6858000"/>
              <a:gd name="connsiteX633" fmla="*/ 506322 w 7472601"/>
              <a:gd name="connsiteY633" fmla="*/ 1020997 h 6858000"/>
              <a:gd name="connsiteX634" fmla="*/ 533068 w 7472601"/>
              <a:gd name="connsiteY634" fmla="*/ 1029409 h 6858000"/>
              <a:gd name="connsiteX635" fmla="*/ 1232525 w 7472601"/>
              <a:gd name="connsiteY635" fmla="*/ 1804675 h 6858000"/>
              <a:gd name="connsiteX636" fmla="*/ 1388858 w 7472601"/>
              <a:gd name="connsiteY636" fmla="*/ 2368011 h 6858000"/>
              <a:gd name="connsiteX637" fmla="*/ 1384098 w 7472601"/>
              <a:gd name="connsiteY637" fmla="*/ 2378125 h 6858000"/>
              <a:gd name="connsiteX638" fmla="*/ 1425393 w 7472601"/>
              <a:gd name="connsiteY638" fmla="*/ 2589124 h 6858000"/>
              <a:gd name="connsiteX639" fmla="*/ 1424001 w 7472601"/>
              <a:gd name="connsiteY639" fmla="*/ 2597541 h 6858000"/>
              <a:gd name="connsiteX640" fmla="*/ 2152729 w 7472601"/>
              <a:gd name="connsiteY640" fmla="*/ 2864487 h 6858000"/>
              <a:gd name="connsiteX641" fmla="*/ 2020609 w 7472601"/>
              <a:gd name="connsiteY641" fmla="*/ 2539671 h 6858000"/>
              <a:gd name="connsiteX642" fmla="*/ 2018920 w 7472601"/>
              <a:gd name="connsiteY642" fmla="*/ 2536309 h 6858000"/>
              <a:gd name="connsiteX643" fmla="*/ 1342441 w 7472601"/>
              <a:gd name="connsiteY643" fmla="*/ 1173017 h 6858000"/>
              <a:gd name="connsiteX644" fmla="*/ 1367925 w 7472601"/>
              <a:gd name="connsiteY644" fmla="*/ 1135648 h 6858000"/>
              <a:gd name="connsiteX645" fmla="*/ 1771401 w 7472601"/>
              <a:gd name="connsiteY645" fmla="*/ 1806673 h 6858000"/>
              <a:gd name="connsiteX646" fmla="*/ 1972385 w 7472601"/>
              <a:gd name="connsiteY646" fmla="*/ 2198735 h 6858000"/>
              <a:gd name="connsiteX647" fmla="*/ 2040892 w 7472601"/>
              <a:gd name="connsiteY647" fmla="*/ 2405205 h 6858000"/>
              <a:gd name="connsiteX648" fmla="*/ 2131689 w 7472601"/>
              <a:gd name="connsiteY648" fmla="*/ 1936926 h 6858000"/>
              <a:gd name="connsiteX649" fmla="*/ 2454820 w 7472601"/>
              <a:gd name="connsiteY649" fmla="*/ 1248808 h 6858000"/>
              <a:gd name="connsiteX650" fmla="*/ 2492512 w 7472601"/>
              <a:gd name="connsiteY650" fmla="*/ 1302920 h 6858000"/>
              <a:gd name="connsiteX651" fmla="*/ 2081216 w 7472601"/>
              <a:gd name="connsiteY651" fmla="*/ 2527513 h 6858000"/>
              <a:gd name="connsiteX652" fmla="*/ 2081211 w 7472601"/>
              <a:gd name="connsiteY652" fmla="*/ 2528916 h 6858000"/>
              <a:gd name="connsiteX653" fmla="*/ 2199067 w 7472601"/>
              <a:gd name="connsiteY653" fmla="*/ 2884061 h 6858000"/>
              <a:gd name="connsiteX654" fmla="*/ 3192586 w 7472601"/>
              <a:gd name="connsiteY654" fmla="*/ 3411496 h 6858000"/>
              <a:gd name="connsiteX655" fmla="*/ 3182620 w 7472601"/>
              <a:gd name="connsiteY655" fmla="*/ 3483279 h 6858000"/>
              <a:gd name="connsiteX656" fmla="*/ 2435119 w 7472601"/>
              <a:gd name="connsiteY656" fmla="*/ 3080173 h 6858000"/>
              <a:gd name="connsiteX657" fmla="*/ 2410152 w 7472601"/>
              <a:gd name="connsiteY657" fmla="*/ 3063751 h 6858000"/>
              <a:gd name="connsiteX658" fmla="*/ 2408099 w 7472601"/>
              <a:gd name="connsiteY658" fmla="*/ 3064403 h 6858000"/>
              <a:gd name="connsiteX659" fmla="*/ 2407218 w 7472601"/>
              <a:gd name="connsiteY659" fmla="*/ 3070324 h 6858000"/>
              <a:gd name="connsiteX660" fmla="*/ 2380138 w 7472601"/>
              <a:gd name="connsiteY660" fmla="*/ 3099341 h 6858000"/>
              <a:gd name="connsiteX661" fmla="*/ 1765923 w 7472601"/>
              <a:gd name="connsiteY661" fmla="*/ 3581043 h 6858000"/>
              <a:gd name="connsiteX662" fmla="*/ 1702258 w 7472601"/>
              <a:gd name="connsiteY662" fmla="*/ 3612286 h 6858000"/>
              <a:gd name="connsiteX663" fmla="*/ 1538370 w 7472601"/>
              <a:gd name="connsiteY663" fmla="*/ 3811804 h 6858000"/>
              <a:gd name="connsiteX664" fmla="*/ 542867 w 7472601"/>
              <a:gd name="connsiteY664" fmla="*/ 4944092 h 6858000"/>
              <a:gd name="connsiteX665" fmla="*/ 515800 w 7472601"/>
              <a:gd name="connsiteY665" fmla="*/ 4862180 h 6858000"/>
              <a:gd name="connsiteX666" fmla="*/ 909145 w 7472601"/>
              <a:gd name="connsiteY666" fmla="*/ 4199225 h 6858000"/>
              <a:gd name="connsiteX667" fmla="*/ 1214067 w 7472601"/>
              <a:gd name="connsiteY667" fmla="*/ 3908561 h 6858000"/>
              <a:gd name="connsiteX668" fmla="*/ 640967 w 7472601"/>
              <a:gd name="connsiteY668" fmla="*/ 4105601 h 6858000"/>
              <a:gd name="connsiteX669" fmla="*/ 112563 w 7472601"/>
              <a:gd name="connsiteY669" fmla="*/ 4396952 h 6858000"/>
              <a:gd name="connsiteX670" fmla="*/ 0 w 7472601"/>
              <a:gd name="connsiteY670" fmla="*/ 4466006 h 6858000"/>
              <a:gd name="connsiteX671" fmla="*/ 0 w 7472601"/>
              <a:gd name="connsiteY671" fmla="*/ 4233763 h 6858000"/>
              <a:gd name="connsiteX672" fmla="*/ 36881 w 7472601"/>
              <a:gd name="connsiteY672" fmla="*/ 4200118 h 6858000"/>
              <a:gd name="connsiteX673" fmla="*/ 910534 w 7472601"/>
              <a:gd name="connsiteY673" fmla="*/ 3629753 h 6858000"/>
              <a:gd name="connsiteX674" fmla="*/ 1578717 w 7472601"/>
              <a:gd name="connsiteY674" fmla="*/ 3575982 h 6858000"/>
              <a:gd name="connsiteX675" fmla="*/ 2338780 w 7472601"/>
              <a:gd name="connsiteY675" fmla="*/ 3033725 h 6858000"/>
              <a:gd name="connsiteX676" fmla="*/ 1807991 w 7472601"/>
              <a:gd name="connsiteY676" fmla="*/ 2807184 h 6858000"/>
              <a:gd name="connsiteX677" fmla="*/ 1416358 w 7472601"/>
              <a:gd name="connsiteY677" fmla="*/ 3112571 h 6858000"/>
              <a:gd name="connsiteX678" fmla="*/ 939066 w 7472601"/>
              <a:gd name="connsiteY678" fmla="*/ 3378798 h 6858000"/>
              <a:gd name="connsiteX679" fmla="*/ 115099 w 7472601"/>
              <a:gd name="connsiteY679" fmla="*/ 3607650 h 6858000"/>
              <a:gd name="connsiteX680" fmla="*/ 97284 w 7472601"/>
              <a:gd name="connsiteY680" fmla="*/ 3520393 h 6858000"/>
              <a:gd name="connsiteX681" fmla="*/ 922050 w 7472601"/>
              <a:gd name="connsiteY681" fmla="*/ 3074867 h 6858000"/>
              <a:gd name="connsiteX682" fmla="*/ 1405265 w 7472601"/>
              <a:gd name="connsiteY682" fmla="*/ 3016319 h 6858000"/>
              <a:gd name="connsiteX683" fmla="*/ 1407512 w 7472601"/>
              <a:gd name="connsiteY683" fmla="*/ 3018001 h 6858000"/>
              <a:gd name="connsiteX684" fmla="*/ 1726266 w 7472601"/>
              <a:gd name="connsiteY684" fmla="*/ 2777274 h 6858000"/>
              <a:gd name="connsiteX685" fmla="*/ 625390 w 7472601"/>
              <a:gd name="connsiteY685" fmla="*/ 2514541 h 6858000"/>
              <a:gd name="connsiteX686" fmla="*/ 619799 w 7472601"/>
              <a:gd name="connsiteY686" fmla="*/ 2527180 h 6858000"/>
              <a:gd name="connsiteX687" fmla="*/ 310030 w 7472601"/>
              <a:gd name="connsiteY687" fmla="*/ 2771818 h 6858000"/>
              <a:gd name="connsiteX688" fmla="*/ 173877 w 7472601"/>
              <a:gd name="connsiteY688" fmla="*/ 2937056 h 6858000"/>
              <a:gd name="connsiteX689" fmla="*/ 77889 w 7472601"/>
              <a:gd name="connsiteY689" fmla="*/ 3138440 h 6858000"/>
              <a:gd name="connsiteX690" fmla="*/ 0 w 7472601"/>
              <a:gd name="connsiteY690" fmla="*/ 3271395 h 6858000"/>
              <a:gd name="connsiteX691" fmla="*/ 0 w 7472601"/>
              <a:gd name="connsiteY691" fmla="*/ 3153002 h 6858000"/>
              <a:gd name="connsiteX692" fmla="*/ 2386 w 7472601"/>
              <a:gd name="connsiteY692" fmla="*/ 3149203 h 6858000"/>
              <a:gd name="connsiteX693" fmla="*/ 89753 w 7472601"/>
              <a:gd name="connsiteY693" fmla="*/ 2987702 h 6858000"/>
              <a:gd name="connsiteX694" fmla="*/ 76869 w 7472601"/>
              <a:gd name="connsiteY694" fmla="*/ 3005404 h 6858000"/>
              <a:gd name="connsiteX695" fmla="*/ 32049 w 7472601"/>
              <a:gd name="connsiteY695" fmla="*/ 3065814 h 6858000"/>
              <a:gd name="connsiteX696" fmla="*/ 0 w 7472601"/>
              <a:gd name="connsiteY696" fmla="*/ 3108744 h 6858000"/>
              <a:gd name="connsiteX697" fmla="*/ 0 w 7472601"/>
              <a:gd name="connsiteY697" fmla="*/ 3058059 h 6858000"/>
              <a:gd name="connsiteX698" fmla="*/ 7610 w 7472601"/>
              <a:gd name="connsiteY698" fmla="*/ 3047889 h 6858000"/>
              <a:gd name="connsiteX699" fmla="*/ 52419 w 7472601"/>
              <a:gd name="connsiteY699" fmla="*/ 2987479 h 6858000"/>
              <a:gd name="connsiteX700" fmla="*/ 59142 w 7472601"/>
              <a:gd name="connsiteY700" fmla="*/ 2978488 h 6858000"/>
              <a:gd name="connsiteX701" fmla="*/ 0 w 7472601"/>
              <a:gd name="connsiteY701" fmla="*/ 3015334 h 6858000"/>
              <a:gd name="connsiteX702" fmla="*/ 0 w 7472601"/>
              <a:gd name="connsiteY702" fmla="*/ 2914286 h 6858000"/>
              <a:gd name="connsiteX703" fmla="*/ 36383 w 7472601"/>
              <a:gd name="connsiteY703" fmla="*/ 2901128 h 6858000"/>
              <a:gd name="connsiteX704" fmla="*/ 156329 w 7472601"/>
              <a:gd name="connsiteY704" fmla="*/ 2840533 h 6858000"/>
              <a:gd name="connsiteX705" fmla="*/ 358355 w 7472601"/>
              <a:gd name="connsiteY705" fmla="*/ 2620471 h 6858000"/>
              <a:gd name="connsiteX706" fmla="*/ 510577 w 7472601"/>
              <a:gd name="connsiteY706" fmla="*/ 2501244 h 6858000"/>
              <a:gd name="connsiteX707" fmla="*/ 211967 w 7472601"/>
              <a:gd name="connsiteY707" fmla="*/ 2479171 h 6858000"/>
              <a:gd name="connsiteX708" fmla="*/ 0 w 7472601"/>
              <a:gd name="connsiteY708" fmla="*/ 2476398 h 6858000"/>
              <a:gd name="connsiteX709" fmla="*/ 0 w 7472601"/>
              <a:gd name="connsiteY709" fmla="*/ 2389189 h 6858000"/>
              <a:gd name="connsiteX710" fmla="*/ 103062 w 7472601"/>
              <a:gd name="connsiteY710" fmla="*/ 2389518 h 6858000"/>
              <a:gd name="connsiteX711" fmla="*/ 510734 w 7472601"/>
              <a:gd name="connsiteY711" fmla="*/ 2416201 h 6858000"/>
              <a:gd name="connsiteX712" fmla="*/ 279257 w 7472601"/>
              <a:gd name="connsiteY712" fmla="*/ 2092102 h 6858000"/>
              <a:gd name="connsiteX713" fmla="*/ 65265 w 7472601"/>
              <a:gd name="connsiteY713" fmla="*/ 2006049 h 6858000"/>
              <a:gd name="connsiteX714" fmla="*/ 0 w 7472601"/>
              <a:gd name="connsiteY714" fmla="*/ 1982532 h 6858000"/>
              <a:gd name="connsiteX715" fmla="*/ 0 w 7472601"/>
              <a:gd name="connsiteY715" fmla="*/ 1912789 h 6858000"/>
              <a:gd name="connsiteX716" fmla="*/ 97460 w 7472601"/>
              <a:gd name="connsiteY716" fmla="*/ 1953725 h 6858000"/>
              <a:gd name="connsiteX717" fmla="*/ 221272 w 7472601"/>
              <a:gd name="connsiteY717" fmla="*/ 1980766 h 6858000"/>
              <a:gd name="connsiteX718" fmla="*/ 116765 w 7472601"/>
              <a:gd name="connsiteY718" fmla="*/ 1911033 h 6858000"/>
              <a:gd name="connsiteX719" fmla="*/ 16405 w 7472601"/>
              <a:gd name="connsiteY719" fmla="*/ 1803412 h 6858000"/>
              <a:gd name="connsiteX720" fmla="*/ 0 w 7472601"/>
              <a:gd name="connsiteY720" fmla="*/ 1784777 h 6858000"/>
              <a:gd name="connsiteX721" fmla="*/ 0 w 7472601"/>
              <a:gd name="connsiteY721" fmla="*/ 1740082 h 6858000"/>
              <a:gd name="connsiteX722" fmla="*/ 39394 w 7472601"/>
              <a:gd name="connsiteY722" fmla="*/ 1784856 h 6858000"/>
              <a:gd name="connsiteX723" fmla="*/ 135813 w 7472601"/>
              <a:gd name="connsiteY723" fmla="*/ 1888838 h 6858000"/>
              <a:gd name="connsiteX724" fmla="*/ 242575 w 7472601"/>
              <a:gd name="connsiteY724" fmla="*/ 1958841 h 6858000"/>
              <a:gd name="connsiteX725" fmla="*/ 82197 w 7472601"/>
              <a:gd name="connsiteY725" fmla="*/ 1754826 h 6858000"/>
              <a:gd name="connsiteX726" fmla="*/ 0 w 7472601"/>
              <a:gd name="connsiteY726" fmla="*/ 1679650 h 6858000"/>
              <a:gd name="connsiteX727" fmla="*/ 0 w 7472601"/>
              <a:gd name="connsiteY727" fmla="*/ 1602463 h 6858000"/>
              <a:gd name="connsiteX728" fmla="*/ 84689 w 7472601"/>
              <a:gd name="connsiteY728" fmla="*/ 1677442 h 6858000"/>
              <a:gd name="connsiteX729" fmla="*/ 298437 w 7472601"/>
              <a:gd name="connsiteY729" fmla="*/ 1968019 h 6858000"/>
              <a:gd name="connsiteX730" fmla="*/ 227269 w 7472601"/>
              <a:gd name="connsiteY730" fmla="*/ 1114064 h 6858000"/>
              <a:gd name="connsiteX731" fmla="*/ 248003 w 7472601"/>
              <a:gd name="connsiteY731" fmla="*/ 1089613 h 6858000"/>
              <a:gd name="connsiteX732" fmla="*/ 427020 w 7472601"/>
              <a:gd name="connsiteY732" fmla="*/ 1619803 h 6858000"/>
              <a:gd name="connsiteX733" fmla="*/ 340345 w 7472601"/>
              <a:gd name="connsiteY733" fmla="*/ 2027739 h 6858000"/>
              <a:gd name="connsiteX734" fmla="*/ 360865 w 7472601"/>
              <a:gd name="connsiteY734" fmla="*/ 2044827 h 6858000"/>
              <a:gd name="connsiteX735" fmla="*/ 560414 w 7472601"/>
              <a:gd name="connsiteY735" fmla="*/ 2421457 h 6858000"/>
              <a:gd name="connsiteX736" fmla="*/ 1359703 w 7472601"/>
              <a:gd name="connsiteY736" fmla="*/ 2578554 h 6858000"/>
              <a:gd name="connsiteX737" fmla="*/ 1359422 w 7472601"/>
              <a:gd name="connsiteY737" fmla="*/ 2577994 h 6858000"/>
              <a:gd name="connsiteX738" fmla="*/ 828701 w 7472601"/>
              <a:gd name="connsiteY738" fmla="*/ 1839520 h 6858000"/>
              <a:gd name="connsiteX739" fmla="*/ 494427 w 7472601"/>
              <a:gd name="connsiteY739" fmla="*/ 1092333 h 6858000"/>
              <a:gd name="connsiteX740" fmla="*/ 506322 w 7472601"/>
              <a:gd name="connsiteY740" fmla="*/ 1020997 h 6858000"/>
              <a:gd name="connsiteX741" fmla="*/ 4570198 w 7472601"/>
              <a:gd name="connsiteY741" fmla="*/ 978081 h 6858000"/>
              <a:gd name="connsiteX742" fmla="*/ 4523691 w 7472601"/>
              <a:gd name="connsiteY742" fmla="*/ 1127776 h 6858000"/>
              <a:gd name="connsiteX743" fmla="*/ 4509875 w 7472601"/>
              <a:gd name="connsiteY743" fmla="*/ 1167552 h 6858000"/>
              <a:gd name="connsiteX744" fmla="*/ 4478168 w 7472601"/>
              <a:gd name="connsiteY744" fmla="*/ 1260735 h 6858000"/>
              <a:gd name="connsiteX745" fmla="*/ 4409309 w 7472601"/>
              <a:gd name="connsiteY745" fmla="*/ 1666996 h 6858000"/>
              <a:gd name="connsiteX746" fmla="*/ 4370031 w 7472601"/>
              <a:gd name="connsiteY746" fmla="*/ 1955666 h 6858000"/>
              <a:gd name="connsiteX747" fmla="*/ 4570198 w 7472601"/>
              <a:gd name="connsiteY747" fmla="*/ 978081 h 6858000"/>
              <a:gd name="connsiteX748" fmla="*/ 4557898 w 7472601"/>
              <a:gd name="connsiteY748" fmla="*/ 900011 h 6858000"/>
              <a:gd name="connsiteX749" fmla="*/ 4344840 w 7472601"/>
              <a:gd name="connsiteY749" fmla="*/ 1922038 h 6858000"/>
              <a:gd name="connsiteX750" fmla="*/ 4378710 w 7472601"/>
              <a:gd name="connsiteY750" fmla="*/ 1665516 h 6858000"/>
              <a:gd name="connsiteX751" fmla="*/ 4448798 w 7472601"/>
              <a:gd name="connsiteY751" fmla="*/ 1253024 h 6858000"/>
              <a:gd name="connsiteX752" fmla="*/ 4480315 w 7472601"/>
              <a:gd name="connsiteY752" fmla="*/ 1158454 h 6858000"/>
              <a:gd name="connsiteX753" fmla="*/ 4494133 w 7472601"/>
              <a:gd name="connsiteY753" fmla="*/ 1118676 h 6858000"/>
              <a:gd name="connsiteX754" fmla="*/ 4557898 w 7472601"/>
              <a:gd name="connsiteY754" fmla="*/ 900011 h 6858000"/>
              <a:gd name="connsiteX755" fmla="*/ 5870151 w 7472601"/>
              <a:gd name="connsiteY755" fmla="*/ 898890 h 6858000"/>
              <a:gd name="connsiteX756" fmla="*/ 5861335 w 7472601"/>
              <a:gd name="connsiteY756" fmla="*/ 899177 h 6858000"/>
              <a:gd name="connsiteX757" fmla="*/ 5843702 w 7472601"/>
              <a:gd name="connsiteY757" fmla="*/ 899748 h 6858000"/>
              <a:gd name="connsiteX758" fmla="*/ 5651107 w 7472601"/>
              <a:gd name="connsiteY758" fmla="*/ 920306 h 6858000"/>
              <a:gd name="connsiteX759" fmla="*/ 5459407 w 7472601"/>
              <a:gd name="connsiteY759" fmla="*/ 940975 h 6858000"/>
              <a:gd name="connsiteX760" fmla="*/ 5374846 w 7472601"/>
              <a:gd name="connsiteY760" fmla="*/ 941988 h 6858000"/>
              <a:gd name="connsiteX761" fmla="*/ 5256105 w 7472601"/>
              <a:gd name="connsiteY761" fmla="*/ 945632 h 6858000"/>
              <a:gd name="connsiteX762" fmla="*/ 5107071 w 7472601"/>
              <a:gd name="connsiteY762" fmla="*/ 969720 h 6858000"/>
              <a:gd name="connsiteX763" fmla="*/ 4998681 w 7472601"/>
              <a:gd name="connsiteY763" fmla="*/ 988771 h 6858000"/>
              <a:gd name="connsiteX764" fmla="*/ 5870151 w 7472601"/>
              <a:gd name="connsiteY764" fmla="*/ 898890 h 6858000"/>
              <a:gd name="connsiteX765" fmla="*/ 5504425 w 7472601"/>
              <a:gd name="connsiteY765" fmla="*/ 848067 h 6858000"/>
              <a:gd name="connsiteX766" fmla="*/ 4968849 w 7472601"/>
              <a:gd name="connsiteY766" fmla="*/ 962318 h 6858000"/>
              <a:gd name="connsiteX767" fmla="*/ 5104039 w 7472601"/>
              <a:gd name="connsiteY767" fmla="*/ 940634 h 6858000"/>
              <a:gd name="connsiteX768" fmla="*/ 5256311 w 7472601"/>
              <a:gd name="connsiteY768" fmla="*/ 916490 h 6858000"/>
              <a:gd name="connsiteX769" fmla="*/ 5377381 w 7472601"/>
              <a:gd name="connsiteY769" fmla="*/ 912671 h 6858000"/>
              <a:gd name="connsiteX770" fmla="*/ 5460148 w 7472601"/>
              <a:gd name="connsiteY770" fmla="*/ 911442 h 6858000"/>
              <a:gd name="connsiteX771" fmla="*/ 5648971 w 7472601"/>
              <a:gd name="connsiteY771" fmla="*/ 891331 h 6858000"/>
              <a:gd name="connsiteX772" fmla="*/ 5844807 w 7472601"/>
              <a:gd name="connsiteY772" fmla="*/ 870718 h 6858000"/>
              <a:gd name="connsiteX773" fmla="*/ 5862975 w 7472601"/>
              <a:gd name="connsiteY773" fmla="*/ 869756 h 6858000"/>
              <a:gd name="connsiteX774" fmla="*/ 5920887 w 7472601"/>
              <a:gd name="connsiteY774" fmla="*/ 865929 h 6858000"/>
              <a:gd name="connsiteX775" fmla="*/ 5504425 w 7472601"/>
              <a:gd name="connsiteY775" fmla="*/ 848067 h 6858000"/>
              <a:gd name="connsiteX776" fmla="*/ 3607114 w 7472601"/>
              <a:gd name="connsiteY776" fmla="*/ 467441 h 6858000"/>
              <a:gd name="connsiteX777" fmla="*/ 3296242 w 7472601"/>
              <a:gd name="connsiteY777" fmla="*/ 807991 h 6858000"/>
              <a:gd name="connsiteX778" fmla="*/ 3174674 w 7472601"/>
              <a:gd name="connsiteY778" fmla="*/ 919759 h 6858000"/>
              <a:gd name="connsiteX779" fmla="*/ 3042978 w 7472601"/>
              <a:gd name="connsiteY779" fmla="*/ 1054894 h 6858000"/>
              <a:gd name="connsiteX780" fmla="*/ 2968914 w 7472601"/>
              <a:gd name="connsiteY780" fmla="*/ 1133756 h 6858000"/>
              <a:gd name="connsiteX781" fmla="*/ 3103823 w 7472601"/>
              <a:gd name="connsiteY781" fmla="*/ 1026814 h 6858000"/>
              <a:gd name="connsiteX782" fmla="*/ 3607114 w 7472601"/>
              <a:gd name="connsiteY782" fmla="*/ 467441 h 6858000"/>
              <a:gd name="connsiteX783" fmla="*/ 3744487 w 7472601"/>
              <a:gd name="connsiteY783" fmla="*/ 383136 h 6858000"/>
              <a:gd name="connsiteX784" fmla="*/ 3970213 w 7472601"/>
              <a:gd name="connsiteY784" fmla="*/ 995559 h 6858000"/>
              <a:gd name="connsiteX785" fmla="*/ 3744487 w 7472601"/>
              <a:gd name="connsiteY785" fmla="*/ 383136 h 6858000"/>
              <a:gd name="connsiteX786" fmla="*/ 3624562 w 7472601"/>
              <a:gd name="connsiteY786" fmla="*/ 367041 h 6858000"/>
              <a:gd name="connsiteX787" fmla="*/ 3489712 w 7472601"/>
              <a:gd name="connsiteY787" fmla="*/ 485386 h 6858000"/>
              <a:gd name="connsiteX788" fmla="*/ 3182994 w 7472601"/>
              <a:gd name="connsiteY788" fmla="*/ 828265 h 6858000"/>
              <a:gd name="connsiteX789" fmla="*/ 2892114 w 7472601"/>
              <a:gd name="connsiteY789" fmla="*/ 1172635 h 6858000"/>
              <a:gd name="connsiteX790" fmla="*/ 3021459 w 7472601"/>
              <a:gd name="connsiteY790" fmla="*/ 1035385 h 6858000"/>
              <a:gd name="connsiteX791" fmla="*/ 3153873 w 7472601"/>
              <a:gd name="connsiteY791" fmla="*/ 898971 h 6858000"/>
              <a:gd name="connsiteX792" fmla="*/ 3276511 w 7472601"/>
              <a:gd name="connsiteY792" fmla="*/ 786423 h 6858000"/>
              <a:gd name="connsiteX793" fmla="*/ 3584154 w 7472601"/>
              <a:gd name="connsiteY793" fmla="*/ 448218 h 6858000"/>
              <a:gd name="connsiteX794" fmla="*/ 3624562 w 7472601"/>
              <a:gd name="connsiteY794" fmla="*/ 367041 h 6858000"/>
              <a:gd name="connsiteX795" fmla="*/ 3766672 w 7472601"/>
              <a:gd name="connsiteY795" fmla="*/ 359429 h 6858000"/>
              <a:gd name="connsiteX796" fmla="*/ 3996338 w 7472601"/>
              <a:gd name="connsiteY796" fmla="*/ 968237 h 6858000"/>
              <a:gd name="connsiteX797" fmla="*/ 3766672 w 7472601"/>
              <a:gd name="connsiteY797" fmla="*/ 359429 h 6858000"/>
              <a:gd name="connsiteX798" fmla="*/ 5805386 w 7472601"/>
              <a:gd name="connsiteY798" fmla="*/ 239240 h 6858000"/>
              <a:gd name="connsiteX799" fmla="*/ 5736947 w 7472601"/>
              <a:gd name="connsiteY799" fmla="*/ 261367 h 6858000"/>
              <a:gd name="connsiteX800" fmla="*/ 5427012 w 7472601"/>
              <a:gd name="connsiteY800" fmla="*/ 311272 h 6858000"/>
              <a:gd name="connsiteX801" fmla="*/ 5147818 w 7472601"/>
              <a:gd name="connsiteY801" fmla="*/ 322112 h 6858000"/>
              <a:gd name="connsiteX802" fmla="*/ 5060854 w 7472601"/>
              <a:gd name="connsiteY802" fmla="*/ 311882 h 6858000"/>
              <a:gd name="connsiteX803" fmla="*/ 4945989 w 7472601"/>
              <a:gd name="connsiteY803" fmla="*/ 300516 h 6858000"/>
              <a:gd name="connsiteX804" fmla="*/ 5410479 w 7472601"/>
              <a:gd name="connsiteY804" fmla="*/ 348434 h 6858000"/>
              <a:gd name="connsiteX805" fmla="*/ 5805386 w 7472601"/>
              <a:gd name="connsiteY805" fmla="*/ 239240 h 6858000"/>
              <a:gd name="connsiteX806" fmla="*/ 5905192 w 7472601"/>
              <a:gd name="connsiteY806" fmla="*/ 163079 h 6858000"/>
              <a:gd name="connsiteX807" fmla="*/ 5865655 w 7472601"/>
              <a:gd name="connsiteY807" fmla="*/ 171901 h 6858000"/>
              <a:gd name="connsiteX808" fmla="*/ 5259740 w 7472601"/>
              <a:gd name="connsiteY808" fmla="*/ 257013 h 6858000"/>
              <a:gd name="connsiteX809" fmla="*/ 5208466 w 7472601"/>
              <a:gd name="connsiteY809" fmla="*/ 257550 h 6858000"/>
              <a:gd name="connsiteX810" fmla="*/ 4980204 w 7472601"/>
              <a:gd name="connsiteY810" fmla="*/ 271903 h 6858000"/>
              <a:gd name="connsiteX811" fmla="*/ 5068068 w 7472601"/>
              <a:gd name="connsiteY811" fmla="*/ 282244 h 6858000"/>
              <a:gd name="connsiteX812" fmla="*/ 5153231 w 7472601"/>
              <a:gd name="connsiteY812" fmla="*/ 292240 h 6858000"/>
              <a:gd name="connsiteX813" fmla="*/ 5426491 w 7472601"/>
              <a:gd name="connsiteY813" fmla="*/ 281128 h 6858000"/>
              <a:gd name="connsiteX814" fmla="*/ 5731212 w 7472601"/>
              <a:gd name="connsiteY814" fmla="*/ 231951 h 6858000"/>
              <a:gd name="connsiteX815" fmla="*/ 5905192 w 7472601"/>
              <a:gd name="connsiteY815" fmla="*/ 163079 h 6858000"/>
              <a:gd name="connsiteX816" fmla="*/ 5944437 w 7472601"/>
              <a:gd name="connsiteY816" fmla="*/ 113829 h 6858000"/>
              <a:gd name="connsiteX817" fmla="*/ 5825032 w 7472601"/>
              <a:gd name="connsiteY817" fmla="*/ 146405 h 6858000"/>
              <a:gd name="connsiteX818" fmla="*/ 4955599 w 7472601"/>
              <a:gd name="connsiteY818" fmla="*/ 247008 h 6858000"/>
              <a:gd name="connsiteX819" fmla="*/ 5210104 w 7472601"/>
              <a:gd name="connsiteY819" fmla="*/ 228123 h 6858000"/>
              <a:gd name="connsiteX820" fmla="*/ 5261015 w 7472601"/>
              <a:gd name="connsiteY820" fmla="*/ 227087 h 6858000"/>
              <a:gd name="connsiteX821" fmla="*/ 5861181 w 7472601"/>
              <a:gd name="connsiteY821" fmla="*/ 143093 h 6858000"/>
              <a:gd name="connsiteX822" fmla="*/ 5961252 w 7472601"/>
              <a:gd name="connsiteY822" fmla="*/ 114820 h 6858000"/>
              <a:gd name="connsiteX823" fmla="*/ 5944437 w 7472601"/>
              <a:gd name="connsiteY823" fmla="*/ 113829 h 6858000"/>
              <a:gd name="connsiteX824" fmla="*/ 3882765 w 7472601"/>
              <a:gd name="connsiteY824" fmla="*/ 0 h 6858000"/>
              <a:gd name="connsiteX825" fmla="*/ 3995099 w 7472601"/>
              <a:gd name="connsiteY825" fmla="*/ 0 h 6858000"/>
              <a:gd name="connsiteX826" fmla="*/ 4163818 w 7472601"/>
              <a:gd name="connsiteY826" fmla="*/ 234104 h 6858000"/>
              <a:gd name="connsiteX827" fmla="*/ 4172099 w 7472601"/>
              <a:gd name="connsiteY827" fmla="*/ 234207 h 6858000"/>
              <a:gd name="connsiteX828" fmla="*/ 4784282 w 7472601"/>
              <a:gd name="connsiteY828" fmla="*/ 276561 h 6858000"/>
              <a:gd name="connsiteX829" fmla="*/ 4801687 w 7472601"/>
              <a:gd name="connsiteY829" fmla="*/ 267764 h 6858000"/>
              <a:gd name="connsiteX830" fmla="*/ 6082788 w 7472601"/>
              <a:gd name="connsiteY830" fmla="*/ 64119 h 6858000"/>
              <a:gd name="connsiteX831" fmla="*/ 6099442 w 7472601"/>
              <a:gd name="connsiteY831" fmla="*/ 82568 h 6858000"/>
              <a:gd name="connsiteX832" fmla="*/ 4804137 w 7472601"/>
              <a:gd name="connsiteY832" fmla="*/ 320931 h 6858000"/>
              <a:gd name="connsiteX833" fmla="*/ 4227047 w 7472601"/>
              <a:gd name="connsiteY833" fmla="*/ 313415 h 6858000"/>
              <a:gd name="connsiteX834" fmla="*/ 4346041 w 7472601"/>
              <a:gd name="connsiteY834" fmla="*/ 456086 h 6858000"/>
              <a:gd name="connsiteX835" fmla="*/ 4870967 w 7472601"/>
              <a:gd name="connsiteY835" fmla="*/ 963061 h 6858000"/>
              <a:gd name="connsiteX836" fmla="*/ 4889647 w 7472601"/>
              <a:gd name="connsiteY836" fmla="*/ 957147 h 6858000"/>
              <a:gd name="connsiteX837" fmla="*/ 5422504 w 7472601"/>
              <a:gd name="connsiteY837" fmla="*/ 805191 h 6858000"/>
              <a:gd name="connsiteX838" fmla="*/ 6087656 w 7472601"/>
              <a:gd name="connsiteY838" fmla="*/ 826703 h 6858000"/>
              <a:gd name="connsiteX839" fmla="*/ 6058717 w 7472601"/>
              <a:gd name="connsiteY839" fmla="*/ 865992 h 6858000"/>
              <a:gd name="connsiteX840" fmla="*/ 4974153 w 7472601"/>
              <a:gd name="connsiteY840" fmla="*/ 1045456 h 6858000"/>
              <a:gd name="connsiteX841" fmla="*/ 5627835 w 7472601"/>
              <a:gd name="connsiteY841" fmla="*/ 1472077 h 6858000"/>
              <a:gd name="connsiteX842" fmla="*/ 5629817 w 7472601"/>
              <a:gd name="connsiteY842" fmla="*/ 1471412 h 6858000"/>
              <a:gd name="connsiteX843" fmla="*/ 5634124 w 7472601"/>
              <a:gd name="connsiteY843" fmla="*/ 1470572 h 6858000"/>
              <a:gd name="connsiteX844" fmla="*/ 5755832 w 7472601"/>
              <a:gd name="connsiteY844" fmla="*/ 1383886 h 6858000"/>
              <a:gd name="connsiteX845" fmla="*/ 6014186 w 7472601"/>
              <a:gd name="connsiteY845" fmla="*/ 1279799 h 6858000"/>
              <a:gd name="connsiteX846" fmla="*/ 6901619 w 7472601"/>
              <a:gd name="connsiteY846" fmla="*/ 1047874 h 6858000"/>
              <a:gd name="connsiteX847" fmla="*/ 6931566 w 7472601"/>
              <a:gd name="connsiteY847" fmla="*/ 1062034 h 6858000"/>
              <a:gd name="connsiteX848" fmla="*/ 5790982 w 7472601"/>
              <a:gd name="connsiteY848" fmla="*/ 1561380 h 6858000"/>
              <a:gd name="connsiteX849" fmla="*/ 6188971 w 7472601"/>
              <a:gd name="connsiteY849" fmla="*/ 1755168 h 6858000"/>
              <a:gd name="connsiteX850" fmla="*/ 6202446 w 7472601"/>
              <a:gd name="connsiteY850" fmla="*/ 1752268 h 6858000"/>
              <a:gd name="connsiteX851" fmla="*/ 7179560 w 7472601"/>
              <a:gd name="connsiteY851" fmla="*/ 1467551 h 6858000"/>
              <a:gd name="connsiteX852" fmla="*/ 7158730 w 7472601"/>
              <a:gd name="connsiteY852" fmla="*/ 1507835 h 6858000"/>
              <a:gd name="connsiteX853" fmla="*/ 6326959 w 7472601"/>
              <a:gd name="connsiteY853" fmla="*/ 1817686 h 6858000"/>
              <a:gd name="connsiteX854" fmla="*/ 6537433 w 7472601"/>
              <a:gd name="connsiteY854" fmla="*/ 1907790 h 6858000"/>
              <a:gd name="connsiteX855" fmla="*/ 6550221 w 7472601"/>
              <a:gd name="connsiteY855" fmla="*/ 1910729 h 6858000"/>
              <a:gd name="connsiteX856" fmla="*/ 6964438 w 7472601"/>
              <a:gd name="connsiteY856" fmla="*/ 2209505 h 6858000"/>
              <a:gd name="connsiteX857" fmla="*/ 7367862 w 7472601"/>
              <a:gd name="connsiteY857" fmla="*/ 2806833 h 6858000"/>
              <a:gd name="connsiteX858" fmla="*/ 7364329 w 7472601"/>
              <a:gd name="connsiteY858" fmla="*/ 2826907 h 6858000"/>
              <a:gd name="connsiteX859" fmla="*/ 7290545 w 7472601"/>
              <a:gd name="connsiteY859" fmla="*/ 2850663 h 6858000"/>
              <a:gd name="connsiteX860" fmla="*/ 6472036 w 7472601"/>
              <a:gd name="connsiteY860" fmla="*/ 1959003 h 6858000"/>
              <a:gd name="connsiteX861" fmla="*/ 5792897 w 7472601"/>
              <a:gd name="connsiteY861" fmla="*/ 1647747 h 6858000"/>
              <a:gd name="connsiteX862" fmla="*/ 5842751 w 7472601"/>
              <a:gd name="connsiteY862" fmla="*/ 1816112 h 6858000"/>
              <a:gd name="connsiteX863" fmla="*/ 5847424 w 7472601"/>
              <a:gd name="connsiteY863" fmla="*/ 1815776 h 6858000"/>
              <a:gd name="connsiteX864" fmla="*/ 6399821 w 7472601"/>
              <a:gd name="connsiteY864" fmla="*/ 2344799 h 6858000"/>
              <a:gd name="connsiteX865" fmla="*/ 6323232 w 7472601"/>
              <a:gd name="connsiteY865" fmla="*/ 2389634 h 6858000"/>
              <a:gd name="connsiteX866" fmla="*/ 5942958 w 7472601"/>
              <a:gd name="connsiteY866" fmla="*/ 2077708 h 6858000"/>
              <a:gd name="connsiteX867" fmla="*/ 5921559 w 7472601"/>
              <a:gd name="connsiteY867" fmla="*/ 2378596 h 6858000"/>
              <a:gd name="connsiteX868" fmla="*/ 5817651 w 7472601"/>
              <a:gd name="connsiteY868" fmla="*/ 3023919 h 6858000"/>
              <a:gd name="connsiteX869" fmla="*/ 5729634 w 7472601"/>
              <a:gd name="connsiteY869" fmla="*/ 3051849 h 6858000"/>
              <a:gd name="connsiteX870" fmla="*/ 5611018 w 7472601"/>
              <a:gd name="connsiteY870" fmla="*/ 2316769 h 6858000"/>
              <a:gd name="connsiteX871" fmla="*/ 5687608 w 7472601"/>
              <a:gd name="connsiteY871" fmla="*/ 2039972 h 6858000"/>
              <a:gd name="connsiteX872" fmla="*/ 5657554 w 7472601"/>
              <a:gd name="connsiteY872" fmla="*/ 1576445 h 6858000"/>
              <a:gd name="connsiteX873" fmla="*/ 5150475 w 7472601"/>
              <a:gd name="connsiteY873" fmla="*/ 1274012 h 6858000"/>
              <a:gd name="connsiteX874" fmla="*/ 5349142 w 7472601"/>
              <a:gd name="connsiteY874" fmla="*/ 2204405 h 6858000"/>
              <a:gd name="connsiteX875" fmla="*/ 5262214 w 7472601"/>
              <a:gd name="connsiteY875" fmla="*/ 2233836 h 6858000"/>
              <a:gd name="connsiteX876" fmla="*/ 4981539 w 7472601"/>
              <a:gd name="connsiteY876" fmla="*/ 1542201 h 6858000"/>
              <a:gd name="connsiteX877" fmla="*/ 4958461 w 7472601"/>
              <a:gd name="connsiteY877" fmla="*/ 1136957 h 6858000"/>
              <a:gd name="connsiteX878" fmla="*/ 4655015 w 7472601"/>
              <a:gd name="connsiteY878" fmla="*/ 891426 h 6858000"/>
              <a:gd name="connsiteX879" fmla="*/ 4348002 w 7472601"/>
              <a:gd name="connsiteY879" fmla="*/ 2205895 h 6858000"/>
              <a:gd name="connsiteX880" fmla="*/ 4262250 w 7472601"/>
              <a:gd name="connsiteY880" fmla="*/ 2219972 h 6858000"/>
              <a:gd name="connsiteX881" fmla="*/ 4550611 w 7472601"/>
              <a:gd name="connsiteY881" fmla="*/ 817540 h 6858000"/>
              <a:gd name="connsiteX882" fmla="*/ 4564418 w 7472601"/>
              <a:gd name="connsiteY882" fmla="*/ 808293 h 6858000"/>
              <a:gd name="connsiteX883" fmla="*/ 4266388 w 7472601"/>
              <a:gd name="connsiteY883" fmla="*/ 500083 h 6858000"/>
              <a:gd name="connsiteX884" fmla="*/ 4032842 w 7472601"/>
              <a:gd name="connsiteY884" fmla="*/ 211809 h 6858000"/>
              <a:gd name="connsiteX885" fmla="*/ 3882765 w 7472601"/>
              <a:gd name="connsiteY885" fmla="*/ 0 h 6858000"/>
              <a:gd name="connsiteX886" fmla="*/ 3721337 w 7472601"/>
              <a:gd name="connsiteY886" fmla="*/ 0 h 6858000"/>
              <a:gd name="connsiteX887" fmla="*/ 3797544 w 7472601"/>
              <a:gd name="connsiteY887" fmla="*/ 0 h 6858000"/>
              <a:gd name="connsiteX888" fmla="*/ 3775734 w 7472601"/>
              <a:gd name="connsiteY888" fmla="*/ 95131 h 6858000"/>
              <a:gd name="connsiteX889" fmla="*/ 3724807 w 7472601"/>
              <a:gd name="connsiteY889" fmla="*/ 272257 h 6858000"/>
              <a:gd name="connsiteX890" fmla="*/ 3726844 w 7472601"/>
              <a:gd name="connsiteY890" fmla="*/ 282988 h 6858000"/>
              <a:gd name="connsiteX891" fmla="*/ 3742664 w 7472601"/>
              <a:gd name="connsiteY891" fmla="*/ 279918 h 6858000"/>
              <a:gd name="connsiteX892" fmla="*/ 4103910 w 7472601"/>
              <a:gd name="connsiteY892" fmla="*/ 1161917 h 6858000"/>
              <a:gd name="connsiteX893" fmla="*/ 4020269 w 7472601"/>
              <a:gd name="connsiteY893" fmla="*/ 1200406 h 6858000"/>
              <a:gd name="connsiteX894" fmla="*/ 3674882 w 7472601"/>
              <a:gd name="connsiteY894" fmla="*/ 488524 h 6858000"/>
              <a:gd name="connsiteX895" fmla="*/ 3132682 w 7472601"/>
              <a:gd name="connsiteY895" fmla="*/ 1072284 h 6858000"/>
              <a:gd name="connsiteX896" fmla="*/ 2716346 w 7472601"/>
              <a:gd name="connsiteY896" fmla="*/ 1276376 h 6858000"/>
              <a:gd name="connsiteX897" fmla="*/ 2716772 w 7472601"/>
              <a:gd name="connsiteY897" fmla="*/ 1255462 h 6858000"/>
              <a:gd name="connsiteX898" fmla="*/ 3471096 w 7472601"/>
              <a:gd name="connsiteY898" fmla="*/ 437072 h 6858000"/>
              <a:gd name="connsiteX899" fmla="*/ 3639057 w 7472601"/>
              <a:gd name="connsiteY899" fmla="*/ 286334 h 6858000"/>
              <a:gd name="connsiteX900" fmla="*/ 3640309 w 7472601"/>
              <a:gd name="connsiteY900" fmla="*/ 284664 h 6858000"/>
              <a:gd name="connsiteX901" fmla="*/ 3646022 w 7472601"/>
              <a:gd name="connsiteY901" fmla="*/ 276711 h 6858000"/>
              <a:gd name="connsiteX902" fmla="*/ 3707943 w 7472601"/>
              <a:gd name="connsiteY902" fmla="*/ 65958 h 6858000"/>
              <a:gd name="connsiteX903" fmla="*/ 3721337 w 7472601"/>
              <a:gd name="connsiteY903" fmla="*/ 0 h 6858000"/>
              <a:gd name="connsiteX904" fmla="*/ 2867960 w 7472601"/>
              <a:gd name="connsiteY904" fmla="*/ 0 h 6858000"/>
              <a:gd name="connsiteX905" fmla="*/ 2926351 w 7472601"/>
              <a:gd name="connsiteY905" fmla="*/ 0 h 6858000"/>
              <a:gd name="connsiteX906" fmla="*/ 2902823 w 7472601"/>
              <a:gd name="connsiteY906" fmla="*/ 262929 h 6858000"/>
              <a:gd name="connsiteX907" fmla="*/ 2940663 w 7472601"/>
              <a:gd name="connsiteY907" fmla="*/ 140884 h 6858000"/>
              <a:gd name="connsiteX908" fmla="*/ 2947039 w 7472601"/>
              <a:gd name="connsiteY908" fmla="*/ 122524 h 6858000"/>
              <a:gd name="connsiteX909" fmla="*/ 2984316 w 7472601"/>
              <a:gd name="connsiteY909" fmla="*/ 0 h 6858000"/>
              <a:gd name="connsiteX910" fmla="*/ 3016114 w 7472601"/>
              <a:gd name="connsiteY910" fmla="*/ 0 h 6858000"/>
              <a:gd name="connsiteX911" fmla="*/ 2979949 w 7472601"/>
              <a:gd name="connsiteY911" fmla="*/ 119274 h 6858000"/>
              <a:gd name="connsiteX912" fmla="*/ 3023879 w 7472601"/>
              <a:gd name="connsiteY912" fmla="*/ 0 h 6858000"/>
              <a:gd name="connsiteX913" fmla="*/ 3105400 w 7472601"/>
              <a:gd name="connsiteY913" fmla="*/ 0 h 6858000"/>
              <a:gd name="connsiteX914" fmla="*/ 3094669 w 7472601"/>
              <a:gd name="connsiteY914" fmla="*/ 30308 h 6858000"/>
              <a:gd name="connsiteX915" fmla="*/ 2901945 w 7472601"/>
              <a:gd name="connsiteY915" fmla="*/ 466538 h 6858000"/>
              <a:gd name="connsiteX916" fmla="*/ 2815209 w 7472601"/>
              <a:gd name="connsiteY916" fmla="*/ 497361 h 6858000"/>
              <a:gd name="connsiteX917" fmla="*/ 2844845 w 7472601"/>
              <a:gd name="connsiteY917" fmla="*/ 127638 h 6858000"/>
              <a:gd name="connsiteX918" fmla="*/ 2867960 w 7472601"/>
              <a:gd name="connsiteY918" fmla="*/ 0 h 6858000"/>
              <a:gd name="connsiteX919" fmla="*/ 1057230 w 7472601"/>
              <a:gd name="connsiteY919" fmla="*/ 0 h 6858000"/>
              <a:gd name="connsiteX920" fmla="*/ 1111003 w 7472601"/>
              <a:gd name="connsiteY920" fmla="*/ 0 h 6858000"/>
              <a:gd name="connsiteX921" fmla="*/ 1125553 w 7472601"/>
              <a:gd name="connsiteY921" fmla="*/ 52588 h 6858000"/>
              <a:gd name="connsiteX922" fmla="*/ 1304276 w 7472601"/>
              <a:gd name="connsiteY922" fmla="*/ 476275 h 6858000"/>
              <a:gd name="connsiteX923" fmla="*/ 1492066 w 7472601"/>
              <a:gd name="connsiteY923" fmla="*/ 886333 h 6858000"/>
              <a:gd name="connsiteX924" fmla="*/ 1423698 w 7472601"/>
              <a:gd name="connsiteY924" fmla="*/ 710817 h 6858000"/>
              <a:gd name="connsiteX925" fmla="*/ 1357609 w 7472601"/>
              <a:gd name="connsiteY925" fmla="*/ 532892 h 6858000"/>
              <a:gd name="connsiteX926" fmla="*/ 1309550 w 7472601"/>
              <a:gd name="connsiteY926" fmla="*/ 374031 h 6858000"/>
              <a:gd name="connsiteX927" fmla="*/ 1193673 w 7472601"/>
              <a:gd name="connsiteY927" fmla="*/ 49533 h 6858000"/>
              <a:gd name="connsiteX928" fmla="*/ 1164391 w 7472601"/>
              <a:gd name="connsiteY928" fmla="*/ 0 h 6858000"/>
              <a:gd name="connsiteX929" fmla="*/ 1200666 w 7472601"/>
              <a:gd name="connsiteY929" fmla="*/ 0 h 6858000"/>
              <a:gd name="connsiteX930" fmla="*/ 1223408 w 7472601"/>
              <a:gd name="connsiteY930" fmla="*/ 38996 h 6858000"/>
              <a:gd name="connsiteX931" fmla="*/ 1339635 w 7472601"/>
              <a:gd name="connsiteY931" fmla="*/ 365517 h 6858000"/>
              <a:gd name="connsiteX932" fmla="*/ 1387469 w 7472601"/>
              <a:gd name="connsiteY932" fmla="*/ 523079 h 6858000"/>
              <a:gd name="connsiteX933" fmla="*/ 1452685 w 7472601"/>
              <a:gd name="connsiteY933" fmla="*/ 699806 h 6858000"/>
              <a:gd name="connsiteX934" fmla="*/ 1492092 w 7472601"/>
              <a:gd name="connsiteY934" fmla="*/ 800424 h 6858000"/>
              <a:gd name="connsiteX935" fmla="*/ 1455302 w 7472601"/>
              <a:gd name="connsiteY935" fmla="*/ 632913 h 6858000"/>
              <a:gd name="connsiteX936" fmla="*/ 1222336 w 7472601"/>
              <a:gd name="connsiteY936" fmla="*/ 9480 h 6858000"/>
              <a:gd name="connsiteX937" fmla="*/ 1214634 w 7472601"/>
              <a:gd name="connsiteY937" fmla="*/ 0 h 6858000"/>
              <a:gd name="connsiteX938" fmla="*/ 1289827 w 7472601"/>
              <a:gd name="connsiteY938" fmla="*/ 0 h 6858000"/>
              <a:gd name="connsiteX939" fmla="*/ 1321076 w 7472601"/>
              <a:gd name="connsiteY939" fmla="*/ 59722 h 6858000"/>
              <a:gd name="connsiteX940" fmla="*/ 1512579 w 7472601"/>
              <a:gd name="connsiteY940" fmla="*/ 626441 h 6858000"/>
              <a:gd name="connsiteX941" fmla="*/ 1506076 w 7472601"/>
              <a:gd name="connsiteY941" fmla="*/ 1089289 h 6858000"/>
              <a:gd name="connsiteX942" fmla="*/ 1486346 w 7472601"/>
              <a:gd name="connsiteY942" fmla="*/ 1079919 h 6858000"/>
              <a:gd name="connsiteX943" fmla="*/ 1070511 w 7472601"/>
              <a:gd name="connsiteY943" fmla="*/ 48609 h 6858000"/>
              <a:gd name="connsiteX944" fmla="*/ 1057230 w 7472601"/>
              <a:gd name="connsiteY944" fmla="*/ 0 h 6858000"/>
              <a:gd name="connsiteX945" fmla="*/ 43151 w 7472601"/>
              <a:gd name="connsiteY945" fmla="*/ 0 h 6858000"/>
              <a:gd name="connsiteX946" fmla="*/ 95283 w 7472601"/>
              <a:gd name="connsiteY946" fmla="*/ 0 h 6858000"/>
              <a:gd name="connsiteX947" fmla="*/ 300708 w 7472601"/>
              <a:gd name="connsiteY947" fmla="*/ 154571 h 6858000"/>
              <a:gd name="connsiteX948" fmla="*/ 530414 w 7472601"/>
              <a:gd name="connsiteY948" fmla="*/ 354673 h 6858000"/>
              <a:gd name="connsiteX949" fmla="*/ 333785 w 7472601"/>
              <a:gd name="connsiteY949" fmla="*/ 161564 h 6858000"/>
              <a:gd name="connsiteX950" fmla="*/ 147005 w 7472601"/>
              <a:gd name="connsiteY950" fmla="*/ 0 h 6858000"/>
              <a:gd name="connsiteX951" fmla="*/ 272509 w 7472601"/>
              <a:gd name="connsiteY951" fmla="*/ 0 h 6858000"/>
              <a:gd name="connsiteX952" fmla="*/ 326276 w 7472601"/>
              <a:gd name="connsiteY952" fmla="*/ 45847 h 6858000"/>
              <a:gd name="connsiteX953" fmla="*/ 823759 w 7472601"/>
              <a:gd name="connsiteY953" fmla="*/ 574145 h 6858000"/>
              <a:gd name="connsiteX954" fmla="*/ 811254 w 7472601"/>
              <a:gd name="connsiteY954" fmla="*/ 665546 h 6858000"/>
              <a:gd name="connsiteX955" fmla="*/ 154042 w 7472601"/>
              <a:gd name="connsiteY955" fmla="*/ 261522 h 6858000"/>
              <a:gd name="connsiteX956" fmla="*/ 13550 w 7472601"/>
              <a:gd name="connsiteY956" fmla="*/ 158423 h 6858000"/>
              <a:gd name="connsiteX957" fmla="*/ 0 w 7472601"/>
              <a:gd name="connsiteY957" fmla="*/ 146618 h 6858000"/>
              <a:gd name="connsiteX958" fmla="*/ 0 w 7472601"/>
              <a:gd name="connsiteY958" fmla="*/ 59161 h 6858000"/>
              <a:gd name="connsiteX959" fmla="*/ 45427 w 7472601"/>
              <a:gd name="connsiteY959" fmla="*/ 101078 h 6858000"/>
              <a:gd name="connsiteX960" fmla="*/ 630103 w 7472601"/>
              <a:gd name="connsiteY960" fmla="*/ 485885 h 6858000"/>
              <a:gd name="connsiteX961" fmla="*/ 532040 w 7472601"/>
              <a:gd name="connsiteY961" fmla="*/ 399359 h 6858000"/>
              <a:gd name="connsiteX962" fmla="*/ 517618 w 7472601"/>
              <a:gd name="connsiteY962" fmla="*/ 385726 h 6858000"/>
              <a:gd name="connsiteX963" fmla="*/ 285074 w 7472601"/>
              <a:gd name="connsiteY963" fmla="*/ 182755 h 6858000"/>
              <a:gd name="connsiteX964" fmla="*/ 43151 w 7472601"/>
              <a:gd name="connsiteY964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312589 w 7472601"/>
              <a:gd name="connsiteY80" fmla="*/ 5982309 h 6858000"/>
              <a:gd name="connsiteX81" fmla="*/ 7448321 w 7472601"/>
              <a:gd name="connsiteY81" fmla="*/ 6190991 h 6858000"/>
              <a:gd name="connsiteX82" fmla="*/ 7467600 w 7472601"/>
              <a:gd name="connsiteY82" fmla="*/ 6221686 h 6858000"/>
              <a:gd name="connsiteX83" fmla="*/ 7467600 w 7472601"/>
              <a:gd name="connsiteY83" fmla="*/ 6334256 h 6858000"/>
              <a:gd name="connsiteX84" fmla="*/ 7454976 w 7472601"/>
              <a:gd name="connsiteY84" fmla="*/ 6318297 h 6858000"/>
              <a:gd name="connsiteX85" fmla="*/ 1456157 w 7472601"/>
              <a:gd name="connsiteY85" fmla="*/ 5371404 h 6858000"/>
              <a:gd name="connsiteX86" fmla="*/ 1244432 w 7472601"/>
              <a:gd name="connsiteY86" fmla="*/ 5385601 h 6858000"/>
              <a:gd name="connsiteX87" fmla="*/ 973990 w 7472601"/>
              <a:gd name="connsiteY87" fmla="*/ 5424940 h 6858000"/>
              <a:gd name="connsiteX88" fmla="*/ 1103809 w 7472601"/>
              <a:gd name="connsiteY88" fmla="*/ 5433720 h 6858000"/>
              <a:gd name="connsiteX89" fmla="*/ 1123454 w 7472601"/>
              <a:gd name="connsiteY89" fmla="*/ 5435727 h 6858000"/>
              <a:gd name="connsiteX90" fmla="*/ 1737017 w 7472601"/>
              <a:gd name="connsiteY90" fmla="*/ 5452183 h 6858000"/>
              <a:gd name="connsiteX91" fmla="*/ 1824397 w 7472601"/>
              <a:gd name="connsiteY91" fmla="*/ 5447757 h 6858000"/>
              <a:gd name="connsiteX92" fmla="*/ 2070059 w 7472601"/>
              <a:gd name="connsiteY92" fmla="*/ 5441660 h 6858000"/>
              <a:gd name="connsiteX93" fmla="*/ 1456157 w 7472601"/>
              <a:gd name="connsiteY93" fmla="*/ 5371404 h 6858000"/>
              <a:gd name="connsiteX94" fmla="*/ 4988186 w 7472601"/>
              <a:gd name="connsiteY94" fmla="*/ 5216467 h 6858000"/>
              <a:gd name="connsiteX95" fmla="*/ 4777334 w 7472601"/>
              <a:gd name="connsiteY95" fmla="*/ 5406072 h 6858000"/>
              <a:gd name="connsiteX96" fmla="*/ 4718341 w 7472601"/>
              <a:gd name="connsiteY96" fmla="*/ 5468043 h 6858000"/>
              <a:gd name="connsiteX97" fmla="*/ 4604655 w 7472601"/>
              <a:gd name="connsiteY97" fmla="*/ 5583434 h 6858000"/>
              <a:gd name="connsiteX98" fmla="*/ 4565074 w 7472601"/>
              <a:gd name="connsiteY98" fmla="*/ 5618550 h 6858000"/>
              <a:gd name="connsiteX99" fmla="*/ 4988186 w 7472601"/>
              <a:gd name="connsiteY99" fmla="*/ 5216467 h 6858000"/>
              <a:gd name="connsiteX100" fmla="*/ 4978032 w 7472601"/>
              <a:gd name="connsiteY100" fmla="*/ 5183809 h 6858000"/>
              <a:gd name="connsiteX101" fmla="*/ 4463413 w 7472601"/>
              <a:gd name="connsiteY101" fmla="*/ 5615162 h 6858000"/>
              <a:gd name="connsiteX102" fmla="*/ 4358134 w 7472601"/>
              <a:gd name="connsiteY102" fmla="*/ 5742791 h 6858000"/>
              <a:gd name="connsiteX103" fmla="*/ 4376219 w 7472601"/>
              <a:gd name="connsiteY103" fmla="*/ 5729027 h 6858000"/>
              <a:gd name="connsiteX104" fmla="*/ 4582340 w 7472601"/>
              <a:gd name="connsiteY104" fmla="*/ 5561037 h 6858000"/>
              <a:gd name="connsiteX105" fmla="*/ 4694684 w 7472601"/>
              <a:gd name="connsiteY105" fmla="*/ 5447098 h 6858000"/>
              <a:gd name="connsiteX106" fmla="*/ 4754123 w 7472601"/>
              <a:gd name="connsiteY106" fmla="*/ 5384643 h 6858000"/>
              <a:gd name="connsiteX107" fmla="*/ 4978032 w 7472601"/>
              <a:gd name="connsiteY107" fmla="*/ 5183809 h 6858000"/>
              <a:gd name="connsiteX108" fmla="*/ 1903353 w 7472601"/>
              <a:gd name="connsiteY108" fmla="*/ 5044827 h 6858000"/>
              <a:gd name="connsiteX109" fmla="*/ 1936931 w 7472601"/>
              <a:gd name="connsiteY109" fmla="*/ 5093954 h 6858000"/>
              <a:gd name="connsiteX110" fmla="*/ 2195868 w 7472601"/>
              <a:gd name="connsiteY110" fmla="*/ 5396574 h 6858000"/>
              <a:gd name="connsiteX111" fmla="*/ 2088852 w 7472601"/>
              <a:gd name="connsiteY111" fmla="*/ 5166123 h 6858000"/>
              <a:gd name="connsiteX112" fmla="*/ 1958241 w 7472601"/>
              <a:gd name="connsiteY112" fmla="*/ 5067955 h 6858000"/>
              <a:gd name="connsiteX113" fmla="*/ 1903353 w 7472601"/>
              <a:gd name="connsiteY113" fmla="*/ 5044827 h 6858000"/>
              <a:gd name="connsiteX114" fmla="*/ 1979378 w 7472601"/>
              <a:gd name="connsiteY114" fmla="*/ 4769504 h 6858000"/>
              <a:gd name="connsiteX115" fmla="*/ 2882120 w 7472601"/>
              <a:gd name="connsiteY115" fmla="*/ 5064547 h 6858000"/>
              <a:gd name="connsiteX116" fmla="*/ 2793103 w 7472601"/>
              <a:gd name="connsiteY116" fmla="*/ 5039699 h 6858000"/>
              <a:gd name="connsiteX117" fmla="*/ 2770041 w 7472601"/>
              <a:gd name="connsiteY117" fmla="*/ 5033634 h 6858000"/>
              <a:gd name="connsiteX118" fmla="*/ 1979378 w 7472601"/>
              <a:gd name="connsiteY118" fmla="*/ 4769504 h 6858000"/>
              <a:gd name="connsiteX119" fmla="*/ 1927410 w 7472601"/>
              <a:gd name="connsiteY119" fmla="*/ 4716164 h 6858000"/>
              <a:gd name="connsiteX120" fmla="*/ 1959587 w 7472601"/>
              <a:gd name="connsiteY120" fmla="*/ 4728849 h 6858000"/>
              <a:gd name="connsiteX121" fmla="*/ 2777707 w 7472601"/>
              <a:gd name="connsiteY121" fmla="*/ 5003991 h 6858000"/>
              <a:gd name="connsiteX122" fmla="*/ 2800768 w 7472601"/>
              <a:gd name="connsiteY122" fmla="*/ 5010056 h 6858000"/>
              <a:gd name="connsiteX123" fmla="*/ 2879408 w 7472601"/>
              <a:gd name="connsiteY123" fmla="*/ 5031590 h 6858000"/>
              <a:gd name="connsiteX124" fmla="*/ 2862295 w 7472601"/>
              <a:gd name="connsiteY124" fmla="*/ 5022958 h 6858000"/>
              <a:gd name="connsiteX125" fmla="*/ 2813343 w 7472601"/>
              <a:gd name="connsiteY125" fmla="*/ 4998369 h 6858000"/>
              <a:gd name="connsiteX126" fmla="*/ 2646245 w 7472601"/>
              <a:gd name="connsiteY126" fmla="*/ 4930999 h 6858000"/>
              <a:gd name="connsiteX127" fmla="*/ 1999243 w 7472601"/>
              <a:gd name="connsiteY127" fmla="*/ 4730524 h 6858000"/>
              <a:gd name="connsiteX128" fmla="*/ 1979527 w 7472601"/>
              <a:gd name="connsiteY128" fmla="*/ 4726651 h 6858000"/>
              <a:gd name="connsiteX129" fmla="*/ 1927410 w 7472601"/>
              <a:gd name="connsiteY129" fmla="*/ 4716164 h 6858000"/>
              <a:gd name="connsiteX130" fmla="*/ 1997014 w 7472601"/>
              <a:gd name="connsiteY130" fmla="*/ 4698007 h 6858000"/>
              <a:gd name="connsiteX131" fmla="*/ 2005458 w 7472601"/>
              <a:gd name="connsiteY131" fmla="*/ 4699540 h 6858000"/>
              <a:gd name="connsiteX132" fmla="*/ 2657186 w 7472601"/>
              <a:gd name="connsiteY132" fmla="*/ 4901687 h 6858000"/>
              <a:gd name="connsiteX133" fmla="*/ 2826662 w 7472601"/>
              <a:gd name="connsiteY133" fmla="*/ 4970362 h 6858000"/>
              <a:gd name="connsiteX134" fmla="*/ 2876100 w 7472601"/>
              <a:gd name="connsiteY134" fmla="*/ 4995397 h 6858000"/>
              <a:gd name="connsiteX135" fmla="*/ 3042600 w 7472601"/>
              <a:gd name="connsiteY135" fmla="*/ 5059532 h 6858000"/>
              <a:gd name="connsiteX136" fmla="*/ 1997014 w 7472601"/>
              <a:gd name="connsiteY136" fmla="*/ 4698007 h 6858000"/>
              <a:gd name="connsiteX137" fmla="*/ 2305292 w 7472601"/>
              <a:gd name="connsiteY137" fmla="*/ 4219492 h 6858000"/>
              <a:gd name="connsiteX138" fmla="*/ 3360922 w 7472601"/>
              <a:gd name="connsiteY138" fmla="*/ 4529373 h 6858000"/>
              <a:gd name="connsiteX139" fmla="*/ 3492420 w 7472601"/>
              <a:gd name="connsiteY139" fmla="*/ 4510145 h 6858000"/>
              <a:gd name="connsiteX140" fmla="*/ 3364086 w 7472601"/>
              <a:gd name="connsiteY140" fmla="*/ 4480340 h 6858000"/>
              <a:gd name="connsiteX141" fmla="*/ 3225818 w 7472601"/>
              <a:gd name="connsiteY141" fmla="*/ 4411822 h 6858000"/>
              <a:gd name="connsiteX142" fmla="*/ 3129696 w 7472601"/>
              <a:gd name="connsiteY142" fmla="*/ 4360704 h 6858000"/>
              <a:gd name="connsiteX143" fmla="*/ 2814545 w 7472601"/>
              <a:gd name="connsiteY143" fmla="*/ 4282955 h 6858000"/>
              <a:gd name="connsiteX144" fmla="*/ 2305292 w 7472601"/>
              <a:gd name="connsiteY144" fmla="*/ 4219492 h 6858000"/>
              <a:gd name="connsiteX145" fmla="*/ 2626982 w 7472601"/>
              <a:gd name="connsiteY145" fmla="*/ 4206450 h 6858000"/>
              <a:gd name="connsiteX146" fmla="*/ 2490617 w 7472601"/>
              <a:gd name="connsiteY146" fmla="*/ 4206951 h 6858000"/>
              <a:gd name="connsiteX147" fmla="*/ 2819869 w 7472601"/>
              <a:gd name="connsiteY147" fmla="*/ 4252936 h 6858000"/>
              <a:gd name="connsiteX148" fmla="*/ 3143018 w 7472601"/>
              <a:gd name="connsiteY148" fmla="*/ 4332698 h 6858000"/>
              <a:gd name="connsiteX149" fmla="*/ 3241520 w 7472601"/>
              <a:gd name="connsiteY149" fmla="*/ 4385112 h 6858000"/>
              <a:gd name="connsiteX150" fmla="*/ 3374575 w 7472601"/>
              <a:gd name="connsiteY150" fmla="*/ 4451517 h 6858000"/>
              <a:gd name="connsiteX151" fmla="*/ 3505221 w 7472601"/>
              <a:gd name="connsiteY151" fmla="*/ 4480757 h 6858000"/>
              <a:gd name="connsiteX152" fmla="*/ 2626982 w 7472601"/>
              <a:gd name="connsiteY152" fmla="*/ 4206450 h 6858000"/>
              <a:gd name="connsiteX153" fmla="*/ 1310106 w 7472601"/>
              <a:gd name="connsiteY153" fmla="*/ 3943217 h 6858000"/>
              <a:gd name="connsiteX154" fmla="*/ 854994 w 7472601"/>
              <a:gd name="connsiteY154" fmla="*/ 4399136 h 6858000"/>
              <a:gd name="connsiteX155" fmla="*/ 742462 w 7472601"/>
              <a:gd name="connsiteY155" fmla="*/ 4594648 h 6858000"/>
              <a:gd name="connsiteX156" fmla="*/ 820602 w 7472601"/>
              <a:gd name="connsiteY156" fmla="*/ 4485915 h 6858000"/>
              <a:gd name="connsiteX157" fmla="*/ 878295 w 7472601"/>
              <a:gd name="connsiteY157" fmla="*/ 4403594 h 6858000"/>
              <a:gd name="connsiteX158" fmla="*/ 1240607 w 7472601"/>
              <a:gd name="connsiteY158" fmla="*/ 4010401 h 6858000"/>
              <a:gd name="connsiteX159" fmla="*/ 1310106 w 7472601"/>
              <a:gd name="connsiteY159" fmla="*/ 3943217 h 6858000"/>
              <a:gd name="connsiteX160" fmla="*/ 1423113 w 7472601"/>
              <a:gd name="connsiteY160" fmla="*/ 3874565 h 6858000"/>
              <a:gd name="connsiteX161" fmla="*/ 1260565 w 7472601"/>
              <a:gd name="connsiteY161" fmla="*/ 4031982 h 6858000"/>
              <a:gd name="connsiteX162" fmla="*/ 901900 w 7472601"/>
              <a:gd name="connsiteY162" fmla="*/ 4421236 h 6858000"/>
              <a:gd name="connsiteX163" fmla="*/ 845044 w 7472601"/>
              <a:gd name="connsiteY163" fmla="*/ 4502436 h 6858000"/>
              <a:gd name="connsiteX164" fmla="*/ 685926 w 7472601"/>
              <a:gd name="connsiteY164" fmla="*/ 4703069 h 6858000"/>
              <a:gd name="connsiteX165" fmla="*/ 684248 w 7472601"/>
              <a:gd name="connsiteY165" fmla="*/ 4706721 h 6858000"/>
              <a:gd name="connsiteX166" fmla="*/ 1423113 w 7472601"/>
              <a:gd name="connsiteY166" fmla="*/ 3874565 h 6858000"/>
              <a:gd name="connsiteX167" fmla="*/ 3316479 w 7472601"/>
              <a:gd name="connsiteY167" fmla="*/ 3872136 h 6858000"/>
              <a:gd name="connsiteX168" fmla="*/ 3546806 w 7472601"/>
              <a:gd name="connsiteY168" fmla="*/ 4356139 h 6858000"/>
              <a:gd name="connsiteX169" fmla="*/ 3364433 w 7472601"/>
              <a:gd name="connsiteY169" fmla="*/ 3953121 h 6858000"/>
              <a:gd name="connsiteX170" fmla="*/ 3316479 w 7472601"/>
              <a:gd name="connsiteY170" fmla="*/ 3872136 h 6858000"/>
              <a:gd name="connsiteX171" fmla="*/ 3291335 w 7472601"/>
              <a:gd name="connsiteY171" fmla="*/ 3767420 h 6858000"/>
              <a:gd name="connsiteX172" fmla="*/ 3390805 w 7472601"/>
              <a:gd name="connsiteY172" fmla="*/ 3937163 h 6858000"/>
              <a:gd name="connsiteX173" fmla="*/ 3579062 w 7472601"/>
              <a:gd name="connsiteY173" fmla="*/ 4359040 h 6858000"/>
              <a:gd name="connsiteX174" fmla="*/ 3467355 w 7472601"/>
              <a:gd name="connsiteY174" fmla="*/ 3988130 h 6858000"/>
              <a:gd name="connsiteX175" fmla="*/ 3310753 w 7472601"/>
              <a:gd name="connsiteY175" fmla="*/ 3787140 h 6858000"/>
              <a:gd name="connsiteX176" fmla="*/ 3291335 w 7472601"/>
              <a:gd name="connsiteY176" fmla="*/ 3767420 h 6858000"/>
              <a:gd name="connsiteX177" fmla="*/ 1635889 w 7472601"/>
              <a:gd name="connsiteY177" fmla="*/ 3709494 h 6858000"/>
              <a:gd name="connsiteX178" fmla="*/ 1634800 w 7472601"/>
              <a:gd name="connsiteY178" fmla="*/ 3731111 h 6858000"/>
              <a:gd name="connsiteX179" fmla="*/ 1635889 w 7472601"/>
              <a:gd name="connsiteY179" fmla="*/ 3709494 h 6858000"/>
              <a:gd name="connsiteX180" fmla="*/ 1510397 w 7472601"/>
              <a:gd name="connsiteY180" fmla="*/ 3684705 h 6858000"/>
              <a:gd name="connsiteX181" fmla="*/ 1146550 w 7472601"/>
              <a:gd name="connsiteY181" fmla="*/ 3802012 h 6858000"/>
              <a:gd name="connsiteX182" fmla="*/ 698834 w 7472601"/>
              <a:gd name="connsiteY182" fmla="*/ 3952272 h 6858000"/>
              <a:gd name="connsiteX183" fmla="*/ 34256 w 7472601"/>
              <a:gd name="connsiteY183" fmla="*/ 4347603 h 6858000"/>
              <a:gd name="connsiteX184" fmla="*/ 527241 w 7472601"/>
              <a:gd name="connsiteY184" fmla="*/ 4065078 h 6858000"/>
              <a:gd name="connsiteX185" fmla="*/ 1510397 w 7472601"/>
              <a:gd name="connsiteY185" fmla="*/ 3684705 h 6858000"/>
              <a:gd name="connsiteX186" fmla="*/ 1313114 w 7472601"/>
              <a:gd name="connsiteY186" fmla="*/ 3655216 h 6858000"/>
              <a:gd name="connsiteX187" fmla="*/ 1109304 w 7472601"/>
              <a:gd name="connsiteY187" fmla="*/ 3669030 h 6858000"/>
              <a:gd name="connsiteX188" fmla="*/ 8129 w 7472601"/>
              <a:gd name="connsiteY188" fmla="*/ 4330519 h 6858000"/>
              <a:gd name="connsiteX189" fmla="*/ 687572 w 7472601"/>
              <a:gd name="connsiteY189" fmla="*/ 3925629 h 6858000"/>
              <a:gd name="connsiteX190" fmla="*/ 1138365 w 7472601"/>
              <a:gd name="connsiteY190" fmla="*/ 3774515 h 6858000"/>
              <a:gd name="connsiteX191" fmla="*/ 1505579 w 7472601"/>
              <a:gd name="connsiteY191" fmla="*/ 3655526 h 6858000"/>
              <a:gd name="connsiteX192" fmla="*/ 1313114 w 7472601"/>
              <a:gd name="connsiteY192" fmla="*/ 3655216 h 6858000"/>
              <a:gd name="connsiteX193" fmla="*/ 3655073 w 7472601"/>
              <a:gd name="connsiteY193" fmla="*/ 3650884 h 6858000"/>
              <a:gd name="connsiteX194" fmla="*/ 3989938 w 7472601"/>
              <a:gd name="connsiteY194" fmla="*/ 3991685 h 6858000"/>
              <a:gd name="connsiteX195" fmla="*/ 4393907 w 7472601"/>
              <a:gd name="connsiteY195" fmla="*/ 4261258 h 6858000"/>
              <a:gd name="connsiteX196" fmla="*/ 4648051 w 7472601"/>
              <a:gd name="connsiteY196" fmla="*/ 4374051 h 6858000"/>
              <a:gd name="connsiteX197" fmla="*/ 4383389 w 7472601"/>
              <a:gd name="connsiteY197" fmla="*/ 4184369 h 6858000"/>
              <a:gd name="connsiteX198" fmla="*/ 4165508 w 7472601"/>
              <a:gd name="connsiteY198" fmla="*/ 4035196 h 6858000"/>
              <a:gd name="connsiteX199" fmla="*/ 4068162 w 7472601"/>
              <a:gd name="connsiteY199" fmla="*/ 3953394 h 6858000"/>
              <a:gd name="connsiteX200" fmla="*/ 3981416 w 7472601"/>
              <a:gd name="connsiteY200" fmla="*/ 3880482 h 6858000"/>
              <a:gd name="connsiteX201" fmla="*/ 3800147 w 7472601"/>
              <a:gd name="connsiteY201" fmla="*/ 3749872 h 6858000"/>
              <a:gd name="connsiteX202" fmla="*/ 3655073 w 7472601"/>
              <a:gd name="connsiteY202" fmla="*/ 3650884 h 6858000"/>
              <a:gd name="connsiteX203" fmla="*/ 3670252 w 7472601"/>
              <a:gd name="connsiteY203" fmla="*/ 3622798 h 6858000"/>
              <a:gd name="connsiteX204" fmla="*/ 3817258 w 7472601"/>
              <a:gd name="connsiteY204" fmla="*/ 3723577 h 6858000"/>
              <a:gd name="connsiteX205" fmla="*/ 4000461 w 7472601"/>
              <a:gd name="connsiteY205" fmla="*/ 3855966 h 6858000"/>
              <a:gd name="connsiteX206" fmla="*/ 4088180 w 7472601"/>
              <a:gd name="connsiteY206" fmla="*/ 3929774 h 6858000"/>
              <a:gd name="connsiteX207" fmla="*/ 4184555 w 7472601"/>
              <a:gd name="connsiteY207" fmla="*/ 4010683 h 6858000"/>
              <a:gd name="connsiteX208" fmla="*/ 4399563 w 7472601"/>
              <a:gd name="connsiteY208" fmla="*/ 4158106 h 6858000"/>
              <a:gd name="connsiteX209" fmla="*/ 4684469 w 7472601"/>
              <a:gd name="connsiteY209" fmla="*/ 4364680 h 6858000"/>
              <a:gd name="connsiteX210" fmla="*/ 4690271 w 7472601"/>
              <a:gd name="connsiteY210" fmla="*/ 4370034 h 6858000"/>
              <a:gd name="connsiteX211" fmla="*/ 4136093 w 7472601"/>
              <a:gd name="connsiteY211" fmla="*/ 3858466 h 6858000"/>
              <a:gd name="connsiteX212" fmla="*/ 3670252 w 7472601"/>
              <a:gd name="connsiteY212" fmla="*/ 3622798 h 6858000"/>
              <a:gd name="connsiteX213" fmla="*/ 4440129 w 7472601"/>
              <a:gd name="connsiteY213" fmla="*/ 3448571 h 6858000"/>
              <a:gd name="connsiteX214" fmla="*/ 4856525 w 7472601"/>
              <a:gd name="connsiteY214" fmla="*/ 3915351 h 6858000"/>
              <a:gd name="connsiteX215" fmla="*/ 5059055 w 7472601"/>
              <a:gd name="connsiteY215" fmla="*/ 4108918 h 6858000"/>
              <a:gd name="connsiteX216" fmla="*/ 5290070 w 7472601"/>
              <a:gd name="connsiteY216" fmla="*/ 4263619 h 6858000"/>
              <a:gd name="connsiteX217" fmla="*/ 4834991 w 7472601"/>
              <a:gd name="connsiteY217" fmla="*/ 3830985 h 6858000"/>
              <a:gd name="connsiteX218" fmla="*/ 4440129 w 7472601"/>
              <a:gd name="connsiteY218" fmla="*/ 3448571 h 6858000"/>
              <a:gd name="connsiteX219" fmla="*/ 4441737 w 7472601"/>
              <a:gd name="connsiteY219" fmla="*/ 3399734 h 6858000"/>
              <a:gd name="connsiteX220" fmla="*/ 4431236 w 7472601"/>
              <a:gd name="connsiteY220" fmla="*/ 3400954 h 6858000"/>
              <a:gd name="connsiteX221" fmla="*/ 4557150 w 7472601"/>
              <a:gd name="connsiteY221" fmla="*/ 3510023 h 6858000"/>
              <a:gd name="connsiteX222" fmla="*/ 4856936 w 7472601"/>
              <a:gd name="connsiteY222" fmla="*/ 3809146 h 6858000"/>
              <a:gd name="connsiteX223" fmla="*/ 5111996 w 7472601"/>
              <a:gd name="connsiteY223" fmla="*/ 4065759 h 6858000"/>
              <a:gd name="connsiteX224" fmla="*/ 5388878 w 7472601"/>
              <a:gd name="connsiteY224" fmla="*/ 4300185 h 6858000"/>
              <a:gd name="connsiteX225" fmla="*/ 5425556 w 7472601"/>
              <a:gd name="connsiteY225" fmla="*/ 4308967 h 6858000"/>
              <a:gd name="connsiteX226" fmla="*/ 4943646 w 7472601"/>
              <a:gd name="connsiteY226" fmla="*/ 3822916 h 6858000"/>
              <a:gd name="connsiteX227" fmla="*/ 4594837 w 7472601"/>
              <a:gd name="connsiteY227" fmla="*/ 3532274 h 6858000"/>
              <a:gd name="connsiteX228" fmla="*/ 4441737 w 7472601"/>
              <a:gd name="connsiteY228" fmla="*/ 3399734 h 6858000"/>
              <a:gd name="connsiteX229" fmla="*/ 5425834 w 7472601"/>
              <a:gd name="connsiteY229" fmla="*/ 3162785 h 6858000"/>
              <a:gd name="connsiteX230" fmla="*/ 5401644 w 7472601"/>
              <a:gd name="connsiteY230" fmla="*/ 3617847 h 6858000"/>
              <a:gd name="connsiteX231" fmla="*/ 5467256 w 7472601"/>
              <a:gd name="connsiteY231" fmla="*/ 4175494 h 6858000"/>
              <a:gd name="connsiteX232" fmla="*/ 5448069 w 7472601"/>
              <a:gd name="connsiteY232" fmla="*/ 3567554 h 6858000"/>
              <a:gd name="connsiteX233" fmla="*/ 5425834 w 7472601"/>
              <a:gd name="connsiteY233" fmla="*/ 3162785 h 6858000"/>
              <a:gd name="connsiteX234" fmla="*/ 1318687 w 7472601"/>
              <a:gd name="connsiteY234" fmla="*/ 3113840 h 6858000"/>
              <a:gd name="connsiteX235" fmla="*/ 1066793 w 7472601"/>
              <a:gd name="connsiteY235" fmla="*/ 3212171 h 6858000"/>
              <a:gd name="connsiteX236" fmla="*/ 993319 w 7472601"/>
              <a:gd name="connsiteY236" fmla="*/ 3247648 h 6858000"/>
              <a:gd name="connsiteX237" fmla="*/ 853081 w 7472601"/>
              <a:gd name="connsiteY237" fmla="*/ 3312410 h 6858000"/>
              <a:gd name="connsiteX238" fmla="*/ 805957 w 7472601"/>
              <a:gd name="connsiteY238" fmla="*/ 3330443 h 6858000"/>
              <a:gd name="connsiteX239" fmla="*/ 1318687 w 7472601"/>
              <a:gd name="connsiteY239" fmla="*/ 3113840 h 6858000"/>
              <a:gd name="connsiteX240" fmla="*/ 5453702 w 7472601"/>
              <a:gd name="connsiteY240" fmla="*/ 3090882 h 6858000"/>
              <a:gd name="connsiteX241" fmla="*/ 5480135 w 7472601"/>
              <a:gd name="connsiteY241" fmla="*/ 3565802 h 6858000"/>
              <a:gd name="connsiteX242" fmla="*/ 5499023 w 7472601"/>
              <a:gd name="connsiteY242" fmla="*/ 4166310 h 6858000"/>
              <a:gd name="connsiteX243" fmla="*/ 5547022 w 7472601"/>
              <a:gd name="connsiteY243" fmla="*/ 3607838 h 6858000"/>
              <a:gd name="connsiteX244" fmla="*/ 5515964 w 7472601"/>
              <a:gd name="connsiteY244" fmla="*/ 3378541 h 6858000"/>
              <a:gd name="connsiteX245" fmla="*/ 5453702 w 7472601"/>
              <a:gd name="connsiteY245" fmla="*/ 3090882 h 6858000"/>
              <a:gd name="connsiteX246" fmla="*/ 1238695 w 7472601"/>
              <a:gd name="connsiteY246" fmla="*/ 3076820 h 6858000"/>
              <a:gd name="connsiteX247" fmla="*/ 716371 w 7472601"/>
              <a:gd name="connsiteY247" fmla="*/ 3293249 h 6858000"/>
              <a:gd name="connsiteX248" fmla="*/ 579522 w 7472601"/>
              <a:gd name="connsiteY248" fmla="*/ 3371759 h 6858000"/>
              <a:gd name="connsiteX249" fmla="*/ 600288 w 7472601"/>
              <a:gd name="connsiteY249" fmla="*/ 3365555 h 6858000"/>
              <a:gd name="connsiteX250" fmla="*/ 840692 w 7472601"/>
              <a:gd name="connsiteY250" fmla="*/ 3284921 h 6858000"/>
              <a:gd name="connsiteX251" fmla="*/ 979248 w 7472601"/>
              <a:gd name="connsiteY251" fmla="*/ 3221003 h 6858000"/>
              <a:gd name="connsiteX252" fmla="*/ 1053282 w 7472601"/>
              <a:gd name="connsiteY252" fmla="*/ 3185247 h 6858000"/>
              <a:gd name="connsiteX253" fmla="*/ 1320603 w 7472601"/>
              <a:gd name="connsiteY253" fmla="*/ 3081281 h 6858000"/>
              <a:gd name="connsiteX254" fmla="*/ 1238695 w 7472601"/>
              <a:gd name="connsiteY254" fmla="*/ 3076820 h 6858000"/>
              <a:gd name="connsiteX255" fmla="*/ 5425627 w 7472601"/>
              <a:gd name="connsiteY255" fmla="*/ 2954192 h 6858000"/>
              <a:gd name="connsiteX256" fmla="*/ 5470770 w 7472601"/>
              <a:gd name="connsiteY256" fmla="*/ 3005435 h 6858000"/>
              <a:gd name="connsiteX257" fmla="*/ 5519779 w 7472601"/>
              <a:gd name="connsiteY257" fmla="*/ 4359223 h 6858000"/>
              <a:gd name="connsiteX258" fmla="*/ 5520293 w 7472601"/>
              <a:gd name="connsiteY258" fmla="*/ 4360602 h 6858000"/>
              <a:gd name="connsiteX259" fmla="*/ 5767221 w 7472601"/>
              <a:gd name="connsiteY259" fmla="*/ 4665564 h 6858000"/>
              <a:gd name="connsiteX260" fmla="*/ 6937169 w 7472601"/>
              <a:gd name="connsiteY260" fmla="*/ 4815941 h 6858000"/>
              <a:gd name="connsiteX261" fmla="*/ 6953922 w 7472601"/>
              <a:gd name="connsiteY261" fmla="*/ 4890068 h 6858000"/>
              <a:gd name="connsiteX262" fmla="*/ 6071359 w 7472601"/>
              <a:gd name="connsiteY262" fmla="*/ 4770770 h 6858000"/>
              <a:gd name="connsiteX263" fmla="*/ 6038839 w 7472601"/>
              <a:gd name="connsiteY263" fmla="*/ 4764474 h 6858000"/>
              <a:gd name="connsiteX264" fmla="*/ 6038706 w 7472601"/>
              <a:gd name="connsiteY264" fmla="*/ 4763847 h 6858000"/>
              <a:gd name="connsiteX265" fmla="*/ 6037784 w 7472601"/>
              <a:gd name="connsiteY265" fmla="*/ 4764270 h 6858000"/>
              <a:gd name="connsiteX266" fmla="*/ 6038839 w 7472601"/>
              <a:gd name="connsiteY266" fmla="*/ 4764474 h 6858000"/>
              <a:gd name="connsiteX267" fmla="*/ 6040338 w 7472601"/>
              <a:gd name="connsiteY267" fmla="*/ 4771418 h 6858000"/>
              <a:gd name="connsiteX268" fmla="*/ 6024488 w 7472601"/>
              <a:gd name="connsiteY268" fmla="*/ 4809903 h 6858000"/>
              <a:gd name="connsiteX269" fmla="*/ 5599771 w 7472601"/>
              <a:gd name="connsiteY269" fmla="*/ 5509652 h 6858000"/>
              <a:gd name="connsiteX270" fmla="*/ 5548843 w 7472601"/>
              <a:gd name="connsiteY270" fmla="*/ 5563845 h 6858000"/>
              <a:gd name="connsiteX271" fmla="*/ 5940952 w 7472601"/>
              <a:gd name="connsiteY271" fmla="*/ 6250028 h 6858000"/>
              <a:gd name="connsiteX272" fmla="*/ 6043441 w 7472601"/>
              <a:gd name="connsiteY272" fmla="*/ 6665847 h 6858000"/>
              <a:gd name="connsiteX273" fmla="*/ 6093432 w 7472601"/>
              <a:gd name="connsiteY273" fmla="*/ 6858000 h 6858000"/>
              <a:gd name="connsiteX274" fmla="*/ 6034344 w 7472601"/>
              <a:gd name="connsiteY274" fmla="*/ 6858000 h 6858000"/>
              <a:gd name="connsiteX275" fmla="*/ 6026679 w 7472601"/>
              <a:gd name="connsiteY275" fmla="*/ 6836959 h 6858000"/>
              <a:gd name="connsiteX276" fmla="*/ 5800441 w 7472601"/>
              <a:gd name="connsiteY276" fmla="*/ 6335286 h 6858000"/>
              <a:gd name="connsiteX277" fmla="*/ 5526562 w 7472601"/>
              <a:gd name="connsiteY277" fmla="*/ 5705388 h 6858000"/>
              <a:gd name="connsiteX278" fmla="*/ 5519640 w 7472601"/>
              <a:gd name="connsiteY278" fmla="*/ 5683774 h 6858000"/>
              <a:gd name="connsiteX279" fmla="*/ 5844559 w 7472601"/>
              <a:gd name="connsiteY279" fmla="*/ 6553349 h 6858000"/>
              <a:gd name="connsiteX280" fmla="*/ 5975994 w 7472601"/>
              <a:gd name="connsiteY280" fmla="*/ 6858000 h 6858000"/>
              <a:gd name="connsiteX281" fmla="*/ 5898547 w 7472601"/>
              <a:gd name="connsiteY281" fmla="*/ 6858000 h 6858000"/>
              <a:gd name="connsiteX282" fmla="*/ 5682041 w 7472601"/>
              <a:gd name="connsiteY282" fmla="*/ 6355860 h 6858000"/>
              <a:gd name="connsiteX283" fmla="*/ 5461758 w 7472601"/>
              <a:gd name="connsiteY283" fmla="*/ 5820220 h 6858000"/>
              <a:gd name="connsiteX284" fmla="*/ 5237282 w 7472601"/>
              <a:gd name="connsiteY284" fmla="*/ 6579086 h 6858000"/>
              <a:gd name="connsiteX285" fmla="*/ 5115009 w 7472601"/>
              <a:gd name="connsiteY285" fmla="*/ 6858000 h 6858000"/>
              <a:gd name="connsiteX286" fmla="*/ 5028074 w 7472601"/>
              <a:gd name="connsiteY286" fmla="*/ 6858000 h 6858000"/>
              <a:gd name="connsiteX287" fmla="*/ 5079508 w 7472601"/>
              <a:gd name="connsiteY287" fmla="*/ 6749074 h 6858000"/>
              <a:gd name="connsiteX288" fmla="*/ 5371846 w 7472601"/>
              <a:gd name="connsiteY288" fmla="*/ 5924413 h 6858000"/>
              <a:gd name="connsiteX289" fmla="*/ 5270512 w 7472601"/>
              <a:gd name="connsiteY289" fmla="*/ 6138975 h 6858000"/>
              <a:gd name="connsiteX290" fmla="*/ 5062409 w 7472601"/>
              <a:gd name="connsiteY290" fmla="*/ 6653544 h 6858000"/>
              <a:gd name="connsiteX291" fmla="*/ 5036628 w 7472601"/>
              <a:gd name="connsiteY291" fmla="*/ 6754247 h 6858000"/>
              <a:gd name="connsiteX292" fmla="*/ 5009112 w 7472601"/>
              <a:gd name="connsiteY292" fmla="*/ 6858000 h 6858000"/>
              <a:gd name="connsiteX293" fmla="*/ 4976679 w 7472601"/>
              <a:gd name="connsiteY293" fmla="*/ 6858000 h 6858000"/>
              <a:gd name="connsiteX294" fmla="*/ 5006537 w 7472601"/>
              <a:gd name="connsiteY294" fmla="*/ 6747068 h 6858000"/>
              <a:gd name="connsiteX295" fmla="*/ 5032723 w 7472601"/>
              <a:gd name="connsiteY295" fmla="*/ 6644957 h 6858000"/>
              <a:gd name="connsiteX296" fmla="*/ 5242949 w 7472601"/>
              <a:gd name="connsiteY296" fmla="*/ 6125175 h 6858000"/>
              <a:gd name="connsiteX297" fmla="*/ 5286321 w 7472601"/>
              <a:gd name="connsiteY297" fmla="*/ 6033555 h 6858000"/>
              <a:gd name="connsiteX298" fmla="*/ 5008210 w 7472601"/>
              <a:gd name="connsiteY298" fmla="*/ 6649194 h 6858000"/>
              <a:gd name="connsiteX299" fmla="*/ 4986321 w 7472601"/>
              <a:gd name="connsiteY299" fmla="*/ 6765687 h 6858000"/>
              <a:gd name="connsiteX300" fmla="*/ 4973474 w 7472601"/>
              <a:gd name="connsiteY300" fmla="*/ 6858000 h 6858000"/>
              <a:gd name="connsiteX301" fmla="*/ 4907178 w 7472601"/>
              <a:gd name="connsiteY301" fmla="*/ 6858000 h 6858000"/>
              <a:gd name="connsiteX302" fmla="*/ 4910810 w 7472601"/>
              <a:gd name="connsiteY302" fmla="*/ 6829660 h 6858000"/>
              <a:gd name="connsiteX303" fmla="*/ 4987461 w 7472601"/>
              <a:gd name="connsiteY303" fmla="*/ 6432994 h 6858000"/>
              <a:gd name="connsiteX304" fmla="*/ 5179262 w 7472601"/>
              <a:gd name="connsiteY304" fmla="*/ 6035044 h 6858000"/>
              <a:gd name="connsiteX305" fmla="*/ 4689678 w 7472601"/>
              <a:gd name="connsiteY305" fmla="*/ 6440241 h 6858000"/>
              <a:gd name="connsiteX306" fmla="*/ 4477543 w 7472601"/>
              <a:gd name="connsiteY306" fmla="*/ 6674836 h 6858000"/>
              <a:gd name="connsiteX307" fmla="*/ 4329957 w 7472601"/>
              <a:gd name="connsiteY307" fmla="*/ 6858000 h 6858000"/>
              <a:gd name="connsiteX308" fmla="*/ 4218595 w 7472601"/>
              <a:gd name="connsiteY308" fmla="*/ 6858000 h 6858000"/>
              <a:gd name="connsiteX309" fmla="*/ 4368888 w 7472601"/>
              <a:gd name="connsiteY309" fmla="*/ 6668412 h 6858000"/>
              <a:gd name="connsiteX310" fmla="*/ 4563091 w 7472601"/>
              <a:gd name="connsiteY310" fmla="*/ 6442508 h 6858000"/>
              <a:gd name="connsiteX311" fmla="*/ 5387324 w 7472601"/>
              <a:gd name="connsiteY311" fmla="*/ 5705830 h 6858000"/>
              <a:gd name="connsiteX312" fmla="*/ 5073620 w 7472601"/>
              <a:gd name="connsiteY312" fmla="*/ 5955437 h 6858000"/>
              <a:gd name="connsiteX313" fmla="*/ 4689789 w 7472601"/>
              <a:gd name="connsiteY313" fmla="*/ 6268382 h 6858000"/>
              <a:gd name="connsiteX314" fmla="*/ 4418722 w 7472601"/>
              <a:gd name="connsiteY314" fmla="*/ 6570886 h 6858000"/>
              <a:gd name="connsiteX315" fmla="*/ 4214944 w 7472601"/>
              <a:gd name="connsiteY315" fmla="*/ 6858000 h 6858000"/>
              <a:gd name="connsiteX316" fmla="*/ 4177898 w 7472601"/>
              <a:gd name="connsiteY316" fmla="*/ 6858000 h 6858000"/>
              <a:gd name="connsiteX317" fmla="*/ 4391597 w 7472601"/>
              <a:gd name="connsiteY317" fmla="*/ 6556370 h 6858000"/>
              <a:gd name="connsiteX318" fmla="*/ 4668889 w 7472601"/>
              <a:gd name="connsiteY318" fmla="*/ 6246399 h 6858000"/>
              <a:gd name="connsiteX319" fmla="*/ 5055427 w 7472601"/>
              <a:gd name="connsiteY319" fmla="*/ 5931476 h 6858000"/>
              <a:gd name="connsiteX320" fmla="*/ 5371814 w 7472601"/>
              <a:gd name="connsiteY320" fmla="*/ 5678975 h 6858000"/>
              <a:gd name="connsiteX321" fmla="*/ 4987918 w 7472601"/>
              <a:gd name="connsiteY321" fmla="*/ 5838701 h 6858000"/>
              <a:gd name="connsiteX322" fmla="*/ 4317146 w 7472601"/>
              <a:gd name="connsiteY322" fmla="*/ 6587716 h 6858000"/>
              <a:gd name="connsiteX323" fmla="*/ 4171627 w 7472601"/>
              <a:gd name="connsiteY323" fmla="*/ 6858000 h 6858000"/>
              <a:gd name="connsiteX324" fmla="*/ 4081585 w 7472601"/>
              <a:gd name="connsiteY324" fmla="*/ 6858000 h 6858000"/>
              <a:gd name="connsiteX325" fmla="*/ 4238603 w 7472601"/>
              <a:gd name="connsiteY325" fmla="*/ 6559341 h 6858000"/>
              <a:gd name="connsiteX326" fmla="*/ 4778333 w 7472601"/>
              <a:gd name="connsiteY326" fmla="*/ 5873626 h 6858000"/>
              <a:gd name="connsiteX327" fmla="*/ 5414185 w 7472601"/>
              <a:gd name="connsiteY327" fmla="*/ 5573882 h 6858000"/>
              <a:gd name="connsiteX328" fmla="*/ 5959648 w 7472601"/>
              <a:gd name="connsiteY328" fmla="*/ 4760797 h 6858000"/>
              <a:gd name="connsiteX329" fmla="*/ 5355019 w 7472601"/>
              <a:gd name="connsiteY329" fmla="*/ 4734672 h 6858000"/>
              <a:gd name="connsiteX330" fmla="*/ 5083565 w 7472601"/>
              <a:gd name="connsiteY330" fmla="*/ 5179121 h 6858000"/>
              <a:gd name="connsiteX331" fmla="*/ 4713577 w 7472601"/>
              <a:gd name="connsiteY331" fmla="*/ 5616803 h 6858000"/>
              <a:gd name="connsiteX332" fmla="*/ 3989559 w 7472601"/>
              <a:gd name="connsiteY332" fmla="*/ 6145945 h 6858000"/>
              <a:gd name="connsiteX333" fmla="*/ 3939824 w 7472601"/>
              <a:gd name="connsiteY333" fmla="*/ 6066900 h 6858000"/>
              <a:gd name="connsiteX334" fmla="*/ 4584537 w 7472601"/>
              <a:gd name="connsiteY334" fmla="*/ 5324826 h 6858000"/>
              <a:gd name="connsiteX335" fmla="*/ 5037105 w 7472601"/>
              <a:gd name="connsiteY335" fmla="*/ 5088765 h 6858000"/>
              <a:gd name="connsiteX336" fmla="*/ 5039930 w 7472601"/>
              <a:gd name="connsiteY336" fmla="*/ 5089585 h 6858000"/>
              <a:gd name="connsiteX337" fmla="*/ 5263764 w 7472601"/>
              <a:gd name="connsiteY337" fmla="*/ 4735525 h 6858000"/>
              <a:gd name="connsiteX338" fmla="*/ 4086300 w 7472601"/>
              <a:gd name="connsiteY338" fmla="*/ 4884599 h 6858000"/>
              <a:gd name="connsiteX339" fmla="*/ 4085485 w 7472601"/>
              <a:gd name="connsiteY339" fmla="*/ 4899070 h 6858000"/>
              <a:gd name="connsiteX340" fmla="*/ 3871915 w 7472601"/>
              <a:gd name="connsiteY340" fmla="*/ 5253645 h 6858000"/>
              <a:gd name="connsiteX341" fmla="*/ 3799374 w 7472601"/>
              <a:gd name="connsiteY341" fmla="*/ 5466127 h 6858000"/>
              <a:gd name="connsiteX342" fmla="*/ 3498850 w 7472601"/>
              <a:gd name="connsiteY342" fmla="*/ 6661888 h 6858000"/>
              <a:gd name="connsiteX343" fmla="*/ 3399216 w 7472601"/>
              <a:gd name="connsiteY343" fmla="*/ 6858000 h 6858000"/>
              <a:gd name="connsiteX344" fmla="*/ 3303688 w 7472601"/>
              <a:gd name="connsiteY344" fmla="*/ 6858000 h 6858000"/>
              <a:gd name="connsiteX345" fmla="*/ 3391774 w 7472601"/>
              <a:gd name="connsiteY345" fmla="*/ 6697181 h 6858000"/>
              <a:gd name="connsiteX346" fmla="*/ 3735540 w 7472601"/>
              <a:gd name="connsiteY346" fmla="*/ 5546923 h 6858000"/>
              <a:gd name="connsiteX347" fmla="*/ 3729438 w 7472601"/>
              <a:gd name="connsiteY347" fmla="*/ 5569058 h 6858000"/>
              <a:gd name="connsiteX348" fmla="*/ 3707782 w 7472601"/>
              <a:gd name="connsiteY348" fmla="*/ 5644908 h 6858000"/>
              <a:gd name="connsiteX349" fmla="*/ 3583827 w 7472601"/>
              <a:gd name="connsiteY349" fmla="*/ 6039215 h 6858000"/>
              <a:gd name="connsiteX350" fmla="*/ 3547861 w 7472601"/>
              <a:gd name="connsiteY350" fmla="*/ 6129609 h 6858000"/>
              <a:gd name="connsiteX351" fmla="*/ 3490905 w 7472601"/>
              <a:gd name="connsiteY351" fmla="*/ 6277660 h 6858000"/>
              <a:gd name="connsiteX352" fmla="*/ 3455859 w 7472601"/>
              <a:gd name="connsiteY352" fmla="*/ 6391301 h 6858000"/>
              <a:gd name="connsiteX353" fmla="*/ 3429112 w 7472601"/>
              <a:gd name="connsiteY353" fmla="*/ 6479469 h 6858000"/>
              <a:gd name="connsiteX354" fmla="*/ 3304862 w 7472601"/>
              <a:gd name="connsiteY354" fmla="*/ 6796476 h 6858000"/>
              <a:gd name="connsiteX355" fmla="*/ 3276071 w 7472601"/>
              <a:gd name="connsiteY355" fmla="*/ 6858000 h 6858000"/>
              <a:gd name="connsiteX356" fmla="*/ 3240805 w 7472601"/>
              <a:gd name="connsiteY356" fmla="*/ 6858000 h 6858000"/>
              <a:gd name="connsiteX357" fmla="*/ 3275917 w 7472601"/>
              <a:gd name="connsiteY357" fmla="*/ 6783192 h 6858000"/>
              <a:gd name="connsiteX358" fmla="*/ 3399358 w 7472601"/>
              <a:gd name="connsiteY358" fmla="*/ 6469011 h 6858000"/>
              <a:gd name="connsiteX359" fmla="*/ 3425650 w 7472601"/>
              <a:gd name="connsiteY359" fmla="*/ 6381333 h 6858000"/>
              <a:gd name="connsiteX360" fmla="*/ 3460661 w 7472601"/>
              <a:gd name="connsiteY360" fmla="*/ 6266763 h 6858000"/>
              <a:gd name="connsiteX361" fmla="*/ 3518021 w 7472601"/>
              <a:gd name="connsiteY361" fmla="*/ 6117298 h 6858000"/>
              <a:gd name="connsiteX362" fmla="*/ 3554035 w 7472601"/>
              <a:gd name="connsiteY362" fmla="*/ 6027832 h 6858000"/>
              <a:gd name="connsiteX363" fmla="*/ 3677174 w 7472601"/>
              <a:gd name="connsiteY363" fmla="*/ 5636351 h 6858000"/>
              <a:gd name="connsiteX364" fmla="*/ 3698819 w 7472601"/>
              <a:gd name="connsiteY364" fmla="*/ 5560503 h 6858000"/>
              <a:gd name="connsiteX365" fmla="*/ 3702094 w 7472601"/>
              <a:gd name="connsiteY365" fmla="*/ 5549194 h 6858000"/>
              <a:gd name="connsiteX366" fmla="*/ 3398355 w 7472601"/>
              <a:gd name="connsiteY366" fmla="*/ 6094603 h 6858000"/>
              <a:gd name="connsiteX367" fmla="*/ 3193941 w 7472601"/>
              <a:gd name="connsiteY367" fmla="*/ 6798775 h 6858000"/>
              <a:gd name="connsiteX368" fmla="*/ 3184140 w 7472601"/>
              <a:gd name="connsiteY368" fmla="*/ 6858000 h 6858000"/>
              <a:gd name="connsiteX369" fmla="*/ 3099978 w 7472601"/>
              <a:gd name="connsiteY369" fmla="*/ 6858000 h 6858000"/>
              <a:gd name="connsiteX370" fmla="*/ 3101556 w 7472601"/>
              <a:gd name="connsiteY370" fmla="*/ 6843337 h 6858000"/>
              <a:gd name="connsiteX371" fmla="*/ 3370162 w 7472601"/>
              <a:gd name="connsiteY371" fmla="*/ 5785550 h 6858000"/>
              <a:gd name="connsiteX372" fmla="*/ 3746477 w 7472601"/>
              <a:gd name="connsiteY372" fmla="*/ 5377889 h 6858000"/>
              <a:gd name="connsiteX373" fmla="*/ 3863399 w 7472601"/>
              <a:gd name="connsiteY373" fmla="*/ 5087257 h 6858000"/>
              <a:gd name="connsiteX374" fmla="*/ 3968712 w 7472601"/>
              <a:gd name="connsiteY374" fmla="*/ 4913989 h 6858000"/>
              <a:gd name="connsiteX375" fmla="*/ 2792390 w 7472601"/>
              <a:gd name="connsiteY375" fmla="*/ 5382974 h 6858000"/>
              <a:gd name="connsiteX376" fmla="*/ 2714982 w 7472601"/>
              <a:gd name="connsiteY376" fmla="*/ 5427051 h 6858000"/>
              <a:gd name="connsiteX377" fmla="*/ 2813361 w 7472601"/>
              <a:gd name="connsiteY377" fmla="*/ 6023912 h 6858000"/>
              <a:gd name="connsiteX378" fmla="*/ 2688430 w 7472601"/>
              <a:gd name="connsiteY378" fmla="*/ 6801564 h 6858000"/>
              <a:gd name="connsiteX379" fmla="*/ 2629626 w 7472601"/>
              <a:gd name="connsiteY379" fmla="*/ 6763394 h 6858000"/>
              <a:gd name="connsiteX380" fmla="*/ 2565328 w 7472601"/>
              <a:gd name="connsiteY380" fmla="*/ 5516399 h 6858000"/>
              <a:gd name="connsiteX381" fmla="*/ 1922999 w 7472601"/>
              <a:gd name="connsiteY381" fmla="*/ 5980343 h 6858000"/>
              <a:gd name="connsiteX382" fmla="*/ 1950261 w 7472601"/>
              <a:gd name="connsiteY382" fmla="*/ 6405858 h 6858000"/>
              <a:gd name="connsiteX383" fmla="*/ 2365554 w 7472601"/>
              <a:gd name="connsiteY383" fmla="*/ 6759107 h 6858000"/>
              <a:gd name="connsiteX384" fmla="*/ 2424142 w 7472601"/>
              <a:gd name="connsiteY384" fmla="*/ 6858000 h 6858000"/>
              <a:gd name="connsiteX385" fmla="*/ 2395994 w 7472601"/>
              <a:gd name="connsiteY385" fmla="*/ 6858000 h 6858000"/>
              <a:gd name="connsiteX386" fmla="*/ 2392863 w 7472601"/>
              <a:gd name="connsiteY386" fmla="*/ 6852964 h 6858000"/>
              <a:gd name="connsiteX387" fmla="*/ 2017589 w 7472601"/>
              <a:gd name="connsiteY387" fmla="*/ 6493982 h 6858000"/>
              <a:gd name="connsiteX388" fmla="*/ 2147336 w 7472601"/>
              <a:gd name="connsiteY388" fmla="*/ 6594052 h 6858000"/>
              <a:gd name="connsiteX389" fmla="*/ 2207047 w 7472601"/>
              <a:gd name="connsiteY389" fmla="*/ 6654540 h 6858000"/>
              <a:gd name="connsiteX390" fmla="*/ 2299106 w 7472601"/>
              <a:gd name="connsiteY390" fmla="*/ 6778931 h 6858000"/>
              <a:gd name="connsiteX391" fmla="*/ 2314430 w 7472601"/>
              <a:gd name="connsiteY391" fmla="*/ 6801144 h 6858000"/>
              <a:gd name="connsiteX392" fmla="*/ 2352406 w 7472601"/>
              <a:gd name="connsiteY392" fmla="*/ 6858000 h 6858000"/>
              <a:gd name="connsiteX393" fmla="*/ 2314492 w 7472601"/>
              <a:gd name="connsiteY393" fmla="*/ 6858000 h 6858000"/>
              <a:gd name="connsiteX394" fmla="*/ 2288095 w 7472601"/>
              <a:gd name="connsiteY394" fmla="*/ 6818030 h 6858000"/>
              <a:gd name="connsiteX395" fmla="*/ 2272768 w 7472601"/>
              <a:gd name="connsiteY395" fmla="*/ 6795822 h 6858000"/>
              <a:gd name="connsiteX396" fmla="*/ 2182715 w 7472601"/>
              <a:gd name="connsiteY396" fmla="*/ 6675071 h 6858000"/>
              <a:gd name="connsiteX397" fmla="*/ 2032061 w 7472601"/>
              <a:gd name="connsiteY397" fmla="*/ 6541380 h 6858000"/>
              <a:gd name="connsiteX398" fmla="*/ 2257220 w 7472601"/>
              <a:gd name="connsiteY398" fmla="*/ 6826257 h 6858000"/>
              <a:gd name="connsiteX399" fmla="*/ 2281324 w 7472601"/>
              <a:gd name="connsiteY399" fmla="*/ 6858000 h 6858000"/>
              <a:gd name="connsiteX400" fmla="*/ 2242860 w 7472601"/>
              <a:gd name="connsiteY400" fmla="*/ 6858000 h 6858000"/>
              <a:gd name="connsiteX401" fmla="*/ 2232818 w 7472601"/>
              <a:gd name="connsiteY401" fmla="*/ 6844926 h 6858000"/>
              <a:gd name="connsiteX402" fmla="*/ 1990172 w 7472601"/>
              <a:gd name="connsiteY402" fmla="*/ 6542121 h 6858000"/>
              <a:gd name="connsiteX403" fmla="*/ 2124090 w 7472601"/>
              <a:gd name="connsiteY403" fmla="*/ 6761017 h 6858000"/>
              <a:gd name="connsiteX404" fmla="*/ 2200380 w 7472601"/>
              <a:gd name="connsiteY404" fmla="*/ 6858000 h 6858000"/>
              <a:gd name="connsiteX405" fmla="*/ 2147507 w 7472601"/>
              <a:gd name="connsiteY405" fmla="*/ 6858000 h 6858000"/>
              <a:gd name="connsiteX406" fmla="*/ 2070668 w 7472601"/>
              <a:gd name="connsiteY406" fmla="*/ 6761520 h 6858000"/>
              <a:gd name="connsiteX407" fmla="*/ 1975142 w 7472601"/>
              <a:gd name="connsiteY407" fmla="*/ 6585570 h 6858000"/>
              <a:gd name="connsiteX408" fmla="*/ 2050035 w 7472601"/>
              <a:gd name="connsiteY408" fmla="*/ 6813345 h 6858000"/>
              <a:gd name="connsiteX409" fmla="*/ 2063025 w 7472601"/>
              <a:gd name="connsiteY409" fmla="*/ 6858000 h 6858000"/>
              <a:gd name="connsiteX410" fmla="*/ 2021675 w 7472601"/>
              <a:gd name="connsiteY410" fmla="*/ 6858000 h 6858000"/>
              <a:gd name="connsiteX411" fmla="*/ 2019308 w 7472601"/>
              <a:gd name="connsiteY411" fmla="*/ 6847118 h 6858000"/>
              <a:gd name="connsiteX412" fmla="*/ 1938835 w 7472601"/>
              <a:gd name="connsiteY412" fmla="*/ 6551160 h 6858000"/>
              <a:gd name="connsiteX413" fmla="*/ 1953230 w 7472601"/>
              <a:gd name="connsiteY413" fmla="*/ 6759699 h 6858000"/>
              <a:gd name="connsiteX414" fmla="*/ 1956763 w 7472601"/>
              <a:gd name="connsiteY414" fmla="*/ 6778191 h 6858000"/>
              <a:gd name="connsiteX415" fmla="*/ 1967925 w 7472601"/>
              <a:gd name="connsiteY415" fmla="*/ 6858000 h 6858000"/>
              <a:gd name="connsiteX416" fmla="*/ 1936622 w 7472601"/>
              <a:gd name="connsiteY416" fmla="*/ 6858000 h 6858000"/>
              <a:gd name="connsiteX417" fmla="*/ 1926261 w 7472601"/>
              <a:gd name="connsiteY417" fmla="*/ 6784064 h 6858000"/>
              <a:gd name="connsiteX418" fmla="*/ 1922724 w 7472601"/>
              <a:gd name="connsiteY418" fmla="*/ 6765577 h 6858000"/>
              <a:gd name="connsiteX419" fmla="*/ 1904650 w 7472601"/>
              <a:gd name="connsiteY419" fmla="*/ 6639616 h 6858000"/>
              <a:gd name="connsiteX420" fmla="*/ 1885273 w 7472601"/>
              <a:gd name="connsiteY420" fmla="*/ 6858000 h 6858000"/>
              <a:gd name="connsiteX421" fmla="*/ 1854363 w 7472601"/>
              <a:gd name="connsiteY421" fmla="*/ 6858000 h 6858000"/>
              <a:gd name="connsiteX422" fmla="*/ 1880391 w 7472601"/>
              <a:gd name="connsiteY422" fmla="*/ 6603796 h 6858000"/>
              <a:gd name="connsiteX423" fmla="*/ 1818273 w 7472601"/>
              <a:gd name="connsiteY423" fmla="*/ 6715729 h 6858000"/>
              <a:gd name="connsiteX424" fmla="*/ 1794691 w 7472601"/>
              <a:gd name="connsiteY424" fmla="*/ 6843239 h 6858000"/>
              <a:gd name="connsiteX425" fmla="*/ 1794914 w 7472601"/>
              <a:gd name="connsiteY425" fmla="*/ 6858000 h 6858000"/>
              <a:gd name="connsiteX426" fmla="*/ 1746128 w 7472601"/>
              <a:gd name="connsiteY426" fmla="*/ 6858000 h 6858000"/>
              <a:gd name="connsiteX427" fmla="*/ 1753934 w 7472601"/>
              <a:gd name="connsiteY427" fmla="*/ 6724796 h 6858000"/>
              <a:gd name="connsiteX428" fmla="*/ 1792053 w 7472601"/>
              <a:gd name="connsiteY428" fmla="*/ 6572396 h 6858000"/>
              <a:gd name="connsiteX429" fmla="*/ 1862248 w 7472601"/>
              <a:gd name="connsiteY429" fmla="*/ 6266397 h 6858000"/>
              <a:gd name="connsiteX430" fmla="*/ 1862250 w 7472601"/>
              <a:gd name="connsiteY430" fmla="*/ 6033531 h 6858000"/>
              <a:gd name="connsiteX431" fmla="*/ 1211999 w 7472601"/>
              <a:gd name="connsiteY431" fmla="*/ 6683610 h 6858000"/>
              <a:gd name="connsiteX432" fmla="*/ 1213266 w 7472601"/>
              <a:gd name="connsiteY432" fmla="*/ 6691947 h 6858000"/>
              <a:gd name="connsiteX433" fmla="*/ 1203370 w 7472601"/>
              <a:gd name="connsiteY433" fmla="*/ 6850676 h 6858000"/>
              <a:gd name="connsiteX434" fmla="*/ 1203671 w 7472601"/>
              <a:gd name="connsiteY434" fmla="*/ 6858000 h 6858000"/>
              <a:gd name="connsiteX435" fmla="*/ 1143180 w 7472601"/>
              <a:gd name="connsiteY435" fmla="*/ 6858000 h 6858000"/>
              <a:gd name="connsiteX436" fmla="*/ 1142176 w 7472601"/>
              <a:gd name="connsiteY436" fmla="*/ 6766045 h 6858000"/>
              <a:gd name="connsiteX437" fmla="*/ 1067484 w 7472601"/>
              <a:gd name="connsiteY437" fmla="*/ 6858000 h 6858000"/>
              <a:gd name="connsiteX438" fmla="*/ 953928 w 7472601"/>
              <a:gd name="connsiteY438" fmla="*/ 6858000 h 6858000"/>
              <a:gd name="connsiteX439" fmla="*/ 959715 w 7472601"/>
              <a:gd name="connsiteY439" fmla="*/ 6850185 h 6858000"/>
              <a:gd name="connsiteX440" fmla="*/ 1483788 w 7472601"/>
              <a:gd name="connsiteY440" fmla="*/ 6259174 h 6858000"/>
              <a:gd name="connsiteX441" fmla="*/ 1100671 w 7472601"/>
              <a:gd name="connsiteY441" fmla="*/ 6252137 h 6858000"/>
              <a:gd name="connsiteX442" fmla="*/ 1090144 w 7472601"/>
              <a:gd name="connsiteY442" fmla="*/ 6256748 h 6858000"/>
              <a:gd name="connsiteX443" fmla="*/ 1095872 w 7472601"/>
              <a:gd name="connsiteY443" fmla="*/ 6271892 h 6858000"/>
              <a:gd name="connsiteX444" fmla="*/ 262785 w 7472601"/>
              <a:gd name="connsiteY444" fmla="*/ 6845450 h 6858000"/>
              <a:gd name="connsiteX445" fmla="*/ 209968 w 7472601"/>
              <a:gd name="connsiteY445" fmla="*/ 6770713 h 6858000"/>
              <a:gd name="connsiteX446" fmla="*/ 873460 w 7472601"/>
              <a:gd name="connsiteY446" fmla="*/ 6253768 h 6858000"/>
              <a:gd name="connsiteX447" fmla="*/ 192686 w 7472601"/>
              <a:gd name="connsiteY447" fmla="*/ 5849257 h 6858000"/>
              <a:gd name="connsiteX448" fmla="*/ 4696 w 7472601"/>
              <a:gd name="connsiteY448" fmla="*/ 5697668 h 6858000"/>
              <a:gd name="connsiteX449" fmla="*/ 0 w 7472601"/>
              <a:gd name="connsiteY449" fmla="*/ 5689984 h 6858000"/>
              <a:gd name="connsiteX450" fmla="*/ 0 w 7472601"/>
              <a:gd name="connsiteY450" fmla="*/ 5513472 h 6858000"/>
              <a:gd name="connsiteX451" fmla="*/ 174101 w 7472601"/>
              <a:gd name="connsiteY451" fmla="*/ 5620277 h 6858000"/>
              <a:gd name="connsiteX452" fmla="*/ 891800 w 7472601"/>
              <a:gd name="connsiteY452" fmla="*/ 6036935 h 6858000"/>
              <a:gd name="connsiteX453" fmla="*/ 1072219 w 7472601"/>
              <a:gd name="connsiteY453" fmla="*/ 6169443 h 6858000"/>
              <a:gd name="connsiteX454" fmla="*/ 1074117 w 7472601"/>
              <a:gd name="connsiteY454" fmla="*/ 6170301 h 6858000"/>
              <a:gd name="connsiteX455" fmla="*/ 1083114 w 7472601"/>
              <a:gd name="connsiteY455" fmla="*/ 6174131 h 6858000"/>
              <a:gd name="connsiteX456" fmla="*/ 1543010 w 7472601"/>
              <a:gd name="connsiteY456" fmla="*/ 6191140 h 6858000"/>
              <a:gd name="connsiteX457" fmla="*/ 1551080 w 7472601"/>
              <a:gd name="connsiteY457" fmla="*/ 6195006 h 6858000"/>
              <a:gd name="connsiteX458" fmla="*/ 2345443 w 7472601"/>
              <a:gd name="connsiteY458" fmla="*/ 5549882 h 6858000"/>
              <a:gd name="connsiteX459" fmla="*/ 1721499 w 7472601"/>
              <a:gd name="connsiteY459" fmla="*/ 5599969 h 6858000"/>
              <a:gd name="connsiteX460" fmla="*/ 767716 w 7472601"/>
              <a:gd name="connsiteY460" fmla="*/ 5472768 h 6858000"/>
              <a:gd name="connsiteX461" fmla="*/ 722147 w 7472601"/>
              <a:gd name="connsiteY461" fmla="*/ 5393091 h 6858000"/>
              <a:gd name="connsiteX462" fmla="*/ 1485552 w 7472601"/>
              <a:gd name="connsiteY462" fmla="*/ 5313202 h 6858000"/>
              <a:gd name="connsiteX463" fmla="*/ 2143004 w 7472601"/>
              <a:gd name="connsiteY463" fmla="*/ 5402420 h 6858000"/>
              <a:gd name="connsiteX464" fmla="*/ 1933391 w 7472601"/>
              <a:gd name="connsiteY464" fmla="*/ 5156971 h 6858000"/>
              <a:gd name="connsiteX465" fmla="*/ 1827118 w 7472601"/>
              <a:gd name="connsiteY465" fmla="*/ 4968410 h 6858000"/>
              <a:gd name="connsiteX466" fmla="*/ 1837349 w 7472601"/>
              <a:gd name="connsiteY466" fmla="*/ 4956357 h 6858000"/>
              <a:gd name="connsiteX467" fmla="*/ 2162835 w 7472601"/>
              <a:gd name="connsiteY467" fmla="*/ 5187853 h 6858000"/>
              <a:gd name="connsiteX468" fmla="*/ 2257167 w 7472601"/>
              <a:gd name="connsiteY468" fmla="*/ 5462123 h 6858000"/>
              <a:gd name="connsiteX469" fmla="*/ 2261598 w 7472601"/>
              <a:gd name="connsiteY469" fmla="*/ 5467998 h 6858000"/>
              <a:gd name="connsiteX470" fmla="*/ 2437177 w 7472601"/>
              <a:gd name="connsiteY470" fmla="*/ 5479608 h 6858000"/>
              <a:gd name="connsiteX471" fmla="*/ 2445247 w 7472601"/>
              <a:gd name="connsiteY471" fmla="*/ 5483476 h 6858000"/>
              <a:gd name="connsiteX472" fmla="*/ 2743626 w 7472601"/>
              <a:gd name="connsiteY472" fmla="*/ 5304819 h 6858000"/>
              <a:gd name="connsiteX473" fmla="*/ 3048102 w 7472601"/>
              <a:gd name="connsiteY473" fmla="*/ 5150595 h 6858000"/>
              <a:gd name="connsiteX474" fmla="*/ 1799414 w 7472601"/>
              <a:gd name="connsiteY474" fmla="*/ 4694732 h 6858000"/>
              <a:gd name="connsiteX475" fmla="*/ 1771735 w 7472601"/>
              <a:gd name="connsiteY475" fmla="*/ 4619929 h 6858000"/>
              <a:gd name="connsiteX476" fmla="*/ 3104273 w 7472601"/>
              <a:gd name="connsiteY476" fmla="*/ 5076159 h 6858000"/>
              <a:gd name="connsiteX477" fmla="*/ 3113245 w 7472601"/>
              <a:gd name="connsiteY477" fmla="*/ 5090705 h 6858000"/>
              <a:gd name="connsiteX478" fmla="*/ 3126294 w 7472601"/>
              <a:gd name="connsiteY478" fmla="*/ 5114400 h 6858000"/>
              <a:gd name="connsiteX479" fmla="*/ 3937433 w 7472601"/>
              <a:gd name="connsiteY479" fmla="*/ 4830473 h 6858000"/>
              <a:gd name="connsiteX480" fmla="*/ 3590475 w 7472601"/>
              <a:gd name="connsiteY480" fmla="*/ 4597974 h 6858000"/>
              <a:gd name="connsiteX481" fmla="*/ 3100264 w 7472601"/>
              <a:gd name="connsiteY481" fmla="*/ 4579845 h 6858000"/>
              <a:gd name="connsiteX482" fmla="*/ 2183576 w 7472601"/>
              <a:gd name="connsiteY482" fmla="*/ 4227150 h 6858000"/>
              <a:gd name="connsiteX483" fmla="*/ 2151029 w 7472601"/>
              <a:gd name="connsiteY483" fmla="*/ 4146947 h 6858000"/>
              <a:gd name="connsiteX484" fmla="*/ 3563434 w 7472601"/>
              <a:gd name="connsiteY484" fmla="*/ 4469115 h 6858000"/>
              <a:gd name="connsiteX485" fmla="*/ 3177952 w 7472601"/>
              <a:gd name="connsiteY485" fmla="*/ 3657386 h 6858000"/>
              <a:gd name="connsiteX486" fmla="*/ 3189263 w 7472601"/>
              <a:gd name="connsiteY486" fmla="*/ 3625726 h 6858000"/>
              <a:gd name="connsiteX487" fmla="*/ 3560912 w 7472601"/>
              <a:gd name="connsiteY487" fmla="*/ 4079863 h 6858000"/>
              <a:gd name="connsiteX488" fmla="*/ 3626636 w 7472601"/>
              <a:gd name="connsiteY488" fmla="*/ 4512230 h 6858000"/>
              <a:gd name="connsiteX489" fmla="*/ 3653088 w 7472601"/>
              <a:gd name="connsiteY489" fmla="*/ 4521417 h 6858000"/>
              <a:gd name="connsiteX490" fmla="*/ 3988128 w 7472601"/>
              <a:gd name="connsiteY490" fmla="*/ 4817267 h 6858000"/>
              <a:gd name="connsiteX491" fmla="*/ 4830582 w 7472601"/>
              <a:gd name="connsiteY491" fmla="*/ 4676000 h 6858000"/>
              <a:gd name="connsiteX492" fmla="*/ 4830100 w 7472601"/>
              <a:gd name="connsiteY492" fmla="*/ 4675554 h 6858000"/>
              <a:gd name="connsiteX493" fmla="*/ 4036318 w 7472601"/>
              <a:gd name="connsiteY493" fmla="*/ 4147013 h 6858000"/>
              <a:gd name="connsiteX494" fmla="*/ 3432098 w 7472601"/>
              <a:gd name="connsiteY494" fmla="*/ 3537312 h 6858000"/>
              <a:gd name="connsiteX495" fmla="*/ 3446761 w 7472601"/>
              <a:gd name="connsiteY495" fmla="*/ 3461278 h 6858000"/>
              <a:gd name="connsiteX496" fmla="*/ 4419733 w 7472601"/>
              <a:gd name="connsiteY496" fmla="*/ 3963555 h 6858000"/>
              <a:gd name="connsiteX497" fmla="*/ 4781371 w 7472601"/>
              <a:gd name="connsiteY497" fmla="*/ 4458604 h 6858000"/>
              <a:gd name="connsiteX498" fmla="*/ 4780440 w 7472601"/>
              <a:gd name="connsiteY498" fmla="*/ 4470290 h 6858000"/>
              <a:gd name="connsiteX499" fmla="*/ 4898954 w 7472601"/>
              <a:gd name="connsiteY499" fmla="*/ 4662092 h 6858000"/>
              <a:gd name="connsiteX500" fmla="*/ 4900699 w 7472601"/>
              <a:gd name="connsiteY500" fmla="*/ 4670867 h 6858000"/>
              <a:gd name="connsiteX501" fmla="*/ 5714511 w 7472601"/>
              <a:gd name="connsiteY501" fmla="*/ 4663483 h 6858000"/>
              <a:gd name="connsiteX502" fmla="*/ 5464793 w 7472601"/>
              <a:gd name="connsiteY502" fmla="*/ 4393556 h 6858000"/>
              <a:gd name="connsiteX503" fmla="*/ 5461897 w 7472601"/>
              <a:gd name="connsiteY503" fmla="*/ 4390879 h 6858000"/>
              <a:gd name="connsiteX504" fmla="*/ 4294126 w 7472601"/>
              <a:gd name="connsiteY504" fmla="*/ 3303048 h 6858000"/>
              <a:gd name="connsiteX505" fmla="*/ 4305321 w 7472601"/>
              <a:gd name="connsiteY505" fmla="*/ 3256953 h 6858000"/>
              <a:gd name="connsiteX506" fmla="*/ 4949299 w 7472601"/>
              <a:gd name="connsiteY506" fmla="*/ 3766336 h 6858000"/>
              <a:gd name="connsiteX507" fmla="*/ 5291452 w 7472601"/>
              <a:gd name="connsiteY507" fmla="*/ 4076801 h 6858000"/>
              <a:gd name="connsiteX508" fmla="*/ 5434998 w 7472601"/>
              <a:gd name="connsiteY508" fmla="*/ 4254100 h 6858000"/>
              <a:gd name="connsiteX509" fmla="*/ 5351015 w 7472601"/>
              <a:gd name="connsiteY509" fmla="*/ 3760989 h 6858000"/>
              <a:gd name="connsiteX510" fmla="*/ 5413780 w 7472601"/>
              <a:gd name="connsiteY510" fmla="*/ 2966265 h 6858000"/>
              <a:gd name="connsiteX511" fmla="*/ 5425627 w 7472601"/>
              <a:gd name="connsiteY511" fmla="*/ 2954192 h 6858000"/>
              <a:gd name="connsiteX512" fmla="*/ 6604735 w 7472601"/>
              <a:gd name="connsiteY512" fmla="*/ 2041381 h 6858000"/>
              <a:gd name="connsiteX513" fmla="*/ 7204487 w 7472601"/>
              <a:gd name="connsiteY513" fmla="*/ 2742112 h 6858000"/>
              <a:gd name="connsiteX514" fmla="*/ 7131592 w 7472601"/>
              <a:gd name="connsiteY514" fmla="*/ 2672096 h 6858000"/>
              <a:gd name="connsiteX515" fmla="*/ 6996344 w 7472601"/>
              <a:gd name="connsiteY515" fmla="*/ 2518310 h 6858000"/>
              <a:gd name="connsiteX516" fmla="*/ 6735495 w 7472601"/>
              <a:gd name="connsiteY516" fmla="*/ 2196890 h 6858000"/>
              <a:gd name="connsiteX517" fmla="*/ 6721901 w 7472601"/>
              <a:gd name="connsiteY517" fmla="*/ 2179274 h 6858000"/>
              <a:gd name="connsiteX518" fmla="*/ 6604735 w 7472601"/>
              <a:gd name="connsiteY518" fmla="*/ 2041381 h 6858000"/>
              <a:gd name="connsiteX519" fmla="*/ 6591670 w 7472601"/>
              <a:gd name="connsiteY519" fmla="*/ 1988277 h 6858000"/>
              <a:gd name="connsiteX520" fmla="*/ 6747349 w 7472601"/>
              <a:gd name="connsiteY520" fmla="*/ 2160069 h 6858000"/>
              <a:gd name="connsiteX521" fmla="*/ 6760943 w 7472601"/>
              <a:gd name="connsiteY521" fmla="*/ 2177686 h 6858000"/>
              <a:gd name="connsiteX522" fmla="*/ 7021065 w 7472601"/>
              <a:gd name="connsiteY522" fmla="*/ 2498102 h 6858000"/>
              <a:gd name="connsiteX523" fmla="*/ 7155223 w 7472601"/>
              <a:gd name="connsiteY523" fmla="*/ 2650386 h 6858000"/>
              <a:gd name="connsiteX524" fmla="*/ 7203167 w 7472601"/>
              <a:gd name="connsiteY524" fmla="*/ 2697288 h 6858000"/>
              <a:gd name="connsiteX525" fmla="*/ 6937703 w 7472601"/>
              <a:gd name="connsiteY525" fmla="*/ 2321981 h 6858000"/>
              <a:gd name="connsiteX526" fmla="*/ 6591670 w 7472601"/>
              <a:gd name="connsiteY526" fmla="*/ 1988277 h 6858000"/>
              <a:gd name="connsiteX527" fmla="*/ 5798671 w 7472601"/>
              <a:gd name="connsiteY527" fmla="*/ 1981601 h 6858000"/>
              <a:gd name="connsiteX528" fmla="*/ 5754709 w 7472601"/>
              <a:gd name="connsiteY528" fmla="*/ 2071454 h 6858000"/>
              <a:gd name="connsiteX529" fmla="*/ 5763044 w 7472601"/>
              <a:gd name="connsiteY529" fmla="*/ 2842206 h 6858000"/>
              <a:gd name="connsiteX530" fmla="*/ 5764974 w 7472601"/>
              <a:gd name="connsiteY530" fmla="*/ 2799609 h 6858000"/>
              <a:gd name="connsiteX531" fmla="*/ 5767665 w 7472601"/>
              <a:gd name="connsiteY531" fmla="*/ 2666409 h 6858000"/>
              <a:gd name="connsiteX532" fmla="*/ 5763055 w 7472601"/>
              <a:gd name="connsiteY532" fmla="*/ 2579705 h 6858000"/>
              <a:gd name="connsiteX533" fmla="*/ 5758079 w 7472601"/>
              <a:gd name="connsiteY533" fmla="*/ 2492508 h 6858000"/>
              <a:gd name="connsiteX534" fmla="*/ 5779325 w 7472601"/>
              <a:gd name="connsiteY534" fmla="*/ 2197069 h 6858000"/>
              <a:gd name="connsiteX535" fmla="*/ 5798671 w 7472601"/>
              <a:gd name="connsiteY535" fmla="*/ 1981601 h 6858000"/>
              <a:gd name="connsiteX536" fmla="*/ 5829202 w 7472601"/>
              <a:gd name="connsiteY536" fmla="*/ 1971679 h 6858000"/>
              <a:gd name="connsiteX537" fmla="*/ 5809558 w 7472601"/>
              <a:gd name="connsiteY537" fmla="*/ 2198043 h 6858000"/>
              <a:gd name="connsiteX538" fmla="*/ 5788653 w 7472601"/>
              <a:gd name="connsiteY538" fmla="*/ 2489430 h 6858000"/>
              <a:gd name="connsiteX539" fmla="*/ 5793439 w 7472601"/>
              <a:gd name="connsiteY539" fmla="*/ 2575235 h 6858000"/>
              <a:gd name="connsiteX540" fmla="*/ 5796837 w 7472601"/>
              <a:gd name="connsiteY540" fmla="*/ 2637633 h 6858000"/>
              <a:gd name="connsiteX541" fmla="*/ 5818614 w 7472601"/>
              <a:gd name="connsiteY541" fmla="*/ 2473055 h 6858000"/>
              <a:gd name="connsiteX542" fmla="*/ 5829202 w 7472601"/>
              <a:gd name="connsiteY542" fmla="*/ 1971679 h 6858000"/>
              <a:gd name="connsiteX543" fmla="*/ 5911389 w 7472601"/>
              <a:gd name="connsiteY543" fmla="*/ 1898371 h 6858000"/>
              <a:gd name="connsiteX544" fmla="*/ 6237627 w 7472601"/>
              <a:gd name="connsiteY544" fmla="*/ 2231921 h 6858000"/>
              <a:gd name="connsiteX545" fmla="*/ 5911389 w 7472601"/>
              <a:gd name="connsiteY545" fmla="*/ 1898371 h 6858000"/>
              <a:gd name="connsiteX546" fmla="*/ 6944437 w 7472601"/>
              <a:gd name="connsiteY546" fmla="*/ 1575402 h 6858000"/>
              <a:gd name="connsiteX547" fmla="*/ 6304730 w 7472601"/>
              <a:gd name="connsiteY547" fmla="*/ 1766654 h 6858000"/>
              <a:gd name="connsiteX548" fmla="*/ 6944437 w 7472601"/>
              <a:gd name="connsiteY548" fmla="*/ 1575402 h 6858000"/>
              <a:gd name="connsiteX549" fmla="*/ 7019523 w 7472601"/>
              <a:gd name="connsiteY549" fmla="*/ 1519450 h 6858000"/>
              <a:gd name="connsiteX550" fmla="*/ 6298091 w 7472601"/>
              <a:gd name="connsiteY550" fmla="*/ 1737122 h 6858000"/>
              <a:gd name="connsiteX551" fmla="*/ 7019523 w 7472601"/>
              <a:gd name="connsiteY551" fmla="*/ 1519450 h 6858000"/>
              <a:gd name="connsiteX552" fmla="*/ 2399523 w 7472601"/>
              <a:gd name="connsiteY552" fmla="*/ 1428234 h 6858000"/>
              <a:gd name="connsiteX553" fmla="*/ 2224982 w 7472601"/>
              <a:gd name="connsiteY553" fmla="*/ 1826201 h 6858000"/>
              <a:gd name="connsiteX554" fmla="*/ 2096099 w 7472601"/>
              <a:gd name="connsiteY554" fmla="*/ 2345900 h 6858000"/>
              <a:gd name="connsiteX555" fmla="*/ 2283317 w 7472601"/>
              <a:gd name="connsiteY555" fmla="*/ 1796925 h 6858000"/>
              <a:gd name="connsiteX556" fmla="*/ 2399523 w 7472601"/>
              <a:gd name="connsiteY556" fmla="*/ 1428234 h 6858000"/>
              <a:gd name="connsiteX557" fmla="*/ 2448558 w 7472601"/>
              <a:gd name="connsiteY557" fmla="*/ 1373435 h 6858000"/>
              <a:gd name="connsiteX558" fmla="*/ 2312521 w 7472601"/>
              <a:gd name="connsiteY558" fmla="*/ 1806140 h 6858000"/>
              <a:gd name="connsiteX559" fmla="*/ 2127533 w 7472601"/>
              <a:gd name="connsiteY559" fmla="*/ 2348380 h 6858000"/>
              <a:gd name="connsiteX560" fmla="*/ 2358080 w 7472601"/>
              <a:gd name="connsiteY560" fmla="*/ 1866134 h 6858000"/>
              <a:gd name="connsiteX561" fmla="*/ 2407436 w 7472601"/>
              <a:gd name="connsiteY561" fmla="*/ 1651070 h 6858000"/>
              <a:gd name="connsiteX562" fmla="*/ 2448558 w 7472601"/>
              <a:gd name="connsiteY562" fmla="*/ 1373435 h 6858000"/>
              <a:gd name="connsiteX563" fmla="*/ 278707 w 7472601"/>
              <a:gd name="connsiteY563" fmla="*/ 1352270 h 6858000"/>
              <a:gd name="connsiteX564" fmla="*/ 321570 w 7472601"/>
              <a:gd name="connsiteY564" fmla="*/ 1861610 h 6858000"/>
              <a:gd name="connsiteX565" fmla="*/ 294281 w 7472601"/>
              <a:gd name="connsiteY565" fmla="*/ 1440658 h 6858000"/>
              <a:gd name="connsiteX566" fmla="*/ 278707 w 7472601"/>
              <a:gd name="connsiteY566" fmla="*/ 1352270 h 6858000"/>
              <a:gd name="connsiteX567" fmla="*/ 1423821 w 7472601"/>
              <a:gd name="connsiteY567" fmla="*/ 1351958 h 6858000"/>
              <a:gd name="connsiteX568" fmla="*/ 1638521 w 7472601"/>
              <a:gd name="connsiteY568" fmla="*/ 1908470 h 6858000"/>
              <a:gd name="connsiteX569" fmla="*/ 1754199 w 7472601"/>
              <a:gd name="connsiteY569" fmla="*/ 2149284 h 6858000"/>
              <a:gd name="connsiteX570" fmla="*/ 1908359 w 7472601"/>
              <a:gd name="connsiteY570" fmla="*/ 2364988 h 6858000"/>
              <a:gd name="connsiteX571" fmla="*/ 1647661 w 7472601"/>
              <a:gd name="connsiteY571" fmla="*/ 1825945 h 6858000"/>
              <a:gd name="connsiteX572" fmla="*/ 1423821 w 7472601"/>
              <a:gd name="connsiteY572" fmla="*/ 1351958 h 6858000"/>
              <a:gd name="connsiteX573" fmla="*/ 1431890 w 7472601"/>
              <a:gd name="connsiteY573" fmla="*/ 1306475 h 6858000"/>
              <a:gd name="connsiteX574" fmla="*/ 1507597 w 7472601"/>
              <a:gd name="connsiteY574" fmla="*/ 1446132 h 6858000"/>
              <a:gd name="connsiteX575" fmla="*/ 1674586 w 7472601"/>
              <a:gd name="connsiteY575" fmla="*/ 1813832 h 6858000"/>
              <a:gd name="connsiteX576" fmla="*/ 1815950 w 7472601"/>
              <a:gd name="connsiteY576" fmla="*/ 2128564 h 6858000"/>
              <a:gd name="connsiteX577" fmla="*/ 1984242 w 7472601"/>
              <a:gd name="connsiteY577" fmla="*/ 2430829 h 6858000"/>
              <a:gd name="connsiteX578" fmla="*/ 2014023 w 7472601"/>
              <a:gd name="connsiteY578" fmla="*/ 2450995 h 6858000"/>
              <a:gd name="connsiteX579" fmla="*/ 1747337 w 7472601"/>
              <a:gd name="connsiteY579" fmla="*/ 1855264 h 6858000"/>
              <a:gd name="connsiteX580" fmla="*/ 1533749 w 7472601"/>
              <a:gd name="connsiteY580" fmla="*/ 1478656 h 6858000"/>
              <a:gd name="connsiteX581" fmla="*/ 1431890 w 7472601"/>
              <a:gd name="connsiteY581" fmla="*/ 1306475 h 6858000"/>
              <a:gd name="connsiteX582" fmla="*/ 5052692 w 7472601"/>
              <a:gd name="connsiteY582" fmla="*/ 1292994 h 6858000"/>
              <a:gd name="connsiteX583" fmla="*/ 5200661 w 7472601"/>
              <a:gd name="connsiteY583" fmla="*/ 1635186 h 6858000"/>
              <a:gd name="connsiteX584" fmla="*/ 5297138 w 7472601"/>
              <a:gd name="connsiteY584" fmla="*/ 1906351 h 6858000"/>
              <a:gd name="connsiteX585" fmla="*/ 5052692 w 7472601"/>
              <a:gd name="connsiteY585" fmla="*/ 1292994 h 6858000"/>
              <a:gd name="connsiteX586" fmla="*/ 5009948 w 7472601"/>
              <a:gd name="connsiteY586" fmla="*/ 1273619 h 6858000"/>
              <a:gd name="connsiteX587" fmla="*/ 5121777 w 7472601"/>
              <a:gd name="connsiteY587" fmla="*/ 1654213 h 6858000"/>
              <a:gd name="connsiteX588" fmla="*/ 5293545 w 7472601"/>
              <a:gd name="connsiteY588" fmla="*/ 2072247 h 6858000"/>
              <a:gd name="connsiteX589" fmla="*/ 5294042 w 7472601"/>
              <a:gd name="connsiteY589" fmla="*/ 2065019 h 6858000"/>
              <a:gd name="connsiteX590" fmla="*/ 5171936 w 7472601"/>
              <a:gd name="connsiteY590" fmla="*/ 1647613 h 6858000"/>
              <a:gd name="connsiteX591" fmla="*/ 5009948 w 7472601"/>
              <a:gd name="connsiteY591" fmla="*/ 1273619 h 6858000"/>
              <a:gd name="connsiteX592" fmla="*/ 655236 w 7472601"/>
              <a:gd name="connsiteY592" fmla="*/ 1268632 h 6858000"/>
              <a:gd name="connsiteX593" fmla="*/ 839521 w 7472601"/>
              <a:gd name="connsiteY593" fmla="*/ 1685315 h 6858000"/>
              <a:gd name="connsiteX594" fmla="*/ 1109416 w 7472601"/>
              <a:gd name="connsiteY594" fmla="*/ 2061663 h 6858000"/>
              <a:gd name="connsiteX595" fmla="*/ 1298300 w 7472601"/>
              <a:gd name="connsiteY595" fmla="*/ 2247742 h 6858000"/>
              <a:gd name="connsiteX596" fmla="*/ 1125871 w 7472601"/>
              <a:gd name="connsiteY596" fmla="*/ 1989513 h 6858000"/>
              <a:gd name="connsiteX597" fmla="*/ 981574 w 7472601"/>
              <a:gd name="connsiteY597" fmla="*/ 1783157 h 6858000"/>
              <a:gd name="connsiteX598" fmla="*/ 922198 w 7472601"/>
              <a:gd name="connsiteY598" fmla="*/ 1677437 h 6858000"/>
              <a:gd name="connsiteX599" fmla="*/ 869293 w 7472601"/>
              <a:gd name="connsiteY599" fmla="*/ 1583214 h 6858000"/>
              <a:gd name="connsiteX600" fmla="*/ 751431 w 7472601"/>
              <a:gd name="connsiteY600" fmla="*/ 1405731 h 6858000"/>
              <a:gd name="connsiteX601" fmla="*/ 655236 w 7472601"/>
              <a:gd name="connsiteY601" fmla="*/ 1268632 h 6858000"/>
              <a:gd name="connsiteX602" fmla="*/ 6516292 w 7472601"/>
              <a:gd name="connsiteY602" fmla="*/ 1263064 h 6858000"/>
              <a:gd name="connsiteX603" fmla="*/ 5736320 w 7472601"/>
              <a:gd name="connsiteY603" fmla="*/ 1501803 h 6858000"/>
              <a:gd name="connsiteX604" fmla="*/ 6516292 w 7472601"/>
              <a:gd name="connsiteY604" fmla="*/ 1263064 h 6858000"/>
              <a:gd name="connsiteX605" fmla="*/ 291466 w 7472601"/>
              <a:gd name="connsiteY605" fmla="*/ 1250369 h 6858000"/>
              <a:gd name="connsiteX606" fmla="*/ 323180 w 7472601"/>
              <a:gd name="connsiteY606" fmla="*/ 1435283 h 6858000"/>
              <a:gd name="connsiteX607" fmla="*/ 349381 w 7472601"/>
              <a:gd name="connsiteY607" fmla="*/ 1875041 h 6858000"/>
              <a:gd name="connsiteX608" fmla="*/ 374363 w 7472601"/>
              <a:gd name="connsiteY608" fmla="*/ 1506494 h 6858000"/>
              <a:gd name="connsiteX609" fmla="*/ 302168 w 7472601"/>
              <a:gd name="connsiteY609" fmla="*/ 1274495 h 6858000"/>
              <a:gd name="connsiteX610" fmla="*/ 291466 w 7472601"/>
              <a:gd name="connsiteY610" fmla="*/ 1250369 h 6858000"/>
              <a:gd name="connsiteX611" fmla="*/ 678222 w 7472601"/>
              <a:gd name="connsiteY611" fmla="*/ 1248670 h 6858000"/>
              <a:gd name="connsiteX612" fmla="*/ 775536 w 7472601"/>
              <a:gd name="connsiteY612" fmla="*/ 1388015 h 6858000"/>
              <a:gd name="connsiteX613" fmla="*/ 894529 w 7472601"/>
              <a:gd name="connsiteY613" fmla="*/ 1567739 h 6858000"/>
              <a:gd name="connsiteX614" fmla="*/ 948000 w 7472601"/>
              <a:gd name="connsiteY614" fmla="*/ 1663088 h 6858000"/>
              <a:gd name="connsiteX615" fmla="*/ 1006812 w 7472601"/>
              <a:gd name="connsiteY615" fmla="*/ 1767683 h 6858000"/>
              <a:gd name="connsiteX616" fmla="*/ 1149133 w 7472601"/>
              <a:gd name="connsiteY616" fmla="*/ 1971513 h 6858000"/>
              <a:gd name="connsiteX617" fmla="*/ 1333952 w 7472601"/>
              <a:gd name="connsiteY617" fmla="*/ 2251620 h 6858000"/>
              <a:gd name="connsiteX618" fmla="*/ 1337329 w 7472601"/>
              <a:gd name="connsiteY618" fmla="*/ 2258350 h 6858000"/>
              <a:gd name="connsiteX619" fmla="*/ 1014726 w 7472601"/>
              <a:gd name="connsiteY619" fmla="*/ 1615556 h 6858000"/>
              <a:gd name="connsiteX620" fmla="*/ 678222 w 7472601"/>
              <a:gd name="connsiteY620" fmla="*/ 1248670 h 6858000"/>
              <a:gd name="connsiteX621" fmla="*/ 6691602 w 7472601"/>
              <a:gd name="connsiteY621" fmla="*/ 1140573 h 6858000"/>
              <a:gd name="connsiteX622" fmla="*/ 6571100 w 7472601"/>
              <a:gd name="connsiteY622" fmla="*/ 1183662 h 6858000"/>
              <a:gd name="connsiteX623" fmla="*/ 6241687 w 7472601"/>
              <a:gd name="connsiteY623" fmla="*/ 1257600 h 6858000"/>
              <a:gd name="connsiteX624" fmla="*/ 5693009 w 7472601"/>
              <a:gd name="connsiteY624" fmla="*/ 1478256 h 6858000"/>
              <a:gd name="connsiteX625" fmla="*/ 6548420 w 7472601"/>
              <a:gd name="connsiteY625" fmla="*/ 1214599 h 6858000"/>
              <a:gd name="connsiteX626" fmla="*/ 6605473 w 7472601"/>
              <a:gd name="connsiteY626" fmla="*/ 1184686 h 6858000"/>
              <a:gd name="connsiteX627" fmla="*/ 6691602 w 7472601"/>
              <a:gd name="connsiteY627" fmla="*/ 1140573 h 6858000"/>
              <a:gd name="connsiteX628" fmla="*/ 4002475 w 7472601"/>
              <a:gd name="connsiteY628" fmla="*/ 1037802 h 6858000"/>
              <a:gd name="connsiteX629" fmla="*/ 4000324 w 7472601"/>
              <a:gd name="connsiteY629" fmla="*/ 1039362 h 6858000"/>
              <a:gd name="connsiteX630" fmla="*/ 4002862 w 7472601"/>
              <a:gd name="connsiteY630" fmla="*/ 1042866 h 6858000"/>
              <a:gd name="connsiteX631" fmla="*/ 4002475 w 7472601"/>
              <a:gd name="connsiteY631" fmla="*/ 1037802 h 6858000"/>
              <a:gd name="connsiteX632" fmla="*/ 506322 w 7472601"/>
              <a:gd name="connsiteY632" fmla="*/ 1020997 h 6858000"/>
              <a:gd name="connsiteX633" fmla="*/ 533068 w 7472601"/>
              <a:gd name="connsiteY633" fmla="*/ 1029409 h 6858000"/>
              <a:gd name="connsiteX634" fmla="*/ 1232525 w 7472601"/>
              <a:gd name="connsiteY634" fmla="*/ 1804675 h 6858000"/>
              <a:gd name="connsiteX635" fmla="*/ 1388858 w 7472601"/>
              <a:gd name="connsiteY635" fmla="*/ 2368011 h 6858000"/>
              <a:gd name="connsiteX636" fmla="*/ 1384098 w 7472601"/>
              <a:gd name="connsiteY636" fmla="*/ 2378125 h 6858000"/>
              <a:gd name="connsiteX637" fmla="*/ 1425393 w 7472601"/>
              <a:gd name="connsiteY637" fmla="*/ 2589124 h 6858000"/>
              <a:gd name="connsiteX638" fmla="*/ 1424001 w 7472601"/>
              <a:gd name="connsiteY638" fmla="*/ 2597541 h 6858000"/>
              <a:gd name="connsiteX639" fmla="*/ 2152729 w 7472601"/>
              <a:gd name="connsiteY639" fmla="*/ 2864487 h 6858000"/>
              <a:gd name="connsiteX640" fmla="*/ 2020609 w 7472601"/>
              <a:gd name="connsiteY640" fmla="*/ 2539671 h 6858000"/>
              <a:gd name="connsiteX641" fmla="*/ 2018920 w 7472601"/>
              <a:gd name="connsiteY641" fmla="*/ 2536309 h 6858000"/>
              <a:gd name="connsiteX642" fmla="*/ 1342441 w 7472601"/>
              <a:gd name="connsiteY642" fmla="*/ 1173017 h 6858000"/>
              <a:gd name="connsiteX643" fmla="*/ 1367925 w 7472601"/>
              <a:gd name="connsiteY643" fmla="*/ 1135648 h 6858000"/>
              <a:gd name="connsiteX644" fmla="*/ 1771401 w 7472601"/>
              <a:gd name="connsiteY644" fmla="*/ 1806673 h 6858000"/>
              <a:gd name="connsiteX645" fmla="*/ 1972385 w 7472601"/>
              <a:gd name="connsiteY645" fmla="*/ 2198735 h 6858000"/>
              <a:gd name="connsiteX646" fmla="*/ 2040892 w 7472601"/>
              <a:gd name="connsiteY646" fmla="*/ 2405205 h 6858000"/>
              <a:gd name="connsiteX647" fmla="*/ 2131689 w 7472601"/>
              <a:gd name="connsiteY647" fmla="*/ 1936926 h 6858000"/>
              <a:gd name="connsiteX648" fmla="*/ 2454820 w 7472601"/>
              <a:gd name="connsiteY648" fmla="*/ 1248808 h 6858000"/>
              <a:gd name="connsiteX649" fmla="*/ 2492512 w 7472601"/>
              <a:gd name="connsiteY649" fmla="*/ 1302920 h 6858000"/>
              <a:gd name="connsiteX650" fmla="*/ 2081216 w 7472601"/>
              <a:gd name="connsiteY650" fmla="*/ 2527513 h 6858000"/>
              <a:gd name="connsiteX651" fmla="*/ 2081211 w 7472601"/>
              <a:gd name="connsiteY651" fmla="*/ 2528916 h 6858000"/>
              <a:gd name="connsiteX652" fmla="*/ 2199067 w 7472601"/>
              <a:gd name="connsiteY652" fmla="*/ 2884061 h 6858000"/>
              <a:gd name="connsiteX653" fmla="*/ 3192586 w 7472601"/>
              <a:gd name="connsiteY653" fmla="*/ 3411496 h 6858000"/>
              <a:gd name="connsiteX654" fmla="*/ 3182620 w 7472601"/>
              <a:gd name="connsiteY654" fmla="*/ 3483279 h 6858000"/>
              <a:gd name="connsiteX655" fmla="*/ 2435119 w 7472601"/>
              <a:gd name="connsiteY655" fmla="*/ 3080173 h 6858000"/>
              <a:gd name="connsiteX656" fmla="*/ 2410152 w 7472601"/>
              <a:gd name="connsiteY656" fmla="*/ 3063751 h 6858000"/>
              <a:gd name="connsiteX657" fmla="*/ 2408099 w 7472601"/>
              <a:gd name="connsiteY657" fmla="*/ 3064403 h 6858000"/>
              <a:gd name="connsiteX658" fmla="*/ 2407218 w 7472601"/>
              <a:gd name="connsiteY658" fmla="*/ 3070324 h 6858000"/>
              <a:gd name="connsiteX659" fmla="*/ 2380138 w 7472601"/>
              <a:gd name="connsiteY659" fmla="*/ 3099341 h 6858000"/>
              <a:gd name="connsiteX660" fmla="*/ 1765923 w 7472601"/>
              <a:gd name="connsiteY660" fmla="*/ 3581043 h 6858000"/>
              <a:gd name="connsiteX661" fmla="*/ 1702258 w 7472601"/>
              <a:gd name="connsiteY661" fmla="*/ 3612286 h 6858000"/>
              <a:gd name="connsiteX662" fmla="*/ 1538370 w 7472601"/>
              <a:gd name="connsiteY662" fmla="*/ 3811804 h 6858000"/>
              <a:gd name="connsiteX663" fmla="*/ 542867 w 7472601"/>
              <a:gd name="connsiteY663" fmla="*/ 4944092 h 6858000"/>
              <a:gd name="connsiteX664" fmla="*/ 515800 w 7472601"/>
              <a:gd name="connsiteY664" fmla="*/ 4862180 h 6858000"/>
              <a:gd name="connsiteX665" fmla="*/ 909145 w 7472601"/>
              <a:gd name="connsiteY665" fmla="*/ 4199225 h 6858000"/>
              <a:gd name="connsiteX666" fmla="*/ 1214067 w 7472601"/>
              <a:gd name="connsiteY666" fmla="*/ 3908561 h 6858000"/>
              <a:gd name="connsiteX667" fmla="*/ 640967 w 7472601"/>
              <a:gd name="connsiteY667" fmla="*/ 4105601 h 6858000"/>
              <a:gd name="connsiteX668" fmla="*/ 112563 w 7472601"/>
              <a:gd name="connsiteY668" fmla="*/ 4396952 h 6858000"/>
              <a:gd name="connsiteX669" fmla="*/ 0 w 7472601"/>
              <a:gd name="connsiteY669" fmla="*/ 4466006 h 6858000"/>
              <a:gd name="connsiteX670" fmla="*/ 0 w 7472601"/>
              <a:gd name="connsiteY670" fmla="*/ 4233763 h 6858000"/>
              <a:gd name="connsiteX671" fmla="*/ 36881 w 7472601"/>
              <a:gd name="connsiteY671" fmla="*/ 4200118 h 6858000"/>
              <a:gd name="connsiteX672" fmla="*/ 910534 w 7472601"/>
              <a:gd name="connsiteY672" fmla="*/ 3629753 h 6858000"/>
              <a:gd name="connsiteX673" fmla="*/ 1578717 w 7472601"/>
              <a:gd name="connsiteY673" fmla="*/ 3575982 h 6858000"/>
              <a:gd name="connsiteX674" fmla="*/ 2338780 w 7472601"/>
              <a:gd name="connsiteY674" fmla="*/ 3033725 h 6858000"/>
              <a:gd name="connsiteX675" fmla="*/ 1807991 w 7472601"/>
              <a:gd name="connsiteY675" fmla="*/ 2807184 h 6858000"/>
              <a:gd name="connsiteX676" fmla="*/ 1416358 w 7472601"/>
              <a:gd name="connsiteY676" fmla="*/ 3112571 h 6858000"/>
              <a:gd name="connsiteX677" fmla="*/ 939066 w 7472601"/>
              <a:gd name="connsiteY677" fmla="*/ 3378798 h 6858000"/>
              <a:gd name="connsiteX678" fmla="*/ 115099 w 7472601"/>
              <a:gd name="connsiteY678" fmla="*/ 3607650 h 6858000"/>
              <a:gd name="connsiteX679" fmla="*/ 97284 w 7472601"/>
              <a:gd name="connsiteY679" fmla="*/ 3520393 h 6858000"/>
              <a:gd name="connsiteX680" fmla="*/ 922050 w 7472601"/>
              <a:gd name="connsiteY680" fmla="*/ 3074867 h 6858000"/>
              <a:gd name="connsiteX681" fmla="*/ 1405265 w 7472601"/>
              <a:gd name="connsiteY681" fmla="*/ 3016319 h 6858000"/>
              <a:gd name="connsiteX682" fmla="*/ 1407512 w 7472601"/>
              <a:gd name="connsiteY682" fmla="*/ 3018001 h 6858000"/>
              <a:gd name="connsiteX683" fmla="*/ 1726266 w 7472601"/>
              <a:gd name="connsiteY683" fmla="*/ 2777274 h 6858000"/>
              <a:gd name="connsiteX684" fmla="*/ 625390 w 7472601"/>
              <a:gd name="connsiteY684" fmla="*/ 2514541 h 6858000"/>
              <a:gd name="connsiteX685" fmla="*/ 619799 w 7472601"/>
              <a:gd name="connsiteY685" fmla="*/ 2527180 h 6858000"/>
              <a:gd name="connsiteX686" fmla="*/ 310030 w 7472601"/>
              <a:gd name="connsiteY686" fmla="*/ 2771818 h 6858000"/>
              <a:gd name="connsiteX687" fmla="*/ 173877 w 7472601"/>
              <a:gd name="connsiteY687" fmla="*/ 2937056 h 6858000"/>
              <a:gd name="connsiteX688" fmla="*/ 77889 w 7472601"/>
              <a:gd name="connsiteY688" fmla="*/ 3138440 h 6858000"/>
              <a:gd name="connsiteX689" fmla="*/ 0 w 7472601"/>
              <a:gd name="connsiteY689" fmla="*/ 3271395 h 6858000"/>
              <a:gd name="connsiteX690" fmla="*/ 0 w 7472601"/>
              <a:gd name="connsiteY690" fmla="*/ 3153002 h 6858000"/>
              <a:gd name="connsiteX691" fmla="*/ 2386 w 7472601"/>
              <a:gd name="connsiteY691" fmla="*/ 3149203 h 6858000"/>
              <a:gd name="connsiteX692" fmla="*/ 89753 w 7472601"/>
              <a:gd name="connsiteY692" fmla="*/ 2987702 h 6858000"/>
              <a:gd name="connsiteX693" fmla="*/ 76869 w 7472601"/>
              <a:gd name="connsiteY693" fmla="*/ 3005404 h 6858000"/>
              <a:gd name="connsiteX694" fmla="*/ 32049 w 7472601"/>
              <a:gd name="connsiteY694" fmla="*/ 3065814 h 6858000"/>
              <a:gd name="connsiteX695" fmla="*/ 0 w 7472601"/>
              <a:gd name="connsiteY695" fmla="*/ 3108744 h 6858000"/>
              <a:gd name="connsiteX696" fmla="*/ 0 w 7472601"/>
              <a:gd name="connsiteY696" fmla="*/ 3058059 h 6858000"/>
              <a:gd name="connsiteX697" fmla="*/ 7610 w 7472601"/>
              <a:gd name="connsiteY697" fmla="*/ 3047889 h 6858000"/>
              <a:gd name="connsiteX698" fmla="*/ 52419 w 7472601"/>
              <a:gd name="connsiteY698" fmla="*/ 2987479 h 6858000"/>
              <a:gd name="connsiteX699" fmla="*/ 59142 w 7472601"/>
              <a:gd name="connsiteY699" fmla="*/ 2978488 h 6858000"/>
              <a:gd name="connsiteX700" fmla="*/ 0 w 7472601"/>
              <a:gd name="connsiteY700" fmla="*/ 3015334 h 6858000"/>
              <a:gd name="connsiteX701" fmla="*/ 0 w 7472601"/>
              <a:gd name="connsiteY701" fmla="*/ 2914286 h 6858000"/>
              <a:gd name="connsiteX702" fmla="*/ 36383 w 7472601"/>
              <a:gd name="connsiteY702" fmla="*/ 2901128 h 6858000"/>
              <a:gd name="connsiteX703" fmla="*/ 156329 w 7472601"/>
              <a:gd name="connsiteY703" fmla="*/ 2840533 h 6858000"/>
              <a:gd name="connsiteX704" fmla="*/ 358355 w 7472601"/>
              <a:gd name="connsiteY704" fmla="*/ 2620471 h 6858000"/>
              <a:gd name="connsiteX705" fmla="*/ 510577 w 7472601"/>
              <a:gd name="connsiteY705" fmla="*/ 2501244 h 6858000"/>
              <a:gd name="connsiteX706" fmla="*/ 211967 w 7472601"/>
              <a:gd name="connsiteY706" fmla="*/ 2479171 h 6858000"/>
              <a:gd name="connsiteX707" fmla="*/ 0 w 7472601"/>
              <a:gd name="connsiteY707" fmla="*/ 2476398 h 6858000"/>
              <a:gd name="connsiteX708" fmla="*/ 0 w 7472601"/>
              <a:gd name="connsiteY708" fmla="*/ 2389189 h 6858000"/>
              <a:gd name="connsiteX709" fmla="*/ 103062 w 7472601"/>
              <a:gd name="connsiteY709" fmla="*/ 2389518 h 6858000"/>
              <a:gd name="connsiteX710" fmla="*/ 510734 w 7472601"/>
              <a:gd name="connsiteY710" fmla="*/ 2416201 h 6858000"/>
              <a:gd name="connsiteX711" fmla="*/ 279257 w 7472601"/>
              <a:gd name="connsiteY711" fmla="*/ 2092102 h 6858000"/>
              <a:gd name="connsiteX712" fmla="*/ 65265 w 7472601"/>
              <a:gd name="connsiteY712" fmla="*/ 2006049 h 6858000"/>
              <a:gd name="connsiteX713" fmla="*/ 0 w 7472601"/>
              <a:gd name="connsiteY713" fmla="*/ 1982532 h 6858000"/>
              <a:gd name="connsiteX714" fmla="*/ 0 w 7472601"/>
              <a:gd name="connsiteY714" fmla="*/ 1912789 h 6858000"/>
              <a:gd name="connsiteX715" fmla="*/ 97460 w 7472601"/>
              <a:gd name="connsiteY715" fmla="*/ 1953725 h 6858000"/>
              <a:gd name="connsiteX716" fmla="*/ 221272 w 7472601"/>
              <a:gd name="connsiteY716" fmla="*/ 1980766 h 6858000"/>
              <a:gd name="connsiteX717" fmla="*/ 116765 w 7472601"/>
              <a:gd name="connsiteY717" fmla="*/ 1911033 h 6858000"/>
              <a:gd name="connsiteX718" fmla="*/ 16405 w 7472601"/>
              <a:gd name="connsiteY718" fmla="*/ 1803412 h 6858000"/>
              <a:gd name="connsiteX719" fmla="*/ 0 w 7472601"/>
              <a:gd name="connsiteY719" fmla="*/ 1784777 h 6858000"/>
              <a:gd name="connsiteX720" fmla="*/ 0 w 7472601"/>
              <a:gd name="connsiteY720" fmla="*/ 1740082 h 6858000"/>
              <a:gd name="connsiteX721" fmla="*/ 39394 w 7472601"/>
              <a:gd name="connsiteY721" fmla="*/ 1784856 h 6858000"/>
              <a:gd name="connsiteX722" fmla="*/ 135813 w 7472601"/>
              <a:gd name="connsiteY722" fmla="*/ 1888838 h 6858000"/>
              <a:gd name="connsiteX723" fmla="*/ 242575 w 7472601"/>
              <a:gd name="connsiteY723" fmla="*/ 1958841 h 6858000"/>
              <a:gd name="connsiteX724" fmla="*/ 82197 w 7472601"/>
              <a:gd name="connsiteY724" fmla="*/ 1754826 h 6858000"/>
              <a:gd name="connsiteX725" fmla="*/ 0 w 7472601"/>
              <a:gd name="connsiteY725" fmla="*/ 1679650 h 6858000"/>
              <a:gd name="connsiteX726" fmla="*/ 0 w 7472601"/>
              <a:gd name="connsiteY726" fmla="*/ 1602463 h 6858000"/>
              <a:gd name="connsiteX727" fmla="*/ 84689 w 7472601"/>
              <a:gd name="connsiteY727" fmla="*/ 1677442 h 6858000"/>
              <a:gd name="connsiteX728" fmla="*/ 298437 w 7472601"/>
              <a:gd name="connsiteY728" fmla="*/ 1968019 h 6858000"/>
              <a:gd name="connsiteX729" fmla="*/ 227269 w 7472601"/>
              <a:gd name="connsiteY729" fmla="*/ 1114064 h 6858000"/>
              <a:gd name="connsiteX730" fmla="*/ 248003 w 7472601"/>
              <a:gd name="connsiteY730" fmla="*/ 1089613 h 6858000"/>
              <a:gd name="connsiteX731" fmla="*/ 427020 w 7472601"/>
              <a:gd name="connsiteY731" fmla="*/ 1619803 h 6858000"/>
              <a:gd name="connsiteX732" fmla="*/ 340345 w 7472601"/>
              <a:gd name="connsiteY732" fmla="*/ 2027739 h 6858000"/>
              <a:gd name="connsiteX733" fmla="*/ 360865 w 7472601"/>
              <a:gd name="connsiteY733" fmla="*/ 2044827 h 6858000"/>
              <a:gd name="connsiteX734" fmla="*/ 560414 w 7472601"/>
              <a:gd name="connsiteY734" fmla="*/ 2421457 h 6858000"/>
              <a:gd name="connsiteX735" fmla="*/ 1359703 w 7472601"/>
              <a:gd name="connsiteY735" fmla="*/ 2578554 h 6858000"/>
              <a:gd name="connsiteX736" fmla="*/ 1359422 w 7472601"/>
              <a:gd name="connsiteY736" fmla="*/ 2577994 h 6858000"/>
              <a:gd name="connsiteX737" fmla="*/ 828701 w 7472601"/>
              <a:gd name="connsiteY737" fmla="*/ 1839520 h 6858000"/>
              <a:gd name="connsiteX738" fmla="*/ 494427 w 7472601"/>
              <a:gd name="connsiteY738" fmla="*/ 1092333 h 6858000"/>
              <a:gd name="connsiteX739" fmla="*/ 506322 w 7472601"/>
              <a:gd name="connsiteY739" fmla="*/ 1020997 h 6858000"/>
              <a:gd name="connsiteX740" fmla="*/ 4570198 w 7472601"/>
              <a:gd name="connsiteY740" fmla="*/ 978081 h 6858000"/>
              <a:gd name="connsiteX741" fmla="*/ 4523691 w 7472601"/>
              <a:gd name="connsiteY741" fmla="*/ 1127776 h 6858000"/>
              <a:gd name="connsiteX742" fmla="*/ 4509875 w 7472601"/>
              <a:gd name="connsiteY742" fmla="*/ 1167552 h 6858000"/>
              <a:gd name="connsiteX743" fmla="*/ 4478168 w 7472601"/>
              <a:gd name="connsiteY743" fmla="*/ 1260735 h 6858000"/>
              <a:gd name="connsiteX744" fmla="*/ 4409309 w 7472601"/>
              <a:gd name="connsiteY744" fmla="*/ 1666996 h 6858000"/>
              <a:gd name="connsiteX745" fmla="*/ 4370031 w 7472601"/>
              <a:gd name="connsiteY745" fmla="*/ 1955666 h 6858000"/>
              <a:gd name="connsiteX746" fmla="*/ 4570198 w 7472601"/>
              <a:gd name="connsiteY746" fmla="*/ 978081 h 6858000"/>
              <a:gd name="connsiteX747" fmla="*/ 4557898 w 7472601"/>
              <a:gd name="connsiteY747" fmla="*/ 900011 h 6858000"/>
              <a:gd name="connsiteX748" fmla="*/ 4344840 w 7472601"/>
              <a:gd name="connsiteY748" fmla="*/ 1922038 h 6858000"/>
              <a:gd name="connsiteX749" fmla="*/ 4378710 w 7472601"/>
              <a:gd name="connsiteY749" fmla="*/ 1665516 h 6858000"/>
              <a:gd name="connsiteX750" fmla="*/ 4448798 w 7472601"/>
              <a:gd name="connsiteY750" fmla="*/ 1253024 h 6858000"/>
              <a:gd name="connsiteX751" fmla="*/ 4480315 w 7472601"/>
              <a:gd name="connsiteY751" fmla="*/ 1158454 h 6858000"/>
              <a:gd name="connsiteX752" fmla="*/ 4494133 w 7472601"/>
              <a:gd name="connsiteY752" fmla="*/ 1118676 h 6858000"/>
              <a:gd name="connsiteX753" fmla="*/ 4557898 w 7472601"/>
              <a:gd name="connsiteY753" fmla="*/ 900011 h 6858000"/>
              <a:gd name="connsiteX754" fmla="*/ 5870151 w 7472601"/>
              <a:gd name="connsiteY754" fmla="*/ 898890 h 6858000"/>
              <a:gd name="connsiteX755" fmla="*/ 5861335 w 7472601"/>
              <a:gd name="connsiteY755" fmla="*/ 899177 h 6858000"/>
              <a:gd name="connsiteX756" fmla="*/ 5843702 w 7472601"/>
              <a:gd name="connsiteY756" fmla="*/ 899748 h 6858000"/>
              <a:gd name="connsiteX757" fmla="*/ 5651107 w 7472601"/>
              <a:gd name="connsiteY757" fmla="*/ 920306 h 6858000"/>
              <a:gd name="connsiteX758" fmla="*/ 5459407 w 7472601"/>
              <a:gd name="connsiteY758" fmla="*/ 940975 h 6858000"/>
              <a:gd name="connsiteX759" fmla="*/ 5374846 w 7472601"/>
              <a:gd name="connsiteY759" fmla="*/ 941988 h 6858000"/>
              <a:gd name="connsiteX760" fmla="*/ 5256105 w 7472601"/>
              <a:gd name="connsiteY760" fmla="*/ 945632 h 6858000"/>
              <a:gd name="connsiteX761" fmla="*/ 5107071 w 7472601"/>
              <a:gd name="connsiteY761" fmla="*/ 969720 h 6858000"/>
              <a:gd name="connsiteX762" fmla="*/ 4998681 w 7472601"/>
              <a:gd name="connsiteY762" fmla="*/ 988771 h 6858000"/>
              <a:gd name="connsiteX763" fmla="*/ 5870151 w 7472601"/>
              <a:gd name="connsiteY763" fmla="*/ 898890 h 6858000"/>
              <a:gd name="connsiteX764" fmla="*/ 5504425 w 7472601"/>
              <a:gd name="connsiteY764" fmla="*/ 848067 h 6858000"/>
              <a:gd name="connsiteX765" fmla="*/ 4968849 w 7472601"/>
              <a:gd name="connsiteY765" fmla="*/ 962318 h 6858000"/>
              <a:gd name="connsiteX766" fmla="*/ 5104039 w 7472601"/>
              <a:gd name="connsiteY766" fmla="*/ 940634 h 6858000"/>
              <a:gd name="connsiteX767" fmla="*/ 5256311 w 7472601"/>
              <a:gd name="connsiteY767" fmla="*/ 916490 h 6858000"/>
              <a:gd name="connsiteX768" fmla="*/ 5377381 w 7472601"/>
              <a:gd name="connsiteY768" fmla="*/ 912671 h 6858000"/>
              <a:gd name="connsiteX769" fmla="*/ 5460148 w 7472601"/>
              <a:gd name="connsiteY769" fmla="*/ 911442 h 6858000"/>
              <a:gd name="connsiteX770" fmla="*/ 5648971 w 7472601"/>
              <a:gd name="connsiteY770" fmla="*/ 891331 h 6858000"/>
              <a:gd name="connsiteX771" fmla="*/ 5844807 w 7472601"/>
              <a:gd name="connsiteY771" fmla="*/ 870718 h 6858000"/>
              <a:gd name="connsiteX772" fmla="*/ 5862975 w 7472601"/>
              <a:gd name="connsiteY772" fmla="*/ 869756 h 6858000"/>
              <a:gd name="connsiteX773" fmla="*/ 5920887 w 7472601"/>
              <a:gd name="connsiteY773" fmla="*/ 865929 h 6858000"/>
              <a:gd name="connsiteX774" fmla="*/ 5504425 w 7472601"/>
              <a:gd name="connsiteY774" fmla="*/ 848067 h 6858000"/>
              <a:gd name="connsiteX775" fmla="*/ 3607114 w 7472601"/>
              <a:gd name="connsiteY775" fmla="*/ 467441 h 6858000"/>
              <a:gd name="connsiteX776" fmla="*/ 3296242 w 7472601"/>
              <a:gd name="connsiteY776" fmla="*/ 807991 h 6858000"/>
              <a:gd name="connsiteX777" fmla="*/ 3174674 w 7472601"/>
              <a:gd name="connsiteY777" fmla="*/ 919759 h 6858000"/>
              <a:gd name="connsiteX778" fmla="*/ 3042978 w 7472601"/>
              <a:gd name="connsiteY778" fmla="*/ 1054894 h 6858000"/>
              <a:gd name="connsiteX779" fmla="*/ 2968914 w 7472601"/>
              <a:gd name="connsiteY779" fmla="*/ 1133756 h 6858000"/>
              <a:gd name="connsiteX780" fmla="*/ 3103823 w 7472601"/>
              <a:gd name="connsiteY780" fmla="*/ 1026814 h 6858000"/>
              <a:gd name="connsiteX781" fmla="*/ 3607114 w 7472601"/>
              <a:gd name="connsiteY781" fmla="*/ 467441 h 6858000"/>
              <a:gd name="connsiteX782" fmla="*/ 3744487 w 7472601"/>
              <a:gd name="connsiteY782" fmla="*/ 383136 h 6858000"/>
              <a:gd name="connsiteX783" fmla="*/ 3970213 w 7472601"/>
              <a:gd name="connsiteY783" fmla="*/ 995559 h 6858000"/>
              <a:gd name="connsiteX784" fmla="*/ 3744487 w 7472601"/>
              <a:gd name="connsiteY784" fmla="*/ 383136 h 6858000"/>
              <a:gd name="connsiteX785" fmla="*/ 3624562 w 7472601"/>
              <a:gd name="connsiteY785" fmla="*/ 367041 h 6858000"/>
              <a:gd name="connsiteX786" fmla="*/ 3489712 w 7472601"/>
              <a:gd name="connsiteY786" fmla="*/ 485386 h 6858000"/>
              <a:gd name="connsiteX787" fmla="*/ 3182994 w 7472601"/>
              <a:gd name="connsiteY787" fmla="*/ 828265 h 6858000"/>
              <a:gd name="connsiteX788" fmla="*/ 2892114 w 7472601"/>
              <a:gd name="connsiteY788" fmla="*/ 1172635 h 6858000"/>
              <a:gd name="connsiteX789" fmla="*/ 3021459 w 7472601"/>
              <a:gd name="connsiteY789" fmla="*/ 1035385 h 6858000"/>
              <a:gd name="connsiteX790" fmla="*/ 3153873 w 7472601"/>
              <a:gd name="connsiteY790" fmla="*/ 898971 h 6858000"/>
              <a:gd name="connsiteX791" fmla="*/ 3276511 w 7472601"/>
              <a:gd name="connsiteY791" fmla="*/ 786423 h 6858000"/>
              <a:gd name="connsiteX792" fmla="*/ 3584154 w 7472601"/>
              <a:gd name="connsiteY792" fmla="*/ 448218 h 6858000"/>
              <a:gd name="connsiteX793" fmla="*/ 3624562 w 7472601"/>
              <a:gd name="connsiteY793" fmla="*/ 367041 h 6858000"/>
              <a:gd name="connsiteX794" fmla="*/ 3766672 w 7472601"/>
              <a:gd name="connsiteY794" fmla="*/ 359429 h 6858000"/>
              <a:gd name="connsiteX795" fmla="*/ 3996338 w 7472601"/>
              <a:gd name="connsiteY795" fmla="*/ 968237 h 6858000"/>
              <a:gd name="connsiteX796" fmla="*/ 3766672 w 7472601"/>
              <a:gd name="connsiteY796" fmla="*/ 359429 h 6858000"/>
              <a:gd name="connsiteX797" fmla="*/ 5805386 w 7472601"/>
              <a:gd name="connsiteY797" fmla="*/ 239240 h 6858000"/>
              <a:gd name="connsiteX798" fmla="*/ 5736947 w 7472601"/>
              <a:gd name="connsiteY798" fmla="*/ 261367 h 6858000"/>
              <a:gd name="connsiteX799" fmla="*/ 5427012 w 7472601"/>
              <a:gd name="connsiteY799" fmla="*/ 311272 h 6858000"/>
              <a:gd name="connsiteX800" fmla="*/ 5147818 w 7472601"/>
              <a:gd name="connsiteY800" fmla="*/ 322112 h 6858000"/>
              <a:gd name="connsiteX801" fmla="*/ 5060854 w 7472601"/>
              <a:gd name="connsiteY801" fmla="*/ 311882 h 6858000"/>
              <a:gd name="connsiteX802" fmla="*/ 4945989 w 7472601"/>
              <a:gd name="connsiteY802" fmla="*/ 300516 h 6858000"/>
              <a:gd name="connsiteX803" fmla="*/ 5410479 w 7472601"/>
              <a:gd name="connsiteY803" fmla="*/ 348434 h 6858000"/>
              <a:gd name="connsiteX804" fmla="*/ 5805386 w 7472601"/>
              <a:gd name="connsiteY804" fmla="*/ 239240 h 6858000"/>
              <a:gd name="connsiteX805" fmla="*/ 5905192 w 7472601"/>
              <a:gd name="connsiteY805" fmla="*/ 163079 h 6858000"/>
              <a:gd name="connsiteX806" fmla="*/ 5865655 w 7472601"/>
              <a:gd name="connsiteY806" fmla="*/ 171901 h 6858000"/>
              <a:gd name="connsiteX807" fmla="*/ 5259740 w 7472601"/>
              <a:gd name="connsiteY807" fmla="*/ 257013 h 6858000"/>
              <a:gd name="connsiteX808" fmla="*/ 5208466 w 7472601"/>
              <a:gd name="connsiteY808" fmla="*/ 257550 h 6858000"/>
              <a:gd name="connsiteX809" fmla="*/ 4980204 w 7472601"/>
              <a:gd name="connsiteY809" fmla="*/ 271903 h 6858000"/>
              <a:gd name="connsiteX810" fmla="*/ 5068068 w 7472601"/>
              <a:gd name="connsiteY810" fmla="*/ 282244 h 6858000"/>
              <a:gd name="connsiteX811" fmla="*/ 5153231 w 7472601"/>
              <a:gd name="connsiteY811" fmla="*/ 292240 h 6858000"/>
              <a:gd name="connsiteX812" fmla="*/ 5426491 w 7472601"/>
              <a:gd name="connsiteY812" fmla="*/ 281128 h 6858000"/>
              <a:gd name="connsiteX813" fmla="*/ 5731212 w 7472601"/>
              <a:gd name="connsiteY813" fmla="*/ 231951 h 6858000"/>
              <a:gd name="connsiteX814" fmla="*/ 5905192 w 7472601"/>
              <a:gd name="connsiteY814" fmla="*/ 163079 h 6858000"/>
              <a:gd name="connsiteX815" fmla="*/ 5944437 w 7472601"/>
              <a:gd name="connsiteY815" fmla="*/ 113829 h 6858000"/>
              <a:gd name="connsiteX816" fmla="*/ 5825032 w 7472601"/>
              <a:gd name="connsiteY816" fmla="*/ 146405 h 6858000"/>
              <a:gd name="connsiteX817" fmla="*/ 4955599 w 7472601"/>
              <a:gd name="connsiteY817" fmla="*/ 247008 h 6858000"/>
              <a:gd name="connsiteX818" fmla="*/ 5210104 w 7472601"/>
              <a:gd name="connsiteY818" fmla="*/ 228123 h 6858000"/>
              <a:gd name="connsiteX819" fmla="*/ 5261015 w 7472601"/>
              <a:gd name="connsiteY819" fmla="*/ 227087 h 6858000"/>
              <a:gd name="connsiteX820" fmla="*/ 5861181 w 7472601"/>
              <a:gd name="connsiteY820" fmla="*/ 143093 h 6858000"/>
              <a:gd name="connsiteX821" fmla="*/ 5961252 w 7472601"/>
              <a:gd name="connsiteY821" fmla="*/ 114820 h 6858000"/>
              <a:gd name="connsiteX822" fmla="*/ 5944437 w 7472601"/>
              <a:gd name="connsiteY822" fmla="*/ 113829 h 6858000"/>
              <a:gd name="connsiteX823" fmla="*/ 3882765 w 7472601"/>
              <a:gd name="connsiteY823" fmla="*/ 0 h 6858000"/>
              <a:gd name="connsiteX824" fmla="*/ 3995099 w 7472601"/>
              <a:gd name="connsiteY824" fmla="*/ 0 h 6858000"/>
              <a:gd name="connsiteX825" fmla="*/ 4163818 w 7472601"/>
              <a:gd name="connsiteY825" fmla="*/ 234104 h 6858000"/>
              <a:gd name="connsiteX826" fmla="*/ 4172099 w 7472601"/>
              <a:gd name="connsiteY826" fmla="*/ 234207 h 6858000"/>
              <a:gd name="connsiteX827" fmla="*/ 4784282 w 7472601"/>
              <a:gd name="connsiteY827" fmla="*/ 276561 h 6858000"/>
              <a:gd name="connsiteX828" fmla="*/ 4801687 w 7472601"/>
              <a:gd name="connsiteY828" fmla="*/ 267764 h 6858000"/>
              <a:gd name="connsiteX829" fmla="*/ 6082788 w 7472601"/>
              <a:gd name="connsiteY829" fmla="*/ 64119 h 6858000"/>
              <a:gd name="connsiteX830" fmla="*/ 6099442 w 7472601"/>
              <a:gd name="connsiteY830" fmla="*/ 82568 h 6858000"/>
              <a:gd name="connsiteX831" fmla="*/ 4804137 w 7472601"/>
              <a:gd name="connsiteY831" fmla="*/ 320931 h 6858000"/>
              <a:gd name="connsiteX832" fmla="*/ 4227047 w 7472601"/>
              <a:gd name="connsiteY832" fmla="*/ 313415 h 6858000"/>
              <a:gd name="connsiteX833" fmla="*/ 4346041 w 7472601"/>
              <a:gd name="connsiteY833" fmla="*/ 456086 h 6858000"/>
              <a:gd name="connsiteX834" fmla="*/ 4870967 w 7472601"/>
              <a:gd name="connsiteY834" fmla="*/ 963061 h 6858000"/>
              <a:gd name="connsiteX835" fmla="*/ 4889647 w 7472601"/>
              <a:gd name="connsiteY835" fmla="*/ 957147 h 6858000"/>
              <a:gd name="connsiteX836" fmla="*/ 5422504 w 7472601"/>
              <a:gd name="connsiteY836" fmla="*/ 805191 h 6858000"/>
              <a:gd name="connsiteX837" fmla="*/ 6087656 w 7472601"/>
              <a:gd name="connsiteY837" fmla="*/ 826703 h 6858000"/>
              <a:gd name="connsiteX838" fmla="*/ 6058717 w 7472601"/>
              <a:gd name="connsiteY838" fmla="*/ 865992 h 6858000"/>
              <a:gd name="connsiteX839" fmla="*/ 4974153 w 7472601"/>
              <a:gd name="connsiteY839" fmla="*/ 1045456 h 6858000"/>
              <a:gd name="connsiteX840" fmla="*/ 5627835 w 7472601"/>
              <a:gd name="connsiteY840" fmla="*/ 1472077 h 6858000"/>
              <a:gd name="connsiteX841" fmla="*/ 5629817 w 7472601"/>
              <a:gd name="connsiteY841" fmla="*/ 1471412 h 6858000"/>
              <a:gd name="connsiteX842" fmla="*/ 5634124 w 7472601"/>
              <a:gd name="connsiteY842" fmla="*/ 1470572 h 6858000"/>
              <a:gd name="connsiteX843" fmla="*/ 5755832 w 7472601"/>
              <a:gd name="connsiteY843" fmla="*/ 1383886 h 6858000"/>
              <a:gd name="connsiteX844" fmla="*/ 6014186 w 7472601"/>
              <a:gd name="connsiteY844" fmla="*/ 1279799 h 6858000"/>
              <a:gd name="connsiteX845" fmla="*/ 6901619 w 7472601"/>
              <a:gd name="connsiteY845" fmla="*/ 1047874 h 6858000"/>
              <a:gd name="connsiteX846" fmla="*/ 6931566 w 7472601"/>
              <a:gd name="connsiteY846" fmla="*/ 1062034 h 6858000"/>
              <a:gd name="connsiteX847" fmla="*/ 5790982 w 7472601"/>
              <a:gd name="connsiteY847" fmla="*/ 1561380 h 6858000"/>
              <a:gd name="connsiteX848" fmla="*/ 6188971 w 7472601"/>
              <a:gd name="connsiteY848" fmla="*/ 1755168 h 6858000"/>
              <a:gd name="connsiteX849" fmla="*/ 6202446 w 7472601"/>
              <a:gd name="connsiteY849" fmla="*/ 1752268 h 6858000"/>
              <a:gd name="connsiteX850" fmla="*/ 7179560 w 7472601"/>
              <a:gd name="connsiteY850" fmla="*/ 1467551 h 6858000"/>
              <a:gd name="connsiteX851" fmla="*/ 7158730 w 7472601"/>
              <a:gd name="connsiteY851" fmla="*/ 1507835 h 6858000"/>
              <a:gd name="connsiteX852" fmla="*/ 6326959 w 7472601"/>
              <a:gd name="connsiteY852" fmla="*/ 1817686 h 6858000"/>
              <a:gd name="connsiteX853" fmla="*/ 6537433 w 7472601"/>
              <a:gd name="connsiteY853" fmla="*/ 1907790 h 6858000"/>
              <a:gd name="connsiteX854" fmla="*/ 6550221 w 7472601"/>
              <a:gd name="connsiteY854" fmla="*/ 1910729 h 6858000"/>
              <a:gd name="connsiteX855" fmla="*/ 6964438 w 7472601"/>
              <a:gd name="connsiteY855" fmla="*/ 2209505 h 6858000"/>
              <a:gd name="connsiteX856" fmla="*/ 7367862 w 7472601"/>
              <a:gd name="connsiteY856" fmla="*/ 2806833 h 6858000"/>
              <a:gd name="connsiteX857" fmla="*/ 7364329 w 7472601"/>
              <a:gd name="connsiteY857" fmla="*/ 2826907 h 6858000"/>
              <a:gd name="connsiteX858" fmla="*/ 7290545 w 7472601"/>
              <a:gd name="connsiteY858" fmla="*/ 2850663 h 6858000"/>
              <a:gd name="connsiteX859" fmla="*/ 6472036 w 7472601"/>
              <a:gd name="connsiteY859" fmla="*/ 1959003 h 6858000"/>
              <a:gd name="connsiteX860" fmla="*/ 5792897 w 7472601"/>
              <a:gd name="connsiteY860" fmla="*/ 1647747 h 6858000"/>
              <a:gd name="connsiteX861" fmla="*/ 5842751 w 7472601"/>
              <a:gd name="connsiteY861" fmla="*/ 1816112 h 6858000"/>
              <a:gd name="connsiteX862" fmla="*/ 5847424 w 7472601"/>
              <a:gd name="connsiteY862" fmla="*/ 1815776 h 6858000"/>
              <a:gd name="connsiteX863" fmla="*/ 6399821 w 7472601"/>
              <a:gd name="connsiteY863" fmla="*/ 2344799 h 6858000"/>
              <a:gd name="connsiteX864" fmla="*/ 6323232 w 7472601"/>
              <a:gd name="connsiteY864" fmla="*/ 2389634 h 6858000"/>
              <a:gd name="connsiteX865" fmla="*/ 5942958 w 7472601"/>
              <a:gd name="connsiteY865" fmla="*/ 2077708 h 6858000"/>
              <a:gd name="connsiteX866" fmla="*/ 5921559 w 7472601"/>
              <a:gd name="connsiteY866" fmla="*/ 2378596 h 6858000"/>
              <a:gd name="connsiteX867" fmla="*/ 5817651 w 7472601"/>
              <a:gd name="connsiteY867" fmla="*/ 3023919 h 6858000"/>
              <a:gd name="connsiteX868" fmla="*/ 5729634 w 7472601"/>
              <a:gd name="connsiteY868" fmla="*/ 3051849 h 6858000"/>
              <a:gd name="connsiteX869" fmla="*/ 5611018 w 7472601"/>
              <a:gd name="connsiteY869" fmla="*/ 2316769 h 6858000"/>
              <a:gd name="connsiteX870" fmla="*/ 5687608 w 7472601"/>
              <a:gd name="connsiteY870" fmla="*/ 2039972 h 6858000"/>
              <a:gd name="connsiteX871" fmla="*/ 5657554 w 7472601"/>
              <a:gd name="connsiteY871" fmla="*/ 1576445 h 6858000"/>
              <a:gd name="connsiteX872" fmla="*/ 5150475 w 7472601"/>
              <a:gd name="connsiteY872" fmla="*/ 1274012 h 6858000"/>
              <a:gd name="connsiteX873" fmla="*/ 5349142 w 7472601"/>
              <a:gd name="connsiteY873" fmla="*/ 2204405 h 6858000"/>
              <a:gd name="connsiteX874" fmla="*/ 5262214 w 7472601"/>
              <a:gd name="connsiteY874" fmla="*/ 2233836 h 6858000"/>
              <a:gd name="connsiteX875" fmla="*/ 4981539 w 7472601"/>
              <a:gd name="connsiteY875" fmla="*/ 1542201 h 6858000"/>
              <a:gd name="connsiteX876" fmla="*/ 4958461 w 7472601"/>
              <a:gd name="connsiteY876" fmla="*/ 1136957 h 6858000"/>
              <a:gd name="connsiteX877" fmla="*/ 4655015 w 7472601"/>
              <a:gd name="connsiteY877" fmla="*/ 891426 h 6858000"/>
              <a:gd name="connsiteX878" fmla="*/ 4348002 w 7472601"/>
              <a:gd name="connsiteY878" fmla="*/ 2205895 h 6858000"/>
              <a:gd name="connsiteX879" fmla="*/ 4262250 w 7472601"/>
              <a:gd name="connsiteY879" fmla="*/ 2219972 h 6858000"/>
              <a:gd name="connsiteX880" fmla="*/ 4550611 w 7472601"/>
              <a:gd name="connsiteY880" fmla="*/ 817540 h 6858000"/>
              <a:gd name="connsiteX881" fmla="*/ 4564418 w 7472601"/>
              <a:gd name="connsiteY881" fmla="*/ 808293 h 6858000"/>
              <a:gd name="connsiteX882" fmla="*/ 4266388 w 7472601"/>
              <a:gd name="connsiteY882" fmla="*/ 500083 h 6858000"/>
              <a:gd name="connsiteX883" fmla="*/ 4032842 w 7472601"/>
              <a:gd name="connsiteY883" fmla="*/ 211809 h 6858000"/>
              <a:gd name="connsiteX884" fmla="*/ 3882765 w 7472601"/>
              <a:gd name="connsiteY884" fmla="*/ 0 h 6858000"/>
              <a:gd name="connsiteX885" fmla="*/ 3721337 w 7472601"/>
              <a:gd name="connsiteY885" fmla="*/ 0 h 6858000"/>
              <a:gd name="connsiteX886" fmla="*/ 3797544 w 7472601"/>
              <a:gd name="connsiteY886" fmla="*/ 0 h 6858000"/>
              <a:gd name="connsiteX887" fmla="*/ 3775734 w 7472601"/>
              <a:gd name="connsiteY887" fmla="*/ 95131 h 6858000"/>
              <a:gd name="connsiteX888" fmla="*/ 3724807 w 7472601"/>
              <a:gd name="connsiteY888" fmla="*/ 272257 h 6858000"/>
              <a:gd name="connsiteX889" fmla="*/ 3726844 w 7472601"/>
              <a:gd name="connsiteY889" fmla="*/ 282988 h 6858000"/>
              <a:gd name="connsiteX890" fmla="*/ 3742664 w 7472601"/>
              <a:gd name="connsiteY890" fmla="*/ 279918 h 6858000"/>
              <a:gd name="connsiteX891" fmla="*/ 4103910 w 7472601"/>
              <a:gd name="connsiteY891" fmla="*/ 1161917 h 6858000"/>
              <a:gd name="connsiteX892" fmla="*/ 4020269 w 7472601"/>
              <a:gd name="connsiteY892" fmla="*/ 1200406 h 6858000"/>
              <a:gd name="connsiteX893" fmla="*/ 3674882 w 7472601"/>
              <a:gd name="connsiteY893" fmla="*/ 488524 h 6858000"/>
              <a:gd name="connsiteX894" fmla="*/ 3132682 w 7472601"/>
              <a:gd name="connsiteY894" fmla="*/ 1072284 h 6858000"/>
              <a:gd name="connsiteX895" fmla="*/ 2716346 w 7472601"/>
              <a:gd name="connsiteY895" fmla="*/ 1276376 h 6858000"/>
              <a:gd name="connsiteX896" fmla="*/ 2716772 w 7472601"/>
              <a:gd name="connsiteY896" fmla="*/ 1255462 h 6858000"/>
              <a:gd name="connsiteX897" fmla="*/ 3471096 w 7472601"/>
              <a:gd name="connsiteY897" fmla="*/ 437072 h 6858000"/>
              <a:gd name="connsiteX898" fmla="*/ 3639057 w 7472601"/>
              <a:gd name="connsiteY898" fmla="*/ 286334 h 6858000"/>
              <a:gd name="connsiteX899" fmla="*/ 3640309 w 7472601"/>
              <a:gd name="connsiteY899" fmla="*/ 284664 h 6858000"/>
              <a:gd name="connsiteX900" fmla="*/ 3646022 w 7472601"/>
              <a:gd name="connsiteY900" fmla="*/ 276711 h 6858000"/>
              <a:gd name="connsiteX901" fmla="*/ 3707943 w 7472601"/>
              <a:gd name="connsiteY901" fmla="*/ 65958 h 6858000"/>
              <a:gd name="connsiteX902" fmla="*/ 3721337 w 7472601"/>
              <a:gd name="connsiteY902" fmla="*/ 0 h 6858000"/>
              <a:gd name="connsiteX903" fmla="*/ 2867960 w 7472601"/>
              <a:gd name="connsiteY903" fmla="*/ 0 h 6858000"/>
              <a:gd name="connsiteX904" fmla="*/ 2926351 w 7472601"/>
              <a:gd name="connsiteY904" fmla="*/ 0 h 6858000"/>
              <a:gd name="connsiteX905" fmla="*/ 2902823 w 7472601"/>
              <a:gd name="connsiteY905" fmla="*/ 262929 h 6858000"/>
              <a:gd name="connsiteX906" fmla="*/ 2940663 w 7472601"/>
              <a:gd name="connsiteY906" fmla="*/ 140884 h 6858000"/>
              <a:gd name="connsiteX907" fmla="*/ 2947039 w 7472601"/>
              <a:gd name="connsiteY907" fmla="*/ 122524 h 6858000"/>
              <a:gd name="connsiteX908" fmla="*/ 2984316 w 7472601"/>
              <a:gd name="connsiteY908" fmla="*/ 0 h 6858000"/>
              <a:gd name="connsiteX909" fmla="*/ 3016114 w 7472601"/>
              <a:gd name="connsiteY909" fmla="*/ 0 h 6858000"/>
              <a:gd name="connsiteX910" fmla="*/ 2979949 w 7472601"/>
              <a:gd name="connsiteY910" fmla="*/ 119274 h 6858000"/>
              <a:gd name="connsiteX911" fmla="*/ 3023879 w 7472601"/>
              <a:gd name="connsiteY911" fmla="*/ 0 h 6858000"/>
              <a:gd name="connsiteX912" fmla="*/ 3105400 w 7472601"/>
              <a:gd name="connsiteY912" fmla="*/ 0 h 6858000"/>
              <a:gd name="connsiteX913" fmla="*/ 3094669 w 7472601"/>
              <a:gd name="connsiteY913" fmla="*/ 30308 h 6858000"/>
              <a:gd name="connsiteX914" fmla="*/ 2901945 w 7472601"/>
              <a:gd name="connsiteY914" fmla="*/ 466538 h 6858000"/>
              <a:gd name="connsiteX915" fmla="*/ 2815209 w 7472601"/>
              <a:gd name="connsiteY915" fmla="*/ 497361 h 6858000"/>
              <a:gd name="connsiteX916" fmla="*/ 2844845 w 7472601"/>
              <a:gd name="connsiteY916" fmla="*/ 127638 h 6858000"/>
              <a:gd name="connsiteX917" fmla="*/ 2867960 w 7472601"/>
              <a:gd name="connsiteY917" fmla="*/ 0 h 6858000"/>
              <a:gd name="connsiteX918" fmla="*/ 1057230 w 7472601"/>
              <a:gd name="connsiteY918" fmla="*/ 0 h 6858000"/>
              <a:gd name="connsiteX919" fmla="*/ 1111003 w 7472601"/>
              <a:gd name="connsiteY919" fmla="*/ 0 h 6858000"/>
              <a:gd name="connsiteX920" fmla="*/ 1125553 w 7472601"/>
              <a:gd name="connsiteY920" fmla="*/ 52588 h 6858000"/>
              <a:gd name="connsiteX921" fmla="*/ 1304276 w 7472601"/>
              <a:gd name="connsiteY921" fmla="*/ 476275 h 6858000"/>
              <a:gd name="connsiteX922" fmla="*/ 1492066 w 7472601"/>
              <a:gd name="connsiteY922" fmla="*/ 886333 h 6858000"/>
              <a:gd name="connsiteX923" fmla="*/ 1423698 w 7472601"/>
              <a:gd name="connsiteY923" fmla="*/ 710817 h 6858000"/>
              <a:gd name="connsiteX924" fmla="*/ 1357609 w 7472601"/>
              <a:gd name="connsiteY924" fmla="*/ 532892 h 6858000"/>
              <a:gd name="connsiteX925" fmla="*/ 1309550 w 7472601"/>
              <a:gd name="connsiteY925" fmla="*/ 374031 h 6858000"/>
              <a:gd name="connsiteX926" fmla="*/ 1193673 w 7472601"/>
              <a:gd name="connsiteY926" fmla="*/ 49533 h 6858000"/>
              <a:gd name="connsiteX927" fmla="*/ 1164391 w 7472601"/>
              <a:gd name="connsiteY927" fmla="*/ 0 h 6858000"/>
              <a:gd name="connsiteX928" fmla="*/ 1200666 w 7472601"/>
              <a:gd name="connsiteY928" fmla="*/ 0 h 6858000"/>
              <a:gd name="connsiteX929" fmla="*/ 1223408 w 7472601"/>
              <a:gd name="connsiteY929" fmla="*/ 38996 h 6858000"/>
              <a:gd name="connsiteX930" fmla="*/ 1339635 w 7472601"/>
              <a:gd name="connsiteY930" fmla="*/ 365517 h 6858000"/>
              <a:gd name="connsiteX931" fmla="*/ 1387469 w 7472601"/>
              <a:gd name="connsiteY931" fmla="*/ 523079 h 6858000"/>
              <a:gd name="connsiteX932" fmla="*/ 1452685 w 7472601"/>
              <a:gd name="connsiteY932" fmla="*/ 699806 h 6858000"/>
              <a:gd name="connsiteX933" fmla="*/ 1492092 w 7472601"/>
              <a:gd name="connsiteY933" fmla="*/ 800424 h 6858000"/>
              <a:gd name="connsiteX934" fmla="*/ 1455302 w 7472601"/>
              <a:gd name="connsiteY934" fmla="*/ 632913 h 6858000"/>
              <a:gd name="connsiteX935" fmla="*/ 1222336 w 7472601"/>
              <a:gd name="connsiteY935" fmla="*/ 9480 h 6858000"/>
              <a:gd name="connsiteX936" fmla="*/ 1214634 w 7472601"/>
              <a:gd name="connsiteY936" fmla="*/ 0 h 6858000"/>
              <a:gd name="connsiteX937" fmla="*/ 1289827 w 7472601"/>
              <a:gd name="connsiteY937" fmla="*/ 0 h 6858000"/>
              <a:gd name="connsiteX938" fmla="*/ 1321076 w 7472601"/>
              <a:gd name="connsiteY938" fmla="*/ 59722 h 6858000"/>
              <a:gd name="connsiteX939" fmla="*/ 1512579 w 7472601"/>
              <a:gd name="connsiteY939" fmla="*/ 626441 h 6858000"/>
              <a:gd name="connsiteX940" fmla="*/ 1506076 w 7472601"/>
              <a:gd name="connsiteY940" fmla="*/ 1089289 h 6858000"/>
              <a:gd name="connsiteX941" fmla="*/ 1486346 w 7472601"/>
              <a:gd name="connsiteY941" fmla="*/ 1079919 h 6858000"/>
              <a:gd name="connsiteX942" fmla="*/ 1070511 w 7472601"/>
              <a:gd name="connsiteY942" fmla="*/ 48609 h 6858000"/>
              <a:gd name="connsiteX943" fmla="*/ 1057230 w 7472601"/>
              <a:gd name="connsiteY943" fmla="*/ 0 h 6858000"/>
              <a:gd name="connsiteX944" fmla="*/ 43151 w 7472601"/>
              <a:gd name="connsiteY944" fmla="*/ 0 h 6858000"/>
              <a:gd name="connsiteX945" fmla="*/ 95283 w 7472601"/>
              <a:gd name="connsiteY945" fmla="*/ 0 h 6858000"/>
              <a:gd name="connsiteX946" fmla="*/ 300708 w 7472601"/>
              <a:gd name="connsiteY946" fmla="*/ 154571 h 6858000"/>
              <a:gd name="connsiteX947" fmla="*/ 530414 w 7472601"/>
              <a:gd name="connsiteY947" fmla="*/ 354673 h 6858000"/>
              <a:gd name="connsiteX948" fmla="*/ 333785 w 7472601"/>
              <a:gd name="connsiteY948" fmla="*/ 161564 h 6858000"/>
              <a:gd name="connsiteX949" fmla="*/ 147005 w 7472601"/>
              <a:gd name="connsiteY949" fmla="*/ 0 h 6858000"/>
              <a:gd name="connsiteX950" fmla="*/ 272509 w 7472601"/>
              <a:gd name="connsiteY950" fmla="*/ 0 h 6858000"/>
              <a:gd name="connsiteX951" fmla="*/ 326276 w 7472601"/>
              <a:gd name="connsiteY951" fmla="*/ 45847 h 6858000"/>
              <a:gd name="connsiteX952" fmla="*/ 823759 w 7472601"/>
              <a:gd name="connsiteY952" fmla="*/ 574145 h 6858000"/>
              <a:gd name="connsiteX953" fmla="*/ 811254 w 7472601"/>
              <a:gd name="connsiteY953" fmla="*/ 665546 h 6858000"/>
              <a:gd name="connsiteX954" fmla="*/ 154042 w 7472601"/>
              <a:gd name="connsiteY954" fmla="*/ 261522 h 6858000"/>
              <a:gd name="connsiteX955" fmla="*/ 13550 w 7472601"/>
              <a:gd name="connsiteY955" fmla="*/ 158423 h 6858000"/>
              <a:gd name="connsiteX956" fmla="*/ 0 w 7472601"/>
              <a:gd name="connsiteY956" fmla="*/ 146618 h 6858000"/>
              <a:gd name="connsiteX957" fmla="*/ 0 w 7472601"/>
              <a:gd name="connsiteY957" fmla="*/ 59161 h 6858000"/>
              <a:gd name="connsiteX958" fmla="*/ 45427 w 7472601"/>
              <a:gd name="connsiteY958" fmla="*/ 101078 h 6858000"/>
              <a:gd name="connsiteX959" fmla="*/ 630103 w 7472601"/>
              <a:gd name="connsiteY959" fmla="*/ 485885 h 6858000"/>
              <a:gd name="connsiteX960" fmla="*/ 532040 w 7472601"/>
              <a:gd name="connsiteY960" fmla="*/ 399359 h 6858000"/>
              <a:gd name="connsiteX961" fmla="*/ 517618 w 7472601"/>
              <a:gd name="connsiteY961" fmla="*/ 385726 h 6858000"/>
              <a:gd name="connsiteX962" fmla="*/ 285074 w 7472601"/>
              <a:gd name="connsiteY962" fmla="*/ 182755 h 6858000"/>
              <a:gd name="connsiteX963" fmla="*/ 43151 w 7472601"/>
              <a:gd name="connsiteY963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448321 w 7472601"/>
              <a:gd name="connsiteY80" fmla="*/ 6190991 h 6858000"/>
              <a:gd name="connsiteX81" fmla="*/ 7467600 w 7472601"/>
              <a:gd name="connsiteY81" fmla="*/ 6221686 h 6858000"/>
              <a:gd name="connsiteX82" fmla="*/ 7467600 w 7472601"/>
              <a:gd name="connsiteY82" fmla="*/ 6334256 h 6858000"/>
              <a:gd name="connsiteX83" fmla="*/ 7454976 w 7472601"/>
              <a:gd name="connsiteY83" fmla="*/ 6318297 h 6858000"/>
              <a:gd name="connsiteX84" fmla="*/ 1456157 w 7472601"/>
              <a:gd name="connsiteY84" fmla="*/ 5371404 h 6858000"/>
              <a:gd name="connsiteX85" fmla="*/ 1244432 w 7472601"/>
              <a:gd name="connsiteY85" fmla="*/ 5385601 h 6858000"/>
              <a:gd name="connsiteX86" fmla="*/ 973990 w 7472601"/>
              <a:gd name="connsiteY86" fmla="*/ 5424940 h 6858000"/>
              <a:gd name="connsiteX87" fmla="*/ 1103809 w 7472601"/>
              <a:gd name="connsiteY87" fmla="*/ 5433720 h 6858000"/>
              <a:gd name="connsiteX88" fmla="*/ 1123454 w 7472601"/>
              <a:gd name="connsiteY88" fmla="*/ 5435727 h 6858000"/>
              <a:gd name="connsiteX89" fmla="*/ 1737017 w 7472601"/>
              <a:gd name="connsiteY89" fmla="*/ 5452183 h 6858000"/>
              <a:gd name="connsiteX90" fmla="*/ 1824397 w 7472601"/>
              <a:gd name="connsiteY90" fmla="*/ 5447757 h 6858000"/>
              <a:gd name="connsiteX91" fmla="*/ 2070059 w 7472601"/>
              <a:gd name="connsiteY91" fmla="*/ 5441660 h 6858000"/>
              <a:gd name="connsiteX92" fmla="*/ 1456157 w 7472601"/>
              <a:gd name="connsiteY92" fmla="*/ 5371404 h 6858000"/>
              <a:gd name="connsiteX93" fmla="*/ 4988186 w 7472601"/>
              <a:gd name="connsiteY93" fmla="*/ 5216467 h 6858000"/>
              <a:gd name="connsiteX94" fmla="*/ 4777334 w 7472601"/>
              <a:gd name="connsiteY94" fmla="*/ 5406072 h 6858000"/>
              <a:gd name="connsiteX95" fmla="*/ 4718341 w 7472601"/>
              <a:gd name="connsiteY95" fmla="*/ 5468043 h 6858000"/>
              <a:gd name="connsiteX96" fmla="*/ 4604655 w 7472601"/>
              <a:gd name="connsiteY96" fmla="*/ 5583434 h 6858000"/>
              <a:gd name="connsiteX97" fmla="*/ 4565074 w 7472601"/>
              <a:gd name="connsiteY97" fmla="*/ 5618550 h 6858000"/>
              <a:gd name="connsiteX98" fmla="*/ 4988186 w 7472601"/>
              <a:gd name="connsiteY98" fmla="*/ 5216467 h 6858000"/>
              <a:gd name="connsiteX99" fmla="*/ 4978032 w 7472601"/>
              <a:gd name="connsiteY99" fmla="*/ 5183809 h 6858000"/>
              <a:gd name="connsiteX100" fmla="*/ 4463413 w 7472601"/>
              <a:gd name="connsiteY100" fmla="*/ 5615162 h 6858000"/>
              <a:gd name="connsiteX101" fmla="*/ 4358134 w 7472601"/>
              <a:gd name="connsiteY101" fmla="*/ 5742791 h 6858000"/>
              <a:gd name="connsiteX102" fmla="*/ 4376219 w 7472601"/>
              <a:gd name="connsiteY102" fmla="*/ 5729027 h 6858000"/>
              <a:gd name="connsiteX103" fmla="*/ 4582340 w 7472601"/>
              <a:gd name="connsiteY103" fmla="*/ 5561037 h 6858000"/>
              <a:gd name="connsiteX104" fmla="*/ 4694684 w 7472601"/>
              <a:gd name="connsiteY104" fmla="*/ 5447098 h 6858000"/>
              <a:gd name="connsiteX105" fmla="*/ 4754123 w 7472601"/>
              <a:gd name="connsiteY105" fmla="*/ 5384643 h 6858000"/>
              <a:gd name="connsiteX106" fmla="*/ 4978032 w 7472601"/>
              <a:gd name="connsiteY106" fmla="*/ 5183809 h 6858000"/>
              <a:gd name="connsiteX107" fmla="*/ 1903353 w 7472601"/>
              <a:gd name="connsiteY107" fmla="*/ 5044827 h 6858000"/>
              <a:gd name="connsiteX108" fmla="*/ 1936931 w 7472601"/>
              <a:gd name="connsiteY108" fmla="*/ 5093954 h 6858000"/>
              <a:gd name="connsiteX109" fmla="*/ 2195868 w 7472601"/>
              <a:gd name="connsiteY109" fmla="*/ 5396574 h 6858000"/>
              <a:gd name="connsiteX110" fmla="*/ 2088852 w 7472601"/>
              <a:gd name="connsiteY110" fmla="*/ 5166123 h 6858000"/>
              <a:gd name="connsiteX111" fmla="*/ 1958241 w 7472601"/>
              <a:gd name="connsiteY111" fmla="*/ 5067955 h 6858000"/>
              <a:gd name="connsiteX112" fmla="*/ 1903353 w 7472601"/>
              <a:gd name="connsiteY112" fmla="*/ 5044827 h 6858000"/>
              <a:gd name="connsiteX113" fmla="*/ 1979378 w 7472601"/>
              <a:gd name="connsiteY113" fmla="*/ 4769504 h 6858000"/>
              <a:gd name="connsiteX114" fmla="*/ 2882120 w 7472601"/>
              <a:gd name="connsiteY114" fmla="*/ 5064547 h 6858000"/>
              <a:gd name="connsiteX115" fmla="*/ 2793103 w 7472601"/>
              <a:gd name="connsiteY115" fmla="*/ 5039699 h 6858000"/>
              <a:gd name="connsiteX116" fmla="*/ 2770041 w 7472601"/>
              <a:gd name="connsiteY116" fmla="*/ 5033634 h 6858000"/>
              <a:gd name="connsiteX117" fmla="*/ 1979378 w 7472601"/>
              <a:gd name="connsiteY117" fmla="*/ 4769504 h 6858000"/>
              <a:gd name="connsiteX118" fmla="*/ 1927410 w 7472601"/>
              <a:gd name="connsiteY118" fmla="*/ 4716164 h 6858000"/>
              <a:gd name="connsiteX119" fmla="*/ 1959587 w 7472601"/>
              <a:gd name="connsiteY119" fmla="*/ 4728849 h 6858000"/>
              <a:gd name="connsiteX120" fmla="*/ 2777707 w 7472601"/>
              <a:gd name="connsiteY120" fmla="*/ 5003991 h 6858000"/>
              <a:gd name="connsiteX121" fmla="*/ 2800768 w 7472601"/>
              <a:gd name="connsiteY121" fmla="*/ 5010056 h 6858000"/>
              <a:gd name="connsiteX122" fmla="*/ 2879408 w 7472601"/>
              <a:gd name="connsiteY122" fmla="*/ 5031590 h 6858000"/>
              <a:gd name="connsiteX123" fmla="*/ 2862295 w 7472601"/>
              <a:gd name="connsiteY123" fmla="*/ 5022958 h 6858000"/>
              <a:gd name="connsiteX124" fmla="*/ 2813343 w 7472601"/>
              <a:gd name="connsiteY124" fmla="*/ 4998369 h 6858000"/>
              <a:gd name="connsiteX125" fmla="*/ 2646245 w 7472601"/>
              <a:gd name="connsiteY125" fmla="*/ 4930999 h 6858000"/>
              <a:gd name="connsiteX126" fmla="*/ 1999243 w 7472601"/>
              <a:gd name="connsiteY126" fmla="*/ 4730524 h 6858000"/>
              <a:gd name="connsiteX127" fmla="*/ 1979527 w 7472601"/>
              <a:gd name="connsiteY127" fmla="*/ 4726651 h 6858000"/>
              <a:gd name="connsiteX128" fmla="*/ 1927410 w 7472601"/>
              <a:gd name="connsiteY128" fmla="*/ 4716164 h 6858000"/>
              <a:gd name="connsiteX129" fmla="*/ 1997014 w 7472601"/>
              <a:gd name="connsiteY129" fmla="*/ 4698007 h 6858000"/>
              <a:gd name="connsiteX130" fmla="*/ 2005458 w 7472601"/>
              <a:gd name="connsiteY130" fmla="*/ 4699540 h 6858000"/>
              <a:gd name="connsiteX131" fmla="*/ 2657186 w 7472601"/>
              <a:gd name="connsiteY131" fmla="*/ 4901687 h 6858000"/>
              <a:gd name="connsiteX132" fmla="*/ 2826662 w 7472601"/>
              <a:gd name="connsiteY132" fmla="*/ 4970362 h 6858000"/>
              <a:gd name="connsiteX133" fmla="*/ 2876100 w 7472601"/>
              <a:gd name="connsiteY133" fmla="*/ 4995397 h 6858000"/>
              <a:gd name="connsiteX134" fmla="*/ 3042600 w 7472601"/>
              <a:gd name="connsiteY134" fmla="*/ 5059532 h 6858000"/>
              <a:gd name="connsiteX135" fmla="*/ 1997014 w 7472601"/>
              <a:gd name="connsiteY135" fmla="*/ 4698007 h 6858000"/>
              <a:gd name="connsiteX136" fmla="*/ 2305292 w 7472601"/>
              <a:gd name="connsiteY136" fmla="*/ 4219492 h 6858000"/>
              <a:gd name="connsiteX137" fmla="*/ 3360922 w 7472601"/>
              <a:gd name="connsiteY137" fmla="*/ 4529373 h 6858000"/>
              <a:gd name="connsiteX138" fmla="*/ 3492420 w 7472601"/>
              <a:gd name="connsiteY138" fmla="*/ 4510145 h 6858000"/>
              <a:gd name="connsiteX139" fmla="*/ 3364086 w 7472601"/>
              <a:gd name="connsiteY139" fmla="*/ 4480340 h 6858000"/>
              <a:gd name="connsiteX140" fmla="*/ 3225818 w 7472601"/>
              <a:gd name="connsiteY140" fmla="*/ 4411822 h 6858000"/>
              <a:gd name="connsiteX141" fmla="*/ 3129696 w 7472601"/>
              <a:gd name="connsiteY141" fmla="*/ 4360704 h 6858000"/>
              <a:gd name="connsiteX142" fmla="*/ 2814545 w 7472601"/>
              <a:gd name="connsiteY142" fmla="*/ 4282955 h 6858000"/>
              <a:gd name="connsiteX143" fmla="*/ 2305292 w 7472601"/>
              <a:gd name="connsiteY143" fmla="*/ 4219492 h 6858000"/>
              <a:gd name="connsiteX144" fmla="*/ 2626982 w 7472601"/>
              <a:gd name="connsiteY144" fmla="*/ 4206450 h 6858000"/>
              <a:gd name="connsiteX145" fmla="*/ 2490617 w 7472601"/>
              <a:gd name="connsiteY145" fmla="*/ 4206951 h 6858000"/>
              <a:gd name="connsiteX146" fmla="*/ 2819869 w 7472601"/>
              <a:gd name="connsiteY146" fmla="*/ 4252936 h 6858000"/>
              <a:gd name="connsiteX147" fmla="*/ 3143018 w 7472601"/>
              <a:gd name="connsiteY147" fmla="*/ 4332698 h 6858000"/>
              <a:gd name="connsiteX148" fmla="*/ 3241520 w 7472601"/>
              <a:gd name="connsiteY148" fmla="*/ 4385112 h 6858000"/>
              <a:gd name="connsiteX149" fmla="*/ 3374575 w 7472601"/>
              <a:gd name="connsiteY149" fmla="*/ 4451517 h 6858000"/>
              <a:gd name="connsiteX150" fmla="*/ 3505221 w 7472601"/>
              <a:gd name="connsiteY150" fmla="*/ 4480757 h 6858000"/>
              <a:gd name="connsiteX151" fmla="*/ 2626982 w 7472601"/>
              <a:gd name="connsiteY151" fmla="*/ 4206450 h 6858000"/>
              <a:gd name="connsiteX152" fmla="*/ 1310106 w 7472601"/>
              <a:gd name="connsiteY152" fmla="*/ 3943217 h 6858000"/>
              <a:gd name="connsiteX153" fmla="*/ 854994 w 7472601"/>
              <a:gd name="connsiteY153" fmla="*/ 4399136 h 6858000"/>
              <a:gd name="connsiteX154" fmla="*/ 742462 w 7472601"/>
              <a:gd name="connsiteY154" fmla="*/ 4594648 h 6858000"/>
              <a:gd name="connsiteX155" fmla="*/ 820602 w 7472601"/>
              <a:gd name="connsiteY155" fmla="*/ 4485915 h 6858000"/>
              <a:gd name="connsiteX156" fmla="*/ 878295 w 7472601"/>
              <a:gd name="connsiteY156" fmla="*/ 4403594 h 6858000"/>
              <a:gd name="connsiteX157" fmla="*/ 1240607 w 7472601"/>
              <a:gd name="connsiteY157" fmla="*/ 4010401 h 6858000"/>
              <a:gd name="connsiteX158" fmla="*/ 1310106 w 7472601"/>
              <a:gd name="connsiteY158" fmla="*/ 3943217 h 6858000"/>
              <a:gd name="connsiteX159" fmla="*/ 1423113 w 7472601"/>
              <a:gd name="connsiteY159" fmla="*/ 3874565 h 6858000"/>
              <a:gd name="connsiteX160" fmla="*/ 1260565 w 7472601"/>
              <a:gd name="connsiteY160" fmla="*/ 4031982 h 6858000"/>
              <a:gd name="connsiteX161" fmla="*/ 901900 w 7472601"/>
              <a:gd name="connsiteY161" fmla="*/ 4421236 h 6858000"/>
              <a:gd name="connsiteX162" fmla="*/ 845044 w 7472601"/>
              <a:gd name="connsiteY162" fmla="*/ 4502436 h 6858000"/>
              <a:gd name="connsiteX163" fmla="*/ 685926 w 7472601"/>
              <a:gd name="connsiteY163" fmla="*/ 4703069 h 6858000"/>
              <a:gd name="connsiteX164" fmla="*/ 684248 w 7472601"/>
              <a:gd name="connsiteY164" fmla="*/ 4706721 h 6858000"/>
              <a:gd name="connsiteX165" fmla="*/ 1423113 w 7472601"/>
              <a:gd name="connsiteY165" fmla="*/ 3874565 h 6858000"/>
              <a:gd name="connsiteX166" fmla="*/ 3316479 w 7472601"/>
              <a:gd name="connsiteY166" fmla="*/ 3872136 h 6858000"/>
              <a:gd name="connsiteX167" fmla="*/ 3546806 w 7472601"/>
              <a:gd name="connsiteY167" fmla="*/ 4356139 h 6858000"/>
              <a:gd name="connsiteX168" fmla="*/ 3364433 w 7472601"/>
              <a:gd name="connsiteY168" fmla="*/ 3953121 h 6858000"/>
              <a:gd name="connsiteX169" fmla="*/ 3316479 w 7472601"/>
              <a:gd name="connsiteY169" fmla="*/ 3872136 h 6858000"/>
              <a:gd name="connsiteX170" fmla="*/ 3291335 w 7472601"/>
              <a:gd name="connsiteY170" fmla="*/ 3767420 h 6858000"/>
              <a:gd name="connsiteX171" fmla="*/ 3390805 w 7472601"/>
              <a:gd name="connsiteY171" fmla="*/ 3937163 h 6858000"/>
              <a:gd name="connsiteX172" fmla="*/ 3579062 w 7472601"/>
              <a:gd name="connsiteY172" fmla="*/ 4359040 h 6858000"/>
              <a:gd name="connsiteX173" fmla="*/ 3467355 w 7472601"/>
              <a:gd name="connsiteY173" fmla="*/ 3988130 h 6858000"/>
              <a:gd name="connsiteX174" fmla="*/ 3310753 w 7472601"/>
              <a:gd name="connsiteY174" fmla="*/ 3787140 h 6858000"/>
              <a:gd name="connsiteX175" fmla="*/ 3291335 w 7472601"/>
              <a:gd name="connsiteY175" fmla="*/ 3767420 h 6858000"/>
              <a:gd name="connsiteX176" fmla="*/ 1635889 w 7472601"/>
              <a:gd name="connsiteY176" fmla="*/ 3709494 h 6858000"/>
              <a:gd name="connsiteX177" fmla="*/ 1634800 w 7472601"/>
              <a:gd name="connsiteY177" fmla="*/ 3731111 h 6858000"/>
              <a:gd name="connsiteX178" fmla="*/ 1635889 w 7472601"/>
              <a:gd name="connsiteY178" fmla="*/ 3709494 h 6858000"/>
              <a:gd name="connsiteX179" fmla="*/ 1510397 w 7472601"/>
              <a:gd name="connsiteY179" fmla="*/ 3684705 h 6858000"/>
              <a:gd name="connsiteX180" fmla="*/ 1146550 w 7472601"/>
              <a:gd name="connsiteY180" fmla="*/ 3802012 h 6858000"/>
              <a:gd name="connsiteX181" fmla="*/ 698834 w 7472601"/>
              <a:gd name="connsiteY181" fmla="*/ 3952272 h 6858000"/>
              <a:gd name="connsiteX182" fmla="*/ 34256 w 7472601"/>
              <a:gd name="connsiteY182" fmla="*/ 4347603 h 6858000"/>
              <a:gd name="connsiteX183" fmla="*/ 527241 w 7472601"/>
              <a:gd name="connsiteY183" fmla="*/ 4065078 h 6858000"/>
              <a:gd name="connsiteX184" fmla="*/ 1510397 w 7472601"/>
              <a:gd name="connsiteY184" fmla="*/ 3684705 h 6858000"/>
              <a:gd name="connsiteX185" fmla="*/ 1313114 w 7472601"/>
              <a:gd name="connsiteY185" fmla="*/ 3655216 h 6858000"/>
              <a:gd name="connsiteX186" fmla="*/ 1109304 w 7472601"/>
              <a:gd name="connsiteY186" fmla="*/ 3669030 h 6858000"/>
              <a:gd name="connsiteX187" fmla="*/ 8129 w 7472601"/>
              <a:gd name="connsiteY187" fmla="*/ 4330519 h 6858000"/>
              <a:gd name="connsiteX188" fmla="*/ 687572 w 7472601"/>
              <a:gd name="connsiteY188" fmla="*/ 3925629 h 6858000"/>
              <a:gd name="connsiteX189" fmla="*/ 1138365 w 7472601"/>
              <a:gd name="connsiteY189" fmla="*/ 3774515 h 6858000"/>
              <a:gd name="connsiteX190" fmla="*/ 1505579 w 7472601"/>
              <a:gd name="connsiteY190" fmla="*/ 3655526 h 6858000"/>
              <a:gd name="connsiteX191" fmla="*/ 1313114 w 7472601"/>
              <a:gd name="connsiteY191" fmla="*/ 3655216 h 6858000"/>
              <a:gd name="connsiteX192" fmla="*/ 3655073 w 7472601"/>
              <a:gd name="connsiteY192" fmla="*/ 3650884 h 6858000"/>
              <a:gd name="connsiteX193" fmla="*/ 3989938 w 7472601"/>
              <a:gd name="connsiteY193" fmla="*/ 3991685 h 6858000"/>
              <a:gd name="connsiteX194" fmla="*/ 4393907 w 7472601"/>
              <a:gd name="connsiteY194" fmla="*/ 4261258 h 6858000"/>
              <a:gd name="connsiteX195" fmla="*/ 4648051 w 7472601"/>
              <a:gd name="connsiteY195" fmla="*/ 4374051 h 6858000"/>
              <a:gd name="connsiteX196" fmla="*/ 4383389 w 7472601"/>
              <a:gd name="connsiteY196" fmla="*/ 4184369 h 6858000"/>
              <a:gd name="connsiteX197" fmla="*/ 4165508 w 7472601"/>
              <a:gd name="connsiteY197" fmla="*/ 4035196 h 6858000"/>
              <a:gd name="connsiteX198" fmla="*/ 4068162 w 7472601"/>
              <a:gd name="connsiteY198" fmla="*/ 3953394 h 6858000"/>
              <a:gd name="connsiteX199" fmla="*/ 3981416 w 7472601"/>
              <a:gd name="connsiteY199" fmla="*/ 3880482 h 6858000"/>
              <a:gd name="connsiteX200" fmla="*/ 3800147 w 7472601"/>
              <a:gd name="connsiteY200" fmla="*/ 3749872 h 6858000"/>
              <a:gd name="connsiteX201" fmla="*/ 3655073 w 7472601"/>
              <a:gd name="connsiteY201" fmla="*/ 3650884 h 6858000"/>
              <a:gd name="connsiteX202" fmla="*/ 3670252 w 7472601"/>
              <a:gd name="connsiteY202" fmla="*/ 3622798 h 6858000"/>
              <a:gd name="connsiteX203" fmla="*/ 3817258 w 7472601"/>
              <a:gd name="connsiteY203" fmla="*/ 3723577 h 6858000"/>
              <a:gd name="connsiteX204" fmla="*/ 4000461 w 7472601"/>
              <a:gd name="connsiteY204" fmla="*/ 3855966 h 6858000"/>
              <a:gd name="connsiteX205" fmla="*/ 4088180 w 7472601"/>
              <a:gd name="connsiteY205" fmla="*/ 3929774 h 6858000"/>
              <a:gd name="connsiteX206" fmla="*/ 4184555 w 7472601"/>
              <a:gd name="connsiteY206" fmla="*/ 4010683 h 6858000"/>
              <a:gd name="connsiteX207" fmla="*/ 4399563 w 7472601"/>
              <a:gd name="connsiteY207" fmla="*/ 4158106 h 6858000"/>
              <a:gd name="connsiteX208" fmla="*/ 4684469 w 7472601"/>
              <a:gd name="connsiteY208" fmla="*/ 4364680 h 6858000"/>
              <a:gd name="connsiteX209" fmla="*/ 4690271 w 7472601"/>
              <a:gd name="connsiteY209" fmla="*/ 4370034 h 6858000"/>
              <a:gd name="connsiteX210" fmla="*/ 4136093 w 7472601"/>
              <a:gd name="connsiteY210" fmla="*/ 3858466 h 6858000"/>
              <a:gd name="connsiteX211" fmla="*/ 3670252 w 7472601"/>
              <a:gd name="connsiteY211" fmla="*/ 3622798 h 6858000"/>
              <a:gd name="connsiteX212" fmla="*/ 4440129 w 7472601"/>
              <a:gd name="connsiteY212" fmla="*/ 3448571 h 6858000"/>
              <a:gd name="connsiteX213" fmla="*/ 4856525 w 7472601"/>
              <a:gd name="connsiteY213" fmla="*/ 3915351 h 6858000"/>
              <a:gd name="connsiteX214" fmla="*/ 5059055 w 7472601"/>
              <a:gd name="connsiteY214" fmla="*/ 4108918 h 6858000"/>
              <a:gd name="connsiteX215" fmla="*/ 5290070 w 7472601"/>
              <a:gd name="connsiteY215" fmla="*/ 4263619 h 6858000"/>
              <a:gd name="connsiteX216" fmla="*/ 4834991 w 7472601"/>
              <a:gd name="connsiteY216" fmla="*/ 3830985 h 6858000"/>
              <a:gd name="connsiteX217" fmla="*/ 4440129 w 7472601"/>
              <a:gd name="connsiteY217" fmla="*/ 3448571 h 6858000"/>
              <a:gd name="connsiteX218" fmla="*/ 4441737 w 7472601"/>
              <a:gd name="connsiteY218" fmla="*/ 3399734 h 6858000"/>
              <a:gd name="connsiteX219" fmla="*/ 4431236 w 7472601"/>
              <a:gd name="connsiteY219" fmla="*/ 3400954 h 6858000"/>
              <a:gd name="connsiteX220" fmla="*/ 4557150 w 7472601"/>
              <a:gd name="connsiteY220" fmla="*/ 3510023 h 6858000"/>
              <a:gd name="connsiteX221" fmla="*/ 4856936 w 7472601"/>
              <a:gd name="connsiteY221" fmla="*/ 3809146 h 6858000"/>
              <a:gd name="connsiteX222" fmla="*/ 5111996 w 7472601"/>
              <a:gd name="connsiteY222" fmla="*/ 4065759 h 6858000"/>
              <a:gd name="connsiteX223" fmla="*/ 5388878 w 7472601"/>
              <a:gd name="connsiteY223" fmla="*/ 4300185 h 6858000"/>
              <a:gd name="connsiteX224" fmla="*/ 5425556 w 7472601"/>
              <a:gd name="connsiteY224" fmla="*/ 4308967 h 6858000"/>
              <a:gd name="connsiteX225" fmla="*/ 4943646 w 7472601"/>
              <a:gd name="connsiteY225" fmla="*/ 3822916 h 6858000"/>
              <a:gd name="connsiteX226" fmla="*/ 4594837 w 7472601"/>
              <a:gd name="connsiteY226" fmla="*/ 3532274 h 6858000"/>
              <a:gd name="connsiteX227" fmla="*/ 4441737 w 7472601"/>
              <a:gd name="connsiteY227" fmla="*/ 3399734 h 6858000"/>
              <a:gd name="connsiteX228" fmla="*/ 5425834 w 7472601"/>
              <a:gd name="connsiteY228" fmla="*/ 3162785 h 6858000"/>
              <a:gd name="connsiteX229" fmla="*/ 5401644 w 7472601"/>
              <a:gd name="connsiteY229" fmla="*/ 3617847 h 6858000"/>
              <a:gd name="connsiteX230" fmla="*/ 5467256 w 7472601"/>
              <a:gd name="connsiteY230" fmla="*/ 4175494 h 6858000"/>
              <a:gd name="connsiteX231" fmla="*/ 5448069 w 7472601"/>
              <a:gd name="connsiteY231" fmla="*/ 3567554 h 6858000"/>
              <a:gd name="connsiteX232" fmla="*/ 5425834 w 7472601"/>
              <a:gd name="connsiteY232" fmla="*/ 3162785 h 6858000"/>
              <a:gd name="connsiteX233" fmla="*/ 1318687 w 7472601"/>
              <a:gd name="connsiteY233" fmla="*/ 3113840 h 6858000"/>
              <a:gd name="connsiteX234" fmla="*/ 1066793 w 7472601"/>
              <a:gd name="connsiteY234" fmla="*/ 3212171 h 6858000"/>
              <a:gd name="connsiteX235" fmla="*/ 993319 w 7472601"/>
              <a:gd name="connsiteY235" fmla="*/ 3247648 h 6858000"/>
              <a:gd name="connsiteX236" fmla="*/ 853081 w 7472601"/>
              <a:gd name="connsiteY236" fmla="*/ 3312410 h 6858000"/>
              <a:gd name="connsiteX237" fmla="*/ 805957 w 7472601"/>
              <a:gd name="connsiteY237" fmla="*/ 3330443 h 6858000"/>
              <a:gd name="connsiteX238" fmla="*/ 1318687 w 7472601"/>
              <a:gd name="connsiteY238" fmla="*/ 3113840 h 6858000"/>
              <a:gd name="connsiteX239" fmla="*/ 5453702 w 7472601"/>
              <a:gd name="connsiteY239" fmla="*/ 3090882 h 6858000"/>
              <a:gd name="connsiteX240" fmla="*/ 5480135 w 7472601"/>
              <a:gd name="connsiteY240" fmla="*/ 3565802 h 6858000"/>
              <a:gd name="connsiteX241" fmla="*/ 5499023 w 7472601"/>
              <a:gd name="connsiteY241" fmla="*/ 4166310 h 6858000"/>
              <a:gd name="connsiteX242" fmla="*/ 5547022 w 7472601"/>
              <a:gd name="connsiteY242" fmla="*/ 3607838 h 6858000"/>
              <a:gd name="connsiteX243" fmla="*/ 5515964 w 7472601"/>
              <a:gd name="connsiteY243" fmla="*/ 3378541 h 6858000"/>
              <a:gd name="connsiteX244" fmla="*/ 5453702 w 7472601"/>
              <a:gd name="connsiteY244" fmla="*/ 3090882 h 6858000"/>
              <a:gd name="connsiteX245" fmla="*/ 1238695 w 7472601"/>
              <a:gd name="connsiteY245" fmla="*/ 3076820 h 6858000"/>
              <a:gd name="connsiteX246" fmla="*/ 716371 w 7472601"/>
              <a:gd name="connsiteY246" fmla="*/ 3293249 h 6858000"/>
              <a:gd name="connsiteX247" fmla="*/ 579522 w 7472601"/>
              <a:gd name="connsiteY247" fmla="*/ 3371759 h 6858000"/>
              <a:gd name="connsiteX248" fmla="*/ 600288 w 7472601"/>
              <a:gd name="connsiteY248" fmla="*/ 3365555 h 6858000"/>
              <a:gd name="connsiteX249" fmla="*/ 840692 w 7472601"/>
              <a:gd name="connsiteY249" fmla="*/ 3284921 h 6858000"/>
              <a:gd name="connsiteX250" fmla="*/ 979248 w 7472601"/>
              <a:gd name="connsiteY250" fmla="*/ 3221003 h 6858000"/>
              <a:gd name="connsiteX251" fmla="*/ 1053282 w 7472601"/>
              <a:gd name="connsiteY251" fmla="*/ 3185247 h 6858000"/>
              <a:gd name="connsiteX252" fmla="*/ 1320603 w 7472601"/>
              <a:gd name="connsiteY252" fmla="*/ 3081281 h 6858000"/>
              <a:gd name="connsiteX253" fmla="*/ 1238695 w 7472601"/>
              <a:gd name="connsiteY253" fmla="*/ 3076820 h 6858000"/>
              <a:gd name="connsiteX254" fmla="*/ 5425627 w 7472601"/>
              <a:gd name="connsiteY254" fmla="*/ 2954192 h 6858000"/>
              <a:gd name="connsiteX255" fmla="*/ 5470770 w 7472601"/>
              <a:gd name="connsiteY255" fmla="*/ 3005435 h 6858000"/>
              <a:gd name="connsiteX256" fmla="*/ 5519779 w 7472601"/>
              <a:gd name="connsiteY256" fmla="*/ 4359223 h 6858000"/>
              <a:gd name="connsiteX257" fmla="*/ 5520293 w 7472601"/>
              <a:gd name="connsiteY257" fmla="*/ 4360602 h 6858000"/>
              <a:gd name="connsiteX258" fmla="*/ 5767221 w 7472601"/>
              <a:gd name="connsiteY258" fmla="*/ 4665564 h 6858000"/>
              <a:gd name="connsiteX259" fmla="*/ 6937169 w 7472601"/>
              <a:gd name="connsiteY259" fmla="*/ 4815941 h 6858000"/>
              <a:gd name="connsiteX260" fmla="*/ 6953922 w 7472601"/>
              <a:gd name="connsiteY260" fmla="*/ 4890068 h 6858000"/>
              <a:gd name="connsiteX261" fmla="*/ 6071359 w 7472601"/>
              <a:gd name="connsiteY261" fmla="*/ 4770770 h 6858000"/>
              <a:gd name="connsiteX262" fmla="*/ 6038839 w 7472601"/>
              <a:gd name="connsiteY262" fmla="*/ 4764474 h 6858000"/>
              <a:gd name="connsiteX263" fmla="*/ 6038706 w 7472601"/>
              <a:gd name="connsiteY263" fmla="*/ 4763847 h 6858000"/>
              <a:gd name="connsiteX264" fmla="*/ 6037784 w 7472601"/>
              <a:gd name="connsiteY264" fmla="*/ 4764270 h 6858000"/>
              <a:gd name="connsiteX265" fmla="*/ 6038839 w 7472601"/>
              <a:gd name="connsiteY265" fmla="*/ 4764474 h 6858000"/>
              <a:gd name="connsiteX266" fmla="*/ 6040338 w 7472601"/>
              <a:gd name="connsiteY266" fmla="*/ 4771418 h 6858000"/>
              <a:gd name="connsiteX267" fmla="*/ 6024488 w 7472601"/>
              <a:gd name="connsiteY267" fmla="*/ 4809903 h 6858000"/>
              <a:gd name="connsiteX268" fmla="*/ 5599771 w 7472601"/>
              <a:gd name="connsiteY268" fmla="*/ 5509652 h 6858000"/>
              <a:gd name="connsiteX269" fmla="*/ 5548843 w 7472601"/>
              <a:gd name="connsiteY269" fmla="*/ 5563845 h 6858000"/>
              <a:gd name="connsiteX270" fmla="*/ 5940952 w 7472601"/>
              <a:gd name="connsiteY270" fmla="*/ 6250028 h 6858000"/>
              <a:gd name="connsiteX271" fmla="*/ 6043441 w 7472601"/>
              <a:gd name="connsiteY271" fmla="*/ 6665847 h 6858000"/>
              <a:gd name="connsiteX272" fmla="*/ 6093432 w 7472601"/>
              <a:gd name="connsiteY272" fmla="*/ 6858000 h 6858000"/>
              <a:gd name="connsiteX273" fmla="*/ 6034344 w 7472601"/>
              <a:gd name="connsiteY273" fmla="*/ 6858000 h 6858000"/>
              <a:gd name="connsiteX274" fmla="*/ 6026679 w 7472601"/>
              <a:gd name="connsiteY274" fmla="*/ 6836959 h 6858000"/>
              <a:gd name="connsiteX275" fmla="*/ 5800441 w 7472601"/>
              <a:gd name="connsiteY275" fmla="*/ 6335286 h 6858000"/>
              <a:gd name="connsiteX276" fmla="*/ 5526562 w 7472601"/>
              <a:gd name="connsiteY276" fmla="*/ 5705388 h 6858000"/>
              <a:gd name="connsiteX277" fmla="*/ 5519640 w 7472601"/>
              <a:gd name="connsiteY277" fmla="*/ 5683774 h 6858000"/>
              <a:gd name="connsiteX278" fmla="*/ 5844559 w 7472601"/>
              <a:gd name="connsiteY278" fmla="*/ 6553349 h 6858000"/>
              <a:gd name="connsiteX279" fmla="*/ 5975994 w 7472601"/>
              <a:gd name="connsiteY279" fmla="*/ 6858000 h 6858000"/>
              <a:gd name="connsiteX280" fmla="*/ 5898547 w 7472601"/>
              <a:gd name="connsiteY280" fmla="*/ 6858000 h 6858000"/>
              <a:gd name="connsiteX281" fmla="*/ 5682041 w 7472601"/>
              <a:gd name="connsiteY281" fmla="*/ 6355860 h 6858000"/>
              <a:gd name="connsiteX282" fmla="*/ 5461758 w 7472601"/>
              <a:gd name="connsiteY282" fmla="*/ 5820220 h 6858000"/>
              <a:gd name="connsiteX283" fmla="*/ 5237282 w 7472601"/>
              <a:gd name="connsiteY283" fmla="*/ 6579086 h 6858000"/>
              <a:gd name="connsiteX284" fmla="*/ 5115009 w 7472601"/>
              <a:gd name="connsiteY284" fmla="*/ 6858000 h 6858000"/>
              <a:gd name="connsiteX285" fmla="*/ 5028074 w 7472601"/>
              <a:gd name="connsiteY285" fmla="*/ 6858000 h 6858000"/>
              <a:gd name="connsiteX286" fmla="*/ 5079508 w 7472601"/>
              <a:gd name="connsiteY286" fmla="*/ 6749074 h 6858000"/>
              <a:gd name="connsiteX287" fmla="*/ 5371846 w 7472601"/>
              <a:gd name="connsiteY287" fmla="*/ 5924413 h 6858000"/>
              <a:gd name="connsiteX288" fmla="*/ 5270512 w 7472601"/>
              <a:gd name="connsiteY288" fmla="*/ 6138975 h 6858000"/>
              <a:gd name="connsiteX289" fmla="*/ 5062409 w 7472601"/>
              <a:gd name="connsiteY289" fmla="*/ 6653544 h 6858000"/>
              <a:gd name="connsiteX290" fmla="*/ 5036628 w 7472601"/>
              <a:gd name="connsiteY290" fmla="*/ 6754247 h 6858000"/>
              <a:gd name="connsiteX291" fmla="*/ 5009112 w 7472601"/>
              <a:gd name="connsiteY291" fmla="*/ 6858000 h 6858000"/>
              <a:gd name="connsiteX292" fmla="*/ 4976679 w 7472601"/>
              <a:gd name="connsiteY292" fmla="*/ 6858000 h 6858000"/>
              <a:gd name="connsiteX293" fmla="*/ 5006537 w 7472601"/>
              <a:gd name="connsiteY293" fmla="*/ 6747068 h 6858000"/>
              <a:gd name="connsiteX294" fmla="*/ 5032723 w 7472601"/>
              <a:gd name="connsiteY294" fmla="*/ 6644957 h 6858000"/>
              <a:gd name="connsiteX295" fmla="*/ 5242949 w 7472601"/>
              <a:gd name="connsiteY295" fmla="*/ 6125175 h 6858000"/>
              <a:gd name="connsiteX296" fmla="*/ 5286321 w 7472601"/>
              <a:gd name="connsiteY296" fmla="*/ 6033555 h 6858000"/>
              <a:gd name="connsiteX297" fmla="*/ 5008210 w 7472601"/>
              <a:gd name="connsiteY297" fmla="*/ 6649194 h 6858000"/>
              <a:gd name="connsiteX298" fmla="*/ 4986321 w 7472601"/>
              <a:gd name="connsiteY298" fmla="*/ 6765687 h 6858000"/>
              <a:gd name="connsiteX299" fmla="*/ 4973474 w 7472601"/>
              <a:gd name="connsiteY299" fmla="*/ 6858000 h 6858000"/>
              <a:gd name="connsiteX300" fmla="*/ 4907178 w 7472601"/>
              <a:gd name="connsiteY300" fmla="*/ 6858000 h 6858000"/>
              <a:gd name="connsiteX301" fmla="*/ 4910810 w 7472601"/>
              <a:gd name="connsiteY301" fmla="*/ 6829660 h 6858000"/>
              <a:gd name="connsiteX302" fmla="*/ 4987461 w 7472601"/>
              <a:gd name="connsiteY302" fmla="*/ 6432994 h 6858000"/>
              <a:gd name="connsiteX303" fmla="*/ 5179262 w 7472601"/>
              <a:gd name="connsiteY303" fmla="*/ 6035044 h 6858000"/>
              <a:gd name="connsiteX304" fmla="*/ 4689678 w 7472601"/>
              <a:gd name="connsiteY304" fmla="*/ 6440241 h 6858000"/>
              <a:gd name="connsiteX305" fmla="*/ 4477543 w 7472601"/>
              <a:gd name="connsiteY305" fmla="*/ 6674836 h 6858000"/>
              <a:gd name="connsiteX306" fmla="*/ 4329957 w 7472601"/>
              <a:gd name="connsiteY306" fmla="*/ 6858000 h 6858000"/>
              <a:gd name="connsiteX307" fmla="*/ 4218595 w 7472601"/>
              <a:gd name="connsiteY307" fmla="*/ 6858000 h 6858000"/>
              <a:gd name="connsiteX308" fmla="*/ 4368888 w 7472601"/>
              <a:gd name="connsiteY308" fmla="*/ 6668412 h 6858000"/>
              <a:gd name="connsiteX309" fmla="*/ 4563091 w 7472601"/>
              <a:gd name="connsiteY309" fmla="*/ 6442508 h 6858000"/>
              <a:gd name="connsiteX310" fmla="*/ 5387324 w 7472601"/>
              <a:gd name="connsiteY310" fmla="*/ 5705830 h 6858000"/>
              <a:gd name="connsiteX311" fmla="*/ 5073620 w 7472601"/>
              <a:gd name="connsiteY311" fmla="*/ 5955437 h 6858000"/>
              <a:gd name="connsiteX312" fmla="*/ 4689789 w 7472601"/>
              <a:gd name="connsiteY312" fmla="*/ 6268382 h 6858000"/>
              <a:gd name="connsiteX313" fmla="*/ 4418722 w 7472601"/>
              <a:gd name="connsiteY313" fmla="*/ 6570886 h 6858000"/>
              <a:gd name="connsiteX314" fmla="*/ 4214944 w 7472601"/>
              <a:gd name="connsiteY314" fmla="*/ 6858000 h 6858000"/>
              <a:gd name="connsiteX315" fmla="*/ 4177898 w 7472601"/>
              <a:gd name="connsiteY315" fmla="*/ 6858000 h 6858000"/>
              <a:gd name="connsiteX316" fmla="*/ 4391597 w 7472601"/>
              <a:gd name="connsiteY316" fmla="*/ 6556370 h 6858000"/>
              <a:gd name="connsiteX317" fmla="*/ 4668889 w 7472601"/>
              <a:gd name="connsiteY317" fmla="*/ 6246399 h 6858000"/>
              <a:gd name="connsiteX318" fmla="*/ 5055427 w 7472601"/>
              <a:gd name="connsiteY318" fmla="*/ 5931476 h 6858000"/>
              <a:gd name="connsiteX319" fmla="*/ 5371814 w 7472601"/>
              <a:gd name="connsiteY319" fmla="*/ 5678975 h 6858000"/>
              <a:gd name="connsiteX320" fmla="*/ 4987918 w 7472601"/>
              <a:gd name="connsiteY320" fmla="*/ 5838701 h 6858000"/>
              <a:gd name="connsiteX321" fmla="*/ 4317146 w 7472601"/>
              <a:gd name="connsiteY321" fmla="*/ 6587716 h 6858000"/>
              <a:gd name="connsiteX322" fmla="*/ 4171627 w 7472601"/>
              <a:gd name="connsiteY322" fmla="*/ 6858000 h 6858000"/>
              <a:gd name="connsiteX323" fmla="*/ 4081585 w 7472601"/>
              <a:gd name="connsiteY323" fmla="*/ 6858000 h 6858000"/>
              <a:gd name="connsiteX324" fmla="*/ 4238603 w 7472601"/>
              <a:gd name="connsiteY324" fmla="*/ 6559341 h 6858000"/>
              <a:gd name="connsiteX325" fmla="*/ 4778333 w 7472601"/>
              <a:gd name="connsiteY325" fmla="*/ 5873626 h 6858000"/>
              <a:gd name="connsiteX326" fmla="*/ 5414185 w 7472601"/>
              <a:gd name="connsiteY326" fmla="*/ 5573882 h 6858000"/>
              <a:gd name="connsiteX327" fmla="*/ 5959648 w 7472601"/>
              <a:gd name="connsiteY327" fmla="*/ 4760797 h 6858000"/>
              <a:gd name="connsiteX328" fmla="*/ 5355019 w 7472601"/>
              <a:gd name="connsiteY328" fmla="*/ 4734672 h 6858000"/>
              <a:gd name="connsiteX329" fmla="*/ 5083565 w 7472601"/>
              <a:gd name="connsiteY329" fmla="*/ 5179121 h 6858000"/>
              <a:gd name="connsiteX330" fmla="*/ 4713577 w 7472601"/>
              <a:gd name="connsiteY330" fmla="*/ 5616803 h 6858000"/>
              <a:gd name="connsiteX331" fmla="*/ 3989559 w 7472601"/>
              <a:gd name="connsiteY331" fmla="*/ 6145945 h 6858000"/>
              <a:gd name="connsiteX332" fmla="*/ 3939824 w 7472601"/>
              <a:gd name="connsiteY332" fmla="*/ 6066900 h 6858000"/>
              <a:gd name="connsiteX333" fmla="*/ 4584537 w 7472601"/>
              <a:gd name="connsiteY333" fmla="*/ 5324826 h 6858000"/>
              <a:gd name="connsiteX334" fmla="*/ 5037105 w 7472601"/>
              <a:gd name="connsiteY334" fmla="*/ 5088765 h 6858000"/>
              <a:gd name="connsiteX335" fmla="*/ 5039930 w 7472601"/>
              <a:gd name="connsiteY335" fmla="*/ 5089585 h 6858000"/>
              <a:gd name="connsiteX336" fmla="*/ 5263764 w 7472601"/>
              <a:gd name="connsiteY336" fmla="*/ 4735525 h 6858000"/>
              <a:gd name="connsiteX337" fmla="*/ 4086300 w 7472601"/>
              <a:gd name="connsiteY337" fmla="*/ 4884599 h 6858000"/>
              <a:gd name="connsiteX338" fmla="*/ 4085485 w 7472601"/>
              <a:gd name="connsiteY338" fmla="*/ 4899070 h 6858000"/>
              <a:gd name="connsiteX339" fmla="*/ 3871915 w 7472601"/>
              <a:gd name="connsiteY339" fmla="*/ 5253645 h 6858000"/>
              <a:gd name="connsiteX340" fmla="*/ 3799374 w 7472601"/>
              <a:gd name="connsiteY340" fmla="*/ 5466127 h 6858000"/>
              <a:gd name="connsiteX341" fmla="*/ 3498850 w 7472601"/>
              <a:gd name="connsiteY341" fmla="*/ 6661888 h 6858000"/>
              <a:gd name="connsiteX342" fmla="*/ 3399216 w 7472601"/>
              <a:gd name="connsiteY342" fmla="*/ 6858000 h 6858000"/>
              <a:gd name="connsiteX343" fmla="*/ 3303688 w 7472601"/>
              <a:gd name="connsiteY343" fmla="*/ 6858000 h 6858000"/>
              <a:gd name="connsiteX344" fmla="*/ 3391774 w 7472601"/>
              <a:gd name="connsiteY344" fmla="*/ 6697181 h 6858000"/>
              <a:gd name="connsiteX345" fmla="*/ 3735540 w 7472601"/>
              <a:gd name="connsiteY345" fmla="*/ 5546923 h 6858000"/>
              <a:gd name="connsiteX346" fmla="*/ 3729438 w 7472601"/>
              <a:gd name="connsiteY346" fmla="*/ 5569058 h 6858000"/>
              <a:gd name="connsiteX347" fmla="*/ 3707782 w 7472601"/>
              <a:gd name="connsiteY347" fmla="*/ 5644908 h 6858000"/>
              <a:gd name="connsiteX348" fmla="*/ 3583827 w 7472601"/>
              <a:gd name="connsiteY348" fmla="*/ 6039215 h 6858000"/>
              <a:gd name="connsiteX349" fmla="*/ 3547861 w 7472601"/>
              <a:gd name="connsiteY349" fmla="*/ 6129609 h 6858000"/>
              <a:gd name="connsiteX350" fmla="*/ 3490905 w 7472601"/>
              <a:gd name="connsiteY350" fmla="*/ 6277660 h 6858000"/>
              <a:gd name="connsiteX351" fmla="*/ 3455859 w 7472601"/>
              <a:gd name="connsiteY351" fmla="*/ 6391301 h 6858000"/>
              <a:gd name="connsiteX352" fmla="*/ 3429112 w 7472601"/>
              <a:gd name="connsiteY352" fmla="*/ 6479469 h 6858000"/>
              <a:gd name="connsiteX353" fmla="*/ 3304862 w 7472601"/>
              <a:gd name="connsiteY353" fmla="*/ 6796476 h 6858000"/>
              <a:gd name="connsiteX354" fmla="*/ 3276071 w 7472601"/>
              <a:gd name="connsiteY354" fmla="*/ 6858000 h 6858000"/>
              <a:gd name="connsiteX355" fmla="*/ 3240805 w 7472601"/>
              <a:gd name="connsiteY355" fmla="*/ 6858000 h 6858000"/>
              <a:gd name="connsiteX356" fmla="*/ 3275917 w 7472601"/>
              <a:gd name="connsiteY356" fmla="*/ 6783192 h 6858000"/>
              <a:gd name="connsiteX357" fmla="*/ 3399358 w 7472601"/>
              <a:gd name="connsiteY357" fmla="*/ 6469011 h 6858000"/>
              <a:gd name="connsiteX358" fmla="*/ 3425650 w 7472601"/>
              <a:gd name="connsiteY358" fmla="*/ 6381333 h 6858000"/>
              <a:gd name="connsiteX359" fmla="*/ 3460661 w 7472601"/>
              <a:gd name="connsiteY359" fmla="*/ 6266763 h 6858000"/>
              <a:gd name="connsiteX360" fmla="*/ 3518021 w 7472601"/>
              <a:gd name="connsiteY360" fmla="*/ 6117298 h 6858000"/>
              <a:gd name="connsiteX361" fmla="*/ 3554035 w 7472601"/>
              <a:gd name="connsiteY361" fmla="*/ 6027832 h 6858000"/>
              <a:gd name="connsiteX362" fmla="*/ 3677174 w 7472601"/>
              <a:gd name="connsiteY362" fmla="*/ 5636351 h 6858000"/>
              <a:gd name="connsiteX363" fmla="*/ 3698819 w 7472601"/>
              <a:gd name="connsiteY363" fmla="*/ 5560503 h 6858000"/>
              <a:gd name="connsiteX364" fmla="*/ 3702094 w 7472601"/>
              <a:gd name="connsiteY364" fmla="*/ 5549194 h 6858000"/>
              <a:gd name="connsiteX365" fmla="*/ 3398355 w 7472601"/>
              <a:gd name="connsiteY365" fmla="*/ 6094603 h 6858000"/>
              <a:gd name="connsiteX366" fmla="*/ 3193941 w 7472601"/>
              <a:gd name="connsiteY366" fmla="*/ 6798775 h 6858000"/>
              <a:gd name="connsiteX367" fmla="*/ 3184140 w 7472601"/>
              <a:gd name="connsiteY367" fmla="*/ 6858000 h 6858000"/>
              <a:gd name="connsiteX368" fmla="*/ 3099978 w 7472601"/>
              <a:gd name="connsiteY368" fmla="*/ 6858000 h 6858000"/>
              <a:gd name="connsiteX369" fmla="*/ 3101556 w 7472601"/>
              <a:gd name="connsiteY369" fmla="*/ 6843337 h 6858000"/>
              <a:gd name="connsiteX370" fmla="*/ 3370162 w 7472601"/>
              <a:gd name="connsiteY370" fmla="*/ 5785550 h 6858000"/>
              <a:gd name="connsiteX371" fmla="*/ 3746477 w 7472601"/>
              <a:gd name="connsiteY371" fmla="*/ 5377889 h 6858000"/>
              <a:gd name="connsiteX372" fmla="*/ 3863399 w 7472601"/>
              <a:gd name="connsiteY372" fmla="*/ 5087257 h 6858000"/>
              <a:gd name="connsiteX373" fmla="*/ 3968712 w 7472601"/>
              <a:gd name="connsiteY373" fmla="*/ 4913989 h 6858000"/>
              <a:gd name="connsiteX374" fmla="*/ 2792390 w 7472601"/>
              <a:gd name="connsiteY374" fmla="*/ 5382974 h 6858000"/>
              <a:gd name="connsiteX375" fmla="*/ 2714982 w 7472601"/>
              <a:gd name="connsiteY375" fmla="*/ 5427051 h 6858000"/>
              <a:gd name="connsiteX376" fmla="*/ 2813361 w 7472601"/>
              <a:gd name="connsiteY376" fmla="*/ 6023912 h 6858000"/>
              <a:gd name="connsiteX377" fmla="*/ 2688430 w 7472601"/>
              <a:gd name="connsiteY377" fmla="*/ 6801564 h 6858000"/>
              <a:gd name="connsiteX378" fmla="*/ 2629626 w 7472601"/>
              <a:gd name="connsiteY378" fmla="*/ 6763394 h 6858000"/>
              <a:gd name="connsiteX379" fmla="*/ 2565328 w 7472601"/>
              <a:gd name="connsiteY379" fmla="*/ 5516399 h 6858000"/>
              <a:gd name="connsiteX380" fmla="*/ 1922999 w 7472601"/>
              <a:gd name="connsiteY380" fmla="*/ 5980343 h 6858000"/>
              <a:gd name="connsiteX381" fmla="*/ 1950261 w 7472601"/>
              <a:gd name="connsiteY381" fmla="*/ 6405858 h 6858000"/>
              <a:gd name="connsiteX382" fmla="*/ 2365554 w 7472601"/>
              <a:gd name="connsiteY382" fmla="*/ 6759107 h 6858000"/>
              <a:gd name="connsiteX383" fmla="*/ 2424142 w 7472601"/>
              <a:gd name="connsiteY383" fmla="*/ 6858000 h 6858000"/>
              <a:gd name="connsiteX384" fmla="*/ 2395994 w 7472601"/>
              <a:gd name="connsiteY384" fmla="*/ 6858000 h 6858000"/>
              <a:gd name="connsiteX385" fmla="*/ 2392863 w 7472601"/>
              <a:gd name="connsiteY385" fmla="*/ 6852964 h 6858000"/>
              <a:gd name="connsiteX386" fmla="*/ 2017589 w 7472601"/>
              <a:gd name="connsiteY386" fmla="*/ 6493982 h 6858000"/>
              <a:gd name="connsiteX387" fmla="*/ 2147336 w 7472601"/>
              <a:gd name="connsiteY387" fmla="*/ 6594052 h 6858000"/>
              <a:gd name="connsiteX388" fmla="*/ 2207047 w 7472601"/>
              <a:gd name="connsiteY388" fmla="*/ 6654540 h 6858000"/>
              <a:gd name="connsiteX389" fmla="*/ 2299106 w 7472601"/>
              <a:gd name="connsiteY389" fmla="*/ 6778931 h 6858000"/>
              <a:gd name="connsiteX390" fmla="*/ 2314430 w 7472601"/>
              <a:gd name="connsiteY390" fmla="*/ 6801144 h 6858000"/>
              <a:gd name="connsiteX391" fmla="*/ 2352406 w 7472601"/>
              <a:gd name="connsiteY391" fmla="*/ 6858000 h 6858000"/>
              <a:gd name="connsiteX392" fmla="*/ 2314492 w 7472601"/>
              <a:gd name="connsiteY392" fmla="*/ 6858000 h 6858000"/>
              <a:gd name="connsiteX393" fmla="*/ 2288095 w 7472601"/>
              <a:gd name="connsiteY393" fmla="*/ 6818030 h 6858000"/>
              <a:gd name="connsiteX394" fmla="*/ 2272768 w 7472601"/>
              <a:gd name="connsiteY394" fmla="*/ 6795822 h 6858000"/>
              <a:gd name="connsiteX395" fmla="*/ 2182715 w 7472601"/>
              <a:gd name="connsiteY395" fmla="*/ 6675071 h 6858000"/>
              <a:gd name="connsiteX396" fmla="*/ 2032061 w 7472601"/>
              <a:gd name="connsiteY396" fmla="*/ 6541380 h 6858000"/>
              <a:gd name="connsiteX397" fmla="*/ 2257220 w 7472601"/>
              <a:gd name="connsiteY397" fmla="*/ 6826257 h 6858000"/>
              <a:gd name="connsiteX398" fmla="*/ 2281324 w 7472601"/>
              <a:gd name="connsiteY398" fmla="*/ 6858000 h 6858000"/>
              <a:gd name="connsiteX399" fmla="*/ 2242860 w 7472601"/>
              <a:gd name="connsiteY399" fmla="*/ 6858000 h 6858000"/>
              <a:gd name="connsiteX400" fmla="*/ 2232818 w 7472601"/>
              <a:gd name="connsiteY400" fmla="*/ 6844926 h 6858000"/>
              <a:gd name="connsiteX401" fmla="*/ 1990172 w 7472601"/>
              <a:gd name="connsiteY401" fmla="*/ 6542121 h 6858000"/>
              <a:gd name="connsiteX402" fmla="*/ 2124090 w 7472601"/>
              <a:gd name="connsiteY402" fmla="*/ 6761017 h 6858000"/>
              <a:gd name="connsiteX403" fmla="*/ 2200380 w 7472601"/>
              <a:gd name="connsiteY403" fmla="*/ 6858000 h 6858000"/>
              <a:gd name="connsiteX404" fmla="*/ 2147507 w 7472601"/>
              <a:gd name="connsiteY404" fmla="*/ 6858000 h 6858000"/>
              <a:gd name="connsiteX405" fmla="*/ 2070668 w 7472601"/>
              <a:gd name="connsiteY405" fmla="*/ 6761520 h 6858000"/>
              <a:gd name="connsiteX406" fmla="*/ 1975142 w 7472601"/>
              <a:gd name="connsiteY406" fmla="*/ 6585570 h 6858000"/>
              <a:gd name="connsiteX407" fmla="*/ 2050035 w 7472601"/>
              <a:gd name="connsiteY407" fmla="*/ 6813345 h 6858000"/>
              <a:gd name="connsiteX408" fmla="*/ 2063025 w 7472601"/>
              <a:gd name="connsiteY408" fmla="*/ 6858000 h 6858000"/>
              <a:gd name="connsiteX409" fmla="*/ 2021675 w 7472601"/>
              <a:gd name="connsiteY409" fmla="*/ 6858000 h 6858000"/>
              <a:gd name="connsiteX410" fmla="*/ 2019308 w 7472601"/>
              <a:gd name="connsiteY410" fmla="*/ 6847118 h 6858000"/>
              <a:gd name="connsiteX411" fmla="*/ 1938835 w 7472601"/>
              <a:gd name="connsiteY411" fmla="*/ 6551160 h 6858000"/>
              <a:gd name="connsiteX412" fmla="*/ 1953230 w 7472601"/>
              <a:gd name="connsiteY412" fmla="*/ 6759699 h 6858000"/>
              <a:gd name="connsiteX413" fmla="*/ 1956763 w 7472601"/>
              <a:gd name="connsiteY413" fmla="*/ 6778191 h 6858000"/>
              <a:gd name="connsiteX414" fmla="*/ 1967925 w 7472601"/>
              <a:gd name="connsiteY414" fmla="*/ 6858000 h 6858000"/>
              <a:gd name="connsiteX415" fmla="*/ 1936622 w 7472601"/>
              <a:gd name="connsiteY415" fmla="*/ 6858000 h 6858000"/>
              <a:gd name="connsiteX416" fmla="*/ 1926261 w 7472601"/>
              <a:gd name="connsiteY416" fmla="*/ 6784064 h 6858000"/>
              <a:gd name="connsiteX417" fmla="*/ 1922724 w 7472601"/>
              <a:gd name="connsiteY417" fmla="*/ 6765577 h 6858000"/>
              <a:gd name="connsiteX418" fmla="*/ 1904650 w 7472601"/>
              <a:gd name="connsiteY418" fmla="*/ 6639616 h 6858000"/>
              <a:gd name="connsiteX419" fmla="*/ 1885273 w 7472601"/>
              <a:gd name="connsiteY419" fmla="*/ 6858000 h 6858000"/>
              <a:gd name="connsiteX420" fmla="*/ 1854363 w 7472601"/>
              <a:gd name="connsiteY420" fmla="*/ 6858000 h 6858000"/>
              <a:gd name="connsiteX421" fmla="*/ 1880391 w 7472601"/>
              <a:gd name="connsiteY421" fmla="*/ 6603796 h 6858000"/>
              <a:gd name="connsiteX422" fmla="*/ 1818273 w 7472601"/>
              <a:gd name="connsiteY422" fmla="*/ 6715729 h 6858000"/>
              <a:gd name="connsiteX423" fmla="*/ 1794691 w 7472601"/>
              <a:gd name="connsiteY423" fmla="*/ 6843239 h 6858000"/>
              <a:gd name="connsiteX424" fmla="*/ 1794914 w 7472601"/>
              <a:gd name="connsiteY424" fmla="*/ 6858000 h 6858000"/>
              <a:gd name="connsiteX425" fmla="*/ 1746128 w 7472601"/>
              <a:gd name="connsiteY425" fmla="*/ 6858000 h 6858000"/>
              <a:gd name="connsiteX426" fmla="*/ 1753934 w 7472601"/>
              <a:gd name="connsiteY426" fmla="*/ 6724796 h 6858000"/>
              <a:gd name="connsiteX427" fmla="*/ 1792053 w 7472601"/>
              <a:gd name="connsiteY427" fmla="*/ 6572396 h 6858000"/>
              <a:gd name="connsiteX428" fmla="*/ 1862248 w 7472601"/>
              <a:gd name="connsiteY428" fmla="*/ 6266397 h 6858000"/>
              <a:gd name="connsiteX429" fmla="*/ 1862250 w 7472601"/>
              <a:gd name="connsiteY429" fmla="*/ 6033531 h 6858000"/>
              <a:gd name="connsiteX430" fmla="*/ 1211999 w 7472601"/>
              <a:gd name="connsiteY430" fmla="*/ 6683610 h 6858000"/>
              <a:gd name="connsiteX431" fmla="*/ 1213266 w 7472601"/>
              <a:gd name="connsiteY431" fmla="*/ 6691947 h 6858000"/>
              <a:gd name="connsiteX432" fmla="*/ 1203370 w 7472601"/>
              <a:gd name="connsiteY432" fmla="*/ 6850676 h 6858000"/>
              <a:gd name="connsiteX433" fmla="*/ 1203671 w 7472601"/>
              <a:gd name="connsiteY433" fmla="*/ 6858000 h 6858000"/>
              <a:gd name="connsiteX434" fmla="*/ 1143180 w 7472601"/>
              <a:gd name="connsiteY434" fmla="*/ 6858000 h 6858000"/>
              <a:gd name="connsiteX435" fmla="*/ 1142176 w 7472601"/>
              <a:gd name="connsiteY435" fmla="*/ 6766045 h 6858000"/>
              <a:gd name="connsiteX436" fmla="*/ 1067484 w 7472601"/>
              <a:gd name="connsiteY436" fmla="*/ 6858000 h 6858000"/>
              <a:gd name="connsiteX437" fmla="*/ 953928 w 7472601"/>
              <a:gd name="connsiteY437" fmla="*/ 6858000 h 6858000"/>
              <a:gd name="connsiteX438" fmla="*/ 959715 w 7472601"/>
              <a:gd name="connsiteY438" fmla="*/ 6850185 h 6858000"/>
              <a:gd name="connsiteX439" fmla="*/ 1483788 w 7472601"/>
              <a:gd name="connsiteY439" fmla="*/ 6259174 h 6858000"/>
              <a:gd name="connsiteX440" fmla="*/ 1100671 w 7472601"/>
              <a:gd name="connsiteY440" fmla="*/ 6252137 h 6858000"/>
              <a:gd name="connsiteX441" fmla="*/ 1090144 w 7472601"/>
              <a:gd name="connsiteY441" fmla="*/ 6256748 h 6858000"/>
              <a:gd name="connsiteX442" fmla="*/ 1095872 w 7472601"/>
              <a:gd name="connsiteY442" fmla="*/ 6271892 h 6858000"/>
              <a:gd name="connsiteX443" fmla="*/ 262785 w 7472601"/>
              <a:gd name="connsiteY443" fmla="*/ 6845450 h 6858000"/>
              <a:gd name="connsiteX444" fmla="*/ 209968 w 7472601"/>
              <a:gd name="connsiteY444" fmla="*/ 6770713 h 6858000"/>
              <a:gd name="connsiteX445" fmla="*/ 873460 w 7472601"/>
              <a:gd name="connsiteY445" fmla="*/ 6253768 h 6858000"/>
              <a:gd name="connsiteX446" fmla="*/ 192686 w 7472601"/>
              <a:gd name="connsiteY446" fmla="*/ 5849257 h 6858000"/>
              <a:gd name="connsiteX447" fmla="*/ 4696 w 7472601"/>
              <a:gd name="connsiteY447" fmla="*/ 5697668 h 6858000"/>
              <a:gd name="connsiteX448" fmla="*/ 0 w 7472601"/>
              <a:gd name="connsiteY448" fmla="*/ 5689984 h 6858000"/>
              <a:gd name="connsiteX449" fmla="*/ 0 w 7472601"/>
              <a:gd name="connsiteY449" fmla="*/ 5513472 h 6858000"/>
              <a:gd name="connsiteX450" fmla="*/ 174101 w 7472601"/>
              <a:gd name="connsiteY450" fmla="*/ 5620277 h 6858000"/>
              <a:gd name="connsiteX451" fmla="*/ 891800 w 7472601"/>
              <a:gd name="connsiteY451" fmla="*/ 6036935 h 6858000"/>
              <a:gd name="connsiteX452" fmla="*/ 1072219 w 7472601"/>
              <a:gd name="connsiteY452" fmla="*/ 6169443 h 6858000"/>
              <a:gd name="connsiteX453" fmla="*/ 1074117 w 7472601"/>
              <a:gd name="connsiteY453" fmla="*/ 6170301 h 6858000"/>
              <a:gd name="connsiteX454" fmla="*/ 1083114 w 7472601"/>
              <a:gd name="connsiteY454" fmla="*/ 6174131 h 6858000"/>
              <a:gd name="connsiteX455" fmla="*/ 1543010 w 7472601"/>
              <a:gd name="connsiteY455" fmla="*/ 6191140 h 6858000"/>
              <a:gd name="connsiteX456" fmla="*/ 1551080 w 7472601"/>
              <a:gd name="connsiteY456" fmla="*/ 6195006 h 6858000"/>
              <a:gd name="connsiteX457" fmla="*/ 2345443 w 7472601"/>
              <a:gd name="connsiteY457" fmla="*/ 5549882 h 6858000"/>
              <a:gd name="connsiteX458" fmla="*/ 1721499 w 7472601"/>
              <a:gd name="connsiteY458" fmla="*/ 5599969 h 6858000"/>
              <a:gd name="connsiteX459" fmla="*/ 767716 w 7472601"/>
              <a:gd name="connsiteY459" fmla="*/ 5472768 h 6858000"/>
              <a:gd name="connsiteX460" fmla="*/ 722147 w 7472601"/>
              <a:gd name="connsiteY460" fmla="*/ 5393091 h 6858000"/>
              <a:gd name="connsiteX461" fmla="*/ 1485552 w 7472601"/>
              <a:gd name="connsiteY461" fmla="*/ 5313202 h 6858000"/>
              <a:gd name="connsiteX462" fmla="*/ 2143004 w 7472601"/>
              <a:gd name="connsiteY462" fmla="*/ 5402420 h 6858000"/>
              <a:gd name="connsiteX463" fmla="*/ 1933391 w 7472601"/>
              <a:gd name="connsiteY463" fmla="*/ 5156971 h 6858000"/>
              <a:gd name="connsiteX464" fmla="*/ 1827118 w 7472601"/>
              <a:gd name="connsiteY464" fmla="*/ 4968410 h 6858000"/>
              <a:gd name="connsiteX465" fmla="*/ 1837349 w 7472601"/>
              <a:gd name="connsiteY465" fmla="*/ 4956357 h 6858000"/>
              <a:gd name="connsiteX466" fmla="*/ 2162835 w 7472601"/>
              <a:gd name="connsiteY466" fmla="*/ 5187853 h 6858000"/>
              <a:gd name="connsiteX467" fmla="*/ 2257167 w 7472601"/>
              <a:gd name="connsiteY467" fmla="*/ 5462123 h 6858000"/>
              <a:gd name="connsiteX468" fmla="*/ 2261598 w 7472601"/>
              <a:gd name="connsiteY468" fmla="*/ 5467998 h 6858000"/>
              <a:gd name="connsiteX469" fmla="*/ 2437177 w 7472601"/>
              <a:gd name="connsiteY469" fmla="*/ 5479608 h 6858000"/>
              <a:gd name="connsiteX470" fmla="*/ 2445247 w 7472601"/>
              <a:gd name="connsiteY470" fmla="*/ 5483476 h 6858000"/>
              <a:gd name="connsiteX471" fmla="*/ 2743626 w 7472601"/>
              <a:gd name="connsiteY471" fmla="*/ 5304819 h 6858000"/>
              <a:gd name="connsiteX472" fmla="*/ 3048102 w 7472601"/>
              <a:gd name="connsiteY472" fmla="*/ 5150595 h 6858000"/>
              <a:gd name="connsiteX473" fmla="*/ 1799414 w 7472601"/>
              <a:gd name="connsiteY473" fmla="*/ 4694732 h 6858000"/>
              <a:gd name="connsiteX474" fmla="*/ 1771735 w 7472601"/>
              <a:gd name="connsiteY474" fmla="*/ 4619929 h 6858000"/>
              <a:gd name="connsiteX475" fmla="*/ 3104273 w 7472601"/>
              <a:gd name="connsiteY475" fmla="*/ 5076159 h 6858000"/>
              <a:gd name="connsiteX476" fmla="*/ 3113245 w 7472601"/>
              <a:gd name="connsiteY476" fmla="*/ 5090705 h 6858000"/>
              <a:gd name="connsiteX477" fmla="*/ 3126294 w 7472601"/>
              <a:gd name="connsiteY477" fmla="*/ 5114400 h 6858000"/>
              <a:gd name="connsiteX478" fmla="*/ 3937433 w 7472601"/>
              <a:gd name="connsiteY478" fmla="*/ 4830473 h 6858000"/>
              <a:gd name="connsiteX479" fmla="*/ 3590475 w 7472601"/>
              <a:gd name="connsiteY479" fmla="*/ 4597974 h 6858000"/>
              <a:gd name="connsiteX480" fmla="*/ 3100264 w 7472601"/>
              <a:gd name="connsiteY480" fmla="*/ 4579845 h 6858000"/>
              <a:gd name="connsiteX481" fmla="*/ 2183576 w 7472601"/>
              <a:gd name="connsiteY481" fmla="*/ 4227150 h 6858000"/>
              <a:gd name="connsiteX482" fmla="*/ 2151029 w 7472601"/>
              <a:gd name="connsiteY482" fmla="*/ 4146947 h 6858000"/>
              <a:gd name="connsiteX483" fmla="*/ 3563434 w 7472601"/>
              <a:gd name="connsiteY483" fmla="*/ 4469115 h 6858000"/>
              <a:gd name="connsiteX484" fmla="*/ 3177952 w 7472601"/>
              <a:gd name="connsiteY484" fmla="*/ 3657386 h 6858000"/>
              <a:gd name="connsiteX485" fmla="*/ 3189263 w 7472601"/>
              <a:gd name="connsiteY485" fmla="*/ 3625726 h 6858000"/>
              <a:gd name="connsiteX486" fmla="*/ 3560912 w 7472601"/>
              <a:gd name="connsiteY486" fmla="*/ 4079863 h 6858000"/>
              <a:gd name="connsiteX487" fmla="*/ 3626636 w 7472601"/>
              <a:gd name="connsiteY487" fmla="*/ 4512230 h 6858000"/>
              <a:gd name="connsiteX488" fmla="*/ 3653088 w 7472601"/>
              <a:gd name="connsiteY488" fmla="*/ 4521417 h 6858000"/>
              <a:gd name="connsiteX489" fmla="*/ 3988128 w 7472601"/>
              <a:gd name="connsiteY489" fmla="*/ 4817267 h 6858000"/>
              <a:gd name="connsiteX490" fmla="*/ 4830582 w 7472601"/>
              <a:gd name="connsiteY490" fmla="*/ 4676000 h 6858000"/>
              <a:gd name="connsiteX491" fmla="*/ 4830100 w 7472601"/>
              <a:gd name="connsiteY491" fmla="*/ 4675554 h 6858000"/>
              <a:gd name="connsiteX492" fmla="*/ 4036318 w 7472601"/>
              <a:gd name="connsiteY492" fmla="*/ 4147013 h 6858000"/>
              <a:gd name="connsiteX493" fmla="*/ 3432098 w 7472601"/>
              <a:gd name="connsiteY493" fmla="*/ 3537312 h 6858000"/>
              <a:gd name="connsiteX494" fmla="*/ 3446761 w 7472601"/>
              <a:gd name="connsiteY494" fmla="*/ 3461278 h 6858000"/>
              <a:gd name="connsiteX495" fmla="*/ 4419733 w 7472601"/>
              <a:gd name="connsiteY495" fmla="*/ 3963555 h 6858000"/>
              <a:gd name="connsiteX496" fmla="*/ 4781371 w 7472601"/>
              <a:gd name="connsiteY496" fmla="*/ 4458604 h 6858000"/>
              <a:gd name="connsiteX497" fmla="*/ 4780440 w 7472601"/>
              <a:gd name="connsiteY497" fmla="*/ 4470290 h 6858000"/>
              <a:gd name="connsiteX498" fmla="*/ 4898954 w 7472601"/>
              <a:gd name="connsiteY498" fmla="*/ 4662092 h 6858000"/>
              <a:gd name="connsiteX499" fmla="*/ 4900699 w 7472601"/>
              <a:gd name="connsiteY499" fmla="*/ 4670867 h 6858000"/>
              <a:gd name="connsiteX500" fmla="*/ 5714511 w 7472601"/>
              <a:gd name="connsiteY500" fmla="*/ 4663483 h 6858000"/>
              <a:gd name="connsiteX501" fmla="*/ 5464793 w 7472601"/>
              <a:gd name="connsiteY501" fmla="*/ 4393556 h 6858000"/>
              <a:gd name="connsiteX502" fmla="*/ 5461897 w 7472601"/>
              <a:gd name="connsiteY502" fmla="*/ 4390879 h 6858000"/>
              <a:gd name="connsiteX503" fmla="*/ 4294126 w 7472601"/>
              <a:gd name="connsiteY503" fmla="*/ 3303048 h 6858000"/>
              <a:gd name="connsiteX504" fmla="*/ 4305321 w 7472601"/>
              <a:gd name="connsiteY504" fmla="*/ 3256953 h 6858000"/>
              <a:gd name="connsiteX505" fmla="*/ 4949299 w 7472601"/>
              <a:gd name="connsiteY505" fmla="*/ 3766336 h 6858000"/>
              <a:gd name="connsiteX506" fmla="*/ 5291452 w 7472601"/>
              <a:gd name="connsiteY506" fmla="*/ 4076801 h 6858000"/>
              <a:gd name="connsiteX507" fmla="*/ 5434998 w 7472601"/>
              <a:gd name="connsiteY507" fmla="*/ 4254100 h 6858000"/>
              <a:gd name="connsiteX508" fmla="*/ 5351015 w 7472601"/>
              <a:gd name="connsiteY508" fmla="*/ 3760989 h 6858000"/>
              <a:gd name="connsiteX509" fmla="*/ 5413780 w 7472601"/>
              <a:gd name="connsiteY509" fmla="*/ 2966265 h 6858000"/>
              <a:gd name="connsiteX510" fmla="*/ 5425627 w 7472601"/>
              <a:gd name="connsiteY510" fmla="*/ 2954192 h 6858000"/>
              <a:gd name="connsiteX511" fmla="*/ 6604735 w 7472601"/>
              <a:gd name="connsiteY511" fmla="*/ 2041381 h 6858000"/>
              <a:gd name="connsiteX512" fmla="*/ 7204487 w 7472601"/>
              <a:gd name="connsiteY512" fmla="*/ 2742112 h 6858000"/>
              <a:gd name="connsiteX513" fmla="*/ 7131592 w 7472601"/>
              <a:gd name="connsiteY513" fmla="*/ 2672096 h 6858000"/>
              <a:gd name="connsiteX514" fmla="*/ 6996344 w 7472601"/>
              <a:gd name="connsiteY514" fmla="*/ 2518310 h 6858000"/>
              <a:gd name="connsiteX515" fmla="*/ 6735495 w 7472601"/>
              <a:gd name="connsiteY515" fmla="*/ 2196890 h 6858000"/>
              <a:gd name="connsiteX516" fmla="*/ 6721901 w 7472601"/>
              <a:gd name="connsiteY516" fmla="*/ 2179274 h 6858000"/>
              <a:gd name="connsiteX517" fmla="*/ 6604735 w 7472601"/>
              <a:gd name="connsiteY517" fmla="*/ 2041381 h 6858000"/>
              <a:gd name="connsiteX518" fmla="*/ 6591670 w 7472601"/>
              <a:gd name="connsiteY518" fmla="*/ 1988277 h 6858000"/>
              <a:gd name="connsiteX519" fmla="*/ 6747349 w 7472601"/>
              <a:gd name="connsiteY519" fmla="*/ 2160069 h 6858000"/>
              <a:gd name="connsiteX520" fmla="*/ 6760943 w 7472601"/>
              <a:gd name="connsiteY520" fmla="*/ 2177686 h 6858000"/>
              <a:gd name="connsiteX521" fmla="*/ 7021065 w 7472601"/>
              <a:gd name="connsiteY521" fmla="*/ 2498102 h 6858000"/>
              <a:gd name="connsiteX522" fmla="*/ 7155223 w 7472601"/>
              <a:gd name="connsiteY522" fmla="*/ 2650386 h 6858000"/>
              <a:gd name="connsiteX523" fmla="*/ 7203167 w 7472601"/>
              <a:gd name="connsiteY523" fmla="*/ 2697288 h 6858000"/>
              <a:gd name="connsiteX524" fmla="*/ 6937703 w 7472601"/>
              <a:gd name="connsiteY524" fmla="*/ 2321981 h 6858000"/>
              <a:gd name="connsiteX525" fmla="*/ 6591670 w 7472601"/>
              <a:gd name="connsiteY525" fmla="*/ 1988277 h 6858000"/>
              <a:gd name="connsiteX526" fmla="*/ 5798671 w 7472601"/>
              <a:gd name="connsiteY526" fmla="*/ 1981601 h 6858000"/>
              <a:gd name="connsiteX527" fmla="*/ 5754709 w 7472601"/>
              <a:gd name="connsiteY527" fmla="*/ 2071454 h 6858000"/>
              <a:gd name="connsiteX528" fmla="*/ 5763044 w 7472601"/>
              <a:gd name="connsiteY528" fmla="*/ 2842206 h 6858000"/>
              <a:gd name="connsiteX529" fmla="*/ 5764974 w 7472601"/>
              <a:gd name="connsiteY529" fmla="*/ 2799609 h 6858000"/>
              <a:gd name="connsiteX530" fmla="*/ 5767665 w 7472601"/>
              <a:gd name="connsiteY530" fmla="*/ 2666409 h 6858000"/>
              <a:gd name="connsiteX531" fmla="*/ 5763055 w 7472601"/>
              <a:gd name="connsiteY531" fmla="*/ 2579705 h 6858000"/>
              <a:gd name="connsiteX532" fmla="*/ 5758079 w 7472601"/>
              <a:gd name="connsiteY532" fmla="*/ 2492508 h 6858000"/>
              <a:gd name="connsiteX533" fmla="*/ 5779325 w 7472601"/>
              <a:gd name="connsiteY533" fmla="*/ 2197069 h 6858000"/>
              <a:gd name="connsiteX534" fmla="*/ 5798671 w 7472601"/>
              <a:gd name="connsiteY534" fmla="*/ 1981601 h 6858000"/>
              <a:gd name="connsiteX535" fmla="*/ 5829202 w 7472601"/>
              <a:gd name="connsiteY535" fmla="*/ 1971679 h 6858000"/>
              <a:gd name="connsiteX536" fmla="*/ 5809558 w 7472601"/>
              <a:gd name="connsiteY536" fmla="*/ 2198043 h 6858000"/>
              <a:gd name="connsiteX537" fmla="*/ 5788653 w 7472601"/>
              <a:gd name="connsiteY537" fmla="*/ 2489430 h 6858000"/>
              <a:gd name="connsiteX538" fmla="*/ 5793439 w 7472601"/>
              <a:gd name="connsiteY538" fmla="*/ 2575235 h 6858000"/>
              <a:gd name="connsiteX539" fmla="*/ 5796837 w 7472601"/>
              <a:gd name="connsiteY539" fmla="*/ 2637633 h 6858000"/>
              <a:gd name="connsiteX540" fmla="*/ 5818614 w 7472601"/>
              <a:gd name="connsiteY540" fmla="*/ 2473055 h 6858000"/>
              <a:gd name="connsiteX541" fmla="*/ 5829202 w 7472601"/>
              <a:gd name="connsiteY541" fmla="*/ 1971679 h 6858000"/>
              <a:gd name="connsiteX542" fmla="*/ 5911389 w 7472601"/>
              <a:gd name="connsiteY542" fmla="*/ 1898371 h 6858000"/>
              <a:gd name="connsiteX543" fmla="*/ 6237627 w 7472601"/>
              <a:gd name="connsiteY543" fmla="*/ 2231921 h 6858000"/>
              <a:gd name="connsiteX544" fmla="*/ 5911389 w 7472601"/>
              <a:gd name="connsiteY544" fmla="*/ 1898371 h 6858000"/>
              <a:gd name="connsiteX545" fmla="*/ 6944437 w 7472601"/>
              <a:gd name="connsiteY545" fmla="*/ 1575402 h 6858000"/>
              <a:gd name="connsiteX546" fmla="*/ 6304730 w 7472601"/>
              <a:gd name="connsiteY546" fmla="*/ 1766654 h 6858000"/>
              <a:gd name="connsiteX547" fmla="*/ 6944437 w 7472601"/>
              <a:gd name="connsiteY547" fmla="*/ 1575402 h 6858000"/>
              <a:gd name="connsiteX548" fmla="*/ 7019523 w 7472601"/>
              <a:gd name="connsiteY548" fmla="*/ 1519450 h 6858000"/>
              <a:gd name="connsiteX549" fmla="*/ 6298091 w 7472601"/>
              <a:gd name="connsiteY549" fmla="*/ 1737122 h 6858000"/>
              <a:gd name="connsiteX550" fmla="*/ 7019523 w 7472601"/>
              <a:gd name="connsiteY550" fmla="*/ 1519450 h 6858000"/>
              <a:gd name="connsiteX551" fmla="*/ 2399523 w 7472601"/>
              <a:gd name="connsiteY551" fmla="*/ 1428234 h 6858000"/>
              <a:gd name="connsiteX552" fmla="*/ 2224982 w 7472601"/>
              <a:gd name="connsiteY552" fmla="*/ 1826201 h 6858000"/>
              <a:gd name="connsiteX553" fmla="*/ 2096099 w 7472601"/>
              <a:gd name="connsiteY553" fmla="*/ 2345900 h 6858000"/>
              <a:gd name="connsiteX554" fmla="*/ 2283317 w 7472601"/>
              <a:gd name="connsiteY554" fmla="*/ 1796925 h 6858000"/>
              <a:gd name="connsiteX555" fmla="*/ 2399523 w 7472601"/>
              <a:gd name="connsiteY555" fmla="*/ 1428234 h 6858000"/>
              <a:gd name="connsiteX556" fmla="*/ 2448558 w 7472601"/>
              <a:gd name="connsiteY556" fmla="*/ 1373435 h 6858000"/>
              <a:gd name="connsiteX557" fmla="*/ 2312521 w 7472601"/>
              <a:gd name="connsiteY557" fmla="*/ 1806140 h 6858000"/>
              <a:gd name="connsiteX558" fmla="*/ 2127533 w 7472601"/>
              <a:gd name="connsiteY558" fmla="*/ 2348380 h 6858000"/>
              <a:gd name="connsiteX559" fmla="*/ 2358080 w 7472601"/>
              <a:gd name="connsiteY559" fmla="*/ 1866134 h 6858000"/>
              <a:gd name="connsiteX560" fmla="*/ 2407436 w 7472601"/>
              <a:gd name="connsiteY560" fmla="*/ 1651070 h 6858000"/>
              <a:gd name="connsiteX561" fmla="*/ 2448558 w 7472601"/>
              <a:gd name="connsiteY561" fmla="*/ 1373435 h 6858000"/>
              <a:gd name="connsiteX562" fmla="*/ 278707 w 7472601"/>
              <a:gd name="connsiteY562" fmla="*/ 1352270 h 6858000"/>
              <a:gd name="connsiteX563" fmla="*/ 321570 w 7472601"/>
              <a:gd name="connsiteY563" fmla="*/ 1861610 h 6858000"/>
              <a:gd name="connsiteX564" fmla="*/ 294281 w 7472601"/>
              <a:gd name="connsiteY564" fmla="*/ 1440658 h 6858000"/>
              <a:gd name="connsiteX565" fmla="*/ 278707 w 7472601"/>
              <a:gd name="connsiteY565" fmla="*/ 1352270 h 6858000"/>
              <a:gd name="connsiteX566" fmla="*/ 1423821 w 7472601"/>
              <a:gd name="connsiteY566" fmla="*/ 1351958 h 6858000"/>
              <a:gd name="connsiteX567" fmla="*/ 1638521 w 7472601"/>
              <a:gd name="connsiteY567" fmla="*/ 1908470 h 6858000"/>
              <a:gd name="connsiteX568" fmla="*/ 1754199 w 7472601"/>
              <a:gd name="connsiteY568" fmla="*/ 2149284 h 6858000"/>
              <a:gd name="connsiteX569" fmla="*/ 1908359 w 7472601"/>
              <a:gd name="connsiteY569" fmla="*/ 2364988 h 6858000"/>
              <a:gd name="connsiteX570" fmla="*/ 1647661 w 7472601"/>
              <a:gd name="connsiteY570" fmla="*/ 1825945 h 6858000"/>
              <a:gd name="connsiteX571" fmla="*/ 1423821 w 7472601"/>
              <a:gd name="connsiteY571" fmla="*/ 1351958 h 6858000"/>
              <a:gd name="connsiteX572" fmla="*/ 1431890 w 7472601"/>
              <a:gd name="connsiteY572" fmla="*/ 1306475 h 6858000"/>
              <a:gd name="connsiteX573" fmla="*/ 1507597 w 7472601"/>
              <a:gd name="connsiteY573" fmla="*/ 1446132 h 6858000"/>
              <a:gd name="connsiteX574" fmla="*/ 1674586 w 7472601"/>
              <a:gd name="connsiteY574" fmla="*/ 1813832 h 6858000"/>
              <a:gd name="connsiteX575" fmla="*/ 1815950 w 7472601"/>
              <a:gd name="connsiteY575" fmla="*/ 2128564 h 6858000"/>
              <a:gd name="connsiteX576" fmla="*/ 1984242 w 7472601"/>
              <a:gd name="connsiteY576" fmla="*/ 2430829 h 6858000"/>
              <a:gd name="connsiteX577" fmla="*/ 2014023 w 7472601"/>
              <a:gd name="connsiteY577" fmla="*/ 2450995 h 6858000"/>
              <a:gd name="connsiteX578" fmla="*/ 1747337 w 7472601"/>
              <a:gd name="connsiteY578" fmla="*/ 1855264 h 6858000"/>
              <a:gd name="connsiteX579" fmla="*/ 1533749 w 7472601"/>
              <a:gd name="connsiteY579" fmla="*/ 1478656 h 6858000"/>
              <a:gd name="connsiteX580" fmla="*/ 1431890 w 7472601"/>
              <a:gd name="connsiteY580" fmla="*/ 1306475 h 6858000"/>
              <a:gd name="connsiteX581" fmla="*/ 5052692 w 7472601"/>
              <a:gd name="connsiteY581" fmla="*/ 1292994 h 6858000"/>
              <a:gd name="connsiteX582" fmla="*/ 5200661 w 7472601"/>
              <a:gd name="connsiteY582" fmla="*/ 1635186 h 6858000"/>
              <a:gd name="connsiteX583" fmla="*/ 5297138 w 7472601"/>
              <a:gd name="connsiteY583" fmla="*/ 1906351 h 6858000"/>
              <a:gd name="connsiteX584" fmla="*/ 5052692 w 7472601"/>
              <a:gd name="connsiteY584" fmla="*/ 1292994 h 6858000"/>
              <a:gd name="connsiteX585" fmla="*/ 5009948 w 7472601"/>
              <a:gd name="connsiteY585" fmla="*/ 1273619 h 6858000"/>
              <a:gd name="connsiteX586" fmla="*/ 5121777 w 7472601"/>
              <a:gd name="connsiteY586" fmla="*/ 1654213 h 6858000"/>
              <a:gd name="connsiteX587" fmla="*/ 5293545 w 7472601"/>
              <a:gd name="connsiteY587" fmla="*/ 2072247 h 6858000"/>
              <a:gd name="connsiteX588" fmla="*/ 5294042 w 7472601"/>
              <a:gd name="connsiteY588" fmla="*/ 2065019 h 6858000"/>
              <a:gd name="connsiteX589" fmla="*/ 5171936 w 7472601"/>
              <a:gd name="connsiteY589" fmla="*/ 1647613 h 6858000"/>
              <a:gd name="connsiteX590" fmla="*/ 5009948 w 7472601"/>
              <a:gd name="connsiteY590" fmla="*/ 1273619 h 6858000"/>
              <a:gd name="connsiteX591" fmla="*/ 655236 w 7472601"/>
              <a:gd name="connsiteY591" fmla="*/ 1268632 h 6858000"/>
              <a:gd name="connsiteX592" fmla="*/ 839521 w 7472601"/>
              <a:gd name="connsiteY592" fmla="*/ 1685315 h 6858000"/>
              <a:gd name="connsiteX593" fmla="*/ 1109416 w 7472601"/>
              <a:gd name="connsiteY593" fmla="*/ 2061663 h 6858000"/>
              <a:gd name="connsiteX594" fmla="*/ 1298300 w 7472601"/>
              <a:gd name="connsiteY594" fmla="*/ 2247742 h 6858000"/>
              <a:gd name="connsiteX595" fmla="*/ 1125871 w 7472601"/>
              <a:gd name="connsiteY595" fmla="*/ 1989513 h 6858000"/>
              <a:gd name="connsiteX596" fmla="*/ 981574 w 7472601"/>
              <a:gd name="connsiteY596" fmla="*/ 1783157 h 6858000"/>
              <a:gd name="connsiteX597" fmla="*/ 922198 w 7472601"/>
              <a:gd name="connsiteY597" fmla="*/ 1677437 h 6858000"/>
              <a:gd name="connsiteX598" fmla="*/ 869293 w 7472601"/>
              <a:gd name="connsiteY598" fmla="*/ 1583214 h 6858000"/>
              <a:gd name="connsiteX599" fmla="*/ 751431 w 7472601"/>
              <a:gd name="connsiteY599" fmla="*/ 1405731 h 6858000"/>
              <a:gd name="connsiteX600" fmla="*/ 655236 w 7472601"/>
              <a:gd name="connsiteY600" fmla="*/ 1268632 h 6858000"/>
              <a:gd name="connsiteX601" fmla="*/ 6516292 w 7472601"/>
              <a:gd name="connsiteY601" fmla="*/ 1263064 h 6858000"/>
              <a:gd name="connsiteX602" fmla="*/ 5736320 w 7472601"/>
              <a:gd name="connsiteY602" fmla="*/ 1501803 h 6858000"/>
              <a:gd name="connsiteX603" fmla="*/ 6516292 w 7472601"/>
              <a:gd name="connsiteY603" fmla="*/ 1263064 h 6858000"/>
              <a:gd name="connsiteX604" fmla="*/ 291466 w 7472601"/>
              <a:gd name="connsiteY604" fmla="*/ 1250369 h 6858000"/>
              <a:gd name="connsiteX605" fmla="*/ 323180 w 7472601"/>
              <a:gd name="connsiteY605" fmla="*/ 1435283 h 6858000"/>
              <a:gd name="connsiteX606" fmla="*/ 349381 w 7472601"/>
              <a:gd name="connsiteY606" fmla="*/ 1875041 h 6858000"/>
              <a:gd name="connsiteX607" fmla="*/ 374363 w 7472601"/>
              <a:gd name="connsiteY607" fmla="*/ 1506494 h 6858000"/>
              <a:gd name="connsiteX608" fmla="*/ 302168 w 7472601"/>
              <a:gd name="connsiteY608" fmla="*/ 1274495 h 6858000"/>
              <a:gd name="connsiteX609" fmla="*/ 291466 w 7472601"/>
              <a:gd name="connsiteY609" fmla="*/ 1250369 h 6858000"/>
              <a:gd name="connsiteX610" fmla="*/ 678222 w 7472601"/>
              <a:gd name="connsiteY610" fmla="*/ 1248670 h 6858000"/>
              <a:gd name="connsiteX611" fmla="*/ 775536 w 7472601"/>
              <a:gd name="connsiteY611" fmla="*/ 1388015 h 6858000"/>
              <a:gd name="connsiteX612" fmla="*/ 894529 w 7472601"/>
              <a:gd name="connsiteY612" fmla="*/ 1567739 h 6858000"/>
              <a:gd name="connsiteX613" fmla="*/ 948000 w 7472601"/>
              <a:gd name="connsiteY613" fmla="*/ 1663088 h 6858000"/>
              <a:gd name="connsiteX614" fmla="*/ 1006812 w 7472601"/>
              <a:gd name="connsiteY614" fmla="*/ 1767683 h 6858000"/>
              <a:gd name="connsiteX615" fmla="*/ 1149133 w 7472601"/>
              <a:gd name="connsiteY615" fmla="*/ 1971513 h 6858000"/>
              <a:gd name="connsiteX616" fmla="*/ 1333952 w 7472601"/>
              <a:gd name="connsiteY616" fmla="*/ 2251620 h 6858000"/>
              <a:gd name="connsiteX617" fmla="*/ 1337329 w 7472601"/>
              <a:gd name="connsiteY617" fmla="*/ 2258350 h 6858000"/>
              <a:gd name="connsiteX618" fmla="*/ 1014726 w 7472601"/>
              <a:gd name="connsiteY618" fmla="*/ 1615556 h 6858000"/>
              <a:gd name="connsiteX619" fmla="*/ 678222 w 7472601"/>
              <a:gd name="connsiteY619" fmla="*/ 1248670 h 6858000"/>
              <a:gd name="connsiteX620" fmla="*/ 6691602 w 7472601"/>
              <a:gd name="connsiteY620" fmla="*/ 1140573 h 6858000"/>
              <a:gd name="connsiteX621" fmla="*/ 6571100 w 7472601"/>
              <a:gd name="connsiteY621" fmla="*/ 1183662 h 6858000"/>
              <a:gd name="connsiteX622" fmla="*/ 6241687 w 7472601"/>
              <a:gd name="connsiteY622" fmla="*/ 1257600 h 6858000"/>
              <a:gd name="connsiteX623" fmla="*/ 5693009 w 7472601"/>
              <a:gd name="connsiteY623" fmla="*/ 1478256 h 6858000"/>
              <a:gd name="connsiteX624" fmla="*/ 6548420 w 7472601"/>
              <a:gd name="connsiteY624" fmla="*/ 1214599 h 6858000"/>
              <a:gd name="connsiteX625" fmla="*/ 6605473 w 7472601"/>
              <a:gd name="connsiteY625" fmla="*/ 1184686 h 6858000"/>
              <a:gd name="connsiteX626" fmla="*/ 6691602 w 7472601"/>
              <a:gd name="connsiteY626" fmla="*/ 1140573 h 6858000"/>
              <a:gd name="connsiteX627" fmla="*/ 4002475 w 7472601"/>
              <a:gd name="connsiteY627" fmla="*/ 1037802 h 6858000"/>
              <a:gd name="connsiteX628" fmla="*/ 4000324 w 7472601"/>
              <a:gd name="connsiteY628" fmla="*/ 1039362 h 6858000"/>
              <a:gd name="connsiteX629" fmla="*/ 4002862 w 7472601"/>
              <a:gd name="connsiteY629" fmla="*/ 1042866 h 6858000"/>
              <a:gd name="connsiteX630" fmla="*/ 4002475 w 7472601"/>
              <a:gd name="connsiteY630" fmla="*/ 1037802 h 6858000"/>
              <a:gd name="connsiteX631" fmla="*/ 506322 w 7472601"/>
              <a:gd name="connsiteY631" fmla="*/ 1020997 h 6858000"/>
              <a:gd name="connsiteX632" fmla="*/ 533068 w 7472601"/>
              <a:gd name="connsiteY632" fmla="*/ 1029409 h 6858000"/>
              <a:gd name="connsiteX633" fmla="*/ 1232525 w 7472601"/>
              <a:gd name="connsiteY633" fmla="*/ 1804675 h 6858000"/>
              <a:gd name="connsiteX634" fmla="*/ 1388858 w 7472601"/>
              <a:gd name="connsiteY634" fmla="*/ 2368011 h 6858000"/>
              <a:gd name="connsiteX635" fmla="*/ 1384098 w 7472601"/>
              <a:gd name="connsiteY635" fmla="*/ 2378125 h 6858000"/>
              <a:gd name="connsiteX636" fmla="*/ 1425393 w 7472601"/>
              <a:gd name="connsiteY636" fmla="*/ 2589124 h 6858000"/>
              <a:gd name="connsiteX637" fmla="*/ 1424001 w 7472601"/>
              <a:gd name="connsiteY637" fmla="*/ 2597541 h 6858000"/>
              <a:gd name="connsiteX638" fmla="*/ 2152729 w 7472601"/>
              <a:gd name="connsiteY638" fmla="*/ 2864487 h 6858000"/>
              <a:gd name="connsiteX639" fmla="*/ 2020609 w 7472601"/>
              <a:gd name="connsiteY639" fmla="*/ 2539671 h 6858000"/>
              <a:gd name="connsiteX640" fmla="*/ 2018920 w 7472601"/>
              <a:gd name="connsiteY640" fmla="*/ 2536309 h 6858000"/>
              <a:gd name="connsiteX641" fmla="*/ 1342441 w 7472601"/>
              <a:gd name="connsiteY641" fmla="*/ 1173017 h 6858000"/>
              <a:gd name="connsiteX642" fmla="*/ 1367925 w 7472601"/>
              <a:gd name="connsiteY642" fmla="*/ 1135648 h 6858000"/>
              <a:gd name="connsiteX643" fmla="*/ 1771401 w 7472601"/>
              <a:gd name="connsiteY643" fmla="*/ 1806673 h 6858000"/>
              <a:gd name="connsiteX644" fmla="*/ 1972385 w 7472601"/>
              <a:gd name="connsiteY644" fmla="*/ 2198735 h 6858000"/>
              <a:gd name="connsiteX645" fmla="*/ 2040892 w 7472601"/>
              <a:gd name="connsiteY645" fmla="*/ 2405205 h 6858000"/>
              <a:gd name="connsiteX646" fmla="*/ 2131689 w 7472601"/>
              <a:gd name="connsiteY646" fmla="*/ 1936926 h 6858000"/>
              <a:gd name="connsiteX647" fmla="*/ 2454820 w 7472601"/>
              <a:gd name="connsiteY647" fmla="*/ 1248808 h 6858000"/>
              <a:gd name="connsiteX648" fmla="*/ 2492512 w 7472601"/>
              <a:gd name="connsiteY648" fmla="*/ 1302920 h 6858000"/>
              <a:gd name="connsiteX649" fmla="*/ 2081216 w 7472601"/>
              <a:gd name="connsiteY649" fmla="*/ 2527513 h 6858000"/>
              <a:gd name="connsiteX650" fmla="*/ 2081211 w 7472601"/>
              <a:gd name="connsiteY650" fmla="*/ 2528916 h 6858000"/>
              <a:gd name="connsiteX651" fmla="*/ 2199067 w 7472601"/>
              <a:gd name="connsiteY651" fmla="*/ 2884061 h 6858000"/>
              <a:gd name="connsiteX652" fmla="*/ 3192586 w 7472601"/>
              <a:gd name="connsiteY652" fmla="*/ 3411496 h 6858000"/>
              <a:gd name="connsiteX653" fmla="*/ 3182620 w 7472601"/>
              <a:gd name="connsiteY653" fmla="*/ 3483279 h 6858000"/>
              <a:gd name="connsiteX654" fmla="*/ 2435119 w 7472601"/>
              <a:gd name="connsiteY654" fmla="*/ 3080173 h 6858000"/>
              <a:gd name="connsiteX655" fmla="*/ 2410152 w 7472601"/>
              <a:gd name="connsiteY655" fmla="*/ 3063751 h 6858000"/>
              <a:gd name="connsiteX656" fmla="*/ 2408099 w 7472601"/>
              <a:gd name="connsiteY656" fmla="*/ 3064403 h 6858000"/>
              <a:gd name="connsiteX657" fmla="*/ 2407218 w 7472601"/>
              <a:gd name="connsiteY657" fmla="*/ 3070324 h 6858000"/>
              <a:gd name="connsiteX658" fmla="*/ 2380138 w 7472601"/>
              <a:gd name="connsiteY658" fmla="*/ 3099341 h 6858000"/>
              <a:gd name="connsiteX659" fmla="*/ 1765923 w 7472601"/>
              <a:gd name="connsiteY659" fmla="*/ 3581043 h 6858000"/>
              <a:gd name="connsiteX660" fmla="*/ 1702258 w 7472601"/>
              <a:gd name="connsiteY660" fmla="*/ 3612286 h 6858000"/>
              <a:gd name="connsiteX661" fmla="*/ 1538370 w 7472601"/>
              <a:gd name="connsiteY661" fmla="*/ 3811804 h 6858000"/>
              <a:gd name="connsiteX662" fmla="*/ 542867 w 7472601"/>
              <a:gd name="connsiteY662" fmla="*/ 4944092 h 6858000"/>
              <a:gd name="connsiteX663" fmla="*/ 515800 w 7472601"/>
              <a:gd name="connsiteY663" fmla="*/ 4862180 h 6858000"/>
              <a:gd name="connsiteX664" fmla="*/ 909145 w 7472601"/>
              <a:gd name="connsiteY664" fmla="*/ 4199225 h 6858000"/>
              <a:gd name="connsiteX665" fmla="*/ 1214067 w 7472601"/>
              <a:gd name="connsiteY665" fmla="*/ 3908561 h 6858000"/>
              <a:gd name="connsiteX666" fmla="*/ 640967 w 7472601"/>
              <a:gd name="connsiteY666" fmla="*/ 4105601 h 6858000"/>
              <a:gd name="connsiteX667" fmla="*/ 112563 w 7472601"/>
              <a:gd name="connsiteY667" fmla="*/ 4396952 h 6858000"/>
              <a:gd name="connsiteX668" fmla="*/ 0 w 7472601"/>
              <a:gd name="connsiteY668" fmla="*/ 4466006 h 6858000"/>
              <a:gd name="connsiteX669" fmla="*/ 0 w 7472601"/>
              <a:gd name="connsiteY669" fmla="*/ 4233763 h 6858000"/>
              <a:gd name="connsiteX670" fmla="*/ 36881 w 7472601"/>
              <a:gd name="connsiteY670" fmla="*/ 4200118 h 6858000"/>
              <a:gd name="connsiteX671" fmla="*/ 910534 w 7472601"/>
              <a:gd name="connsiteY671" fmla="*/ 3629753 h 6858000"/>
              <a:gd name="connsiteX672" fmla="*/ 1578717 w 7472601"/>
              <a:gd name="connsiteY672" fmla="*/ 3575982 h 6858000"/>
              <a:gd name="connsiteX673" fmla="*/ 2338780 w 7472601"/>
              <a:gd name="connsiteY673" fmla="*/ 3033725 h 6858000"/>
              <a:gd name="connsiteX674" fmla="*/ 1807991 w 7472601"/>
              <a:gd name="connsiteY674" fmla="*/ 2807184 h 6858000"/>
              <a:gd name="connsiteX675" fmla="*/ 1416358 w 7472601"/>
              <a:gd name="connsiteY675" fmla="*/ 3112571 h 6858000"/>
              <a:gd name="connsiteX676" fmla="*/ 939066 w 7472601"/>
              <a:gd name="connsiteY676" fmla="*/ 3378798 h 6858000"/>
              <a:gd name="connsiteX677" fmla="*/ 115099 w 7472601"/>
              <a:gd name="connsiteY677" fmla="*/ 3607650 h 6858000"/>
              <a:gd name="connsiteX678" fmla="*/ 97284 w 7472601"/>
              <a:gd name="connsiteY678" fmla="*/ 3520393 h 6858000"/>
              <a:gd name="connsiteX679" fmla="*/ 922050 w 7472601"/>
              <a:gd name="connsiteY679" fmla="*/ 3074867 h 6858000"/>
              <a:gd name="connsiteX680" fmla="*/ 1405265 w 7472601"/>
              <a:gd name="connsiteY680" fmla="*/ 3016319 h 6858000"/>
              <a:gd name="connsiteX681" fmla="*/ 1407512 w 7472601"/>
              <a:gd name="connsiteY681" fmla="*/ 3018001 h 6858000"/>
              <a:gd name="connsiteX682" fmla="*/ 1726266 w 7472601"/>
              <a:gd name="connsiteY682" fmla="*/ 2777274 h 6858000"/>
              <a:gd name="connsiteX683" fmla="*/ 625390 w 7472601"/>
              <a:gd name="connsiteY683" fmla="*/ 2514541 h 6858000"/>
              <a:gd name="connsiteX684" fmla="*/ 619799 w 7472601"/>
              <a:gd name="connsiteY684" fmla="*/ 2527180 h 6858000"/>
              <a:gd name="connsiteX685" fmla="*/ 310030 w 7472601"/>
              <a:gd name="connsiteY685" fmla="*/ 2771818 h 6858000"/>
              <a:gd name="connsiteX686" fmla="*/ 173877 w 7472601"/>
              <a:gd name="connsiteY686" fmla="*/ 2937056 h 6858000"/>
              <a:gd name="connsiteX687" fmla="*/ 77889 w 7472601"/>
              <a:gd name="connsiteY687" fmla="*/ 3138440 h 6858000"/>
              <a:gd name="connsiteX688" fmla="*/ 0 w 7472601"/>
              <a:gd name="connsiteY688" fmla="*/ 3271395 h 6858000"/>
              <a:gd name="connsiteX689" fmla="*/ 0 w 7472601"/>
              <a:gd name="connsiteY689" fmla="*/ 3153002 h 6858000"/>
              <a:gd name="connsiteX690" fmla="*/ 2386 w 7472601"/>
              <a:gd name="connsiteY690" fmla="*/ 3149203 h 6858000"/>
              <a:gd name="connsiteX691" fmla="*/ 89753 w 7472601"/>
              <a:gd name="connsiteY691" fmla="*/ 2987702 h 6858000"/>
              <a:gd name="connsiteX692" fmla="*/ 76869 w 7472601"/>
              <a:gd name="connsiteY692" fmla="*/ 3005404 h 6858000"/>
              <a:gd name="connsiteX693" fmla="*/ 32049 w 7472601"/>
              <a:gd name="connsiteY693" fmla="*/ 3065814 h 6858000"/>
              <a:gd name="connsiteX694" fmla="*/ 0 w 7472601"/>
              <a:gd name="connsiteY694" fmla="*/ 3108744 h 6858000"/>
              <a:gd name="connsiteX695" fmla="*/ 0 w 7472601"/>
              <a:gd name="connsiteY695" fmla="*/ 3058059 h 6858000"/>
              <a:gd name="connsiteX696" fmla="*/ 7610 w 7472601"/>
              <a:gd name="connsiteY696" fmla="*/ 3047889 h 6858000"/>
              <a:gd name="connsiteX697" fmla="*/ 52419 w 7472601"/>
              <a:gd name="connsiteY697" fmla="*/ 2987479 h 6858000"/>
              <a:gd name="connsiteX698" fmla="*/ 59142 w 7472601"/>
              <a:gd name="connsiteY698" fmla="*/ 2978488 h 6858000"/>
              <a:gd name="connsiteX699" fmla="*/ 0 w 7472601"/>
              <a:gd name="connsiteY699" fmla="*/ 3015334 h 6858000"/>
              <a:gd name="connsiteX700" fmla="*/ 0 w 7472601"/>
              <a:gd name="connsiteY700" fmla="*/ 2914286 h 6858000"/>
              <a:gd name="connsiteX701" fmla="*/ 36383 w 7472601"/>
              <a:gd name="connsiteY701" fmla="*/ 2901128 h 6858000"/>
              <a:gd name="connsiteX702" fmla="*/ 156329 w 7472601"/>
              <a:gd name="connsiteY702" fmla="*/ 2840533 h 6858000"/>
              <a:gd name="connsiteX703" fmla="*/ 358355 w 7472601"/>
              <a:gd name="connsiteY703" fmla="*/ 2620471 h 6858000"/>
              <a:gd name="connsiteX704" fmla="*/ 510577 w 7472601"/>
              <a:gd name="connsiteY704" fmla="*/ 2501244 h 6858000"/>
              <a:gd name="connsiteX705" fmla="*/ 211967 w 7472601"/>
              <a:gd name="connsiteY705" fmla="*/ 2479171 h 6858000"/>
              <a:gd name="connsiteX706" fmla="*/ 0 w 7472601"/>
              <a:gd name="connsiteY706" fmla="*/ 2476398 h 6858000"/>
              <a:gd name="connsiteX707" fmla="*/ 0 w 7472601"/>
              <a:gd name="connsiteY707" fmla="*/ 2389189 h 6858000"/>
              <a:gd name="connsiteX708" fmla="*/ 103062 w 7472601"/>
              <a:gd name="connsiteY708" fmla="*/ 2389518 h 6858000"/>
              <a:gd name="connsiteX709" fmla="*/ 510734 w 7472601"/>
              <a:gd name="connsiteY709" fmla="*/ 2416201 h 6858000"/>
              <a:gd name="connsiteX710" fmla="*/ 279257 w 7472601"/>
              <a:gd name="connsiteY710" fmla="*/ 2092102 h 6858000"/>
              <a:gd name="connsiteX711" fmla="*/ 65265 w 7472601"/>
              <a:gd name="connsiteY711" fmla="*/ 2006049 h 6858000"/>
              <a:gd name="connsiteX712" fmla="*/ 0 w 7472601"/>
              <a:gd name="connsiteY712" fmla="*/ 1982532 h 6858000"/>
              <a:gd name="connsiteX713" fmla="*/ 0 w 7472601"/>
              <a:gd name="connsiteY713" fmla="*/ 1912789 h 6858000"/>
              <a:gd name="connsiteX714" fmla="*/ 97460 w 7472601"/>
              <a:gd name="connsiteY714" fmla="*/ 1953725 h 6858000"/>
              <a:gd name="connsiteX715" fmla="*/ 221272 w 7472601"/>
              <a:gd name="connsiteY715" fmla="*/ 1980766 h 6858000"/>
              <a:gd name="connsiteX716" fmla="*/ 116765 w 7472601"/>
              <a:gd name="connsiteY716" fmla="*/ 1911033 h 6858000"/>
              <a:gd name="connsiteX717" fmla="*/ 16405 w 7472601"/>
              <a:gd name="connsiteY717" fmla="*/ 1803412 h 6858000"/>
              <a:gd name="connsiteX718" fmla="*/ 0 w 7472601"/>
              <a:gd name="connsiteY718" fmla="*/ 1784777 h 6858000"/>
              <a:gd name="connsiteX719" fmla="*/ 0 w 7472601"/>
              <a:gd name="connsiteY719" fmla="*/ 1740082 h 6858000"/>
              <a:gd name="connsiteX720" fmla="*/ 39394 w 7472601"/>
              <a:gd name="connsiteY720" fmla="*/ 1784856 h 6858000"/>
              <a:gd name="connsiteX721" fmla="*/ 135813 w 7472601"/>
              <a:gd name="connsiteY721" fmla="*/ 1888838 h 6858000"/>
              <a:gd name="connsiteX722" fmla="*/ 242575 w 7472601"/>
              <a:gd name="connsiteY722" fmla="*/ 1958841 h 6858000"/>
              <a:gd name="connsiteX723" fmla="*/ 82197 w 7472601"/>
              <a:gd name="connsiteY723" fmla="*/ 1754826 h 6858000"/>
              <a:gd name="connsiteX724" fmla="*/ 0 w 7472601"/>
              <a:gd name="connsiteY724" fmla="*/ 1679650 h 6858000"/>
              <a:gd name="connsiteX725" fmla="*/ 0 w 7472601"/>
              <a:gd name="connsiteY725" fmla="*/ 1602463 h 6858000"/>
              <a:gd name="connsiteX726" fmla="*/ 84689 w 7472601"/>
              <a:gd name="connsiteY726" fmla="*/ 1677442 h 6858000"/>
              <a:gd name="connsiteX727" fmla="*/ 298437 w 7472601"/>
              <a:gd name="connsiteY727" fmla="*/ 1968019 h 6858000"/>
              <a:gd name="connsiteX728" fmla="*/ 227269 w 7472601"/>
              <a:gd name="connsiteY728" fmla="*/ 1114064 h 6858000"/>
              <a:gd name="connsiteX729" fmla="*/ 248003 w 7472601"/>
              <a:gd name="connsiteY729" fmla="*/ 1089613 h 6858000"/>
              <a:gd name="connsiteX730" fmla="*/ 427020 w 7472601"/>
              <a:gd name="connsiteY730" fmla="*/ 1619803 h 6858000"/>
              <a:gd name="connsiteX731" fmla="*/ 340345 w 7472601"/>
              <a:gd name="connsiteY731" fmla="*/ 2027739 h 6858000"/>
              <a:gd name="connsiteX732" fmla="*/ 360865 w 7472601"/>
              <a:gd name="connsiteY732" fmla="*/ 2044827 h 6858000"/>
              <a:gd name="connsiteX733" fmla="*/ 560414 w 7472601"/>
              <a:gd name="connsiteY733" fmla="*/ 2421457 h 6858000"/>
              <a:gd name="connsiteX734" fmla="*/ 1359703 w 7472601"/>
              <a:gd name="connsiteY734" fmla="*/ 2578554 h 6858000"/>
              <a:gd name="connsiteX735" fmla="*/ 1359422 w 7472601"/>
              <a:gd name="connsiteY735" fmla="*/ 2577994 h 6858000"/>
              <a:gd name="connsiteX736" fmla="*/ 828701 w 7472601"/>
              <a:gd name="connsiteY736" fmla="*/ 1839520 h 6858000"/>
              <a:gd name="connsiteX737" fmla="*/ 494427 w 7472601"/>
              <a:gd name="connsiteY737" fmla="*/ 1092333 h 6858000"/>
              <a:gd name="connsiteX738" fmla="*/ 506322 w 7472601"/>
              <a:gd name="connsiteY738" fmla="*/ 1020997 h 6858000"/>
              <a:gd name="connsiteX739" fmla="*/ 4570198 w 7472601"/>
              <a:gd name="connsiteY739" fmla="*/ 978081 h 6858000"/>
              <a:gd name="connsiteX740" fmla="*/ 4523691 w 7472601"/>
              <a:gd name="connsiteY740" fmla="*/ 1127776 h 6858000"/>
              <a:gd name="connsiteX741" fmla="*/ 4509875 w 7472601"/>
              <a:gd name="connsiteY741" fmla="*/ 1167552 h 6858000"/>
              <a:gd name="connsiteX742" fmla="*/ 4478168 w 7472601"/>
              <a:gd name="connsiteY742" fmla="*/ 1260735 h 6858000"/>
              <a:gd name="connsiteX743" fmla="*/ 4409309 w 7472601"/>
              <a:gd name="connsiteY743" fmla="*/ 1666996 h 6858000"/>
              <a:gd name="connsiteX744" fmla="*/ 4370031 w 7472601"/>
              <a:gd name="connsiteY744" fmla="*/ 1955666 h 6858000"/>
              <a:gd name="connsiteX745" fmla="*/ 4570198 w 7472601"/>
              <a:gd name="connsiteY745" fmla="*/ 978081 h 6858000"/>
              <a:gd name="connsiteX746" fmla="*/ 4557898 w 7472601"/>
              <a:gd name="connsiteY746" fmla="*/ 900011 h 6858000"/>
              <a:gd name="connsiteX747" fmla="*/ 4344840 w 7472601"/>
              <a:gd name="connsiteY747" fmla="*/ 1922038 h 6858000"/>
              <a:gd name="connsiteX748" fmla="*/ 4378710 w 7472601"/>
              <a:gd name="connsiteY748" fmla="*/ 1665516 h 6858000"/>
              <a:gd name="connsiteX749" fmla="*/ 4448798 w 7472601"/>
              <a:gd name="connsiteY749" fmla="*/ 1253024 h 6858000"/>
              <a:gd name="connsiteX750" fmla="*/ 4480315 w 7472601"/>
              <a:gd name="connsiteY750" fmla="*/ 1158454 h 6858000"/>
              <a:gd name="connsiteX751" fmla="*/ 4494133 w 7472601"/>
              <a:gd name="connsiteY751" fmla="*/ 1118676 h 6858000"/>
              <a:gd name="connsiteX752" fmla="*/ 4557898 w 7472601"/>
              <a:gd name="connsiteY752" fmla="*/ 900011 h 6858000"/>
              <a:gd name="connsiteX753" fmla="*/ 5870151 w 7472601"/>
              <a:gd name="connsiteY753" fmla="*/ 898890 h 6858000"/>
              <a:gd name="connsiteX754" fmla="*/ 5861335 w 7472601"/>
              <a:gd name="connsiteY754" fmla="*/ 899177 h 6858000"/>
              <a:gd name="connsiteX755" fmla="*/ 5843702 w 7472601"/>
              <a:gd name="connsiteY755" fmla="*/ 899748 h 6858000"/>
              <a:gd name="connsiteX756" fmla="*/ 5651107 w 7472601"/>
              <a:gd name="connsiteY756" fmla="*/ 920306 h 6858000"/>
              <a:gd name="connsiteX757" fmla="*/ 5459407 w 7472601"/>
              <a:gd name="connsiteY757" fmla="*/ 940975 h 6858000"/>
              <a:gd name="connsiteX758" fmla="*/ 5374846 w 7472601"/>
              <a:gd name="connsiteY758" fmla="*/ 941988 h 6858000"/>
              <a:gd name="connsiteX759" fmla="*/ 5256105 w 7472601"/>
              <a:gd name="connsiteY759" fmla="*/ 945632 h 6858000"/>
              <a:gd name="connsiteX760" fmla="*/ 5107071 w 7472601"/>
              <a:gd name="connsiteY760" fmla="*/ 969720 h 6858000"/>
              <a:gd name="connsiteX761" fmla="*/ 4998681 w 7472601"/>
              <a:gd name="connsiteY761" fmla="*/ 988771 h 6858000"/>
              <a:gd name="connsiteX762" fmla="*/ 5870151 w 7472601"/>
              <a:gd name="connsiteY762" fmla="*/ 898890 h 6858000"/>
              <a:gd name="connsiteX763" fmla="*/ 5504425 w 7472601"/>
              <a:gd name="connsiteY763" fmla="*/ 848067 h 6858000"/>
              <a:gd name="connsiteX764" fmla="*/ 4968849 w 7472601"/>
              <a:gd name="connsiteY764" fmla="*/ 962318 h 6858000"/>
              <a:gd name="connsiteX765" fmla="*/ 5104039 w 7472601"/>
              <a:gd name="connsiteY765" fmla="*/ 940634 h 6858000"/>
              <a:gd name="connsiteX766" fmla="*/ 5256311 w 7472601"/>
              <a:gd name="connsiteY766" fmla="*/ 916490 h 6858000"/>
              <a:gd name="connsiteX767" fmla="*/ 5377381 w 7472601"/>
              <a:gd name="connsiteY767" fmla="*/ 912671 h 6858000"/>
              <a:gd name="connsiteX768" fmla="*/ 5460148 w 7472601"/>
              <a:gd name="connsiteY768" fmla="*/ 911442 h 6858000"/>
              <a:gd name="connsiteX769" fmla="*/ 5648971 w 7472601"/>
              <a:gd name="connsiteY769" fmla="*/ 891331 h 6858000"/>
              <a:gd name="connsiteX770" fmla="*/ 5844807 w 7472601"/>
              <a:gd name="connsiteY770" fmla="*/ 870718 h 6858000"/>
              <a:gd name="connsiteX771" fmla="*/ 5862975 w 7472601"/>
              <a:gd name="connsiteY771" fmla="*/ 869756 h 6858000"/>
              <a:gd name="connsiteX772" fmla="*/ 5920887 w 7472601"/>
              <a:gd name="connsiteY772" fmla="*/ 865929 h 6858000"/>
              <a:gd name="connsiteX773" fmla="*/ 5504425 w 7472601"/>
              <a:gd name="connsiteY773" fmla="*/ 848067 h 6858000"/>
              <a:gd name="connsiteX774" fmla="*/ 3607114 w 7472601"/>
              <a:gd name="connsiteY774" fmla="*/ 467441 h 6858000"/>
              <a:gd name="connsiteX775" fmla="*/ 3296242 w 7472601"/>
              <a:gd name="connsiteY775" fmla="*/ 807991 h 6858000"/>
              <a:gd name="connsiteX776" fmla="*/ 3174674 w 7472601"/>
              <a:gd name="connsiteY776" fmla="*/ 919759 h 6858000"/>
              <a:gd name="connsiteX777" fmla="*/ 3042978 w 7472601"/>
              <a:gd name="connsiteY777" fmla="*/ 1054894 h 6858000"/>
              <a:gd name="connsiteX778" fmla="*/ 2968914 w 7472601"/>
              <a:gd name="connsiteY778" fmla="*/ 1133756 h 6858000"/>
              <a:gd name="connsiteX779" fmla="*/ 3103823 w 7472601"/>
              <a:gd name="connsiteY779" fmla="*/ 1026814 h 6858000"/>
              <a:gd name="connsiteX780" fmla="*/ 3607114 w 7472601"/>
              <a:gd name="connsiteY780" fmla="*/ 467441 h 6858000"/>
              <a:gd name="connsiteX781" fmla="*/ 3744487 w 7472601"/>
              <a:gd name="connsiteY781" fmla="*/ 383136 h 6858000"/>
              <a:gd name="connsiteX782" fmla="*/ 3970213 w 7472601"/>
              <a:gd name="connsiteY782" fmla="*/ 995559 h 6858000"/>
              <a:gd name="connsiteX783" fmla="*/ 3744487 w 7472601"/>
              <a:gd name="connsiteY783" fmla="*/ 383136 h 6858000"/>
              <a:gd name="connsiteX784" fmla="*/ 3624562 w 7472601"/>
              <a:gd name="connsiteY784" fmla="*/ 367041 h 6858000"/>
              <a:gd name="connsiteX785" fmla="*/ 3489712 w 7472601"/>
              <a:gd name="connsiteY785" fmla="*/ 485386 h 6858000"/>
              <a:gd name="connsiteX786" fmla="*/ 3182994 w 7472601"/>
              <a:gd name="connsiteY786" fmla="*/ 828265 h 6858000"/>
              <a:gd name="connsiteX787" fmla="*/ 2892114 w 7472601"/>
              <a:gd name="connsiteY787" fmla="*/ 1172635 h 6858000"/>
              <a:gd name="connsiteX788" fmla="*/ 3021459 w 7472601"/>
              <a:gd name="connsiteY788" fmla="*/ 1035385 h 6858000"/>
              <a:gd name="connsiteX789" fmla="*/ 3153873 w 7472601"/>
              <a:gd name="connsiteY789" fmla="*/ 898971 h 6858000"/>
              <a:gd name="connsiteX790" fmla="*/ 3276511 w 7472601"/>
              <a:gd name="connsiteY790" fmla="*/ 786423 h 6858000"/>
              <a:gd name="connsiteX791" fmla="*/ 3584154 w 7472601"/>
              <a:gd name="connsiteY791" fmla="*/ 448218 h 6858000"/>
              <a:gd name="connsiteX792" fmla="*/ 3624562 w 7472601"/>
              <a:gd name="connsiteY792" fmla="*/ 367041 h 6858000"/>
              <a:gd name="connsiteX793" fmla="*/ 3766672 w 7472601"/>
              <a:gd name="connsiteY793" fmla="*/ 359429 h 6858000"/>
              <a:gd name="connsiteX794" fmla="*/ 3996338 w 7472601"/>
              <a:gd name="connsiteY794" fmla="*/ 968237 h 6858000"/>
              <a:gd name="connsiteX795" fmla="*/ 3766672 w 7472601"/>
              <a:gd name="connsiteY795" fmla="*/ 359429 h 6858000"/>
              <a:gd name="connsiteX796" fmla="*/ 5805386 w 7472601"/>
              <a:gd name="connsiteY796" fmla="*/ 239240 h 6858000"/>
              <a:gd name="connsiteX797" fmla="*/ 5736947 w 7472601"/>
              <a:gd name="connsiteY797" fmla="*/ 261367 h 6858000"/>
              <a:gd name="connsiteX798" fmla="*/ 5427012 w 7472601"/>
              <a:gd name="connsiteY798" fmla="*/ 311272 h 6858000"/>
              <a:gd name="connsiteX799" fmla="*/ 5147818 w 7472601"/>
              <a:gd name="connsiteY799" fmla="*/ 322112 h 6858000"/>
              <a:gd name="connsiteX800" fmla="*/ 5060854 w 7472601"/>
              <a:gd name="connsiteY800" fmla="*/ 311882 h 6858000"/>
              <a:gd name="connsiteX801" fmla="*/ 4945989 w 7472601"/>
              <a:gd name="connsiteY801" fmla="*/ 300516 h 6858000"/>
              <a:gd name="connsiteX802" fmla="*/ 5410479 w 7472601"/>
              <a:gd name="connsiteY802" fmla="*/ 348434 h 6858000"/>
              <a:gd name="connsiteX803" fmla="*/ 5805386 w 7472601"/>
              <a:gd name="connsiteY803" fmla="*/ 239240 h 6858000"/>
              <a:gd name="connsiteX804" fmla="*/ 5905192 w 7472601"/>
              <a:gd name="connsiteY804" fmla="*/ 163079 h 6858000"/>
              <a:gd name="connsiteX805" fmla="*/ 5865655 w 7472601"/>
              <a:gd name="connsiteY805" fmla="*/ 171901 h 6858000"/>
              <a:gd name="connsiteX806" fmla="*/ 5259740 w 7472601"/>
              <a:gd name="connsiteY806" fmla="*/ 257013 h 6858000"/>
              <a:gd name="connsiteX807" fmla="*/ 5208466 w 7472601"/>
              <a:gd name="connsiteY807" fmla="*/ 257550 h 6858000"/>
              <a:gd name="connsiteX808" fmla="*/ 4980204 w 7472601"/>
              <a:gd name="connsiteY808" fmla="*/ 271903 h 6858000"/>
              <a:gd name="connsiteX809" fmla="*/ 5068068 w 7472601"/>
              <a:gd name="connsiteY809" fmla="*/ 282244 h 6858000"/>
              <a:gd name="connsiteX810" fmla="*/ 5153231 w 7472601"/>
              <a:gd name="connsiteY810" fmla="*/ 292240 h 6858000"/>
              <a:gd name="connsiteX811" fmla="*/ 5426491 w 7472601"/>
              <a:gd name="connsiteY811" fmla="*/ 281128 h 6858000"/>
              <a:gd name="connsiteX812" fmla="*/ 5731212 w 7472601"/>
              <a:gd name="connsiteY812" fmla="*/ 231951 h 6858000"/>
              <a:gd name="connsiteX813" fmla="*/ 5905192 w 7472601"/>
              <a:gd name="connsiteY813" fmla="*/ 163079 h 6858000"/>
              <a:gd name="connsiteX814" fmla="*/ 5944437 w 7472601"/>
              <a:gd name="connsiteY814" fmla="*/ 113829 h 6858000"/>
              <a:gd name="connsiteX815" fmla="*/ 5825032 w 7472601"/>
              <a:gd name="connsiteY815" fmla="*/ 146405 h 6858000"/>
              <a:gd name="connsiteX816" fmla="*/ 4955599 w 7472601"/>
              <a:gd name="connsiteY816" fmla="*/ 247008 h 6858000"/>
              <a:gd name="connsiteX817" fmla="*/ 5210104 w 7472601"/>
              <a:gd name="connsiteY817" fmla="*/ 228123 h 6858000"/>
              <a:gd name="connsiteX818" fmla="*/ 5261015 w 7472601"/>
              <a:gd name="connsiteY818" fmla="*/ 227087 h 6858000"/>
              <a:gd name="connsiteX819" fmla="*/ 5861181 w 7472601"/>
              <a:gd name="connsiteY819" fmla="*/ 143093 h 6858000"/>
              <a:gd name="connsiteX820" fmla="*/ 5961252 w 7472601"/>
              <a:gd name="connsiteY820" fmla="*/ 114820 h 6858000"/>
              <a:gd name="connsiteX821" fmla="*/ 5944437 w 7472601"/>
              <a:gd name="connsiteY821" fmla="*/ 113829 h 6858000"/>
              <a:gd name="connsiteX822" fmla="*/ 3882765 w 7472601"/>
              <a:gd name="connsiteY822" fmla="*/ 0 h 6858000"/>
              <a:gd name="connsiteX823" fmla="*/ 3995099 w 7472601"/>
              <a:gd name="connsiteY823" fmla="*/ 0 h 6858000"/>
              <a:gd name="connsiteX824" fmla="*/ 4163818 w 7472601"/>
              <a:gd name="connsiteY824" fmla="*/ 234104 h 6858000"/>
              <a:gd name="connsiteX825" fmla="*/ 4172099 w 7472601"/>
              <a:gd name="connsiteY825" fmla="*/ 234207 h 6858000"/>
              <a:gd name="connsiteX826" fmla="*/ 4784282 w 7472601"/>
              <a:gd name="connsiteY826" fmla="*/ 276561 h 6858000"/>
              <a:gd name="connsiteX827" fmla="*/ 4801687 w 7472601"/>
              <a:gd name="connsiteY827" fmla="*/ 267764 h 6858000"/>
              <a:gd name="connsiteX828" fmla="*/ 6082788 w 7472601"/>
              <a:gd name="connsiteY828" fmla="*/ 64119 h 6858000"/>
              <a:gd name="connsiteX829" fmla="*/ 6099442 w 7472601"/>
              <a:gd name="connsiteY829" fmla="*/ 82568 h 6858000"/>
              <a:gd name="connsiteX830" fmla="*/ 4804137 w 7472601"/>
              <a:gd name="connsiteY830" fmla="*/ 320931 h 6858000"/>
              <a:gd name="connsiteX831" fmla="*/ 4227047 w 7472601"/>
              <a:gd name="connsiteY831" fmla="*/ 313415 h 6858000"/>
              <a:gd name="connsiteX832" fmla="*/ 4346041 w 7472601"/>
              <a:gd name="connsiteY832" fmla="*/ 456086 h 6858000"/>
              <a:gd name="connsiteX833" fmla="*/ 4870967 w 7472601"/>
              <a:gd name="connsiteY833" fmla="*/ 963061 h 6858000"/>
              <a:gd name="connsiteX834" fmla="*/ 4889647 w 7472601"/>
              <a:gd name="connsiteY834" fmla="*/ 957147 h 6858000"/>
              <a:gd name="connsiteX835" fmla="*/ 5422504 w 7472601"/>
              <a:gd name="connsiteY835" fmla="*/ 805191 h 6858000"/>
              <a:gd name="connsiteX836" fmla="*/ 6087656 w 7472601"/>
              <a:gd name="connsiteY836" fmla="*/ 826703 h 6858000"/>
              <a:gd name="connsiteX837" fmla="*/ 6058717 w 7472601"/>
              <a:gd name="connsiteY837" fmla="*/ 865992 h 6858000"/>
              <a:gd name="connsiteX838" fmla="*/ 4974153 w 7472601"/>
              <a:gd name="connsiteY838" fmla="*/ 1045456 h 6858000"/>
              <a:gd name="connsiteX839" fmla="*/ 5627835 w 7472601"/>
              <a:gd name="connsiteY839" fmla="*/ 1472077 h 6858000"/>
              <a:gd name="connsiteX840" fmla="*/ 5629817 w 7472601"/>
              <a:gd name="connsiteY840" fmla="*/ 1471412 h 6858000"/>
              <a:gd name="connsiteX841" fmla="*/ 5634124 w 7472601"/>
              <a:gd name="connsiteY841" fmla="*/ 1470572 h 6858000"/>
              <a:gd name="connsiteX842" fmla="*/ 5755832 w 7472601"/>
              <a:gd name="connsiteY842" fmla="*/ 1383886 h 6858000"/>
              <a:gd name="connsiteX843" fmla="*/ 6014186 w 7472601"/>
              <a:gd name="connsiteY843" fmla="*/ 1279799 h 6858000"/>
              <a:gd name="connsiteX844" fmla="*/ 6901619 w 7472601"/>
              <a:gd name="connsiteY844" fmla="*/ 1047874 h 6858000"/>
              <a:gd name="connsiteX845" fmla="*/ 6931566 w 7472601"/>
              <a:gd name="connsiteY845" fmla="*/ 1062034 h 6858000"/>
              <a:gd name="connsiteX846" fmla="*/ 5790982 w 7472601"/>
              <a:gd name="connsiteY846" fmla="*/ 1561380 h 6858000"/>
              <a:gd name="connsiteX847" fmla="*/ 6188971 w 7472601"/>
              <a:gd name="connsiteY847" fmla="*/ 1755168 h 6858000"/>
              <a:gd name="connsiteX848" fmla="*/ 6202446 w 7472601"/>
              <a:gd name="connsiteY848" fmla="*/ 1752268 h 6858000"/>
              <a:gd name="connsiteX849" fmla="*/ 7179560 w 7472601"/>
              <a:gd name="connsiteY849" fmla="*/ 1467551 h 6858000"/>
              <a:gd name="connsiteX850" fmla="*/ 7158730 w 7472601"/>
              <a:gd name="connsiteY850" fmla="*/ 1507835 h 6858000"/>
              <a:gd name="connsiteX851" fmla="*/ 6326959 w 7472601"/>
              <a:gd name="connsiteY851" fmla="*/ 1817686 h 6858000"/>
              <a:gd name="connsiteX852" fmla="*/ 6537433 w 7472601"/>
              <a:gd name="connsiteY852" fmla="*/ 1907790 h 6858000"/>
              <a:gd name="connsiteX853" fmla="*/ 6550221 w 7472601"/>
              <a:gd name="connsiteY853" fmla="*/ 1910729 h 6858000"/>
              <a:gd name="connsiteX854" fmla="*/ 6964438 w 7472601"/>
              <a:gd name="connsiteY854" fmla="*/ 2209505 h 6858000"/>
              <a:gd name="connsiteX855" fmla="*/ 7367862 w 7472601"/>
              <a:gd name="connsiteY855" fmla="*/ 2806833 h 6858000"/>
              <a:gd name="connsiteX856" fmla="*/ 7364329 w 7472601"/>
              <a:gd name="connsiteY856" fmla="*/ 2826907 h 6858000"/>
              <a:gd name="connsiteX857" fmla="*/ 7290545 w 7472601"/>
              <a:gd name="connsiteY857" fmla="*/ 2850663 h 6858000"/>
              <a:gd name="connsiteX858" fmla="*/ 6472036 w 7472601"/>
              <a:gd name="connsiteY858" fmla="*/ 1959003 h 6858000"/>
              <a:gd name="connsiteX859" fmla="*/ 5792897 w 7472601"/>
              <a:gd name="connsiteY859" fmla="*/ 1647747 h 6858000"/>
              <a:gd name="connsiteX860" fmla="*/ 5842751 w 7472601"/>
              <a:gd name="connsiteY860" fmla="*/ 1816112 h 6858000"/>
              <a:gd name="connsiteX861" fmla="*/ 5847424 w 7472601"/>
              <a:gd name="connsiteY861" fmla="*/ 1815776 h 6858000"/>
              <a:gd name="connsiteX862" fmla="*/ 6399821 w 7472601"/>
              <a:gd name="connsiteY862" fmla="*/ 2344799 h 6858000"/>
              <a:gd name="connsiteX863" fmla="*/ 6323232 w 7472601"/>
              <a:gd name="connsiteY863" fmla="*/ 2389634 h 6858000"/>
              <a:gd name="connsiteX864" fmla="*/ 5942958 w 7472601"/>
              <a:gd name="connsiteY864" fmla="*/ 2077708 h 6858000"/>
              <a:gd name="connsiteX865" fmla="*/ 5921559 w 7472601"/>
              <a:gd name="connsiteY865" fmla="*/ 2378596 h 6858000"/>
              <a:gd name="connsiteX866" fmla="*/ 5817651 w 7472601"/>
              <a:gd name="connsiteY866" fmla="*/ 3023919 h 6858000"/>
              <a:gd name="connsiteX867" fmla="*/ 5729634 w 7472601"/>
              <a:gd name="connsiteY867" fmla="*/ 3051849 h 6858000"/>
              <a:gd name="connsiteX868" fmla="*/ 5611018 w 7472601"/>
              <a:gd name="connsiteY868" fmla="*/ 2316769 h 6858000"/>
              <a:gd name="connsiteX869" fmla="*/ 5687608 w 7472601"/>
              <a:gd name="connsiteY869" fmla="*/ 2039972 h 6858000"/>
              <a:gd name="connsiteX870" fmla="*/ 5657554 w 7472601"/>
              <a:gd name="connsiteY870" fmla="*/ 1576445 h 6858000"/>
              <a:gd name="connsiteX871" fmla="*/ 5150475 w 7472601"/>
              <a:gd name="connsiteY871" fmla="*/ 1274012 h 6858000"/>
              <a:gd name="connsiteX872" fmla="*/ 5349142 w 7472601"/>
              <a:gd name="connsiteY872" fmla="*/ 2204405 h 6858000"/>
              <a:gd name="connsiteX873" fmla="*/ 5262214 w 7472601"/>
              <a:gd name="connsiteY873" fmla="*/ 2233836 h 6858000"/>
              <a:gd name="connsiteX874" fmla="*/ 4981539 w 7472601"/>
              <a:gd name="connsiteY874" fmla="*/ 1542201 h 6858000"/>
              <a:gd name="connsiteX875" fmla="*/ 4958461 w 7472601"/>
              <a:gd name="connsiteY875" fmla="*/ 1136957 h 6858000"/>
              <a:gd name="connsiteX876" fmla="*/ 4655015 w 7472601"/>
              <a:gd name="connsiteY876" fmla="*/ 891426 h 6858000"/>
              <a:gd name="connsiteX877" fmla="*/ 4348002 w 7472601"/>
              <a:gd name="connsiteY877" fmla="*/ 2205895 h 6858000"/>
              <a:gd name="connsiteX878" fmla="*/ 4262250 w 7472601"/>
              <a:gd name="connsiteY878" fmla="*/ 2219972 h 6858000"/>
              <a:gd name="connsiteX879" fmla="*/ 4550611 w 7472601"/>
              <a:gd name="connsiteY879" fmla="*/ 817540 h 6858000"/>
              <a:gd name="connsiteX880" fmla="*/ 4564418 w 7472601"/>
              <a:gd name="connsiteY880" fmla="*/ 808293 h 6858000"/>
              <a:gd name="connsiteX881" fmla="*/ 4266388 w 7472601"/>
              <a:gd name="connsiteY881" fmla="*/ 500083 h 6858000"/>
              <a:gd name="connsiteX882" fmla="*/ 4032842 w 7472601"/>
              <a:gd name="connsiteY882" fmla="*/ 211809 h 6858000"/>
              <a:gd name="connsiteX883" fmla="*/ 3882765 w 7472601"/>
              <a:gd name="connsiteY883" fmla="*/ 0 h 6858000"/>
              <a:gd name="connsiteX884" fmla="*/ 3721337 w 7472601"/>
              <a:gd name="connsiteY884" fmla="*/ 0 h 6858000"/>
              <a:gd name="connsiteX885" fmla="*/ 3797544 w 7472601"/>
              <a:gd name="connsiteY885" fmla="*/ 0 h 6858000"/>
              <a:gd name="connsiteX886" fmla="*/ 3775734 w 7472601"/>
              <a:gd name="connsiteY886" fmla="*/ 95131 h 6858000"/>
              <a:gd name="connsiteX887" fmla="*/ 3724807 w 7472601"/>
              <a:gd name="connsiteY887" fmla="*/ 272257 h 6858000"/>
              <a:gd name="connsiteX888" fmla="*/ 3726844 w 7472601"/>
              <a:gd name="connsiteY888" fmla="*/ 282988 h 6858000"/>
              <a:gd name="connsiteX889" fmla="*/ 3742664 w 7472601"/>
              <a:gd name="connsiteY889" fmla="*/ 279918 h 6858000"/>
              <a:gd name="connsiteX890" fmla="*/ 4103910 w 7472601"/>
              <a:gd name="connsiteY890" fmla="*/ 1161917 h 6858000"/>
              <a:gd name="connsiteX891" fmla="*/ 4020269 w 7472601"/>
              <a:gd name="connsiteY891" fmla="*/ 1200406 h 6858000"/>
              <a:gd name="connsiteX892" fmla="*/ 3674882 w 7472601"/>
              <a:gd name="connsiteY892" fmla="*/ 488524 h 6858000"/>
              <a:gd name="connsiteX893" fmla="*/ 3132682 w 7472601"/>
              <a:gd name="connsiteY893" fmla="*/ 1072284 h 6858000"/>
              <a:gd name="connsiteX894" fmla="*/ 2716346 w 7472601"/>
              <a:gd name="connsiteY894" fmla="*/ 1276376 h 6858000"/>
              <a:gd name="connsiteX895" fmla="*/ 2716772 w 7472601"/>
              <a:gd name="connsiteY895" fmla="*/ 1255462 h 6858000"/>
              <a:gd name="connsiteX896" fmla="*/ 3471096 w 7472601"/>
              <a:gd name="connsiteY896" fmla="*/ 437072 h 6858000"/>
              <a:gd name="connsiteX897" fmla="*/ 3639057 w 7472601"/>
              <a:gd name="connsiteY897" fmla="*/ 286334 h 6858000"/>
              <a:gd name="connsiteX898" fmla="*/ 3640309 w 7472601"/>
              <a:gd name="connsiteY898" fmla="*/ 284664 h 6858000"/>
              <a:gd name="connsiteX899" fmla="*/ 3646022 w 7472601"/>
              <a:gd name="connsiteY899" fmla="*/ 276711 h 6858000"/>
              <a:gd name="connsiteX900" fmla="*/ 3707943 w 7472601"/>
              <a:gd name="connsiteY900" fmla="*/ 65958 h 6858000"/>
              <a:gd name="connsiteX901" fmla="*/ 3721337 w 7472601"/>
              <a:gd name="connsiteY901" fmla="*/ 0 h 6858000"/>
              <a:gd name="connsiteX902" fmla="*/ 2867960 w 7472601"/>
              <a:gd name="connsiteY902" fmla="*/ 0 h 6858000"/>
              <a:gd name="connsiteX903" fmla="*/ 2926351 w 7472601"/>
              <a:gd name="connsiteY903" fmla="*/ 0 h 6858000"/>
              <a:gd name="connsiteX904" fmla="*/ 2902823 w 7472601"/>
              <a:gd name="connsiteY904" fmla="*/ 262929 h 6858000"/>
              <a:gd name="connsiteX905" fmla="*/ 2940663 w 7472601"/>
              <a:gd name="connsiteY905" fmla="*/ 140884 h 6858000"/>
              <a:gd name="connsiteX906" fmla="*/ 2947039 w 7472601"/>
              <a:gd name="connsiteY906" fmla="*/ 122524 h 6858000"/>
              <a:gd name="connsiteX907" fmla="*/ 2984316 w 7472601"/>
              <a:gd name="connsiteY907" fmla="*/ 0 h 6858000"/>
              <a:gd name="connsiteX908" fmla="*/ 3016114 w 7472601"/>
              <a:gd name="connsiteY908" fmla="*/ 0 h 6858000"/>
              <a:gd name="connsiteX909" fmla="*/ 2979949 w 7472601"/>
              <a:gd name="connsiteY909" fmla="*/ 119274 h 6858000"/>
              <a:gd name="connsiteX910" fmla="*/ 3023879 w 7472601"/>
              <a:gd name="connsiteY910" fmla="*/ 0 h 6858000"/>
              <a:gd name="connsiteX911" fmla="*/ 3105400 w 7472601"/>
              <a:gd name="connsiteY911" fmla="*/ 0 h 6858000"/>
              <a:gd name="connsiteX912" fmla="*/ 3094669 w 7472601"/>
              <a:gd name="connsiteY912" fmla="*/ 30308 h 6858000"/>
              <a:gd name="connsiteX913" fmla="*/ 2901945 w 7472601"/>
              <a:gd name="connsiteY913" fmla="*/ 466538 h 6858000"/>
              <a:gd name="connsiteX914" fmla="*/ 2815209 w 7472601"/>
              <a:gd name="connsiteY914" fmla="*/ 497361 h 6858000"/>
              <a:gd name="connsiteX915" fmla="*/ 2844845 w 7472601"/>
              <a:gd name="connsiteY915" fmla="*/ 127638 h 6858000"/>
              <a:gd name="connsiteX916" fmla="*/ 2867960 w 7472601"/>
              <a:gd name="connsiteY916" fmla="*/ 0 h 6858000"/>
              <a:gd name="connsiteX917" fmla="*/ 1057230 w 7472601"/>
              <a:gd name="connsiteY917" fmla="*/ 0 h 6858000"/>
              <a:gd name="connsiteX918" fmla="*/ 1111003 w 7472601"/>
              <a:gd name="connsiteY918" fmla="*/ 0 h 6858000"/>
              <a:gd name="connsiteX919" fmla="*/ 1125553 w 7472601"/>
              <a:gd name="connsiteY919" fmla="*/ 52588 h 6858000"/>
              <a:gd name="connsiteX920" fmla="*/ 1304276 w 7472601"/>
              <a:gd name="connsiteY920" fmla="*/ 476275 h 6858000"/>
              <a:gd name="connsiteX921" fmla="*/ 1492066 w 7472601"/>
              <a:gd name="connsiteY921" fmla="*/ 886333 h 6858000"/>
              <a:gd name="connsiteX922" fmla="*/ 1423698 w 7472601"/>
              <a:gd name="connsiteY922" fmla="*/ 710817 h 6858000"/>
              <a:gd name="connsiteX923" fmla="*/ 1357609 w 7472601"/>
              <a:gd name="connsiteY923" fmla="*/ 532892 h 6858000"/>
              <a:gd name="connsiteX924" fmla="*/ 1309550 w 7472601"/>
              <a:gd name="connsiteY924" fmla="*/ 374031 h 6858000"/>
              <a:gd name="connsiteX925" fmla="*/ 1193673 w 7472601"/>
              <a:gd name="connsiteY925" fmla="*/ 49533 h 6858000"/>
              <a:gd name="connsiteX926" fmla="*/ 1164391 w 7472601"/>
              <a:gd name="connsiteY926" fmla="*/ 0 h 6858000"/>
              <a:gd name="connsiteX927" fmla="*/ 1200666 w 7472601"/>
              <a:gd name="connsiteY927" fmla="*/ 0 h 6858000"/>
              <a:gd name="connsiteX928" fmla="*/ 1223408 w 7472601"/>
              <a:gd name="connsiteY928" fmla="*/ 38996 h 6858000"/>
              <a:gd name="connsiteX929" fmla="*/ 1339635 w 7472601"/>
              <a:gd name="connsiteY929" fmla="*/ 365517 h 6858000"/>
              <a:gd name="connsiteX930" fmla="*/ 1387469 w 7472601"/>
              <a:gd name="connsiteY930" fmla="*/ 523079 h 6858000"/>
              <a:gd name="connsiteX931" fmla="*/ 1452685 w 7472601"/>
              <a:gd name="connsiteY931" fmla="*/ 699806 h 6858000"/>
              <a:gd name="connsiteX932" fmla="*/ 1492092 w 7472601"/>
              <a:gd name="connsiteY932" fmla="*/ 800424 h 6858000"/>
              <a:gd name="connsiteX933" fmla="*/ 1455302 w 7472601"/>
              <a:gd name="connsiteY933" fmla="*/ 632913 h 6858000"/>
              <a:gd name="connsiteX934" fmla="*/ 1222336 w 7472601"/>
              <a:gd name="connsiteY934" fmla="*/ 9480 h 6858000"/>
              <a:gd name="connsiteX935" fmla="*/ 1214634 w 7472601"/>
              <a:gd name="connsiteY935" fmla="*/ 0 h 6858000"/>
              <a:gd name="connsiteX936" fmla="*/ 1289827 w 7472601"/>
              <a:gd name="connsiteY936" fmla="*/ 0 h 6858000"/>
              <a:gd name="connsiteX937" fmla="*/ 1321076 w 7472601"/>
              <a:gd name="connsiteY937" fmla="*/ 59722 h 6858000"/>
              <a:gd name="connsiteX938" fmla="*/ 1512579 w 7472601"/>
              <a:gd name="connsiteY938" fmla="*/ 626441 h 6858000"/>
              <a:gd name="connsiteX939" fmla="*/ 1506076 w 7472601"/>
              <a:gd name="connsiteY939" fmla="*/ 1089289 h 6858000"/>
              <a:gd name="connsiteX940" fmla="*/ 1486346 w 7472601"/>
              <a:gd name="connsiteY940" fmla="*/ 1079919 h 6858000"/>
              <a:gd name="connsiteX941" fmla="*/ 1070511 w 7472601"/>
              <a:gd name="connsiteY941" fmla="*/ 48609 h 6858000"/>
              <a:gd name="connsiteX942" fmla="*/ 1057230 w 7472601"/>
              <a:gd name="connsiteY942" fmla="*/ 0 h 6858000"/>
              <a:gd name="connsiteX943" fmla="*/ 43151 w 7472601"/>
              <a:gd name="connsiteY943" fmla="*/ 0 h 6858000"/>
              <a:gd name="connsiteX944" fmla="*/ 95283 w 7472601"/>
              <a:gd name="connsiteY944" fmla="*/ 0 h 6858000"/>
              <a:gd name="connsiteX945" fmla="*/ 300708 w 7472601"/>
              <a:gd name="connsiteY945" fmla="*/ 154571 h 6858000"/>
              <a:gd name="connsiteX946" fmla="*/ 530414 w 7472601"/>
              <a:gd name="connsiteY946" fmla="*/ 354673 h 6858000"/>
              <a:gd name="connsiteX947" fmla="*/ 333785 w 7472601"/>
              <a:gd name="connsiteY947" fmla="*/ 161564 h 6858000"/>
              <a:gd name="connsiteX948" fmla="*/ 147005 w 7472601"/>
              <a:gd name="connsiteY948" fmla="*/ 0 h 6858000"/>
              <a:gd name="connsiteX949" fmla="*/ 272509 w 7472601"/>
              <a:gd name="connsiteY949" fmla="*/ 0 h 6858000"/>
              <a:gd name="connsiteX950" fmla="*/ 326276 w 7472601"/>
              <a:gd name="connsiteY950" fmla="*/ 45847 h 6858000"/>
              <a:gd name="connsiteX951" fmla="*/ 823759 w 7472601"/>
              <a:gd name="connsiteY951" fmla="*/ 574145 h 6858000"/>
              <a:gd name="connsiteX952" fmla="*/ 811254 w 7472601"/>
              <a:gd name="connsiteY952" fmla="*/ 665546 h 6858000"/>
              <a:gd name="connsiteX953" fmla="*/ 154042 w 7472601"/>
              <a:gd name="connsiteY953" fmla="*/ 261522 h 6858000"/>
              <a:gd name="connsiteX954" fmla="*/ 13550 w 7472601"/>
              <a:gd name="connsiteY954" fmla="*/ 158423 h 6858000"/>
              <a:gd name="connsiteX955" fmla="*/ 0 w 7472601"/>
              <a:gd name="connsiteY955" fmla="*/ 146618 h 6858000"/>
              <a:gd name="connsiteX956" fmla="*/ 0 w 7472601"/>
              <a:gd name="connsiteY956" fmla="*/ 59161 h 6858000"/>
              <a:gd name="connsiteX957" fmla="*/ 45427 w 7472601"/>
              <a:gd name="connsiteY957" fmla="*/ 101078 h 6858000"/>
              <a:gd name="connsiteX958" fmla="*/ 630103 w 7472601"/>
              <a:gd name="connsiteY958" fmla="*/ 485885 h 6858000"/>
              <a:gd name="connsiteX959" fmla="*/ 532040 w 7472601"/>
              <a:gd name="connsiteY959" fmla="*/ 399359 h 6858000"/>
              <a:gd name="connsiteX960" fmla="*/ 517618 w 7472601"/>
              <a:gd name="connsiteY960" fmla="*/ 385726 h 6858000"/>
              <a:gd name="connsiteX961" fmla="*/ 285074 w 7472601"/>
              <a:gd name="connsiteY961" fmla="*/ 182755 h 6858000"/>
              <a:gd name="connsiteX962" fmla="*/ 43151 w 7472601"/>
              <a:gd name="connsiteY962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48321 w 7472601"/>
              <a:gd name="connsiteY79" fmla="*/ 6190991 h 6858000"/>
              <a:gd name="connsiteX80" fmla="*/ 7467600 w 7472601"/>
              <a:gd name="connsiteY80" fmla="*/ 6221686 h 6858000"/>
              <a:gd name="connsiteX81" fmla="*/ 7467600 w 7472601"/>
              <a:gd name="connsiteY81" fmla="*/ 6334256 h 6858000"/>
              <a:gd name="connsiteX82" fmla="*/ 7454976 w 7472601"/>
              <a:gd name="connsiteY82" fmla="*/ 6318297 h 6858000"/>
              <a:gd name="connsiteX83" fmla="*/ 1456157 w 7472601"/>
              <a:gd name="connsiteY83" fmla="*/ 5371404 h 6858000"/>
              <a:gd name="connsiteX84" fmla="*/ 1244432 w 7472601"/>
              <a:gd name="connsiteY84" fmla="*/ 5385601 h 6858000"/>
              <a:gd name="connsiteX85" fmla="*/ 973990 w 7472601"/>
              <a:gd name="connsiteY85" fmla="*/ 5424940 h 6858000"/>
              <a:gd name="connsiteX86" fmla="*/ 1103809 w 7472601"/>
              <a:gd name="connsiteY86" fmla="*/ 5433720 h 6858000"/>
              <a:gd name="connsiteX87" fmla="*/ 1123454 w 7472601"/>
              <a:gd name="connsiteY87" fmla="*/ 5435727 h 6858000"/>
              <a:gd name="connsiteX88" fmla="*/ 1737017 w 7472601"/>
              <a:gd name="connsiteY88" fmla="*/ 5452183 h 6858000"/>
              <a:gd name="connsiteX89" fmla="*/ 1824397 w 7472601"/>
              <a:gd name="connsiteY89" fmla="*/ 5447757 h 6858000"/>
              <a:gd name="connsiteX90" fmla="*/ 2070059 w 7472601"/>
              <a:gd name="connsiteY90" fmla="*/ 5441660 h 6858000"/>
              <a:gd name="connsiteX91" fmla="*/ 1456157 w 7472601"/>
              <a:gd name="connsiteY91" fmla="*/ 5371404 h 6858000"/>
              <a:gd name="connsiteX92" fmla="*/ 4988186 w 7472601"/>
              <a:gd name="connsiteY92" fmla="*/ 5216467 h 6858000"/>
              <a:gd name="connsiteX93" fmla="*/ 4777334 w 7472601"/>
              <a:gd name="connsiteY93" fmla="*/ 5406072 h 6858000"/>
              <a:gd name="connsiteX94" fmla="*/ 4718341 w 7472601"/>
              <a:gd name="connsiteY94" fmla="*/ 5468043 h 6858000"/>
              <a:gd name="connsiteX95" fmla="*/ 4604655 w 7472601"/>
              <a:gd name="connsiteY95" fmla="*/ 5583434 h 6858000"/>
              <a:gd name="connsiteX96" fmla="*/ 4565074 w 7472601"/>
              <a:gd name="connsiteY96" fmla="*/ 5618550 h 6858000"/>
              <a:gd name="connsiteX97" fmla="*/ 4988186 w 7472601"/>
              <a:gd name="connsiteY97" fmla="*/ 5216467 h 6858000"/>
              <a:gd name="connsiteX98" fmla="*/ 4978032 w 7472601"/>
              <a:gd name="connsiteY98" fmla="*/ 5183809 h 6858000"/>
              <a:gd name="connsiteX99" fmla="*/ 4463413 w 7472601"/>
              <a:gd name="connsiteY99" fmla="*/ 5615162 h 6858000"/>
              <a:gd name="connsiteX100" fmla="*/ 4358134 w 7472601"/>
              <a:gd name="connsiteY100" fmla="*/ 5742791 h 6858000"/>
              <a:gd name="connsiteX101" fmla="*/ 4376219 w 7472601"/>
              <a:gd name="connsiteY101" fmla="*/ 5729027 h 6858000"/>
              <a:gd name="connsiteX102" fmla="*/ 4582340 w 7472601"/>
              <a:gd name="connsiteY102" fmla="*/ 5561037 h 6858000"/>
              <a:gd name="connsiteX103" fmla="*/ 4694684 w 7472601"/>
              <a:gd name="connsiteY103" fmla="*/ 5447098 h 6858000"/>
              <a:gd name="connsiteX104" fmla="*/ 4754123 w 7472601"/>
              <a:gd name="connsiteY104" fmla="*/ 5384643 h 6858000"/>
              <a:gd name="connsiteX105" fmla="*/ 4978032 w 7472601"/>
              <a:gd name="connsiteY105" fmla="*/ 5183809 h 6858000"/>
              <a:gd name="connsiteX106" fmla="*/ 1903353 w 7472601"/>
              <a:gd name="connsiteY106" fmla="*/ 5044827 h 6858000"/>
              <a:gd name="connsiteX107" fmla="*/ 1936931 w 7472601"/>
              <a:gd name="connsiteY107" fmla="*/ 5093954 h 6858000"/>
              <a:gd name="connsiteX108" fmla="*/ 2195868 w 7472601"/>
              <a:gd name="connsiteY108" fmla="*/ 5396574 h 6858000"/>
              <a:gd name="connsiteX109" fmla="*/ 2088852 w 7472601"/>
              <a:gd name="connsiteY109" fmla="*/ 5166123 h 6858000"/>
              <a:gd name="connsiteX110" fmla="*/ 1958241 w 7472601"/>
              <a:gd name="connsiteY110" fmla="*/ 5067955 h 6858000"/>
              <a:gd name="connsiteX111" fmla="*/ 1903353 w 7472601"/>
              <a:gd name="connsiteY111" fmla="*/ 5044827 h 6858000"/>
              <a:gd name="connsiteX112" fmla="*/ 1979378 w 7472601"/>
              <a:gd name="connsiteY112" fmla="*/ 4769504 h 6858000"/>
              <a:gd name="connsiteX113" fmla="*/ 2882120 w 7472601"/>
              <a:gd name="connsiteY113" fmla="*/ 5064547 h 6858000"/>
              <a:gd name="connsiteX114" fmla="*/ 2793103 w 7472601"/>
              <a:gd name="connsiteY114" fmla="*/ 5039699 h 6858000"/>
              <a:gd name="connsiteX115" fmla="*/ 2770041 w 7472601"/>
              <a:gd name="connsiteY115" fmla="*/ 5033634 h 6858000"/>
              <a:gd name="connsiteX116" fmla="*/ 1979378 w 7472601"/>
              <a:gd name="connsiteY116" fmla="*/ 4769504 h 6858000"/>
              <a:gd name="connsiteX117" fmla="*/ 1927410 w 7472601"/>
              <a:gd name="connsiteY117" fmla="*/ 4716164 h 6858000"/>
              <a:gd name="connsiteX118" fmla="*/ 1959587 w 7472601"/>
              <a:gd name="connsiteY118" fmla="*/ 4728849 h 6858000"/>
              <a:gd name="connsiteX119" fmla="*/ 2777707 w 7472601"/>
              <a:gd name="connsiteY119" fmla="*/ 5003991 h 6858000"/>
              <a:gd name="connsiteX120" fmla="*/ 2800768 w 7472601"/>
              <a:gd name="connsiteY120" fmla="*/ 5010056 h 6858000"/>
              <a:gd name="connsiteX121" fmla="*/ 2879408 w 7472601"/>
              <a:gd name="connsiteY121" fmla="*/ 5031590 h 6858000"/>
              <a:gd name="connsiteX122" fmla="*/ 2862295 w 7472601"/>
              <a:gd name="connsiteY122" fmla="*/ 5022958 h 6858000"/>
              <a:gd name="connsiteX123" fmla="*/ 2813343 w 7472601"/>
              <a:gd name="connsiteY123" fmla="*/ 4998369 h 6858000"/>
              <a:gd name="connsiteX124" fmla="*/ 2646245 w 7472601"/>
              <a:gd name="connsiteY124" fmla="*/ 4930999 h 6858000"/>
              <a:gd name="connsiteX125" fmla="*/ 1999243 w 7472601"/>
              <a:gd name="connsiteY125" fmla="*/ 4730524 h 6858000"/>
              <a:gd name="connsiteX126" fmla="*/ 1979527 w 7472601"/>
              <a:gd name="connsiteY126" fmla="*/ 4726651 h 6858000"/>
              <a:gd name="connsiteX127" fmla="*/ 1927410 w 7472601"/>
              <a:gd name="connsiteY127" fmla="*/ 4716164 h 6858000"/>
              <a:gd name="connsiteX128" fmla="*/ 1997014 w 7472601"/>
              <a:gd name="connsiteY128" fmla="*/ 4698007 h 6858000"/>
              <a:gd name="connsiteX129" fmla="*/ 2005458 w 7472601"/>
              <a:gd name="connsiteY129" fmla="*/ 4699540 h 6858000"/>
              <a:gd name="connsiteX130" fmla="*/ 2657186 w 7472601"/>
              <a:gd name="connsiteY130" fmla="*/ 4901687 h 6858000"/>
              <a:gd name="connsiteX131" fmla="*/ 2826662 w 7472601"/>
              <a:gd name="connsiteY131" fmla="*/ 4970362 h 6858000"/>
              <a:gd name="connsiteX132" fmla="*/ 2876100 w 7472601"/>
              <a:gd name="connsiteY132" fmla="*/ 4995397 h 6858000"/>
              <a:gd name="connsiteX133" fmla="*/ 3042600 w 7472601"/>
              <a:gd name="connsiteY133" fmla="*/ 5059532 h 6858000"/>
              <a:gd name="connsiteX134" fmla="*/ 1997014 w 7472601"/>
              <a:gd name="connsiteY134" fmla="*/ 4698007 h 6858000"/>
              <a:gd name="connsiteX135" fmla="*/ 2305292 w 7472601"/>
              <a:gd name="connsiteY135" fmla="*/ 4219492 h 6858000"/>
              <a:gd name="connsiteX136" fmla="*/ 3360922 w 7472601"/>
              <a:gd name="connsiteY136" fmla="*/ 4529373 h 6858000"/>
              <a:gd name="connsiteX137" fmla="*/ 3492420 w 7472601"/>
              <a:gd name="connsiteY137" fmla="*/ 4510145 h 6858000"/>
              <a:gd name="connsiteX138" fmla="*/ 3364086 w 7472601"/>
              <a:gd name="connsiteY138" fmla="*/ 4480340 h 6858000"/>
              <a:gd name="connsiteX139" fmla="*/ 3225818 w 7472601"/>
              <a:gd name="connsiteY139" fmla="*/ 4411822 h 6858000"/>
              <a:gd name="connsiteX140" fmla="*/ 3129696 w 7472601"/>
              <a:gd name="connsiteY140" fmla="*/ 4360704 h 6858000"/>
              <a:gd name="connsiteX141" fmla="*/ 2814545 w 7472601"/>
              <a:gd name="connsiteY141" fmla="*/ 4282955 h 6858000"/>
              <a:gd name="connsiteX142" fmla="*/ 2305292 w 7472601"/>
              <a:gd name="connsiteY142" fmla="*/ 4219492 h 6858000"/>
              <a:gd name="connsiteX143" fmla="*/ 2626982 w 7472601"/>
              <a:gd name="connsiteY143" fmla="*/ 4206450 h 6858000"/>
              <a:gd name="connsiteX144" fmla="*/ 2490617 w 7472601"/>
              <a:gd name="connsiteY144" fmla="*/ 4206951 h 6858000"/>
              <a:gd name="connsiteX145" fmla="*/ 2819869 w 7472601"/>
              <a:gd name="connsiteY145" fmla="*/ 4252936 h 6858000"/>
              <a:gd name="connsiteX146" fmla="*/ 3143018 w 7472601"/>
              <a:gd name="connsiteY146" fmla="*/ 4332698 h 6858000"/>
              <a:gd name="connsiteX147" fmla="*/ 3241520 w 7472601"/>
              <a:gd name="connsiteY147" fmla="*/ 4385112 h 6858000"/>
              <a:gd name="connsiteX148" fmla="*/ 3374575 w 7472601"/>
              <a:gd name="connsiteY148" fmla="*/ 4451517 h 6858000"/>
              <a:gd name="connsiteX149" fmla="*/ 3505221 w 7472601"/>
              <a:gd name="connsiteY149" fmla="*/ 4480757 h 6858000"/>
              <a:gd name="connsiteX150" fmla="*/ 2626982 w 7472601"/>
              <a:gd name="connsiteY150" fmla="*/ 4206450 h 6858000"/>
              <a:gd name="connsiteX151" fmla="*/ 1310106 w 7472601"/>
              <a:gd name="connsiteY151" fmla="*/ 3943217 h 6858000"/>
              <a:gd name="connsiteX152" fmla="*/ 854994 w 7472601"/>
              <a:gd name="connsiteY152" fmla="*/ 4399136 h 6858000"/>
              <a:gd name="connsiteX153" fmla="*/ 742462 w 7472601"/>
              <a:gd name="connsiteY153" fmla="*/ 4594648 h 6858000"/>
              <a:gd name="connsiteX154" fmla="*/ 820602 w 7472601"/>
              <a:gd name="connsiteY154" fmla="*/ 4485915 h 6858000"/>
              <a:gd name="connsiteX155" fmla="*/ 878295 w 7472601"/>
              <a:gd name="connsiteY155" fmla="*/ 4403594 h 6858000"/>
              <a:gd name="connsiteX156" fmla="*/ 1240607 w 7472601"/>
              <a:gd name="connsiteY156" fmla="*/ 4010401 h 6858000"/>
              <a:gd name="connsiteX157" fmla="*/ 1310106 w 7472601"/>
              <a:gd name="connsiteY157" fmla="*/ 3943217 h 6858000"/>
              <a:gd name="connsiteX158" fmla="*/ 1423113 w 7472601"/>
              <a:gd name="connsiteY158" fmla="*/ 3874565 h 6858000"/>
              <a:gd name="connsiteX159" fmla="*/ 1260565 w 7472601"/>
              <a:gd name="connsiteY159" fmla="*/ 4031982 h 6858000"/>
              <a:gd name="connsiteX160" fmla="*/ 901900 w 7472601"/>
              <a:gd name="connsiteY160" fmla="*/ 4421236 h 6858000"/>
              <a:gd name="connsiteX161" fmla="*/ 845044 w 7472601"/>
              <a:gd name="connsiteY161" fmla="*/ 4502436 h 6858000"/>
              <a:gd name="connsiteX162" fmla="*/ 685926 w 7472601"/>
              <a:gd name="connsiteY162" fmla="*/ 4703069 h 6858000"/>
              <a:gd name="connsiteX163" fmla="*/ 684248 w 7472601"/>
              <a:gd name="connsiteY163" fmla="*/ 4706721 h 6858000"/>
              <a:gd name="connsiteX164" fmla="*/ 1423113 w 7472601"/>
              <a:gd name="connsiteY164" fmla="*/ 3874565 h 6858000"/>
              <a:gd name="connsiteX165" fmla="*/ 3316479 w 7472601"/>
              <a:gd name="connsiteY165" fmla="*/ 3872136 h 6858000"/>
              <a:gd name="connsiteX166" fmla="*/ 3546806 w 7472601"/>
              <a:gd name="connsiteY166" fmla="*/ 4356139 h 6858000"/>
              <a:gd name="connsiteX167" fmla="*/ 3364433 w 7472601"/>
              <a:gd name="connsiteY167" fmla="*/ 3953121 h 6858000"/>
              <a:gd name="connsiteX168" fmla="*/ 3316479 w 7472601"/>
              <a:gd name="connsiteY168" fmla="*/ 3872136 h 6858000"/>
              <a:gd name="connsiteX169" fmla="*/ 3291335 w 7472601"/>
              <a:gd name="connsiteY169" fmla="*/ 3767420 h 6858000"/>
              <a:gd name="connsiteX170" fmla="*/ 3390805 w 7472601"/>
              <a:gd name="connsiteY170" fmla="*/ 3937163 h 6858000"/>
              <a:gd name="connsiteX171" fmla="*/ 3579062 w 7472601"/>
              <a:gd name="connsiteY171" fmla="*/ 4359040 h 6858000"/>
              <a:gd name="connsiteX172" fmla="*/ 3467355 w 7472601"/>
              <a:gd name="connsiteY172" fmla="*/ 3988130 h 6858000"/>
              <a:gd name="connsiteX173" fmla="*/ 3310753 w 7472601"/>
              <a:gd name="connsiteY173" fmla="*/ 3787140 h 6858000"/>
              <a:gd name="connsiteX174" fmla="*/ 3291335 w 7472601"/>
              <a:gd name="connsiteY174" fmla="*/ 3767420 h 6858000"/>
              <a:gd name="connsiteX175" fmla="*/ 1635889 w 7472601"/>
              <a:gd name="connsiteY175" fmla="*/ 3709494 h 6858000"/>
              <a:gd name="connsiteX176" fmla="*/ 1634800 w 7472601"/>
              <a:gd name="connsiteY176" fmla="*/ 3731111 h 6858000"/>
              <a:gd name="connsiteX177" fmla="*/ 1635889 w 7472601"/>
              <a:gd name="connsiteY177" fmla="*/ 3709494 h 6858000"/>
              <a:gd name="connsiteX178" fmla="*/ 1510397 w 7472601"/>
              <a:gd name="connsiteY178" fmla="*/ 3684705 h 6858000"/>
              <a:gd name="connsiteX179" fmla="*/ 1146550 w 7472601"/>
              <a:gd name="connsiteY179" fmla="*/ 3802012 h 6858000"/>
              <a:gd name="connsiteX180" fmla="*/ 698834 w 7472601"/>
              <a:gd name="connsiteY180" fmla="*/ 3952272 h 6858000"/>
              <a:gd name="connsiteX181" fmla="*/ 34256 w 7472601"/>
              <a:gd name="connsiteY181" fmla="*/ 4347603 h 6858000"/>
              <a:gd name="connsiteX182" fmla="*/ 527241 w 7472601"/>
              <a:gd name="connsiteY182" fmla="*/ 4065078 h 6858000"/>
              <a:gd name="connsiteX183" fmla="*/ 1510397 w 7472601"/>
              <a:gd name="connsiteY183" fmla="*/ 3684705 h 6858000"/>
              <a:gd name="connsiteX184" fmla="*/ 1313114 w 7472601"/>
              <a:gd name="connsiteY184" fmla="*/ 3655216 h 6858000"/>
              <a:gd name="connsiteX185" fmla="*/ 1109304 w 7472601"/>
              <a:gd name="connsiteY185" fmla="*/ 3669030 h 6858000"/>
              <a:gd name="connsiteX186" fmla="*/ 8129 w 7472601"/>
              <a:gd name="connsiteY186" fmla="*/ 4330519 h 6858000"/>
              <a:gd name="connsiteX187" fmla="*/ 687572 w 7472601"/>
              <a:gd name="connsiteY187" fmla="*/ 3925629 h 6858000"/>
              <a:gd name="connsiteX188" fmla="*/ 1138365 w 7472601"/>
              <a:gd name="connsiteY188" fmla="*/ 3774515 h 6858000"/>
              <a:gd name="connsiteX189" fmla="*/ 1505579 w 7472601"/>
              <a:gd name="connsiteY189" fmla="*/ 3655526 h 6858000"/>
              <a:gd name="connsiteX190" fmla="*/ 1313114 w 7472601"/>
              <a:gd name="connsiteY190" fmla="*/ 3655216 h 6858000"/>
              <a:gd name="connsiteX191" fmla="*/ 3655073 w 7472601"/>
              <a:gd name="connsiteY191" fmla="*/ 3650884 h 6858000"/>
              <a:gd name="connsiteX192" fmla="*/ 3989938 w 7472601"/>
              <a:gd name="connsiteY192" fmla="*/ 3991685 h 6858000"/>
              <a:gd name="connsiteX193" fmla="*/ 4393907 w 7472601"/>
              <a:gd name="connsiteY193" fmla="*/ 4261258 h 6858000"/>
              <a:gd name="connsiteX194" fmla="*/ 4648051 w 7472601"/>
              <a:gd name="connsiteY194" fmla="*/ 4374051 h 6858000"/>
              <a:gd name="connsiteX195" fmla="*/ 4383389 w 7472601"/>
              <a:gd name="connsiteY195" fmla="*/ 4184369 h 6858000"/>
              <a:gd name="connsiteX196" fmla="*/ 4165508 w 7472601"/>
              <a:gd name="connsiteY196" fmla="*/ 4035196 h 6858000"/>
              <a:gd name="connsiteX197" fmla="*/ 4068162 w 7472601"/>
              <a:gd name="connsiteY197" fmla="*/ 3953394 h 6858000"/>
              <a:gd name="connsiteX198" fmla="*/ 3981416 w 7472601"/>
              <a:gd name="connsiteY198" fmla="*/ 3880482 h 6858000"/>
              <a:gd name="connsiteX199" fmla="*/ 3800147 w 7472601"/>
              <a:gd name="connsiteY199" fmla="*/ 3749872 h 6858000"/>
              <a:gd name="connsiteX200" fmla="*/ 3655073 w 7472601"/>
              <a:gd name="connsiteY200" fmla="*/ 3650884 h 6858000"/>
              <a:gd name="connsiteX201" fmla="*/ 3670252 w 7472601"/>
              <a:gd name="connsiteY201" fmla="*/ 3622798 h 6858000"/>
              <a:gd name="connsiteX202" fmla="*/ 3817258 w 7472601"/>
              <a:gd name="connsiteY202" fmla="*/ 3723577 h 6858000"/>
              <a:gd name="connsiteX203" fmla="*/ 4000461 w 7472601"/>
              <a:gd name="connsiteY203" fmla="*/ 3855966 h 6858000"/>
              <a:gd name="connsiteX204" fmla="*/ 4088180 w 7472601"/>
              <a:gd name="connsiteY204" fmla="*/ 3929774 h 6858000"/>
              <a:gd name="connsiteX205" fmla="*/ 4184555 w 7472601"/>
              <a:gd name="connsiteY205" fmla="*/ 4010683 h 6858000"/>
              <a:gd name="connsiteX206" fmla="*/ 4399563 w 7472601"/>
              <a:gd name="connsiteY206" fmla="*/ 4158106 h 6858000"/>
              <a:gd name="connsiteX207" fmla="*/ 4684469 w 7472601"/>
              <a:gd name="connsiteY207" fmla="*/ 4364680 h 6858000"/>
              <a:gd name="connsiteX208" fmla="*/ 4690271 w 7472601"/>
              <a:gd name="connsiteY208" fmla="*/ 4370034 h 6858000"/>
              <a:gd name="connsiteX209" fmla="*/ 4136093 w 7472601"/>
              <a:gd name="connsiteY209" fmla="*/ 3858466 h 6858000"/>
              <a:gd name="connsiteX210" fmla="*/ 3670252 w 7472601"/>
              <a:gd name="connsiteY210" fmla="*/ 3622798 h 6858000"/>
              <a:gd name="connsiteX211" fmla="*/ 4440129 w 7472601"/>
              <a:gd name="connsiteY211" fmla="*/ 3448571 h 6858000"/>
              <a:gd name="connsiteX212" fmla="*/ 4856525 w 7472601"/>
              <a:gd name="connsiteY212" fmla="*/ 3915351 h 6858000"/>
              <a:gd name="connsiteX213" fmla="*/ 5059055 w 7472601"/>
              <a:gd name="connsiteY213" fmla="*/ 4108918 h 6858000"/>
              <a:gd name="connsiteX214" fmla="*/ 5290070 w 7472601"/>
              <a:gd name="connsiteY214" fmla="*/ 4263619 h 6858000"/>
              <a:gd name="connsiteX215" fmla="*/ 4834991 w 7472601"/>
              <a:gd name="connsiteY215" fmla="*/ 3830985 h 6858000"/>
              <a:gd name="connsiteX216" fmla="*/ 4440129 w 7472601"/>
              <a:gd name="connsiteY216" fmla="*/ 3448571 h 6858000"/>
              <a:gd name="connsiteX217" fmla="*/ 4441737 w 7472601"/>
              <a:gd name="connsiteY217" fmla="*/ 3399734 h 6858000"/>
              <a:gd name="connsiteX218" fmla="*/ 4431236 w 7472601"/>
              <a:gd name="connsiteY218" fmla="*/ 3400954 h 6858000"/>
              <a:gd name="connsiteX219" fmla="*/ 4557150 w 7472601"/>
              <a:gd name="connsiteY219" fmla="*/ 3510023 h 6858000"/>
              <a:gd name="connsiteX220" fmla="*/ 4856936 w 7472601"/>
              <a:gd name="connsiteY220" fmla="*/ 3809146 h 6858000"/>
              <a:gd name="connsiteX221" fmla="*/ 5111996 w 7472601"/>
              <a:gd name="connsiteY221" fmla="*/ 4065759 h 6858000"/>
              <a:gd name="connsiteX222" fmla="*/ 5388878 w 7472601"/>
              <a:gd name="connsiteY222" fmla="*/ 4300185 h 6858000"/>
              <a:gd name="connsiteX223" fmla="*/ 5425556 w 7472601"/>
              <a:gd name="connsiteY223" fmla="*/ 4308967 h 6858000"/>
              <a:gd name="connsiteX224" fmla="*/ 4943646 w 7472601"/>
              <a:gd name="connsiteY224" fmla="*/ 3822916 h 6858000"/>
              <a:gd name="connsiteX225" fmla="*/ 4594837 w 7472601"/>
              <a:gd name="connsiteY225" fmla="*/ 3532274 h 6858000"/>
              <a:gd name="connsiteX226" fmla="*/ 4441737 w 7472601"/>
              <a:gd name="connsiteY226" fmla="*/ 3399734 h 6858000"/>
              <a:gd name="connsiteX227" fmla="*/ 5425834 w 7472601"/>
              <a:gd name="connsiteY227" fmla="*/ 3162785 h 6858000"/>
              <a:gd name="connsiteX228" fmla="*/ 5401644 w 7472601"/>
              <a:gd name="connsiteY228" fmla="*/ 3617847 h 6858000"/>
              <a:gd name="connsiteX229" fmla="*/ 5467256 w 7472601"/>
              <a:gd name="connsiteY229" fmla="*/ 4175494 h 6858000"/>
              <a:gd name="connsiteX230" fmla="*/ 5448069 w 7472601"/>
              <a:gd name="connsiteY230" fmla="*/ 3567554 h 6858000"/>
              <a:gd name="connsiteX231" fmla="*/ 5425834 w 7472601"/>
              <a:gd name="connsiteY231" fmla="*/ 3162785 h 6858000"/>
              <a:gd name="connsiteX232" fmla="*/ 1318687 w 7472601"/>
              <a:gd name="connsiteY232" fmla="*/ 3113840 h 6858000"/>
              <a:gd name="connsiteX233" fmla="*/ 1066793 w 7472601"/>
              <a:gd name="connsiteY233" fmla="*/ 3212171 h 6858000"/>
              <a:gd name="connsiteX234" fmla="*/ 993319 w 7472601"/>
              <a:gd name="connsiteY234" fmla="*/ 3247648 h 6858000"/>
              <a:gd name="connsiteX235" fmla="*/ 853081 w 7472601"/>
              <a:gd name="connsiteY235" fmla="*/ 3312410 h 6858000"/>
              <a:gd name="connsiteX236" fmla="*/ 805957 w 7472601"/>
              <a:gd name="connsiteY236" fmla="*/ 3330443 h 6858000"/>
              <a:gd name="connsiteX237" fmla="*/ 1318687 w 7472601"/>
              <a:gd name="connsiteY237" fmla="*/ 3113840 h 6858000"/>
              <a:gd name="connsiteX238" fmla="*/ 5453702 w 7472601"/>
              <a:gd name="connsiteY238" fmla="*/ 3090882 h 6858000"/>
              <a:gd name="connsiteX239" fmla="*/ 5480135 w 7472601"/>
              <a:gd name="connsiteY239" fmla="*/ 3565802 h 6858000"/>
              <a:gd name="connsiteX240" fmla="*/ 5499023 w 7472601"/>
              <a:gd name="connsiteY240" fmla="*/ 4166310 h 6858000"/>
              <a:gd name="connsiteX241" fmla="*/ 5547022 w 7472601"/>
              <a:gd name="connsiteY241" fmla="*/ 3607838 h 6858000"/>
              <a:gd name="connsiteX242" fmla="*/ 5515964 w 7472601"/>
              <a:gd name="connsiteY242" fmla="*/ 3378541 h 6858000"/>
              <a:gd name="connsiteX243" fmla="*/ 5453702 w 7472601"/>
              <a:gd name="connsiteY243" fmla="*/ 3090882 h 6858000"/>
              <a:gd name="connsiteX244" fmla="*/ 1238695 w 7472601"/>
              <a:gd name="connsiteY244" fmla="*/ 3076820 h 6858000"/>
              <a:gd name="connsiteX245" fmla="*/ 716371 w 7472601"/>
              <a:gd name="connsiteY245" fmla="*/ 3293249 h 6858000"/>
              <a:gd name="connsiteX246" fmla="*/ 579522 w 7472601"/>
              <a:gd name="connsiteY246" fmla="*/ 3371759 h 6858000"/>
              <a:gd name="connsiteX247" fmla="*/ 600288 w 7472601"/>
              <a:gd name="connsiteY247" fmla="*/ 3365555 h 6858000"/>
              <a:gd name="connsiteX248" fmla="*/ 840692 w 7472601"/>
              <a:gd name="connsiteY248" fmla="*/ 3284921 h 6858000"/>
              <a:gd name="connsiteX249" fmla="*/ 979248 w 7472601"/>
              <a:gd name="connsiteY249" fmla="*/ 3221003 h 6858000"/>
              <a:gd name="connsiteX250" fmla="*/ 1053282 w 7472601"/>
              <a:gd name="connsiteY250" fmla="*/ 3185247 h 6858000"/>
              <a:gd name="connsiteX251" fmla="*/ 1320603 w 7472601"/>
              <a:gd name="connsiteY251" fmla="*/ 3081281 h 6858000"/>
              <a:gd name="connsiteX252" fmla="*/ 1238695 w 7472601"/>
              <a:gd name="connsiteY252" fmla="*/ 3076820 h 6858000"/>
              <a:gd name="connsiteX253" fmla="*/ 5425627 w 7472601"/>
              <a:gd name="connsiteY253" fmla="*/ 2954192 h 6858000"/>
              <a:gd name="connsiteX254" fmla="*/ 5470770 w 7472601"/>
              <a:gd name="connsiteY254" fmla="*/ 3005435 h 6858000"/>
              <a:gd name="connsiteX255" fmla="*/ 5519779 w 7472601"/>
              <a:gd name="connsiteY255" fmla="*/ 4359223 h 6858000"/>
              <a:gd name="connsiteX256" fmla="*/ 5520293 w 7472601"/>
              <a:gd name="connsiteY256" fmla="*/ 4360602 h 6858000"/>
              <a:gd name="connsiteX257" fmla="*/ 5767221 w 7472601"/>
              <a:gd name="connsiteY257" fmla="*/ 4665564 h 6858000"/>
              <a:gd name="connsiteX258" fmla="*/ 6937169 w 7472601"/>
              <a:gd name="connsiteY258" fmla="*/ 4815941 h 6858000"/>
              <a:gd name="connsiteX259" fmla="*/ 6953922 w 7472601"/>
              <a:gd name="connsiteY259" fmla="*/ 4890068 h 6858000"/>
              <a:gd name="connsiteX260" fmla="*/ 6071359 w 7472601"/>
              <a:gd name="connsiteY260" fmla="*/ 4770770 h 6858000"/>
              <a:gd name="connsiteX261" fmla="*/ 6038839 w 7472601"/>
              <a:gd name="connsiteY261" fmla="*/ 4764474 h 6858000"/>
              <a:gd name="connsiteX262" fmla="*/ 6038706 w 7472601"/>
              <a:gd name="connsiteY262" fmla="*/ 4763847 h 6858000"/>
              <a:gd name="connsiteX263" fmla="*/ 6037784 w 7472601"/>
              <a:gd name="connsiteY263" fmla="*/ 4764270 h 6858000"/>
              <a:gd name="connsiteX264" fmla="*/ 6038839 w 7472601"/>
              <a:gd name="connsiteY264" fmla="*/ 4764474 h 6858000"/>
              <a:gd name="connsiteX265" fmla="*/ 6040338 w 7472601"/>
              <a:gd name="connsiteY265" fmla="*/ 4771418 h 6858000"/>
              <a:gd name="connsiteX266" fmla="*/ 6024488 w 7472601"/>
              <a:gd name="connsiteY266" fmla="*/ 4809903 h 6858000"/>
              <a:gd name="connsiteX267" fmla="*/ 5599771 w 7472601"/>
              <a:gd name="connsiteY267" fmla="*/ 5509652 h 6858000"/>
              <a:gd name="connsiteX268" fmla="*/ 5548843 w 7472601"/>
              <a:gd name="connsiteY268" fmla="*/ 5563845 h 6858000"/>
              <a:gd name="connsiteX269" fmla="*/ 5940952 w 7472601"/>
              <a:gd name="connsiteY269" fmla="*/ 6250028 h 6858000"/>
              <a:gd name="connsiteX270" fmla="*/ 6043441 w 7472601"/>
              <a:gd name="connsiteY270" fmla="*/ 6665847 h 6858000"/>
              <a:gd name="connsiteX271" fmla="*/ 6093432 w 7472601"/>
              <a:gd name="connsiteY271" fmla="*/ 6858000 h 6858000"/>
              <a:gd name="connsiteX272" fmla="*/ 6034344 w 7472601"/>
              <a:gd name="connsiteY272" fmla="*/ 6858000 h 6858000"/>
              <a:gd name="connsiteX273" fmla="*/ 6026679 w 7472601"/>
              <a:gd name="connsiteY273" fmla="*/ 6836959 h 6858000"/>
              <a:gd name="connsiteX274" fmla="*/ 5800441 w 7472601"/>
              <a:gd name="connsiteY274" fmla="*/ 6335286 h 6858000"/>
              <a:gd name="connsiteX275" fmla="*/ 5526562 w 7472601"/>
              <a:gd name="connsiteY275" fmla="*/ 5705388 h 6858000"/>
              <a:gd name="connsiteX276" fmla="*/ 5519640 w 7472601"/>
              <a:gd name="connsiteY276" fmla="*/ 5683774 h 6858000"/>
              <a:gd name="connsiteX277" fmla="*/ 5844559 w 7472601"/>
              <a:gd name="connsiteY277" fmla="*/ 6553349 h 6858000"/>
              <a:gd name="connsiteX278" fmla="*/ 5975994 w 7472601"/>
              <a:gd name="connsiteY278" fmla="*/ 6858000 h 6858000"/>
              <a:gd name="connsiteX279" fmla="*/ 5898547 w 7472601"/>
              <a:gd name="connsiteY279" fmla="*/ 6858000 h 6858000"/>
              <a:gd name="connsiteX280" fmla="*/ 5682041 w 7472601"/>
              <a:gd name="connsiteY280" fmla="*/ 6355860 h 6858000"/>
              <a:gd name="connsiteX281" fmla="*/ 5461758 w 7472601"/>
              <a:gd name="connsiteY281" fmla="*/ 5820220 h 6858000"/>
              <a:gd name="connsiteX282" fmla="*/ 5237282 w 7472601"/>
              <a:gd name="connsiteY282" fmla="*/ 6579086 h 6858000"/>
              <a:gd name="connsiteX283" fmla="*/ 5115009 w 7472601"/>
              <a:gd name="connsiteY283" fmla="*/ 6858000 h 6858000"/>
              <a:gd name="connsiteX284" fmla="*/ 5028074 w 7472601"/>
              <a:gd name="connsiteY284" fmla="*/ 6858000 h 6858000"/>
              <a:gd name="connsiteX285" fmla="*/ 5079508 w 7472601"/>
              <a:gd name="connsiteY285" fmla="*/ 6749074 h 6858000"/>
              <a:gd name="connsiteX286" fmla="*/ 5371846 w 7472601"/>
              <a:gd name="connsiteY286" fmla="*/ 5924413 h 6858000"/>
              <a:gd name="connsiteX287" fmla="*/ 5270512 w 7472601"/>
              <a:gd name="connsiteY287" fmla="*/ 6138975 h 6858000"/>
              <a:gd name="connsiteX288" fmla="*/ 5062409 w 7472601"/>
              <a:gd name="connsiteY288" fmla="*/ 6653544 h 6858000"/>
              <a:gd name="connsiteX289" fmla="*/ 5036628 w 7472601"/>
              <a:gd name="connsiteY289" fmla="*/ 6754247 h 6858000"/>
              <a:gd name="connsiteX290" fmla="*/ 5009112 w 7472601"/>
              <a:gd name="connsiteY290" fmla="*/ 6858000 h 6858000"/>
              <a:gd name="connsiteX291" fmla="*/ 4976679 w 7472601"/>
              <a:gd name="connsiteY291" fmla="*/ 6858000 h 6858000"/>
              <a:gd name="connsiteX292" fmla="*/ 5006537 w 7472601"/>
              <a:gd name="connsiteY292" fmla="*/ 6747068 h 6858000"/>
              <a:gd name="connsiteX293" fmla="*/ 5032723 w 7472601"/>
              <a:gd name="connsiteY293" fmla="*/ 6644957 h 6858000"/>
              <a:gd name="connsiteX294" fmla="*/ 5242949 w 7472601"/>
              <a:gd name="connsiteY294" fmla="*/ 6125175 h 6858000"/>
              <a:gd name="connsiteX295" fmla="*/ 5286321 w 7472601"/>
              <a:gd name="connsiteY295" fmla="*/ 6033555 h 6858000"/>
              <a:gd name="connsiteX296" fmla="*/ 5008210 w 7472601"/>
              <a:gd name="connsiteY296" fmla="*/ 6649194 h 6858000"/>
              <a:gd name="connsiteX297" fmla="*/ 4986321 w 7472601"/>
              <a:gd name="connsiteY297" fmla="*/ 6765687 h 6858000"/>
              <a:gd name="connsiteX298" fmla="*/ 4973474 w 7472601"/>
              <a:gd name="connsiteY298" fmla="*/ 6858000 h 6858000"/>
              <a:gd name="connsiteX299" fmla="*/ 4907178 w 7472601"/>
              <a:gd name="connsiteY299" fmla="*/ 6858000 h 6858000"/>
              <a:gd name="connsiteX300" fmla="*/ 4910810 w 7472601"/>
              <a:gd name="connsiteY300" fmla="*/ 6829660 h 6858000"/>
              <a:gd name="connsiteX301" fmla="*/ 4987461 w 7472601"/>
              <a:gd name="connsiteY301" fmla="*/ 6432994 h 6858000"/>
              <a:gd name="connsiteX302" fmla="*/ 5179262 w 7472601"/>
              <a:gd name="connsiteY302" fmla="*/ 6035044 h 6858000"/>
              <a:gd name="connsiteX303" fmla="*/ 4689678 w 7472601"/>
              <a:gd name="connsiteY303" fmla="*/ 6440241 h 6858000"/>
              <a:gd name="connsiteX304" fmla="*/ 4477543 w 7472601"/>
              <a:gd name="connsiteY304" fmla="*/ 6674836 h 6858000"/>
              <a:gd name="connsiteX305" fmla="*/ 4329957 w 7472601"/>
              <a:gd name="connsiteY305" fmla="*/ 6858000 h 6858000"/>
              <a:gd name="connsiteX306" fmla="*/ 4218595 w 7472601"/>
              <a:gd name="connsiteY306" fmla="*/ 6858000 h 6858000"/>
              <a:gd name="connsiteX307" fmla="*/ 4368888 w 7472601"/>
              <a:gd name="connsiteY307" fmla="*/ 6668412 h 6858000"/>
              <a:gd name="connsiteX308" fmla="*/ 4563091 w 7472601"/>
              <a:gd name="connsiteY308" fmla="*/ 6442508 h 6858000"/>
              <a:gd name="connsiteX309" fmla="*/ 5387324 w 7472601"/>
              <a:gd name="connsiteY309" fmla="*/ 5705830 h 6858000"/>
              <a:gd name="connsiteX310" fmla="*/ 5073620 w 7472601"/>
              <a:gd name="connsiteY310" fmla="*/ 5955437 h 6858000"/>
              <a:gd name="connsiteX311" fmla="*/ 4689789 w 7472601"/>
              <a:gd name="connsiteY311" fmla="*/ 6268382 h 6858000"/>
              <a:gd name="connsiteX312" fmla="*/ 4418722 w 7472601"/>
              <a:gd name="connsiteY312" fmla="*/ 6570886 h 6858000"/>
              <a:gd name="connsiteX313" fmla="*/ 4214944 w 7472601"/>
              <a:gd name="connsiteY313" fmla="*/ 6858000 h 6858000"/>
              <a:gd name="connsiteX314" fmla="*/ 4177898 w 7472601"/>
              <a:gd name="connsiteY314" fmla="*/ 6858000 h 6858000"/>
              <a:gd name="connsiteX315" fmla="*/ 4391597 w 7472601"/>
              <a:gd name="connsiteY315" fmla="*/ 6556370 h 6858000"/>
              <a:gd name="connsiteX316" fmla="*/ 4668889 w 7472601"/>
              <a:gd name="connsiteY316" fmla="*/ 6246399 h 6858000"/>
              <a:gd name="connsiteX317" fmla="*/ 5055427 w 7472601"/>
              <a:gd name="connsiteY317" fmla="*/ 5931476 h 6858000"/>
              <a:gd name="connsiteX318" fmla="*/ 5371814 w 7472601"/>
              <a:gd name="connsiteY318" fmla="*/ 5678975 h 6858000"/>
              <a:gd name="connsiteX319" fmla="*/ 4987918 w 7472601"/>
              <a:gd name="connsiteY319" fmla="*/ 5838701 h 6858000"/>
              <a:gd name="connsiteX320" fmla="*/ 4317146 w 7472601"/>
              <a:gd name="connsiteY320" fmla="*/ 6587716 h 6858000"/>
              <a:gd name="connsiteX321" fmla="*/ 4171627 w 7472601"/>
              <a:gd name="connsiteY321" fmla="*/ 6858000 h 6858000"/>
              <a:gd name="connsiteX322" fmla="*/ 4081585 w 7472601"/>
              <a:gd name="connsiteY322" fmla="*/ 6858000 h 6858000"/>
              <a:gd name="connsiteX323" fmla="*/ 4238603 w 7472601"/>
              <a:gd name="connsiteY323" fmla="*/ 6559341 h 6858000"/>
              <a:gd name="connsiteX324" fmla="*/ 4778333 w 7472601"/>
              <a:gd name="connsiteY324" fmla="*/ 5873626 h 6858000"/>
              <a:gd name="connsiteX325" fmla="*/ 5414185 w 7472601"/>
              <a:gd name="connsiteY325" fmla="*/ 5573882 h 6858000"/>
              <a:gd name="connsiteX326" fmla="*/ 5959648 w 7472601"/>
              <a:gd name="connsiteY326" fmla="*/ 4760797 h 6858000"/>
              <a:gd name="connsiteX327" fmla="*/ 5355019 w 7472601"/>
              <a:gd name="connsiteY327" fmla="*/ 4734672 h 6858000"/>
              <a:gd name="connsiteX328" fmla="*/ 5083565 w 7472601"/>
              <a:gd name="connsiteY328" fmla="*/ 5179121 h 6858000"/>
              <a:gd name="connsiteX329" fmla="*/ 4713577 w 7472601"/>
              <a:gd name="connsiteY329" fmla="*/ 5616803 h 6858000"/>
              <a:gd name="connsiteX330" fmla="*/ 3989559 w 7472601"/>
              <a:gd name="connsiteY330" fmla="*/ 6145945 h 6858000"/>
              <a:gd name="connsiteX331" fmla="*/ 3939824 w 7472601"/>
              <a:gd name="connsiteY331" fmla="*/ 6066900 h 6858000"/>
              <a:gd name="connsiteX332" fmla="*/ 4584537 w 7472601"/>
              <a:gd name="connsiteY332" fmla="*/ 5324826 h 6858000"/>
              <a:gd name="connsiteX333" fmla="*/ 5037105 w 7472601"/>
              <a:gd name="connsiteY333" fmla="*/ 5088765 h 6858000"/>
              <a:gd name="connsiteX334" fmla="*/ 5039930 w 7472601"/>
              <a:gd name="connsiteY334" fmla="*/ 5089585 h 6858000"/>
              <a:gd name="connsiteX335" fmla="*/ 5263764 w 7472601"/>
              <a:gd name="connsiteY335" fmla="*/ 4735525 h 6858000"/>
              <a:gd name="connsiteX336" fmla="*/ 4086300 w 7472601"/>
              <a:gd name="connsiteY336" fmla="*/ 4884599 h 6858000"/>
              <a:gd name="connsiteX337" fmla="*/ 4085485 w 7472601"/>
              <a:gd name="connsiteY337" fmla="*/ 4899070 h 6858000"/>
              <a:gd name="connsiteX338" fmla="*/ 3871915 w 7472601"/>
              <a:gd name="connsiteY338" fmla="*/ 5253645 h 6858000"/>
              <a:gd name="connsiteX339" fmla="*/ 3799374 w 7472601"/>
              <a:gd name="connsiteY339" fmla="*/ 5466127 h 6858000"/>
              <a:gd name="connsiteX340" fmla="*/ 3498850 w 7472601"/>
              <a:gd name="connsiteY340" fmla="*/ 6661888 h 6858000"/>
              <a:gd name="connsiteX341" fmla="*/ 3399216 w 7472601"/>
              <a:gd name="connsiteY341" fmla="*/ 6858000 h 6858000"/>
              <a:gd name="connsiteX342" fmla="*/ 3303688 w 7472601"/>
              <a:gd name="connsiteY342" fmla="*/ 6858000 h 6858000"/>
              <a:gd name="connsiteX343" fmla="*/ 3391774 w 7472601"/>
              <a:gd name="connsiteY343" fmla="*/ 6697181 h 6858000"/>
              <a:gd name="connsiteX344" fmla="*/ 3735540 w 7472601"/>
              <a:gd name="connsiteY344" fmla="*/ 5546923 h 6858000"/>
              <a:gd name="connsiteX345" fmla="*/ 3729438 w 7472601"/>
              <a:gd name="connsiteY345" fmla="*/ 5569058 h 6858000"/>
              <a:gd name="connsiteX346" fmla="*/ 3707782 w 7472601"/>
              <a:gd name="connsiteY346" fmla="*/ 5644908 h 6858000"/>
              <a:gd name="connsiteX347" fmla="*/ 3583827 w 7472601"/>
              <a:gd name="connsiteY347" fmla="*/ 6039215 h 6858000"/>
              <a:gd name="connsiteX348" fmla="*/ 3547861 w 7472601"/>
              <a:gd name="connsiteY348" fmla="*/ 6129609 h 6858000"/>
              <a:gd name="connsiteX349" fmla="*/ 3490905 w 7472601"/>
              <a:gd name="connsiteY349" fmla="*/ 6277660 h 6858000"/>
              <a:gd name="connsiteX350" fmla="*/ 3455859 w 7472601"/>
              <a:gd name="connsiteY350" fmla="*/ 6391301 h 6858000"/>
              <a:gd name="connsiteX351" fmla="*/ 3429112 w 7472601"/>
              <a:gd name="connsiteY351" fmla="*/ 6479469 h 6858000"/>
              <a:gd name="connsiteX352" fmla="*/ 3304862 w 7472601"/>
              <a:gd name="connsiteY352" fmla="*/ 6796476 h 6858000"/>
              <a:gd name="connsiteX353" fmla="*/ 3276071 w 7472601"/>
              <a:gd name="connsiteY353" fmla="*/ 6858000 h 6858000"/>
              <a:gd name="connsiteX354" fmla="*/ 3240805 w 7472601"/>
              <a:gd name="connsiteY354" fmla="*/ 6858000 h 6858000"/>
              <a:gd name="connsiteX355" fmla="*/ 3275917 w 7472601"/>
              <a:gd name="connsiteY355" fmla="*/ 6783192 h 6858000"/>
              <a:gd name="connsiteX356" fmla="*/ 3399358 w 7472601"/>
              <a:gd name="connsiteY356" fmla="*/ 6469011 h 6858000"/>
              <a:gd name="connsiteX357" fmla="*/ 3425650 w 7472601"/>
              <a:gd name="connsiteY357" fmla="*/ 6381333 h 6858000"/>
              <a:gd name="connsiteX358" fmla="*/ 3460661 w 7472601"/>
              <a:gd name="connsiteY358" fmla="*/ 6266763 h 6858000"/>
              <a:gd name="connsiteX359" fmla="*/ 3518021 w 7472601"/>
              <a:gd name="connsiteY359" fmla="*/ 6117298 h 6858000"/>
              <a:gd name="connsiteX360" fmla="*/ 3554035 w 7472601"/>
              <a:gd name="connsiteY360" fmla="*/ 6027832 h 6858000"/>
              <a:gd name="connsiteX361" fmla="*/ 3677174 w 7472601"/>
              <a:gd name="connsiteY361" fmla="*/ 5636351 h 6858000"/>
              <a:gd name="connsiteX362" fmla="*/ 3698819 w 7472601"/>
              <a:gd name="connsiteY362" fmla="*/ 5560503 h 6858000"/>
              <a:gd name="connsiteX363" fmla="*/ 3702094 w 7472601"/>
              <a:gd name="connsiteY363" fmla="*/ 5549194 h 6858000"/>
              <a:gd name="connsiteX364" fmla="*/ 3398355 w 7472601"/>
              <a:gd name="connsiteY364" fmla="*/ 6094603 h 6858000"/>
              <a:gd name="connsiteX365" fmla="*/ 3193941 w 7472601"/>
              <a:gd name="connsiteY365" fmla="*/ 6798775 h 6858000"/>
              <a:gd name="connsiteX366" fmla="*/ 3184140 w 7472601"/>
              <a:gd name="connsiteY366" fmla="*/ 6858000 h 6858000"/>
              <a:gd name="connsiteX367" fmla="*/ 3099978 w 7472601"/>
              <a:gd name="connsiteY367" fmla="*/ 6858000 h 6858000"/>
              <a:gd name="connsiteX368" fmla="*/ 3101556 w 7472601"/>
              <a:gd name="connsiteY368" fmla="*/ 6843337 h 6858000"/>
              <a:gd name="connsiteX369" fmla="*/ 3370162 w 7472601"/>
              <a:gd name="connsiteY369" fmla="*/ 5785550 h 6858000"/>
              <a:gd name="connsiteX370" fmla="*/ 3746477 w 7472601"/>
              <a:gd name="connsiteY370" fmla="*/ 5377889 h 6858000"/>
              <a:gd name="connsiteX371" fmla="*/ 3863399 w 7472601"/>
              <a:gd name="connsiteY371" fmla="*/ 5087257 h 6858000"/>
              <a:gd name="connsiteX372" fmla="*/ 3968712 w 7472601"/>
              <a:gd name="connsiteY372" fmla="*/ 4913989 h 6858000"/>
              <a:gd name="connsiteX373" fmla="*/ 2792390 w 7472601"/>
              <a:gd name="connsiteY373" fmla="*/ 5382974 h 6858000"/>
              <a:gd name="connsiteX374" fmla="*/ 2714982 w 7472601"/>
              <a:gd name="connsiteY374" fmla="*/ 5427051 h 6858000"/>
              <a:gd name="connsiteX375" fmla="*/ 2813361 w 7472601"/>
              <a:gd name="connsiteY375" fmla="*/ 6023912 h 6858000"/>
              <a:gd name="connsiteX376" fmla="*/ 2688430 w 7472601"/>
              <a:gd name="connsiteY376" fmla="*/ 6801564 h 6858000"/>
              <a:gd name="connsiteX377" fmla="*/ 2629626 w 7472601"/>
              <a:gd name="connsiteY377" fmla="*/ 6763394 h 6858000"/>
              <a:gd name="connsiteX378" fmla="*/ 2565328 w 7472601"/>
              <a:gd name="connsiteY378" fmla="*/ 5516399 h 6858000"/>
              <a:gd name="connsiteX379" fmla="*/ 1922999 w 7472601"/>
              <a:gd name="connsiteY379" fmla="*/ 5980343 h 6858000"/>
              <a:gd name="connsiteX380" fmla="*/ 1950261 w 7472601"/>
              <a:gd name="connsiteY380" fmla="*/ 6405858 h 6858000"/>
              <a:gd name="connsiteX381" fmla="*/ 2365554 w 7472601"/>
              <a:gd name="connsiteY381" fmla="*/ 6759107 h 6858000"/>
              <a:gd name="connsiteX382" fmla="*/ 2424142 w 7472601"/>
              <a:gd name="connsiteY382" fmla="*/ 6858000 h 6858000"/>
              <a:gd name="connsiteX383" fmla="*/ 2395994 w 7472601"/>
              <a:gd name="connsiteY383" fmla="*/ 6858000 h 6858000"/>
              <a:gd name="connsiteX384" fmla="*/ 2392863 w 7472601"/>
              <a:gd name="connsiteY384" fmla="*/ 6852964 h 6858000"/>
              <a:gd name="connsiteX385" fmla="*/ 2017589 w 7472601"/>
              <a:gd name="connsiteY385" fmla="*/ 6493982 h 6858000"/>
              <a:gd name="connsiteX386" fmla="*/ 2147336 w 7472601"/>
              <a:gd name="connsiteY386" fmla="*/ 6594052 h 6858000"/>
              <a:gd name="connsiteX387" fmla="*/ 2207047 w 7472601"/>
              <a:gd name="connsiteY387" fmla="*/ 6654540 h 6858000"/>
              <a:gd name="connsiteX388" fmla="*/ 2299106 w 7472601"/>
              <a:gd name="connsiteY388" fmla="*/ 6778931 h 6858000"/>
              <a:gd name="connsiteX389" fmla="*/ 2314430 w 7472601"/>
              <a:gd name="connsiteY389" fmla="*/ 6801144 h 6858000"/>
              <a:gd name="connsiteX390" fmla="*/ 2352406 w 7472601"/>
              <a:gd name="connsiteY390" fmla="*/ 6858000 h 6858000"/>
              <a:gd name="connsiteX391" fmla="*/ 2314492 w 7472601"/>
              <a:gd name="connsiteY391" fmla="*/ 6858000 h 6858000"/>
              <a:gd name="connsiteX392" fmla="*/ 2288095 w 7472601"/>
              <a:gd name="connsiteY392" fmla="*/ 6818030 h 6858000"/>
              <a:gd name="connsiteX393" fmla="*/ 2272768 w 7472601"/>
              <a:gd name="connsiteY393" fmla="*/ 6795822 h 6858000"/>
              <a:gd name="connsiteX394" fmla="*/ 2182715 w 7472601"/>
              <a:gd name="connsiteY394" fmla="*/ 6675071 h 6858000"/>
              <a:gd name="connsiteX395" fmla="*/ 2032061 w 7472601"/>
              <a:gd name="connsiteY395" fmla="*/ 6541380 h 6858000"/>
              <a:gd name="connsiteX396" fmla="*/ 2257220 w 7472601"/>
              <a:gd name="connsiteY396" fmla="*/ 6826257 h 6858000"/>
              <a:gd name="connsiteX397" fmla="*/ 2281324 w 7472601"/>
              <a:gd name="connsiteY397" fmla="*/ 6858000 h 6858000"/>
              <a:gd name="connsiteX398" fmla="*/ 2242860 w 7472601"/>
              <a:gd name="connsiteY398" fmla="*/ 6858000 h 6858000"/>
              <a:gd name="connsiteX399" fmla="*/ 2232818 w 7472601"/>
              <a:gd name="connsiteY399" fmla="*/ 6844926 h 6858000"/>
              <a:gd name="connsiteX400" fmla="*/ 1990172 w 7472601"/>
              <a:gd name="connsiteY400" fmla="*/ 6542121 h 6858000"/>
              <a:gd name="connsiteX401" fmla="*/ 2124090 w 7472601"/>
              <a:gd name="connsiteY401" fmla="*/ 6761017 h 6858000"/>
              <a:gd name="connsiteX402" fmla="*/ 2200380 w 7472601"/>
              <a:gd name="connsiteY402" fmla="*/ 6858000 h 6858000"/>
              <a:gd name="connsiteX403" fmla="*/ 2147507 w 7472601"/>
              <a:gd name="connsiteY403" fmla="*/ 6858000 h 6858000"/>
              <a:gd name="connsiteX404" fmla="*/ 2070668 w 7472601"/>
              <a:gd name="connsiteY404" fmla="*/ 6761520 h 6858000"/>
              <a:gd name="connsiteX405" fmla="*/ 1975142 w 7472601"/>
              <a:gd name="connsiteY405" fmla="*/ 6585570 h 6858000"/>
              <a:gd name="connsiteX406" fmla="*/ 2050035 w 7472601"/>
              <a:gd name="connsiteY406" fmla="*/ 6813345 h 6858000"/>
              <a:gd name="connsiteX407" fmla="*/ 2063025 w 7472601"/>
              <a:gd name="connsiteY407" fmla="*/ 6858000 h 6858000"/>
              <a:gd name="connsiteX408" fmla="*/ 2021675 w 7472601"/>
              <a:gd name="connsiteY408" fmla="*/ 6858000 h 6858000"/>
              <a:gd name="connsiteX409" fmla="*/ 2019308 w 7472601"/>
              <a:gd name="connsiteY409" fmla="*/ 6847118 h 6858000"/>
              <a:gd name="connsiteX410" fmla="*/ 1938835 w 7472601"/>
              <a:gd name="connsiteY410" fmla="*/ 6551160 h 6858000"/>
              <a:gd name="connsiteX411" fmla="*/ 1953230 w 7472601"/>
              <a:gd name="connsiteY411" fmla="*/ 6759699 h 6858000"/>
              <a:gd name="connsiteX412" fmla="*/ 1956763 w 7472601"/>
              <a:gd name="connsiteY412" fmla="*/ 6778191 h 6858000"/>
              <a:gd name="connsiteX413" fmla="*/ 1967925 w 7472601"/>
              <a:gd name="connsiteY413" fmla="*/ 6858000 h 6858000"/>
              <a:gd name="connsiteX414" fmla="*/ 1936622 w 7472601"/>
              <a:gd name="connsiteY414" fmla="*/ 6858000 h 6858000"/>
              <a:gd name="connsiteX415" fmla="*/ 1926261 w 7472601"/>
              <a:gd name="connsiteY415" fmla="*/ 6784064 h 6858000"/>
              <a:gd name="connsiteX416" fmla="*/ 1922724 w 7472601"/>
              <a:gd name="connsiteY416" fmla="*/ 6765577 h 6858000"/>
              <a:gd name="connsiteX417" fmla="*/ 1904650 w 7472601"/>
              <a:gd name="connsiteY417" fmla="*/ 6639616 h 6858000"/>
              <a:gd name="connsiteX418" fmla="*/ 1885273 w 7472601"/>
              <a:gd name="connsiteY418" fmla="*/ 6858000 h 6858000"/>
              <a:gd name="connsiteX419" fmla="*/ 1854363 w 7472601"/>
              <a:gd name="connsiteY419" fmla="*/ 6858000 h 6858000"/>
              <a:gd name="connsiteX420" fmla="*/ 1880391 w 7472601"/>
              <a:gd name="connsiteY420" fmla="*/ 6603796 h 6858000"/>
              <a:gd name="connsiteX421" fmla="*/ 1818273 w 7472601"/>
              <a:gd name="connsiteY421" fmla="*/ 6715729 h 6858000"/>
              <a:gd name="connsiteX422" fmla="*/ 1794691 w 7472601"/>
              <a:gd name="connsiteY422" fmla="*/ 6843239 h 6858000"/>
              <a:gd name="connsiteX423" fmla="*/ 1794914 w 7472601"/>
              <a:gd name="connsiteY423" fmla="*/ 6858000 h 6858000"/>
              <a:gd name="connsiteX424" fmla="*/ 1746128 w 7472601"/>
              <a:gd name="connsiteY424" fmla="*/ 6858000 h 6858000"/>
              <a:gd name="connsiteX425" fmla="*/ 1753934 w 7472601"/>
              <a:gd name="connsiteY425" fmla="*/ 6724796 h 6858000"/>
              <a:gd name="connsiteX426" fmla="*/ 1792053 w 7472601"/>
              <a:gd name="connsiteY426" fmla="*/ 6572396 h 6858000"/>
              <a:gd name="connsiteX427" fmla="*/ 1862248 w 7472601"/>
              <a:gd name="connsiteY427" fmla="*/ 6266397 h 6858000"/>
              <a:gd name="connsiteX428" fmla="*/ 1862250 w 7472601"/>
              <a:gd name="connsiteY428" fmla="*/ 6033531 h 6858000"/>
              <a:gd name="connsiteX429" fmla="*/ 1211999 w 7472601"/>
              <a:gd name="connsiteY429" fmla="*/ 6683610 h 6858000"/>
              <a:gd name="connsiteX430" fmla="*/ 1213266 w 7472601"/>
              <a:gd name="connsiteY430" fmla="*/ 6691947 h 6858000"/>
              <a:gd name="connsiteX431" fmla="*/ 1203370 w 7472601"/>
              <a:gd name="connsiteY431" fmla="*/ 6850676 h 6858000"/>
              <a:gd name="connsiteX432" fmla="*/ 1203671 w 7472601"/>
              <a:gd name="connsiteY432" fmla="*/ 6858000 h 6858000"/>
              <a:gd name="connsiteX433" fmla="*/ 1143180 w 7472601"/>
              <a:gd name="connsiteY433" fmla="*/ 6858000 h 6858000"/>
              <a:gd name="connsiteX434" fmla="*/ 1142176 w 7472601"/>
              <a:gd name="connsiteY434" fmla="*/ 6766045 h 6858000"/>
              <a:gd name="connsiteX435" fmla="*/ 1067484 w 7472601"/>
              <a:gd name="connsiteY435" fmla="*/ 6858000 h 6858000"/>
              <a:gd name="connsiteX436" fmla="*/ 953928 w 7472601"/>
              <a:gd name="connsiteY436" fmla="*/ 6858000 h 6858000"/>
              <a:gd name="connsiteX437" fmla="*/ 959715 w 7472601"/>
              <a:gd name="connsiteY437" fmla="*/ 6850185 h 6858000"/>
              <a:gd name="connsiteX438" fmla="*/ 1483788 w 7472601"/>
              <a:gd name="connsiteY438" fmla="*/ 6259174 h 6858000"/>
              <a:gd name="connsiteX439" fmla="*/ 1100671 w 7472601"/>
              <a:gd name="connsiteY439" fmla="*/ 6252137 h 6858000"/>
              <a:gd name="connsiteX440" fmla="*/ 1090144 w 7472601"/>
              <a:gd name="connsiteY440" fmla="*/ 6256748 h 6858000"/>
              <a:gd name="connsiteX441" fmla="*/ 1095872 w 7472601"/>
              <a:gd name="connsiteY441" fmla="*/ 6271892 h 6858000"/>
              <a:gd name="connsiteX442" fmla="*/ 262785 w 7472601"/>
              <a:gd name="connsiteY442" fmla="*/ 6845450 h 6858000"/>
              <a:gd name="connsiteX443" fmla="*/ 209968 w 7472601"/>
              <a:gd name="connsiteY443" fmla="*/ 6770713 h 6858000"/>
              <a:gd name="connsiteX444" fmla="*/ 873460 w 7472601"/>
              <a:gd name="connsiteY444" fmla="*/ 6253768 h 6858000"/>
              <a:gd name="connsiteX445" fmla="*/ 192686 w 7472601"/>
              <a:gd name="connsiteY445" fmla="*/ 5849257 h 6858000"/>
              <a:gd name="connsiteX446" fmla="*/ 4696 w 7472601"/>
              <a:gd name="connsiteY446" fmla="*/ 5697668 h 6858000"/>
              <a:gd name="connsiteX447" fmla="*/ 0 w 7472601"/>
              <a:gd name="connsiteY447" fmla="*/ 5689984 h 6858000"/>
              <a:gd name="connsiteX448" fmla="*/ 0 w 7472601"/>
              <a:gd name="connsiteY448" fmla="*/ 5513472 h 6858000"/>
              <a:gd name="connsiteX449" fmla="*/ 174101 w 7472601"/>
              <a:gd name="connsiteY449" fmla="*/ 5620277 h 6858000"/>
              <a:gd name="connsiteX450" fmla="*/ 891800 w 7472601"/>
              <a:gd name="connsiteY450" fmla="*/ 6036935 h 6858000"/>
              <a:gd name="connsiteX451" fmla="*/ 1072219 w 7472601"/>
              <a:gd name="connsiteY451" fmla="*/ 6169443 h 6858000"/>
              <a:gd name="connsiteX452" fmla="*/ 1074117 w 7472601"/>
              <a:gd name="connsiteY452" fmla="*/ 6170301 h 6858000"/>
              <a:gd name="connsiteX453" fmla="*/ 1083114 w 7472601"/>
              <a:gd name="connsiteY453" fmla="*/ 6174131 h 6858000"/>
              <a:gd name="connsiteX454" fmla="*/ 1543010 w 7472601"/>
              <a:gd name="connsiteY454" fmla="*/ 6191140 h 6858000"/>
              <a:gd name="connsiteX455" fmla="*/ 1551080 w 7472601"/>
              <a:gd name="connsiteY455" fmla="*/ 6195006 h 6858000"/>
              <a:gd name="connsiteX456" fmla="*/ 2345443 w 7472601"/>
              <a:gd name="connsiteY456" fmla="*/ 5549882 h 6858000"/>
              <a:gd name="connsiteX457" fmla="*/ 1721499 w 7472601"/>
              <a:gd name="connsiteY457" fmla="*/ 5599969 h 6858000"/>
              <a:gd name="connsiteX458" fmla="*/ 767716 w 7472601"/>
              <a:gd name="connsiteY458" fmla="*/ 5472768 h 6858000"/>
              <a:gd name="connsiteX459" fmla="*/ 722147 w 7472601"/>
              <a:gd name="connsiteY459" fmla="*/ 5393091 h 6858000"/>
              <a:gd name="connsiteX460" fmla="*/ 1485552 w 7472601"/>
              <a:gd name="connsiteY460" fmla="*/ 5313202 h 6858000"/>
              <a:gd name="connsiteX461" fmla="*/ 2143004 w 7472601"/>
              <a:gd name="connsiteY461" fmla="*/ 5402420 h 6858000"/>
              <a:gd name="connsiteX462" fmla="*/ 1933391 w 7472601"/>
              <a:gd name="connsiteY462" fmla="*/ 5156971 h 6858000"/>
              <a:gd name="connsiteX463" fmla="*/ 1827118 w 7472601"/>
              <a:gd name="connsiteY463" fmla="*/ 4968410 h 6858000"/>
              <a:gd name="connsiteX464" fmla="*/ 1837349 w 7472601"/>
              <a:gd name="connsiteY464" fmla="*/ 4956357 h 6858000"/>
              <a:gd name="connsiteX465" fmla="*/ 2162835 w 7472601"/>
              <a:gd name="connsiteY465" fmla="*/ 5187853 h 6858000"/>
              <a:gd name="connsiteX466" fmla="*/ 2257167 w 7472601"/>
              <a:gd name="connsiteY466" fmla="*/ 5462123 h 6858000"/>
              <a:gd name="connsiteX467" fmla="*/ 2261598 w 7472601"/>
              <a:gd name="connsiteY467" fmla="*/ 5467998 h 6858000"/>
              <a:gd name="connsiteX468" fmla="*/ 2437177 w 7472601"/>
              <a:gd name="connsiteY468" fmla="*/ 5479608 h 6858000"/>
              <a:gd name="connsiteX469" fmla="*/ 2445247 w 7472601"/>
              <a:gd name="connsiteY469" fmla="*/ 5483476 h 6858000"/>
              <a:gd name="connsiteX470" fmla="*/ 2743626 w 7472601"/>
              <a:gd name="connsiteY470" fmla="*/ 5304819 h 6858000"/>
              <a:gd name="connsiteX471" fmla="*/ 3048102 w 7472601"/>
              <a:gd name="connsiteY471" fmla="*/ 5150595 h 6858000"/>
              <a:gd name="connsiteX472" fmla="*/ 1799414 w 7472601"/>
              <a:gd name="connsiteY472" fmla="*/ 4694732 h 6858000"/>
              <a:gd name="connsiteX473" fmla="*/ 1771735 w 7472601"/>
              <a:gd name="connsiteY473" fmla="*/ 4619929 h 6858000"/>
              <a:gd name="connsiteX474" fmla="*/ 3104273 w 7472601"/>
              <a:gd name="connsiteY474" fmla="*/ 5076159 h 6858000"/>
              <a:gd name="connsiteX475" fmla="*/ 3113245 w 7472601"/>
              <a:gd name="connsiteY475" fmla="*/ 5090705 h 6858000"/>
              <a:gd name="connsiteX476" fmla="*/ 3126294 w 7472601"/>
              <a:gd name="connsiteY476" fmla="*/ 5114400 h 6858000"/>
              <a:gd name="connsiteX477" fmla="*/ 3937433 w 7472601"/>
              <a:gd name="connsiteY477" fmla="*/ 4830473 h 6858000"/>
              <a:gd name="connsiteX478" fmla="*/ 3590475 w 7472601"/>
              <a:gd name="connsiteY478" fmla="*/ 4597974 h 6858000"/>
              <a:gd name="connsiteX479" fmla="*/ 3100264 w 7472601"/>
              <a:gd name="connsiteY479" fmla="*/ 4579845 h 6858000"/>
              <a:gd name="connsiteX480" fmla="*/ 2183576 w 7472601"/>
              <a:gd name="connsiteY480" fmla="*/ 4227150 h 6858000"/>
              <a:gd name="connsiteX481" fmla="*/ 2151029 w 7472601"/>
              <a:gd name="connsiteY481" fmla="*/ 4146947 h 6858000"/>
              <a:gd name="connsiteX482" fmla="*/ 3563434 w 7472601"/>
              <a:gd name="connsiteY482" fmla="*/ 4469115 h 6858000"/>
              <a:gd name="connsiteX483" fmla="*/ 3177952 w 7472601"/>
              <a:gd name="connsiteY483" fmla="*/ 3657386 h 6858000"/>
              <a:gd name="connsiteX484" fmla="*/ 3189263 w 7472601"/>
              <a:gd name="connsiteY484" fmla="*/ 3625726 h 6858000"/>
              <a:gd name="connsiteX485" fmla="*/ 3560912 w 7472601"/>
              <a:gd name="connsiteY485" fmla="*/ 4079863 h 6858000"/>
              <a:gd name="connsiteX486" fmla="*/ 3626636 w 7472601"/>
              <a:gd name="connsiteY486" fmla="*/ 4512230 h 6858000"/>
              <a:gd name="connsiteX487" fmla="*/ 3653088 w 7472601"/>
              <a:gd name="connsiteY487" fmla="*/ 4521417 h 6858000"/>
              <a:gd name="connsiteX488" fmla="*/ 3988128 w 7472601"/>
              <a:gd name="connsiteY488" fmla="*/ 4817267 h 6858000"/>
              <a:gd name="connsiteX489" fmla="*/ 4830582 w 7472601"/>
              <a:gd name="connsiteY489" fmla="*/ 4676000 h 6858000"/>
              <a:gd name="connsiteX490" fmla="*/ 4830100 w 7472601"/>
              <a:gd name="connsiteY490" fmla="*/ 4675554 h 6858000"/>
              <a:gd name="connsiteX491" fmla="*/ 4036318 w 7472601"/>
              <a:gd name="connsiteY491" fmla="*/ 4147013 h 6858000"/>
              <a:gd name="connsiteX492" fmla="*/ 3432098 w 7472601"/>
              <a:gd name="connsiteY492" fmla="*/ 3537312 h 6858000"/>
              <a:gd name="connsiteX493" fmla="*/ 3446761 w 7472601"/>
              <a:gd name="connsiteY493" fmla="*/ 3461278 h 6858000"/>
              <a:gd name="connsiteX494" fmla="*/ 4419733 w 7472601"/>
              <a:gd name="connsiteY494" fmla="*/ 3963555 h 6858000"/>
              <a:gd name="connsiteX495" fmla="*/ 4781371 w 7472601"/>
              <a:gd name="connsiteY495" fmla="*/ 4458604 h 6858000"/>
              <a:gd name="connsiteX496" fmla="*/ 4780440 w 7472601"/>
              <a:gd name="connsiteY496" fmla="*/ 4470290 h 6858000"/>
              <a:gd name="connsiteX497" fmla="*/ 4898954 w 7472601"/>
              <a:gd name="connsiteY497" fmla="*/ 4662092 h 6858000"/>
              <a:gd name="connsiteX498" fmla="*/ 4900699 w 7472601"/>
              <a:gd name="connsiteY498" fmla="*/ 4670867 h 6858000"/>
              <a:gd name="connsiteX499" fmla="*/ 5714511 w 7472601"/>
              <a:gd name="connsiteY499" fmla="*/ 4663483 h 6858000"/>
              <a:gd name="connsiteX500" fmla="*/ 5464793 w 7472601"/>
              <a:gd name="connsiteY500" fmla="*/ 4393556 h 6858000"/>
              <a:gd name="connsiteX501" fmla="*/ 5461897 w 7472601"/>
              <a:gd name="connsiteY501" fmla="*/ 4390879 h 6858000"/>
              <a:gd name="connsiteX502" fmla="*/ 4294126 w 7472601"/>
              <a:gd name="connsiteY502" fmla="*/ 3303048 h 6858000"/>
              <a:gd name="connsiteX503" fmla="*/ 4305321 w 7472601"/>
              <a:gd name="connsiteY503" fmla="*/ 3256953 h 6858000"/>
              <a:gd name="connsiteX504" fmla="*/ 4949299 w 7472601"/>
              <a:gd name="connsiteY504" fmla="*/ 3766336 h 6858000"/>
              <a:gd name="connsiteX505" fmla="*/ 5291452 w 7472601"/>
              <a:gd name="connsiteY505" fmla="*/ 4076801 h 6858000"/>
              <a:gd name="connsiteX506" fmla="*/ 5434998 w 7472601"/>
              <a:gd name="connsiteY506" fmla="*/ 4254100 h 6858000"/>
              <a:gd name="connsiteX507" fmla="*/ 5351015 w 7472601"/>
              <a:gd name="connsiteY507" fmla="*/ 3760989 h 6858000"/>
              <a:gd name="connsiteX508" fmla="*/ 5413780 w 7472601"/>
              <a:gd name="connsiteY508" fmla="*/ 2966265 h 6858000"/>
              <a:gd name="connsiteX509" fmla="*/ 5425627 w 7472601"/>
              <a:gd name="connsiteY509" fmla="*/ 2954192 h 6858000"/>
              <a:gd name="connsiteX510" fmla="*/ 6604735 w 7472601"/>
              <a:gd name="connsiteY510" fmla="*/ 2041381 h 6858000"/>
              <a:gd name="connsiteX511" fmla="*/ 7204487 w 7472601"/>
              <a:gd name="connsiteY511" fmla="*/ 2742112 h 6858000"/>
              <a:gd name="connsiteX512" fmla="*/ 7131592 w 7472601"/>
              <a:gd name="connsiteY512" fmla="*/ 2672096 h 6858000"/>
              <a:gd name="connsiteX513" fmla="*/ 6996344 w 7472601"/>
              <a:gd name="connsiteY513" fmla="*/ 2518310 h 6858000"/>
              <a:gd name="connsiteX514" fmla="*/ 6735495 w 7472601"/>
              <a:gd name="connsiteY514" fmla="*/ 2196890 h 6858000"/>
              <a:gd name="connsiteX515" fmla="*/ 6721901 w 7472601"/>
              <a:gd name="connsiteY515" fmla="*/ 2179274 h 6858000"/>
              <a:gd name="connsiteX516" fmla="*/ 6604735 w 7472601"/>
              <a:gd name="connsiteY516" fmla="*/ 2041381 h 6858000"/>
              <a:gd name="connsiteX517" fmla="*/ 6591670 w 7472601"/>
              <a:gd name="connsiteY517" fmla="*/ 1988277 h 6858000"/>
              <a:gd name="connsiteX518" fmla="*/ 6747349 w 7472601"/>
              <a:gd name="connsiteY518" fmla="*/ 2160069 h 6858000"/>
              <a:gd name="connsiteX519" fmla="*/ 6760943 w 7472601"/>
              <a:gd name="connsiteY519" fmla="*/ 2177686 h 6858000"/>
              <a:gd name="connsiteX520" fmla="*/ 7021065 w 7472601"/>
              <a:gd name="connsiteY520" fmla="*/ 2498102 h 6858000"/>
              <a:gd name="connsiteX521" fmla="*/ 7155223 w 7472601"/>
              <a:gd name="connsiteY521" fmla="*/ 2650386 h 6858000"/>
              <a:gd name="connsiteX522" fmla="*/ 7203167 w 7472601"/>
              <a:gd name="connsiteY522" fmla="*/ 2697288 h 6858000"/>
              <a:gd name="connsiteX523" fmla="*/ 6937703 w 7472601"/>
              <a:gd name="connsiteY523" fmla="*/ 2321981 h 6858000"/>
              <a:gd name="connsiteX524" fmla="*/ 6591670 w 7472601"/>
              <a:gd name="connsiteY524" fmla="*/ 1988277 h 6858000"/>
              <a:gd name="connsiteX525" fmla="*/ 5798671 w 7472601"/>
              <a:gd name="connsiteY525" fmla="*/ 1981601 h 6858000"/>
              <a:gd name="connsiteX526" fmla="*/ 5754709 w 7472601"/>
              <a:gd name="connsiteY526" fmla="*/ 2071454 h 6858000"/>
              <a:gd name="connsiteX527" fmla="*/ 5763044 w 7472601"/>
              <a:gd name="connsiteY527" fmla="*/ 2842206 h 6858000"/>
              <a:gd name="connsiteX528" fmla="*/ 5764974 w 7472601"/>
              <a:gd name="connsiteY528" fmla="*/ 2799609 h 6858000"/>
              <a:gd name="connsiteX529" fmla="*/ 5767665 w 7472601"/>
              <a:gd name="connsiteY529" fmla="*/ 2666409 h 6858000"/>
              <a:gd name="connsiteX530" fmla="*/ 5763055 w 7472601"/>
              <a:gd name="connsiteY530" fmla="*/ 2579705 h 6858000"/>
              <a:gd name="connsiteX531" fmla="*/ 5758079 w 7472601"/>
              <a:gd name="connsiteY531" fmla="*/ 2492508 h 6858000"/>
              <a:gd name="connsiteX532" fmla="*/ 5779325 w 7472601"/>
              <a:gd name="connsiteY532" fmla="*/ 2197069 h 6858000"/>
              <a:gd name="connsiteX533" fmla="*/ 5798671 w 7472601"/>
              <a:gd name="connsiteY533" fmla="*/ 1981601 h 6858000"/>
              <a:gd name="connsiteX534" fmla="*/ 5829202 w 7472601"/>
              <a:gd name="connsiteY534" fmla="*/ 1971679 h 6858000"/>
              <a:gd name="connsiteX535" fmla="*/ 5809558 w 7472601"/>
              <a:gd name="connsiteY535" fmla="*/ 2198043 h 6858000"/>
              <a:gd name="connsiteX536" fmla="*/ 5788653 w 7472601"/>
              <a:gd name="connsiteY536" fmla="*/ 2489430 h 6858000"/>
              <a:gd name="connsiteX537" fmla="*/ 5793439 w 7472601"/>
              <a:gd name="connsiteY537" fmla="*/ 2575235 h 6858000"/>
              <a:gd name="connsiteX538" fmla="*/ 5796837 w 7472601"/>
              <a:gd name="connsiteY538" fmla="*/ 2637633 h 6858000"/>
              <a:gd name="connsiteX539" fmla="*/ 5818614 w 7472601"/>
              <a:gd name="connsiteY539" fmla="*/ 2473055 h 6858000"/>
              <a:gd name="connsiteX540" fmla="*/ 5829202 w 7472601"/>
              <a:gd name="connsiteY540" fmla="*/ 1971679 h 6858000"/>
              <a:gd name="connsiteX541" fmla="*/ 5911389 w 7472601"/>
              <a:gd name="connsiteY541" fmla="*/ 1898371 h 6858000"/>
              <a:gd name="connsiteX542" fmla="*/ 6237627 w 7472601"/>
              <a:gd name="connsiteY542" fmla="*/ 2231921 h 6858000"/>
              <a:gd name="connsiteX543" fmla="*/ 5911389 w 7472601"/>
              <a:gd name="connsiteY543" fmla="*/ 1898371 h 6858000"/>
              <a:gd name="connsiteX544" fmla="*/ 6944437 w 7472601"/>
              <a:gd name="connsiteY544" fmla="*/ 1575402 h 6858000"/>
              <a:gd name="connsiteX545" fmla="*/ 6304730 w 7472601"/>
              <a:gd name="connsiteY545" fmla="*/ 1766654 h 6858000"/>
              <a:gd name="connsiteX546" fmla="*/ 6944437 w 7472601"/>
              <a:gd name="connsiteY546" fmla="*/ 1575402 h 6858000"/>
              <a:gd name="connsiteX547" fmla="*/ 7019523 w 7472601"/>
              <a:gd name="connsiteY547" fmla="*/ 1519450 h 6858000"/>
              <a:gd name="connsiteX548" fmla="*/ 6298091 w 7472601"/>
              <a:gd name="connsiteY548" fmla="*/ 1737122 h 6858000"/>
              <a:gd name="connsiteX549" fmla="*/ 7019523 w 7472601"/>
              <a:gd name="connsiteY549" fmla="*/ 1519450 h 6858000"/>
              <a:gd name="connsiteX550" fmla="*/ 2399523 w 7472601"/>
              <a:gd name="connsiteY550" fmla="*/ 1428234 h 6858000"/>
              <a:gd name="connsiteX551" fmla="*/ 2224982 w 7472601"/>
              <a:gd name="connsiteY551" fmla="*/ 1826201 h 6858000"/>
              <a:gd name="connsiteX552" fmla="*/ 2096099 w 7472601"/>
              <a:gd name="connsiteY552" fmla="*/ 2345900 h 6858000"/>
              <a:gd name="connsiteX553" fmla="*/ 2283317 w 7472601"/>
              <a:gd name="connsiteY553" fmla="*/ 1796925 h 6858000"/>
              <a:gd name="connsiteX554" fmla="*/ 2399523 w 7472601"/>
              <a:gd name="connsiteY554" fmla="*/ 1428234 h 6858000"/>
              <a:gd name="connsiteX555" fmla="*/ 2448558 w 7472601"/>
              <a:gd name="connsiteY555" fmla="*/ 1373435 h 6858000"/>
              <a:gd name="connsiteX556" fmla="*/ 2312521 w 7472601"/>
              <a:gd name="connsiteY556" fmla="*/ 1806140 h 6858000"/>
              <a:gd name="connsiteX557" fmla="*/ 2127533 w 7472601"/>
              <a:gd name="connsiteY557" fmla="*/ 2348380 h 6858000"/>
              <a:gd name="connsiteX558" fmla="*/ 2358080 w 7472601"/>
              <a:gd name="connsiteY558" fmla="*/ 1866134 h 6858000"/>
              <a:gd name="connsiteX559" fmla="*/ 2407436 w 7472601"/>
              <a:gd name="connsiteY559" fmla="*/ 1651070 h 6858000"/>
              <a:gd name="connsiteX560" fmla="*/ 2448558 w 7472601"/>
              <a:gd name="connsiteY560" fmla="*/ 1373435 h 6858000"/>
              <a:gd name="connsiteX561" fmla="*/ 278707 w 7472601"/>
              <a:gd name="connsiteY561" fmla="*/ 1352270 h 6858000"/>
              <a:gd name="connsiteX562" fmla="*/ 321570 w 7472601"/>
              <a:gd name="connsiteY562" fmla="*/ 1861610 h 6858000"/>
              <a:gd name="connsiteX563" fmla="*/ 294281 w 7472601"/>
              <a:gd name="connsiteY563" fmla="*/ 1440658 h 6858000"/>
              <a:gd name="connsiteX564" fmla="*/ 278707 w 7472601"/>
              <a:gd name="connsiteY564" fmla="*/ 1352270 h 6858000"/>
              <a:gd name="connsiteX565" fmla="*/ 1423821 w 7472601"/>
              <a:gd name="connsiteY565" fmla="*/ 1351958 h 6858000"/>
              <a:gd name="connsiteX566" fmla="*/ 1638521 w 7472601"/>
              <a:gd name="connsiteY566" fmla="*/ 1908470 h 6858000"/>
              <a:gd name="connsiteX567" fmla="*/ 1754199 w 7472601"/>
              <a:gd name="connsiteY567" fmla="*/ 2149284 h 6858000"/>
              <a:gd name="connsiteX568" fmla="*/ 1908359 w 7472601"/>
              <a:gd name="connsiteY568" fmla="*/ 2364988 h 6858000"/>
              <a:gd name="connsiteX569" fmla="*/ 1647661 w 7472601"/>
              <a:gd name="connsiteY569" fmla="*/ 1825945 h 6858000"/>
              <a:gd name="connsiteX570" fmla="*/ 1423821 w 7472601"/>
              <a:gd name="connsiteY570" fmla="*/ 1351958 h 6858000"/>
              <a:gd name="connsiteX571" fmla="*/ 1431890 w 7472601"/>
              <a:gd name="connsiteY571" fmla="*/ 1306475 h 6858000"/>
              <a:gd name="connsiteX572" fmla="*/ 1507597 w 7472601"/>
              <a:gd name="connsiteY572" fmla="*/ 1446132 h 6858000"/>
              <a:gd name="connsiteX573" fmla="*/ 1674586 w 7472601"/>
              <a:gd name="connsiteY573" fmla="*/ 1813832 h 6858000"/>
              <a:gd name="connsiteX574" fmla="*/ 1815950 w 7472601"/>
              <a:gd name="connsiteY574" fmla="*/ 2128564 h 6858000"/>
              <a:gd name="connsiteX575" fmla="*/ 1984242 w 7472601"/>
              <a:gd name="connsiteY575" fmla="*/ 2430829 h 6858000"/>
              <a:gd name="connsiteX576" fmla="*/ 2014023 w 7472601"/>
              <a:gd name="connsiteY576" fmla="*/ 2450995 h 6858000"/>
              <a:gd name="connsiteX577" fmla="*/ 1747337 w 7472601"/>
              <a:gd name="connsiteY577" fmla="*/ 1855264 h 6858000"/>
              <a:gd name="connsiteX578" fmla="*/ 1533749 w 7472601"/>
              <a:gd name="connsiteY578" fmla="*/ 1478656 h 6858000"/>
              <a:gd name="connsiteX579" fmla="*/ 1431890 w 7472601"/>
              <a:gd name="connsiteY579" fmla="*/ 1306475 h 6858000"/>
              <a:gd name="connsiteX580" fmla="*/ 5052692 w 7472601"/>
              <a:gd name="connsiteY580" fmla="*/ 1292994 h 6858000"/>
              <a:gd name="connsiteX581" fmla="*/ 5200661 w 7472601"/>
              <a:gd name="connsiteY581" fmla="*/ 1635186 h 6858000"/>
              <a:gd name="connsiteX582" fmla="*/ 5297138 w 7472601"/>
              <a:gd name="connsiteY582" fmla="*/ 1906351 h 6858000"/>
              <a:gd name="connsiteX583" fmla="*/ 5052692 w 7472601"/>
              <a:gd name="connsiteY583" fmla="*/ 1292994 h 6858000"/>
              <a:gd name="connsiteX584" fmla="*/ 5009948 w 7472601"/>
              <a:gd name="connsiteY584" fmla="*/ 1273619 h 6858000"/>
              <a:gd name="connsiteX585" fmla="*/ 5121777 w 7472601"/>
              <a:gd name="connsiteY585" fmla="*/ 1654213 h 6858000"/>
              <a:gd name="connsiteX586" fmla="*/ 5293545 w 7472601"/>
              <a:gd name="connsiteY586" fmla="*/ 2072247 h 6858000"/>
              <a:gd name="connsiteX587" fmla="*/ 5294042 w 7472601"/>
              <a:gd name="connsiteY587" fmla="*/ 2065019 h 6858000"/>
              <a:gd name="connsiteX588" fmla="*/ 5171936 w 7472601"/>
              <a:gd name="connsiteY588" fmla="*/ 1647613 h 6858000"/>
              <a:gd name="connsiteX589" fmla="*/ 5009948 w 7472601"/>
              <a:gd name="connsiteY589" fmla="*/ 1273619 h 6858000"/>
              <a:gd name="connsiteX590" fmla="*/ 655236 w 7472601"/>
              <a:gd name="connsiteY590" fmla="*/ 1268632 h 6858000"/>
              <a:gd name="connsiteX591" fmla="*/ 839521 w 7472601"/>
              <a:gd name="connsiteY591" fmla="*/ 1685315 h 6858000"/>
              <a:gd name="connsiteX592" fmla="*/ 1109416 w 7472601"/>
              <a:gd name="connsiteY592" fmla="*/ 2061663 h 6858000"/>
              <a:gd name="connsiteX593" fmla="*/ 1298300 w 7472601"/>
              <a:gd name="connsiteY593" fmla="*/ 2247742 h 6858000"/>
              <a:gd name="connsiteX594" fmla="*/ 1125871 w 7472601"/>
              <a:gd name="connsiteY594" fmla="*/ 1989513 h 6858000"/>
              <a:gd name="connsiteX595" fmla="*/ 981574 w 7472601"/>
              <a:gd name="connsiteY595" fmla="*/ 1783157 h 6858000"/>
              <a:gd name="connsiteX596" fmla="*/ 922198 w 7472601"/>
              <a:gd name="connsiteY596" fmla="*/ 1677437 h 6858000"/>
              <a:gd name="connsiteX597" fmla="*/ 869293 w 7472601"/>
              <a:gd name="connsiteY597" fmla="*/ 1583214 h 6858000"/>
              <a:gd name="connsiteX598" fmla="*/ 751431 w 7472601"/>
              <a:gd name="connsiteY598" fmla="*/ 1405731 h 6858000"/>
              <a:gd name="connsiteX599" fmla="*/ 655236 w 7472601"/>
              <a:gd name="connsiteY599" fmla="*/ 1268632 h 6858000"/>
              <a:gd name="connsiteX600" fmla="*/ 6516292 w 7472601"/>
              <a:gd name="connsiteY600" fmla="*/ 1263064 h 6858000"/>
              <a:gd name="connsiteX601" fmla="*/ 5736320 w 7472601"/>
              <a:gd name="connsiteY601" fmla="*/ 1501803 h 6858000"/>
              <a:gd name="connsiteX602" fmla="*/ 6516292 w 7472601"/>
              <a:gd name="connsiteY602" fmla="*/ 1263064 h 6858000"/>
              <a:gd name="connsiteX603" fmla="*/ 291466 w 7472601"/>
              <a:gd name="connsiteY603" fmla="*/ 1250369 h 6858000"/>
              <a:gd name="connsiteX604" fmla="*/ 323180 w 7472601"/>
              <a:gd name="connsiteY604" fmla="*/ 1435283 h 6858000"/>
              <a:gd name="connsiteX605" fmla="*/ 349381 w 7472601"/>
              <a:gd name="connsiteY605" fmla="*/ 1875041 h 6858000"/>
              <a:gd name="connsiteX606" fmla="*/ 374363 w 7472601"/>
              <a:gd name="connsiteY606" fmla="*/ 1506494 h 6858000"/>
              <a:gd name="connsiteX607" fmla="*/ 302168 w 7472601"/>
              <a:gd name="connsiteY607" fmla="*/ 1274495 h 6858000"/>
              <a:gd name="connsiteX608" fmla="*/ 291466 w 7472601"/>
              <a:gd name="connsiteY608" fmla="*/ 1250369 h 6858000"/>
              <a:gd name="connsiteX609" fmla="*/ 678222 w 7472601"/>
              <a:gd name="connsiteY609" fmla="*/ 1248670 h 6858000"/>
              <a:gd name="connsiteX610" fmla="*/ 775536 w 7472601"/>
              <a:gd name="connsiteY610" fmla="*/ 1388015 h 6858000"/>
              <a:gd name="connsiteX611" fmla="*/ 894529 w 7472601"/>
              <a:gd name="connsiteY611" fmla="*/ 1567739 h 6858000"/>
              <a:gd name="connsiteX612" fmla="*/ 948000 w 7472601"/>
              <a:gd name="connsiteY612" fmla="*/ 1663088 h 6858000"/>
              <a:gd name="connsiteX613" fmla="*/ 1006812 w 7472601"/>
              <a:gd name="connsiteY613" fmla="*/ 1767683 h 6858000"/>
              <a:gd name="connsiteX614" fmla="*/ 1149133 w 7472601"/>
              <a:gd name="connsiteY614" fmla="*/ 1971513 h 6858000"/>
              <a:gd name="connsiteX615" fmla="*/ 1333952 w 7472601"/>
              <a:gd name="connsiteY615" fmla="*/ 2251620 h 6858000"/>
              <a:gd name="connsiteX616" fmla="*/ 1337329 w 7472601"/>
              <a:gd name="connsiteY616" fmla="*/ 2258350 h 6858000"/>
              <a:gd name="connsiteX617" fmla="*/ 1014726 w 7472601"/>
              <a:gd name="connsiteY617" fmla="*/ 1615556 h 6858000"/>
              <a:gd name="connsiteX618" fmla="*/ 678222 w 7472601"/>
              <a:gd name="connsiteY618" fmla="*/ 1248670 h 6858000"/>
              <a:gd name="connsiteX619" fmla="*/ 6691602 w 7472601"/>
              <a:gd name="connsiteY619" fmla="*/ 1140573 h 6858000"/>
              <a:gd name="connsiteX620" fmla="*/ 6571100 w 7472601"/>
              <a:gd name="connsiteY620" fmla="*/ 1183662 h 6858000"/>
              <a:gd name="connsiteX621" fmla="*/ 6241687 w 7472601"/>
              <a:gd name="connsiteY621" fmla="*/ 1257600 h 6858000"/>
              <a:gd name="connsiteX622" fmla="*/ 5693009 w 7472601"/>
              <a:gd name="connsiteY622" fmla="*/ 1478256 h 6858000"/>
              <a:gd name="connsiteX623" fmla="*/ 6548420 w 7472601"/>
              <a:gd name="connsiteY623" fmla="*/ 1214599 h 6858000"/>
              <a:gd name="connsiteX624" fmla="*/ 6605473 w 7472601"/>
              <a:gd name="connsiteY624" fmla="*/ 1184686 h 6858000"/>
              <a:gd name="connsiteX625" fmla="*/ 6691602 w 7472601"/>
              <a:gd name="connsiteY625" fmla="*/ 1140573 h 6858000"/>
              <a:gd name="connsiteX626" fmla="*/ 4002475 w 7472601"/>
              <a:gd name="connsiteY626" fmla="*/ 1037802 h 6858000"/>
              <a:gd name="connsiteX627" fmla="*/ 4000324 w 7472601"/>
              <a:gd name="connsiteY627" fmla="*/ 1039362 h 6858000"/>
              <a:gd name="connsiteX628" fmla="*/ 4002862 w 7472601"/>
              <a:gd name="connsiteY628" fmla="*/ 1042866 h 6858000"/>
              <a:gd name="connsiteX629" fmla="*/ 4002475 w 7472601"/>
              <a:gd name="connsiteY629" fmla="*/ 1037802 h 6858000"/>
              <a:gd name="connsiteX630" fmla="*/ 506322 w 7472601"/>
              <a:gd name="connsiteY630" fmla="*/ 1020997 h 6858000"/>
              <a:gd name="connsiteX631" fmla="*/ 533068 w 7472601"/>
              <a:gd name="connsiteY631" fmla="*/ 1029409 h 6858000"/>
              <a:gd name="connsiteX632" fmla="*/ 1232525 w 7472601"/>
              <a:gd name="connsiteY632" fmla="*/ 1804675 h 6858000"/>
              <a:gd name="connsiteX633" fmla="*/ 1388858 w 7472601"/>
              <a:gd name="connsiteY633" fmla="*/ 2368011 h 6858000"/>
              <a:gd name="connsiteX634" fmla="*/ 1384098 w 7472601"/>
              <a:gd name="connsiteY634" fmla="*/ 2378125 h 6858000"/>
              <a:gd name="connsiteX635" fmla="*/ 1425393 w 7472601"/>
              <a:gd name="connsiteY635" fmla="*/ 2589124 h 6858000"/>
              <a:gd name="connsiteX636" fmla="*/ 1424001 w 7472601"/>
              <a:gd name="connsiteY636" fmla="*/ 2597541 h 6858000"/>
              <a:gd name="connsiteX637" fmla="*/ 2152729 w 7472601"/>
              <a:gd name="connsiteY637" fmla="*/ 2864487 h 6858000"/>
              <a:gd name="connsiteX638" fmla="*/ 2020609 w 7472601"/>
              <a:gd name="connsiteY638" fmla="*/ 2539671 h 6858000"/>
              <a:gd name="connsiteX639" fmla="*/ 2018920 w 7472601"/>
              <a:gd name="connsiteY639" fmla="*/ 2536309 h 6858000"/>
              <a:gd name="connsiteX640" fmla="*/ 1342441 w 7472601"/>
              <a:gd name="connsiteY640" fmla="*/ 1173017 h 6858000"/>
              <a:gd name="connsiteX641" fmla="*/ 1367925 w 7472601"/>
              <a:gd name="connsiteY641" fmla="*/ 1135648 h 6858000"/>
              <a:gd name="connsiteX642" fmla="*/ 1771401 w 7472601"/>
              <a:gd name="connsiteY642" fmla="*/ 1806673 h 6858000"/>
              <a:gd name="connsiteX643" fmla="*/ 1972385 w 7472601"/>
              <a:gd name="connsiteY643" fmla="*/ 2198735 h 6858000"/>
              <a:gd name="connsiteX644" fmla="*/ 2040892 w 7472601"/>
              <a:gd name="connsiteY644" fmla="*/ 2405205 h 6858000"/>
              <a:gd name="connsiteX645" fmla="*/ 2131689 w 7472601"/>
              <a:gd name="connsiteY645" fmla="*/ 1936926 h 6858000"/>
              <a:gd name="connsiteX646" fmla="*/ 2454820 w 7472601"/>
              <a:gd name="connsiteY646" fmla="*/ 1248808 h 6858000"/>
              <a:gd name="connsiteX647" fmla="*/ 2492512 w 7472601"/>
              <a:gd name="connsiteY647" fmla="*/ 1302920 h 6858000"/>
              <a:gd name="connsiteX648" fmla="*/ 2081216 w 7472601"/>
              <a:gd name="connsiteY648" fmla="*/ 2527513 h 6858000"/>
              <a:gd name="connsiteX649" fmla="*/ 2081211 w 7472601"/>
              <a:gd name="connsiteY649" fmla="*/ 2528916 h 6858000"/>
              <a:gd name="connsiteX650" fmla="*/ 2199067 w 7472601"/>
              <a:gd name="connsiteY650" fmla="*/ 2884061 h 6858000"/>
              <a:gd name="connsiteX651" fmla="*/ 3192586 w 7472601"/>
              <a:gd name="connsiteY651" fmla="*/ 3411496 h 6858000"/>
              <a:gd name="connsiteX652" fmla="*/ 3182620 w 7472601"/>
              <a:gd name="connsiteY652" fmla="*/ 3483279 h 6858000"/>
              <a:gd name="connsiteX653" fmla="*/ 2435119 w 7472601"/>
              <a:gd name="connsiteY653" fmla="*/ 3080173 h 6858000"/>
              <a:gd name="connsiteX654" fmla="*/ 2410152 w 7472601"/>
              <a:gd name="connsiteY654" fmla="*/ 3063751 h 6858000"/>
              <a:gd name="connsiteX655" fmla="*/ 2408099 w 7472601"/>
              <a:gd name="connsiteY655" fmla="*/ 3064403 h 6858000"/>
              <a:gd name="connsiteX656" fmla="*/ 2407218 w 7472601"/>
              <a:gd name="connsiteY656" fmla="*/ 3070324 h 6858000"/>
              <a:gd name="connsiteX657" fmla="*/ 2380138 w 7472601"/>
              <a:gd name="connsiteY657" fmla="*/ 3099341 h 6858000"/>
              <a:gd name="connsiteX658" fmla="*/ 1765923 w 7472601"/>
              <a:gd name="connsiteY658" fmla="*/ 3581043 h 6858000"/>
              <a:gd name="connsiteX659" fmla="*/ 1702258 w 7472601"/>
              <a:gd name="connsiteY659" fmla="*/ 3612286 h 6858000"/>
              <a:gd name="connsiteX660" fmla="*/ 1538370 w 7472601"/>
              <a:gd name="connsiteY660" fmla="*/ 3811804 h 6858000"/>
              <a:gd name="connsiteX661" fmla="*/ 542867 w 7472601"/>
              <a:gd name="connsiteY661" fmla="*/ 4944092 h 6858000"/>
              <a:gd name="connsiteX662" fmla="*/ 515800 w 7472601"/>
              <a:gd name="connsiteY662" fmla="*/ 4862180 h 6858000"/>
              <a:gd name="connsiteX663" fmla="*/ 909145 w 7472601"/>
              <a:gd name="connsiteY663" fmla="*/ 4199225 h 6858000"/>
              <a:gd name="connsiteX664" fmla="*/ 1214067 w 7472601"/>
              <a:gd name="connsiteY664" fmla="*/ 3908561 h 6858000"/>
              <a:gd name="connsiteX665" fmla="*/ 640967 w 7472601"/>
              <a:gd name="connsiteY665" fmla="*/ 4105601 h 6858000"/>
              <a:gd name="connsiteX666" fmla="*/ 112563 w 7472601"/>
              <a:gd name="connsiteY666" fmla="*/ 4396952 h 6858000"/>
              <a:gd name="connsiteX667" fmla="*/ 0 w 7472601"/>
              <a:gd name="connsiteY667" fmla="*/ 4466006 h 6858000"/>
              <a:gd name="connsiteX668" fmla="*/ 0 w 7472601"/>
              <a:gd name="connsiteY668" fmla="*/ 4233763 h 6858000"/>
              <a:gd name="connsiteX669" fmla="*/ 36881 w 7472601"/>
              <a:gd name="connsiteY669" fmla="*/ 4200118 h 6858000"/>
              <a:gd name="connsiteX670" fmla="*/ 910534 w 7472601"/>
              <a:gd name="connsiteY670" fmla="*/ 3629753 h 6858000"/>
              <a:gd name="connsiteX671" fmla="*/ 1578717 w 7472601"/>
              <a:gd name="connsiteY671" fmla="*/ 3575982 h 6858000"/>
              <a:gd name="connsiteX672" fmla="*/ 2338780 w 7472601"/>
              <a:gd name="connsiteY672" fmla="*/ 3033725 h 6858000"/>
              <a:gd name="connsiteX673" fmla="*/ 1807991 w 7472601"/>
              <a:gd name="connsiteY673" fmla="*/ 2807184 h 6858000"/>
              <a:gd name="connsiteX674" fmla="*/ 1416358 w 7472601"/>
              <a:gd name="connsiteY674" fmla="*/ 3112571 h 6858000"/>
              <a:gd name="connsiteX675" fmla="*/ 939066 w 7472601"/>
              <a:gd name="connsiteY675" fmla="*/ 3378798 h 6858000"/>
              <a:gd name="connsiteX676" fmla="*/ 115099 w 7472601"/>
              <a:gd name="connsiteY676" fmla="*/ 3607650 h 6858000"/>
              <a:gd name="connsiteX677" fmla="*/ 97284 w 7472601"/>
              <a:gd name="connsiteY677" fmla="*/ 3520393 h 6858000"/>
              <a:gd name="connsiteX678" fmla="*/ 922050 w 7472601"/>
              <a:gd name="connsiteY678" fmla="*/ 3074867 h 6858000"/>
              <a:gd name="connsiteX679" fmla="*/ 1405265 w 7472601"/>
              <a:gd name="connsiteY679" fmla="*/ 3016319 h 6858000"/>
              <a:gd name="connsiteX680" fmla="*/ 1407512 w 7472601"/>
              <a:gd name="connsiteY680" fmla="*/ 3018001 h 6858000"/>
              <a:gd name="connsiteX681" fmla="*/ 1726266 w 7472601"/>
              <a:gd name="connsiteY681" fmla="*/ 2777274 h 6858000"/>
              <a:gd name="connsiteX682" fmla="*/ 625390 w 7472601"/>
              <a:gd name="connsiteY682" fmla="*/ 2514541 h 6858000"/>
              <a:gd name="connsiteX683" fmla="*/ 619799 w 7472601"/>
              <a:gd name="connsiteY683" fmla="*/ 2527180 h 6858000"/>
              <a:gd name="connsiteX684" fmla="*/ 310030 w 7472601"/>
              <a:gd name="connsiteY684" fmla="*/ 2771818 h 6858000"/>
              <a:gd name="connsiteX685" fmla="*/ 173877 w 7472601"/>
              <a:gd name="connsiteY685" fmla="*/ 2937056 h 6858000"/>
              <a:gd name="connsiteX686" fmla="*/ 77889 w 7472601"/>
              <a:gd name="connsiteY686" fmla="*/ 3138440 h 6858000"/>
              <a:gd name="connsiteX687" fmla="*/ 0 w 7472601"/>
              <a:gd name="connsiteY687" fmla="*/ 3271395 h 6858000"/>
              <a:gd name="connsiteX688" fmla="*/ 0 w 7472601"/>
              <a:gd name="connsiteY688" fmla="*/ 3153002 h 6858000"/>
              <a:gd name="connsiteX689" fmla="*/ 2386 w 7472601"/>
              <a:gd name="connsiteY689" fmla="*/ 3149203 h 6858000"/>
              <a:gd name="connsiteX690" fmla="*/ 89753 w 7472601"/>
              <a:gd name="connsiteY690" fmla="*/ 2987702 h 6858000"/>
              <a:gd name="connsiteX691" fmla="*/ 76869 w 7472601"/>
              <a:gd name="connsiteY691" fmla="*/ 3005404 h 6858000"/>
              <a:gd name="connsiteX692" fmla="*/ 32049 w 7472601"/>
              <a:gd name="connsiteY692" fmla="*/ 3065814 h 6858000"/>
              <a:gd name="connsiteX693" fmla="*/ 0 w 7472601"/>
              <a:gd name="connsiteY693" fmla="*/ 3108744 h 6858000"/>
              <a:gd name="connsiteX694" fmla="*/ 0 w 7472601"/>
              <a:gd name="connsiteY694" fmla="*/ 3058059 h 6858000"/>
              <a:gd name="connsiteX695" fmla="*/ 7610 w 7472601"/>
              <a:gd name="connsiteY695" fmla="*/ 3047889 h 6858000"/>
              <a:gd name="connsiteX696" fmla="*/ 52419 w 7472601"/>
              <a:gd name="connsiteY696" fmla="*/ 2987479 h 6858000"/>
              <a:gd name="connsiteX697" fmla="*/ 59142 w 7472601"/>
              <a:gd name="connsiteY697" fmla="*/ 2978488 h 6858000"/>
              <a:gd name="connsiteX698" fmla="*/ 0 w 7472601"/>
              <a:gd name="connsiteY698" fmla="*/ 3015334 h 6858000"/>
              <a:gd name="connsiteX699" fmla="*/ 0 w 7472601"/>
              <a:gd name="connsiteY699" fmla="*/ 2914286 h 6858000"/>
              <a:gd name="connsiteX700" fmla="*/ 36383 w 7472601"/>
              <a:gd name="connsiteY700" fmla="*/ 2901128 h 6858000"/>
              <a:gd name="connsiteX701" fmla="*/ 156329 w 7472601"/>
              <a:gd name="connsiteY701" fmla="*/ 2840533 h 6858000"/>
              <a:gd name="connsiteX702" fmla="*/ 358355 w 7472601"/>
              <a:gd name="connsiteY702" fmla="*/ 2620471 h 6858000"/>
              <a:gd name="connsiteX703" fmla="*/ 510577 w 7472601"/>
              <a:gd name="connsiteY703" fmla="*/ 2501244 h 6858000"/>
              <a:gd name="connsiteX704" fmla="*/ 211967 w 7472601"/>
              <a:gd name="connsiteY704" fmla="*/ 2479171 h 6858000"/>
              <a:gd name="connsiteX705" fmla="*/ 0 w 7472601"/>
              <a:gd name="connsiteY705" fmla="*/ 2476398 h 6858000"/>
              <a:gd name="connsiteX706" fmla="*/ 0 w 7472601"/>
              <a:gd name="connsiteY706" fmla="*/ 2389189 h 6858000"/>
              <a:gd name="connsiteX707" fmla="*/ 103062 w 7472601"/>
              <a:gd name="connsiteY707" fmla="*/ 2389518 h 6858000"/>
              <a:gd name="connsiteX708" fmla="*/ 510734 w 7472601"/>
              <a:gd name="connsiteY708" fmla="*/ 2416201 h 6858000"/>
              <a:gd name="connsiteX709" fmla="*/ 279257 w 7472601"/>
              <a:gd name="connsiteY709" fmla="*/ 2092102 h 6858000"/>
              <a:gd name="connsiteX710" fmla="*/ 65265 w 7472601"/>
              <a:gd name="connsiteY710" fmla="*/ 2006049 h 6858000"/>
              <a:gd name="connsiteX711" fmla="*/ 0 w 7472601"/>
              <a:gd name="connsiteY711" fmla="*/ 1982532 h 6858000"/>
              <a:gd name="connsiteX712" fmla="*/ 0 w 7472601"/>
              <a:gd name="connsiteY712" fmla="*/ 1912789 h 6858000"/>
              <a:gd name="connsiteX713" fmla="*/ 97460 w 7472601"/>
              <a:gd name="connsiteY713" fmla="*/ 1953725 h 6858000"/>
              <a:gd name="connsiteX714" fmla="*/ 221272 w 7472601"/>
              <a:gd name="connsiteY714" fmla="*/ 1980766 h 6858000"/>
              <a:gd name="connsiteX715" fmla="*/ 116765 w 7472601"/>
              <a:gd name="connsiteY715" fmla="*/ 1911033 h 6858000"/>
              <a:gd name="connsiteX716" fmla="*/ 16405 w 7472601"/>
              <a:gd name="connsiteY716" fmla="*/ 1803412 h 6858000"/>
              <a:gd name="connsiteX717" fmla="*/ 0 w 7472601"/>
              <a:gd name="connsiteY717" fmla="*/ 1784777 h 6858000"/>
              <a:gd name="connsiteX718" fmla="*/ 0 w 7472601"/>
              <a:gd name="connsiteY718" fmla="*/ 1740082 h 6858000"/>
              <a:gd name="connsiteX719" fmla="*/ 39394 w 7472601"/>
              <a:gd name="connsiteY719" fmla="*/ 1784856 h 6858000"/>
              <a:gd name="connsiteX720" fmla="*/ 135813 w 7472601"/>
              <a:gd name="connsiteY720" fmla="*/ 1888838 h 6858000"/>
              <a:gd name="connsiteX721" fmla="*/ 242575 w 7472601"/>
              <a:gd name="connsiteY721" fmla="*/ 1958841 h 6858000"/>
              <a:gd name="connsiteX722" fmla="*/ 82197 w 7472601"/>
              <a:gd name="connsiteY722" fmla="*/ 1754826 h 6858000"/>
              <a:gd name="connsiteX723" fmla="*/ 0 w 7472601"/>
              <a:gd name="connsiteY723" fmla="*/ 1679650 h 6858000"/>
              <a:gd name="connsiteX724" fmla="*/ 0 w 7472601"/>
              <a:gd name="connsiteY724" fmla="*/ 1602463 h 6858000"/>
              <a:gd name="connsiteX725" fmla="*/ 84689 w 7472601"/>
              <a:gd name="connsiteY725" fmla="*/ 1677442 h 6858000"/>
              <a:gd name="connsiteX726" fmla="*/ 298437 w 7472601"/>
              <a:gd name="connsiteY726" fmla="*/ 1968019 h 6858000"/>
              <a:gd name="connsiteX727" fmla="*/ 227269 w 7472601"/>
              <a:gd name="connsiteY727" fmla="*/ 1114064 h 6858000"/>
              <a:gd name="connsiteX728" fmla="*/ 248003 w 7472601"/>
              <a:gd name="connsiteY728" fmla="*/ 1089613 h 6858000"/>
              <a:gd name="connsiteX729" fmla="*/ 427020 w 7472601"/>
              <a:gd name="connsiteY729" fmla="*/ 1619803 h 6858000"/>
              <a:gd name="connsiteX730" fmla="*/ 340345 w 7472601"/>
              <a:gd name="connsiteY730" fmla="*/ 2027739 h 6858000"/>
              <a:gd name="connsiteX731" fmla="*/ 360865 w 7472601"/>
              <a:gd name="connsiteY731" fmla="*/ 2044827 h 6858000"/>
              <a:gd name="connsiteX732" fmla="*/ 560414 w 7472601"/>
              <a:gd name="connsiteY732" fmla="*/ 2421457 h 6858000"/>
              <a:gd name="connsiteX733" fmla="*/ 1359703 w 7472601"/>
              <a:gd name="connsiteY733" fmla="*/ 2578554 h 6858000"/>
              <a:gd name="connsiteX734" fmla="*/ 1359422 w 7472601"/>
              <a:gd name="connsiteY734" fmla="*/ 2577994 h 6858000"/>
              <a:gd name="connsiteX735" fmla="*/ 828701 w 7472601"/>
              <a:gd name="connsiteY735" fmla="*/ 1839520 h 6858000"/>
              <a:gd name="connsiteX736" fmla="*/ 494427 w 7472601"/>
              <a:gd name="connsiteY736" fmla="*/ 1092333 h 6858000"/>
              <a:gd name="connsiteX737" fmla="*/ 506322 w 7472601"/>
              <a:gd name="connsiteY737" fmla="*/ 1020997 h 6858000"/>
              <a:gd name="connsiteX738" fmla="*/ 4570198 w 7472601"/>
              <a:gd name="connsiteY738" fmla="*/ 978081 h 6858000"/>
              <a:gd name="connsiteX739" fmla="*/ 4523691 w 7472601"/>
              <a:gd name="connsiteY739" fmla="*/ 1127776 h 6858000"/>
              <a:gd name="connsiteX740" fmla="*/ 4509875 w 7472601"/>
              <a:gd name="connsiteY740" fmla="*/ 1167552 h 6858000"/>
              <a:gd name="connsiteX741" fmla="*/ 4478168 w 7472601"/>
              <a:gd name="connsiteY741" fmla="*/ 1260735 h 6858000"/>
              <a:gd name="connsiteX742" fmla="*/ 4409309 w 7472601"/>
              <a:gd name="connsiteY742" fmla="*/ 1666996 h 6858000"/>
              <a:gd name="connsiteX743" fmla="*/ 4370031 w 7472601"/>
              <a:gd name="connsiteY743" fmla="*/ 1955666 h 6858000"/>
              <a:gd name="connsiteX744" fmla="*/ 4570198 w 7472601"/>
              <a:gd name="connsiteY744" fmla="*/ 978081 h 6858000"/>
              <a:gd name="connsiteX745" fmla="*/ 4557898 w 7472601"/>
              <a:gd name="connsiteY745" fmla="*/ 900011 h 6858000"/>
              <a:gd name="connsiteX746" fmla="*/ 4344840 w 7472601"/>
              <a:gd name="connsiteY746" fmla="*/ 1922038 h 6858000"/>
              <a:gd name="connsiteX747" fmla="*/ 4378710 w 7472601"/>
              <a:gd name="connsiteY747" fmla="*/ 1665516 h 6858000"/>
              <a:gd name="connsiteX748" fmla="*/ 4448798 w 7472601"/>
              <a:gd name="connsiteY748" fmla="*/ 1253024 h 6858000"/>
              <a:gd name="connsiteX749" fmla="*/ 4480315 w 7472601"/>
              <a:gd name="connsiteY749" fmla="*/ 1158454 h 6858000"/>
              <a:gd name="connsiteX750" fmla="*/ 4494133 w 7472601"/>
              <a:gd name="connsiteY750" fmla="*/ 1118676 h 6858000"/>
              <a:gd name="connsiteX751" fmla="*/ 4557898 w 7472601"/>
              <a:gd name="connsiteY751" fmla="*/ 900011 h 6858000"/>
              <a:gd name="connsiteX752" fmla="*/ 5870151 w 7472601"/>
              <a:gd name="connsiteY752" fmla="*/ 898890 h 6858000"/>
              <a:gd name="connsiteX753" fmla="*/ 5861335 w 7472601"/>
              <a:gd name="connsiteY753" fmla="*/ 899177 h 6858000"/>
              <a:gd name="connsiteX754" fmla="*/ 5843702 w 7472601"/>
              <a:gd name="connsiteY754" fmla="*/ 899748 h 6858000"/>
              <a:gd name="connsiteX755" fmla="*/ 5651107 w 7472601"/>
              <a:gd name="connsiteY755" fmla="*/ 920306 h 6858000"/>
              <a:gd name="connsiteX756" fmla="*/ 5459407 w 7472601"/>
              <a:gd name="connsiteY756" fmla="*/ 940975 h 6858000"/>
              <a:gd name="connsiteX757" fmla="*/ 5374846 w 7472601"/>
              <a:gd name="connsiteY757" fmla="*/ 941988 h 6858000"/>
              <a:gd name="connsiteX758" fmla="*/ 5256105 w 7472601"/>
              <a:gd name="connsiteY758" fmla="*/ 945632 h 6858000"/>
              <a:gd name="connsiteX759" fmla="*/ 5107071 w 7472601"/>
              <a:gd name="connsiteY759" fmla="*/ 969720 h 6858000"/>
              <a:gd name="connsiteX760" fmla="*/ 4998681 w 7472601"/>
              <a:gd name="connsiteY760" fmla="*/ 988771 h 6858000"/>
              <a:gd name="connsiteX761" fmla="*/ 5870151 w 7472601"/>
              <a:gd name="connsiteY761" fmla="*/ 898890 h 6858000"/>
              <a:gd name="connsiteX762" fmla="*/ 5504425 w 7472601"/>
              <a:gd name="connsiteY762" fmla="*/ 848067 h 6858000"/>
              <a:gd name="connsiteX763" fmla="*/ 4968849 w 7472601"/>
              <a:gd name="connsiteY763" fmla="*/ 962318 h 6858000"/>
              <a:gd name="connsiteX764" fmla="*/ 5104039 w 7472601"/>
              <a:gd name="connsiteY764" fmla="*/ 940634 h 6858000"/>
              <a:gd name="connsiteX765" fmla="*/ 5256311 w 7472601"/>
              <a:gd name="connsiteY765" fmla="*/ 916490 h 6858000"/>
              <a:gd name="connsiteX766" fmla="*/ 5377381 w 7472601"/>
              <a:gd name="connsiteY766" fmla="*/ 912671 h 6858000"/>
              <a:gd name="connsiteX767" fmla="*/ 5460148 w 7472601"/>
              <a:gd name="connsiteY767" fmla="*/ 911442 h 6858000"/>
              <a:gd name="connsiteX768" fmla="*/ 5648971 w 7472601"/>
              <a:gd name="connsiteY768" fmla="*/ 891331 h 6858000"/>
              <a:gd name="connsiteX769" fmla="*/ 5844807 w 7472601"/>
              <a:gd name="connsiteY769" fmla="*/ 870718 h 6858000"/>
              <a:gd name="connsiteX770" fmla="*/ 5862975 w 7472601"/>
              <a:gd name="connsiteY770" fmla="*/ 869756 h 6858000"/>
              <a:gd name="connsiteX771" fmla="*/ 5920887 w 7472601"/>
              <a:gd name="connsiteY771" fmla="*/ 865929 h 6858000"/>
              <a:gd name="connsiteX772" fmla="*/ 5504425 w 7472601"/>
              <a:gd name="connsiteY772" fmla="*/ 848067 h 6858000"/>
              <a:gd name="connsiteX773" fmla="*/ 3607114 w 7472601"/>
              <a:gd name="connsiteY773" fmla="*/ 467441 h 6858000"/>
              <a:gd name="connsiteX774" fmla="*/ 3296242 w 7472601"/>
              <a:gd name="connsiteY774" fmla="*/ 807991 h 6858000"/>
              <a:gd name="connsiteX775" fmla="*/ 3174674 w 7472601"/>
              <a:gd name="connsiteY775" fmla="*/ 919759 h 6858000"/>
              <a:gd name="connsiteX776" fmla="*/ 3042978 w 7472601"/>
              <a:gd name="connsiteY776" fmla="*/ 1054894 h 6858000"/>
              <a:gd name="connsiteX777" fmla="*/ 2968914 w 7472601"/>
              <a:gd name="connsiteY777" fmla="*/ 1133756 h 6858000"/>
              <a:gd name="connsiteX778" fmla="*/ 3103823 w 7472601"/>
              <a:gd name="connsiteY778" fmla="*/ 1026814 h 6858000"/>
              <a:gd name="connsiteX779" fmla="*/ 3607114 w 7472601"/>
              <a:gd name="connsiteY779" fmla="*/ 467441 h 6858000"/>
              <a:gd name="connsiteX780" fmla="*/ 3744487 w 7472601"/>
              <a:gd name="connsiteY780" fmla="*/ 383136 h 6858000"/>
              <a:gd name="connsiteX781" fmla="*/ 3970213 w 7472601"/>
              <a:gd name="connsiteY781" fmla="*/ 995559 h 6858000"/>
              <a:gd name="connsiteX782" fmla="*/ 3744487 w 7472601"/>
              <a:gd name="connsiteY782" fmla="*/ 383136 h 6858000"/>
              <a:gd name="connsiteX783" fmla="*/ 3624562 w 7472601"/>
              <a:gd name="connsiteY783" fmla="*/ 367041 h 6858000"/>
              <a:gd name="connsiteX784" fmla="*/ 3489712 w 7472601"/>
              <a:gd name="connsiteY784" fmla="*/ 485386 h 6858000"/>
              <a:gd name="connsiteX785" fmla="*/ 3182994 w 7472601"/>
              <a:gd name="connsiteY785" fmla="*/ 828265 h 6858000"/>
              <a:gd name="connsiteX786" fmla="*/ 2892114 w 7472601"/>
              <a:gd name="connsiteY786" fmla="*/ 1172635 h 6858000"/>
              <a:gd name="connsiteX787" fmla="*/ 3021459 w 7472601"/>
              <a:gd name="connsiteY787" fmla="*/ 1035385 h 6858000"/>
              <a:gd name="connsiteX788" fmla="*/ 3153873 w 7472601"/>
              <a:gd name="connsiteY788" fmla="*/ 898971 h 6858000"/>
              <a:gd name="connsiteX789" fmla="*/ 3276511 w 7472601"/>
              <a:gd name="connsiteY789" fmla="*/ 786423 h 6858000"/>
              <a:gd name="connsiteX790" fmla="*/ 3584154 w 7472601"/>
              <a:gd name="connsiteY790" fmla="*/ 448218 h 6858000"/>
              <a:gd name="connsiteX791" fmla="*/ 3624562 w 7472601"/>
              <a:gd name="connsiteY791" fmla="*/ 367041 h 6858000"/>
              <a:gd name="connsiteX792" fmla="*/ 3766672 w 7472601"/>
              <a:gd name="connsiteY792" fmla="*/ 359429 h 6858000"/>
              <a:gd name="connsiteX793" fmla="*/ 3996338 w 7472601"/>
              <a:gd name="connsiteY793" fmla="*/ 968237 h 6858000"/>
              <a:gd name="connsiteX794" fmla="*/ 3766672 w 7472601"/>
              <a:gd name="connsiteY794" fmla="*/ 359429 h 6858000"/>
              <a:gd name="connsiteX795" fmla="*/ 5805386 w 7472601"/>
              <a:gd name="connsiteY795" fmla="*/ 239240 h 6858000"/>
              <a:gd name="connsiteX796" fmla="*/ 5736947 w 7472601"/>
              <a:gd name="connsiteY796" fmla="*/ 261367 h 6858000"/>
              <a:gd name="connsiteX797" fmla="*/ 5427012 w 7472601"/>
              <a:gd name="connsiteY797" fmla="*/ 311272 h 6858000"/>
              <a:gd name="connsiteX798" fmla="*/ 5147818 w 7472601"/>
              <a:gd name="connsiteY798" fmla="*/ 322112 h 6858000"/>
              <a:gd name="connsiteX799" fmla="*/ 5060854 w 7472601"/>
              <a:gd name="connsiteY799" fmla="*/ 311882 h 6858000"/>
              <a:gd name="connsiteX800" fmla="*/ 4945989 w 7472601"/>
              <a:gd name="connsiteY800" fmla="*/ 300516 h 6858000"/>
              <a:gd name="connsiteX801" fmla="*/ 5410479 w 7472601"/>
              <a:gd name="connsiteY801" fmla="*/ 348434 h 6858000"/>
              <a:gd name="connsiteX802" fmla="*/ 5805386 w 7472601"/>
              <a:gd name="connsiteY802" fmla="*/ 239240 h 6858000"/>
              <a:gd name="connsiteX803" fmla="*/ 5905192 w 7472601"/>
              <a:gd name="connsiteY803" fmla="*/ 163079 h 6858000"/>
              <a:gd name="connsiteX804" fmla="*/ 5865655 w 7472601"/>
              <a:gd name="connsiteY804" fmla="*/ 171901 h 6858000"/>
              <a:gd name="connsiteX805" fmla="*/ 5259740 w 7472601"/>
              <a:gd name="connsiteY805" fmla="*/ 257013 h 6858000"/>
              <a:gd name="connsiteX806" fmla="*/ 5208466 w 7472601"/>
              <a:gd name="connsiteY806" fmla="*/ 257550 h 6858000"/>
              <a:gd name="connsiteX807" fmla="*/ 4980204 w 7472601"/>
              <a:gd name="connsiteY807" fmla="*/ 271903 h 6858000"/>
              <a:gd name="connsiteX808" fmla="*/ 5068068 w 7472601"/>
              <a:gd name="connsiteY808" fmla="*/ 282244 h 6858000"/>
              <a:gd name="connsiteX809" fmla="*/ 5153231 w 7472601"/>
              <a:gd name="connsiteY809" fmla="*/ 292240 h 6858000"/>
              <a:gd name="connsiteX810" fmla="*/ 5426491 w 7472601"/>
              <a:gd name="connsiteY810" fmla="*/ 281128 h 6858000"/>
              <a:gd name="connsiteX811" fmla="*/ 5731212 w 7472601"/>
              <a:gd name="connsiteY811" fmla="*/ 231951 h 6858000"/>
              <a:gd name="connsiteX812" fmla="*/ 5905192 w 7472601"/>
              <a:gd name="connsiteY812" fmla="*/ 163079 h 6858000"/>
              <a:gd name="connsiteX813" fmla="*/ 5944437 w 7472601"/>
              <a:gd name="connsiteY813" fmla="*/ 113829 h 6858000"/>
              <a:gd name="connsiteX814" fmla="*/ 5825032 w 7472601"/>
              <a:gd name="connsiteY814" fmla="*/ 146405 h 6858000"/>
              <a:gd name="connsiteX815" fmla="*/ 4955599 w 7472601"/>
              <a:gd name="connsiteY815" fmla="*/ 247008 h 6858000"/>
              <a:gd name="connsiteX816" fmla="*/ 5210104 w 7472601"/>
              <a:gd name="connsiteY816" fmla="*/ 228123 h 6858000"/>
              <a:gd name="connsiteX817" fmla="*/ 5261015 w 7472601"/>
              <a:gd name="connsiteY817" fmla="*/ 227087 h 6858000"/>
              <a:gd name="connsiteX818" fmla="*/ 5861181 w 7472601"/>
              <a:gd name="connsiteY818" fmla="*/ 143093 h 6858000"/>
              <a:gd name="connsiteX819" fmla="*/ 5961252 w 7472601"/>
              <a:gd name="connsiteY819" fmla="*/ 114820 h 6858000"/>
              <a:gd name="connsiteX820" fmla="*/ 5944437 w 7472601"/>
              <a:gd name="connsiteY820" fmla="*/ 113829 h 6858000"/>
              <a:gd name="connsiteX821" fmla="*/ 3882765 w 7472601"/>
              <a:gd name="connsiteY821" fmla="*/ 0 h 6858000"/>
              <a:gd name="connsiteX822" fmla="*/ 3995099 w 7472601"/>
              <a:gd name="connsiteY822" fmla="*/ 0 h 6858000"/>
              <a:gd name="connsiteX823" fmla="*/ 4163818 w 7472601"/>
              <a:gd name="connsiteY823" fmla="*/ 234104 h 6858000"/>
              <a:gd name="connsiteX824" fmla="*/ 4172099 w 7472601"/>
              <a:gd name="connsiteY824" fmla="*/ 234207 h 6858000"/>
              <a:gd name="connsiteX825" fmla="*/ 4784282 w 7472601"/>
              <a:gd name="connsiteY825" fmla="*/ 276561 h 6858000"/>
              <a:gd name="connsiteX826" fmla="*/ 4801687 w 7472601"/>
              <a:gd name="connsiteY826" fmla="*/ 267764 h 6858000"/>
              <a:gd name="connsiteX827" fmla="*/ 6082788 w 7472601"/>
              <a:gd name="connsiteY827" fmla="*/ 64119 h 6858000"/>
              <a:gd name="connsiteX828" fmla="*/ 6099442 w 7472601"/>
              <a:gd name="connsiteY828" fmla="*/ 82568 h 6858000"/>
              <a:gd name="connsiteX829" fmla="*/ 4804137 w 7472601"/>
              <a:gd name="connsiteY829" fmla="*/ 320931 h 6858000"/>
              <a:gd name="connsiteX830" fmla="*/ 4227047 w 7472601"/>
              <a:gd name="connsiteY830" fmla="*/ 313415 h 6858000"/>
              <a:gd name="connsiteX831" fmla="*/ 4346041 w 7472601"/>
              <a:gd name="connsiteY831" fmla="*/ 456086 h 6858000"/>
              <a:gd name="connsiteX832" fmla="*/ 4870967 w 7472601"/>
              <a:gd name="connsiteY832" fmla="*/ 963061 h 6858000"/>
              <a:gd name="connsiteX833" fmla="*/ 4889647 w 7472601"/>
              <a:gd name="connsiteY833" fmla="*/ 957147 h 6858000"/>
              <a:gd name="connsiteX834" fmla="*/ 5422504 w 7472601"/>
              <a:gd name="connsiteY834" fmla="*/ 805191 h 6858000"/>
              <a:gd name="connsiteX835" fmla="*/ 6087656 w 7472601"/>
              <a:gd name="connsiteY835" fmla="*/ 826703 h 6858000"/>
              <a:gd name="connsiteX836" fmla="*/ 6058717 w 7472601"/>
              <a:gd name="connsiteY836" fmla="*/ 865992 h 6858000"/>
              <a:gd name="connsiteX837" fmla="*/ 4974153 w 7472601"/>
              <a:gd name="connsiteY837" fmla="*/ 1045456 h 6858000"/>
              <a:gd name="connsiteX838" fmla="*/ 5627835 w 7472601"/>
              <a:gd name="connsiteY838" fmla="*/ 1472077 h 6858000"/>
              <a:gd name="connsiteX839" fmla="*/ 5629817 w 7472601"/>
              <a:gd name="connsiteY839" fmla="*/ 1471412 h 6858000"/>
              <a:gd name="connsiteX840" fmla="*/ 5634124 w 7472601"/>
              <a:gd name="connsiteY840" fmla="*/ 1470572 h 6858000"/>
              <a:gd name="connsiteX841" fmla="*/ 5755832 w 7472601"/>
              <a:gd name="connsiteY841" fmla="*/ 1383886 h 6858000"/>
              <a:gd name="connsiteX842" fmla="*/ 6014186 w 7472601"/>
              <a:gd name="connsiteY842" fmla="*/ 1279799 h 6858000"/>
              <a:gd name="connsiteX843" fmla="*/ 6901619 w 7472601"/>
              <a:gd name="connsiteY843" fmla="*/ 1047874 h 6858000"/>
              <a:gd name="connsiteX844" fmla="*/ 6931566 w 7472601"/>
              <a:gd name="connsiteY844" fmla="*/ 1062034 h 6858000"/>
              <a:gd name="connsiteX845" fmla="*/ 5790982 w 7472601"/>
              <a:gd name="connsiteY845" fmla="*/ 1561380 h 6858000"/>
              <a:gd name="connsiteX846" fmla="*/ 6188971 w 7472601"/>
              <a:gd name="connsiteY846" fmla="*/ 1755168 h 6858000"/>
              <a:gd name="connsiteX847" fmla="*/ 6202446 w 7472601"/>
              <a:gd name="connsiteY847" fmla="*/ 1752268 h 6858000"/>
              <a:gd name="connsiteX848" fmla="*/ 7179560 w 7472601"/>
              <a:gd name="connsiteY848" fmla="*/ 1467551 h 6858000"/>
              <a:gd name="connsiteX849" fmla="*/ 7158730 w 7472601"/>
              <a:gd name="connsiteY849" fmla="*/ 1507835 h 6858000"/>
              <a:gd name="connsiteX850" fmla="*/ 6326959 w 7472601"/>
              <a:gd name="connsiteY850" fmla="*/ 1817686 h 6858000"/>
              <a:gd name="connsiteX851" fmla="*/ 6537433 w 7472601"/>
              <a:gd name="connsiteY851" fmla="*/ 1907790 h 6858000"/>
              <a:gd name="connsiteX852" fmla="*/ 6550221 w 7472601"/>
              <a:gd name="connsiteY852" fmla="*/ 1910729 h 6858000"/>
              <a:gd name="connsiteX853" fmla="*/ 6964438 w 7472601"/>
              <a:gd name="connsiteY853" fmla="*/ 2209505 h 6858000"/>
              <a:gd name="connsiteX854" fmla="*/ 7367862 w 7472601"/>
              <a:gd name="connsiteY854" fmla="*/ 2806833 h 6858000"/>
              <a:gd name="connsiteX855" fmla="*/ 7364329 w 7472601"/>
              <a:gd name="connsiteY855" fmla="*/ 2826907 h 6858000"/>
              <a:gd name="connsiteX856" fmla="*/ 7290545 w 7472601"/>
              <a:gd name="connsiteY856" fmla="*/ 2850663 h 6858000"/>
              <a:gd name="connsiteX857" fmla="*/ 6472036 w 7472601"/>
              <a:gd name="connsiteY857" fmla="*/ 1959003 h 6858000"/>
              <a:gd name="connsiteX858" fmla="*/ 5792897 w 7472601"/>
              <a:gd name="connsiteY858" fmla="*/ 1647747 h 6858000"/>
              <a:gd name="connsiteX859" fmla="*/ 5842751 w 7472601"/>
              <a:gd name="connsiteY859" fmla="*/ 1816112 h 6858000"/>
              <a:gd name="connsiteX860" fmla="*/ 5847424 w 7472601"/>
              <a:gd name="connsiteY860" fmla="*/ 1815776 h 6858000"/>
              <a:gd name="connsiteX861" fmla="*/ 6399821 w 7472601"/>
              <a:gd name="connsiteY861" fmla="*/ 2344799 h 6858000"/>
              <a:gd name="connsiteX862" fmla="*/ 6323232 w 7472601"/>
              <a:gd name="connsiteY862" fmla="*/ 2389634 h 6858000"/>
              <a:gd name="connsiteX863" fmla="*/ 5942958 w 7472601"/>
              <a:gd name="connsiteY863" fmla="*/ 2077708 h 6858000"/>
              <a:gd name="connsiteX864" fmla="*/ 5921559 w 7472601"/>
              <a:gd name="connsiteY864" fmla="*/ 2378596 h 6858000"/>
              <a:gd name="connsiteX865" fmla="*/ 5817651 w 7472601"/>
              <a:gd name="connsiteY865" fmla="*/ 3023919 h 6858000"/>
              <a:gd name="connsiteX866" fmla="*/ 5729634 w 7472601"/>
              <a:gd name="connsiteY866" fmla="*/ 3051849 h 6858000"/>
              <a:gd name="connsiteX867" fmla="*/ 5611018 w 7472601"/>
              <a:gd name="connsiteY867" fmla="*/ 2316769 h 6858000"/>
              <a:gd name="connsiteX868" fmla="*/ 5687608 w 7472601"/>
              <a:gd name="connsiteY868" fmla="*/ 2039972 h 6858000"/>
              <a:gd name="connsiteX869" fmla="*/ 5657554 w 7472601"/>
              <a:gd name="connsiteY869" fmla="*/ 1576445 h 6858000"/>
              <a:gd name="connsiteX870" fmla="*/ 5150475 w 7472601"/>
              <a:gd name="connsiteY870" fmla="*/ 1274012 h 6858000"/>
              <a:gd name="connsiteX871" fmla="*/ 5349142 w 7472601"/>
              <a:gd name="connsiteY871" fmla="*/ 2204405 h 6858000"/>
              <a:gd name="connsiteX872" fmla="*/ 5262214 w 7472601"/>
              <a:gd name="connsiteY872" fmla="*/ 2233836 h 6858000"/>
              <a:gd name="connsiteX873" fmla="*/ 4981539 w 7472601"/>
              <a:gd name="connsiteY873" fmla="*/ 1542201 h 6858000"/>
              <a:gd name="connsiteX874" fmla="*/ 4958461 w 7472601"/>
              <a:gd name="connsiteY874" fmla="*/ 1136957 h 6858000"/>
              <a:gd name="connsiteX875" fmla="*/ 4655015 w 7472601"/>
              <a:gd name="connsiteY875" fmla="*/ 891426 h 6858000"/>
              <a:gd name="connsiteX876" fmla="*/ 4348002 w 7472601"/>
              <a:gd name="connsiteY876" fmla="*/ 2205895 h 6858000"/>
              <a:gd name="connsiteX877" fmla="*/ 4262250 w 7472601"/>
              <a:gd name="connsiteY877" fmla="*/ 2219972 h 6858000"/>
              <a:gd name="connsiteX878" fmla="*/ 4550611 w 7472601"/>
              <a:gd name="connsiteY878" fmla="*/ 817540 h 6858000"/>
              <a:gd name="connsiteX879" fmla="*/ 4564418 w 7472601"/>
              <a:gd name="connsiteY879" fmla="*/ 808293 h 6858000"/>
              <a:gd name="connsiteX880" fmla="*/ 4266388 w 7472601"/>
              <a:gd name="connsiteY880" fmla="*/ 500083 h 6858000"/>
              <a:gd name="connsiteX881" fmla="*/ 4032842 w 7472601"/>
              <a:gd name="connsiteY881" fmla="*/ 211809 h 6858000"/>
              <a:gd name="connsiteX882" fmla="*/ 3882765 w 7472601"/>
              <a:gd name="connsiteY882" fmla="*/ 0 h 6858000"/>
              <a:gd name="connsiteX883" fmla="*/ 3721337 w 7472601"/>
              <a:gd name="connsiteY883" fmla="*/ 0 h 6858000"/>
              <a:gd name="connsiteX884" fmla="*/ 3797544 w 7472601"/>
              <a:gd name="connsiteY884" fmla="*/ 0 h 6858000"/>
              <a:gd name="connsiteX885" fmla="*/ 3775734 w 7472601"/>
              <a:gd name="connsiteY885" fmla="*/ 95131 h 6858000"/>
              <a:gd name="connsiteX886" fmla="*/ 3724807 w 7472601"/>
              <a:gd name="connsiteY886" fmla="*/ 272257 h 6858000"/>
              <a:gd name="connsiteX887" fmla="*/ 3726844 w 7472601"/>
              <a:gd name="connsiteY887" fmla="*/ 282988 h 6858000"/>
              <a:gd name="connsiteX888" fmla="*/ 3742664 w 7472601"/>
              <a:gd name="connsiteY888" fmla="*/ 279918 h 6858000"/>
              <a:gd name="connsiteX889" fmla="*/ 4103910 w 7472601"/>
              <a:gd name="connsiteY889" fmla="*/ 1161917 h 6858000"/>
              <a:gd name="connsiteX890" fmla="*/ 4020269 w 7472601"/>
              <a:gd name="connsiteY890" fmla="*/ 1200406 h 6858000"/>
              <a:gd name="connsiteX891" fmla="*/ 3674882 w 7472601"/>
              <a:gd name="connsiteY891" fmla="*/ 488524 h 6858000"/>
              <a:gd name="connsiteX892" fmla="*/ 3132682 w 7472601"/>
              <a:gd name="connsiteY892" fmla="*/ 1072284 h 6858000"/>
              <a:gd name="connsiteX893" fmla="*/ 2716346 w 7472601"/>
              <a:gd name="connsiteY893" fmla="*/ 1276376 h 6858000"/>
              <a:gd name="connsiteX894" fmla="*/ 2716772 w 7472601"/>
              <a:gd name="connsiteY894" fmla="*/ 1255462 h 6858000"/>
              <a:gd name="connsiteX895" fmla="*/ 3471096 w 7472601"/>
              <a:gd name="connsiteY895" fmla="*/ 437072 h 6858000"/>
              <a:gd name="connsiteX896" fmla="*/ 3639057 w 7472601"/>
              <a:gd name="connsiteY896" fmla="*/ 286334 h 6858000"/>
              <a:gd name="connsiteX897" fmla="*/ 3640309 w 7472601"/>
              <a:gd name="connsiteY897" fmla="*/ 284664 h 6858000"/>
              <a:gd name="connsiteX898" fmla="*/ 3646022 w 7472601"/>
              <a:gd name="connsiteY898" fmla="*/ 276711 h 6858000"/>
              <a:gd name="connsiteX899" fmla="*/ 3707943 w 7472601"/>
              <a:gd name="connsiteY899" fmla="*/ 65958 h 6858000"/>
              <a:gd name="connsiteX900" fmla="*/ 3721337 w 7472601"/>
              <a:gd name="connsiteY900" fmla="*/ 0 h 6858000"/>
              <a:gd name="connsiteX901" fmla="*/ 2867960 w 7472601"/>
              <a:gd name="connsiteY901" fmla="*/ 0 h 6858000"/>
              <a:gd name="connsiteX902" fmla="*/ 2926351 w 7472601"/>
              <a:gd name="connsiteY902" fmla="*/ 0 h 6858000"/>
              <a:gd name="connsiteX903" fmla="*/ 2902823 w 7472601"/>
              <a:gd name="connsiteY903" fmla="*/ 262929 h 6858000"/>
              <a:gd name="connsiteX904" fmla="*/ 2940663 w 7472601"/>
              <a:gd name="connsiteY904" fmla="*/ 140884 h 6858000"/>
              <a:gd name="connsiteX905" fmla="*/ 2947039 w 7472601"/>
              <a:gd name="connsiteY905" fmla="*/ 122524 h 6858000"/>
              <a:gd name="connsiteX906" fmla="*/ 2984316 w 7472601"/>
              <a:gd name="connsiteY906" fmla="*/ 0 h 6858000"/>
              <a:gd name="connsiteX907" fmla="*/ 3016114 w 7472601"/>
              <a:gd name="connsiteY907" fmla="*/ 0 h 6858000"/>
              <a:gd name="connsiteX908" fmla="*/ 2979949 w 7472601"/>
              <a:gd name="connsiteY908" fmla="*/ 119274 h 6858000"/>
              <a:gd name="connsiteX909" fmla="*/ 3023879 w 7472601"/>
              <a:gd name="connsiteY909" fmla="*/ 0 h 6858000"/>
              <a:gd name="connsiteX910" fmla="*/ 3105400 w 7472601"/>
              <a:gd name="connsiteY910" fmla="*/ 0 h 6858000"/>
              <a:gd name="connsiteX911" fmla="*/ 3094669 w 7472601"/>
              <a:gd name="connsiteY911" fmla="*/ 30308 h 6858000"/>
              <a:gd name="connsiteX912" fmla="*/ 2901945 w 7472601"/>
              <a:gd name="connsiteY912" fmla="*/ 466538 h 6858000"/>
              <a:gd name="connsiteX913" fmla="*/ 2815209 w 7472601"/>
              <a:gd name="connsiteY913" fmla="*/ 497361 h 6858000"/>
              <a:gd name="connsiteX914" fmla="*/ 2844845 w 7472601"/>
              <a:gd name="connsiteY914" fmla="*/ 127638 h 6858000"/>
              <a:gd name="connsiteX915" fmla="*/ 2867960 w 7472601"/>
              <a:gd name="connsiteY915" fmla="*/ 0 h 6858000"/>
              <a:gd name="connsiteX916" fmla="*/ 1057230 w 7472601"/>
              <a:gd name="connsiteY916" fmla="*/ 0 h 6858000"/>
              <a:gd name="connsiteX917" fmla="*/ 1111003 w 7472601"/>
              <a:gd name="connsiteY917" fmla="*/ 0 h 6858000"/>
              <a:gd name="connsiteX918" fmla="*/ 1125553 w 7472601"/>
              <a:gd name="connsiteY918" fmla="*/ 52588 h 6858000"/>
              <a:gd name="connsiteX919" fmla="*/ 1304276 w 7472601"/>
              <a:gd name="connsiteY919" fmla="*/ 476275 h 6858000"/>
              <a:gd name="connsiteX920" fmla="*/ 1492066 w 7472601"/>
              <a:gd name="connsiteY920" fmla="*/ 886333 h 6858000"/>
              <a:gd name="connsiteX921" fmla="*/ 1423698 w 7472601"/>
              <a:gd name="connsiteY921" fmla="*/ 710817 h 6858000"/>
              <a:gd name="connsiteX922" fmla="*/ 1357609 w 7472601"/>
              <a:gd name="connsiteY922" fmla="*/ 532892 h 6858000"/>
              <a:gd name="connsiteX923" fmla="*/ 1309550 w 7472601"/>
              <a:gd name="connsiteY923" fmla="*/ 374031 h 6858000"/>
              <a:gd name="connsiteX924" fmla="*/ 1193673 w 7472601"/>
              <a:gd name="connsiteY924" fmla="*/ 49533 h 6858000"/>
              <a:gd name="connsiteX925" fmla="*/ 1164391 w 7472601"/>
              <a:gd name="connsiteY925" fmla="*/ 0 h 6858000"/>
              <a:gd name="connsiteX926" fmla="*/ 1200666 w 7472601"/>
              <a:gd name="connsiteY926" fmla="*/ 0 h 6858000"/>
              <a:gd name="connsiteX927" fmla="*/ 1223408 w 7472601"/>
              <a:gd name="connsiteY927" fmla="*/ 38996 h 6858000"/>
              <a:gd name="connsiteX928" fmla="*/ 1339635 w 7472601"/>
              <a:gd name="connsiteY928" fmla="*/ 365517 h 6858000"/>
              <a:gd name="connsiteX929" fmla="*/ 1387469 w 7472601"/>
              <a:gd name="connsiteY929" fmla="*/ 523079 h 6858000"/>
              <a:gd name="connsiteX930" fmla="*/ 1452685 w 7472601"/>
              <a:gd name="connsiteY930" fmla="*/ 699806 h 6858000"/>
              <a:gd name="connsiteX931" fmla="*/ 1492092 w 7472601"/>
              <a:gd name="connsiteY931" fmla="*/ 800424 h 6858000"/>
              <a:gd name="connsiteX932" fmla="*/ 1455302 w 7472601"/>
              <a:gd name="connsiteY932" fmla="*/ 632913 h 6858000"/>
              <a:gd name="connsiteX933" fmla="*/ 1222336 w 7472601"/>
              <a:gd name="connsiteY933" fmla="*/ 9480 h 6858000"/>
              <a:gd name="connsiteX934" fmla="*/ 1214634 w 7472601"/>
              <a:gd name="connsiteY934" fmla="*/ 0 h 6858000"/>
              <a:gd name="connsiteX935" fmla="*/ 1289827 w 7472601"/>
              <a:gd name="connsiteY935" fmla="*/ 0 h 6858000"/>
              <a:gd name="connsiteX936" fmla="*/ 1321076 w 7472601"/>
              <a:gd name="connsiteY936" fmla="*/ 59722 h 6858000"/>
              <a:gd name="connsiteX937" fmla="*/ 1512579 w 7472601"/>
              <a:gd name="connsiteY937" fmla="*/ 626441 h 6858000"/>
              <a:gd name="connsiteX938" fmla="*/ 1506076 w 7472601"/>
              <a:gd name="connsiteY938" fmla="*/ 1089289 h 6858000"/>
              <a:gd name="connsiteX939" fmla="*/ 1486346 w 7472601"/>
              <a:gd name="connsiteY939" fmla="*/ 1079919 h 6858000"/>
              <a:gd name="connsiteX940" fmla="*/ 1070511 w 7472601"/>
              <a:gd name="connsiteY940" fmla="*/ 48609 h 6858000"/>
              <a:gd name="connsiteX941" fmla="*/ 1057230 w 7472601"/>
              <a:gd name="connsiteY941" fmla="*/ 0 h 6858000"/>
              <a:gd name="connsiteX942" fmla="*/ 43151 w 7472601"/>
              <a:gd name="connsiteY942" fmla="*/ 0 h 6858000"/>
              <a:gd name="connsiteX943" fmla="*/ 95283 w 7472601"/>
              <a:gd name="connsiteY943" fmla="*/ 0 h 6858000"/>
              <a:gd name="connsiteX944" fmla="*/ 300708 w 7472601"/>
              <a:gd name="connsiteY944" fmla="*/ 154571 h 6858000"/>
              <a:gd name="connsiteX945" fmla="*/ 530414 w 7472601"/>
              <a:gd name="connsiteY945" fmla="*/ 354673 h 6858000"/>
              <a:gd name="connsiteX946" fmla="*/ 333785 w 7472601"/>
              <a:gd name="connsiteY946" fmla="*/ 161564 h 6858000"/>
              <a:gd name="connsiteX947" fmla="*/ 147005 w 7472601"/>
              <a:gd name="connsiteY947" fmla="*/ 0 h 6858000"/>
              <a:gd name="connsiteX948" fmla="*/ 272509 w 7472601"/>
              <a:gd name="connsiteY948" fmla="*/ 0 h 6858000"/>
              <a:gd name="connsiteX949" fmla="*/ 326276 w 7472601"/>
              <a:gd name="connsiteY949" fmla="*/ 45847 h 6858000"/>
              <a:gd name="connsiteX950" fmla="*/ 823759 w 7472601"/>
              <a:gd name="connsiteY950" fmla="*/ 574145 h 6858000"/>
              <a:gd name="connsiteX951" fmla="*/ 811254 w 7472601"/>
              <a:gd name="connsiteY951" fmla="*/ 665546 h 6858000"/>
              <a:gd name="connsiteX952" fmla="*/ 154042 w 7472601"/>
              <a:gd name="connsiteY952" fmla="*/ 261522 h 6858000"/>
              <a:gd name="connsiteX953" fmla="*/ 13550 w 7472601"/>
              <a:gd name="connsiteY953" fmla="*/ 158423 h 6858000"/>
              <a:gd name="connsiteX954" fmla="*/ 0 w 7472601"/>
              <a:gd name="connsiteY954" fmla="*/ 146618 h 6858000"/>
              <a:gd name="connsiteX955" fmla="*/ 0 w 7472601"/>
              <a:gd name="connsiteY955" fmla="*/ 59161 h 6858000"/>
              <a:gd name="connsiteX956" fmla="*/ 45427 w 7472601"/>
              <a:gd name="connsiteY956" fmla="*/ 101078 h 6858000"/>
              <a:gd name="connsiteX957" fmla="*/ 630103 w 7472601"/>
              <a:gd name="connsiteY957" fmla="*/ 485885 h 6858000"/>
              <a:gd name="connsiteX958" fmla="*/ 532040 w 7472601"/>
              <a:gd name="connsiteY958" fmla="*/ 399359 h 6858000"/>
              <a:gd name="connsiteX959" fmla="*/ 517618 w 7472601"/>
              <a:gd name="connsiteY959" fmla="*/ 385726 h 6858000"/>
              <a:gd name="connsiteX960" fmla="*/ 285074 w 7472601"/>
              <a:gd name="connsiteY960" fmla="*/ 182755 h 6858000"/>
              <a:gd name="connsiteX961" fmla="*/ 43151 w 7472601"/>
              <a:gd name="connsiteY961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63634 h 6858000"/>
              <a:gd name="connsiteX78" fmla="*/ 7448321 w 7472601"/>
              <a:gd name="connsiteY78" fmla="*/ 6190991 h 6858000"/>
              <a:gd name="connsiteX79" fmla="*/ 7467600 w 7472601"/>
              <a:gd name="connsiteY79" fmla="*/ 6221686 h 6858000"/>
              <a:gd name="connsiteX80" fmla="*/ 7467600 w 7472601"/>
              <a:gd name="connsiteY80" fmla="*/ 6334256 h 6858000"/>
              <a:gd name="connsiteX81" fmla="*/ 7454976 w 7472601"/>
              <a:gd name="connsiteY81" fmla="*/ 6318297 h 6858000"/>
              <a:gd name="connsiteX82" fmla="*/ 1456157 w 7472601"/>
              <a:gd name="connsiteY82" fmla="*/ 5371404 h 6858000"/>
              <a:gd name="connsiteX83" fmla="*/ 1244432 w 7472601"/>
              <a:gd name="connsiteY83" fmla="*/ 5385601 h 6858000"/>
              <a:gd name="connsiteX84" fmla="*/ 973990 w 7472601"/>
              <a:gd name="connsiteY84" fmla="*/ 5424940 h 6858000"/>
              <a:gd name="connsiteX85" fmla="*/ 1103809 w 7472601"/>
              <a:gd name="connsiteY85" fmla="*/ 5433720 h 6858000"/>
              <a:gd name="connsiteX86" fmla="*/ 1123454 w 7472601"/>
              <a:gd name="connsiteY86" fmla="*/ 5435727 h 6858000"/>
              <a:gd name="connsiteX87" fmla="*/ 1737017 w 7472601"/>
              <a:gd name="connsiteY87" fmla="*/ 5452183 h 6858000"/>
              <a:gd name="connsiteX88" fmla="*/ 1824397 w 7472601"/>
              <a:gd name="connsiteY88" fmla="*/ 5447757 h 6858000"/>
              <a:gd name="connsiteX89" fmla="*/ 2070059 w 7472601"/>
              <a:gd name="connsiteY89" fmla="*/ 5441660 h 6858000"/>
              <a:gd name="connsiteX90" fmla="*/ 1456157 w 7472601"/>
              <a:gd name="connsiteY90" fmla="*/ 5371404 h 6858000"/>
              <a:gd name="connsiteX91" fmla="*/ 4988186 w 7472601"/>
              <a:gd name="connsiteY91" fmla="*/ 5216467 h 6858000"/>
              <a:gd name="connsiteX92" fmla="*/ 4777334 w 7472601"/>
              <a:gd name="connsiteY92" fmla="*/ 5406072 h 6858000"/>
              <a:gd name="connsiteX93" fmla="*/ 4718341 w 7472601"/>
              <a:gd name="connsiteY93" fmla="*/ 5468043 h 6858000"/>
              <a:gd name="connsiteX94" fmla="*/ 4604655 w 7472601"/>
              <a:gd name="connsiteY94" fmla="*/ 5583434 h 6858000"/>
              <a:gd name="connsiteX95" fmla="*/ 4565074 w 7472601"/>
              <a:gd name="connsiteY95" fmla="*/ 5618550 h 6858000"/>
              <a:gd name="connsiteX96" fmla="*/ 4988186 w 7472601"/>
              <a:gd name="connsiteY96" fmla="*/ 5216467 h 6858000"/>
              <a:gd name="connsiteX97" fmla="*/ 4978032 w 7472601"/>
              <a:gd name="connsiteY97" fmla="*/ 5183809 h 6858000"/>
              <a:gd name="connsiteX98" fmla="*/ 4463413 w 7472601"/>
              <a:gd name="connsiteY98" fmla="*/ 5615162 h 6858000"/>
              <a:gd name="connsiteX99" fmla="*/ 4358134 w 7472601"/>
              <a:gd name="connsiteY99" fmla="*/ 5742791 h 6858000"/>
              <a:gd name="connsiteX100" fmla="*/ 4376219 w 7472601"/>
              <a:gd name="connsiteY100" fmla="*/ 5729027 h 6858000"/>
              <a:gd name="connsiteX101" fmla="*/ 4582340 w 7472601"/>
              <a:gd name="connsiteY101" fmla="*/ 5561037 h 6858000"/>
              <a:gd name="connsiteX102" fmla="*/ 4694684 w 7472601"/>
              <a:gd name="connsiteY102" fmla="*/ 5447098 h 6858000"/>
              <a:gd name="connsiteX103" fmla="*/ 4754123 w 7472601"/>
              <a:gd name="connsiteY103" fmla="*/ 5384643 h 6858000"/>
              <a:gd name="connsiteX104" fmla="*/ 4978032 w 7472601"/>
              <a:gd name="connsiteY104" fmla="*/ 5183809 h 6858000"/>
              <a:gd name="connsiteX105" fmla="*/ 1903353 w 7472601"/>
              <a:gd name="connsiteY105" fmla="*/ 5044827 h 6858000"/>
              <a:gd name="connsiteX106" fmla="*/ 1936931 w 7472601"/>
              <a:gd name="connsiteY106" fmla="*/ 5093954 h 6858000"/>
              <a:gd name="connsiteX107" fmla="*/ 2195868 w 7472601"/>
              <a:gd name="connsiteY107" fmla="*/ 5396574 h 6858000"/>
              <a:gd name="connsiteX108" fmla="*/ 2088852 w 7472601"/>
              <a:gd name="connsiteY108" fmla="*/ 5166123 h 6858000"/>
              <a:gd name="connsiteX109" fmla="*/ 1958241 w 7472601"/>
              <a:gd name="connsiteY109" fmla="*/ 5067955 h 6858000"/>
              <a:gd name="connsiteX110" fmla="*/ 1903353 w 7472601"/>
              <a:gd name="connsiteY110" fmla="*/ 5044827 h 6858000"/>
              <a:gd name="connsiteX111" fmla="*/ 1979378 w 7472601"/>
              <a:gd name="connsiteY111" fmla="*/ 4769504 h 6858000"/>
              <a:gd name="connsiteX112" fmla="*/ 2882120 w 7472601"/>
              <a:gd name="connsiteY112" fmla="*/ 5064547 h 6858000"/>
              <a:gd name="connsiteX113" fmla="*/ 2793103 w 7472601"/>
              <a:gd name="connsiteY113" fmla="*/ 5039699 h 6858000"/>
              <a:gd name="connsiteX114" fmla="*/ 2770041 w 7472601"/>
              <a:gd name="connsiteY114" fmla="*/ 5033634 h 6858000"/>
              <a:gd name="connsiteX115" fmla="*/ 1979378 w 7472601"/>
              <a:gd name="connsiteY115" fmla="*/ 4769504 h 6858000"/>
              <a:gd name="connsiteX116" fmla="*/ 1927410 w 7472601"/>
              <a:gd name="connsiteY116" fmla="*/ 4716164 h 6858000"/>
              <a:gd name="connsiteX117" fmla="*/ 1959587 w 7472601"/>
              <a:gd name="connsiteY117" fmla="*/ 4728849 h 6858000"/>
              <a:gd name="connsiteX118" fmla="*/ 2777707 w 7472601"/>
              <a:gd name="connsiteY118" fmla="*/ 5003991 h 6858000"/>
              <a:gd name="connsiteX119" fmla="*/ 2800768 w 7472601"/>
              <a:gd name="connsiteY119" fmla="*/ 5010056 h 6858000"/>
              <a:gd name="connsiteX120" fmla="*/ 2879408 w 7472601"/>
              <a:gd name="connsiteY120" fmla="*/ 5031590 h 6858000"/>
              <a:gd name="connsiteX121" fmla="*/ 2862295 w 7472601"/>
              <a:gd name="connsiteY121" fmla="*/ 5022958 h 6858000"/>
              <a:gd name="connsiteX122" fmla="*/ 2813343 w 7472601"/>
              <a:gd name="connsiteY122" fmla="*/ 4998369 h 6858000"/>
              <a:gd name="connsiteX123" fmla="*/ 2646245 w 7472601"/>
              <a:gd name="connsiteY123" fmla="*/ 4930999 h 6858000"/>
              <a:gd name="connsiteX124" fmla="*/ 1999243 w 7472601"/>
              <a:gd name="connsiteY124" fmla="*/ 4730524 h 6858000"/>
              <a:gd name="connsiteX125" fmla="*/ 1979527 w 7472601"/>
              <a:gd name="connsiteY125" fmla="*/ 4726651 h 6858000"/>
              <a:gd name="connsiteX126" fmla="*/ 1927410 w 7472601"/>
              <a:gd name="connsiteY126" fmla="*/ 4716164 h 6858000"/>
              <a:gd name="connsiteX127" fmla="*/ 1997014 w 7472601"/>
              <a:gd name="connsiteY127" fmla="*/ 4698007 h 6858000"/>
              <a:gd name="connsiteX128" fmla="*/ 2005458 w 7472601"/>
              <a:gd name="connsiteY128" fmla="*/ 4699540 h 6858000"/>
              <a:gd name="connsiteX129" fmla="*/ 2657186 w 7472601"/>
              <a:gd name="connsiteY129" fmla="*/ 4901687 h 6858000"/>
              <a:gd name="connsiteX130" fmla="*/ 2826662 w 7472601"/>
              <a:gd name="connsiteY130" fmla="*/ 4970362 h 6858000"/>
              <a:gd name="connsiteX131" fmla="*/ 2876100 w 7472601"/>
              <a:gd name="connsiteY131" fmla="*/ 4995397 h 6858000"/>
              <a:gd name="connsiteX132" fmla="*/ 3042600 w 7472601"/>
              <a:gd name="connsiteY132" fmla="*/ 5059532 h 6858000"/>
              <a:gd name="connsiteX133" fmla="*/ 1997014 w 7472601"/>
              <a:gd name="connsiteY133" fmla="*/ 4698007 h 6858000"/>
              <a:gd name="connsiteX134" fmla="*/ 2305292 w 7472601"/>
              <a:gd name="connsiteY134" fmla="*/ 4219492 h 6858000"/>
              <a:gd name="connsiteX135" fmla="*/ 3360922 w 7472601"/>
              <a:gd name="connsiteY135" fmla="*/ 4529373 h 6858000"/>
              <a:gd name="connsiteX136" fmla="*/ 3492420 w 7472601"/>
              <a:gd name="connsiteY136" fmla="*/ 4510145 h 6858000"/>
              <a:gd name="connsiteX137" fmla="*/ 3364086 w 7472601"/>
              <a:gd name="connsiteY137" fmla="*/ 4480340 h 6858000"/>
              <a:gd name="connsiteX138" fmla="*/ 3225818 w 7472601"/>
              <a:gd name="connsiteY138" fmla="*/ 4411822 h 6858000"/>
              <a:gd name="connsiteX139" fmla="*/ 3129696 w 7472601"/>
              <a:gd name="connsiteY139" fmla="*/ 4360704 h 6858000"/>
              <a:gd name="connsiteX140" fmla="*/ 2814545 w 7472601"/>
              <a:gd name="connsiteY140" fmla="*/ 4282955 h 6858000"/>
              <a:gd name="connsiteX141" fmla="*/ 2305292 w 7472601"/>
              <a:gd name="connsiteY141" fmla="*/ 4219492 h 6858000"/>
              <a:gd name="connsiteX142" fmla="*/ 2626982 w 7472601"/>
              <a:gd name="connsiteY142" fmla="*/ 4206450 h 6858000"/>
              <a:gd name="connsiteX143" fmla="*/ 2490617 w 7472601"/>
              <a:gd name="connsiteY143" fmla="*/ 4206951 h 6858000"/>
              <a:gd name="connsiteX144" fmla="*/ 2819869 w 7472601"/>
              <a:gd name="connsiteY144" fmla="*/ 4252936 h 6858000"/>
              <a:gd name="connsiteX145" fmla="*/ 3143018 w 7472601"/>
              <a:gd name="connsiteY145" fmla="*/ 4332698 h 6858000"/>
              <a:gd name="connsiteX146" fmla="*/ 3241520 w 7472601"/>
              <a:gd name="connsiteY146" fmla="*/ 4385112 h 6858000"/>
              <a:gd name="connsiteX147" fmla="*/ 3374575 w 7472601"/>
              <a:gd name="connsiteY147" fmla="*/ 4451517 h 6858000"/>
              <a:gd name="connsiteX148" fmla="*/ 3505221 w 7472601"/>
              <a:gd name="connsiteY148" fmla="*/ 4480757 h 6858000"/>
              <a:gd name="connsiteX149" fmla="*/ 2626982 w 7472601"/>
              <a:gd name="connsiteY149" fmla="*/ 4206450 h 6858000"/>
              <a:gd name="connsiteX150" fmla="*/ 1310106 w 7472601"/>
              <a:gd name="connsiteY150" fmla="*/ 3943217 h 6858000"/>
              <a:gd name="connsiteX151" fmla="*/ 854994 w 7472601"/>
              <a:gd name="connsiteY151" fmla="*/ 4399136 h 6858000"/>
              <a:gd name="connsiteX152" fmla="*/ 742462 w 7472601"/>
              <a:gd name="connsiteY152" fmla="*/ 4594648 h 6858000"/>
              <a:gd name="connsiteX153" fmla="*/ 820602 w 7472601"/>
              <a:gd name="connsiteY153" fmla="*/ 4485915 h 6858000"/>
              <a:gd name="connsiteX154" fmla="*/ 878295 w 7472601"/>
              <a:gd name="connsiteY154" fmla="*/ 4403594 h 6858000"/>
              <a:gd name="connsiteX155" fmla="*/ 1240607 w 7472601"/>
              <a:gd name="connsiteY155" fmla="*/ 4010401 h 6858000"/>
              <a:gd name="connsiteX156" fmla="*/ 1310106 w 7472601"/>
              <a:gd name="connsiteY156" fmla="*/ 3943217 h 6858000"/>
              <a:gd name="connsiteX157" fmla="*/ 1423113 w 7472601"/>
              <a:gd name="connsiteY157" fmla="*/ 3874565 h 6858000"/>
              <a:gd name="connsiteX158" fmla="*/ 1260565 w 7472601"/>
              <a:gd name="connsiteY158" fmla="*/ 4031982 h 6858000"/>
              <a:gd name="connsiteX159" fmla="*/ 901900 w 7472601"/>
              <a:gd name="connsiteY159" fmla="*/ 4421236 h 6858000"/>
              <a:gd name="connsiteX160" fmla="*/ 845044 w 7472601"/>
              <a:gd name="connsiteY160" fmla="*/ 4502436 h 6858000"/>
              <a:gd name="connsiteX161" fmla="*/ 685926 w 7472601"/>
              <a:gd name="connsiteY161" fmla="*/ 4703069 h 6858000"/>
              <a:gd name="connsiteX162" fmla="*/ 684248 w 7472601"/>
              <a:gd name="connsiteY162" fmla="*/ 4706721 h 6858000"/>
              <a:gd name="connsiteX163" fmla="*/ 1423113 w 7472601"/>
              <a:gd name="connsiteY163" fmla="*/ 3874565 h 6858000"/>
              <a:gd name="connsiteX164" fmla="*/ 3316479 w 7472601"/>
              <a:gd name="connsiteY164" fmla="*/ 3872136 h 6858000"/>
              <a:gd name="connsiteX165" fmla="*/ 3546806 w 7472601"/>
              <a:gd name="connsiteY165" fmla="*/ 4356139 h 6858000"/>
              <a:gd name="connsiteX166" fmla="*/ 3364433 w 7472601"/>
              <a:gd name="connsiteY166" fmla="*/ 3953121 h 6858000"/>
              <a:gd name="connsiteX167" fmla="*/ 3316479 w 7472601"/>
              <a:gd name="connsiteY167" fmla="*/ 3872136 h 6858000"/>
              <a:gd name="connsiteX168" fmla="*/ 3291335 w 7472601"/>
              <a:gd name="connsiteY168" fmla="*/ 3767420 h 6858000"/>
              <a:gd name="connsiteX169" fmla="*/ 3390805 w 7472601"/>
              <a:gd name="connsiteY169" fmla="*/ 3937163 h 6858000"/>
              <a:gd name="connsiteX170" fmla="*/ 3579062 w 7472601"/>
              <a:gd name="connsiteY170" fmla="*/ 4359040 h 6858000"/>
              <a:gd name="connsiteX171" fmla="*/ 3467355 w 7472601"/>
              <a:gd name="connsiteY171" fmla="*/ 3988130 h 6858000"/>
              <a:gd name="connsiteX172" fmla="*/ 3310753 w 7472601"/>
              <a:gd name="connsiteY172" fmla="*/ 3787140 h 6858000"/>
              <a:gd name="connsiteX173" fmla="*/ 3291335 w 7472601"/>
              <a:gd name="connsiteY173" fmla="*/ 3767420 h 6858000"/>
              <a:gd name="connsiteX174" fmla="*/ 1635889 w 7472601"/>
              <a:gd name="connsiteY174" fmla="*/ 3709494 h 6858000"/>
              <a:gd name="connsiteX175" fmla="*/ 1634800 w 7472601"/>
              <a:gd name="connsiteY175" fmla="*/ 3731111 h 6858000"/>
              <a:gd name="connsiteX176" fmla="*/ 1635889 w 7472601"/>
              <a:gd name="connsiteY176" fmla="*/ 3709494 h 6858000"/>
              <a:gd name="connsiteX177" fmla="*/ 1510397 w 7472601"/>
              <a:gd name="connsiteY177" fmla="*/ 3684705 h 6858000"/>
              <a:gd name="connsiteX178" fmla="*/ 1146550 w 7472601"/>
              <a:gd name="connsiteY178" fmla="*/ 3802012 h 6858000"/>
              <a:gd name="connsiteX179" fmla="*/ 698834 w 7472601"/>
              <a:gd name="connsiteY179" fmla="*/ 3952272 h 6858000"/>
              <a:gd name="connsiteX180" fmla="*/ 34256 w 7472601"/>
              <a:gd name="connsiteY180" fmla="*/ 4347603 h 6858000"/>
              <a:gd name="connsiteX181" fmla="*/ 527241 w 7472601"/>
              <a:gd name="connsiteY181" fmla="*/ 4065078 h 6858000"/>
              <a:gd name="connsiteX182" fmla="*/ 1510397 w 7472601"/>
              <a:gd name="connsiteY182" fmla="*/ 3684705 h 6858000"/>
              <a:gd name="connsiteX183" fmla="*/ 1313114 w 7472601"/>
              <a:gd name="connsiteY183" fmla="*/ 3655216 h 6858000"/>
              <a:gd name="connsiteX184" fmla="*/ 1109304 w 7472601"/>
              <a:gd name="connsiteY184" fmla="*/ 3669030 h 6858000"/>
              <a:gd name="connsiteX185" fmla="*/ 8129 w 7472601"/>
              <a:gd name="connsiteY185" fmla="*/ 4330519 h 6858000"/>
              <a:gd name="connsiteX186" fmla="*/ 687572 w 7472601"/>
              <a:gd name="connsiteY186" fmla="*/ 3925629 h 6858000"/>
              <a:gd name="connsiteX187" fmla="*/ 1138365 w 7472601"/>
              <a:gd name="connsiteY187" fmla="*/ 3774515 h 6858000"/>
              <a:gd name="connsiteX188" fmla="*/ 1505579 w 7472601"/>
              <a:gd name="connsiteY188" fmla="*/ 3655526 h 6858000"/>
              <a:gd name="connsiteX189" fmla="*/ 1313114 w 7472601"/>
              <a:gd name="connsiteY189" fmla="*/ 3655216 h 6858000"/>
              <a:gd name="connsiteX190" fmla="*/ 3655073 w 7472601"/>
              <a:gd name="connsiteY190" fmla="*/ 3650884 h 6858000"/>
              <a:gd name="connsiteX191" fmla="*/ 3989938 w 7472601"/>
              <a:gd name="connsiteY191" fmla="*/ 3991685 h 6858000"/>
              <a:gd name="connsiteX192" fmla="*/ 4393907 w 7472601"/>
              <a:gd name="connsiteY192" fmla="*/ 4261258 h 6858000"/>
              <a:gd name="connsiteX193" fmla="*/ 4648051 w 7472601"/>
              <a:gd name="connsiteY193" fmla="*/ 4374051 h 6858000"/>
              <a:gd name="connsiteX194" fmla="*/ 4383389 w 7472601"/>
              <a:gd name="connsiteY194" fmla="*/ 4184369 h 6858000"/>
              <a:gd name="connsiteX195" fmla="*/ 4165508 w 7472601"/>
              <a:gd name="connsiteY195" fmla="*/ 4035196 h 6858000"/>
              <a:gd name="connsiteX196" fmla="*/ 4068162 w 7472601"/>
              <a:gd name="connsiteY196" fmla="*/ 3953394 h 6858000"/>
              <a:gd name="connsiteX197" fmla="*/ 3981416 w 7472601"/>
              <a:gd name="connsiteY197" fmla="*/ 3880482 h 6858000"/>
              <a:gd name="connsiteX198" fmla="*/ 3800147 w 7472601"/>
              <a:gd name="connsiteY198" fmla="*/ 3749872 h 6858000"/>
              <a:gd name="connsiteX199" fmla="*/ 3655073 w 7472601"/>
              <a:gd name="connsiteY199" fmla="*/ 3650884 h 6858000"/>
              <a:gd name="connsiteX200" fmla="*/ 3670252 w 7472601"/>
              <a:gd name="connsiteY200" fmla="*/ 3622798 h 6858000"/>
              <a:gd name="connsiteX201" fmla="*/ 3817258 w 7472601"/>
              <a:gd name="connsiteY201" fmla="*/ 3723577 h 6858000"/>
              <a:gd name="connsiteX202" fmla="*/ 4000461 w 7472601"/>
              <a:gd name="connsiteY202" fmla="*/ 3855966 h 6858000"/>
              <a:gd name="connsiteX203" fmla="*/ 4088180 w 7472601"/>
              <a:gd name="connsiteY203" fmla="*/ 3929774 h 6858000"/>
              <a:gd name="connsiteX204" fmla="*/ 4184555 w 7472601"/>
              <a:gd name="connsiteY204" fmla="*/ 4010683 h 6858000"/>
              <a:gd name="connsiteX205" fmla="*/ 4399563 w 7472601"/>
              <a:gd name="connsiteY205" fmla="*/ 4158106 h 6858000"/>
              <a:gd name="connsiteX206" fmla="*/ 4684469 w 7472601"/>
              <a:gd name="connsiteY206" fmla="*/ 4364680 h 6858000"/>
              <a:gd name="connsiteX207" fmla="*/ 4690271 w 7472601"/>
              <a:gd name="connsiteY207" fmla="*/ 4370034 h 6858000"/>
              <a:gd name="connsiteX208" fmla="*/ 4136093 w 7472601"/>
              <a:gd name="connsiteY208" fmla="*/ 3858466 h 6858000"/>
              <a:gd name="connsiteX209" fmla="*/ 3670252 w 7472601"/>
              <a:gd name="connsiteY209" fmla="*/ 3622798 h 6858000"/>
              <a:gd name="connsiteX210" fmla="*/ 4440129 w 7472601"/>
              <a:gd name="connsiteY210" fmla="*/ 3448571 h 6858000"/>
              <a:gd name="connsiteX211" fmla="*/ 4856525 w 7472601"/>
              <a:gd name="connsiteY211" fmla="*/ 3915351 h 6858000"/>
              <a:gd name="connsiteX212" fmla="*/ 5059055 w 7472601"/>
              <a:gd name="connsiteY212" fmla="*/ 4108918 h 6858000"/>
              <a:gd name="connsiteX213" fmla="*/ 5290070 w 7472601"/>
              <a:gd name="connsiteY213" fmla="*/ 4263619 h 6858000"/>
              <a:gd name="connsiteX214" fmla="*/ 4834991 w 7472601"/>
              <a:gd name="connsiteY214" fmla="*/ 3830985 h 6858000"/>
              <a:gd name="connsiteX215" fmla="*/ 4440129 w 7472601"/>
              <a:gd name="connsiteY215" fmla="*/ 3448571 h 6858000"/>
              <a:gd name="connsiteX216" fmla="*/ 4441737 w 7472601"/>
              <a:gd name="connsiteY216" fmla="*/ 3399734 h 6858000"/>
              <a:gd name="connsiteX217" fmla="*/ 4431236 w 7472601"/>
              <a:gd name="connsiteY217" fmla="*/ 3400954 h 6858000"/>
              <a:gd name="connsiteX218" fmla="*/ 4557150 w 7472601"/>
              <a:gd name="connsiteY218" fmla="*/ 3510023 h 6858000"/>
              <a:gd name="connsiteX219" fmla="*/ 4856936 w 7472601"/>
              <a:gd name="connsiteY219" fmla="*/ 3809146 h 6858000"/>
              <a:gd name="connsiteX220" fmla="*/ 5111996 w 7472601"/>
              <a:gd name="connsiteY220" fmla="*/ 4065759 h 6858000"/>
              <a:gd name="connsiteX221" fmla="*/ 5388878 w 7472601"/>
              <a:gd name="connsiteY221" fmla="*/ 4300185 h 6858000"/>
              <a:gd name="connsiteX222" fmla="*/ 5425556 w 7472601"/>
              <a:gd name="connsiteY222" fmla="*/ 4308967 h 6858000"/>
              <a:gd name="connsiteX223" fmla="*/ 4943646 w 7472601"/>
              <a:gd name="connsiteY223" fmla="*/ 3822916 h 6858000"/>
              <a:gd name="connsiteX224" fmla="*/ 4594837 w 7472601"/>
              <a:gd name="connsiteY224" fmla="*/ 3532274 h 6858000"/>
              <a:gd name="connsiteX225" fmla="*/ 4441737 w 7472601"/>
              <a:gd name="connsiteY225" fmla="*/ 3399734 h 6858000"/>
              <a:gd name="connsiteX226" fmla="*/ 5425834 w 7472601"/>
              <a:gd name="connsiteY226" fmla="*/ 3162785 h 6858000"/>
              <a:gd name="connsiteX227" fmla="*/ 5401644 w 7472601"/>
              <a:gd name="connsiteY227" fmla="*/ 3617847 h 6858000"/>
              <a:gd name="connsiteX228" fmla="*/ 5467256 w 7472601"/>
              <a:gd name="connsiteY228" fmla="*/ 4175494 h 6858000"/>
              <a:gd name="connsiteX229" fmla="*/ 5448069 w 7472601"/>
              <a:gd name="connsiteY229" fmla="*/ 3567554 h 6858000"/>
              <a:gd name="connsiteX230" fmla="*/ 5425834 w 7472601"/>
              <a:gd name="connsiteY230" fmla="*/ 3162785 h 6858000"/>
              <a:gd name="connsiteX231" fmla="*/ 1318687 w 7472601"/>
              <a:gd name="connsiteY231" fmla="*/ 3113840 h 6858000"/>
              <a:gd name="connsiteX232" fmla="*/ 1066793 w 7472601"/>
              <a:gd name="connsiteY232" fmla="*/ 3212171 h 6858000"/>
              <a:gd name="connsiteX233" fmla="*/ 993319 w 7472601"/>
              <a:gd name="connsiteY233" fmla="*/ 3247648 h 6858000"/>
              <a:gd name="connsiteX234" fmla="*/ 853081 w 7472601"/>
              <a:gd name="connsiteY234" fmla="*/ 3312410 h 6858000"/>
              <a:gd name="connsiteX235" fmla="*/ 805957 w 7472601"/>
              <a:gd name="connsiteY235" fmla="*/ 3330443 h 6858000"/>
              <a:gd name="connsiteX236" fmla="*/ 1318687 w 7472601"/>
              <a:gd name="connsiteY236" fmla="*/ 3113840 h 6858000"/>
              <a:gd name="connsiteX237" fmla="*/ 5453702 w 7472601"/>
              <a:gd name="connsiteY237" fmla="*/ 3090882 h 6858000"/>
              <a:gd name="connsiteX238" fmla="*/ 5480135 w 7472601"/>
              <a:gd name="connsiteY238" fmla="*/ 3565802 h 6858000"/>
              <a:gd name="connsiteX239" fmla="*/ 5499023 w 7472601"/>
              <a:gd name="connsiteY239" fmla="*/ 4166310 h 6858000"/>
              <a:gd name="connsiteX240" fmla="*/ 5547022 w 7472601"/>
              <a:gd name="connsiteY240" fmla="*/ 3607838 h 6858000"/>
              <a:gd name="connsiteX241" fmla="*/ 5515964 w 7472601"/>
              <a:gd name="connsiteY241" fmla="*/ 3378541 h 6858000"/>
              <a:gd name="connsiteX242" fmla="*/ 5453702 w 7472601"/>
              <a:gd name="connsiteY242" fmla="*/ 3090882 h 6858000"/>
              <a:gd name="connsiteX243" fmla="*/ 1238695 w 7472601"/>
              <a:gd name="connsiteY243" fmla="*/ 3076820 h 6858000"/>
              <a:gd name="connsiteX244" fmla="*/ 716371 w 7472601"/>
              <a:gd name="connsiteY244" fmla="*/ 3293249 h 6858000"/>
              <a:gd name="connsiteX245" fmla="*/ 579522 w 7472601"/>
              <a:gd name="connsiteY245" fmla="*/ 3371759 h 6858000"/>
              <a:gd name="connsiteX246" fmla="*/ 600288 w 7472601"/>
              <a:gd name="connsiteY246" fmla="*/ 3365555 h 6858000"/>
              <a:gd name="connsiteX247" fmla="*/ 840692 w 7472601"/>
              <a:gd name="connsiteY247" fmla="*/ 3284921 h 6858000"/>
              <a:gd name="connsiteX248" fmla="*/ 979248 w 7472601"/>
              <a:gd name="connsiteY248" fmla="*/ 3221003 h 6858000"/>
              <a:gd name="connsiteX249" fmla="*/ 1053282 w 7472601"/>
              <a:gd name="connsiteY249" fmla="*/ 3185247 h 6858000"/>
              <a:gd name="connsiteX250" fmla="*/ 1320603 w 7472601"/>
              <a:gd name="connsiteY250" fmla="*/ 3081281 h 6858000"/>
              <a:gd name="connsiteX251" fmla="*/ 1238695 w 7472601"/>
              <a:gd name="connsiteY251" fmla="*/ 3076820 h 6858000"/>
              <a:gd name="connsiteX252" fmla="*/ 5425627 w 7472601"/>
              <a:gd name="connsiteY252" fmla="*/ 2954192 h 6858000"/>
              <a:gd name="connsiteX253" fmla="*/ 5470770 w 7472601"/>
              <a:gd name="connsiteY253" fmla="*/ 3005435 h 6858000"/>
              <a:gd name="connsiteX254" fmla="*/ 5519779 w 7472601"/>
              <a:gd name="connsiteY254" fmla="*/ 4359223 h 6858000"/>
              <a:gd name="connsiteX255" fmla="*/ 5520293 w 7472601"/>
              <a:gd name="connsiteY255" fmla="*/ 4360602 h 6858000"/>
              <a:gd name="connsiteX256" fmla="*/ 5767221 w 7472601"/>
              <a:gd name="connsiteY256" fmla="*/ 4665564 h 6858000"/>
              <a:gd name="connsiteX257" fmla="*/ 6937169 w 7472601"/>
              <a:gd name="connsiteY257" fmla="*/ 4815941 h 6858000"/>
              <a:gd name="connsiteX258" fmla="*/ 6953922 w 7472601"/>
              <a:gd name="connsiteY258" fmla="*/ 4890068 h 6858000"/>
              <a:gd name="connsiteX259" fmla="*/ 6071359 w 7472601"/>
              <a:gd name="connsiteY259" fmla="*/ 4770770 h 6858000"/>
              <a:gd name="connsiteX260" fmla="*/ 6038839 w 7472601"/>
              <a:gd name="connsiteY260" fmla="*/ 4764474 h 6858000"/>
              <a:gd name="connsiteX261" fmla="*/ 6038706 w 7472601"/>
              <a:gd name="connsiteY261" fmla="*/ 4763847 h 6858000"/>
              <a:gd name="connsiteX262" fmla="*/ 6037784 w 7472601"/>
              <a:gd name="connsiteY262" fmla="*/ 4764270 h 6858000"/>
              <a:gd name="connsiteX263" fmla="*/ 6038839 w 7472601"/>
              <a:gd name="connsiteY263" fmla="*/ 4764474 h 6858000"/>
              <a:gd name="connsiteX264" fmla="*/ 6040338 w 7472601"/>
              <a:gd name="connsiteY264" fmla="*/ 4771418 h 6858000"/>
              <a:gd name="connsiteX265" fmla="*/ 6024488 w 7472601"/>
              <a:gd name="connsiteY265" fmla="*/ 4809903 h 6858000"/>
              <a:gd name="connsiteX266" fmla="*/ 5599771 w 7472601"/>
              <a:gd name="connsiteY266" fmla="*/ 5509652 h 6858000"/>
              <a:gd name="connsiteX267" fmla="*/ 5548843 w 7472601"/>
              <a:gd name="connsiteY267" fmla="*/ 5563845 h 6858000"/>
              <a:gd name="connsiteX268" fmla="*/ 5940952 w 7472601"/>
              <a:gd name="connsiteY268" fmla="*/ 6250028 h 6858000"/>
              <a:gd name="connsiteX269" fmla="*/ 6043441 w 7472601"/>
              <a:gd name="connsiteY269" fmla="*/ 6665847 h 6858000"/>
              <a:gd name="connsiteX270" fmla="*/ 6093432 w 7472601"/>
              <a:gd name="connsiteY270" fmla="*/ 6858000 h 6858000"/>
              <a:gd name="connsiteX271" fmla="*/ 6034344 w 7472601"/>
              <a:gd name="connsiteY271" fmla="*/ 6858000 h 6858000"/>
              <a:gd name="connsiteX272" fmla="*/ 6026679 w 7472601"/>
              <a:gd name="connsiteY272" fmla="*/ 6836959 h 6858000"/>
              <a:gd name="connsiteX273" fmla="*/ 5800441 w 7472601"/>
              <a:gd name="connsiteY273" fmla="*/ 6335286 h 6858000"/>
              <a:gd name="connsiteX274" fmla="*/ 5526562 w 7472601"/>
              <a:gd name="connsiteY274" fmla="*/ 5705388 h 6858000"/>
              <a:gd name="connsiteX275" fmla="*/ 5519640 w 7472601"/>
              <a:gd name="connsiteY275" fmla="*/ 5683774 h 6858000"/>
              <a:gd name="connsiteX276" fmla="*/ 5844559 w 7472601"/>
              <a:gd name="connsiteY276" fmla="*/ 6553349 h 6858000"/>
              <a:gd name="connsiteX277" fmla="*/ 5975994 w 7472601"/>
              <a:gd name="connsiteY277" fmla="*/ 6858000 h 6858000"/>
              <a:gd name="connsiteX278" fmla="*/ 5898547 w 7472601"/>
              <a:gd name="connsiteY278" fmla="*/ 6858000 h 6858000"/>
              <a:gd name="connsiteX279" fmla="*/ 5682041 w 7472601"/>
              <a:gd name="connsiteY279" fmla="*/ 6355860 h 6858000"/>
              <a:gd name="connsiteX280" fmla="*/ 5461758 w 7472601"/>
              <a:gd name="connsiteY280" fmla="*/ 5820220 h 6858000"/>
              <a:gd name="connsiteX281" fmla="*/ 5237282 w 7472601"/>
              <a:gd name="connsiteY281" fmla="*/ 6579086 h 6858000"/>
              <a:gd name="connsiteX282" fmla="*/ 5115009 w 7472601"/>
              <a:gd name="connsiteY282" fmla="*/ 6858000 h 6858000"/>
              <a:gd name="connsiteX283" fmla="*/ 5028074 w 7472601"/>
              <a:gd name="connsiteY283" fmla="*/ 6858000 h 6858000"/>
              <a:gd name="connsiteX284" fmla="*/ 5079508 w 7472601"/>
              <a:gd name="connsiteY284" fmla="*/ 6749074 h 6858000"/>
              <a:gd name="connsiteX285" fmla="*/ 5371846 w 7472601"/>
              <a:gd name="connsiteY285" fmla="*/ 5924413 h 6858000"/>
              <a:gd name="connsiteX286" fmla="*/ 5270512 w 7472601"/>
              <a:gd name="connsiteY286" fmla="*/ 6138975 h 6858000"/>
              <a:gd name="connsiteX287" fmla="*/ 5062409 w 7472601"/>
              <a:gd name="connsiteY287" fmla="*/ 6653544 h 6858000"/>
              <a:gd name="connsiteX288" fmla="*/ 5036628 w 7472601"/>
              <a:gd name="connsiteY288" fmla="*/ 6754247 h 6858000"/>
              <a:gd name="connsiteX289" fmla="*/ 5009112 w 7472601"/>
              <a:gd name="connsiteY289" fmla="*/ 6858000 h 6858000"/>
              <a:gd name="connsiteX290" fmla="*/ 4976679 w 7472601"/>
              <a:gd name="connsiteY290" fmla="*/ 6858000 h 6858000"/>
              <a:gd name="connsiteX291" fmla="*/ 5006537 w 7472601"/>
              <a:gd name="connsiteY291" fmla="*/ 6747068 h 6858000"/>
              <a:gd name="connsiteX292" fmla="*/ 5032723 w 7472601"/>
              <a:gd name="connsiteY292" fmla="*/ 6644957 h 6858000"/>
              <a:gd name="connsiteX293" fmla="*/ 5242949 w 7472601"/>
              <a:gd name="connsiteY293" fmla="*/ 6125175 h 6858000"/>
              <a:gd name="connsiteX294" fmla="*/ 5286321 w 7472601"/>
              <a:gd name="connsiteY294" fmla="*/ 6033555 h 6858000"/>
              <a:gd name="connsiteX295" fmla="*/ 5008210 w 7472601"/>
              <a:gd name="connsiteY295" fmla="*/ 6649194 h 6858000"/>
              <a:gd name="connsiteX296" fmla="*/ 4986321 w 7472601"/>
              <a:gd name="connsiteY296" fmla="*/ 6765687 h 6858000"/>
              <a:gd name="connsiteX297" fmla="*/ 4973474 w 7472601"/>
              <a:gd name="connsiteY297" fmla="*/ 6858000 h 6858000"/>
              <a:gd name="connsiteX298" fmla="*/ 4907178 w 7472601"/>
              <a:gd name="connsiteY298" fmla="*/ 6858000 h 6858000"/>
              <a:gd name="connsiteX299" fmla="*/ 4910810 w 7472601"/>
              <a:gd name="connsiteY299" fmla="*/ 6829660 h 6858000"/>
              <a:gd name="connsiteX300" fmla="*/ 4987461 w 7472601"/>
              <a:gd name="connsiteY300" fmla="*/ 6432994 h 6858000"/>
              <a:gd name="connsiteX301" fmla="*/ 5179262 w 7472601"/>
              <a:gd name="connsiteY301" fmla="*/ 6035044 h 6858000"/>
              <a:gd name="connsiteX302" fmla="*/ 4689678 w 7472601"/>
              <a:gd name="connsiteY302" fmla="*/ 6440241 h 6858000"/>
              <a:gd name="connsiteX303" fmla="*/ 4477543 w 7472601"/>
              <a:gd name="connsiteY303" fmla="*/ 6674836 h 6858000"/>
              <a:gd name="connsiteX304" fmla="*/ 4329957 w 7472601"/>
              <a:gd name="connsiteY304" fmla="*/ 6858000 h 6858000"/>
              <a:gd name="connsiteX305" fmla="*/ 4218595 w 7472601"/>
              <a:gd name="connsiteY305" fmla="*/ 6858000 h 6858000"/>
              <a:gd name="connsiteX306" fmla="*/ 4368888 w 7472601"/>
              <a:gd name="connsiteY306" fmla="*/ 6668412 h 6858000"/>
              <a:gd name="connsiteX307" fmla="*/ 4563091 w 7472601"/>
              <a:gd name="connsiteY307" fmla="*/ 6442508 h 6858000"/>
              <a:gd name="connsiteX308" fmla="*/ 5387324 w 7472601"/>
              <a:gd name="connsiteY308" fmla="*/ 5705830 h 6858000"/>
              <a:gd name="connsiteX309" fmla="*/ 5073620 w 7472601"/>
              <a:gd name="connsiteY309" fmla="*/ 5955437 h 6858000"/>
              <a:gd name="connsiteX310" fmla="*/ 4689789 w 7472601"/>
              <a:gd name="connsiteY310" fmla="*/ 6268382 h 6858000"/>
              <a:gd name="connsiteX311" fmla="*/ 4418722 w 7472601"/>
              <a:gd name="connsiteY311" fmla="*/ 6570886 h 6858000"/>
              <a:gd name="connsiteX312" fmla="*/ 4214944 w 7472601"/>
              <a:gd name="connsiteY312" fmla="*/ 6858000 h 6858000"/>
              <a:gd name="connsiteX313" fmla="*/ 4177898 w 7472601"/>
              <a:gd name="connsiteY313" fmla="*/ 6858000 h 6858000"/>
              <a:gd name="connsiteX314" fmla="*/ 4391597 w 7472601"/>
              <a:gd name="connsiteY314" fmla="*/ 6556370 h 6858000"/>
              <a:gd name="connsiteX315" fmla="*/ 4668889 w 7472601"/>
              <a:gd name="connsiteY315" fmla="*/ 6246399 h 6858000"/>
              <a:gd name="connsiteX316" fmla="*/ 5055427 w 7472601"/>
              <a:gd name="connsiteY316" fmla="*/ 5931476 h 6858000"/>
              <a:gd name="connsiteX317" fmla="*/ 5371814 w 7472601"/>
              <a:gd name="connsiteY317" fmla="*/ 5678975 h 6858000"/>
              <a:gd name="connsiteX318" fmla="*/ 4987918 w 7472601"/>
              <a:gd name="connsiteY318" fmla="*/ 5838701 h 6858000"/>
              <a:gd name="connsiteX319" fmla="*/ 4317146 w 7472601"/>
              <a:gd name="connsiteY319" fmla="*/ 6587716 h 6858000"/>
              <a:gd name="connsiteX320" fmla="*/ 4171627 w 7472601"/>
              <a:gd name="connsiteY320" fmla="*/ 6858000 h 6858000"/>
              <a:gd name="connsiteX321" fmla="*/ 4081585 w 7472601"/>
              <a:gd name="connsiteY321" fmla="*/ 6858000 h 6858000"/>
              <a:gd name="connsiteX322" fmla="*/ 4238603 w 7472601"/>
              <a:gd name="connsiteY322" fmla="*/ 6559341 h 6858000"/>
              <a:gd name="connsiteX323" fmla="*/ 4778333 w 7472601"/>
              <a:gd name="connsiteY323" fmla="*/ 5873626 h 6858000"/>
              <a:gd name="connsiteX324" fmla="*/ 5414185 w 7472601"/>
              <a:gd name="connsiteY324" fmla="*/ 5573882 h 6858000"/>
              <a:gd name="connsiteX325" fmla="*/ 5959648 w 7472601"/>
              <a:gd name="connsiteY325" fmla="*/ 4760797 h 6858000"/>
              <a:gd name="connsiteX326" fmla="*/ 5355019 w 7472601"/>
              <a:gd name="connsiteY326" fmla="*/ 4734672 h 6858000"/>
              <a:gd name="connsiteX327" fmla="*/ 5083565 w 7472601"/>
              <a:gd name="connsiteY327" fmla="*/ 5179121 h 6858000"/>
              <a:gd name="connsiteX328" fmla="*/ 4713577 w 7472601"/>
              <a:gd name="connsiteY328" fmla="*/ 5616803 h 6858000"/>
              <a:gd name="connsiteX329" fmla="*/ 3989559 w 7472601"/>
              <a:gd name="connsiteY329" fmla="*/ 6145945 h 6858000"/>
              <a:gd name="connsiteX330" fmla="*/ 3939824 w 7472601"/>
              <a:gd name="connsiteY330" fmla="*/ 6066900 h 6858000"/>
              <a:gd name="connsiteX331" fmla="*/ 4584537 w 7472601"/>
              <a:gd name="connsiteY331" fmla="*/ 5324826 h 6858000"/>
              <a:gd name="connsiteX332" fmla="*/ 5037105 w 7472601"/>
              <a:gd name="connsiteY332" fmla="*/ 5088765 h 6858000"/>
              <a:gd name="connsiteX333" fmla="*/ 5039930 w 7472601"/>
              <a:gd name="connsiteY333" fmla="*/ 5089585 h 6858000"/>
              <a:gd name="connsiteX334" fmla="*/ 5263764 w 7472601"/>
              <a:gd name="connsiteY334" fmla="*/ 4735525 h 6858000"/>
              <a:gd name="connsiteX335" fmla="*/ 4086300 w 7472601"/>
              <a:gd name="connsiteY335" fmla="*/ 4884599 h 6858000"/>
              <a:gd name="connsiteX336" fmla="*/ 4085485 w 7472601"/>
              <a:gd name="connsiteY336" fmla="*/ 4899070 h 6858000"/>
              <a:gd name="connsiteX337" fmla="*/ 3871915 w 7472601"/>
              <a:gd name="connsiteY337" fmla="*/ 5253645 h 6858000"/>
              <a:gd name="connsiteX338" fmla="*/ 3799374 w 7472601"/>
              <a:gd name="connsiteY338" fmla="*/ 5466127 h 6858000"/>
              <a:gd name="connsiteX339" fmla="*/ 3498850 w 7472601"/>
              <a:gd name="connsiteY339" fmla="*/ 6661888 h 6858000"/>
              <a:gd name="connsiteX340" fmla="*/ 3399216 w 7472601"/>
              <a:gd name="connsiteY340" fmla="*/ 6858000 h 6858000"/>
              <a:gd name="connsiteX341" fmla="*/ 3303688 w 7472601"/>
              <a:gd name="connsiteY341" fmla="*/ 6858000 h 6858000"/>
              <a:gd name="connsiteX342" fmla="*/ 3391774 w 7472601"/>
              <a:gd name="connsiteY342" fmla="*/ 6697181 h 6858000"/>
              <a:gd name="connsiteX343" fmla="*/ 3735540 w 7472601"/>
              <a:gd name="connsiteY343" fmla="*/ 5546923 h 6858000"/>
              <a:gd name="connsiteX344" fmla="*/ 3729438 w 7472601"/>
              <a:gd name="connsiteY344" fmla="*/ 5569058 h 6858000"/>
              <a:gd name="connsiteX345" fmla="*/ 3707782 w 7472601"/>
              <a:gd name="connsiteY345" fmla="*/ 5644908 h 6858000"/>
              <a:gd name="connsiteX346" fmla="*/ 3583827 w 7472601"/>
              <a:gd name="connsiteY346" fmla="*/ 6039215 h 6858000"/>
              <a:gd name="connsiteX347" fmla="*/ 3547861 w 7472601"/>
              <a:gd name="connsiteY347" fmla="*/ 6129609 h 6858000"/>
              <a:gd name="connsiteX348" fmla="*/ 3490905 w 7472601"/>
              <a:gd name="connsiteY348" fmla="*/ 6277660 h 6858000"/>
              <a:gd name="connsiteX349" fmla="*/ 3455859 w 7472601"/>
              <a:gd name="connsiteY349" fmla="*/ 6391301 h 6858000"/>
              <a:gd name="connsiteX350" fmla="*/ 3429112 w 7472601"/>
              <a:gd name="connsiteY350" fmla="*/ 6479469 h 6858000"/>
              <a:gd name="connsiteX351" fmla="*/ 3304862 w 7472601"/>
              <a:gd name="connsiteY351" fmla="*/ 6796476 h 6858000"/>
              <a:gd name="connsiteX352" fmla="*/ 3276071 w 7472601"/>
              <a:gd name="connsiteY352" fmla="*/ 6858000 h 6858000"/>
              <a:gd name="connsiteX353" fmla="*/ 3240805 w 7472601"/>
              <a:gd name="connsiteY353" fmla="*/ 6858000 h 6858000"/>
              <a:gd name="connsiteX354" fmla="*/ 3275917 w 7472601"/>
              <a:gd name="connsiteY354" fmla="*/ 6783192 h 6858000"/>
              <a:gd name="connsiteX355" fmla="*/ 3399358 w 7472601"/>
              <a:gd name="connsiteY355" fmla="*/ 6469011 h 6858000"/>
              <a:gd name="connsiteX356" fmla="*/ 3425650 w 7472601"/>
              <a:gd name="connsiteY356" fmla="*/ 6381333 h 6858000"/>
              <a:gd name="connsiteX357" fmla="*/ 3460661 w 7472601"/>
              <a:gd name="connsiteY357" fmla="*/ 6266763 h 6858000"/>
              <a:gd name="connsiteX358" fmla="*/ 3518021 w 7472601"/>
              <a:gd name="connsiteY358" fmla="*/ 6117298 h 6858000"/>
              <a:gd name="connsiteX359" fmla="*/ 3554035 w 7472601"/>
              <a:gd name="connsiteY359" fmla="*/ 6027832 h 6858000"/>
              <a:gd name="connsiteX360" fmla="*/ 3677174 w 7472601"/>
              <a:gd name="connsiteY360" fmla="*/ 5636351 h 6858000"/>
              <a:gd name="connsiteX361" fmla="*/ 3698819 w 7472601"/>
              <a:gd name="connsiteY361" fmla="*/ 5560503 h 6858000"/>
              <a:gd name="connsiteX362" fmla="*/ 3702094 w 7472601"/>
              <a:gd name="connsiteY362" fmla="*/ 5549194 h 6858000"/>
              <a:gd name="connsiteX363" fmla="*/ 3398355 w 7472601"/>
              <a:gd name="connsiteY363" fmla="*/ 6094603 h 6858000"/>
              <a:gd name="connsiteX364" fmla="*/ 3193941 w 7472601"/>
              <a:gd name="connsiteY364" fmla="*/ 6798775 h 6858000"/>
              <a:gd name="connsiteX365" fmla="*/ 3184140 w 7472601"/>
              <a:gd name="connsiteY365" fmla="*/ 6858000 h 6858000"/>
              <a:gd name="connsiteX366" fmla="*/ 3099978 w 7472601"/>
              <a:gd name="connsiteY366" fmla="*/ 6858000 h 6858000"/>
              <a:gd name="connsiteX367" fmla="*/ 3101556 w 7472601"/>
              <a:gd name="connsiteY367" fmla="*/ 6843337 h 6858000"/>
              <a:gd name="connsiteX368" fmla="*/ 3370162 w 7472601"/>
              <a:gd name="connsiteY368" fmla="*/ 5785550 h 6858000"/>
              <a:gd name="connsiteX369" fmla="*/ 3746477 w 7472601"/>
              <a:gd name="connsiteY369" fmla="*/ 5377889 h 6858000"/>
              <a:gd name="connsiteX370" fmla="*/ 3863399 w 7472601"/>
              <a:gd name="connsiteY370" fmla="*/ 5087257 h 6858000"/>
              <a:gd name="connsiteX371" fmla="*/ 3968712 w 7472601"/>
              <a:gd name="connsiteY371" fmla="*/ 4913989 h 6858000"/>
              <a:gd name="connsiteX372" fmla="*/ 2792390 w 7472601"/>
              <a:gd name="connsiteY372" fmla="*/ 5382974 h 6858000"/>
              <a:gd name="connsiteX373" fmla="*/ 2714982 w 7472601"/>
              <a:gd name="connsiteY373" fmla="*/ 5427051 h 6858000"/>
              <a:gd name="connsiteX374" fmla="*/ 2813361 w 7472601"/>
              <a:gd name="connsiteY374" fmla="*/ 6023912 h 6858000"/>
              <a:gd name="connsiteX375" fmla="*/ 2688430 w 7472601"/>
              <a:gd name="connsiteY375" fmla="*/ 6801564 h 6858000"/>
              <a:gd name="connsiteX376" fmla="*/ 2629626 w 7472601"/>
              <a:gd name="connsiteY376" fmla="*/ 6763394 h 6858000"/>
              <a:gd name="connsiteX377" fmla="*/ 2565328 w 7472601"/>
              <a:gd name="connsiteY377" fmla="*/ 5516399 h 6858000"/>
              <a:gd name="connsiteX378" fmla="*/ 1922999 w 7472601"/>
              <a:gd name="connsiteY378" fmla="*/ 5980343 h 6858000"/>
              <a:gd name="connsiteX379" fmla="*/ 1950261 w 7472601"/>
              <a:gd name="connsiteY379" fmla="*/ 6405858 h 6858000"/>
              <a:gd name="connsiteX380" fmla="*/ 2365554 w 7472601"/>
              <a:gd name="connsiteY380" fmla="*/ 6759107 h 6858000"/>
              <a:gd name="connsiteX381" fmla="*/ 2424142 w 7472601"/>
              <a:gd name="connsiteY381" fmla="*/ 6858000 h 6858000"/>
              <a:gd name="connsiteX382" fmla="*/ 2395994 w 7472601"/>
              <a:gd name="connsiteY382" fmla="*/ 6858000 h 6858000"/>
              <a:gd name="connsiteX383" fmla="*/ 2392863 w 7472601"/>
              <a:gd name="connsiteY383" fmla="*/ 6852964 h 6858000"/>
              <a:gd name="connsiteX384" fmla="*/ 2017589 w 7472601"/>
              <a:gd name="connsiteY384" fmla="*/ 6493982 h 6858000"/>
              <a:gd name="connsiteX385" fmla="*/ 2147336 w 7472601"/>
              <a:gd name="connsiteY385" fmla="*/ 6594052 h 6858000"/>
              <a:gd name="connsiteX386" fmla="*/ 2207047 w 7472601"/>
              <a:gd name="connsiteY386" fmla="*/ 6654540 h 6858000"/>
              <a:gd name="connsiteX387" fmla="*/ 2299106 w 7472601"/>
              <a:gd name="connsiteY387" fmla="*/ 6778931 h 6858000"/>
              <a:gd name="connsiteX388" fmla="*/ 2314430 w 7472601"/>
              <a:gd name="connsiteY388" fmla="*/ 6801144 h 6858000"/>
              <a:gd name="connsiteX389" fmla="*/ 2352406 w 7472601"/>
              <a:gd name="connsiteY389" fmla="*/ 6858000 h 6858000"/>
              <a:gd name="connsiteX390" fmla="*/ 2314492 w 7472601"/>
              <a:gd name="connsiteY390" fmla="*/ 6858000 h 6858000"/>
              <a:gd name="connsiteX391" fmla="*/ 2288095 w 7472601"/>
              <a:gd name="connsiteY391" fmla="*/ 6818030 h 6858000"/>
              <a:gd name="connsiteX392" fmla="*/ 2272768 w 7472601"/>
              <a:gd name="connsiteY392" fmla="*/ 6795822 h 6858000"/>
              <a:gd name="connsiteX393" fmla="*/ 2182715 w 7472601"/>
              <a:gd name="connsiteY393" fmla="*/ 6675071 h 6858000"/>
              <a:gd name="connsiteX394" fmla="*/ 2032061 w 7472601"/>
              <a:gd name="connsiteY394" fmla="*/ 6541380 h 6858000"/>
              <a:gd name="connsiteX395" fmla="*/ 2257220 w 7472601"/>
              <a:gd name="connsiteY395" fmla="*/ 6826257 h 6858000"/>
              <a:gd name="connsiteX396" fmla="*/ 2281324 w 7472601"/>
              <a:gd name="connsiteY396" fmla="*/ 6858000 h 6858000"/>
              <a:gd name="connsiteX397" fmla="*/ 2242860 w 7472601"/>
              <a:gd name="connsiteY397" fmla="*/ 6858000 h 6858000"/>
              <a:gd name="connsiteX398" fmla="*/ 2232818 w 7472601"/>
              <a:gd name="connsiteY398" fmla="*/ 6844926 h 6858000"/>
              <a:gd name="connsiteX399" fmla="*/ 1990172 w 7472601"/>
              <a:gd name="connsiteY399" fmla="*/ 6542121 h 6858000"/>
              <a:gd name="connsiteX400" fmla="*/ 2124090 w 7472601"/>
              <a:gd name="connsiteY400" fmla="*/ 6761017 h 6858000"/>
              <a:gd name="connsiteX401" fmla="*/ 2200380 w 7472601"/>
              <a:gd name="connsiteY401" fmla="*/ 6858000 h 6858000"/>
              <a:gd name="connsiteX402" fmla="*/ 2147507 w 7472601"/>
              <a:gd name="connsiteY402" fmla="*/ 6858000 h 6858000"/>
              <a:gd name="connsiteX403" fmla="*/ 2070668 w 7472601"/>
              <a:gd name="connsiteY403" fmla="*/ 6761520 h 6858000"/>
              <a:gd name="connsiteX404" fmla="*/ 1975142 w 7472601"/>
              <a:gd name="connsiteY404" fmla="*/ 6585570 h 6858000"/>
              <a:gd name="connsiteX405" fmla="*/ 2050035 w 7472601"/>
              <a:gd name="connsiteY405" fmla="*/ 6813345 h 6858000"/>
              <a:gd name="connsiteX406" fmla="*/ 2063025 w 7472601"/>
              <a:gd name="connsiteY406" fmla="*/ 6858000 h 6858000"/>
              <a:gd name="connsiteX407" fmla="*/ 2021675 w 7472601"/>
              <a:gd name="connsiteY407" fmla="*/ 6858000 h 6858000"/>
              <a:gd name="connsiteX408" fmla="*/ 2019308 w 7472601"/>
              <a:gd name="connsiteY408" fmla="*/ 6847118 h 6858000"/>
              <a:gd name="connsiteX409" fmla="*/ 1938835 w 7472601"/>
              <a:gd name="connsiteY409" fmla="*/ 6551160 h 6858000"/>
              <a:gd name="connsiteX410" fmla="*/ 1953230 w 7472601"/>
              <a:gd name="connsiteY410" fmla="*/ 6759699 h 6858000"/>
              <a:gd name="connsiteX411" fmla="*/ 1956763 w 7472601"/>
              <a:gd name="connsiteY411" fmla="*/ 6778191 h 6858000"/>
              <a:gd name="connsiteX412" fmla="*/ 1967925 w 7472601"/>
              <a:gd name="connsiteY412" fmla="*/ 6858000 h 6858000"/>
              <a:gd name="connsiteX413" fmla="*/ 1936622 w 7472601"/>
              <a:gd name="connsiteY413" fmla="*/ 6858000 h 6858000"/>
              <a:gd name="connsiteX414" fmla="*/ 1926261 w 7472601"/>
              <a:gd name="connsiteY414" fmla="*/ 6784064 h 6858000"/>
              <a:gd name="connsiteX415" fmla="*/ 1922724 w 7472601"/>
              <a:gd name="connsiteY415" fmla="*/ 6765577 h 6858000"/>
              <a:gd name="connsiteX416" fmla="*/ 1904650 w 7472601"/>
              <a:gd name="connsiteY416" fmla="*/ 6639616 h 6858000"/>
              <a:gd name="connsiteX417" fmla="*/ 1885273 w 7472601"/>
              <a:gd name="connsiteY417" fmla="*/ 6858000 h 6858000"/>
              <a:gd name="connsiteX418" fmla="*/ 1854363 w 7472601"/>
              <a:gd name="connsiteY418" fmla="*/ 6858000 h 6858000"/>
              <a:gd name="connsiteX419" fmla="*/ 1880391 w 7472601"/>
              <a:gd name="connsiteY419" fmla="*/ 6603796 h 6858000"/>
              <a:gd name="connsiteX420" fmla="*/ 1818273 w 7472601"/>
              <a:gd name="connsiteY420" fmla="*/ 6715729 h 6858000"/>
              <a:gd name="connsiteX421" fmla="*/ 1794691 w 7472601"/>
              <a:gd name="connsiteY421" fmla="*/ 6843239 h 6858000"/>
              <a:gd name="connsiteX422" fmla="*/ 1794914 w 7472601"/>
              <a:gd name="connsiteY422" fmla="*/ 6858000 h 6858000"/>
              <a:gd name="connsiteX423" fmla="*/ 1746128 w 7472601"/>
              <a:gd name="connsiteY423" fmla="*/ 6858000 h 6858000"/>
              <a:gd name="connsiteX424" fmla="*/ 1753934 w 7472601"/>
              <a:gd name="connsiteY424" fmla="*/ 6724796 h 6858000"/>
              <a:gd name="connsiteX425" fmla="*/ 1792053 w 7472601"/>
              <a:gd name="connsiteY425" fmla="*/ 6572396 h 6858000"/>
              <a:gd name="connsiteX426" fmla="*/ 1862248 w 7472601"/>
              <a:gd name="connsiteY426" fmla="*/ 6266397 h 6858000"/>
              <a:gd name="connsiteX427" fmla="*/ 1862250 w 7472601"/>
              <a:gd name="connsiteY427" fmla="*/ 6033531 h 6858000"/>
              <a:gd name="connsiteX428" fmla="*/ 1211999 w 7472601"/>
              <a:gd name="connsiteY428" fmla="*/ 6683610 h 6858000"/>
              <a:gd name="connsiteX429" fmla="*/ 1213266 w 7472601"/>
              <a:gd name="connsiteY429" fmla="*/ 6691947 h 6858000"/>
              <a:gd name="connsiteX430" fmla="*/ 1203370 w 7472601"/>
              <a:gd name="connsiteY430" fmla="*/ 6850676 h 6858000"/>
              <a:gd name="connsiteX431" fmla="*/ 1203671 w 7472601"/>
              <a:gd name="connsiteY431" fmla="*/ 6858000 h 6858000"/>
              <a:gd name="connsiteX432" fmla="*/ 1143180 w 7472601"/>
              <a:gd name="connsiteY432" fmla="*/ 6858000 h 6858000"/>
              <a:gd name="connsiteX433" fmla="*/ 1142176 w 7472601"/>
              <a:gd name="connsiteY433" fmla="*/ 6766045 h 6858000"/>
              <a:gd name="connsiteX434" fmla="*/ 1067484 w 7472601"/>
              <a:gd name="connsiteY434" fmla="*/ 6858000 h 6858000"/>
              <a:gd name="connsiteX435" fmla="*/ 953928 w 7472601"/>
              <a:gd name="connsiteY435" fmla="*/ 6858000 h 6858000"/>
              <a:gd name="connsiteX436" fmla="*/ 959715 w 7472601"/>
              <a:gd name="connsiteY436" fmla="*/ 6850185 h 6858000"/>
              <a:gd name="connsiteX437" fmla="*/ 1483788 w 7472601"/>
              <a:gd name="connsiteY437" fmla="*/ 6259174 h 6858000"/>
              <a:gd name="connsiteX438" fmla="*/ 1100671 w 7472601"/>
              <a:gd name="connsiteY438" fmla="*/ 6252137 h 6858000"/>
              <a:gd name="connsiteX439" fmla="*/ 1090144 w 7472601"/>
              <a:gd name="connsiteY439" fmla="*/ 6256748 h 6858000"/>
              <a:gd name="connsiteX440" fmla="*/ 1095872 w 7472601"/>
              <a:gd name="connsiteY440" fmla="*/ 6271892 h 6858000"/>
              <a:gd name="connsiteX441" fmla="*/ 262785 w 7472601"/>
              <a:gd name="connsiteY441" fmla="*/ 6845450 h 6858000"/>
              <a:gd name="connsiteX442" fmla="*/ 209968 w 7472601"/>
              <a:gd name="connsiteY442" fmla="*/ 6770713 h 6858000"/>
              <a:gd name="connsiteX443" fmla="*/ 873460 w 7472601"/>
              <a:gd name="connsiteY443" fmla="*/ 6253768 h 6858000"/>
              <a:gd name="connsiteX444" fmla="*/ 192686 w 7472601"/>
              <a:gd name="connsiteY444" fmla="*/ 5849257 h 6858000"/>
              <a:gd name="connsiteX445" fmla="*/ 4696 w 7472601"/>
              <a:gd name="connsiteY445" fmla="*/ 5697668 h 6858000"/>
              <a:gd name="connsiteX446" fmla="*/ 0 w 7472601"/>
              <a:gd name="connsiteY446" fmla="*/ 5689984 h 6858000"/>
              <a:gd name="connsiteX447" fmla="*/ 0 w 7472601"/>
              <a:gd name="connsiteY447" fmla="*/ 5513472 h 6858000"/>
              <a:gd name="connsiteX448" fmla="*/ 174101 w 7472601"/>
              <a:gd name="connsiteY448" fmla="*/ 5620277 h 6858000"/>
              <a:gd name="connsiteX449" fmla="*/ 891800 w 7472601"/>
              <a:gd name="connsiteY449" fmla="*/ 6036935 h 6858000"/>
              <a:gd name="connsiteX450" fmla="*/ 1072219 w 7472601"/>
              <a:gd name="connsiteY450" fmla="*/ 6169443 h 6858000"/>
              <a:gd name="connsiteX451" fmla="*/ 1074117 w 7472601"/>
              <a:gd name="connsiteY451" fmla="*/ 6170301 h 6858000"/>
              <a:gd name="connsiteX452" fmla="*/ 1083114 w 7472601"/>
              <a:gd name="connsiteY452" fmla="*/ 6174131 h 6858000"/>
              <a:gd name="connsiteX453" fmla="*/ 1543010 w 7472601"/>
              <a:gd name="connsiteY453" fmla="*/ 6191140 h 6858000"/>
              <a:gd name="connsiteX454" fmla="*/ 1551080 w 7472601"/>
              <a:gd name="connsiteY454" fmla="*/ 6195006 h 6858000"/>
              <a:gd name="connsiteX455" fmla="*/ 2345443 w 7472601"/>
              <a:gd name="connsiteY455" fmla="*/ 5549882 h 6858000"/>
              <a:gd name="connsiteX456" fmla="*/ 1721499 w 7472601"/>
              <a:gd name="connsiteY456" fmla="*/ 5599969 h 6858000"/>
              <a:gd name="connsiteX457" fmla="*/ 767716 w 7472601"/>
              <a:gd name="connsiteY457" fmla="*/ 5472768 h 6858000"/>
              <a:gd name="connsiteX458" fmla="*/ 722147 w 7472601"/>
              <a:gd name="connsiteY458" fmla="*/ 5393091 h 6858000"/>
              <a:gd name="connsiteX459" fmla="*/ 1485552 w 7472601"/>
              <a:gd name="connsiteY459" fmla="*/ 5313202 h 6858000"/>
              <a:gd name="connsiteX460" fmla="*/ 2143004 w 7472601"/>
              <a:gd name="connsiteY460" fmla="*/ 5402420 h 6858000"/>
              <a:gd name="connsiteX461" fmla="*/ 1933391 w 7472601"/>
              <a:gd name="connsiteY461" fmla="*/ 5156971 h 6858000"/>
              <a:gd name="connsiteX462" fmla="*/ 1827118 w 7472601"/>
              <a:gd name="connsiteY462" fmla="*/ 4968410 h 6858000"/>
              <a:gd name="connsiteX463" fmla="*/ 1837349 w 7472601"/>
              <a:gd name="connsiteY463" fmla="*/ 4956357 h 6858000"/>
              <a:gd name="connsiteX464" fmla="*/ 2162835 w 7472601"/>
              <a:gd name="connsiteY464" fmla="*/ 5187853 h 6858000"/>
              <a:gd name="connsiteX465" fmla="*/ 2257167 w 7472601"/>
              <a:gd name="connsiteY465" fmla="*/ 5462123 h 6858000"/>
              <a:gd name="connsiteX466" fmla="*/ 2261598 w 7472601"/>
              <a:gd name="connsiteY466" fmla="*/ 5467998 h 6858000"/>
              <a:gd name="connsiteX467" fmla="*/ 2437177 w 7472601"/>
              <a:gd name="connsiteY467" fmla="*/ 5479608 h 6858000"/>
              <a:gd name="connsiteX468" fmla="*/ 2445247 w 7472601"/>
              <a:gd name="connsiteY468" fmla="*/ 5483476 h 6858000"/>
              <a:gd name="connsiteX469" fmla="*/ 2743626 w 7472601"/>
              <a:gd name="connsiteY469" fmla="*/ 5304819 h 6858000"/>
              <a:gd name="connsiteX470" fmla="*/ 3048102 w 7472601"/>
              <a:gd name="connsiteY470" fmla="*/ 5150595 h 6858000"/>
              <a:gd name="connsiteX471" fmla="*/ 1799414 w 7472601"/>
              <a:gd name="connsiteY471" fmla="*/ 4694732 h 6858000"/>
              <a:gd name="connsiteX472" fmla="*/ 1771735 w 7472601"/>
              <a:gd name="connsiteY472" fmla="*/ 4619929 h 6858000"/>
              <a:gd name="connsiteX473" fmla="*/ 3104273 w 7472601"/>
              <a:gd name="connsiteY473" fmla="*/ 5076159 h 6858000"/>
              <a:gd name="connsiteX474" fmla="*/ 3113245 w 7472601"/>
              <a:gd name="connsiteY474" fmla="*/ 5090705 h 6858000"/>
              <a:gd name="connsiteX475" fmla="*/ 3126294 w 7472601"/>
              <a:gd name="connsiteY475" fmla="*/ 5114400 h 6858000"/>
              <a:gd name="connsiteX476" fmla="*/ 3937433 w 7472601"/>
              <a:gd name="connsiteY476" fmla="*/ 4830473 h 6858000"/>
              <a:gd name="connsiteX477" fmla="*/ 3590475 w 7472601"/>
              <a:gd name="connsiteY477" fmla="*/ 4597974 h 6858000"/>
              <a:gd name="connsiteX478" fmla="*/ 3100264 w 7472601"/>
              <a:gd name="connsiteY478" fmla="*/ 4579845 h 6858000"/>
              <a:gd name="connsiteX479" fmla="*/ 2183576 w 7472601"/>
              <a:gd name="connsiteY479" fmla="*/ 4227150 h 6858000"/>
              <a:gd name="connsiteX480" fmla="*/ 2151029 w 7472601"/>
              <a:gd name="connsiteY480" fmla="*/ 4146947 h 6858000"/>
              <a:gd name="connsiteX481" fmla="*/ 3563434 w 7472601"/>
              <a:gd name="connsiteY481" fmla="*/ 4469115 h 6858000"/>
              <a:gd name="connsiteX482" fmla="*/ 3177952 w 7472601"/>
              <a:gd name="connsiteY482" fmla="*/ 3657386 h 6858000"/>
              <a:gd name="connsiteX483" fmla="*/ 3189263 w 7472601"/>
              <a:gd name="connsiteY483" fmla="*/ 3625726 h 6858000"/>
              <a:gd name="connsiteX484" fmla="*/ 3560912 w 7472601"/>
              <a:gd name="connsiteY484" fmla="*/ 4079863 h 6858000"/>
              <a:gd name="connsiteX485" fmla="*/ 3626636 w 7472601"/>
              <a:gd name="connsiteY485" fmla="*/ 4512230 h 6858000"/>
              <a:gd name="connsiteX486" fmla="*/ 3653088 w 7472601"/>
              <a:gd name="connsiteY486" fmla="*/ 4521417 h 6858000"/>
              <a:gd name="connsiteX487" fmla="*/ 3988128 w 7472601"/>
              <a:gd name="connsiteY487" fmla="*/ 4817267 h 6858000"/>
              <a:gd name="connsiteX488" fmla="*/ 4830582 w 7472601"/>
              <a:gd name="connsiteY488" fmla="*/ 4676000 h 6858000"/>
              <a:gd name="connsiteX489" fmla="*/ 4830100 w 7472601"/>
              <a:gd name="connsiteY489" fmla="*/ 4675554 h 6858000"/>
              <a:gd name="connsiteX490" fmla="*/ 4036318 w 7472601"/>
              <a:gd name="connsiteY490" fmla="*/ 4147013 h 6858000"/>
              <a:gd name="connsiteX491" fmla="*/ 3432098 w 7472601"/>
              <a:gd name="connsiteY491" fmla="*/ 3537312 h 6858000"/>
              <a:gd name="connsiteX492" fmla="*/ 3446761 w 7472601"/>
              <a:gd name="connsiteY492" fmla="*/ 3461278 h 6858000"/>
              <a:gd name="connsiteX493" fmla="*/ 4419733 w 7472601"/>
              <a:gd name="connsiteY493" fmla="*/ 3963555 h 6858000"/>
              <a:gd name="connsiteX494" fmla="*/ 4781371 w 7472601"/>
              <a:gd name="connsiteY494" fmla="*/ 4458604 h 6858000"/>
              <a:gd name="connsiteX495" fmla="*/ 4780440 w 7472601"/>
              <a:gd name="connsiteY495" fmla="*/ 4470290 h 6858000"/>
              <a:gd name="connsiteX496" fmla="*/ 4898954 w 7472601"/>
              <a:gd name="connsiteY496" fmla="*/ 4662092 h 6858000"/>
              <a:gd name="connsiteX497" fmla="*/ 4900699 w 7472601"/>
              <a:gd name="connsiteY497" fmla="*/ 4670867 h 6858000"/>
              <a:gd name="connsiteX498" fmla="*/ 5714511 w 7472601"/>
              <a:gd name="connsiteY498" fmla="*/ 4663483 h 6858000"/>
              <a:gd name="connsiteX499" fmla="*/ 5464793 w 7472601"/>
              <a:gd name="connsiteY499" fmla="*/ 4393556 h 6858000"/>
              <a:gd name="connsiteX500" fmla="*/ 5461897 w 7472601"/>
              <a:gd name="connsiteY500" fmla="*/ 4390879 h 6858000"/>
              <a:gd name="connsiteX501" fmla="*/ 4294126 w 7472601"/>
              <a:gd name="connsiteY501" fmla="*/ 3303048 h 6858000"/>
              <a:gd name="connsiteX502" fmla="*/ 4305321 w 7472601"/>
              <a:gd name="connsiteY502" fmla="*/ 3256953 h 6858000"/>
              <a:gd name="connsiteX503" fmla="*/ 4949299 w 7472601"/>
              <a:gd name="connsiteY503" fmla="*/ 3766336 h 6858000"/>
              <a:gd name="connsiteX504" fmla="*/ 5291452 w 7472601"/>
              <a:gd name="connsiteY504" fmla="*/ 4076801 h 6858000"/>
              <a:gd name="connsiteX505" fmla="*/ 5434998 w 7472601"/>
              <a:gd name="connsiteY505" fmla="*/ 4254100 h 6858000"/>
              <a:gd name="connsiteX506" fmla="*/ 5351015 w 7472601"/>
              <a:gd name="connsiteY506" fmla="*/ 3760989 h 6858000"/>
              <a:gd name="connsiteX507" fmla="*/ 5413780 w 7472601"/>
              <a:gd name="connsiteY507" fmla="*/ 2966265 h 6858000"/>
              <a:gd name="connsiteX508" fmla="*/ 5425627 w 7472601"/>
              <a:gd name="connsiteY508" fmla="*/ 2954192 h 6858000"/>
              <a:gd name="connsiteX509" fmla="*/ 6604735 w 7472601"/>
              <a:gd name="connsiteY509" fmla="*/ 2041381 h 6858000"/>
              <a:gd name="connsiteX510" fmla="*/ 7204487 w 7472601"/>
              <a:gd name="connsiteY510" fmla="*/ 2742112 h 6858000"/>
              <a:gd name="connsiteX511" fmla="*/ 7131592 w 7472601"/>
              <a:gd name="connsiteY511" fmla="*/ 2672096 h 6858000"/>
              <a:gd name="connsiteX512" fmla="*/ 6996344 w 7472601"/>
              <a:gd name="connsiteY512" fmla="*/ 2518310 h 6858000"/>
              <a:gd name="connsiteX513" fmla="*/ 6735495 w 7472601"/>
              <a:gd name="connsiteY513" fmla="*/ 2196890 h 6858000"/>
              <a:gd name="connsiteX514" fmla="*/ 6721901 w 7472601"/>
              <a:gd name="connsiteY514" fmla="*/ 2179274 h 6858000"/>
              <a:gd name="connsiteX515" fmla="*/ 6604735 w 7472601"/>
              <a:gd name="connsiteY515" fmla="*/ 2041381 h 6858000"/>
              <a:gd name="connsiteX516" fmla="*/ 6591670 w 7472601"/>
              <a:gd name="connsiteY516" fmla="*/ 1988277 h 6858000"/>
              <a:gd name="connsiteX517" fmla="*/ 6747349 w 7472601"/>
              <a:gd name="connsiteY517" fmla="*/ 2160069 h 6858000"/>
              <a:gd name="connsiteX518" fmla="*/ 6760943 w 7472601"/>
              <a:gd name="connsiteY518" fmla="*/ 2177686 h 6858000"/>
              <a:gd name="connsiteX519" fmla="*/ 7021065 w 7472601"/>
              <a:gd name="connsiteY519" fmla="*/ 2498102 h 6858000"/>
              <a:gd name="connsiteX520" fmla="*/ 7155223 w 7472601"/>
              <a:gd name="connsiteY520" fmla="*/ 2650386 h 6858000"/>
              <a:gd name="connsiteX521" fmla="*/ 7203167 w 7472601"/>
              <a:gd name="connsiteY521" fmla="*/ 2697288 h 6858000"/>
              <a:gd name="connsiteX522" fmla="*/ 6937703 w 7472601"/>
              <a:gd name="connsiteY522" fmla="*/ 2321981 h 6858000"/>
              <a:gd name="connsiteX523" fmla="*/ 6591670 w 7472601"/>
              <a:gd name="connsiteY523" fmla="*/ 1988277 h 6858000"/>
              <a:gd name="connsiteX524" fmla="*/ 5798671 w 7472601"/>
              <a:gd name="connsiteY524" fmla="*/ 1981601 h 6858000"/>
              <a:gd name="connsiteX525" fmla="*/ 5754709 w 7472601"/>
              <a:gd name="connsiteY525" fmla="*/ 2071454 h 6858000"/>
              <a:gd name="connsiteX526" fmla="*/ 5763044 w 7472601"/>
              <a:gd name="connsiteY526" fmla="*/ 2842206 h 6858000"/>
              <a:gd name="connsiteX527" fmla="*/ 5764974 w 7472601"/>
              <a:gd name="connsiteY527" fmla="*/ 2799609 h 6858000"/>
              <a:gd name="connsiteX528" fmla="*/ 5767665 w 7472601"/>
              <a:gd name="connsiteY528" fmla="*/ 2666409 h 6858000"/>
              <a:gd name="connsiteX529" fmla="*/ 5763055 w 7472601"/>
              <a:gd name="connsiteY529" fmla="*/ 2579705 h 6858000"/>
              <a:gd name="connsiteX530" fmla="*/ 5758079 w 7472601"/>
              <a:gd name="connsiteY530" fmla="*/ 2492508 h 6858000"/>
              <a:gd name="connsiteX531" fmla="*/ 5779325 w 7472601"/>
              <a:gd name="connsiteY531" fmla="*/ 2197069 h 6858000"/>
              <a:gd name="connsiteX532" fmla="*/ 5798671 w 7472601"/>
              <a:gd name="connsiteY532" fmla="*/ 1981601 h 6858000"/>
              <a:gd name="connsiteX533" fmla="*/ 5829202 w 7472601"/>
              <a:gd name="connsiteY533" fmla="*/ 1971679 h 6858000"/>
              <a:gd name="connsiteX534" fmla="*/ 5809558 w 7472601"/>
              <a:gd name="connsiteY534" fmla="*/ 2198043 h 6858000"/>
              <a:gd name="connsiteX535" fmla="*/ 5788653 w 7472601"/>
              <a:gd name="connsiteY535" fmla="*/ 2489430 h 6858000"/>
              <a:gd name="connsiteX536" fmla="*/ 5793439 w 7472601"/>
              <a:gd name="connsiteY536" fmla="*/ 2575235 h 6858000"/>
              <a:gd name="connsiteX537" fmla="*/ 5796837 w 7472601"/>
              <a:gd name="connsiteY537" fmla="*/ 2637633 h 6858000"/>
              <a:gd name="connsiteX538" fmla="*/ 5818614 w 7472601"/>
              <a:gd name="connsiteY538" fmla="*/ 2473055 h 6858000"/>
              <a:gd name="connsiteX539" fmla="*/ 5829202 w 7472601"/>
              <a:gd name="connsiteY539" fmla="*/ 1971679 h 6858000"/>
              <a:gd name="connsiteX540" fmla="*/ 5911389 w 7472601"/>
              <a:gd name="connsiteY540" fmla="*/ 1898371 h 6858000"/>
              <a:gd name="connsiteX541" fmla="*/ 6237627 w 7472601"/>
              <a:gd name="connsiteY541" fmla="*/ 2231921 h 6858000"/>
              <a:gd name="connsiteX542" fmla="*/ 5911389 w 7472601"/>
              <a:gd name="connsiteY542" fmla="*/ 1898371 h 6858000"/>
              <a:gd name="connsiteX543" fmla="*/ 6944437 w 7472601"/>
              <a:gd name="connsiteY543" fmla="*/ 1575402 h 6858000"/>
              <a:gd name="connsiteX544" fmla="*/ 6304730 w 7472601"/>
              <a:gd name="connsiteY544" fmla="*/ 1766654 h 6858000"/>
              <a:gd name="connsiteX545" fmla="*/ 6944437 w 7472601"/>
              <a:gd name="connsiteY545" fmla="*/ 1575402 h 6858000"/>
              <a:gd name="connsiteX546" fmla="*/ 7019523 w 7472601"/>
              <a:gd name="connsiteY546" fmla="*/ 1519450 h 6858000"/>
              <a:gd name="connsiteX547" fmla="*/ 6298091 w 7472601"/>
              <a:gd name="connsiteY547" fmla="*/ 1737122 h 6858000"/>
              <a:gd name="connsiteX548" fmla="*/ 7019523 w 7472601"/>
              <a:gd name="connsiteY548" fmla="*/ 1519450 h 6858000"/>
              <a:gd name="connsiteX549" fmla="*/ 2399523 w 7472601"/>
              <a:gd name="connsiteY549" fmla="*/ 1428234 h 6858000"/>
              <a:gd name="connsiteX550" fmla="*/ 2224982 w 7472601"/>
              <a:gd name="connsiteY550" fmla="*/ 1826201 h 6858000"/>
              <a:gd name="connsiteX551" fmla="*/ 2096099 w 7472601"/>
              <a:gd name="connsiteY551" fmla="*/ 2345900 h 6858000"/>
              <a:gd name="connsiteX552" fmla="*/ 2283317 w 7472601"/>
              <a:gd name="connsiteY552" fmla="*/ 1796925 h 6858000"/>
              <a:gd name="connsiteX553" fmla="*/ 2399523 w 7472601"/>
              <a:gd name="connsiteY553" fmla="*/ 1428234 h 6858000"/>
              <a:gd name="connsiteX554" fmla="*/ 2448558 w 7472601"/>
              <a:gd name="connsiteY554" fmla="*/ 1373435 h 6858000"/>
              <a:gd name="connsiteX555" fmla="*/ 2312521 w 7472601"/>
              <a:gd name="connsiteY555" fmla="*/ 1806140 h 6858000"/>
              <a:gd name="connsiteX556" fmla="*/ 2127533 w 7472601"/>
              <a:gd name="connsiteY556" fmla="*/ 2348380 h 6858000"/>
              <a:gd name="connsiteX557" fmla="*/ 2358080 w 7472601"/>
              <a:gd name="connsiteY557" fmla="*/ 1866134 h 6858000"/>
              <a:gd name="connsiteX558" fmla="*/ 2407436 w 7472601"/>
              <a:gd name="connsiteY558" fmla="*/ 1651070 h 6858000"/>
              <a:gd name="connsiteX559" fmla="*/ 2448558 w 7472601"/>
              <a:gd name="connsiteY559" fmla="*/ 1373435 h 6858000"/>
              <a:gd name="connsiteX560" fmla="*/ 278707 w 7472601"/>
              <a:gd name="connsiteY560" fmla="*/ 1352270 h 6858000"/>
              <a:gd name="connsiteX561" fmla="*/ 321570 w 7472601"/>
              <a:gd name="connsiteY561" fmla="*/ 1861610 h 6858000"/>
              <a:gd name="connsiteX562" fmla="*/ 294281 w 7472601"/>
              <a:gd name="connsiteY562" fmla="*/ 1440658 h 6858000"/>
              <a:gd name="connsiteX563" fmla="*/ 278707 w 7472601"/>
              <a:gd name="connsiteY563" fmla="*/ 1352270 h 6858000"/>
              <a:gd name="connsiteX564" fmla="*/ 1423821 w 7472601"/>
              <a:gd name="connsiteY564" fmla="*/ 1351958 h 6858000"/>
              <a:gd name="connsiteX565" fmla="*/ 1638521 w 7472601"/>
              <a:gd name="connsiteY565" fmla="*/ 1908470 h 6858000"/>
              <a:gd name="connsiteX566" fmla="*/ 1754199 w 7472601"/>
              <a:gd name="connsiteY566" fmla="*/ 2149284 h 6858000"/>
              <a:gd name="connsiteX567" fmla="*/ 1908359 w 7472601"/>
              <a:gd name="connsiteY567" fmla="*/ 2364988 h 6858000"/>
              <a:gd name="connsiteX568" fmla="*/ 1647661 w 7472601"/>
              <a:gd name="connsiteY568" fmla="*/ 1825945 h 6858000"/>
              <a:gd name="connsiteX569" fmla="*/ 1423821 w 7472601"/>
              <a:gd name="connsiteY569" fmla="*/ 1351958 h 6858000"/>
              <a:gd name="connsiteX570" fmla="*/ 1431890 w 7472601"/>
              <a:gd name="connsiteY570" fmla="*/ 1306475 h 6858000"/>
              <a:gd name="connsiteX571" fmla="*/ 1507597 w 7472601"/>
              <a:gd name="connsiteY571" fmla="*/ 1446132 h 6858000"/>
              <a:gd name="connsiteX572" fmla="*/ 1674586 w 7472601"/>
              <a:gd name="connsiteY572" fmla="*/ 1813832 h 6858000"/>
              <a:gd name="connsiteX573" fmla="*/ 1815950 w 7472601"/>
              <a:gd name="connsiteY573" fmla="*/ 2128564 h 6858000"/>
              <a:gd name="connsiteX574" fmla="*/ 1984242 w 7472601"/>
              <a:gd name="connsiteY574" fmla="*/ 2430829 h 6858000"/>
              <a:gd name="connsiteX575" fmla="*/ 2014023 w 7472601"/>
              <a:gd name="connsiteY575" fmla="*/ 2450995 h 6858000"/>
              <a:gd name="connsiteX576" fmla="*/ 1747337 w 7472601"/>
              <a:gd name="connsiteY576" fmla="*/ 1855264 h 6858000"/>
              <a:gd name="connsiteX577" fmla="*/ 1533749 w 7472601"/>
              <a:gd name="connsiteY577" fmla="*/ 1478656 h 6858000"/>
              <a:gd name="connsiteX578" fmla="*/ 1431890 w 7472601"/>
              <a:gd name="connsiteY578" fmla="*/ 1306475 h 6858000"/>
              <a:gd name="connsiteX579" fmla="*/ 5052692 w 7472601"/>
              <a:gd name="connsiteY579" fmla="*/ 1292994 h 6858000"/>
              <a:gd name="connsiteX580" fmla="*/ 5200661 w 7472601"/>
              <a:gd name="connsiteY580" fmla="*/ 1635186 h 6858000"/>
              <a:gd name="connsiteX581" fmla="*/ 5297138 w 7472601"/>
              <a:gd name="connsiteY581" fmla="*/ 1906351 h 6858000"/>
              <a:gd name="connsiteX582" fmla="*/ 5052692 w 7472601"/>
              <a:gd name="connsiteY582" fmla="*/ 1292994 h 6858000"/>
              <a:gd name="connsiteX583" fmla="*/ 5009948 w 7472601"/>
              <a:gd name="connsiteY583" fmla="*/ 1273619 h 6858000"/>
              <a:gd name="connsiteX584" fmla="*/ 5121777 w 7472601"/>
              <a:gd name="connsiteY584" fmla="*/ 1654213 h 6858000"/>
              <a:gd name="connsiteX585" fmla="*/ 5293545 w 7472601"/>
              <a:gd name="connsiteY585" fmla="*/ 2072247 h 6858000"/>
              <a:gd name="connsiteX586" fmla="*/ 5294042 w 7472601"/>
              <a:gd name="connsiteY586" fmla="*/ 2065019 h 6858000"/>
              <a:gd name="connsiteX587" fmla="*/ 5171936 w 7472601"/>
              <a:gd name="connsiteY587" fmla="*/ 1647613 h 6858000"/>
              <a:gd name="connsiteX588" fmla="*/ 5009948 w 7472601"/>
              <a:gd name="connsiteY588" fmla="*/ 1273619 h 6858000"/>
              <a:gd name="connsiteX589" fmla="*/ 655236 w 7472601"/>
              <a:gd name="connsiteY589" fmla="*/ 1268632 h 6858000"/>
              <a:gd name="connsiteX590" fmla="*/ 839521 w 7472601"/>
              <a:gd name="connsiteY590" fmla="*/ 1685315 h 6858000"/>
              <a:gd name="connsiteX591" fmla="*/ 1109416 w 7472601"/>
              <a:gd name="connsiteY591" fmla="*/ 2061663 h 6858000"/>
              <a:gd name="connsiteX592" fmla="*/ 1298300 w 7472601"/>
              <a:gd name="connsiteY592" fmla="*/ 2247742 h 6858000"/>
              <a:gd name="connsiteX593" fmla="*/ 1125871 w 7472601"/>
              <a:gd name="connsiteY593" fmla="*/ 1989513 h 6858000"/>
              <a:gd name="connsiteX594" fmla="*/ 981574 w 7472601"/>
              <a:gd name="connsiteY594" fmla="*/ 1783157 h 6858000"/>
              <a:gd name="connsiteX595" fmla="*/ 922198 w 7472601"/>
              <a:gd name="connsiteY595" fmla="*/ 1677437 h 6858000"/>
              <a:gd name="connsiteX596" fmla="*/ 869293 w 7472601"/>
              <a:gd name="connsiteY596" fmla="*/ 1583214 h 6858000"/>
              <a:gd name="connsiteX597" fmla="*/ 751431 w 7472601"/>
              <a:gd name="connsiteY597" fmla="*/ 1405731 h 6858000"/>
              <a:gd name="connsiteX598" fmla="*/ 655236 w 7472601"/>
              <a:gd name="connsiteY598" fmla="*/ 1268632 h 6858000"/>
              <a:gd name="connsiteX599" fmla="*/ 6516292 w 7472601"/>
              <a:gd name="connsiteY599" fmla="*/ 1263064 h 6858000"/>
              <a:gd name="connsiteX600" fmla="*/ 5736320 w 7472601"/>
              <a:gd name="connsiteY600" fmla="*/ 1501803 h 6858000"/>
              <a:gd name="connsiteX601" fmla="*/ 6516292 w 7472601"/>
              <a:gd name="connsiteY601" fmla="*/ 1263064 h 6858000"/>
              <a:gd name="connsiteX602" fmla="*/ 291466 w 7472601"/>
              <a:gd name="connsiteY602" fmla="*/ 1250369 h 6858000"/>
              <a:gd name="connsiteX603" fmla="*/ 323180 w 7472601"/>
              <a:gd name="connsiteY603" fmla="*/ 1435283 h 6858000"/>
              <a:gd name="connsiteX604" fmla="*/ 349381 w 7472601"/>
              <a:gd name="connsiteY604" fmla="*/ 1875041 h 6858000"/>
              <a:gd name="connsiteX605" fmla="*/ 374363 w 7472601"/>
              <a:gd name="connsiteY605" fmla="*/ 1506494 h 6858000"/>
              <a:gd name="connsiteX606" fmla="*/ 302168 w 7472601"/>
              <a:gd name="connsiteY606" fmla="*/ 1274495 h 6858000"/>
              <a:gd name="connsiteX607" fmla="*/ 291466 w 7472601"/>
              <a:gd name="connsiteY607" fmla="*/ 1250369 h 6858000"/>
              <a:gd name="connsiteX608" fmla="*/ 678222 w 7472601"/>
              <a:gd name="connsiteY608" fmla="*/ 1248670 h 6858000"/>
              <a:gd name="connsiteX609" fmla="*/ 775536 w 7472601"/>
              <a:gd name="connsiteY609" fmla="*/ 1388015 h 6858000"/>
              <a:gd name="connsiteX610" fmla="*/ 894529 w 7472601"/>
              <a:gd name="connsiteY610" fmla="*/ 1567739 h 6858000"/>
              <a:gd name="connsiteX611" fmla="*/ 948000 w 7472601"/>
              <a:gd name="connsiteY611" fmla="*/ 1663088 h 6858000"/>
              <a:gd name="connsiteX612" fmla="*/ 1006812 w 7472601"/>
              <a:gd name="connsiteY612" fmla="*/ 1767683 h 6858000"/>
              <a:gd name="connsiteX613" fmla="*/ 1149133 w 7472601"/>
              <a:gd name="connsiteY613" fmla="*/ 1971513 h 6858000"/>
              <a:gd name="connsiteX614" fmla="*/ 1333952 w 7472601"/>
              <a:gd name="connsiteY614" fmla="*/ 2251620 h 6858000"/>
              <a:gd name="connsiteX615" fmla="*/ 1337329 w 7472601"/>
              <a:gd name="connsiteY615" fmla="*/ 2258350 h 6858000"/>
              <a:gd name="connsiteX616" fmla="*/ 1014726 w 7472601"/>
              <a:gd name="connsiteY616" fmla="*/ 1615556 h 6858000"/>
              <a:gd name="connsiteX617" fmla="*/ 678222 w 7472601"/>
              <a:gd name="connsiteY617" fmla="*/ 1248670 h 6858000"/>
              <a:gd name="connsiteX618" fmla="*/ 6691602 w 7472601"/>
              <a:gd name="connsiteY618" fmla="*/ 1140573 h 6858000"/>
              <a:gd name="connsiteX619" fmla="*/ 6571100 w 7472601"/>
              <a:gd name="connsiteY619" fmla="*/ 1183662 h 6858000"/>
              <a:gd name="connsiteX620" fmla="*/ 6241687 w 7472601"/>
              <a:gd name="connsiteY620" fmla="*/ 1257600 h 6858000"/>
              <a:gd name="connsiteX621" fmla="*/ 5693009 w 7472601"/>
              <a:gd name="connsiteY621" fmla="*/ 1478256 h 6858000"/>
              <a:gd name="connsiteX622" fmla="*/ 6548420 w 7472601"/>
              <a:gd name="connsiteY622" fmla="*/ 1214599 h 6858000"/>
              <a:gd name="connsiteX623" fmla="*/ 6605473 w 7472601"/>
              <a:gd name="connsiteY623" fmla="*/ 1184686 h 6858000"/>
              <a:gd name="connsiteX624" fmla="*/ 6691602 w 7472601"/>
              <a:gd name="connsiteY624" fmla="*/ 1140573 h 6858000"/>
              <a:gd name="connsiteX625" fmla="*/ 4002475 w 7472601"/>
              <a:gd name="connsiteY625" fmla="*/ 1037802 h 6858000"/>
              <a:gd name="connsiteX626" fmla="*/ 4000324 w 7472601"/>
              <a:gd name="connsiteY626" fmla="*/ 1039362 h 6858000"/>
              <a:gd name="connsiteX627" fmla="*/ 4002862 w 7472601"/>
              <a:gd name="connsiteY627" fmla="*/ 1042866 h 6858000"/>
              <a:gd name="connsiteX628" fmla="*/ 4002475 w 7472601"/>
              <a:gd name="connsiteY628" fmla="*/ 1037802 h 6858000"/>
              <a:gd name="connsiteX629" fmla="*/ 506322 w 7472601"/>
              <a:gd name="connsiteY629" fmla="*/ 1020997 h 6858000"/>
              <a:gd name="connsiteX630" fmla="*/ 533068 w 7472601"/>
              <a:gd name="connsiteY630" fmla="*/ 1029409 h 6858000"/>
              <a:gd name="connsiteX631" fmla="*/ 1232525 w 7472601"/>
              <a:gd name="connsiteY631" fmla="*/ 1804675 h 6858000"/>
              <a:gd name="connsiteX632" fmla="*/ 1388858 w 7472601"/>
              <a:gd name="connsiteY632" fmla="*/ 2368011 h 6858000"/>
              <a:gd name="connsiteX633" fmla="*/ 1384098 w 7472601"/>
              <a:gd name="connsiteY633" fmla="*/ 2378125 h 6858000"/>
              <a:gd name="connsiteX634" fmla="*/ 1425393 w 7472601"/>
              <a:gd name="connsiteY634" fmla="*/ 2589124 h 6858000"/>
              <a:gd name="connsiteX635" fmla="*/ 1424001 w 7472601"/>
              <a:gd name="connsiteY635" fmla="*/ 2597541 h 6858000"/>
              <a:gd name="connsiteX636" fmla="*/ 2152729 w 7472601"/>
              <a:gd name="connsiteY636" fmla="*/ 2864487 h 6858000"/>
              <a:gd name="connsiteX637" fmla="*/ 2020609 w 7472601"/>
              <a:gd name="connsiteY637" fmla="*/ 2539671 h 6858000"/>
              <a:gd name="connsiteX638" fmla="*/ 2018920 w 7472601"/>
              <a:gd name="connsiteY638" fmla="*/ 2536309 h 6858000"/>
              <a:gd name="connsiteX639" fmla="*/ 1342441 w 7472601"/>
              <a:gd name="connsiteY639" fmla="*/ 1173017 h 6858000"/>
              <a:gd name="connsiteX640" fmla="*/ 1367925 w 7472601"/>
              <a:gd name="connsiteY640" fmla="*/ 1135648 h 6858000"/>
              <a:gd name="connsiteX641" fmla="*/ 1771401 w 7472601"/>
              <a:gd name="connsiteY641" fmla="*/ 1806673 h 6858000"/>
              <a:gd name="connsiteX642" fmla="*/ 1972385 w 7472601"/>
              <a:gd name="connsiteY642" fmla="*/ 2198735 h 6858000"/>
              <a:gd name="connsiteX643" fmla="*/ 2040892 w 7472601"/>
              <a:gd name="connsiteY643" fmla="*/ 2405205 h 6858000"/>
              <a:gd name="connsiteX644" fmla="*/ 2131689 w 7472601"/>
              <a:gd name="connsiteY644" fmla="*/ 1936926 h 6858000"/>
              <a:gd name="connsiteX645" fmla="*/ 2454820 w 7472601"/>
              <a:gd name="connsiteY645" fmla="*/ 1248808 h 6858000"/>
              <a:gd name="connsiteX646" fmla="*/ 2492512 w 7472601"/>
              <a:gd name="connsiteY646" fmla="*/ 1302920 h 6858000"/>
              <a:gd name="connsiteX647" fmla="*/ 2081216 w 7472601"/>
              <a:gd name="connsiteY647" fmla="*/ 2527513 h 6858000"/>
              <a:gd name="connsiteX648" fmla="*/ 2081211 w 7472601"/>
              <a:gd name="connsiteY648" fmla="*/ 2528916 h 6858000"/>
              <a:gd name="connsiteX649" fmla="*/ 2199067 w 7472601"/>
              <a:gd name="connsiteY649" fmla="*/ 2884061 h 6858000"/>
              <a:gd name="connsiteX650" fmla="*/ 3192586 w 7472601"/>
              <a:gd name="connsiteY650" fmla="*/ 3411496 h 6858000"/>
              <a:gd name="connsiteX651" fmla="*/ 3182620 w 7472601"/>
              <a:gd name="connsiteY651" fmla="*/ 3483279 h 6858000"/>
              <a:gd name="connsiteX652" fmla="*/ 2435119 w 7472601"/>
              <a:gd name="connsiteY652" fmla="*/ 3080173 h 6858000"/>
              <a:gd name="connsiteX653" fmla="*/ 2410152 w 7472601"/>
              <a:gd name="connsiteY653" fmla="*/ 3063751 h 6858000"/>
              <a:gd name="connsiteX654" fmla="*/ 2408099 w 7472601"/>
              <a:gd name="connsiteY654" fmla="*/ 3064403 h 6858000"/>
              <a:gd name="connsiteX655" fmla="*/ 2407218 w 7472601"/>
              <a:gd name="connsiteY655" fmla="*/ 3070324 h 6858000"/>
              <a:gd name="connsiteX656" fmla="*/ 2380138 w 7472601"/>
              <a:gd name="connsiteY656" fmla="*/ 3099341 h 6858000"/>
              <a:gd name="connsiteX657" fmla="*/ 1765923 w 7472601"/>
              <a:gd name="connsiteY657" fmla="*/ 3581043 h 6858000"/>
              <a:gd name="connsiteX658" fmla="*/ 1702258 w 7472601"/>
              <a:gd name="connsiteY658" fmla="*/ 3612286 h 6858000"/>
              <a:gd name="connsiteX659" fmla="*/ 1538370 w 7472601"/>
              <a:gd name="connsiteY659" fmla="*/ 3811804 h 6858000"/>
              <a:gd name="connsiteX660" fmla="*/ 542867 w 7472601"/>
              <a:gd name="connsiteY660" fmla="*/ 4944092 h 6858000"/>
              <a:gd name="connsiteX661" fmla="*/ 515800 w 7472601"/>
              <a:gd name="connsiteY661" fmla="*/ 4862180 h 6858000"/>
              <a:gd name="connsiteX662" fmla="*/ 909145 w 7472601"/>
              <a:gd name="connsiteY662" fmla="*/ 4199225 h 6858000"/>
              <a:gd name="connsiteX663" fmla="*/ 1214067 w 7472601"/>
              <a:gd name="connsiteY663" fmla="*/ 3908561 h 6858000"/>
              <a:gd name="connsiteX664" fmla="*/ 640967 w 7472601"/>
              <a:gd name="connsiteY664" fmla="*/ 4105601 h 6858000"/>
              <a:gd name="connsiteX665" fmla="*/ 112563 w 7472601"/>
              <a:gd name="connsiteY665" fmla="*/ 4396952 h 6858000"/>
              <a:gd name="connsiteX666" fmla="*/ 0 w 7472601"/>
              <a:gd name="connsiteY666" fmla="*/ 4466006 h 6858000"/>
              <a:gd name="connsiteX667" fmla="*/ 0 w 7472601"/>
              <a:gd name="connsiteY667" fmla="*/ 4233763 h 6858000"/>
              <a:gd name="connsiteX668" fmla="*/ 36881 w 7472601"/>
              <a:gd name="connsiteY668" fmla="*/ 4200118 h 6858000"/>
              <a:gd name="connsiteX669" fmla="*/ 910534 w 7472601"/>
              <a:gd name="connsiteY669" fmla="*/ 3629753 h 6858000"/>
              <a:gd name="connsiteX670" fmla="*/ 1578717 w 7472601"/>
              <a:gd name="connsiteY670" fmla="*/ 3575982 h 6858000"/>
              <a:gd name="connsiteX671" fmla="*/ 2338780 w 7472601"/>
              <a:gd name="connsiteY671" fmla="*/ 3033725 h 6858000"/>
              <a:gd name="connsiteX672" fmla="*/ 1807991 w 7472601"/>
              <a:gd name="connsiteY672" fmla="*/ 2807184 h 6858000"/>
              <a:gd name="connsiteX673" fmla="*/ 1416358 w 7472601"/>
              <a:gd name="connsiteY673" fmla="*/ 3112571 h 6858000"/>
              <a:gd name="connsiteX674" fmla="*/ 939066 w 7472601"/>
              <a:gd name="connsiteY674" fmla="*/ 3378798 h 6858000"/>
              <a:gd name="connsiteX675" fmla="*/ 115099 w 7472601"/>
              <a:gd name="connsiteY675" fmla="*/ 3607650 h 6858000"/>
              <a:gd name="connsiteX676" fmla="*/ 97284 w 7472601"/>
              <a:gd name="connsiteY676" fmla="*/ 3520393 h 6858000"/>
              <a:gd name="connsiteX677" fmla="*/ 922050 w 7472601"/>
              <a:gd name="connsiteY677" fmla="*/ 3074867 h 6858000"/>
              <a:gd name="connsiteX678" fmla="*/ 1405265 w 7472601"/>
              <a:gd name="connsiteY678" fmla="*/ 3016319 h 6858000"/>
              <a:gd name="connsiteX679" fmla="*/ 1407512 w 7472601"/>
              <a:gd name="connsiteY679" fmla="*/ 3018001 h 6858000"/>
              <a:gd name="connsiteX680" fmla="*/ 1726266 w 7472601"/>
              <a:gd name="connsiteY680" fmla="*/ 2777274 h 6858000"/>
              <a:gd name="connsiteX681" fmla="*/ 625390 w 7472601"/>
              <a:gd name="connsiteY681" fmla="*/ 2514541 h 6858000"/>
              <a:gd name="connsiteX682" fmla="*/ 619799 w 7472601"/>
              <a:gd name="connsiteY682" fmla="*/ 2527180 h 6858000"/>
              <a:gd name="connsiteX683" fmla="*/ 310030 w 7472601"/>
              <a:gd name="connsiteY683" fmla="*/ 2771818 h 6858000"/>
              <a:gd name="connsiteX684" fmla="*/ 173877 w 7472601"/>
              <a:gd name="connsiteY684" fmla="*/ 2937056 h 6858000"/>
              <a:gd name="connsiteX685" fmla="*/ 77889 w 7472601"/>
              <a:gd name="connsiteY685" fmla="*/ 3138440 h 6858000"/>
              <a:gd name="connsiteX686" fmla="*/ 0 w 7472601"/>
              <a:gd name="connsiteY686" fmla="*/ 3271395 h 6858000"/>
              <a:gd name="connsiteX687" fmla="*/ 0 w 7472601"/>
              <a:gd name="connsiteY687" fmla="*/ 3153002 h 6858000"/>
              <a:gd name="connsiteX688" fmla="*/ 2386 w 7472601"/>
              <a:gd name="connsiteY688" fmla="*/ 3149203 h 6858000"/>
              <a:gd name="connsiteX689" fmla="*/ 89753 w 7472601"/>
              <a:gd name="connsiteY689" fmla="*/ 2987702 h 6858000"/>
              <a:gd name="connsiteX690" fmla="*/ 76869 w 7472601"/>
              <a:gd name="connsiteY690" fmla="*/ 3005404 h 6858000"/>
              <a:gd name="connsiteX691" fmla="*/ 32049 w 7472601"/>
              <a:gd name="connsiteY691" fmla="*/ 3065814 h 6858000"/>
              <a:gd name="connsiteX692" fmla="*/ 0 w 7472601"/>
              <a:gd name="connsiteY692" fmla="*/ 3108744 h 6858000"/>
              <a:gd name="connsiteX693" fmla="*/ 0 w 7472601"/>
              <a:gd name="connsiteY693" fmla="*/ 3058059 h 6858000"/>
              <a:gd name="connsiteX694" fmla="*/ 7610 w 7472601"/>
              <a:gd name="connsiteY694" fmla="*/ 3047889 h 6858000"/>
              <a:gd name="connsiteX695" fmla="*/ 52419 w 7472601"/>
              <a:gd name="connsiteY695" fmla="*/ 2987479 h 6858000"/>
              <a:gd name="connsiteX696" fmla="*/ 59142 w 7472601"/>
              <a:gd name="connsiteY696" fmla="*/ 2978488 h 6858000"/>
              <a:gd name="connsiteX697" fmla="*/ 0 w 7472601"/>
              <a:gd name="connsiteY697" fmla="*/ 3015334 h 6858000"/>
              <a:gd name="connsiteX698" fmla="*/ 0 w 7472601"/>
              <a:gd name="connsiteY698" fmla="*/ 2914286 h 6858000"/>
              <a:gd name="connsiteX699" fmla="*/ 36383 w 7472601"/>
              <a:gd name="connsiteY699" fmla="*/ 2901128 h 6858000"/>
              <a:gd name="connsiteX700" fmla="*/ 156329 w 7472601"/>
              <a:gd name="connsiteY700" fmla="*/ 2840533 h 6858000"/>
              <a:gd name="connsiteX701" fmla="*/ 358355 w 7472601"/>
              <a:gd name="connsiteY701" fmla="*/ 2620471 h 6858000"/>
              <a:gd name="connsiteX702" fmla="*/ 510577 w 7472601"/>
              <a:gd name="connsiteY702" fmla="*/ 2501244 h 6858000"/>
              <a:gd name="connsiteX703" fmla="*/ 211967 w 7472601"/>
              <a:gd name="connsiteY703" fmla="*/ 2479171 h 6858000"/>
              <a:gd name="connsiteX704" fmla="*/ 0 w 7472601"/>
              <a:gd name="connsiteY704" fmla="*/ 2476398 h 6858000"/>
              <a:gd name="connsiteX705" fmla="*/ 0 w 7472601"/>
              <a:gd name="connsiteY705" fmla="*/ 2389189 h 6858000"/>
              <a:gd name="connsiteX706" fmla="*/ 103062 w 7472601"/>
              <a:gd name="connsiteY706" fmla="*/ 2389518 h 6858000"/>
              <a:gd name="connsiteX707" fmla="*/ 510734 w 7472601"/>
              <a:gd name="connsiteY707" fmla="*/ 2416201 h 6858000"/>
              <a:gd name="connsiteX708" fmla="*/ 279257 w 7472601"/>
              <a:gd name="connsiteY708" fmla="*/ 2092102 h 6858000"/>
              <a:gd name="connsiteX709" fmla="*/ 65265 w 7472601"/>
              <a:gd name="connsiteY709" fmla="*/ 2006049 h 6858000"/>
              <a:gd name="connsiteX710" fmla="*/ 0 w 7472601"/>
              <a:gd name="connsiteY710" fmla="*/ 1982532 h 6858000"/>
              <a:gd name="connsiteX711" fmla="*/ 0 w 7472601"/>
              <a:gd name="connsiteY711" fmla="*/ 1912789 h 6858000"/>
              <a:gd name="connsiteX712" fmla="*/ 97460 w 7472601"/>
              <a:gd name="connsiteY712" fmla="*/ 1953725 h 6858000"/>
              <a:gd name="connsiteX713" fmla="*/ 221272 w 7472601"/>
              <a:gd name="connsiteY713" fmla="*/ 1980766 h 6858000"/>
              <a:gd name="connsiteX714" fmla="*/ 116765 w 7472601"/>
              <a:gd name="connsiteY714" fmla="*/ 1911033 h 6858000"/>
              <a:gd name="connsiteX715" fmla="*/ 16405 w 7472601"/>
              <a:gd name="connsiteY715" fmla="*/ 1803412 h 6858000"/>
              <a:gd name="connsiteX716" fmla="*/ 0 w 7472601"/>
              <a:gd name="connsiteY716" fmla="*/ 1784777 h 6858000"/>
              <a:gd name="connsiteX717" fmla="*/ 0 w 7472601"/>
              <a:gd name="connsiteY717" fmla="*/ 1740082 h 6858000"/>
              <a:gd name="connsiteX718" fmla="*/ 39394 w 7472601"/>
              <a:gd name="connsiteY718" fmla="*/ 1784856 h 6858000"/>
              <a:gd name="connsiteX719" fmla="*/ 135813 w 7472601"/>
              <a:gd name="connsiteY719" fmla="*/ 1888838 h 6858000"/>
              <a:gd name="connsiteX720" fmla="*/ 242575 w 7472601"/>
              <a:gd name="connsiteY720" fmla="*/ 1958841 h 6858000"/>
              <a:gd name="connsiteX721" fmla="*/ 82197 w 7472601"/>
              <a:gd name="connsiteY721" fmla="*/ 1754826 h 6858000"/>
              <a:gd name="connsiteX722" fmla="*/ 0 w 7472601"/>
              <a:gd name="connsiteY722" fmla="*/ 1679650 h 6858000"/>
              <a:gd name="connsiteX723" fmla="*/ 0 w 7472601"/>
              <a:gd name="connsiteY723" fmla="*/ 1602463 h 6858000"/>
              <a:gd name="connsiteX724" fmla="*/ 84689 w 7472601"/>
              <a:gd name="connsiteY724" fmla="*/ 1677442 h 6858000"/>
              <a:gd name="connsiteX725" fmla="*/ 298437 w 7472601"/>
              <a:gd name="connsiteY725" fmla="*/ 1968019 h 6858000"/>
              <a:gd name="connsiteX726" fmla="*/ 227269 w 7472601"/>
              <a:gd name="connsiteY726" fmla="*/ 1114064 h 6858000"/>
              <a:gd name="connsiteX727" fmla="*/ 248003 w 7472601"/>
              <a:gd name="connsiteY727" fmla="*/ 1089613 h 6858000"/>
              <a:gd name="connsiteX728" fmla="*/ 427020 w 7472601"/>
              <a:gd name="connsiteY728" fmla="*/ 1619803 h 6858000"/>
              <a:gd name="connsiteX729" fmla="*/ 340345 w 7472601"/>
              <a:gd name="connsiteY729" fmla="*/ 2027739 h 6858000"/>
              <a:gd name="connsiteX730" fmla="*/ 360865 w 7472601"/>
              <a:gd name="connsiteY730" fmla="*/ 2044827 h 6858000"/>
              <a:gd name="connsiteX731" fmla="*/ 560414 w 7472601"/>
              <a:gd name="connsiteY731" fmla="*/ 2421457 h 6858000"/>
              <a:gd name="connsiteX732" fmla="*/ 1359703 w 7472601"/>
              <a:gd name="connsiteY732" fmla="*/ 2578554 h 6858000"/>
              <a:gd name="connsiteX733" fmla="*/ 1359422 w 7472601"/>
              <a:gd name="connsiteY733" fmla="*/ 2577994 h 6858000"/>
              <a:gd name="connsiteX734" fmla="*/ 828701 w 7472601"/>
              <a:gd name="connsiteY734" fmla="*/ 1839520 h 6858000"/>
              <a:gd name="connsiteX735" fmla="*/ 494427 w 7472601"/>
              <a:gd name="connsiteY735" fmla="*/ 1092333 h 6858000"/>
              <a:gd name="connsiteX736" fmla="*/ 506322 w 7472601"/>
              <a:gd name="connsiteY736" fmla="*/ 1020997 h 6858000"/>
              <a:gd name="connsiteX737" fmla="*/ 4570198 w 7472601"/>
              <a:gd name="connsiteY737" fmla="*/ 978081 h 6858000"/>
              <a:gd name="connsiteX738" fmla="*/ 4523691 w 7472601"/>
              <a:gd name="connsiteY738" fmla="*/ 1127776 h 6858000"/>
              <a:gd name="connsiteX739" fmla="*/ 4509875 w 7472601"/>
              <a:gd name="connsiteY739" fmla="*/ 1167552 h 6858000"/>
              <a:gd name="connsiteX740" fmla="*/ 4478168 w 7472601"/>
              <a:gd name="connsiteY740" fmla="*/ 1260735 h 6858000"/>
              <a:gd name="connsiteX741" fmla="*/ 4409309 w 7472601"/>
              <a:gd name="connsiteY741" fmla="*/ 1666996 h 6858000"/>
              <a:gd name="connsiteX742" fmla="*/ 4370031 w 7472601"/>
              <a:gd name="connsiteY742" fmla="*/ 1955666 h 6858000"/>
              <a:gd name="connsiteX743" fmla="*/ 4570198 w 7472601"/>
              <a:gd name="connsiteY743" fmla="*/ 978081 h 6858000"/>
              <a:gd name="connsiteX744" fmla="*/ 4557898 w 7472601"/>
              <a:gd name="connsiteY744" fmla="*/ 900011 h 6858000"/>
              <a:gd name="connsiteX745" fmla="*/ 4344840 w 7472601"/>
              <a:gd name="connsiteY745" fmla="*/ 1922038 h 6858000"/>
              <a:gd name="connsiteX746" fmla="*/ 4378710 w 7472601"/>
              <a:gd name="connsiteY746" fmla="*/ 1665516 h 6858000"/>
              <a:gd name="connsiteX747" fmla="*/ 4448798 w 7472601"/>
              <a:gd name="connsiteY747" fmla="*/ 1253024 h 6858000"/>
              <a:gd name="connsiteX748" fmla="*/ 4480315 w 7472601"/>
              <a:gd name="connsiteY748" fmla="*/ 1158454 h 6858000"/>
              <a:gd name="connsiteX749" fmla="*/ 4494133 w 7472601"/>
              <a:gd name="connsiteY749" fmla="*/ 1118676 h 6858000"/>
              <a:gd name="connsiteX750" fmla="*/ 4557898 w 7472601"/>
              <a:gd name="connsiteY750" fmla="*/ 900011 h 6858000"/>
              <a:gd name="connsiteX751" fmla="*/ 5870151 w 7472601"/>
              <a:gd name="connsiteY751" fmla="*/ 898890 h 6858000"/>
              <a:gd name="connsiteX752" fmla="*/ 5861335 w 7472601"/>
              <a:gd name="connsiteY752" fmla="*/ 899177 h 6858000"/>
              <a:gd name="connsiteX753" fmla="*/ 5843702 w 7472601"/>
              <a:gd name="connsiteY753" fmla="*/ 899748 h 6858000"/>
              <a:gd name="connsiteX754" fmla="*/ 5651107 w 7472601"/>
              <a:gd name="connsiteY754" fmla="*/ 920306 h 6858000"/>
              <a:gd name="connsiteX755" fmla="*/ 5459407 w 7472601"/>
              <a:gd name="connsiteY755" fmla="*/ 940975 h 6858000"/>
              <a:gd name="connsiteX756" fmla="*/ 5374846 w 7472601"/>
              <a:gd name="connsiteY756" fmla="*/ 941988 h 6858000"/>
              <a:gd name="connsiteX757" fmla="*/ 5256105 w 7472601"/>
              <a:gd name="connsiteY757" fmla="*/ 945632 h 6858000"/>
              <a:gd name="connsiteX758" fmla="*/ 5107071 w 7472601"/>
              <a:gd name="connsiteY758" fmla="*/ 969720 h 6858000"/>
              <a:gd name="connsiteX759" fmla="*/ 4998681 w 7472601"/>
              <a:gd name="connsiteY759" fmla="*/ 988771 h 6858000"/>
              <a:gd name="connsiteX760" fmla="*/ 5870151 w 7472601"/>
              <a:gd name="connsiteY760" fmla="*/ 898890 h 6858000"/>
              <a:gd name="connsiteX761" fmla="*/ 5504425 w 7472601"/>
              <a:gd name="connsiteY761" fmla="*/ 848067 h 6858000"/>
              <a:gd name="connsiteX762" fmla="*/ 4968849 w 7472601"/>
              <a:gd name="connsiteY762" fmla="*/ 962318 h 6858000"/>
              <a:gd name="connsiteX763" fmla="*/ 5104039 w 7472601"/>
              <a:gd name="connsiteY763" fmla="*/ 940634 h 6858000"/>
              <a:gd name="connsiteX764" fmla="*/ 5256311 w 7472601"/>
              <a:gd name="connsiteY764" fmla="*/ 916490 h 6858000"/>
              <a:gd name="connsiteX765" fmla="*/ 5377381 w 7472601"/>
              <a:gd name="connsiteY765" fmla="*/ 912671 h 6858000"/>
              <a:gd name="connsiteX766" fmla="*/ 5460148 w 7472601"/>
              <a:gd name="connsiteY766" fmla="*/ 911442 h 6858000"/>
              <a:gd name="connsiteX767" fmla="*/ 5648971 w 7472601"/>
              <a:gd name="connsiteY767" fmla="*/ 891331 h 6858000"/>
              <a:gd name="connsiteX768" fmla="*/ 5844807 w 7472601"/>
              <a:gd name="connsiteY768" fmla="*/ 870718 h 6858000"/>
              <a:gd name="connsiteX769" fmla="*/ 5862975 w 7472601"/>
              <a:gd name="connsiteY769" fmla="*/ 869756 h 6858000"/>
              <a:gd name="connsiteX770" fmla="*/ 5920887 w 7472601"/>
              <a:gd name="connsiteY770" fmla="*/ 865929 h 6858000"/>
              <a:gd name="connsiteX771" fmla="*/ 5504425 w 7472601"/>
              <a:gd name="connsiteY771" fmla="*/ 848067 h 6858000"/>
              <a:gd name="connsiteX772" fmla="*/ 3607114 w 7472601"/>
              <a:gd name="connsiteY772" fmla="*/ 467441 h 6858000"/>
              <a:gd name="connsiteX773" fmla="*/ 3296242 w 7472601"/>
              <a:gd name="connsiteY773" fmla="*/ 807991 h 6858000"/>
              <a:gd name="connsiteX774" fmla="*/ 3174674 w 7472601"/>
              <a:gd name="connsiteY774" fmla="*/ 919759 h 6858000"/>
              <a:gd name="connsiteX775" fmla="*/ 3042978 w 7472601"/>
              <a:gd name="connsiteY775" fmla="*/ 1054894 h 6858000"/>
              <a:gd name="connsiteX776" fmla="*/ 2968914 w 7472601"/>
              <a:gd name="connsiteY776" fmla="*/ 1133756 h 6858000"/>
              <a:gd name="connsiteX777" fmla="*/ 3103823 w 7472601"/>
              <a:gd name="connsiteY777" fmla="*/ 1026814 h 6858000"/>
              <a:gd name="connsiteX778" fmla="*/ 3607114 w 7472601"/>
              <a:gd name="connsiteY778" fmla="*/ 467441 h 6858000"/>
              <a:gd name="connsiteX779" fmla="*/ 3744487 w 7472601"/>
              <a:gd name="connsiteY779" fmla="*/ 383136 h 6858000"/>
              <a:gd name="connsiteX780" fmla="*/ 3970213 w 7472601"/>
              <a:gd name="connsiteY780" fmla="*/ 995559 h 6858000"/>
              <a:gd name="connsiteX781" fmla="*/ 3744487 w 7472601"/>
              <a:gd name="connsiteY781" fmla="*/ 383136 h 6858000"/>
              <a:gd name="connsiteX782" fmla="*/ 3624562 w 7472601"/>
              <a:gd name="connsiteY782" fmla="*/ 367041 h 6858000"/>
              <a:gd name="connsiteX783" fmla="*/ 3489712 w 7472601"/>
              <a:gd name="connsiteY783" fmla="*/ 485386 h 6858000"/>
              <a:gd name="connsiteX784" fmla="*/ 3182994 w 7472601"/>
              <a:gd name="connsiteY784" fmla="*/ 828265 h 6858000"/>
              <a:gd name="connsiteX785" fmla="*/ 2892114 w 7472601"/>
              <a:gd name="connsiteY785" fmla="*/ 1172635 h 6858000"/>
              <a:gd name="connsiteX786" fmla="*/ 3021459 w 7472601"/>
              <a:gd name="connsiteY786" fmla="*/ 1035385 h 6858000"/>
              <a:gd name="connsiteX787" fmla="*/ 3153873 w 7472601"/>
              <a:gd name="connsiteY787" fmla="*/ 898971 h 6858000"/>
              <a:gd name="connsiteX788" fmla="*/ 3276511 w 7472601"/>
              <a:gd name="connsiteY788" fmla="*/ 786423 h 6858000"/>
              <a:gd name="connsiteX789" fmla="*/ 3584154 w 7472601"/>
              <a:gd name="connsiteY789" fmla="*/ 448218 h 6858000"/>
              <a:gd name="connsiteX790" fmla="*/ 3624562 w 7472601"/>
              <a:gd name="connsiteY790" fmla="*/ 367041 h 6858000"/>
              <a:gd name="connsiteX791" fmla="*/ 3766672 w 7472601"/>
              <a:gd name="connsiteY791" fmla="*/ 359429 h 6858000"/>
              <a:gd name="connsiteX792" fmla="*/ 3996338 w 7472601"/>
              <a:gd name="connsiteY792" fmla="*/ 968237 h 6858000"/>
              <a:gd name="connsiteX793" fmla="*/ 3766672 w 7472601"/>
              <a:gd name="connsiteY793" fmla="*/ 359429 h 6858000"/>
              <a:gd name="connsiteX794" fmla="*/ 5805386 w 7472601"/>
              <a:gd name="connsiteY794" fmla="*/ 239240 h 6858000"/>
              <a:gd name="connsiteX795" fmla="*/ 5736947 w 7472601"/>
              <a:gd name="connsiteY795" fmla="*/ 261367 h 6858000"/>
              <a:gd name="connsiteX796" fmla="*/ 5427012 w 7472601"/>
              <a:gd name="connsiteY796" fmla="*/ 311272 h 6858000"/>
              <a:gd name="connsiteX797" fmla="*/ 5147818 w 7472601"/>
              <a:gd name="connsiteY797" fmla="*/ 322112 h 6858000"/>
              <a:gd name="connsiteX798" fmla="*/ 5060854 w 7472601"/>
              <a:gd name="connsiteY798" fmla="*/ 311882 h 6858000"/>
              <a:gd name="connsiteX799" fmla="*/ 4945989 w 7472601"/>
              <a:gd name="connsiteY799" fmla="*/ 300516 h 6858000"/>
              <a:gd name="connsiteX800" fmla="*/ 5410479 w 7472601"/>
              <a:gd name="connsiteY800" fmla="*/ 348434 h 6858000"/>
              <a:gd name="connsiteX801" fmla="*/ 5805386 w 7472601"/>
              <a:gd name="connsiteY801" fmla="*/ 239240 h 6858000"/>
              <a:gd name="connsiteX802" fmla="*/ 5905192 w 7472601"/>
              <a:gd name="connsiteY802" fmla="*/ 163079 h 6858000"/>
              <a:gd name="connsiteX803" fmla="*/ 5865655 w 7472601"/>
              <a:gd name="connsiteY803" fmla="*/ 171901 h 6858000"/>
              <a:gd name="connsiteX804" fmla="*/ 5259740 w 7472601"/>
              <a:gd name="connsiteY804" fmla="*/ 257013 h 6858000"/>
              <a:gd name="connsiteX805" fmla="*/ 5208466 w 7472601"/>
              <a:gd name="connsiteY805" fmla="*/ 257550 h 6858000"/>
              <a:gd name="connsiteX806" fmla="*/ 4980204 w 7472601"/>
              <a:gd name="connsiteY806" fmla="*/ 271903 h 6858000"/>
              <a:gd name="connsiteX807" fmla="*/ 5068068 w 7472601"/>
              <a:gd name="connsiteY807" fmla="*/ 282244 h 6858000"/>
              <a:gd name="connsiteX808" fmla="*/ 5153231 w 7472601"/>
              <a:gd name="connsiteY808" fmla="*/ 292240 h 6858000"/>
              <a:gd name="connsiteX809" fmla="*/ 5426491 w 7472601"/>
              <a:gd name="connsiteY809" fmla="*/ 281128 h 6858000"/>
              <a:gd name="connsiteX810" fmla="*/ 5731212 w 7472601"/>
              <a:gd name="connsiteY810" fmla="*/ 231951 h 6858000"/>
              <a:gd name="connsiteX811" fmla="*/ 5905192 w 7472601"/>
              <a:gd name="connsiteY811" fmla="*/ 163079 h 6858000"/>
              <a:gd name="connsiteX812" fmla="*/ 5944437 w 7472601"/>
              <a:gd name="connsiteY812" fmla="*/ 113829 h 6858000"/>
              <a:gd name="connsiteX813" fmla="*/ 5825032 w 7472601"/>
              <a:gd name="connsiteY813" fmla="*/ 146405 h 6858000"/>
              <a:gd name="connsiteX814" fmla="*/ 4955599 w 7472601"/>
              <a:gd name="connsiteY814" fmla="*/ 247008 h 6858000"/>
              <a:gd name="connsiteX815" fmla="*/ 5210104 w 7472601"/>
              <a:gd name="connsiteY815" fmla="*/ 228123 h 6858000"/>
              <a:gd name="connsiteX816" fmla="*/ 5261015 w 7472601"/>
              <a:gd name="connsiteY816" fmla="*/ 227087 h 6858000"/>
              <a:gd name="connsiteX817" fmla="*/ 5861181 w 7472601"/>
              <a:gd name="connsiteY817" fmla="*/ 143093 h 6858000"/>
              <a:gd name="connsiteX818" fmla="*/ 5961252 w 7472601"/>
              <a:gd name="connsiteY818" fmla="*/ 114820 h 6858000"/>
              <a:gd name="connsiteX819" fmla="*/ 5944437 w 7472601"/>
              <a:gd name="connsiteY819" fmla="*/ 113829 h 6858000"/>
              <a:gd name="connsiteX820" fmla="*/ 3882765 w 7472601"/>
              <a:gd name="connsiteY820" fmla="*/ 0 h 6858000"/>
              <a:gd name="connsiteX821" fmla="*/ 3995099 w 7472601"/>
              <a:gd name="connsiteY821" fmla="*/ 0 h 6858000"/>
              <a:gd name="connsiteX822" fmla="*/ 4163818 w 7472601"/>
              <a:gd name="connsiteY822" fmla="*/ 234104 h 6858000"/>
              <a:gd name="connsiteX823" fmla="*/ 4172099 w 7472601"/>
              <a:gd name="connsiteY823" fmla="*/ 234207 h 6858000"/>
              <a:gd name="connsiteX824" fmla="*/ 4784282 w 7472601"/>
              <a:gd name="connsiteY824" fmla="*/ 276561 h 6858000"/>
              <a:gd name="connsiteX825" fmla="*/ 4801687 w 7472601"/>
              <a:gd name="connsiteY825" fmla="*/ 267764 h 6858000"/>
              <a:gd name="connsiteX826" fmla="*/ 6082788 w 7472601"/>
              <a:gd name="connsiteY826" fmla="*/ 64119 h 6858000"/>
              <a:gd name="connsiteX827" fmla="*/ 6099442 w 7472601"/>
              <a:gd name="connsiteY827" fmla="*/ 82568 h 6858000"/>
              <a:gd name="connsiteX828" fmla="*/ 4804137 w 7472601"/>
              <a:gd name="connsiteY828" fmla="*/ 320931 h 6858000"/>
              <a:gd name="connsiteX829" fmla="*/ 4227047 w 7472601"/>
              <a:gd name="connsiteY829" fmla="*/ 313415 h 6858000"/>
              <a:gd name="connsiteX830" fmla="*/ 4346041 w 7472601"/>
              <a:gd name="connsiteY830" fmla="*/ 456086 h 6858000"/>
              <a:gd name="connsiteX831" fmla="*/ 4870967 w 7472601"/>
              <a:gd name="connsiteY831" fmla="*/ 963061 h 6858000"/>
              <a:gd name="connsiteX832" fmla="*/ 4889647 w 7472601"/>
              <a:gd name="connsiteY832" fmla="*/ 957147 h 6858000"/>
              <a:gd name="connsiteX833" fmla="*/ 5422504 w 7472601"/>
              <a:gd name="connsiteY833" fmla="*/ 805191 h 6858000"/>
              <a:gd name="connsiteX834" fmla="*/ 6087656 w 7472601"/>
              <a:gd name="connsiteY834" fmla="*/ 826703 h 6858000"/>
              <a:gd name="connsiteX835" fmla="*/ 6058717 w 7472601"/>
              <a:gd name="connsiteY835" fmla="*/ 865992 h 6858000"/>
              <a:gd name="connsiteX836" fmla="*/ 4974153 w 7472601"/>
              <a:gd name="connsiteY836" fmla="*/ 1045456 h 6858000"/>
              <a:gd name="connsiteX837" fmla="*/ 5627835 w 7472601"/>
              <a:gd name="connsiteY837" fmla="*/ 1472077 h 6858000"/>
              <a:gd name="connsiteX838" fmla="*/ 5629817 w 7472601"/>
              <a:gd name="connsiteY838" fmla="*/ 1471412 h 6858000"/>
              <a:gd name="connsiteX839" fmla="*/ 5634124 w 7472601"/>
              <a:gd name="connsiteY839" fmla="*/ 1470572 h 6858000"/>
              <a:gd name="connsiteX840" fmla="*/ 5755832 w 7472601"/>
              <a:gd name="connsiteY840" fmla="*/ 1383886 h 6858000"/>
              <a:gd name="connsiteX841" fmla="*/ 6014186 w 7472601"/>
              <a:gd name="connsiteY841" fmla="*/ 1279799 h 6858000"/>
              <a:gd name="connsiteX842" fmla="*/ 6901619 w 7472601"/>
              <a:gd name="connsiteY842" fmla="*/ 1047874 h 6858000"/>
              <a:gd name="connsiteX843" fmla="*/ 6931566 w 7472601"/>
              <a:gd name="connsiteY843" fmla="*/ 1062034 h 6858000"/>
              <a:gd name="connsiteX844" fmla="*/ 5790982 w 7472601"/>
              <a:gd name="connsiteY844" fmla="*/ 1561380 h 6858000"/>
              <a:gd name="connsiteX845" fmla="*/ 6188971 w 7472601"/>
              <a:gd name="connsiteY845" fmla="*/ 1755168 h 6858000"/>
              <a:gd name="connsiteX846" fmla="*/ 6202446 w 7472601"/>
              <a:gd name="connsiteY846" fmla="*/ 1752268 h 6858000"/>
              <a:gd name="connsiteX847" fmla="*/ 7179560 w 7472601"/>
              <a:gd name="connsiteY847" fmla="*/ 1467551 h 6858000"/>
              <a:gd name="connsiteX848" fmla="*/ 7158730 w 7472601"/>
              <a:gd name="connsiteY848" fmla="*/ 1507835 h 6858000"/>
              <a:gd name="connsiteX849" fmla="*/ 6326959 w 7472601"/>
              <a:gd name="connsiteY849" fmla="*/ 1817686 h 6858000"/>
              <a:gd name="connsiteX850" fmla="*/ 6537433 w 7472601"/>
              <a:gd name="connsiteY850" fmla="*/ 1907790 h 6858000"/>
              <a:gd name="connsiteX851" fmla="*/ 6550221 w 7472601"/>
              <a:gd name="connsiteY851" fmla="*/ 1910729 h 6858000"/>
              <a:gd name="connsiteX852" fmla="*/ 6964438 w 7472601"/>
              <a:gd name="connsiteY852" fmla="*/ 2209505 h 6858000"/>
              <a:gd name="connsiteX853" fmla="*/ 7367862 w 7472601"/>
              <a:gd name="connsiteY853" fmla="*/ 2806833 h 6858000"/>
              <a:gd name="connsiteX854" fmla="*/ 7364329 w 7472601"/>
              <a:gd name="connsiteY854" fmla="*/ 2826907 h 6858000"/>
              <a:gd name="connsiteX855" fmla="*/ 7290545 w 7472601"/>
              <a:gd name="connsiteY855" fmla="*/ 2850663 h 6858000"/>
              <a:gd name="connsiteX856" fmla="*/ 6472036 w 7472601"/>
              <a:gd name="connsiteY856" fmla="*/ 1959003 h 6858000"/>
              <a:gd name="connsiteX857" fmla="*/ 5792897 w 7472601"/>
              <a:gd name="connsiteY857" fmla="*/ 1647747 h 6858000"/>
              <a:gd name="connsiteX858" fmla="*/ 5842751 w 7472601"/>
              <a:gd name="connsiteY858" fmla="*/ 1816112 h 6858000"/>
              <a:gd name="connsiteX859" fmla="*/ 5847424 w 7472601"/>
              <a:gd name="connsiteY859" fmla="*/ 1815776 h 6858000"/>
              <a:gd name="connsiteX860" fmla="*/ 6399821 w 7472601"/>
              <a:gd name="connsiteY860" fmla="*/ 2344799 h 6858000"/>
              <a:gd name="connsiteX861" fmla="*/ 6323232 w 7472601"/>
              <a:gd name="connsiteY861" fmla="*/ 2389634 h 6858000"/>
              <a:gd name="connsiteX862" fmla="*/ 5942958 w 7472601"/>
              <a:gd name="connsiteY862" fmla="*/ 2077708 h 6858000"/>
              <a:gd name="connsiteX863" fmla="*/ 5921559 w 7472601"/>
              <a:gd name="connsiteY863" fmla="*/ 2378596 h 6858000"/>
              <a:gd name="connsiteX864" fmla="*/ 5817651 w 7472601"/>
              <a:gd name="connsiteY864" fmla="*/ 3023919 h 6858000"/>
              <a:gd name="connsiteX865" fmla="*/ 5729634 w 7472601"/>
              <a:gd name="connsiteY865" fmla="*/ 3051849 h 6858000"/>
              <a:gd name="connsiteX866" fmla="*/ 5611018 w 7472601"/>
              <a:gd name="connsiteY866" fmla="*/ 2316769 h 6858000"/>
              <a:gd name="connsiteX867" fmla="*/ 5687608 w 7472601"/>
              <a:gd name="connsiteY867" fmla="*/ 2039972 h 6858000"/>
              <a:gd name="connsiteX868" fmla="*/ 5657554 w 7472601"/>
              <a:gd name="connsiteY868" fmla="*/ 1576445 h 6858000"/>
              <a:gd name="connsiteX869" fmla="*/ 5150475 w 7472601"/>
              <a:gd name="connsiteY869" fmla="*/ 1274012 h 6858000"/>
              <a:gd name="connsiteX870" fmla="*/ 5349142 w 7472601"/>
              <a:gd name="connsiteY870" fmla="*/ 2204405 h 6858000"/>
              <a:gd name="connsiteX871" fmla="*/ 5262214 w 7472601"/>
              <a:gd name="connsiteY871" fmla="*/ 2233836 h 6858000"/>
              <a:gd name="connsiteX872" fmla="*/ 4981539 w 7472601"/>
              <a:gd name="connsiteY872" fmla="*/ 1542201 h 6858000"/>
              <a:gd name="connsiteX873" fmla="*/ 4958461 w 7472601"/>
              <a:gd name="connsiteY873" fmla="*/ 1136957 h 6858000"/>
              <a:gd name="connsiteX874" fmla="*/ 4655015 w 7472601"/>
              <a:gd name="connsiteY874" fmla="*/ 891426 h 6858000"/>
              <a:gd name="connsiteX875" fmla="*/ 4348002 w 7472601"/>
              <a:gd name="connsiteY875" fmla="*/ 2205895 h 6858000"/>
              <a:gd name="connsiteX876" fmla="*/ 4262250 w 7472601"/>
              <a:gd name="connsiteY876" fmla="*/ 2219972 h 6858000"/>
              <a:gd name="connsiteX877" fmla="*/ 4550611 w 7472601"/>
              <a:gd name="connsiteY877" fmla="*/ 817540 h 6858000"/>
              <a:gd name="connsiteX878" fmla="*/ 4564418 w 7472601"/>
              <a:gd name="connsiteY878" fmla="*/ 808293 h 6858000"/>
              <a:gd name="connsiteX879" fmla="*/ 4266388 w 7472601"/>
              <a:gd name="connsiteY879" fmla="*/ 500083 h 6858000"/>
              <a:gd name="connsiteX880" fmla="*/ 4032842 w 7472601"/>
              <a:gd name="connsiteY880" fmla="*/ 211809 h 6858000"/>
              <a:gd name="connsiteX881" fmla="*/ 3882765 w 7472601"/>
              <a:gd name="connsiteY881" fmla="*/ 0 h 6858000"/>
              <a:gd name="connsiteX882" fmla="*/ 3721337 w 7472601"/>
              <a:gd name="connsiteY882" fmla="*/ 0 h 6858000"/>
              <a:gd name="connsiteX883" fmla="*/ 3797544 w 7472601"/>
              <a:gd name="connsiteY883" fmla="*/ 0 h 6858000"/>
              <a:gd name="connsiteX884" fmla="*/ 3775734 w 7472601"/>
              <a:gd name="connsiteY884" fmla="*/ 95131 h 6858000"/>
              <a:gd name="connsiteX885" fmla="*/ 3724807 w 7472601"/>
              <a:gd name="connsiteY885" fmla="*/ 272257 h 6858000"/>
              <a:gd name="connsiteX886" fmla="*/ 3726844 w 7472601"/>
              <a:gd name="connsiteY886" fmla="*/ 282988 h 6858000"/>
              <a:gd name="connsiteX887" fmla="*/ 3742664 w 7472601"/>
              <a:gd name="connsiteY887" fmla="*/ 279918 h 6858000"/>
              <a:gd name="connsiteX888" fmla="*/ 4103910 w 7472601"/>
              <a:gd name="connsiteY888" fmla="*/ 1161917 h 6858000"/>
              <a:gd name="connsiteX889" fmla="*/ 4020269 w 7472601"/>
              <a:gd name="connsiteY889" fmla="*/ 1200406 h 6858000"/>
              <a:gd name="connsiteX890" fmla="*/ 3674882 w 7472601"/>
              <a:gd name="connsiteY890" fmla="*/ 488524 h 6858000"/>
              <a:gd name="connsiteX891" fmla="*/ 3132682 w 7472601"/>
              <a:gd name="connsiteY891" fmla="*/ 1072284 h 6858000"/>
              <a:gd name="connsiteX892" fmla="*/ 2716346 w 7472601"/>
              <a:gd name="connsiteY892" fmla="*/ 1276376 h 6858000"/>
              <a:gd name="connsiteX893" fmla="*/ 2716772 w 7472601"/>
              <a:gd name="connsiteY893" fmla="*/ 1255462 h 6858000"/>
              <a:gd name="connsiteX894" fmla="*/ 3471096 w 7472601"/>
              <a:gd name="connsiteY894" fmla="*/ 437072 h 6858000"/>
              <a:gd name="connsiteX895" fmla="*/ 3639057 w 7472601"/>
              <a:gd name="connsiteY895" fmla="*/ 286334 h 6858000"/>
              <a:gd name="connsiteX896" fmla="*/ 3640309 w 7472601"/>
              <a:gd name="connsiteY896" fmla="*/ 284664 h 6858000"/>
              <a:gd name="connsiteX897" fmla="*/ 3646022 w 7472601"/>
              <a:gd name="connsiteY897" fmla="*/ 276711 h 6858000"/>
              <a:gd name="connsiteX898" fmla="*/ 3707943 w 7472601"/>
              <a:gd name="connsiteY898" fmla="*/ 65958 h 6858000"/>
              <a:gd name="connsiteX899" fmla="*/ 3721337 w 7472601"/>
              <a:gd name="connsiteY899" fmla="*/ 0 h 6858000"/>
              <a:gd name="connsiteX900" fmla="*/ 2867960 w 7472601"/>
              <a:gd name="connsiteY900" fmla="*/ 0 h 6858000"/>
              <a:gd name="connsiteX901" fmla="*/ 2926351 w 7472601"/>
              <a:gd name="connsiteY901" fmla="*/ 0 h 6858000"/>
              <a:gd name="connsiteX902" fmla="*/ 2902823 w 7472601"/>
              <a:gd name="connsiteY902" fmla="*/ 262929 h 6858000"/>
              <a:gd name="connsiteX903" fmla="*/ 2940663 w 7472601"/>
              <a:gd name="connsiteY903" fmla="*/ 140884 h 6858000"/>
              <a:gd name="connsiteX904" fmla="*/ 2947039 w 7472601"/>
              <a:gd name="connsiteY904" fmla="*/ 122524 h 6858000"/>
              <a:gd name="connsiteX905" fmla="*/ 2984316 w 7472601"/>
              <a:gd name="connsiteY905" fmla="*/ 0 h 6858000"/>
              <a:gd name="connsiteX906" fmla="*/ 3016114 w 7472601"/>
              <a:gd name="connsiteY906" fmla="*/ 0 h 6858000"/>
              <a:gd name="connsiteX907" fmla="*/ 2979949 w 7472601"/>
              <a:gd name="connsiteY907" fmla="*/ 119274 h 6858000"/>
              <a:gd name="connsiteX908" fmla="*/ 3023879 w 7472601"/>
              <a:gd name="connsiteY908" fmla="*/ 0 h 6858000"/>
              <a:gd name="connsiteX909" fmla="*/ 3105400 w 7472601"/>
              <a:gd name="connsiteY909" fmla="*/ 0 h 6858000"/>
              <a:gd name="connsiteX910" fmla="*/ 3094669 w 7472601"/>
              <a:gd name="connsiteY910" fmla="*/ 30308 h 6858000"/>
              <a:gd name="connsiteX911" fmla="*/ 2901945 w 7472601"/>
              <a:gd name="connsiteY911" fmla="*/ 466538 h 6858000"/>
              <a:gd name="connsiteX912" fmla="*/ 2815209 w 7472601"/>
              <a:gd name="connsiteY912" fmla="*/ 497361 h 6858000"/>
              <a:gd name="connsiteX913" fmla="*/ 2844845 w 7472601"/>
              <a:gd name="connsiteY913" fmla="*/ 127638 h 6858000"/>
              <a:gd name="connsiteX914" fmla="*/ 2867960 w 7472601"/>
              <a:gd name="connsiteY914" fmla="*/ 0 h 6858000"/>
              <a:gd name="connsiteX915" fmla="*/ 1057230 w 7472601"/>
              <a:gd name="connsiteY915" fmla="*/ 0 h 6858000"/>
              <a:gd name="connsiteX916" fmla="*/ 1111003 w 7472601"/>
              <a:gd name="connsiteY916" fmla="*/ 0 h 6858000"/>
              <a:gd name="connsiteX917" fmla="*/ 1125553 w 7472601"/>
              <a:gd name="connsiteY917" fmla="*/ 52588 h 6858000"/>
              <a:gd name="connsiteX918" fmla="*/ 1304276 w 7472601"/>
              <a:gd name="connsiteY918" fmla="*/ 476275 h 6858000"/>
              <a:gd name="connsiteX919" fmla="*/ 1492066 w 7472601"/>
              <a:gd name="connsiteY919" fmla="*/ 886333 h 6858000"/>
              <a:gd name="connsiteX920" fmla="*/ 1423698 w 7472601"/>
              <a:gd name="connsiteY920" fmla="*/ 710817 h 6858000"/>
              <a:gd name="connsiteX921" fmla="*/ 1357609 w 7472601"/>
              <a:gd name="connsiteY921" fmla="*/ 532892 h 6858000"/>
              <a:gd name="connsiteX922" fmla="*/ 1309550 w 7472601"/>
              <a:gd name="connsiteY922" fmla="*/ 374031 h 6858000"/>
              <a:gd name="connsiteX923" fmla="*/ 1193673 w 7472601"/>
              <a:gd name="connsiteY923" fmla="*/ 49533 h 6858000"/>
              <a:gd name="connsiteX924" fmla="*/ 1164391 w 7472601"/>
              <a:gd name="connsiteY924" fmla="*/ 0 h 6858000"/>
              <a:gd name="connsiteX925" fmla="*/ 1200666 w 7472601"/>
              <a:gd name="connsiteY925" fmla="*/ 0 h 6858000"/>
              <a:gd name="connsiteX926" fmla="*/ 1223408 w 7472601"/>
              <a:gd name="connsiteY926" fmla="*/ 38996 h 6858000"/>
              <a:gd name="connsiteX927" fmla="*/ 1339635 w 7472601"/>
              <a:gd name="connsiteY927" fmla="*/ 365517 h 6858000"/>
              <a:gd name="connsiteX928" fmla="*/ 1387469 w 7472601"/>
              <a:gd name="connsiteY928" fmla="*/ 523079 h 6858000"/>
              <a:gd name="connsiteX929" fmla="*/ 1452685 w 7472601"/>
              <a:gd name="connsiteY929" fmla="*/ 699806 h 6858000"/>
              <a:gd name="connsiteX930" fmla="*/ 1492092 w 7472601"/>
              <a:gd name="connsiteY930" fmla="*/ 800424 h 6858000"/>
              <a:gd name="connsiteX931" fmla="*/ 1455302 w 7472601"/>
              <a:gd name="connsiteY931" fmla="*/ 632913 h 6858000"/>
              <a:gd name="connsiteX932" fmla="*/ 1222336 w 7472601"/>
              <a:gd name="connsiteY932" fmla="*/ 9480 h 6858000"/>
              <a:gd name="connsiteX933" fmla="*/ 1214634 w 7472601"/>
              <a:gd name="connsiteY933" fmla="*/ 0 h 6858000"/>
              <a:gd name="connsiteX934" fmla="*/ 1289827 w 7472601"/>
              <a:gd name="connsiteY934" fmla="*/ 0 h 6858000"/>
              <a:gd name="connsiteX935" fmla="*/ 1321076 w 7472601"/>
              <a:gd name="connsiteY935" fmla="*/ 59722 h 6858000"/>
              <a:gd name="connsiteX936" fmla="*/ 1512579 w 7472601"/>
              <a:gd name="connsiteY936" fmla="*/ 626441 h 6858000"/>
              <a:gd name="connsiteX937" fmla="*/ 1506076 w 7472601"/>
              <a:gd name="connsiteY937" fmla="*/ 1089289 h 6858000"/>
              <a:gd name="connsiteX938" fmla="*/ 1486346 w 7472601"/>
              <a:gd name="connsiteY938" fmla="*/ 1079919 h 6858000"/>
              <a:gd name="connsiteX939" fmla="*/ 1070511 w 7472601"/>
              <a:gd name="connsiteY939" fmla="*/ 48609 h 6858000"/>
              <a:gd name="connsiteX940" fmla="*/ 1057230 w 7472601"/>
              <a:gd name="connsiteY940" fmla="*/ 0 h 6858000"/>
              <a:gd name="connsiteX941" fmla="*/ 43151 w 7472601"/>
              <a:gd name="connsiteY941" fmla="*/ 0 h 6858000"/>
              <a:gd name="connsiteX942" fmla="*/ 95283 w 7472601"/>
              <a:gd name="connsiteY942" fmla="*/ 0 h 6858000"/>
              <a:gd name="connsiteX943" fmla="*/ 300708 w 7472601"/>
              <a:gd name="connsiteY943" fmla="*/ 154571 h 6858000"/>
              <a:gd name="connsiteX944" fmla="*/ 530414 w 7472601"/>
              <a:gd name="connsiteY944" fmla="*/ 354673 h 6858000"/>
              <a:gd name="connsiteX945" fmla="*/ 333785 w 7472601"/>
              <a:gd name="connsiteY945" fmla="*/ 161564 h 6858000"/>
              <a:gd name="connsiteX946" fmla="*/ 147005 w 7472601"/>
              <a:gd name="connsiteY946" fmla="*/ 0 h 6858000"/>
              <a:gd name="connsiteX947" fmla="*/ 272509 w 7472601"/>
              <a:gd name="connsiteY947" fmla="*/ 0 h 6858000"/>
              <a:gd name="connsiteX948" fmla="*/ 326276 w 7472601"/>
              <a:gd name="connsiteY948" fmla="*/ 45847 h 6858000"/>
              <a:gd name="connsiteX949" fmla="*/ 823759 w 7472601"/>
              <a:gd name="connsiteY949" fmla="*/ 574145 h 6858000"/>
              <a:gd name="connsiteX950" fmla="*/ 811254 w 7472601"/>
              <a:gd name="connsiteY950" fmla="*/ 665546 h 6858000"/>
              <a:gd name="connsiteX951" fmla="*/ 154042 w 7472601"/>
              <a:gd name="connsiteY951" fmla="*/ 261522 h 6858000"/>
              <a:gd name="connsiteX952" fmla="*/ 13550 w 7472601"/>
              <a:gd name="connsiteY952" fmla="*/ 158423 h 6858000"/>
              <a:gd name="connsiteX953" fmla="*/ 0 w 7472601"/>
              <a:gd name="connsiteY953" fmla="*/ 146618 h 6858000"/>
              <a:gd name="connsiteX954" fmla="*/ 0 w 7472601"/>
              <a:gd name="connsiteY954" fmla="*/ 59161 h 6858000"/>
              <a:gd name="connsiteX955" fmla="*/ 45427 w 7472601"/>
              <a:gd name="connsiteY955" fmla="*/ 101078 h 6858000"/>
              <a:gd name="connsiteX956" fmla="*/ 630103 w 7472601"/>
              <a:gd name="connsiteY956" fmla="*/ 485885 h 6858000"/>
              <a:gd name="connsiteX957" fmla="*/ 532040 w 7472601"/>
              <a:gd name="connsiteY957" fmla="*/ 399359 h 6858000"/>
              <a:gd name="connsiteX958" fmla="*/ 517618 w 7472601"/>
              <a:gd name="connsiteY958" fmla="*/ 385726 h 6858000"/>
              <a:gd name="connsiteX959" fmla="*/ 285074 w 7472601"/>
              <a:gd name="connsiteY959" fmla="*/ 182755 h 6858000"/>
              <a:gd name="connsiteX960" fmla="*/ 43151 w 7472601"/>
              <a:gd name="connsiteY960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467600 w 7472601"/>
              <a:gd name="connsiteY76" fmla="*/ 6163634 h 6858000"/>
              <a:gd name="connsiteX77" fmla="*/ 7448321 w 7472601"/>
              <a:gd name="connsiteY77" fmla="*/ 6190991 h 6858000"/>
              <a:gd name="connsiteX78" fmla="*/ 7467600 w 7472601"/>
              <a:gd name="connsiteY78" fmla="*/ 6221686 h 6858000"/>
              <a:gd name="connsiteX79" fmla="*/ 7467600 w 7472601"/>
              <a:gd name="connsiteY79" fmla="*/ 6334256 h 6858000"/>
              <a:gd name="connsiteX80" fmla="*/ 7454976 w 7472601"/>
              <a:gd name="connsiteY80" fmla="*/ 6318297 h 6858000"/>
              <a:gd name="connsiteX81" fmla="*/ 1456157 w 7472601"/>
              <a:gd name="connsiteY81" fmla="*/ 5371404 h 6858000"/>
              <a:gd name="connsiteX82" fmla="*/ 1244432 w 7472601"/>
              <a:gd name="connsiteY82" fmla="*/ 5385601 h 6858000"/>
              <a:gd name="connsiteX83" fmla="*/ 973990 w 7472601"/>
              <a:gd name="connsiteY83" fmla="*/ 5424940 h 6858000"/>
              <a:gd name="connsiteX84" fmla="*/ 1103809 w 7472601"/>
              <a:gd name="connsiteY84" fmla="*/ 5433720 h 6858000"/>
              <a:gd name="connsiteX85" fmla="*/ 1123454 w 7472601"/>
              <a:gd name="connsiteY85" fmla="*/ 5435727 h 6858000"/>
              <a:gd name="connsiteX86" fmla="*/ 1737017 w 7472601"/>
              <a:gd name="connsiteY86" fmla="*/ 5452183 h 6858000"/>
              <a:gd name="connsiteX87" fmla="*/ 1824397 w 7472601"/>
              <a:gd name="connsiteY87" fmla="*/ 5447757 h 6858000"/>
              <a:gd name="connsiteX88" fmla="*/ 2070059 w 7472601"/>
              <a:gd name="connsiteY88" fmla="*/ 5441660 h 6858000"/>
              <a:gd name="connsiteX89" fmla="*/ 1456157 w 7472601"/>
              <a:gd name="connsiteY89" fmla="*/ 5371404 h 6858000"/>
              <a:gd name="connsiteX90" fmla="*/ 4988186 w 7472601"/>
              <a:gd name="connsiteY90" fmla="*/ 5216467 h 6858000"/>
              <a:gd name="connsiteX91" fmla="*/ 4777334 w 7472601"/>
              <a:gd name="connsiteY91" fmla="*/ 5406072 h 6858000"/>
              <a:gd name="connsiteX92" fmla="*/ 4718341 w 7472601"/>
              <a:gd name="connsiteY92" fmla="*/ 5468043 h 6858000"/>
              <a:gd name="connsiteX93" fmla="*/ 4604655 w 7472601"/>
              <a:gd name="connsiteY93" fmla="*/ 5583434 h 6858000"/>
              <a:gd name="connsiteX94" fmla="*/ 4565074 w 7472601"/>
              <a:gd name="connsiteY94" fmla="*/ 5618550 h 6858000"/>
              <a:gd name="connsiteX95" fmla="*/ 4988186 w 7472601"/>
              <a:gd name="connsiteY95" fmla="*/ 5216467 h 6858000"/>
              <a:gd name="connsiteX96" fmla="*/ 4978032 w 7472601"/>
              <a:gd name="connsiteY96" fmla="*/ 5183809 h 6858000"/>
              <a:gd name="connsiteX97" fmla="*/ 4463413 w 7472601"/>
              <a:gd name="connsiteY97" fmla="*/ 5615162 h 6858000"/>
              <a:gd name="connsiteX98" fmla="*/ 4358134 w 7472601"/>
              <a:gd name="connsiteY98" fmla="*/ 5742791 h 6858000"/>
              <a:gd name="connsiteX99" fmla="*/ 4376219 w 7472601"/>
              <a:gd name="connsiteY99" fmla="*/ 5729027 h 6858000"/>
              <a:gd name="connsiteX100" fmla="*/ 4582340 w 7472601"/>
              <a:gd name="connsiteY100" fmla="*/ 5561037 h 6858000"/>
              <a:gd name="connsiteX101" fmla="*/ 4694684 w 7472601"/>
              <a:gd name="connsiteY101" fmla="*/ 5447098 h 6858000"/>
              <a:gd name="connsiteX102" fmla="*/ 4754123 w 7472601"/>
              <a:gd name="connsiteY102" fmla="*/ 5384643 h 6858000"/>
              <a:gd name="connsiteX103" fmla="*/ 4978032 w 7472601"/>
              <a:gd name="connsiteY103" fmla="*/ 5183809 h 6858000"/>
              <a:gd name="connsiteX104" fmla="*/ 1903353 w 7472601"/>
              <a:gd name="connsiteY104" fmla="*/ 5044827 h 6858000"/>
              <a:gd name="connsiteX105" fmla="*/ 1936931 w 7472601"/>
              <a:gd name="connsiteY105" fmla="*/ 5093954 h 6858000"/>
              <a:gd name="connsiteX106" fmla="*/ 2195868 w 7472601"/>
              <a:gd name="connsiteY106" fmla="*/ 5396574 h 6858000"/>
              <a:gd name="connsiteX107" fmla="*/ 2088852 w 7472601"/>
              <a:gd name="connsiteY107" fmla="*/ 5166123 h 6858000"/>
              <a:gd name="connsiteX108" fmla="*/ 1958241 w 7472601"/>
              <a:gd name="connsiteY108" fmla="*/ 5067955 h 6858000"/>
              <a:gd name="connsiteX109" fmla="*/ 1903353 w 7472601"/>
              <a:gd name="connsiteY109" fmla="*/ 5044827 h 6858000"/>
              <a:gd name="connsiteX110" fmla="*/ 1979378 w 7472601"/>
              <a:gd name="connsiteY110" fmla="*/ 4769504 h 6858000"/>
              <a:gd name="connsiteX111" fmla="*/ 2882120 w 7472601"/>
              <a:gd name="connsiteY111" fmla="*/ 5064547 h 6858000"/>
              <a:gd name="connsiteX112" fmla="*/ 2793103 w 7472601"/>
              <a:gd name="connsiteY112" fmla="*/ 5039699 h 6858000"/>
              <a:gd name="connsiteX113" fmla="*/ 2770041 w 7472601"/>
              <a:gd name="connsiteY113" fmla="*/ 5033634 h 6858000"/>
              <a:gd name="connsiteX114" fmla="*/ 1979378 w 7472601"/>
              <a:gd name="connsiteY114" fmla="*/ 4769504 h 6858000"/>
              <a:gd name="connsiteX115" fmla="*/ 1927410 w 7472601"/>
              <a:gd name="connsiteY115" fmla="*/ 4716164 h 6858000"/>
              <a:gd name="connsiteX116" fmla="*/ 1959587 w 7472601"/>
              <a:gd name="connsiteY116" fmla="*/ 4728849 h 6858000"/>
              <a:gd name="connsiteX117" fmla="*/ 2777707 w 7472601"/>
              <a:gd name="connsiteY117" fmla="*/ 5003991 h 6858000"/>
              <a:gd name="connsiteX118" fmla="*/ 2800768 w 7472601"/>
              <a:gd name="connsiteY118" fmla="*/ 5010056 h 6858000"/>
              <a:gd name="connsiteX119" fmla="*/ 2879408 w 7472601"/>
              <a:gd name="connsiteY119" fmla="*/ 5031590 h 6858000"/>
              <a:gd name="connsiteX120" fmla="*/ 2862295 w 7472601"/>
              <a:gd name="connsiteY120" fmla="*/ 5022958 h 6858000"/>
              <a:gd name="connsiteX121" fmla="*/ 2813343 w 7472601"/>
              <a:gd name="connsiteY121" fmla="*/ 4998369 h 6858000"/>
              <a:gd name="connsiteX122" fmla="*/ 2646245 w 7472601"/>
              <a:gd name="connsiteY122" fmla="*/ 4930999 h 6858000"/>
              <a:gd name="connsiteX123" fmla="*/ 1999243 w 7472601"/>
              <a:gd name="connsiteY123" fmla="*/ 4730524 h 6858000"/>
              <a:gd name="connsiteX124" fmla="*/ 1979527 w 7472601"/>
              <a:gd name="connsiteY124" fmla="*/ 4726651 h 6858000"/>
              <a:gd name="connsiteX125" fmla="*/ 1927410 w 7472601"/>
              <a:gd name="connsiteY125" fmla="*/ 4716164 h 6858000"/>
              <a:gd name="connsiteX126" fmla="*/ 1997014 w 7472601"/>
              <a:gd name="connsiteY126" fmla="*/ 4698007 h 6858000"/>
              <a:gd name="connsiteX127" fmla="*/ 2005458 w 7472601"/>
              <a:gd name="connsiteY127" fmla="*/ 4699540 h 6858000"/>
              <a:gd name="connsiteX128" fmla="*/ 2657186 w 7472601"/>
              <a:gd name="connsiteY128" fmla="*/ 4901687 h 6858000"/>
              <a:gd name="connsiteX129" fmla="*/ 2826662 w 7472601"/>
              <a:gd name="connsiteY129" fmla="*/ 4970362 h 6858000"/>
              <a:gd name="connsiteX130" fmla="*/ 2876100 w 7472601"/>
              <a:gd name="connsiteY130" fmla="*/ 4995397 h 6858000"/>
              <a:gd name="connsiteX131" fmla="*/ 3042600 w 7472601"/>
              <a:gd name="connsiteY131" fmla="*/ 5059532 h 6858000"/>
              <a:gd name="connsiteX132" fmla="*/ 1997014 w 7472601"/>
              <a:gd name="connsiteY132" fmla="*/ 4698007 h 6858000"/>
              <a:gd name="connsiteX133" fmla="*/ 2305292 w 7472601"/>
              <a:gd name="connsiteY133" fmla="*/ 4219492 h 6858000"/>
              <a:gd name="connsiteX134" fmla="*/ 3360922 w 7472601"/>
              <a:gd name="connsiteY134" fmla="*/ 4529373 h 6858000"/>
              <a:gd name="connsiteX135" fmla="*/ 3492420 w 7472601"/>
              <a:gd name="connsiteY135" fmla="*/ 4510145 h 6858000"/>
              <a:gd name="connsiteX136" fmla="*/ 3364086 w 7472601"/>
              <a:gd name="connsiteY136" fmla="*/ 4480340 h 6858000"/>
              <a:gd name="connsiteX137" fmla="*/ 3225818 w 7472601"/>
              <a:gd name="connsiteY137" fmla="*/ 4411822 h 6858000"/>
              <a:gd name="connsiteX138" fmla="*/ 3129696 w 7472601"/>
              <a:gd name="connsiteY138" fmla="*/ 4360704 h 6858000"/>
              <a:gd name="connsiteX139" fmla="*/ 2814545 w 7472601"/>
              <a:gd name="connsiteY139" fmla="*/ 4282955 h 6858000"/>
              <a:gd name="connsiteX140" fmla="*/ 2305292 w 7472601"/>
              <a:gd name="connsiteY140" fmla="*/ 4219492 h 6858000"/>
              <a:gd name="connsiteX141" fmla="*/ 2626982 w 7472601"/>
              <a:gd name="connsiteY141" fmla="*/ 4206450 h 6858000"/>
              <a:gd name="connsiteX142" fmla="*/ 2490617 w 7472601"/>
              <a:gd name="connsiteY142" fmla="*/ 4206951 h 6858000"/>
              <a:gd name="connsiteX143" fmla="*/ 2819869 w 7472601"/>
              <a:gd name="connsiteY143" fmla="*/ 4252936 h 6858000"/>
              <a:gd name="connsiteX144" fmla="*/ 3143018 w 7472601"/>
              <a:gd name="connsiteY144" fmla="*/ 4332698 h 6858000"/>
              <a:gd name="connsiteX145" fmla="*/ 3241520 w 7472601"/>
              <a:gd name="connsiteY145" fmla="*/ 4385112 h 6858000"/>
              <a:gd name="connsiteX146" fmla="*/ 3374575 w 7472601"/>
              <a:gd name="connsiteY146" fmla="*/ 4451517 h 6858000"/>
              <a:gd name="connsiteX147" fmla="*/ 3505221 w 7472601"/>
              <a:gd name="connsiteY147" fmla="*/ 4480757 h 6858000"/>
              <a:gd name="connsiteX148" fmla="*/ 2626982 w 7472601"/>
              <a:gd name="connsiteY148" fmla="*/ 4206450 h 6858000"/>
              <a:gd name="connsiteX149" fmla="*/ 1310106 w 7472601"/>
              <a:gd name="connsiteY149" fmla="*/ 3943217 h 6858000"/>
              <a:gd name="connsiteX150" fmla="*/ 854994 w 7472601"/>
              <a:gd name="connsiteY150" fmla="*/ 4399136 h 6858000"/>
              <a:gd name="connsiteX151" fmla="*/ 742462 w 7472601"/>
              <a:gd name="connsiteY151" fmla="*/ 4594648 h 6858000"/>
              <a:gd name="connsiteX152" fmla="*/ 820602 w 7472601"/>
              <a:gd name="connsiteY152" fmla="*/ 4485915 h 6858000"/>
              <a:gd name="connsiteX153" fmla="*/ 878295 w 7472601"/>
              <a:gd name="connsiteY153" fmla="*/ 4403594 h 6858000"/>
              <a:gd name="connsiteX154" fmla="*/ 1240607 w 7472601"/>
              <a:gd name="connsiteY154" fmla="*/ 4010401 h 6858000"/>
              <a:gd name="connsiteX155" fmla="*/ 1310106 w 7472601"/>
              <a:gd name="connsiteY155" fmla="*/ 3943217 h 6858000"/>
              <a:gd name="connsiteX156" fmla="*/ 1423113 w 7472601"/>
              <a:gd name="connsiteY156" fmla="*/ 3874565 h 6858000"/>
              <a:gd name="connsiteX157" fmla="*/ 1260565 w 7472601"/>
              <a:gd name="connsiteY157" fmla="*/ 4031982 h 6858000"/>
              <a:gd name="connsiteX158" fmla="*/ 901900 w 7472601"/>
              <a:gd name="connsiteY158" fmla="*/ 4421236 h 6858000"/>
              <a:gd name="connsiteX159" fmla="*/ 845044 w 7472601"/>
              <a:gd name="connsiteY159" fmla="*/ 4502436 h 6858000"/>
              <a:gd name="connsiteX160" fmla="*/ 685926 w 7472601"/>
              <a:gd name="connsiteY160" fmla="*/ 4703069 h 6858000"/>
              <a:gd name="connsiteX161" fmla="*/ 684248 w 7472601"/>
              <a:gd name="connsiteY161" fmla="*/ 4706721 h 6858000"/>
              <a:gd name="connsiteX162" fmla="*/ 1423113 w 7472601"/>
              <a:gd name="connsiteY162" fmla="*/ 3874565 h 6858000"/>
              <a:gd name="connsiteX163" fmla="*/ 3316479 w 7472601"/>
              <a:gd name="connsiteY163" fmla="*/ 3872136 h 6858000"/>
              <a:gd name="connsiteX164" fmla="*/ 3546806 w 7472601"/>
              <a:gd name="connsiteY164" fmla="*/ 4356139 h 6858000"/>
              <a:gd name="connsiteX165" fmla="*/ 3364433 w 7472601"/>
              <a:gd name="connsiteY165" fmla="*/ 3953121 h 6858000"/>
              <a:gd name="connsiteX166" fmla="*/ 3316479 w 7472601"/>
              <a:gd name="connsiteY166" fmla="*/ 3872136 h 6858000"/>
              <a:gd name="connsiteX167" fmla="*/ 3291335 w 7472601"/>
              <a:gd name="connsiteY167" fmla="*/ 3767420 h 6858000"/>
              <a:gd name="connsiteX168" fmla="*/ 3390805 w 7472601"/>
              <a:gd name="connsiteY168" fmla="*/ 3937163 h 6858000"/>
              <a:gd name="connsiteX169" fmla="*/ 3579062 w 7472601"/>
              <a:gd name="connsiteY169" fmla="*/ 4359040 h 6858000"/>
              <a:gd name="connsiteX170" fmla="*/ 3467355 w 7472601"/>
              <a:gd name="connsiteY170" fmla="*/ 3988130 h 6858000"/>
              <a:gd name="connsiteX171" fmla="*/ 3310753 w 7472601"/>
              <a:gd name="connsiteY171" fmla="*/ 3787140 h 6858000"/>
              <a:gd name="connsiteX172" fmla="*/ 3291335 w 7472601"/>
              <a:gd name="connsiteY172" fmla="*/ 3767420 h 6858000"/>
              <a:gd name="connsiteX173" fmla="*/ 1635889 w 7472601"/>
              <a:gd name="connsiteY173" fmla="*/ 3709494 h 6858000"/>
              <a:gd name="connsiteX174" fmla="*/ 1634800 w 7472601"/>
              <a:gd name="connsiteY174" fmla="*/ 3731111 h 6858000"/>
              <a:gd name="connsiteX175" fmla="*/ 1635889 w 7472601"/>
              <a:gd name="connsiteY175" fmla="*/ 3709494 h 6858000"/>
              <a:gd name="connsiteX176" fmla="*/ 1510397 w 7472601"/>
              <a:gd name="connsiteY176" fmla="*/ 3684705 h 6858000"/>
              <a:gd name="connsiteX177" fmla="*/ 1146550 w 7472601"/>
              <a:gd name="connsiteY177" fmla="*/ 3802012 h 6858000"/>
              <a:gd name="connsiteX178" fmla="*/ 698834 w 7472601"/>
              <a:gd name="connsiteY178" fmla="*/ 3952272 h 6858000"/>
              <a:gd name="connsiteX179" fmla="*/ 34256 w 7472601"/>
              <a:gd name="connsiteY179" fmla="*/ 4347603 h 6858000"/>
              <a:gd name="connsiteX180" fmla="*/ 527241 w 7472601"/>
              <a:gd name="connsiteY180" fmla="*/ 4065078 h 6858000"/>
              <a:gd name="connsiteX181" fmla="*/ 1510397 w 7472601"/>
              <a:gd name="connsiteY181" fmla="*/ 3684705 h 6858000"/>
              <a:gd name="connsiteX182" fmla="*/ 1313114 w 7472601"/>
              <a:gd name="connsiteY182" fmla="*/ 3655216 h 6858000"/>
              <a:gd name="connsiteX183" fmla="*/ 1109304 w 7472601"/>
              <a:gd name="connsiteY183" fmla="*/ 3669030 h 6858000"/>
              <a:gd name="connsiteX184" fmla="*/ 8129 w 7472601"/>
              <a:gd name="connsiteY184" fmla="*/ 4330519 h 6858000"/>
              <a:gd name="connsiteX185" fmla="*/ 687572 w 7472601"/>
              <a:gd name="connsiteY185" fmla="*/ 3925629 h 6858000"/>
              <a:gd name="connsiteX186" fmla="*/ 1138365 w 7472601"/>
              <a:gd name="connsiteY186" fmla="*/ 3774515 h 6858000"/>
              <a:gd name="connsiteX187" fmla="*/ 1505579 w 7472601"/>
              <a:gd name="connsiteY187" fmla="*/ 3655526 h 6858000"/>
              <a:gd name="connsiteX188" fmla="*/ 1313114 w 7472601"/>
              <a:gd name="connsiteY188" fmla="*/ 3655216 h 6858000"/>
              <a:gd name="connsiteX189" fmla="*/ 3655073 w 7472601"/>
              <a:gd name="connsiteY189" fmla="*/ 3650884 h 6858000"/>
              <a:gd name="connsiteX190" fmla="*/ 3989938 w 7472601"/>
              <a:gd name="connsiteY190" fmla="*/ 3991685 h 6858000"/>
              <a:gd name="connsiteX191" fmla="*/ 4393907 w 7472601"/>
              <a:gd name="connsiteY191" fmla="*/ 4261258 h 6858000"/>
              <a:gd name="connsiteX192" fmla="*/ 4648051 w 7472601"/>
              <a:gd name="connsiteY192" fmla="*/ 4374051 h 6858000"/>
              <a:gd name="connsiteX193" fmla="*/ 4383389 w 7472601"/>
              <a:gd name="connsiteY193" fmla="*/ 4184369 h 6858000"/>
              <a:gd name="connsiteX194" fmla="*/ 4165508 w 7472601"/>
              <a:gd name="connsiteY194" fmla="*/ 4035196 h 6858000"/>
              <a:gd name="connsiteX195" fmla="*/ 4068162 w 7472601"/>
              <a:gd name="connsiteY195" fmla="*/ 3953394 h 6858000"/>
              <a:gd name="connsiteX196" fmla="*/ 3981416 w 7472601"/>
              <a:gd name="connsiteY196" fmla="*/ 3880482 h 6858000"/>
              <a:gd name="connsiteX197" fmla="*/ 3800147 w 7472601"/>
              <a:gd name="connsiteY197" fmla="*/ 3749872 h 6858000"/>
              <a:gd name="connsiteX198" fmla="*/ 3655073 w 7472601"/>
              <a:gd name="connsiteY198" fmla="*/ 3650884 h 6858000"/>
              <a:gd name="connsiteX199" fmla="*/ 3670252 w 7472601"/>
              <a:gd name="connsiteY199" fmla="*/ 3622798 h 6858000"/>
              <a:gd name="connsiteX200" fmla="*/ 3817258 w 7472601"/>
              <a:gd name="connsiteY200" fmla="*/ 3723577 h 6858000"/>
              <a:gd name="connsiteX201" fmla="*/ 4000461 w 7472601"/>
              <a:gd name="connsiteY201" fmla="*/ 3855966 h 6858000"/>
              <a:gd name="connsiteX202" fmla="*/ 4088180 w 7472601"/>
              <a:gd name="connsiteY202" fmla="*/ 3929774 h 6858000"/>
              <a:gd name="connsiteX203" fmla="*/ 4184555 w 7472601"/>
              <a:gd name="connsiteY203" fmla="*/ 4010683 h 6858000"/>
              <a:gd name="connsiteX204" fmla="*/ 4399563 w 7472601"/>
              <a:gd name="connsiteY204" fmla="*/ 4158106 h 6858000"/>
              <a:gd name="connsiteX205" fmla="*/ 4684469 w 7472601"/>
              <a:gd name="connsiteY205" fmla="*/ 4364680 h 6858000"/>
              <a:gd name="connsiteX206" fmla="*/ 4690271 w 7472601"/>
              <a:gd name="connsiteY206" fmla="*/ 4370034 h 6858000"/>
              <a:gd name="connsiteX207" fmla="*/ 4136093 w 7472601"/>
              <a:gd name="connsiteY207" fmla="*/ 3858466 h 6858000"/>
              <a:gd name="connsiteX208" fmla="*/ 3670252 w 7472601"/>
              <a:gd name="connsiteY208" fmla="*/ 3622798 h 6858000"/>
              <a:gd name="connsiteX209" fmla="*/ 4440129 w 7472601"/>
              <a:gd name="connsiteY209" fmla="*/ 3448571 h 6858000"/>
              <a:gd name="connsiteX210" fmla="*/ 4856525 w 7472601"/>
              <a:gd name="connsiteY210" fmla="*/ 3915351 h 6858000"/>
              <a:gd name="connsiteX211" fmla="*/ 5059055 w 7472601"/>
              <a:gd name="connsiteY211" fmla="*/ 4108918 h 6858000"/>
              <a:gd name="connsiteX212" fmla="*/ 5290070 w 7472601"/>
              <a:gd name="connsiteY212" fmla="*/ 4263619 h 6858000"/>
              <a:gd name="connsiteX213" fmla="*/ 4834991 w 7472601"/>
              <a:gd name="connsiteY213" fmla="*/ 3830985 h 6858000"/>
              <a:gd name="connsiteX214" fmla="*/ 4440129 w 7472601"/>
              <a:gd name="connsiteY214" fmla="*/ 3448571 h 6858000"/>
              <a:gd name="connsiteX215" fmla="*/ 4441737 w 7472601"/>
              <a:gd name="connsiteY215" fmla="*/ 3399734 h 6858000"/>
              <a:gd name="connsiteX216" fmla="*/ 4431236 w 7472601"/>
              <a:gd name="connsiteY216" fmla="*/ 3400954 h 6858000"/>
              <a:gd name="connsiteX217" fmla="*/ 4557150 w 7472601"/>
              <a:gd name="connsiteY217" fmla="*/ 3510023 h 6858000"/>
              <a:gd name="connsiteX218" fmla="*/ 4856936 w 7472601"/>
              <a:gd name="connsiteY218" fmla="*/ 3809146 h 6858000"/>
              <a:gd name="connsiteX219" fmla="*/ 5111996 w 7472601"/>
              <a:gd name="connsiteY219" fmla="*/ 4065759 h 6858000"/>
              <a:gd name="connsiteX220" fmla="*/ 5388878 w 7472601"/>
              <a:gd name="connsiteY220" fmla="*/ 4300185 h 6858000"/>
              <a:gd name="connsiteX221" fmla="*/ 5425556 w 7472601"/>
              <a:gd name="connsiteY221" fmla="*/ 4308967 h 6858000"/>
              <a:gd name="connsiteX222" fmla="*/ 4943646 w 7472601"/>
              <a:gd name="connsiteY222" fmla="*/ 3822916 h 6858000"/>
              <a:gd name="connsiteX223" fmla="*/ 4594837 w 7472601"/>
              <a:gd name="connsiteY223" fmla="*/ 3532274 h 6858000"/>
              <a:gd name="connsiteX224" fmla="*/ 4441737 w 7472601"/>
              <a:gd name="connsiteY224" fmla="*/ 3399734 h 6858000"/>
              <a:gd name="connsiteX225" fmla="*/ 5425834 w 7472601"/>
              <a:gd name="connsiteY225" fmla="*/ 3162785 h 6858000"/>
              <a:gd name="connsiteX226" fmla="*/ 5401644 w 7472601"/>
              <a:gd name="connsiteY226" fmla="*/ 3617847 h 6858000"/>
              <a:gd name="connsiteX227" fmla="*/ 5467256 w 7472601"/>
              <a:gd name="connsiteY227" fmla="*/ 4175494 h 6858000"/>
              <a:gd name="connsiteX228" fmla="*/ 5448069 w 7472601"/>
              <a:gd name="connsiteY228" fmla="*/ 3567554 h 6858000"/>
              <a:gd name="connsiteX229" fmla="*/ 5425834 w 7472601"/>
              <a:gd name="connsiteY229" fmla="*/ 3162785 h 6858000"/>
              <a:gd name="connsiteX230" fmla="*/ 1318687 w 7472601"/>
              <a:gd name="connsiteY230" fmla="*/ 3113840 h 6858000"/>
              <a:gd name="connsiteX231" fmla="*/ 1066793 w 7472601"/>
              <a:gd name="connsiteY231" fmla="*/ 3212171 h 6858000"/>
              <a:gd name="connsiteX232" fmla="*/ 993319 w 7472601"/>
              <a:gd name="connsiteY232" fmla="*/ 3247648 h 6858000"/>
              <a:gd name="connsiteX233" fmla="*/ 853081 w 7472601"/>
              <a:gd name="connsiteY233" fmla="*/ 3312410 h 6858000"/>
              <a:gd name="connsiteX234" fmla="*/ 805957 w 7472601"/>
              <a:gd name="connsiteY234" fmla="*/ 3330443 h 6858000"/>
              <a:gd name="connsiteX235" fmla="*/ 1318687 w 7472601"/>
              <a:gd name="connsiteY235" fmla="*/ 3113840 h 6858000"/>
              <a:gd name="connsiteX236" fmla="*/ 5453702 w 7472601"/>
              <a:gd name="connsiteY236" fmla="*/ 3090882 h 6858000"/>
              <a:gd name="connsiteX237" fmla="*/ 5480135 w 7472601"/>
              <a:gd name="connsiteY237" fmla="*/ 3565802 h 6858000"/>
              <a:gd name="connsiteX238" fmla="*/ 5499023 w 7472601"/>
              <a:gd name="connsiteY238" fmla="*/ 4166310 h 6858000"/>
              <a:gd name="connsiteX239" fmla="*/ 5547022 w 7472601"/>
              <a:gd name="connsiteY239" fmla="*/ 3607838 h 6858000"/>
              <a:gd name="connsiteX240" fmla="*/ 5515964 w 7472601"/>
              <a:gd name="connsiteY240" fmla="*/ 3378541 h 6858000"/>
              <a:gd name="connsiteX241" fmla="*/ 5453702 w 7472601"/>
              <a:gd name="connsiteY241" fmla="*/ 3090882 h 6858000"/>
              <a:gd name="connsiteX242" fmla="*/ 1238695 w 7472601"/>
              <a:gd name="connsiteY242" fmla="*/ 3076820 h 6858000"/>
              <a:gd name="connsiteX243" fmla="*/ 716371 w 7472601"/>
              <a:gd name="connsiteY243" fmla="*/ 3293249 h 6858000"/>
              <a:gd name="connsiteX244" fmla="*/ 579522 w 7472601"/>
              <a:gd name="connsiteY244" fmla="*/ 3371759 h 6858000"/>
              <a:gd name="connsiteX245" fmla="*/ 600288 w 7472601"/>
              <a:gd name="connsiteY245" fmla="*/ 3365555 h 6858000"/>
              <a:gd name="connsiteX246" fmla="*/ 840692 w 7472601"/>
              <a:gd name="connsiteY246" fmla="*/ 3284921 h 6858000"/>
              <a:gd name="connsiteX247" fmla="*/ 979248 w 7472601"/>
              <a:gd name="connsiteY247" fmla="*/ 3221003 h 6858000"/>
              <a:gd name="connsiteX248" fmla="*/ 1053282 w 7472601"/>
              <a:gd name="connsiteY248" fmla="*/ 3185247 h 6858000"/>
              <a:gd name="connsiteX249" fmla="*/ 1320603 w 7472601"/>
              <a:gd name="connsiteY249" fmla="*/ 3081281 h 6858000"/>
              <a:gd name="connsiteX250" fmla="*/ 1238695 w 7472601"/>
              <a:gd name="connsiteY250" fmla="*/ 3076820 h 6858000"/>
              <a:gd name="connsiteX251" fmla="*/ 5425627 w 7472601"/>
              <a:gd name="connsiteY251" fmla="*/ 2954192 h 6858000"/>
              <a:gd name="connsiteX252" fmla="*/ 5470770 w 7472601"/>
              <a:gd name="connsiteY252" fmla="*/ 3005435 h 6858000"/>
              <a:gd name="connsiteX253" fmla="*/ 5519779 w 7472601"/>
              <a:gd name="connsiteY253" fmla="*/ 4359223 h 6858000"/>
              <a:gd name="connsiteX254" fmla="*/ 5520293 w 7472601"/>
              <a:gd name="connsiteY254" fmla="*/ 4360602 h 6858000"/>
              <a:gd name="connsiteX255" fmla="*/ 5767221 w 7472601"/>
              <a:gd name="connsiteY255" fmla="*/ 4665564 h 6858000"/>
              <a:gd name="connsiteX256" fmla="*/ 6937169 w 7472601"/>
              <a:gd name="connsiteY256" fmla="*/ 4815941 h 6858000"/>
              <a:gd name="connsiteX257" fmla="*/ 6953922 w 7472601"/>
              <a:gd name="connsiteY257" fmla="*/ 4890068 h 6858000"/>
              <a:gd name="connsiteX258" fmla="*/ 6071359 w 7472601"/>
              <a:gd name="connsiteY258" fmla="*/ 4770770 h 6858000"/>
              <a:gd name="connsiteX259" fmla="*/ 6038839 w 7472601"/>
              <a:gd name="connsiteY259" fmla="*/ 4764474 h 6858000"/>
              <a:gd name="connsiteX260" fmla="*/ 6038706 w 7472601"/>
              <a:gd name="connsiteY260" fmla="*/ 4763847 h 6858000"/>
              <a:gd name="connsiteX261" fmla="*/ 6037784 w 7472601"/>
              <a:gd name="connsiteY261" fmla="*/ 4764270 h 6858000"/>
              <a:gd name="connsiteX262" fmla="*/ 6038839 w 7472601"/>
              <a:gd name="connsiteY262" fmla="*/ 4764474 h 6858000"/>
              <a:gd name="connsiteX263" fmla="*/ 6040338 w 7472601"/>
              <a:gd name="connsiteY263" fmla="*/ 4771418 h 6858000"/>
              <a:gd name="connsiteX264" fmla="*/ 6024488 w 7472601"/>
              <a:gd name="connsiteY264" fmla="*/ 4809903 h 6858000"/>
              <a:gd name="connsiteX265" fmla="*/ 5599771 w 7472601"/>
              <a:gd name="connsiteY265" fmla="*/ 5509652 h 6858000"/>
              <a:gd name="connsiteX266" fmla="*/ 5548843 w 7472601"/>
              <a:gd name="connsiteY266" fmla="*/ 5563845 h 6858000"/>
              <a:gd name="connsiteX267" fmla="*/ 5940952 w 7472601"/>
              <a:gd name="connsiteY267" fmla="*/ 6250028 h 6858000"/>
              <a:gd name="connsiteX268" fmla="*/ 6043441 w 7472601"/>
              <a:gd name="connsiteY268" fmla="*/ 6665847 h 6858000"/>
              <a:gd name="connsiteX269" fmla="*/ 6093432 w 7472601"/>
              <a:gd name="connsiteY269" fmla="*/ 6858000 h 6858000"/>
              <a:gd name="connsiteX270" fmla="*/ 6034344 w 7472601"/>
              <a:gd name="connsiteY270" fmla="*/ 6858000 h 6858000"/>
              <a:gd name="connsiteX271" fmla="*/ 6026679 w 7472601"/>
              <a:gd name="connsiteY271" fmla="*/ 6836959 h 6858000"/>
              <a:gd name="connsiteX272" fmla="*/ 5800441 w 7472601"/>
              <a:gd name="connsiteY272" fmla="*/ 6335286 h 6858000"/>
              <a:gd name="connsiteX273" fmla="*/ 5526562 w 7472601"/>
              <a:gd name="connsiteY273" fmla="*/ 5705388 h 6858000"/>
              <a:gd name="connsiteX274" fmla="*/ 5519640 w 7472601"/>
              <a:gd name="connsiteY274" fmla="*/ 5683774 h 6858000"/>
              <a:gd name="connsiteX275" fmla="*/ 5844559 w 7472601"/>
              <a:gd name="connsiteY275" fmla="*/ 6553349 h 6858000"/>
              <a:gd name="connsiteX276" fmla="*/ 5975994 w 7472601"/>
              <a:gd name="connsiteY276" fmla="*/ 6858000 h 6858000"/>
              <a:gd name="connsiteX277" fmla="*/ 5898547 w 7472601"/>
              <a:gd name="connsiteY277" fmla="*/ 6858000 h 6858000"/>
              <a:gd name="connsiteX278" fmla="*/ 5682041 w 7472601"/>
              <a:gd name="connsiteY278" fmla="*/ 6355860 h 6858000"/>
              <a:gd name="connsiteX279" fmla="*/ 5461758 w 7472601"/>
              <a:gd name="connsiteY279" fmla="*/ 5820220 h 6858000"/>
              <a:gd name="connsiteX280" fmla="*/ 5237282 w 7472601"/>
              <a:gd name="connsiteY280" fmla="*/ 6579086 h 6858000"/>
              <a:gd name="connsiteX281" fmla="*/ 5115009 w 7472601"/>
              <a:gd name="connsiteY281" fmla="*/ 6858000 h 6858000"/>
              <a:gd name="connsiteX282" fmla="*/ 5028074 w 7472601"/>
              <a:gd name="connsiteY282" fmla="*/ 6858000 h 6858000"/>
              <a:gd name="connsiteX283" fmla="*/ 5079508 w 7472601"/>
              <a:gd name="connsiteY283" fmla="*/ 6749074 h 6858000"/>
              <a:gd name="connsiteX284" fmla="*/ 5371846 w 7472601"/>
              <a:gd name="connsiteY284" fmla="*/ 5924413 h 6858000"/>
              <a:gd name="connsiteX285" fmla="*/ 5270512 w 7472601"/>
              <a:gd name="connsiteY285" fmla="*/ 6138975 h 6858000"/>
              <a:gd name="connsiteX286" fmla="*/ 5062409 w 7472601"/>
              <a:gd name="connsiteY286" fmla="*/ 6653544 h 6858000"/>
              <a:gd name="connsiteX287" fmla="*/ 5036628 w 7472601"/>
              <a:gd name="connsiteY287" fmla="*/ 6754247 h 6858000"/>
              <a:gd name="connsiteX288" fmla="*/ 5009112 w 7472601"/>
              <a:gd name="connsiteY288" fmla="*/ 6858000 h 6858000"/>
              <a:gd name="connsiteX289" fmla="*/ 4976679 w 7472601"/>
              <a:gd name="connsiteY289" fmla="*/ 6858000 h 6858000"/>
              <a:gd name="connsiteX290" fmla="*/ 5006537 w 7472601"/>
              <a:gd name="connsiteY290" fmla="*/ 6747068 h 6858000"/>
              <a:gd name="connsiteX291" fmla="*/ 5032723 w 7472601"/>
              <a:gd name="connsiteY291" fmla="*/ 6644957 h 6858000"/>
              <a:gd name="connsiteX292" fmla="*/ 5242949 w 7472601"/>
              <a:gd name="connsiteY292" fmla="*/ 6125175 h 6858000"/>
              <a:gd name="connsiteX293" fmla="*/ 5286321 w 7472601"/>
              <a:gd name="connsiteY293" fmla="*/ 6033555 h 6858000"/>
              <a:gd name="connsiteX294" fmla="*/ 5008210 w 7472601"/>
              <a:gd name="connsiteY294" fmla="*/ 6649194 h 6858000"/>
              <a:gd name="connsiteX295" fmla="*/ 4986321 w 7472601"/>
              <a:gd name="connsiteY295" fmla="*/ 6765687 h 6858000"/>
              <a:gd name="connsiteX296" fmla="*/ 4973474 w 7472601"/>
              <a:gd name="connsiteY296" fmla="*/ 6858000 h 6858000"/>
              <a:gd name="connsiteX297" fmla="*/ 4907178 w 7472601"/>
              <a:gd name="connsiteY297" fmla="*/ 6858000 h 6858000"/>
              <a:gd name="connsiteX298" fmla="*/ 4910810 w 7472601"/>
              <a:gd name="connsiteY298" fmla="*/ 6829660 h 6858000"/>
              <a:gd name="connsiteX299" fmla="*/ 4987461 w 7472601"/>
              <a:gd name="connsiteY299" fmla="*/ 6432994 h 6858000"/>
              <a:gd name="connsiteX300" fmla="*/ 5179262 w 7472601"/>
              <a:gd name="connsiteY300" fmla="*/ 6035044 h 6858000"/>
              <a:gd name="connsiteX301" fmla="*/ 4689678 w 7472601"/>
              <a:gd name="connsiteY301" fmla="*/ 6440241 h 6858000"/>
              <a:gd name="connsiteX302" fmla="*/ 4477543 w 7472601"/>
              <a:gd name="connsiteY302" fmla="*/ 6674836 h 6858000"/>
              <a:gd name="connsiteX303" fmla="*/ 4329957 w 7472601"/>
              <a:gd name="connsiteY303" fmla="*/ 6858000 h 6858000"/>
              <a:gd name="connsiteX304" fmla="*/ 4218595 w 7472601"/>
              <a:gd name="connsiteY304" fmla="*/ 6858000 h 6858000"/>
              <a:gd name="connsiteX305" fmla="*/ 4368888 w 7472601"/>
              <a:gd name="connsiteY305" fmla="*/ 6668412 h 6858000"/>
              <a:gd name="connsiteX306" fmla="*/ 4563091 w 7472601"/>
              <a:gd name="connsiteY306" fmla="*/ 6442508 h 6858000"/>
              <a:gd name="connsiteX307" fmla="*/ 5387324 w 7472601"/>
              <a:gd name="connsiteY307" fmla="*/ 5705830 h 6858000"/>
              <a:gd name="connsiteX308" fmla="*/ 5073620 w 7472601"/>
              <a:gd name="connsiteY308" fmla="*/ 5955437 h 6858000"/>
              <a:gd name="connsiteX309" fmla="*/ 4689789 w 7472601"/>
              <a:gd name="connsiteY309" fmla="*/ 6268382 h 6858000"/>
              <a:gd name="connsiteX310" fmla="*/ 4418722 w 7472601"/>
              <a:gd name="connsiteY310" fmla="*/ 6570886 h 6858000"/>
              <a:gd name="connsiteX311" fmla="*/ 4214944 w 7472601"/>
              <a:gd name="connsiteY311" fmla="*/ 6858000 h 6858000"/>
              <a:gd name="connsiteX312" fmla="*/ 4177898 w 7472601"/>
              <a:gd name="connsiteY312" fmla="*/ 6858000 h 6858000"/>
              <a:gd name="connsiteX313" fmla="*/ 4391597 w 7472601"/>
              <a:gd name="connsiteY313" fmla="*/ 6556370 h 6858000"/>
              <a:gd name="connsiteX314" fmla="*/ 4668889 w 7472601"/>
              <a:gd name="connsiteY314" fmla="*/ 6246399 h 6858000"/>
              <a:gd name="connsiteX315" fmla="*/ 5055427 w 7472601"/>
              <a:gd name="connsiteY315" fmla="*/ 5931476 h 6858000"/>
              <a:gd name="connsiteX316" fmla="*/ 5371814 w 7472601"/>
              <a:gd name="connsiteY316" fmla="*/ 5678975 h 6858000"/>
              <a:gd name="connsiteX317" fmla="*/ 4987918 w 7472601"/>
              <a:gd name="connsiteY317" fmla="*/ 5838701 h 6858000"/>
              <a:gd name="connsiteX318" fmla="*/ 4317146 w 7472601"/>
              <a:gd name="connsiteY318" fmla="*/ 6587716 h 6858000"/>
              <a:gd name="connsiteX319" fmla="*/ 4171627 w 7472601"/>
              <a:gd name="connsiteY319" fmla="*/ 6858000 h 6858000"/>
              <a:gd name="connsiteX320" fmla="*/ 4081585 w 7472601"/>
              <a:gd name="connsiteY320" fmla="*/ 6858000 h 6858000"/>
              <a:gd name="connsiteX321" fmla="*/ 4238603 w 7472601"/>
              <a:gd name="connsiteY321" fmla="*/ 6559341 h 6858000"/>
              <a:gd name="connsiteX322" fmla="*/ 4778333 w 7472601"/>
              <a:gd name="connsiteY322" fmla="*/ 5873626 h 6858000"/>
              <a:gd name="connsiteX323" fmla="*/ 5414185 w 7472601"/>
              <a:gd name="connsiteY323" fmla="*/ 5573882 h 6858000"/>
              <a:gd name="connsiteX324" fmla="*/ 5959648 w 7472601"/>
              <a:gd name="connsiteY324" fmla="*/ 4760797 h 6858000"/>
              <a:gd name="connsiteX325" fmla="*/ 5355019 w 7472601"/>
              <a:gd name="connsiteY325" fmla="*/ 4734672 h 6858000"/>
              <a:gd name="connsiteX326" fmla="*/ 5083565 w 7472601"/>
              <a:gd name="connsiteY326" fmla="*/ 5179121 h 6858000"/>
              <a:gd name="connsiteX327" fmla="*/ 4713577 w 7472601"/>
              <a:gd name="connsiteY327" fmla="*/ 5616803 h 6858000"/>
              <a:gd name="connsiteX328" fmla="*/ 3989559 w 7472601"/>
              <a:gd name="connsiteY328" fmla="*/ 6145945 h 6858000"/>
              <a:gd name="connsiteX329" fmla="*/ 3939824 w 7472601"/>
              <a:gd name="connsiteY329" fmla="*/ 6066900 h 6858000"/>
              <a:gd name="connsiteX330" fmla="*/ 4584537 w 7472601"/>
              <a:gd name="connsiteY330" fmla="*/ 5324826 h 6858000"/>
              <a:gd name="connsiteX331" fmla="*/ 5037105 w 7472601"/>
              <a:gd name="connsiteY331" fmla="*/ 5088765 h 6858000"/>
              <a:gd name="connsiteX332" fmla="*/ 5039930 w 7472601"/>
              <a:gd name="connsiteY332" fmla="*/ 5089585 h 6858000"/>
              <a:gd name="connsiteX333" fmla="*/ 5263764 w 7472601"/>
              <a:gd name="connsiteY333" fmla="*/ 4735525 h 6858000"/>
              <a:gd name="connsiteX334" fmla="*/ 4086300 w 7472601"/>
              <a:gd name="connsiteY334" fmla="*/ 4884599 h 6858000"/>
              <a:gd name="connsiteX335" fmla="*/ 4085485 w 7472601"/>
              <a:gd name="connsiteY335" fmla="*/ 4899070 h 6858000"/>
              <a:gd name="connsiteX336" fmla="*/ 3871915 w 7472601"/>
              <a:gd name="connsiteY336" fmla="*/ 5253645 h 6858000"/>
              <a:gd name="connsiteX337" fmla="*/ 3799374 w 7472601"/>
              <a:gd name="connsiteY337" fmla="*/ 5466127 h 6858000"/>
              <a:gd name="connsiteX338" fmla="*/ 3498850 w 7472601"/>
              <a:gd name="connsiteY338" fmla="*/ 6661888 h 6858000"/>
              <a:gd name="connsiteX339" fmla="*/ 3399216 w 7472601"/>
              <a:gd name="connsiteY339" fmla="*/ 6858000 h 6858000"/>
              <a:gd name="connsiteX340" fmla="*/ 3303688 w 7472601"/>
              <a:gd name="connsiteY340" fmla="*/ 6858000 h 6858000"/>
              <a:gd name="connsiteX341" fmla="*/ 3391774 w 7472601"/>
              <a:gd name="connsiteY341" fmla="*/ 6697181 h 6858000"/>
              <a:gd name="connsiteX342" fmla="*/ 3735540 w 7472601"/>
              <a:gd name="connsiteY342" fmla="*/ 5546923 h 6858000"/>
              <a:gd name="connsiteX343" fmla="*/ 3729438 w 7472601"/>
              <a:gd name="connsiteY343" fmla="*/ 5569058 h 6858000"/>
              <a:gd name="connsiteX344" fmla="*/ 3707782 w 7472601"/>
              <a:gd name="connsiteY344" fmla="*/ 5644908 h 6858000"/>
              <a:gd name="connsiteX345" fmla="*/ 3583827 w 7472601"/>
              <a:gd name="connsiteY345" fmla="*/ 6039215 h 6858000"/>
              <a:gd name="connsiteX346" fmla="*/ 3547861 w 7472601"/>
              <a:gd name="connsiteY346" fmla="*/ 6129609 h 6858000"/>
              <a:gd name="connsiteX347" fmla="*/ 3490905 w 7472601"/>
              <a:gd name="connsiteY347" fmla="*/ 6277660 h 6858000"/>
              <a:gd name="connsiteX348" fmla="*/ 3455859 w 7472601"/>
              <a:gd name="connsiteY348" fmla="*/ 6391301 h 6858000"/>
              <a:gd name="connsiteX349" fmla="*/ 3429112 w 7472601"/>
              <a:gd name="connsiteY349" fmla="*/ 6479469 h 6858000"/>
              <a:gd name="connsiteX350" fmla="*/ 3304862 w 7472601"/>
              <a:gd name="connsiteY350" fmla="*/ 6796476 h 6858000"/>
              <a:gd name="connsiteX351" fmla="*/ 3276071 w 7472601"/>
              <a:gd name="connsiteY351" fmla="*/ 6858000 h 6858000"/>
              <a:gd name="connsiteX352" fmla="*/ 3240805 w 7472601"/>
              <a:gd name="connsiteY352" fmla="*/ 6858000 h 6858000"/>
              <a:gd name="connsiteX353" fmla="*/ 3275917 w 7472601"/>
              <a:gd name="connsiteY353" fmla="*/ 6783192 h 6858000"/>
              <a:gd name="connsiteX354" fmla="*/ 3399358 w 7472601"/>
              <a:gd name="connsiteY354" fmla="*/ 6469011 h 6858000"/>
              <a:gd name="connsiteX355" fmla="*/ 3425650 w 7472601"/>
              <a:gd name="connsiteY355" fmla="*/ 6381333 h 6858000"/>
              <a:gd name="connsiteX356" fmla="*/ 3460661 w 7472601"/>
              <a:gd name="connsiteY356" fmla="*/ 6266763 h 6858000"/>
              <a:gd name="connsiteX357" fmla="*/ 3518021 w 7472601"/>
              <a:gd name="connsiteY357" fmla="*/ 6117298 h 6858000"/>
              <a:gd name="connsiteX358" fmla="*/ 3554035 w 7472601"/>
              <a:gd name="connsiteY358" fmla="*/ 6027832 h 6858000"/>
              <a:gd name="connsiteX359" fmla="*/ 3677174 w 7472601"/>
              <a:gd name="connsiteY359" fmla="*/ 5636351 h 6858000"/>
              <a:gd name="connsiteX360" fmla="*/ 3698819 w 7472601"/>
              <a:gd name="connsiteY360" fmla="*/ 5560503 h 6858000"/>
              <a:gd name="connsiteX361" fmla="*/ 3702094 w 7472601"/>
              <a:gd name="connsiteY361" fmla="*/ 5549194 h 6858000"/>
              <a:gd name="connsiteX362" fmla="*/ 3398355 w 7472601"/>
              <a:gd name="connsiteY362" fmla="*/ 6094603 h 6858000"/>
              <a:gd name="connsiteX363" fmla="*/ 3193941 w 7472601"/>
              <a:gd name="connsiteY363" fmla="*/ 6798775 h 6858000"/>
              <a:gd name="connsiteX364" fmla="*/ 3184140 w 7472601"/>
              <a:gd name="connsiteY364" fmla="*/ 6858000 h 6858000"/>
              <a:gd name="connsiteX365" fmla="*/ 3099978 w 7472601"/>
              <a:gd name="connsiteY365" fmla="*/ 6858000 h 6858000"/>
              <a:gd name="connsiteX366" fmla="*/ 3101556 w 7472601"/>
              <a:gd name="connsiteY366" fmla="*/ 6843337 h 6858000"/>
              <a:gd name="connsiteX367" fmla="*/ 3370162 w 7472601"/>
              <a:gd name="connsiteY367" fmla="*/ 5785550 h 6858000"/>
              <a:gd name="connsiteX368" fmla="*/ 3746477 w 7472601"/>
              <a:gd name="connsiteY368" fmla="*/ 5377889 h 6858000"/>
              <a:gd name="connsiteX369" fmla="*/ 3863399 w 7472601"/>
              <a:gd name="connsiteY369" fmla="*/ 5087257 h 6858000"/>
              <a:gd name="connsiteX370" fmla="*/ 3968712 w 7472601"/>
              <a:gd name="connsiteY370" fmla="*/ 4913989 h 6858000"/>
              <a:gd name="connsiteX371" fmla="*/ 2792390 w 7472601"/>
              <a:gd name="connsiteY371" fmla="*/ 5382974 h 6858000"/>
              <a:gd name="connsiteX372" fmla="*/ 2714982 w 7472601"/>
              <a:gd name="connsiteY372" fmla="*/ 5427051 h 6858000"/>
              <a:gd name="connsiteX373" fmla="*/ 2813361 w 7472601"/>
              <a:gd name="connsiteY373" fmla="*/ 6023912 h 6858000"/>
              <a:gd name="connsiteX374" fmla="*/ 2688430 w 7472601"/>
              <a:gd name="connsiteY374" fmla="*/ 6801564 h 6858000"/>
              <a:gd name="connsiteX375" fmla="*/ 2629626 w 7472601"/>
              <a:gd name="connsiteY375" fmla="*/ 6763394 h 6858000"/>
              <a:gd name="connsiteX376" fmla="*/ 2565328 w 7472601"/>
              <a:gd name="connsiteY376" fmla="*/ 5516399 h 6858000"/>
              <a:gd name="connsiteX377" fmla="*/ 1922999 w 7472601"/>
              <a:gd name="connsiteY377" fmla="*/ 5980343 h 6858000"/>
              <a:gd name="connsiteX378" fmla="*/ 1950261 w 7472601"/>
              <a:gd name="connsiteY378" fmla="*/ 6405858 h 6858000"/>
              <a:gd name="connsiteX379" fmla="*/ 2365554 w 7472601"/>
              <a:gd name="connsiteY379" fmla="*/ 6759107 h 6858000"/>
              <a:gd name="connsiteX380" fmla="*/ 2424142 w 7472601"/>
              <a:gd name="connsiteY380" fmla="*/ 6858000 h 6858000"/>
              <a:gd name="connsiteX381" fmla="*/ 2395994 w 7472601"/>
              <a:gd name="connsiteY381" fmla="*/ 6858000 h 6858000"/>
              <a:gd name="connsiteX382" fmla="*/ 2392863 w 7472601"/>
              <a:gd name="connsiteY382" fmla="*/ 6852964 h 6858000"/>
              <a:gd name="connsiteX383" fmla="*/ 2017589 w 7472601"/>
              <a:gd name="connsiteY383" fmla="*/ 6493982 h 6858000"/>
              <a:gd name="connsiteX384" fmla="*/ 2147336 w 7472601"/>
              <a:gd name="connsiteY384" fmla="*/ 6594052 h 6858000"/>
              <a:gd name="connsiteX385" fmla="*/ 2207047 w 7472601"/>
              <a:gd name="connsiteY385" fmla="*/ 6654540 h 6858000"/>
              <a:gd name="connsiteX386" fmla="*/ 2299106 w 7472601"/>
              <a:gd name="connsiteY386" fmla="*/ 6778931 h 6858000"/>
              <a:gd name="connsiteX387" fmla="*/ 2314430 w 7472601"/>
              <a:gd name="connsiteY387" fmla="*/ 6801144 h 6858000"/>
              <a:gd name="connsiteX388" fmla="*/ 2352406 w 7472601"/>
              <a:gd name="connsiteY388" fmla="*/ 6858000 h 6858000"/>
              <a:gd name="connsiteX389" fmla="*/ 2314492 w 7472601"/>
              <a:gd name="connsiteY389" fmla="*/ 6858000 h 6858000"/>
              <a:gd name="connsiteX390" fmla="*/ 2288095 w 7472601"/>
              <a:gd name="connsiteY390" fmla="*/ 6818030 h 6858000"/>
              <a:gd name="connsiteX391" fmla="*/ 2272768 w 7472601"/>
              <a:gd name="connsiteY391" fmla="*/ 6795822 h 6858000"/>
              <a:gd name="connsiteX392" fmla="*/ 2182715 w 7472601"/>
              <a:gd name="connsiteY392" fmla="*/ 6675071 h 6858000"/>
              <a:gd name="connsiteX393" fmla="*/ 2032061 w 7472601"/>
              <a:gd name="connsiteY393" fmla="*/ 6541380 h 6858000"/>
              <a:gd name="connsiteX394" fmla="*/ 2257220 w 7472601"/>
              <a:gd name="connsiteY394" fmla="*/ 6826257 h 6858000"/>
              <a:gd name="connsiteX395" fmla="*/ 2281324 w 7472601"/>
              <a:gd name="connsiteY395" fmla="*/ 6858000 h 6858000"/>
              <a:gd name="connsiteX396" fmla="*/ 2242860 w 7472601"/>
              <a:gd name="connsiteY396" fmla="*/ 6858000 h 6858000"/>
              <a:gd name="connsiteX397" fmla="*/ 2232818 w 7472601"/>
              <a:gd name="connsiteY397" fmla="*/ 6844926 h 6858000"/>
              <a:gd name="connsiteX398" fmla="*/ 1990172 w 7472601"/>
              <a:gd name="connsiteY398" fmla="*/ 6542121 h 6858000"/>
              <a:gd name="connsiteX399" fmla="*/ 2124090 w 7472601"/>
              <a:gd name="connsiteY399" fmla="*/ 6761017 h 6858000"/>
              <a:gd name="connsiteX400" fmla="*/ 2200380 w 7472601"/>
              <a:gd name="connsiteY400" fmla="*/ 6858000 h 6858000"/>
              <a:gd name="connsiteX401" fmla="*/ 2147507 w 7472601"/>
              <a:gd name="connsiteY401" fmla="*/ 6858000 h 6858000"/>
              <a:gd name="connsiteX402" fmla="*/ 2070668 w 7472601"/>
              <a:gd name="connsiteY402" fmla="*/ 6761520 h 6858000"/>
              <a:gd name="connsiteX403" fmla="*/ 1975142 w 7472601"/>
              <a:gd name="connsiteY403" fmla="*/ 6585570 h 6858000"/>
              <a:gd name="connsiteX404" fmla="*/ 2050035 w 7472601"/>
              <a:gd name="connsiteY404" fmla="*/ 6813345 h 6858000"/>
              <a:gd name="connsiteX405" fmla="*/ 2063025 w 7472601"/>
              <a:gd name="connsiteY405" fmla="*/ 6858000 h 6858000"/>
              <a:gd name="connsiteX406" fmla="*/ 2021675 w 7472601"/>
              <a:gd name="connsiteY406" fmla="*/ 6858000 h 6858000"/>
              <a:gd name="connsiteX407" fmla="*/ 2019308 w 7472601"/>
              <a:gd name="connsiteY407" fmla="*/ 6847118 h 6858000"/>
              <a:gd name="connsiteX408" fmla="*/ 1938835 w 7472601"/>
              <a:gd name="connsiteY408" fmla="*/ 6551160 h 6858000"/>
              <a:gd name="connsiteX409" fmla="*/ 1953230 w 7472601"/>
              <a:gd name="connsiteY409" fmla="*/ 6759699 h 6858000"/>
              <a:gd name="connsiteX410" fmla="*/ 1956763 w 7472601"/>
              <a:gd name="connsiteY410" fmla="*/ 6778191 h 6858000"/>
              <a:gd name="connsiteX411" fmla="*/ 1967925 w 7472601"/>
              <a:gd name="connsiteY411" fmla="*/ 6858000 h 6858000"/>
              <a:gd name="connsiteX412" fmla="*/ 1936622 w 7472601"/>
              <a:gd name="connsiteY412" fmla="*/ 6858000 h 6858000"/>
              <a:gd name="connsiteX413" fmla="*/ 1926261 w 7472601"/>
              <a:gd name="connsiteY413" fmla="*/ 6784064 h 6858000"/>
              <a:gd name="connsiteX414" fmla="*/ 1922724 w 7472601"/>
              <a:gd name="connsiteY414" fmla="*/ 6765577 h 6858000"/>
              <a:gd name="connsiteX415" fmla="*/ 1904650 w 7472601"/>
              <a:gd name="connsiteY415" fmla="*/ 6639616 h 6858000"/>
              <a:gd name="connsiteX416" fmla="*/ 1885273 w 7472601"/>
              <a:gd name="connsiteY416" fmla="*/ 6858000 h 6858000"/>
              <a:gd name="connsiteX417" fmla="*/ 1854363 w 7472601"/>
              <a:gd name="connsiteY417" fmla="*/ 6858000 h 6858000"/>
              <a:gd name="connsiteX418" fmla="*/ 1880391 w 7472601"/>
              <a:gd name="connsiteY418" fmla="*/ 6603796 h 6858000"/>
              <a:gd name="connsiteX419" fmla="*/ 1818273 w 7472601"/>
              <a:gd name="connsiteY419" fmla="*/ 6715729 h 6858000"/>
              <a:gd name="connsiteX420" fmla="*/ 1794691 w 7472601"/>
              <a:gd name="connsiteY420" fmla="*/ 6843239 h 6858000"/>
              <a:gd name="connsiteX421" fmla="*/ 1794914 w 7472601"/>
              <a:gd name="connsiteY421" fmla="*/ 6858000 h 6858000"/>
              <a:gd name="connsiteX422" fmla="*/ 1746128 w 7472601"/>
              <a:gd name="connsiteY422" fmla="*/ 6858000 h 6858000"/>
              <a:gd name="connsiteX423" fmla="*/ 1753934 w 7472601"/>
              <a:gd name="connsiteY423" fmla="*/ 6724796 h 6858000"/>
              <a:gd name="connsiteX424" fmla="*/ 1792053 w 7472601"/>
              <a:gd name="connsiteY424" fmla="*/ 6572396 h 6858000"/>
              <a:gd name="connsiteX425" fmla="*/ 1862248 w 7472601"/>
              <a:gd name="connsiteY425" fmla="*/ 6266397 h 6858000"/>
              <a:gd name="connsiteX426" fmla="*/ 1862250 w 7472601"/>
              <a:gd name="connsiteY426" fmla="*/ 6033531 h 6858000"/>
              <a:gd name="connsiteX427" fmla="*/ 1211999 w 7472601"/>
              <a:gd name="connsiteY427" fmla="*/ 6683610 h 6858000"/>
              <a:gd name="connsiteX428" fmla="*/ 1213266 w 7472601"/>
              <a:gd name="connsiteY428" fmla="*/ 6691947 h 6858000"/>
              <a:gd name="connsiteX429" fmla="*/ 1203370 w 7472601"/>
              <a:gd name="connsiteY429" fmla="*/ 6850676 h 6858000"/>
              <a:gd name="connsiteX430" fmla="*/ 1203671 w 7472601"/>
              <a:gd name="connsiteY430" fmla="*/ 6858000 h 6858000"/>
              <a:gd name="connsiteX431" fmla="*/ 1143180 w 7472601"/>
              <a:gd name="connsiteY431" fmla="*/ 6858000 h 6858000"/>
              <a:gd name="connsiteX432" fmla="*/ 1142176 w 7472601"/>
              <a:gd name="connsiteY432" fmla="*/ 6766045 h 6858000"/>
              <a:gd name="connsiteX433" fmla="*/ 1067484 w 7472601"/>
              <a:gd name="connsiteY433" fmla="*/ 6858000 h 6858000"/>
              <a:gd name="connsiteX434" fmla="*/ 953928 w 7472601"/>
              <a:gd name="connsiteY434" fmla="*/ 6858000 h 6858000"/>
              <a:gd name="connsiteX435" fmla="*/ 959715 w 7472601"/>
              <a:gd name="connsiteY435" fmla="*/ 6850185 h 6858000"/>
              <a:gd name="connsiteX436" fmla="*/ 1483788 w 7472601"/>
              <a:gd name="connsiteY436" fmla="*/ 6259174 h 6858000"/>
              <a:gd name="connsiteX437" fmla="*/ 1100671 w 7472601"/>
              <a:gd name="connsiteY437" fmla="*/ 6252137 h 6858000"/>
              <a:gd name="connsiteX438" fmla="*/ 1090144 w 7472601"/>
              <a:gd name="connsiteY438" fmla="*/ 6256748 h 6858000"/>
              <a:gd name="connsiteX439" fmla="*/ 1095872 w 7472601"/>
              <a:gd name="connsiteY439" fmla="*/ 6271892 h 6858000"/>
              <a:gd name="connsiteX440" fmla="*/ 262785 w 7472601"/>
              <a:gd name="connsiteY440" fmla="*/ 6845450 h 6858000"/>
              <a:gd name="connsiteX441" fmla="*/ 209968 w 7472601"/>
              <a:gd name="connsiteY441" fmla="*/ 6770713 h 6858000"/>
              <a:gd name="connsiteX442" fmla="*/ 873460 w 7472601"/>
              <a:gd name="connsiteY442" fmla="*/ 6253768 h 6858000"/>
              <a:gd name="connsiteX443" fmla="*/ 192686 w 7472601"/>
              <a:gd name="connsiteY443" fmla="*/ 5849257 h 6858000"/>
              <a:gd name="connsiteX444" fmla="*/ 4696 w 7472601"/>
              <a:gd name="connsiteY444" fmla="*/ 5697668 h 6858000"/>
              <a:gd name="connsiteX445" fmla="*/ 0 w 7472601"/>
              <a:gd name="connsiteY445" fmla="*/ 5689984 h 6858000"/>
              <a:gd name="connsiteX446" fmla="*/ 0 w 7472601"/>
              <a:gd name="connsiteY446" fmla="*/ 5513472 h 6858000"/>
              <a:gd name="connsiteX447" fmla="*/ 174101 w 7472601"/>
              <a:gd name="connsiteY447" fmla="*/ 5620277 h 6858000"/>
              <a:gd name="connsiteX448" fmla="*/ 891800 w 7472601"/>
              <a:gd name="connsiteY448" fmla="*/ 6036935 h 6858000"/>
              <a:gd name="connsiteX449" fmla="*/ 1072219 w 7472601"/>
              <a:gd name="connsiteY449" fmla="*/ 6169443 h 6858000"/>
              <a:gd name="connsiteX450" fmla="*/ 1074117 w 7472601"/>
              <a:gd name="connsiteY450" fmla="*/ 6170301 h 6858000"/>
              <a:gd name="connsiteX451" fmla="*/ 1083114 w 7472601"/>
              <a:gd name="connsiteY451" fmla="*/ 6174131 h 6858000"/>
              <a:gd name="connsiteX452" fmla="*/ 1543010 w 7472601"/>
              <a:gd name="connsiteY452" fmla="*/ 6191140 h 6858000"/>
              <a:gd name="connsiteX453" fmla="*/ 1551080 w 7472601"/>
              <a:gd name="connsiteY453" fmla="*/ 6195006 h 6858000"/>
              <a:gd name="connsiteX454" fmla="*/ 2345443 w 7472601"/>
              <a:gd name="connsiteY454" fmla="*/ 5549882 h 6858000"/>
              <a:gd name="connsiteX455" fmla="*/ 1721499 w 7472601"/>
              <a:gd name="connsiteY455" fmla="*/ 5599969 h 6858000"/>
              <a:gd name="connsiteX456" fmla="*/ 767716 w 7472601"/>
              <a:gd name="connsiteY456" fmla="*/ 5472768 h 6858000"/>
              <a:gd name="connsiteX457" fmla="*/ 722147 w 7472601"/>
              <a:gd name="connsiteY457" fmla="*/ 5393091 h 6858000"/>
              <a:gd name="connsiteX458" fmla="*/ 1485552 w 7472601"/>
              <a:gd name="connsiteY458" fmla="*/ 5313202 h 6858000"/>
              <a:gd name="connsiteX459" fmla="*/ 2143004 w 7472601"/>
              <a:gd name="connsiteY459" fmla="*/ 5402420 h 6858000"/>
              <a:gd name="connsiteX460" fmla="*/ 1933391 w 7472601"/>
              <a:gd name="connsiteY460" fmla="*/ 5156971 h 6858000"/>
              <a:gd name="connsiteX461" fmla="*/ 1827118 w 7472601"/>
              <a:gd name="connsiteY461" fmla="*/ 4968410 h 6858000"/>
              <a:gd name="connsiteX462" fmla="*/ 1837349 w 7472601"/>
              <a:gd name="connsiteY462" fmla="*/ 4956357 h 6858000"/>
              <a:gd name="connsiteX463" fmla="*/ 2162835 w 7472601"/>
              <a:gd name="connsiteY463" fmla="*/ 5187853 h 6858000"/>
              <a:gd name="connsiteX464" fmla="*/ 2257167 w 7472601"/>
              <a:gd name="connsiteY464" fmla="*/ 5462123 h 6858000"/>
              <a:gd name="connsiteX465" fmla="*/ 2261598 w 7472601"/>
              <a:gd name="connsiteY465" fmla="*/ 5467998 h 6858000"/>
              <a:gd name="connsiteX466" fmla="*/ 2437177 w 7472601"/>
              <a:gd name="connsiteY466" fmla="*/ 5479608 h 6858000"/>
              <a:gd name="connsiteX467" fmla="*/ 2445247 w 7472601"/>
              <a:gd name="connsiteY467" fmla="*/ 5483476 h 6858000"/>
              <a:gd name="connsiteX468" fmla="*/ 2743626 w 7472601"/>
              <a:gd name="connsiteY468" fmla="*/ 5304819 h 6858000"/>
              <a:gd name="connsiteX469" fmla="*/ 3048102 w 7472601"/>
              <a:gd name="connsiteY469" fmla="*/ 5150595 h 6858000"/>
              <a:gd name="connsiteX470" fmla="*/ 1799414 w 7472601"/>
              <a:gd name="connsiteY470" fmla="*/ 4694732 h 6858000"/>
              <a:gd name="connsiteX471" fmla="*/ 1771735 w 7472601"/>
              <a:gd name="connsiteY471" fmla="*/ 4619929 h 6858000"/>
              <a:gd name="connsiteX472" fmla="*/ 3104273 w 7472601"/>
              <a:gd name="connsiteY472" fmla="*/ 5076159 h 6858000"/>
              <a:gd name="connsiteX473" fmla="*/ 3113245 w 7472601"/>
              <a:gd name="connsiteY473" fmla="*/ 5090705 h 6858000"/>
              <a:gd name="connsiteX474" fmla="*/ 3126294 w 7472601"/>
              <a:gd name="connsiteY474" fmla="*/ 5114400 h 6858000"/>
              <a:gd name="connsiteX475" fmla="*/ 3937433 w 7472601"/>
              <a:gd name="connsiteY475" fmla="*/ 4830473 h 6858000"/>
              <a:gd name="connsiteX476" fmla="*/ 3590475 w 7472601"/>
              <a:gd name="connsiteY476" fmla="*/ 4597974 h 6858000"/>
              <a:gd name="connsiteX477" fmla="*/ 3100264 w 7472601"/>
              <a:gd name="connsiteY477" fmla="*/ 4579845 h 6858000"/>
              <a:gd name="connsiteX478" fmla="*/ 2183576 w 7472601"/>
              <a:gd name="connsiteY478" fmla="*/ 4227150 h 6858000"/>
              <a:gd name="connsiteX479" fmla="*/ 2151029 w 7472601"/>
              <a:gd name="connsiteY479" fmla="*/ 4146947 h 6858000"/>
              <a:gd name="connsiteX480" fmla="*/ 3563434 w 7472601"/>
              <a:gd name="connsiteY480" fmla="*/ 4469115 h 6858000"/>
              <a:gd name="connsiteX481" fmla="*/ 3177952 w 7472601"/>
              <a:gd name="connsiteY481" fmla="*/ 3657386 h 6858000"/>
              <a:gd name="connsiteX482" fmla="*/ 3189263 w 7472601"/>
              <a:gd name="connsiteY482" fmla="*/ 3625726 h 6858000"/>
              <a:gd name="connsiteX483" fmla="*/ 3560912 w 7472601"/>
              <a:gd name="connsiteY483" fmla="*/ 4079863 h 6858000"/>
              <a:gd name="connsiteX484" fmla="*/ 3626636 w 7472601"/>
              <a:gd name="connsiteY484" fmla="*/ 4512230 h 6858000"/>
              <a:gd name="connsiteX485" fmla="*/ 3653088 w 7472601"/>
              <a:gd name="connsiteY485" fmla="*/ 4521417 h 6858000"/>
              <a:gd name="connsiteX486" fmla="*/ 3988128 w 7472601"/>
              <a:gd name="connsiteY486" fmla="*/ 4817267 h 6858000"/>
              <a:gd name="connsiteX487" fmla="*/ 4830582 w 7472601"/>
              <a:gd name="connsiteY487" fmla="*/ 4676000 h 6858000"/>
              <a:gd name="connsiteX488" fmla="*/ 4830100 w 7472601"/>
              <a:gd name="connsiteY488" fmla="*/ 4675554 h 6858000"/>
              <a:gd name="connsiteX489" fmla="*/ 4036318 w 7472601"/>
              <a:gd name="connsiteY489" fmla="*/ 4147013 h 6858000"/>
              <a:gd name="connsiteX490" fmla="*/ 3432098 w 7472601"/>
              <a:gd name="connsiteY490" fmla="*/ 3537312 h 6858000"/>
              <a:gd name="connsiteX491" fmla="*/ 3446761 w 7472601"/>
              <a:gd name="connsiteY491" fmla="*/ 3461278 h 6858000"/>
              <a:gd name="connsiteX492" fmla="*/ 4419733 w 7472601"/>
              <a:gd name="connsiteY492" fmla="*/ 3963555 h 6858000"/>
              <a:gd name="connsiteX493" fmla="*/ 4781371 w 7472601"/>
              <a:gd name="connsiteY493" fmla="*/ 4458604 h 6858000"/>
              <a:gd name="connsiteX494" fmla="*/ 4780440 w 7472601"/>
              <a:gd name="connsiteY494" fmla="*/ 4470290 h 6858000"/>
              <a:gd name="connsiteX495" fmla="*/ 4898954 w 7472601"/>
              <a:gd name="connsiteY495" fmla="*/ 4662092 h 6858000"/>
              <a:gd name="connsiteX496" fmla="*/ 4900699 w 7472601"/>
              <a:gd name="connsiteY496" fmla="*/ 4670867 h 6858000"/>
              <a:gd name="connsiteX497" fmla="*/ 5714511 w 7472601"/>
              <a:gd name="connsiteY497" fmla="*/ 4663483 h 6858000"/>
              <a:gd name="connsiteX498" fmla="*/ 5464793 w 7472601"/>
              <a:gd name="connsiteY498" fmla="*/ 4393556 h 6858000"/>
              <a:gd name="connsiteX499" fmla="*/ 5461897 w 7472601"/>
              <a:gd name="connsiteY499" fmla="*/ 4390879 h 6858000"/>
              <a:gd name="connsiteX500" fmla="*/ 4294126 w 7472601"/>
              <a:gd name="connsiteY500" fmla="*/ 3303048 h 6858000"/>
              <a:gd name="connsiteX501" fmla="*/ 4305321 w 7472601"/>
              <a:gd name="connsiteY501" fmla="*/ 3256953 h 6858000"/>
              <a:gd name="connsiteX502" fmla="*/ 4949299 w 7472601"/>
              <a:gd name="connsiteY502" fmla="*/ 3766336 h 6858000"/>
              <a:gd name="connsiteX503" fmla="*/ 5291452 w 7472601"/>
              <a:gd name="connsiteY503" fmla="*/ 4076801 h 6858000"/>
              <a:gd name="connsiteX504" fmla="*/ 5434998 w 7472601"/>
              <a:gd name="connsiteY504" fmla="*/ 4254100 h 6858000"/>
              <a:gd name="connsiteX505" fmla="*/ 5351015 w 7472601"/>
              <a:gd name="connsiteY505" fmla="*/ 3760989 h 6858000"/>
              <a:gd name="connsiteX506" fmla="*/ 5413780 w 7472601"/>
              <a:gd name="connsiteY506" fmla="*/ 2966265 h 6858000"/>
              <a:gd name="connsiteX507" fmla="*/ 5425627 w 7472601"/>
              <a:gd name="connsiteY507" fmla="*/ 2954192 h 6858000"/>
              <a:gd name="connsiteX508" fmla="*/ 6604735 w 7472601"/>
              <a:gd name="connsiteY508" fmla="*/ 2041381 h 6858000"/>
              <a:gd name="connsiteX509" fmla="*/ 7204487 w 7472601"/>
              <a:gd name="connsiteY509" fmla="*/ 2742112 h 6858000"/>
              <a:gd name="connsiteX510" fmla="*/ 7131592 w 7472601"/>
              <a:gd name="connsiteY510" fmla="*/ 2672096 h 6858000"/>
              <a:gd name="connsiteX511" fmla="*/ 6996344 w 7472601"/>
              <a:gd name="connsiteY511" fmla="*/ 2518310 h 6858000"/>
              <a:gd name="connsiteX512" fmla="*/ 6735495 w 7472601"/>
              <a:gd name="connsiteY512" fmla="*/ 2196890 h 6858000"/>
              <a:gd name="connsiteX513" fmla="*/ 6721901 w 7472601"/>
              <a:gd name="connsiteY513" fmla="*/ 2179274 h 6858000"/>
              <a:gd name="connsiteX514" fmla="*/ 6604735 w 7472601"/>
              <a:gd name="connsiteY514" fmla="*/ 2041381 h 6858000"/>
              <a:gd name="connsiteX515" fmla="*/ 6591670 w 7472601"/>
              <a:gd name="connsiteY515" fmla="*/ 1988277 h 6858000"/>
              <a:gd name="connsiteX516" fmla="*/ 6747349 w 7472601"/>
              <a:gd name="connsiteY516" fmla="*/ 2160069 h 6858000"/>
              <a:gd name="connsiteX517" fmla="*/ 6760943 w 7472601"/>
              <a:gd name="connsiteY517" fmla="*/ 2177686 h 6858000"/>
              <a:gd name="connsiteX518" fmla="*/ 7021065 w 7472601"/>
              <a:gd name="connsiteY518" fmla="*/ 2498102 h 6858000"/>
              <a:gd name="connsiteX519" fmla="*/ 7155223 w 7472601"/>
              <a:gd name="connsiteY519" fmla="*/ 2650386 h 6858000"/>
              <a:gd name="connsiteX520" fmla="*/ 7203167 w 7472601"/>
              <a:gd name="connsiteY520" fmla="*/ 2697288 h 6858000"/>
              <a:gd name="connsiteX521" fmla="*/ 6937703 w 7472601"/>
              <a:gd name="connsiteY521" fmla="*/ 2321981 h 6858000"/>
              <a:gd name="connsiteX522" fmla="*/ 6591670 w 7472601"/>
              <a:gd name="connsiteY522" fmla="*/ 1988277 h 6858000"/>
              <a:gd name="connsiteX523" fmla="*/ 5798671 w 7472601"/>
              <a:gd name="connsiteY523" fmla="*/ 1981601 h 6858000"/>
              <a:gd name="connsiteX524" fmla="*/ 5754709 w 7472601"/>
              <a:gd name="connsiteY524" fmla="*/ 2071454 h 6858000"/>
              <a:gd name="connsiteX525" fmla="*/ 5763044 w 7472601"/>
              <a:gd name="connsiteY525" fmla="*/ 2842206 h 6858000"/>
              <a:gd name="connsiteX526" fmla="*/ 5764974 w 7472601"/>
              <a:gd name="connsiteY526" fmla="*/ 2799609 h 6858000"/>
              <a:gd name="connsiteX527" fmla="*/ 5767665 w 7472601"/>
              <a:gd name="connsiteY527" fmla="*/ 2666409 h 6858000"/>
              <a:gd name="connsiteX528" fmla="*/ 5763055 w 7472601"/>
              <a:gd name="connsiteY528" fmla="*/ 2579705 h 6858000"/>
              <a:gd name="connsiteX529" fmla="*/ 5758079 w 7472601"/>
              <a:gd name="connsiteY529" fmla="*/ 2492508 h 6858000"/>
              <a:gd name="connsiteX530" fmla="*/ 5779325 w 7472601"/>
              <a:gd name="connsiteY530" fmla="*/ 2197069 h 6858000"/>
              <a:gd name="connsiteX531" fmla="*/ 5798671 w 7472601"/>
              <a:gd name="connsiteY531" fmla="*/ 1981601 h 6858000"/>
              <a:gd name="connsiteX532" fmla="*/ 5829202 w 7472601"/>
              <a:gd name="connsiteY532" fmla="*/ 1971679 h 6858000"/>
              <a:gd name="connsiteX533" fmla="*/ 5809558 w 7472601"/>
              <a:gd name="connsiteY533" fmla="*/ 2198043 h 6858000"/>
              <a:gd name="connsiteX534" fmla="*/ 5788653 w 7472601"/>
              <a:gd name="connsiteY534" fmla="*/ 2489430 h 6858000"/>
              <a:gd name="connsiteX535" fmla="*/ 5793439 w 7472601"/>
              <a:gd name="connsiteY535" fmla="*/ 2575235 h 6858000"/>
              <a:gd name="connsiteX536" fmla="*/ 5796837 w 7472601"/>
              <a:gd name="connsiteY536" fmla="*/ 2637633 h 6858000"/>
              <a:gd name="connsiteX537" fmla="*/ 5818614 w 7472601"/>
              <a:gd name="connsiteY537" fmla="*/ 2473055 h 6858000"/>
              <a:gd name="connsiteX538" fmla="*/ 5829202 w 7472601"/>
              <a:gd name="connsiteY538" fmla="*/ 1971679 h 6858000"/>
              <a:gd name="connsiteX539" fmla="*/ 5911389 w 7472601"/>
              <a:gd name="connsiteY539" fmla="*/ 1898371 h 6858000"/>
              <a:gd name="connsiteX540" fmla="*/ 6237627 w 7472601"/>
              <a:gd name="connsiteY540" fmla="*/ 2231921 h 6858000"/>
              <a:gd name="connsiteX541" fmla="*/ 5911389 w 7472601"/>
              <a:gd name="connsiteY541" fmla="*/ 1898371 h 6858000"/>
              <a:gd name="connsiteX542" fmla="*/ 6944437 w 7472601"/>
              <a:gd name="connsiteY542" fmla="*/ 1575402 h 6858000"/>
              <a:gd name="connsiteX543" fmla="*/ 6304730 w 7472601"/>
              <a:gd name="connsiteY543" fmla="*/ 1766654 h 6858000"/>
              <a:gd name="connsiteX544" fmla="*/ 6944437 w 7472601"/>
              <a:gd name="connsiteY544" fmla="*/ 1575402 h 6858000"/>
              <a:gd name="connsiteX545" fmla="*/ 7019523 w 7472601"/>
              <a:gd name="connsiteY545" fmla="*/ 1519450 h 6858000"/>
              <a:gd name="connsiteX546" fmla="*/ 6298091 w 7472601"/>
              <a:gd name="connsiteY546" fmla="*/ 1737122 h 6858000"/>
              <a:gd name="connsiteX547" fmla="*/ 7019523 w 7472601"/>
              <a:gd name="connsiteY547" fmla="*/ 1519450 h 6858000"/>
              <a:gd name="connsiteX548" fmla="*/ 2399523 w 7472601"/>
              <a:gd name="connsiteY548" fmla="*/ 1428234 h 6858000"/>
              <a:gd name="connsiteX549" fmla="*/ 2224982 w 7472601"/>
              <a:gd name="connsiteY549" fmla="*/ 1826201 h 6858000"/>
              <a:gd name="connsiteX550" fmla="*/ 2096099 w 7472601"/>
              <a:gd name="connsiteY550" fmla="*/ 2345900 h 6858000"/>
              <a:gd name="connsiteX551" fmla="*/ 2283317 w 7472601"/>
              <a:gd name="connsiteY551" fmla="*/ 1796925 h 6858000"/>
              <a:gd name="connsiteX552" fmla="*/ 2399523 w 7472601"/>
              <a:gd name="connsiteY552" fmla="*/ 1428234 h 6858000"/>
              <a:gd name="connsiteX553" fmla="*/ 2448558 w 7472601"/>
              <a:gd name="connsiteY553" fmla="*/ 1373435 h 6858000"/>
              <a:gd name="connsiteX554" fmla="*/ 2312521 w 7472601"/>
              <a:gd name="connsiteY554" fmla="*/ 1806140 h 6858000"/>
              <a:gd name="connsiteX555" fmla="*/ 2127533 w 7472601"/>
              <a:gd name="connsiteY555" fmla="*/ 2348380 h 6858000"/>
              <a:gd name="connsiteX556" fmla="*/ 2358080 w 7472601"/>
              <a:gd name="connsiteY556" fmla="*/ 1866134 h 6858000"/>
              <a:gd name="connsiteX557" fmla="*/ 2407436 w 7472601"/>
              <a:gd name="connsiteY557" fmla="*/ 1651070 h 6858000"/>
              <a:gd name="connsiteX558" fmla="*/ 2448558 w 7472601"/>
              <a:gd name="connsiteY558" fmla="*/ 1373435 h 6858000"/>
              <a:gd name="connsiteX559" fmla="*/ 278707 w 7472601"/>
              <a:gd name="connsiteY559" fmla="*/ 1352270 h 6858000"/>
              <a:gd name="connsiteX560" fmla="*/ 321570 w 7472601"/>
              <a:gd name="connsiteY560" fmla="*/ 1861610 h 6858000"/>
              <a:gd name="connsiteX561" fmla="*/ 294281 w 7472601"/>
              <a:gd name="connsiteY561" fmla="*/ 1440658 h 6858000"/>
              <a:gd name="connsiteX562" fmla="*/ 278707 w 7472601"/>
              <a:gd name="connsiteY562" fmla="*/ 1352270 h 6858000"/>
              <a:gd name="connsiteX563" fmla="*/ 1423821 w 7472601"/>
              <a:gd name="connsiteY563" fmla="*/ 1351958 h 6858000"/>
              <a:gd name="connsiteX564" fmla="*/ 1638521 w 7472601"/>
              <a:gd name="connsiteY564" fmla="*/ 1908470 h 6858000"/>
              <a:gd name="connsiteX565" fmla="*/ 1754199 w 7472601"/>
              <a:gd name="connsiteY565" fmla="*/ 2149284 h 6858000"/>
              <a:gd name="connsiteX566" fmla="*/ 1908359 w 7472601"/>
              <a:gd name="connsiteY566" fmla="*/ 2364988 h 6858000"/>
              <a:gd name="connsiteX567" fmla="*/ 1647661 w 7472601"/>
              <a:gd name="connsiteY567" fmla="*/ 1825945 h 6858000"/>
              <a:gd name="connsiteX568" fmla="*/ 1423821 w 7472601"/>
              <a:gd name="connsiteY568" fmla="*/ 1351958 h 6858000"/>
              <a:gd name="connsiteX569" fmla="*/ 1431890 w 7472601"/>
              <a:gd name="connsiteY569" fmla="*/ 1306475 h 6858000"/>
              <a:gd name="connsiteX570" fmla="*/ 1507597 w 7472601"/>
              <a:gd name="connsiteY570" fmla="*/ 1446132 h 6858000"/>
              <a:gd name="connsiteX571" fmla="*/ 1674586 w 7472601"/>
              <a:gd name="connsiteY571" fmla="*/ 1813832 h 6858000"/>
              <a:gd name="connsiteX572" fmla="*/ 1815950 w 7472601"/>
              <a:gd name="connsiteY572" fmla="*/ 2128564 h 6858000"/>
              <a:gd name="connsiteX573" fmla="*/ 1984242 w 7472601"/>
              <a:gd name="connsiteY573" fmla="*/ 2430829 h 6858000"/>
              <a:gd name="connsiteX574" fmla="*/ 2014023 w 7472601"/>
              <a:gd name="connsiteY574" fmla="*/ 2450995 h 6858000"/>
              <a:gd name="connsiteX575" fmla="*/ 1747337 w 7472601"/>
              <a:gd name="connsiteY575" fmla="*/ 1855264 h 6858000"/>
              <a:gd name="connsiteX576" fmla="*/ 1533749 w 7472601"/>
              <a:gd name="connsiteY576" fmla="*/ 1478656 h 6858000"/>
              <a:gd name="connsiteX577" fmla="*/ 1431890 w 7472601"/>
              <a:gd name="connsiteY577" fmla="*/ 1306475 h 6858000"/>
              <a:gd name="connsiteX578" fmla="*/ 5052692 w 7472601"/>
              <a:gd name="connsiteY578" fmla="*/ 1292994 h 6858000"/>
              <a:gd name="connsiteX579" fmla="*/ 5200661 w 7472601"/>
              <a:gd name="connsiteY579" fmla="*/ 1635186 h 6858000"/>
              <a:gd name="connsiteX580" fmla="*/ 5297138 w 7472601"/>
              <a:gd name="connsiteY580" fmla="*/ 1906351 h 6858000"/>
              <a:gd name="connsiteX581" fmla="*/ 5052692 w 7472601"/>
              <a:gd name="connsiteY581" fmla="*/ 1292994 h 6858000"/>
              <a:gd name="connsiteX582" fmla="*/ 5009948 w 7472601"/>
              <a:gd name="connsiteY582" fmla="*/ 1273619 h 6858000"/>
              <a:gd name="connsiteX583" fmla="*/ 5121777 w 7472601"/>
              <a:gd name="connsiteY583" fmla="*/ 1654213 h 6858000"/>
              <a:gd name="connsiteX584" fmla="*/ 5293545 w 7472601"/>
              <a:gd name="connsiteY584" fmla="*/ 2072247 h 6858000"/>
              <a:gd name="connsiteX585" fmla="*/ 5294042 w 7472601"/>
              <a:gd name="connsiteY585" fmla="*/ 2065019 h 6858000"/>
              <a:gd name="connsiteX586" fmla="*/ 5171936 w 7472601"/>
              <a:gd name="connsiteY586" fmla="*/ 1647613 h 6858000"/>
              <a:gd name="connsiteX587" fmla="*/ 5009948 w 7472601"/>
              <a:gd name="connsiteY587" fmla="*/ 1273619 h 6858000"/>
              <a:gd name="connsiteX588" fmla="*/ 655236 w 7472601"/>
              <a:gd name="connsiteY588" fmla="*/ 1268632 h 6858000"/>
              <a:gd name="connsiteX589" fmla="*/ 839521 w 7472601"/>
              <a:gd name="connsiteY589" fmla="*/ 1685315 h 6858000"/>
              <a:gd name="connsiteX590" fmla="*/ 1109416 w 7472601"/>
              <a:gd name="connsiteY590" fmla="*/ 2061663 h 6858000"/>
              <a:gd name="connsiteX591" fmla="*/ 1298300 w 7472601"/>
              <a:gd name="connsiteY591" fmla="*/ 2247742 h 6858000"/>
              <a:gd name="connsiteX592" fmla="*/ 1125871 w 7472601"/>
              <a:gd name="connsiteY592" fmla="*/ 1989513 h 6858000"/>
              <a:gd name="connsiteX593" fmla="*/ 981574 w 7472601"/>
              <a:gd name="connsiteY593" fmla="*/ 1783157 h 6858000"/>
              <a:gd name="connsiteX594" fmla="*/ 922198 w 7472601"/>
              <a:gd name="connsiteY594" fmla="*/ 1677437 h 6858000"/>
              <a:gd name="connsiteX595" fmla="*/ 869293 w 7472601"/>
              <a:gd name="connsiteY595" fmla="*/ 1583214 h 6858000"/>
              <a:gd name="connsiteX596" fmla="*/ 751431 w 7472601"/>
              <a:gd name="connsiteY596" fmla="*/ 1405731 h 6858000"/>
              <a:gd name="connsiteX597" fmla="*/ 655236 w 7472601"/>
              <a:gd name="connsiteY597" fmla="*/ 1268632 h 6858000"/>
              <a:gd name="connsiteX598" fmla="*/ 6516292 w 7472601"/>
              <a:gd name="connsiteY598" fmla="*/ 1263064 h 6858000"/>
              <a:gd name="connsiteX599" fmla="*/ 5736320 w 7472601"/>
              <a:gd name="connsiteY599" fmla="*/ 1501803 h 6858000"/>
              <a:gd name="connsiteX600" fmla="*/ 6516292 w 7472601"/>
              <a:gd name="connsiteY600" fmla="*/ 1263064 h 6858000"/>
              <a:gd name="connsiteX601" fmla="*/ 291466 w 7472601"/>
              <a:gd name="connsiteY601" fmla="*/ 1250369 h 6858000"/>
              <a:gd name="connsiteX602" fmla="*/ 323180 w 7472601"/>
              <a:gd name="connsiteY602" fmla="*/ 1435283 h 6858000"/>
              <a:gd name="connsiteX603" fmla="*/ 349381 w 7472601"/>
              <a:gd name="connsiteY603" fmla="*/ 1875041 h 6858000"/>
              <a:gd name="connsiteX604" fmla="*/ 374363 w 7472601"/>
              <a:gd name="connsiteY604" fmla="*/ 1506494 h 6858000"/>
              <a:gd name="connsiteX605" fmla="*/ 302168 w 7472601"/>
              <a:gd name="connsiteY605" fmla="*/ 1274495 h 6858000"/>
              <a:gd name="connsiteX606" fmla="*/ 291466 w 7472601"/>
              <a:gd name="connsiteY606" fmla="*/ 1250369 h 6858000"/>
              <a:gd name="connsiteX607" fmla="*/ 678222 w 7472601"/>
              <a:gd name="connsiteY607" fmla="*/ 1248670 h 6858000"/>
              <a:gd name="connsiteX608" fmla="*/ 775536 w 7472601"/>
              <a:gd name="connsiteY608" fmla="*/ 1388015 h 6858000"/>
              <a:gd name="connsiteX609" fmla="*/ 894529 w 7472601"/>
              <a:gd name="connsiteY609" fmla="*/ 1567739 h 6858000"/>
              <a:gd name="connsiteX610" fmla="*/ 948000 w 7472601"/>
              <a:gd name="connsiteY610" fmla="*/ 1663088 h 6858000"/>
              <a:gd name="connsiteX611" fmla="*/ 1006812 w 7472601"/>
              <a:gd name="connsiteY611" fmla="*/ 1767683 h 6858000"/>
              <a:gd name="connsiteX612" fmla="*/ 1149133 w 7472601"/>
              <a:gd name="connsiteY612" fmla="*/ 1971513 h 6858000"/>
              <a:gd name="connsiteX613" fmla="*/ 1333952 w 7472601"/>
              <a:gd name="connsiteY613" fmla="*/ 2251620 h 6858000"/>
              <a:gd name="connsiteX614" fmla="*/ 1337329 w 7472601"/>
              <a:gd name="connsiteY614" fmla="*/ 2258350 h 6858000"/>
              <a:gd name="connsiteX615" fmla="*/ 1014726 w 7472601"/>
              <a:gd name="connsiteY615" fmla="*/ 1615556 h 6858000"/>
              <a:gd name="connsiteX616" fmla="*/ 678222 w 7472601"/>
              <a:gd name="connsiteY616" fmla="*/ 1248670 h 6858000"/>
              <a:gd name="connsiteX617" fmla="*/ 6691602 w 7472601"/>
              <a:gd name="connsiteY617" fmla="*/ 1140573 h 6858000"/>
              <a:gd name="connsiteX618" fmla="*/ 6571100 w 7472601"/>
              <a:gd name="connsiteY618" fmla="*/ 1183662 h 6858000"/>
              <a:gd name="connsiteX619" fmla="*/ 6241687 w 7472601"/>
              <a:gd name="connsiteY619" fmla="*/ 1257600 h 6858000"/>
              <a:gd name="connsiteX620" fmla="*/ 5693009 w 7472601"/>
              <a:gd name="connsiteY620" fmla="*/ 1478256 h 6858000"/>
              <a:gd name="connsiteX621" fmla="*/ 6548420 w 7472601"/>
              <a:gd name="connsiteY621" fmla="*/ 1214599 h 6858000"/>
              <a:gd name="connsiteX622" fmla="*/ 6605473 w 7472601"/>
              <a:gd name="connsiteY622" fmla="*/ 1184686 h 6858000"/>
              <a:gd name="connsiteX623" fmla="*/ 6691602 w 7472601"/>
              <a:gd name="connsiteY623" fmla="*/ 1140573 h 6858000"/>
              <a:gd name="connsiteX624" fmla="*/ 4002475 w 7472601"/>
              <a:gd name="connsiteY624" fmla="*/ 1037802 h 6858000"/>
              <a:gd name="connsiteX625" fmla="*/ 4000324 w 7472601"/>
              <a:gd name="connsiteY625" fmla="*/ 1039362 h 6858000"/>
              <a:gd name="connsiteX626" fmla="*/ 4002862 w 7472601"/>
              <a:gd name="connsiteY626" fmla="*/ 1042866 h 6858000"/>
              <a:gd name="connsiteX627" fmla="*/ 4002475 w 7472601"/>
              <a:gd name="connsiteY627" fmla="*/ 1037802 h 6858000"/>
              <a:gd name="connsiteX628" fmla="*/ 506322 w 7472601"/>
              <a:gd name="connsiteY628" fmla="*/ 1020997 h 6858000"/>
              <a:gd name="connsiteX629" fmla="*/ 533068 w 7472601"/>
              <a:gd name="connsiteY629" fmla="*/ 1029409 h 6858000"/>
              <a:gd name="connsiteX630" fmla="*/ 1232525 w 7472601"/>
              <a:gd name="connsiteY630" fmla="*/ 1804675 h 6858000"/>
              <a:gd name="connsiteX631" fmla="*/ 1388858 w 7472601"/>
              <a:gd name="connsiteY631" fmla="*/ 2368011 h 6858000"/>
              <a:gd name="connsiteX632" fmla="*/ 1384098 w 7472601"/>
              <a:gd name="connsiteY632" fmla="*/ 2378125 h 6858000"/>
              <a:gd name="connsiteX633" fmla="*/ 1425393 w 7472601"/>
              <a:gd name="connsiteY633" fmla="*/ 2589124 h 6858000"/>
              <a:gd name="connsiteX634" fmla="*/ 1424001 w 7472601"/>
              <a:gd name="connsiteY634" fmla="*/ 2597541 h 6858000"/>
              <a:gd name="connsiteX635" fmla="*/ 2152729 w 7472601"/>
              <a:gd name="connsiteY635" fmla="*/ 2864487 h 6858000"/>
              <a:gd name="connsiteX636" fmla="*/ 2020609 w 7472601"/>
              <a:gd name="connsiteY636" fmla="*/ 2539671 h 6858000"/>
              <a:gd name="connsiteX637" fmla="*/ 2018920 w 7472601"/>
              <a:gd name="connsiteY637" fmla="*/ 2536309 h 6858000"/>
              <a:gd name="connsiteX638" fmla="*/ 1342441 w 7472601"/>
              <a:gd name="connsiteY638" fmla="*/ 1173017 h 6858000"/>
              <a:gd name="connsiteX639" fmla="*/ 1367925 w 7472601"/>
              <a:gd name="connsiteY639" fmla="*/ 1135648 h 6858000"/>
              <a:gd name="connsiteX640" fmla="*/ 1771401 w 7472601"/>
              <a:gd name="connsiteY640" fmla="*/ 1806673 h 6858000"/>
              <a:gd name="connsiteX641" fmla="*/ 1972385 w 7472601"/>
              <a:gd name="connsiteY641" fmla="*/ 2198735 h 6858000"/>
              <a:gd name="connsiteX642" fmla="*/ 2040892 w 7472601"/>
              <a:gd name="connsiteY642" fmla="*/ 2405205 h 6858000"/>
              <a:gd name="connsiteX643" fmla="*/ 2131689 w 7472601"/>
              <a:gd name="connsiteY643" fmla="*/ 1936926 h 6858000"/>
              <a:gd name="connsiteX644" fmla="*/ 2454820 w 7472601"/>
              <a:gd name="connsiteY644" fmla="*/ 1248808 h 6858000"/>
              <a:gd name="connsiteX645" fmla="*/ 2492512 w 7472601"/>
              <a:gd name="connsiteY645" fmla="*/ 1302920 h 6858000"/>
              <a:gd name="connsiteX646" fmla="*/ 2081216 w 7472601"/>
              <a:gd name="connsiteY646" fmla="*/ 2527513 h 6858000"/>
              <a:gd name="connsiteX647" fmla="*/ 2081211 w 7472601"/>
              <a:gd name="connsiteY647" fmla="*/ 2528916 h 6858000"/>
              <a:gd name="connsiteX648" fmla="*/ 2199067 w 7472601"/>
              <a:gd name="connsiteY648" fmla="*/ 2884061 h 6858000"/>
              <a:gd name="connsiteX649" fmla="*/ 3192586 w 7472601"/>
              <a:gd name="connsiteY649" fmla="*/ 3411496 h 6858000"/>
              <a:gd name="connsiteX650" fmla="*/ 3182620 w 7472601"/>
              <a:gd name="connsiteY650" fmla="*/ 3483279 h 6858000"/>
              <a:gd name="connsiteX651" fmla="*/ 2435119 w 7472601"/>
              <a:gd name="connsiteY651" fmla="*/ 3080173 h 6858000"/>
              <a:gd name="connsiteX652" fmla="*/ 2410152 w 7472601"/>
              <a:gd name="connsiteY652" fmla="*/ 3063751 h 6858000"/>
              <a:gd name="connsiteX653" fmla="*/ 2408099 w 7472601"/>
              <a:gd name="connsiteY653" fmla="*/ 3064403 h 6858000"/>
              <a:gd name="connsiteX654" fmla="*/ 2407218 w 7472601"/>
              <a:gd name="connsiteY654" fmla="*/ 3070324 h 6858000"/>
              <a:gd name="connsiteX655" fmla="*/ 2380138 w 7472601"/>
              <a:gd name="connsiteY655" fmla="*/ 3099341 h 6858000"/>
              <a:gd name="connsiteX656" fmla="*/ 1765923 w 7472601"/>
              <a:gd name="connsiteY656" fmla="*/ 3581043 h 6858000"/>
              <a:gd name="connsiteX657" fmla="*/ 1702258 w 7472601"/>
              <a:gd name="connsiteY657" fmla="*/ 3612286 h 6858000"/>
              <a:gd name="connsiteX658" fmla="*/ 1538370 w 7472601"/>
              <a:gd name="connsiteY658" fmla="*/ 3811804 h 6858000"/>
              <a:gd name="connsiteX659" fmla="*/ 542867 w 7472601"/>
              <a:gd name="connsiteY659" fmla="*/ 4944092 h 6858000"/>
              <a:gd name="connsiteX660" fmla="*/ 515800 w 7472601"/>
              <a:gd name="connsiteY660" fmla="*/ 4862180 h 6858000"/>
              <a:gd name="connsiteX661" fmla="*/ 909145 w 7472601"/>
              <a:gd name="connsiteY661" fmla="*/ 4199225 h 6858000"/>
              <a:gd name="connsiteX662" fmla="*/ 1214067 w 7472601"/>
              <a:gd name="connsiteY662" fmla="*/ 3908561 h 6858000"/>
              <a:gd name="connsiteX663" fmla="*/ 640967 w 7472601"/>
              <a:gd name="connsiteY663" fmla="*/ 4105601 h 6858000"/>
              <a:gd name="connsiteX664" fmla="*/ 112563 w 7472601"/>
              <a:gd name="connsiteY664" fmla="*/ 4396952 h 6858000"/>
              <a:gd name="connsiteX665" fmla="*/ 0 w 7472601"/>
              <a:gd name="connsiteY665" fmla="*/ 4466006 h 6858000"/>
              <a:gd name="connsiteX666" fmla="*/ 0 w 7472601"/>
              <a:gd name="connsiteY666" fmla="*/ 4233763 h 6858000"/>
              <a:gd name="connsiteX667" fmla="*/ 36881 w 7472601"/>
              <a:gd name="connsiteY667" fmla="*/ 4200118 h 6858000"/>
              <a:gd name="connsiteX668" fmla="*/ 910534 w 7472601"/>
              <a:gd name="connsiteY668" fmla="*/ 3629753 h 6858000"/>
              <a:gd name="connsiteX669" fmla="*/ 1578717 w 7472601"/>
              <a:gd name="connsiteY669" fmla="*/ 3575982 h 6858000"/>
              <a:gd name="connsiteX670" fmla="*/ 2338780 w 7472601"/>
              <a:gd name="connsiteY670" fmla="*/ 3033725 h 6858000"/>
              <a:gd name="connsiteX671" fmla="*/ 1807991 w 7472601"/>
              <a:gd name="connsiteY671" fmla="*/ 2807184 h 6858000"/>
              <a:gd name="connsiteX672" fmla="*/ 1416358 w 7472601"/>
              <a:gd name="connsiteY672" fmla="*/ 3112571 h 6858000"/>
              <a:gd name="connsiteX673" fmla="*/ 939066 w 7472601"/>
              <a:gd name="connsiteY673" fmla="*/ 3378798 h 6858000"/>
              <a:gd name="connsiteX674" fmla="*/ 115099 w 7472601"/>
              <a:gd name="connsiteY674" fmla="*/ 3607650 h 6858000"/>
              <a:gd name="connsiteX675" fmla="*/ 97284 w 7472601"/>
              <a:gd name="connsiteY675" fmla="*/ 3520393 h 6858000"/>
              <a:gd name="connsiteX676" fmla="*/ 922050 w 7472601"/>
              <a:gd name="connsiteY676" fmla="*/ 3074867 h 6858000"/>
              <a:gd name="connsiteX677" fmla="*/ 1405265 w 7472601"/>
              <a:gd name="connsiteY677" fmla="*/ 3016319 h 6858000"/>
              <a:gd name="connsiteX678" fmla="*/ 1407512 w 7472601"/>
              <a:gd name="connsiteY678" fmla="*/ 3018001 h 6858000"/>
              <a:gd name="connsiteX679" fmla="*/ 1726266 w 7472601"/>
              <a:gd name="connsiteY679" fmla="*/ 2777274 h 6858000"/>
              <a:gd name="connsiteX680" fmla="*/ 625390 w 7472601"/>
              <a:gd name="connsiteY680" fmla="*/ 2514541 h 6858000"/>
              <a:gd name="connsiteX681" fmla="*/ 619799 w 7472601"/>
              <a:gd name="connsiteY681" fmla="*/ 2527180 h 6858000"/>
              <a:gd name="connsiteX682" fmla="*/ 310030 w 7472601"/>
              <a:gd name="connsiteY682" fmla="*/ 2771818 h 6858000"/>
              <a:gd name="connsiteX683" fmla="*/ 173877 w 7472601"/>
              <a:gd name="connsiteY683" fmla="*/ 2937056 h 6858000"/>
              <a:gd name="connsiteX684" fmla="*/ 77889 w 7472601"/>
              <a:gd name="connsiteY684" fmla="*/ 3138440 h 6858000"/>
              <a:gd name="connsiteX685" fmla="*/ 0 w 7472601"/>
              <a:gd name="connsiteY685" fmla="*/ 3271395 h 6858000"/>
              <a:gd name="connsiteX686" fmla="*/ 0 w 7472601"/>
              <a:gd name="connsiteY686" fmla="*/ 3153002 h 6858000"/>
              <a:gd name="connsiteX687" fmla="*/ 2386 w 7472601"/>
              <a:gd name="connsiteY687" fmla="*/ 3149203 h 6858000"/>
              <a:gd name="connsiteX688" fmla="*/ 89753 w 7472601"/>
              <a:gd name="connsiteY688" fmla="*/ 2987702 h 6858000"/>
              <a:gd name="connsiteX689" fmla="*/ 76869 w 7472601"/>
              <a:gd name="connsiteY689" fmla="*/ 3005404 h 6858000"/>
              <a:gd name="connsiteX690" fmla="*/ 32049 w 7472601"/>
              <a:gd name="connsiteY690" fmla="*/ 3065814 h 6858000"/>
              <a:gd name="connsiteX691" fmla="*/ 0 w 7472601"/>
              <a:gd name="connsiteY691" fmla="*/ 3108744 h 6858000"/>
              <a:gd name="connsiteX692" fmla="*/ 0 w 7472601"/>
              <a:gd name="connsiteY692" fmla="*/ 3058059 h 6858000"/>
              <a:gd name="connsiteX693" fmla="*/ 7610 w 7472601"/>
              <a:gd name="connsiteY693" fmla="*/ 3047889 h 6858000"/>
              <a:gd name="connsiteX694" fmla="*/ 52419 w 7472601"/>
              <a:gd name="connsiteY694" fmla="*/ 2987479 h 6858000"/>
              <a:gd name="connsiteX695" fmla="*/ 59142 w 7472601"/>
              <a:gd name="connsiteY695" fmla="*/ 2978488 h 6858000"/>
              <a:gd name="connsiteX696" fmla="*/ 0 w 7472601"/>
              <a:gd name="connsiteY696" fmla="*/ 3015334 h 6858000"/>
              <a:gd name="connsiteX697" fmla="*/ 0 w 7472601"/>
              <a:gd name="connsiteY697" fmla="*/ 2914286 h 6858000"/>
              <a:gd name="connsiteX698" fmla="*/ 36383 w 7472601"/>
              <a:gd name="connsiteY698" fmla="*/ 2901128 h 6858000"/>
              <a:gd name="connsiteX699" fmla="*/ 156329 w 7472601"/>
              <a:gd name="connsiteY699" fmla="*/ 2840533 h 6858000"/>
              <a:gd name="connsiteX700" fmla="*/ 358355 w 7472601"/>
              <a:gd name="connsiteY700" fmla="*/ 2620471 h 6858000"/>
              <a:gd name="connsiteX701" fmla="*/ 510577 w 7472601"/>
              <a:gd name="connsiteY701" fmla="*/ 2501244 h 6858000"/>
              <a:gd name="connsiteX702" fmla="*/ 211967 w 7472601"/>
              <a:gd name="connsiteY702" fmla="*/ 2479171 h 6858000"/>
              <a:gd name="connsiteX703" fmla="*/ 0 w 7472601"/>
              <a:gd name="connsiteY703" fmla="*/ 2476398 h 6858000"/>
              <a:gd name="connsiteX704" fmla="*/ 0 w 7472601"/>
              <a:gd name="connsiteY704" fmla="*/ 2389189 h 6858000"/>
              <a:gd name="connsiteX705" fmla="*/ 103062 w 7472601"/>
              <a:gd name="connsiteY705" fmla="*/ 2389518 h 6858000"/>
              <a:gd name="connsiteX706" fmla="*/ 510734 w 7472601"/>
              <a:gd name="connsiteY706" fmla="*/ 2416201 h 6858000"/>
              <a:gd name="connsiteX707" fmla="*/ 279257 w 7472601"/>
              <a:gd name="connsiteY707" fmla="*/ 2092102 h 6858000"/>
              <a:gd name="connsiteX708" fmla="*/ 65265 w 7472601"/>
              <a:gd name="connsiteY708" fmla="*/ 2006049 h 6858000"/>
              <a:gd name="connsiteX709" fmla="*/ 0 w 7472601"/>
              <a:gd name="connsiteY709" fmla="*/ 1982532 h 6858000"/>
              <a:gd name="connsiteX710" fmla="*/ 0 w 7472601"/>
              <a:gd name="connsiteY710" fmla="*/ 1912789 h 6858000"/>
              <a:gd name="connsiteX711" fmla="*/ 97460 w 7472601"/>
              <a:gd name="connsiteY711" fmla="*/ 1953725 h 6858000"/>
              <a:gd name="connsiteX712" fmla="*/ 221272 w 7472601"/>
              <a:gd name="connsiteY712" fmla="*/ 1980766 h 6858000"/>
              <a:gd name="connsiteX713" fmla="*/ 116765 w 7472601"/>
              <a:gd name="connsiteY713" fmla="*/ 1911033 h 6858000"/>
              <a:gd name="connsiteX714" fmla="*/ 16405 w 7472601"/>
              <a:gd name="connsiteY714" fmla="*/ 1803412 h 6858000"/>
              <a:gd name="connsiteX715" fmla="*/ 0 w 7472601"/>
              <a:gd name="connsiteY715" fmla="*/ 1784777 h 6858000"/>
              <a:gd name="connsiteX716" fmla="*/ 0 w 7472601"/>
              <a:gd name="connsiteY716" fmla="*/ 1740082 h 6858000"/>
              <a:gd name="connsiteX717" fmla="*/ 39394 w 7472601"/>
              <a:gd name="connsiteY717" fmla="*/ 1784856 h 6858000"/>
              <a:gd name="connsiteX718" fmla="*/ 135813 w 7472601"/>
              <a:gd name="connsiteY718" fmla="*/ 1888838 h 6858000"/>
              <a:gd name="connsiteX719" fmla="*/ 242575 w 7472601"/>
              <a:gd name="connsiteY719" fmla="*/ 1958841 h 6858000"/>
              <a:gd name="connsiteX720" fmla="*/ 82197 w 7472601"/>
              <a:gd name="connsiteY720" fmla="*/ 1754826 h 6858000"/>
              <a:gd name="connsiteX721" fmla="*/ 0 w 7472601"/>
              <a:gd name="connsiteY721" fmla="*/ 1679650 h 6858000"/>
              <a:gd name="connsiteX722" fmla="*/ 0 w 7472601"/>
              <a:gd name="connsiteY722" fmla="*/ 1602463 h 6858000"/>
              <a:gd name="connsiteX723" fmla="*/ 84689 w 7472601"/>
              <a:gd name="connsiteY723" fmla="*/ 1677442 h 6858000"/>
              <a:gd name="connsiteX724" fmla="*/ 298437 w 7472601"/>
              <a:gd name="connsiteY724" fmla="*/ 1968019 h 6858000"/>
              <a:gd name="connsiteX725" fmla="*/ 227269 w 7472601"/>
              <a:gd name="connsiteY725" fmla="*/ 1114064 h 6858000"/>
              <a:gd name="connsiteX726" fmla="*/ 248003 w 7472601"/>
              <a:gd name="connsiteY726" fmla="*/ 1089613 h 6858000"/>
              <a:gd name="connsiteX727" fmla="*/ 427020 w 7472601"/>
              <a:gd name="connsiteY727" fmla="*/ 1619803 h 6858000"/>
              <a:gd name="connsiteX728" fmla="*/ 340345 w 7472601"/>
              <a:gd name="connsiteY728" fmla="*/ 2027739 h 6858000"/>
              <a:gd name="connsiteX729" fmla="*/ 360865 w 7472601"/>
              <a:gd name="connsiteY729" fmla="*/ 2044827 h 6858000"/>
              <a:gd name="connsiteX730" fmla="*/ 560414 w 7472601"/>
              <a:gd name="connsiteY730" fmla="*/ 2421457 h 6858000"/>
              <a:gd name="connsiteX731" fmla="*/ 1359703 w 7472601"/>
              <a:gd name="connsiteY731" fmla="*/ 2578554 h 6858000"/>
              <a:gd name="connsiteX732" fmla="*/ 1359422 w 7472601"/>
              <a:gd name="connsiteY732" fmla="*/ 2577994 h 6858000"/>
              <a:gd name="connsiteX733" fmla="*/ 828701 w 7472601"/>
              <a:gd name="connsiteY733" fmla="*/ 1839520 h 6858000"/>
              <a:gd name="connsiteX734" fmla="*/ 494427 w 7472601"/>
              <a:gd name="connsiteY734" fmla="*/ 1092333 h 6858000"/>
              <a:gd name="connsiteX735" fmla="*/ 506322 w 7472601"/>
              <a:gd name="connsiteY735" fmla="*/ 1020997 h 6858000"/>
              <a:gd name="connsiteX736" fmla="*/ 4570198 w 7472601"/>
              <a:gd name="connsiteY736" fmla="*/ 978081 h 6858000"/>
              <a:gd name="connsiteX737" fmla="*/ 4523691 w 7472601"/>
              <a:gd name="connsiteY737" fmla="*/ 1127776 h 6858000"/>
              <a:gd name="connsiteX738" fmla="*/ 4509875 w 7472601"/>
              <a:gd name="connsiteY738" fmla="*/ 1167552 h 6858000"/>
              <a:gd name="connsiteX739" fmla="*/ 4478168 w 7472601"/>
              <a:gd name="connsiteY739" fmla="*/ 1260735 h 6858000"/>
              <a:gd name="connsiteX740" fmla="*/ 4409309 w 7472601"/>
              <a:gd name="connsiteY740" fmla="*/ 1666996 h 6858000"/>
              <a:gd name="connsiteX741" fmla="*/ 4370031 w 7472601"/>
              <a:gd name="connsiteY741" fmla="*/ 1955666 h 6858000"/>
              <a:gd name="connsiteX742" fmla="*/ 4570198 w 7472601"/>
              <a:gd name="connsiteY742" fmla="*/ 978081 h 6858000"/>
              <a:gd name="connsiteX743" fmla="*/ 4557898 w 7472601"/>
              <a:gd name="connsiteY743" fmla="*/ 900011 h 6858000"/>
              <a:gd name="connsiteX744" fmla="*/ 4344840 w 7472601"/>
              <a:gd name="connsiteY744" fmla="*/ 1922038 h 6858000"/>
              <a:gd name="connsiteX745" fmla="*/ 4378710 w 7472601"/>
              <a:gd name="connsiteY745" fmla="*/ 1665516 h 6858000"/>
              <a:gd name="connsiteX746" fmla="*/ 4448798 w 7472601"/>
              <a:gd name="connsiteY746" fmla="*/ 1253024 h 6858000"/>
              <a:gd name="connsiteX747" fmla="*/ 4480315 w 7472601"/>
              <a:gd name="connsiteY747" fmla="*/ 1158454 h 6858000"/>
              <a:gd name="connsiteX748" fmla="*/ 4494133 w 7472601"/>
              <a:gd name="connsiteY748" fmla="*/ 1118676 h 6858000"/>
              <a:gd name="connsiteX749" fmla="*/ 4557898 w 7472601"/>
              <a:gd name="connsiteY749" fmla="*/ 900011 h 6858000"/>
              <a:gd name="connsiteX750" fmla="*/ 5870151 w 7472601"/>
              <a:gd name="connsiteY750" fmla="*/ 898890 h 6858000"/>
              <a:gd name="connsiteX751" fmla="*/ 5861335 w 7472601"/>
              <a:gd name="connsiteY751" fmla="*/ 899177 h 6858000"/>
              <a:gd name="connsiteX752" fmla="*/ 5843702 w 7472601"/>
              <a:gd name="connsiteY752" fmla="*/ 899748 h 6858000"/>
              <a:gd name="connsiteX753" fmla="*/ 5651107 w 7472601"/>
              <a:gd name="connsiteY753" fmla="*/ 920306 h 6858000"/>
              <a:gd name="connsiteX754" fmla="*/ 5459407 w 7472601"/>
              <a:gd name="connsiteY754" fmla="*/ 940975 h 6858000"/>
              <a:gd name="connsiteX755" fmla="*/ 5374846 w 7472601"/>
              <a:gd name="connsiteY755" fmla="*/ 941988 h 6858000"/>
              <a:gd name="connsiteX756" fmla="*/ 5256105 w 7472601"/>
              <a:gd name="connsiteY756" fmla="*/ 945632 h 6858000"/>
              <a:gd name="connsiteX757" fmla="*/ 5107071 w 7472601"/>
              <a:gd name="connsiteY757" fmla="*/ 969720 h 6858000"/>
              <a:gd name="connsiteX758" fmla="*/ 4998681 w 7472601"/>
              <a:gd name="connsiteY758" fmla="*/ 988771 h 6858000"/>
              <a:gd name="connsiteX759" fmla="*/ 5870151 w 7472601"/>
              <a:gd name="connsiteY759" fmla="*/ 898890 h 6858000"/>
              <a:gd name="connsiteX760" fmla="*/ 5504425 w 7472601"/>
              <a:gd name="connsiteY760" fmla="*/ 848067 h 6858000"/>
              <a:gd name="connsiteX761" fmla="*/ 4968849 w 7472601"/>
              <a:gd name="connsiteY761" fmla="*/ 962318 h 6858000"/>
              <a:gd name="connsiteX762" fmla="*/ 5104039 w 7472601"/>
              <a:gd name="connsiteY762" fmla="*/ 940634 h 6858000"/>
              <a:gd name="connsiteX763" fmla="*/ 5256311 w 7472601"/>
              <a:gd name="connsiteY763" fmla="*/ 916490 h 6858000"/>
              <a:gd name="connsiteX764" fmla="*/ 5377381 w 7472601"/>
              <a:gd name="connsiteY764" fmla="*/ 912671 h 6858000"/>
              <a:gd name="connsiteX765" fmla="*/ 5460148 w 7472601"/>
              <a:gd name="connsiteY765" fmla="*/ 911442 h 6858000"/>
              <a:gd name="connsiteX766" fmla="*/ 5648971 w 7472601"/>
              <a:gd name="connsiteY766" fmla="*/ 891331 h 6858000"/>
              <a:gd name="connsiteX767" fmla="*/ 5844807 w 7472601"/>
              <a:gd name="connsiteY767" fmla="*/ 870718 h 6858000"/>
              <a:gd name="connsiteX768" fmla="*/ 5862975 w 7472601"/>
              <a:gd name="connsiteY768" fmla="*/ 869756 h 6858000"/>
              <a:gd name="connsiteX769" fmla="*/ 5920887 w 7472601"/>
              <a:gd name="connsiteY769" fmla="*/ 865929 h 6858000"/>
              <a:gd name="connsiteX770" fmla="*/ 5504425 w 7472601"/>
              <a:gd name="connsiteY770" fmla="*/ 848067 h 6858000"/>
              <a:gd name="connsiteX771" fmla="*/ 3607114 w 7472601"/>
              <a:gd name="connsiteY771" fmla="*/ 467441 h 6858000"/>
              <a:gd name="connsiteX772" fmla="*/ 3296242 w 7472601"/>
              <a:gd name="connsiteY772" fmla="*/ 807991 h 6858000"/>
              <a:gd name="connsiteX773" fmla="*/ 3174674 w 7472601"/>
              <a:gd name="connsiteY773" fmla="*/ 919759 h 6858000"/>
              <a:gd name="connsiteX774" fmla="*/ 3042978 w 7472601"/>
              <a:gd name="connsiteY774" fmla="*/ 1054894 h 6858000"/>
              <a:gd name="connsiteX775" fmla="*/ 2968914 w 7472601"/>
              <a:gd name="connsiteY775" fmla="*/ 1133756 h 6858000"/>
              <a:gd name="connsiteX776" fmla="*/ 3103823 w 7472601"/>
              <a:gd name="connsiteY776" fmla="*/ 1026814 h 6858000"/>
              <a:gd name="connsiteX777" fmla="*/ 3607114 w 7472601"/>
              <a:gd name="connsiteY777" fmla="*/ 467441 h 6858000"/>
              <a:gd name="connsiteX778" fmla="*/ 3744487 w 7472601"/>
              <a:gd name="connsiteY778" fmla="*/ 383136 h 6858000"/>
              <a:gd name="connsiteX779" fmla="*/ 3970213 w 7472601"/>
              <a:gd name="connsiteY779" fmla="*/ 995559 h 6858000"/>
              <a:gd name="connsiteX780" fmla="*/ 3744487 w 7472601"/>
              <a:gd name="connsiteY780" fmla="*/ 383136 h 6858000"/>
              <a:gd name="connsiteX781" fmla="*/ 3624562 w 7472601"/>
              <a:gd name="connsiteY781" fmla="*/ 367041 h 6858000"/>
              <a:gd name="connsiteX782" fmla="*/ 3489712 w 7472601"/>
              <a:gd name="connsiteY782" fmla="*/ 485386 h 6858000"/>
              <a:gd name="connsiteX783" fmla="*/ 3182994 w 7472601"/>
              <a:gd name="connsiteY783" fmla="*/ 828265 h 6858000"/>
              <a:gd name="connsiteX784" fmla="*/ 2892114 w 7472601"/>
              <a:gd name="connsiteY784" fmla="*/ 1172635 h 6858000"/>
              <a:gd name="connsiteX785" fmla="*/ 3021459 w 7472601"/>
              <a:gd name="connsiteY785" fmla="*/ 1035385 h 6858000"/>
              <a:gd name="connsiteX786" fmla="*/ 3153873 w 7472601"/>
              <a:gd name="connsiteY786" fmla="*/ 898971 h 6858000"/>
              <a:gd name="connsiteX787" fmla="*/ 3276511 w 7472601"/>
              <a:gd name="connsiteY787" fmla="*/ 786423 h 6858000"/>
              <a:gd name="connsiteX788" fmla="*/ 3584154 w 7472601"/>
              <a:gd name="connsiteY788" fmla="*/ 448218 h 6858000"/>
              <a:gd name="connsiteX789" fmla="*/ 3624562 w 7472601"/>
              <a:gd name="connsiteY789" fmla="*/ 367041 h 6858000"/>
              <a:gd name="connsiteX790" fmla="*/ 3766672 w 7472601"/>
              <a:gd name="connsiteY790" fmla="*/ 359429 h 6858000"/>
              <a:gd name="connsiteX791" fmla="*/ 3996338 w 7472601"/>
              <a:gd name="connsiteY791" fmla="*/ 968237 h 6858000"/>
              <a:gd name="connsiteX792" fmla="*/ 3766672 w 7472601"/>
              <a:gd name="connsiteY792" fmla="*/ 359429 h 6858000"/>
              <a:gd name="connsiteX793" fmla="*/ 5805386 w 7472601"/>
              <a:gd name="connsiteY793" fmla="*/ 239240 h 6858000"/>
              <a:gd name="connsiteX794" fmla="*/ 5736947 w 7472601"/>
              <a:gd name="connsiteY794" fmla="*/ 261367 h 6858000"/>
              <a:gd name="connsiteX795" fmla="*/ 5427012 w 7472601"/>
              <a:gd name="connsiteY795" fmla="*/ 311272 h 6858000"/>
              <a:gd name="connsiteX796" fmla="*/ 5147818 w 7472601"/>
              <a:gd name="connsiteY796" fmla="*/ 322112 h 6858000"/>
              <a:gd name="connsiteX797" fmla="*/ 5060854 w 7472601"/>
              <a:gd name="connsiteY797" fmla="*/ 311882 h 6858000"/>
              <a:gd name="connsiteX798" fmla="*/ 4945989 w 7472601"/>
              <a:gd name="connsiteY798" fmla="*/ 300516 h 6858000"/>
              <a:gd name="connsiteX799" fmla="*/ 5410479 w 7472601"/>
              <a:gd name="connsiteY799" fmla="*/ 348434 h 6858000"/>
              <a:gd name="connsiteX800" fmla="*/ 5805386 w 7472601"/>
              <a:gd name="connsiteY800" fmla="*/ 239240 h 6858000"/>
              <a:gd name="connsiteX801" fmla="*/ 5905192 w 7472601"/>
              <a:gd name="connsiteY801" fmla="*/ 163079 h 6858000"/>
              <a:gd name="connsiteX802" fmla="*/ 5865655 w 7472601"/>
              <a:gd name="connsiteY802" fmla="*/ 171901 h 6858000"/>
              <a:gd name="connsiteX803" fmla="*/ 5259740 w 7472601"/>
              <a:gd name="connsiteY803" fmla="*/ 257013 h 6858000"/>
              <a:gd name="connsiteX804" fmla="*/ 5208466 w 7472601"/>
              <a:gd name="connsiteY804" fmla="*/ 257550 h 6858000"/>
              <a:gd name="connsiteX805" fmla="*/ 4980204 w 7472601"/>
              <a:gd name="connsiteY805" fmla="*/ 271903 h 6858000"/>
              <a:gd name="connsiteX806" fmla="*/ 5068068 w 7472601"/>
              <a:gd name="connsiteY806" fmla="*/ 282244 h 6858000"/>
              <a:gd name="connsiteX807" fmla="*/ 5153231 w 7472601"/>
              <a:gd name="connsiteY807" fmla="*/ 292240 h 6858000"/>
              <a:gd name="connsiteX808" fmla="*/ 5426491 w 7472601"/>
              <a:gd name="connsiteY808" fmla="*/ 281128 h 6858000"/>
              <a:gd name="connsiteX809" fmla="*/ 5731212 w 7472601"/>
              <a:gd name="connsiteY809" fmla="*/ 231951 h 6858000"/>
              <a:gd name="connsiteX810" fmla="*/ 5905192 w 7472601"/>
              <a:gd name="connsiteY810" fmla="*/ 163079 h 6858000"/>
              <a:gd name="connsiteX811" fmla="*/ 5944437 w 7472601"/>
              <a:gd name="connsiteY811" fmla="*/ 113829 h 6858000"/>
              <a:gd name="connsiteX812" fmla="*/ 5825032 w 7472601"/>
              <a:gd name="connsiteY812" fmla="*/ 146405 h 6858000"/>
              <a:gd name="connsiteX813" fmla="*/ 4955599 w 7472601"/>
              <a:gd name="connsiteY813" fmla="*/ 247008 h 6858000"/>
              <a:gd name="connsiteX814" fmla="*/ 5210104 w 7472601"/>
              <a:gd name="connsiteY814" fmla="*/ 228123 h 6858000"/>
              <a:gd name="connsiteX815" fmla="*/ 5261015 w 7472601"/>
              <a:gd name="connsiteY815" fmla="*/ 227087 h 6858000"/>
              <a:gd name="connsiteX816" fmla="*/ 5861181 w 7472601"/>
              <a:gd name="connsiteY816" fmla="*/ 143093 h 6858000"/>
              <a:gd name="connsiteX817" fmla="*/ 5961252 w 7472601"/>
              <a:gd name="connsiteY817" fmla="*/ 114820 h 6858000"/>
              <a:gd name="connsiteX818" fmla="*/ 5944437 w 7472601"/>
              <a:gd name="connsiteY818" fmla="*/ 113829 h 6858000"/>
              <a:gd name="connsiteX819" fmla="*/ 3882765 w 7472601"/>
              <a:gd name="connsiteY819" fmla="*/ 0 h 6858000"/>
              <a:gd name="connsiteX820" fmla="*/ 3995099 w 7472601"/>
              <a:gd name="connsiteY820" fmla="*/ 0 h 6858000"/>
              <a:gd name="connsiteX821" fmla="*/ 4163818 w 7472601"/>
              <a:gd name="connsiteY821" fmla="*/ 234104 h 6858000"/>
              <a:gd name="connsiteX822" fmla="*/ 4172099 w 7472601"/>
              <a:gd name="connsiteY822" fmla="*/ 234207 h 6858000"/>
              <a:gd name="connsiteX823" fmla="*/ 4784282 w 7472601"/>
              <a:gd name="connsiteY823" fmla="*/ 276561 h 6858000"/>
              <a:gd name="connsiteX824" fmla="*/ 4801687 w 7472601"/>
              <a:gd name="connsiteY824" fmla="*/ 267764 h 6858000"/>
              <a:gd name="connsiteX825" fmla="*/ 6082788 w 7472601"/>
              <a:gd name="connsiteY825" fmla="*/ 64119 h 6858000"/>
              <a:gd name="connsiteX826" fmla="*/ 6099442 w 7472601"/>
              <a:gd name="connsiteY826" fmla="*/ 82568 h 6858000"/>
              <a:gd name="connsiteX827" fmla="*/ 4804137 w 7472601"/>
              <a:gd name="connsiteY827" fmla="*/ 320931 h 6858000"/>
              <a:gd name="connsiteX828" fmla="*/ 4227047 w 7472601"/>
              <a:gd name="connsiteY828" fmla="*/ 313415 h 6858000"/>
              <a:gd name="connsiteX829" fmla="*/ 4346041 w 7472601"/>
              <a:gd name="connsiteY829" fmla="*/ 456086 h 6858000"/>
              <a:gd name="connsiteX830" fmla="*/ 4870967 w 7472601"/>
              <a:gd name="connsiteY830" fmla="*/ 963061 h 6858000"/>
              <a:gd name="connsiteX831" fmla="*/ 4889647 w 7472601"/>
              <a:gd name="connsiteY831" fmla="*/ 957147 h 6858000"/>
              <a:gd name="connsiteX832" fmla="*/ 5422504 w 7472601"/>
              <a:gd name="connsiteY832" fmla="*/ 805191 h 6858000"/>
              <a:gd name="connsiteX833" fmla="*/ 6087656 w 7472601"/>
              <a:gd name="connsiteY833" fmla="*/ 826703 h 6858000"/>
              <a:gd name="connsiteX834" fmla="*/ 6058717 w 7472601"/>
              <a:gd name="connsiteY834" fmla="*/ 865992 h 6858000"/>
              <a:gd name="connsiteX835" fmla="*/ 4974153 w 7472601"/>
              <a:gd name="connsiteY835" fmla="*/ 1045456 h 6858000"/>
              <a:gd name="connsiteX836" fmla="*/ 5627835 w 7472601"/>
              <a:gd name="connsiteY836" fmla="*/ 1472077 h 6858000"/>
              <a:gd name="connsiteX837" fmla="*/ 5629817 w 7472601"/>
              <a:gd name="connsiteY837" fmla="*/ 1471412 h 6858000"/>
              <a:gd name="connsiteX838" fmla="*/ 5634124 w 7472601"/>
              <a:gd name="connsiteY838" fmla="*/ 1470572 h 6858000"/>
              <a:gd name="connsiteX839" fmla="*/ 5755832 w 7472601"/>
              <a:gd name="connsiteY839" fmla="*/ 1383886 h 6858000"/>
              <a:gd name="connsiteX840" fmla="*/ 6014186 w 7472601"/>
              <a:gd name="connsiteY840" fmla="*/ 1279799 h 6858000"/>
              <a:gd name="connsiteX841" fmla="*/ 6901619 w 7472601"/>
              <a:gd name="connsiteY841" fmla="*/ 1047874 h 6858000"/>
              <a:gd name="connsiteX842" fmla="*/ 6931566 w 7472601"/>
              <a:gd name="connsiteY842" fmla="*/ 1062034 h 6858000"/>
              <a:gd name="connsiteX843" fmla="*/ 5790982 w 7472601"/>
              <a:gd name="connsiteY843" fmla="*/ 1561380 h 6858000"/>
              <a:gd name="connsiteX844" fmla="*/ 6188971 w 7472601"/>
              <a:gd name="connsiteY844" fmla="*/ 1755168 h 6858000"/>
              <a:gd name="connsiteX845" fmla="*/ 6202446 w 7472601"/>
              <a:gd name="connsiteY845" fmla="*/ 1752268 h 6858000"/>
              <a:gd name="connsiteX846" fmla="*/ 7179560 w 7472601"/>
              <a:gd name="connsiteY846" fmla="*/ 1467551 h 6858000"/>
              <a:gd name="connsiteX847" fmla="*/ 7158730 w 7472601"/>
              <a:gd name="connsiteY847" fmla="*/ 1507835 h 6858000"/>
              <a:gd name="connsiteX848" fmla="*/ 6326959 w 7472601"/>
              <a:gd name="connsiteY848" fmla="*/ 1817686 h 6858000"/>
              <a:gd name="connsiteX849" fmla="*/ 6537433 w 7472601"/>
              <a:gd name="connsiteY849" fmla="*/ 1907790 h 6858000"/>
              <a:gd name="connsiteX850" fmla="*/ 6550221 w 7472601"/>
              <a:gd name="connsiteY850" fmla="*/ 1910729 h 6858000"/>
              <a:gd name="connsiteX851" fmla="*/ 6964438 w 7472601"/>
              <a:gd name="connsiteY851" fmla="*/ 2209505 h 6858000"/>
              <a:gd name="connsiteX852" fmla="*/ 7367862 w 7472601"/>
              <a:gd name="connsiteY852" fmla="*/ 2806833 h 6858000"/>
              <a:gd name="connsiteX853" fmla="*/ 7364329 w 7472601"/>
              <a:gd name="connsiteY853" fmla="*/ 2826907 h 6858000"/>
              <a:gd name="connsiteX854" fmla="*/ 7290545 w 7472601"/>
              <a:gd name="connsiteY854" fmla="*/ 2850663 h 6858000"/>
              <a:gd name="connsiteX855" fmla="*/ 6472036 w 7472601"/>
              <a:gd name="connsiteY855" fmla="*/ 1959003 h 6858000"/>
              <a:gd name="connsiteX856" fmla="*/ 5792897 w 7472601"/>
              <a:gd name="connsiteY856" fmla="*/ 1647747 h 6858000"/>
              <a:gd name="connsiteX857" fmla="*/ 5842751 w 7472601"/>
              <a:gd name="connsiteY857" fmla="*/ 1816112 h 6858000"/>
              <a:gd name="connsiteX858" fmla="*/ 5847424 w 7472601"/>
              <a:gd name="connsiteY858" fmla="*/ 1815776 h 6858000"/>
              <a:gd name="connsiteX859" fmla="*/ 6399821 w 7472601"/>
              <a:gd name="connsiteY859" fmla="*/ 2344799 h 6858000"/>
              <a:gd name="connsiteX860" fmla="*/ 6323232 w 7472601"/>
              <a:gd name="connsiteY860" fmla="*/ 2389634 h 6858000"/>
              <a:gd name="connsiteX861" fmla="*/ 5942958 w 7472601"/>
              <a:gd name="connsiteY861" fmla="*/ 2077708 h 6858000"/>
              <a:gd name="connsiteX862" fmla="*/ 5921559 w 7472601"/>
              <a:gd name="connsiteY862" fmla="*/ 2378596 h 6858000"/>
              <a:gd name="connsiteX863" fmla="*/ 5817651 w 7472601"/>
              <a:gd name="connsiteY863" fmla="*/ 3023919 h 6858000"/>
              <a:gd name="connsiteX864" fmla="*/ 5729634 w 7472601"/>
              <a:gd name="connsiteY864" fmla="*/ 3051849 h 6858000"/>
              <a:gd name="connsiteX865" fmla="*/ 5611018 w 7472601"/>
              <a:gd name="connsiteY865" fmla="*/ 2316769 h 6858000"/>
              <a:gd name="connsiteX866" fmla="*/ 5687608 w 7472601"/>
              <a:gd name="connsiteY866" fmla="*/ 2039972 h 6858000"/>
              <a:gd name="connsiteX867" fmla="*/ 5657554 w 7472601"/>
              <a:gd name="connsiteY867" fmla="*/ 1576445 h 6858000"/>
              <a:gd name="connsiteX868" fmla="*/ 5150475 w 7472601"/>
              <a:gd name="connsiteY868" fmla="*/ 1274012 h 6858000"/>
              <a:gd name="connsiteX869" fmla="*/ 5349142 w 7472601"/>
              <a:gd name="connsiteY869" fmla="*/ 2204405 h 6858000"/>
              <a:gd name="connsiteX870" fmla="*/ 5262214 w 7472601"/>
              <a:gd name="connsiteY870" fmla="*/ 2233836 h 6858000"/>
              <a:gd name="connsiteX871" fmla="*/ 4981539 w 7472601"/>
              <a:gd name="connsiteY871" fmla="*/ 1542201 h 6858000"/>
              <a:gd name="connsiteX872" fmla="*/ 4958461 w 7472601"/>
              <a:gd name="connsiteY872" fmla="*/ 1136957 h 6858000"/>
              <a:gd name="connsiteX873" fmla="*/ 4655015 w 7472601"/>
              <a:gd name="connsiteY873" fmla="*/ 891426 h 6858000"/>
              <a:gd name="connsiteX874" fmla="*/ 4348002 w 7472601"/>
              <a:gd name="connsiteY874" fmla="*/ 2205895 h 6858000"/>
              <a:gd name="connsiteX875" fmla="*/ 4262250 w 7472601"/>
              <a:gd name="connsiteY875" fmla="*/ 2219972 h 6858000"/>
              <a:gd name="connsiteX876" fmla="*/ 4550611 w 7472601"/>
              <a:gd name="connsiteY876" fmla="*/ 817540 h 6858000"/>
              <a:gd name="connsiteX877" fmla="*/ 4564418 w 7472601"/>
              <a:gd name="connsiteY877" fmla="*/ 808293 h 6858000"/>
              <a:gd name="connsiteX878" fmla="*/ 4266388 w 7472601"/>
              <a:gd name="connsiteY878" fmla="*/ 500083 h 6858000"/>
              <a:gd name="connsiteX879" fmla="*/ 4032842 w 7472601"/>
              <a:gd name="connsiteY879" fmla="*/ 211809 h 6858000"/>
              <a:gd name="connsiteX880" fmla="*/ 3882765 w 7472601"/>
              <a:gd name="connsiteY880" fmla="*/ 0 h 6858000"/>
              <a:gd name="connsiteX881" fmla="*/ 3721337 w 7472601"/>
              <a:gd name="connsiteY881" fmla="*/ 0 h 6858000"/>
              <a:gd name="connsiteX882" fmla="*/ 3797544 w 7472601"/>
              <a:gd name="connsiteY882" fmla="*/ 0 h 6858000"/>
              <a:gd name="connsiteX883" fmla="*/ 3775734 w 7472601"/>
              <a:gd name="connsiteY883" fmla="*/ 95131 h 6858000"/>
              <a:gd name="connsiteX884" fmla="*/ 3724807 w 7472601"/>
              <a:gd name="connsiteY884" fmla="*/ 272257 h 6858000"/>
              <a:gd name="connsiteX885" fmla="*/ 3726844 w 7472601"/>
              <a:gd name="connsiteY885" fmla="*/ 282988 h 6858000"/>
              <a:gd name="connsiteX886" fmla="*/ 3742664 w 7472601"/>
              <a:gd name="connsiteY886" fmla="*/ 279918 h 6858000"/>
              <a:gd name="connsiteX887" fmla="*/ 4103910 w 7472601"/>
              <a:gd name="connsiteY887" fmla="*/ 1161917 h 6858000"/>
              <a:gd name="connsiteX888" fmla="*/ 4020269 w 7472601"/>
              <a:gd name="connsiteY888" fmla="*/ 1200406 h 6858000"/>
              <a:gd name="connsiteX889" fmla="*/ 3674882 w 7472601"/>
              <a:gd name="connsiteY889" fmla="*/ 488524 h 6858000"/>
              <a:gd name="connsiteX890" fmla="*/ 3132682 w 7472601"/>
              <a:gd name="connsiteY890" fmla="*/ 1072284 h 6858000"/>
              <a:gd name="connsiteX891" fmla="*/ 2716346 w 7472601"/>
              <a:gd name="connsiteY891" fmla="*/ 1276376 h 6858000"/>
              <a:gd name="connsiteX892" fmla="*/ 2716772 w 7472601"/>
              <a:gd name="connsiteY892" fmla="*/ 1255462 h 6858000"/>
              <a:gd name="connsiteX893" fmla="*/ 3471096 w 7472601"/>
              <a:gd name="connsiteY893" fmla="*/ 437072 h 6858000"/>
              <a:gd name="connsiteX894" fmla="*/ 3639057 w 7472601"/>
              <a:gd name="connsiteY894" fmla="*/ 286334 h 6858000"/>
              <a:gd name="connsiteX895" fmla="*/ 3640309 w 7472601"/>
              <a:gd name="connsiteY895" fmla="*/ 284664 h 6858000"/>
              <a:gd name="connsiteX896" fmla="*/ 3646022 w 7472601"/>
              <a:gd name="connsiteY896" fmla="*/ 276711 h 6858000"/>
              <a:gd name="connsiteX897" fmla="*/ 3707943 w 7472601"/>
              <a:gd name="connsiteY897" fmla="*/ 65958 h 6858000"/>
              <a:gd name="connsiteX898" fmla="*/ 3721337 w 7472601"/>
              <a:gd name="connsiteY898" fmla="*/ 0 h 6858000"/>
              <a:gd name="connsiteX899" fmla="*/ 2867960 w 7472601"/>
              <a:gd name="connsiteY899" fmla="*/ 0 h 6858000"/>
              <a:gd name="connsiteX900" fmla="*/ 2926351 w 7472601"/>
              <a:gd name="connsiteY900" fmla="*/ 0 h 6858000"/>
              <a:gd name="connsiteX901" fmla="*/ 2902823 w 7472601"/>
              <a:gd name="connsiteY901" fmla="*/ 262929 h 6858000"/>
              <a:gd name="connsiteX902" fmla="*/ 2940663 w 7472601"/>
              <a:gd name="connsiteY902" fmla="*/ 140884 h 6858000"/>
              <a:gd name="connsiteX903" fmla="*/ 2947039 w 7472601"/>
              <a:gd name="connsiteY903" fmla="*/ 122524 h 6858000"/>
              <a:gd name="connsiteX904" fmla="*/ 2984316 w 7472601"/>
              <a:gd name="connsiteY904" fmla="*/ 0 h 6858000"/>
              <a:gd name="connsiteX905" fmla="*/ 3016114 w 7472601"/>
              <a:gd name="connsiteY905" fmla="*/ 0 h 6858000"/>
              <a:gd name="connsiteX906" fmla="*/ 2979949 w 7472601"/>
              <a:gd name="connsiteY906" fmla="*/ 119274 h 6858000"/>
              <a:gd name="connsiteX907" fmla="*/ 3023879 w 7472601"/>
              <a:gd name="connsiteY907" fmla="*/ 0 h 6858000"/>
              <a:gd name="connsiteX908" fmla="*/ 3105400 w 7472601"/>
              <a:gd name="connsiteY908" fmla="*/ 0 h 6858000"/>
              <a:gd name="connsiteX909" fmla="*/ 3094669 w 7472601"/>
              <a:gd name="connsiteY909" fmla="*/ 30308 h 6858000"/>
              <a:gd name="connsiteX910" fmla="*/ 2901945 w 7472601"/>
              <a:gd name="connsiteY910" fmla="*/ 466538 h 6858000"/>
              <a:gd name="connsiteX911" fmla="*/ 2815209 w 7472601"/>
              <a:gd name="connsiteY911" fmla="*/ 497361 h 6858000"/>
              <a:gd name="connsiteX912" fmla="*/ 2844845 w 7472601"/>
              <a:gd name="connsiteY912" fmla="*/ 127638 h 6858000"/>
              <a:gd name="connsiteX913" fmla="*/ 2867960 w 7472601"/>
              <a:gd name="connsiteY913" fmla="*/ 0 h 6858000"/>
              <a:gd name="connsiteX914" fmla="*/ 1057230 w 7472601"/>
              <a:gd name="connsiteY914" fmla="*/ 0 h 6858000"/>
              <a:gd name="connsiteX915" fmla="*/ 1111003 w 7472601"/>
              <a:gd name="connsiteY915" fmla="*/ 0 h 6858000"/>
              <a:gd name="connsiteX916" fmla="*/ 1125553 w 7472601"/>
              <a:gd name="connsiteY916" fmla="*/ 52588 h 6858000"/>
              <a:gd name="connsiteX917" fmla="*/ 1304276 w 7472601"/>
              <a:gd name="connsiteY917" fmla="*/ 476275 h 6858000"/>
              <a:gd name="connsiteX918" fmla="*/ 1492066 w 7472601"/>
              <a:gd name="connsiteY918" fmla="*/ 886333 h 6858000"/>
              <a:gd name="connsiteX919" fmla="*/ 1423698 w 7472601"/>
              <a:gd name="connsiteY919" fmla="*/ 710817 h 6858000"/>
              <a:gd name="connsiteX920" fmla="*/ 1357609 w 7472601"/>
              <a:gd name="connsiteY920" fmla="*/ 532892 h 6858000"/>
              <a:gd name="connsiteX921" fmla="*/ 1309550 w 7472601"/>
              <a:gd name="connsiteY921" fmla="*/ 374031 h 6858000"/>
              <a:gd name="connsiteX922" fmla="*/ 1193673 w 7472601"/>
              <a:gd name="connsiteY922" fmla="*/ 49533 h 6858000"/>
              <a:gd name="connsiteX923" fmla="*/ 1164391 w 7472601"/>
              <a:gd name="connsiteY923" fmla="*/ 0 h 6858000"/>
              <a:gd name="connsiteX924" fmla="*/ 1200666 w 7472601"/>
              <a:gd name="connsiteY924" fmla="*/ 0 h 6858000"/>
              <a:gd name="connsiteX925" fmla="*/ 1223408 w 7472601"/>
              <a:gd name="connsiteY925" fmla="*/ 38996 h 6858000"/>
              <a:gd name="connsiteX926" fmla="*/ 1339635 w 7472601"/>
              <a:gd name="connsiteY926" fmla="*/ 365517 h 6858000"/>
              <a:gd name="connsiteX927" fmla="*/ 1387469 w 7472601"/>
              <a:gd name="connsiteY927" fmla="*/ 523079 h 6858000"/>
              <a:gd name="connsiteX928" fmla="*/ 1452685 w 7472601"/>
              <a:gd name="connsiteY928" fmla="*/ 699806 h 6858000"/>
              <a:gd name="connsiteX929" fmla="*/ 1492092 w 7472601"/>
              <a:gd name="connsiteY929" fmla="*/ 800424 h 6858000"/>
              <a:gd name="connsiteX930" fmla="*/ 1455302 w 7472601"/>
              <a:gd name="connsiteY930" fmla="*/ 632913 h 6858000"/>
              <a:gd name="connsiteX931" fmla="*/ 1222336 w 7472601"/>
              <a:gd name="connsiteY931" fmla="*/ 9480 h 6858000"/>
              <a:gd name="connsiteX932" fmla="*/ 1214634 w 7472601"/>
              <a:gd name="connsiteY932" fmla="*/ 0 h 6858000"/>
              <a:gd name="connsiteX933" fmla="*/ 1289827 w 7472601"/>
              <a:gd name="connsiteY933" fmla="*/ 0 h 6858000"/>
              <a:gd name="connsiteX934" fmla="*/ 1321076 w 7472601"/>
              <a:gd name="connsiteY934" fmla="*/ 59722 h 6858000"/>
              <a:gd name="connsiteX935" fmla="*/ 1512579 w 7472601"/>
              <a:gd name="connsiteY935" fmla="*/ 626441 h 6858000"/>
              <a:gd name="connsiteX936" fmla="*/ 1506076 w 7472601"/>
              <a:gd name="connsiteY936" fmla="*/ 1089289 h 6858000"/>
              <a:gd name="connsiteX937" fmla="*/ 1486346 w 7472601"/>
              <a:gd name="connsiteY937" fmla="*/ 1079919 h 6858000"/>
              <a:gd name="connsiteX938" fmla="*/ 1070511 w 7472601"/>
              <a:gd name="connsiteY938" fmla="*/ 48609 h 6858000"/>
              <a:gd name="connsiteX939" fmla="*/ 1057230 w 7472601"/>
              <a:gd name="connsiteY939" fmla="*/ 0 h 6858000"/>
              <a:gd name="connsiteX940" fmla="*/ 43151 w 7472601"/>
              <a:gd name="connsiteY940" fmla="*/ 0 h 6858000"/>
              <a:gd name="connsiteX941" fmla="*/ 95283 w 7472601"/>
              <a:gd name="connsiteY941" fmla="*/ 0 h 6858000"/>
              <a:gd name="connsiteX942" fmla="*/ 300708 w 7472601"/>
              <a:gd name="connsiteY942" fmla="*/ 154571 h 6858000"/>
              <a:gd name="connsiteX943" fmla="*/ 530414 w 7472601"/>
              <a:gd name="connsiteY943" fmla="*/ 354673 h 6858000"/>
              <a:gd name="connsiteX944" fmla="*/ 333785 w 7472601"/>
              <a:gd name="connsiteY944" fmla="*/ 161564 h 6858000"/>
              <a:gd name="connsiteX945" fmla="*/ 147005 w 7472601"/>
              <a:gd name="connsiteY945" fmla="*/ 0 h 6858000"/>
              <a:gd name="connsiteX946" fmla="*/ 272509 w 7472601"/>
              <a:gd name="connsiteY946" fmla="*/ 0 h 6858000"/>
              <a:gd name="connsiteX947" fmla="*/ 326276 w 7472601"/>
              <a:gd name="connsiteY947" fmla="*/ 45847 h 6858000"/>
              <a:gd name="connsiteX948" fmla="*/ 823759 w 7472601"/>
              <a:gd name="connsiteY948" fmla="*/ 574145 h 6858000"/>
              <a:gd name="connsiteX949" fmla="*/ 811254 w 7472601"/>
              <a:gd name="connsiteY949" fmla="*/ 665546 h 6858000"/>
              <a:gd name="connsiteX950" fmla="*/ 154042 w 7472601"/>
              <a:gd name="connsiteY950" fmla="*/ 261522 h 6858000"/>
              <a:gd name="connsiteX951" fmla="*/ 13550 w 7472601"/>
              <a:gd name="connsiteY951" fmla="*/ 158423 h 6858000"/>
              <a:gd name="connsiteX952" fmla="*/ 0 w 7472601"/>
              <a:gd name="connsiteY952" fmla="*/ 146618 h 6858000"/>
              <a:gd name="connsiteX953" fmla="*/ 0 w 7472601"/>
              <a:gd name="connsiteY953" fmla="*/ 59161 h 6858000"/>
              <a:gd name="connsiteX954" fmla="*/ 45427 w 7472601"/>
              <a:gd name="connsiteY954" fmla="*/ 101078 h 6858000"/>
              <a:gd name="connsiteX955" fmla="*/ 630103 w 7472601"/>
              <a:gd name="connsiteY955" fmla="*/ 485885 h 6858000"/>
              <a:gd name="connsiteX956" fmla="*/ 532040 w 7472601"/>
              <a:gd name="connsiteY956" fmla="*/ 399359 h 6858000"/>
              <a:gd name="connsiteX957" fmla="*/ 517618 w 7472601"/>
              <a:gd name="connsiteY957" fmla="*/ 385726 h 6858000"/>
              <a:gd name="connsiteX958" fmla="*/ 285074 w 7472601"/>
              <a:gd name="connsiteY958" fmla="*/ 182755 h 6858000"/>
              <a:gd name="connsiteX959" fmla="*/ 43151 w 7472601"/>
              <a:gd name="connsiteY959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221686 h 6858000"/>
              <a:gd name="connsiteX78" fmla="*/ 7467600 w 7467663"/>
              <a:gd name="connsiteY78" fmla="*/ 6334256 h 6858000"/>
              <a:gd name="connsiteX79" fmla="*/ 7454976 w 7467663"/>
              <a:gd name="connsiteY79" fmla="*/ 6318297 h 6858000"/>
              <a:gd name="connsiteX80" fmla="*/ 1456157 w 7467663"/>
              <a:gd name="connsiteY80" fmla="*/ 5371404 h 6858000"/>
              <a:gd name="connsiteX81" fmla="*/ 1244432 w 7467663"/>
              <a:gd name="connsiteY81" fmla="*/ 5385601 h 6858000"/>
              <a:gd name="connsiteX82" fmla="*/ 973990 w 7467663"/>
              <a:gd name="connsiteY82" fmla="*/ 5424940 h 6858000"/>
              <a:gd name="connsiteX83" fmla="*/ 1103809 w 7467663"/>
              <a:gd name="connsiteY83" fmla="*/ 5433720 h 6858000"/>
              <a:gd name="connsiteX84" fmla="*/ 1123454 w 7467663"/>
              <a:gd name="connsiteY84" fmla="*/ 5435727 h 6858000"/>
              <a:gd name="connsiteX85" fmla="*/ 1737017 w 7467663"/>
              <a:gd name="connsiteY85" fmla="*/ 5452183 h 6858000"/>
              <a:gd name="connsiteX86" fmla="*/ 1824397 w 7467663"/>
              <a:gd name="connsiteY86" fmla="*/ 5447757 h 6858000"/>
              <a:gd name="connsiteX87" fmla="*/ 2070059 w 7467663"/>
              <a:gd name="connsiteY87" fmla="*/ 5441660 h 6858000"/>
              <a:gd name="connsiteX88" fmla="*/ 1456157 w 7467663"/>
              <a:gd name="connsiteY88" fmla="*/ 5371404 h 6858000"/>
              <a:gd name="connsiteX89" fmla="*/ 4988186 w 7467663"/>
              <a:gd name="connsiteY89" fmla="*/ 5216467 h 6858000"/>
              <a:gd name="connsiteX90" fmla="*/ 4777334 w 7467663"/>
              <a:gd name="connsiteY90" fmla="*/ 5406072 h 6858000"/>
              <a:gd name="connsiteX91" fmla="*/ 4718341 w 7467663"/>
              <a:gd name="connsiteY91" fmla="*/ 5468043 h 6858000"/>
              <a:gd name="connsiteX92" fmla="*/ 4604655 w 7467663"/>
              <a:gd name="connsiteY92" fmla="*/ 5583434 h 6858000"/>
              <a:gd name="connsiteX93" fmla="*/ 4565074 w 7467663"/>
              <a:gd name="connsiteY93" fmla="*/ 5618550 h 6858000"/>
              <a:gd name="connsiteX94" fmla="*/ 4988186 w 7467663"/>
              <a:gd name="connsiteY94" fmla="*/ 5216467 h 6858000"/>
              <a:gd name="connsiteX95" fmla="*/ 4978032 w 7467663"/>
              <a:gd name="connsiteY95" fmla="*/ 5183809 h 6858000"/>
              <a:gd name="connsiteX96" fmla="*/ 4463413 w 7467663"/>
              <a:gd name="connsiteY96" fmla="*/ 5615162 h 6858000"/>
              <a:gd name="connsiteX97" fmla="*/ 4358134 w 7467663"/>
              <a:gd name="connsiteY97" fmla="*/ 5742791 h 6858000"/>
              <a:gd name="connsiteX98" fmla="*/ 4376219 w 7467663"/>
              <a:gd name="connsiteY98" fmla="*/ 5729027 h 6858000"/>
              <a:gd name="connsiteX99" fmla="*/ 4582340 w 7467663"/>
              <a:gd name="connsiteY99" fmla="*/ 5561037 h 6858000"/>
              <a:gd name="connsiteX100" fmla="*/ 4694684 w 7467663"/>
              <a:gd name="connsiteY100" fmla="*/ 5447098 h 6858000"/>
              <a:gd name="connsiteX101" fmla="*/ 4754123 w 7467663"/>
              <a:gd name="connsiteY101" fmla="*/ 5384643 h 6858000"/>
              <a:gd name="connsiteX102" fmla="*/ 4978032 w 7467663"/>
              <a:gd name="connsiteY102" fmla="*/ 5183809 h 6858000"/>
              <a:gd name="connsiteX103" fmla="*/ 1903353 w 7467663"/>
              <a:gd name="connsiteY103" fmla="*/ 5044827 h 6858000"/>
              <a:gd name="connsiteX104" fmla="*/ 1936931 w 7467663"/>
              <a:gd name="connsiteY104" fmla="*/ 5093954 h 6858000"/>
              <a:gd name="connsiteX105" fmla="*/ 2195868 w 7467663"/>
              <a:gd name="connsiteY105" fmla="*/ 5396574 h 6858000"/>
              <a:gd name="connsiteX106" fmla="*/ 2088852 w 7467663"/>
              <a:gd name="connsiteY106" fmla="*/ 5166123 h 6858000"/>
              <a:gd name="connsiteX107" fmla="*/ 1958241 w 7467663"/>
              <a:gd name="connsiteY107" fmla="*/ 5067955 h 6858000"/>
              <a:gd name="connsiteX108" fmla="*/ 1903353 w 7467663"/>
              <a:gd name="connsiteY108" fmla="*/ 5044827 h 6858000"/>
              <a:gd name="connsiteX109" fmla="*/ 1979378 w 7467663"/>
              <a:gd name="connsiteY109" fmla="*/ 4769504 h 6858000"/>
              <a:gd name="connsiteX110" fmla="*/ 2882120 w 7467663"/>
              <a:gd name="connsiteY110" fmla="*/ 5064547 h 6858000"/>
              <a:gd name="connsiteX111" fmla="*/ 2793103 w 7467663"/>
              <a:gd name="connsiteY111" fmla="*/ 5039699 h 6858000"/>
              <a:gd name="connsiteX112" fmla="*/ 2770041 w 7467663"/>
              <a:gd name="connsiteY112" fmla="*/ 5033634 h 6858000"/>
              <a:gd name="connsiteX113" fmla="*/ 1979378 w 7467663"/>
              <a:gd name="connsiteY113" fmla="*/ 4769504 h 6858000"/>
              <a:gd name="connsiteX114" fmla="*/ 1927410 w 7467663"/>
              <a:gd name="connsiteY114" fmla="*/ 4716164 h 6858000"/>
              <a:gd name="connsiteX115" fmla="*/ 1959587 w 7467663"/>
              <a:gd name="connsiteY115" fmla="*/ 4728849 h 6858000"/>
              <a:gd name="connsiteX116" fmla="*/ 2777707 w 7467663"/>
              <a:gd name="connsiteY116" fmla="*/ 5003991 h 6858000"/>
              <a:gd name="connsiteX117" fmla="*/ 2800768 w 7467663"/>
              <a:gd name="connsiteY117" fmla="*/ 5010056 h 6858000"/>
              <a:gd name="connsiteX118" fmla="*/ 2879408 w 7467663"/>
              <a:gd name="connsiteY118" fmla="*/ 5031590 h 6858000"/>
              <a:gd name="connsiteX119" fmla="*/ 2862295 w 7467663"/>
              <a:gd name="connsiteY119" fmla="*/ 5022958 h 6858000"/>
              <a:gd name="connsiteX120" fmla="*/ 2813343 w 7467663"/>
              <a:gd name="connsiteY120" fmla="*/ 4998369 h 6858000"/>
              <a:gd name="connsiteX121" fmla="*/ 2646245 w 7467663"/>
              <a:gd name="connsiteY121" fmla="*/ 4930999 h 6858000"/>
              <a:gd name="connsiteX122" fmla="*/ 1999243 w 7467663"/>
              <a:gd name="connsiteY122" fmla="*/ 4730524 h 6858000"/>
              <a:gd name="connsiteX123" fmla="*/ 1979527 w 7467663"/>
              <a:gd name="connsiteY123" fmla="*/ 4726651 h 6858000"/>
              <a:gd name="connsiteX124" fmla="*/ 1927410 w 7467663"/>
              <a:gd name="connsiteY124" fmla="*/ 4716164 h 6858000"/>
              <a:gd name="connsiteX125" fmla="*/ 1997014 w 7467663"/>
              <a:gd name="connsiteY125" fmla="*/ 4698007 h 6858000"/>
              <a:gd name="connsiteX126" fmla="*/ 2005458 w 7467663"/>
              <a:gd name="connsiteY126" fmla="*/ 4699540 h 6858000"/>
              <a:gd name="connsiteX127" fmla="*/ 2657186 w 7467663"/>
              <a:gd name="connsiteY127" fmla="*/ 4901687 h 6858000"/>
              <a:gd name="connsiteX128" fmla="*/ 2826662 w 7467663"/>
              <a:gd name="connsiteY128" fmla="*/ 4970362 h 6858000"/>
              <a:gd name="connsiteX129" fmla="*/ 2876100 w 7467663"/>
              <a:gd name="connsiteY129" fmla="*/ 4995397 h 6858000"/>
              <a:gd name="connsiteX130" fmla="*/ 3042600 w 7467663"/>
              <a:gd name="connsiteY130" fmla="*/ 5059532 h 6858000"/>
              <a:gd name="connsiteX131" fmla="*/ 1997014 w 7467663"/>
              <a:gd name="connsiteY131" fmla="*/ 4698007 h 6858000"/>
              <a:gd name="connsiteX132" fmla="*/ 2305292 w 7467663"/>
              <a:gd name="connsiteY132" fmla="*/ 4219492 h 6858000"/>
              <a:gd name="connsiteX133" fmla="*/ 3360922 w 7467663"/>
              <a:gd name="connsiteY133" fmla="*/ 4529373 h 6858000"/>
              <a:gd name="connsiteX134" fmla="*/ 3492420 w 7467663"/>
              <a:gd name="connsiteY134" fmla="*/ 4510145 h 6858000"/>
              <a:gd name="connsiteX135" fmla="*/ 3364086 w 7467663"/>
              <a:gd name="connsiteY135" fmla="*/ 4480340 h 6858000"/>
              <a:gd name="connsiteX136" fmla="*/ 3225818 w 7467663"/>
              <a:gd name="connsiteY136" fmla="*/ 4411822 h 6858000"/>
              <a:gd name="connsiteX137" fmla="*/ 3129696 w 7467663"/>
              <a:gd name="connsiteY137" fmla="*/ 4360704 h 6858000"/>
              <a:gd name="connsiteX138" fmla="*/ 2814545 w 7467663"/>
              <a:gd name="connsiteY138" fmla="*/ 4282955 h 6858000"/>
              <a:gd name="connsiteX139" fmla="*/ 2305292 w 7467663"/>
              <a:gd name="connsiteY139" fmla="*/ 4219492 h 6858000"/>
              <a:gd name="connsiteX140" fmla="*/ 2626982 w 7467663"/>
              <a:gd name="connsiteY140" fmla="*/ 4206450 h 6858000"/>
              <a:gd name="connsiteX141" fmla="*/ 2490617 w 7467663"/>
              <a:gd name="connsiteY141" fmla="*/ 4206951 h 6858000"/>
              <a:gd name="connsiteX142" fmla="*/ 2819869 w 7467663"/>
              <a:gd name="connsiteY142" fmla="*/ 4252936 h 6858000"/>
              <a:gd name="connsiteX143" fmla="*/ 3143018 w 7467663"/>
              <a:gd name="connsiteY143" fmla="*/ 4332698 h 6858000"/>
              <a:gd name="connsiteX144" fmla="*/ 3241520 w 7467663"/>
              <a:gd name="connsiteY144" fmla="*/ 4385112 h 6858000"/>
              <a:gd name="connsiteX145" fmla="*/ 3374575 w 7467663"/>
              <a:gd name="connsiteY145" fmla="*/ 4451517 h 6858000"/>
              <a:gd name="connsiteX146" fmla="*/ 3505221 w 7467663"/>
              <a:gd name="connsiteY146" fmla="*/ 4480757 h 6858000"/>
              <a:gd name="connsiteX147" fmla="*/ 2626982 w 7467663"/>
              <a:gd name="connsiteY147" fmla="*/ 4206450 h 6858000"/>
              <a:gd name="connsiteX148" fmla="*/ 1310106 w 7467663"/>
              <a:gd name="connsiteY148" fmla="*/ 3943217 h 6858000"/>
              <a:gd name="connsiteX149" fmla="*/ 854994 w 7467663"/>
              <a:gd name="connsiteY149" fmla="*/ 4399136 h 6858000"/>
              <a:gd name="connsiteX150" fmla="*/ 742462 w 7467663"/>
              <a:gd name="connsiteY150" fmla="*/ 4594648 h 6858000"/>
              <a:gd name="connsiteX151" fmla="*/ 820602 w 7467663"/>
              <a:gd name="connsiteY151" fmla="*/ 4485915 h 6858000"/>
              <a:gd name="connsiteX152" fmla="*/ 878295 w 7467663"/>
              <a:gd name="connsiteY152" fmla="*/ 4403594 h 6858000"/>
              <a:gd name="connsiteX153" fmla="*/ 1240607 w 7467663"/>
              <a:gd name="connsiteY153" fmla="*/ 4010401 h 6858000"/>
              <a:gd name="connsiteX154" fmla="*/ 1310106 w 7467663"/>
              <a:gd name="connsiteY154" fmla="*/ 3943217 h 6858000"/>
              <a:gd name="connsiteX155" fmla="*/ 1423113 w 7467663"/>
              <a:gd name="connsiteY155" fmla="*/ 3874565 h 6858000"/>
              <a:gd name="connsiteX156" fmla="*/ 1260565 w 7467663"/>
              <a:gd name="connsiteY156" fmla="*/ 4031982 h 6858000"/>
              <a:gd name="connsiteX157" fmla="*/ 901900 w 7467663"/>
              <a:gd name="connsiteY157" fmla="*/ 4421236 h 6858000"/>
              <a:gd name="connsiteX158" fmla="*/ 845044 w 7467663"/>
              <a:gd name="connsiteY158" fmla="*/ 4502436 h 6858000"/>
              <a:gd name="connsiteX159" fmla="*/ 685926 w 7467663"/>
              <a:gd name="connsiteY159" fmla="*/ 4703069 h 6858000"/>
              <a:gd name="connsiteX160" fmla="*/ 684248 w 7467663"/>
              <a:gd name="connsiteY160" fmla="*/ 4706721 h 6858000"/>
              <a:gd name="connsiteX161" fmla="*/ 1423113 w 7467663"/>
              <a:gd name="connsiteY161" fmla="*/ 3874565 h 6858000"/>
              <a:gd name="connsiteX162" fmla="*/ 3316479 w 7467663"/>
              <a:gd name="connsiteY162" fmla="*/ 3872136 h 6858000"/>
              <a:gd name="connsiteX163" fmla="*/ 3546806 w 7467663"/>
              <a:gd name="connsiteY163" fmla="*/ 4356139 h 6858000"/>
              <a:gd name="connsiteX164" fmla="*/ 3364433 w 7467663"/>
              <a:gd name="connsiteY164" fmla="*/ 3953121 h 6858000"/>
              <a:gd name="connsiteX165" fmla="*/ 3316479 w 7467663"/>
              <a:gd name="connsiteY165" fmla="*/ 3872136 h 6858000"/>
              <a:gd name="connsiteX166" fmla="*/ 3291335 w 7467663"/>
              <a:gd name="connsiteY166" fmla="*/ 3767420 h 6858000"/>
              <a:gd name="connsiteX167" fmla="*/ 3390805 w 7467663"/>
              <a:gd name="connsiteY167" fmla="*/ 3937163 h 6858000"/>
              <a:gd name="connsiteX168" fmla="*/ 3579062 w 7467663"/>
              <a:gd name="connsiteY168" fmla="*/ 4359040 h 6858000"/>
              <a:gd name="connsiteX169" fmla="*/ 3467355 w 7467663"/>
              <a:gd name="connsiteY169" fmla="*/ 3988130 h 6858000"/>
              <a:gd name="connsiteX170" fmla="*/ 3310753 w 7467663"/>
              <a:gd name="connsiteY170" fmla="*/ 3787140 h 6858000"/>
              <a:gd name="connsiteX171" fmla="*/ 3291335 w 7467663"/>
              <a:gd name="connsiteY171" fmla="*/ 3767420 h 6858000"/>
              <a:gd name="connsiteX172" fmla="*/ 1635889 w 7467663"/>
              <a:gd name="connsiteY172" fmla="*/ 3709494 h 6858000"/>
              <a:gd name="connsiteX173" fmla="*/ 1634800 w 7467663"/>
              <a:gd name="connsiteY173" fmla="*/ 3731111 h 6858000"/>
              <a:gd name="connsiteX174" fmla="*/ 1635889 w 7467663"/>
              <a:gd name="connsiteY174" fmla="*/ 3709494 h 6858000"/>
              <a:gd name="connsiteX175" fmla="*/ 1510397 w 7467663"/>
              <a:gd name="connsiteY175" fmla="*/ 3684705 h 6858000"/>
              <a:gd name="connsiteX176" fmla="*/ 1146550 w 7467663"/>
              <a:gd name="connsiteY176" fmla="*/ 3802012 h 6858000"/>
              <a:gd name="connsiteX177" fmla="*/ 698834 w 7467663"/>
              <a:gd name="connsiteY177" fmla="*/ 3952272 h 6858000"/>
              <a:gd name="connsiteX178" fmla="*/ 34256 w 7467663"/>
              <a:gd name="connsiteY178" fmla="*/ 4347603 h 6858000"/>
              <a:gd name="connsiteX179" fmla="*/ 527241 w 7467663"/>
              <a:gd name="connsiteY179" fmla="*/ 4065078 h 6858000"/>
              <a:gd name="connsiteX180" fmla="*/ 1510397 w 7467663"/>
              <a:gd name="connsiteY180" fmla="*/ 3684705 h 6858000"/>
              <a:gd name="connsiteX181" fmla="*/ 1313114 w 7467663"/>
              <a:gd name="connsiteY181" fmla="*/ 3655216 h 6858000"/>
              <a:gd name="connsiteX182" fmla="*/ 1109304 w 7467663"/>
              <a:gd name="connsiteY182" fmla="*/ 3669030 h 6858000"/>
              <a:gd name="connsiteX183" fmla="*/ 8129 w 7467663"/>
              <a:gd name="connsiteY183" fmla="*/ 4330519 h 6858000"/>
              <a:gd name="connsiteX184" fmla="*/ 687572 w 7467663"/>
              <a:gd name="connsiteY184" fmla="*/ 3925629 h 6858000"/>
              <a:gd name="connsiteX185" fmla="*/ 1138365 w 7467663"/>
              <a:gd name="connsiteY185" fmla="*/ 3774515 h 6858000"/>
              <a:gd name="connsiteX186" fmla="*/ 1505579 w 7467663"/>
              <a:gd name="connsiteY186" fmla="*/ 3655526 h 6858000"/>
              <a:gd name="connsiteX187" fmla="*/ 1313114 w 7467663"/>
              <a:gd name="connsiteY187" fmla="*/ 3655216 h 6858000"/>
              <a:gd name="connsiteX188" fmla="*/ 3655073 w 7467663"/>
              <a:gd name="connsiteY188" fmla="*/ 3650884 h 6858000"/>
              <a:gd name="connsiteX189" fmla="*/ 3989938 w 7467663"/>
              <a:gd name="connsiteY189" fmla="*/ 3991685 h 6858000"/>
              <a:gd name="connsiteX190" fmla="*/ 4393907 w 7467663"/>
              <a:gd name="connsiteY190" fmla="*/ 4261258 h 6858000"/>
              <a:gd name="connsiteX191" fmla="*/ 4648051 w 7467663"/>
              <a:gd name="connsiteY191" fmla="*/ 4374051 h 6858000"/>
              <a:gd name="connsiteX192" fmla="*/ 4383389 w 7467663"/>
              <a:gd name="connsiteY192" fmla="*/ 4184369 h 6858000"/>
              <a:gd name="connsiteX193" fmla="*/ 4165508 w 7467663"/>
              <a:gd name="connsiteY193" fmla="*/ 4035196 h 6858000"/>
              <a:gd name="connsiteX194" fmla="*/ 4068162 w 7467663"/>
              <a:gd name="connsiteY194" fmla="*/ 3953394 h 6858000"/>
              <a:gd name="connsiteX195" fmla="*/ 3981416 w 7467663"/>
              <a:gd name="connsiteY195" fmla="*/ 3880482 h 6858000"/>
              <a:gd name="connsiteX196" fmla="*/ 3800147 w 7467663"/>
              <a:gd name="connsiteY196" fmla="*/ 3749872 h 6858000"/>
              <a:gd name="connsiteX197" fmla="*/ 3655073 w 7467663"/>
              <a:gd name="connsiteY197" fmla="*/ 3650884 h 6858000"/>
              <a:gd name="connsiteX198" fmla="*/ 3670252 w 7467663"/>
              <a:gd name="connsiteY198" fmla="*/ 3622798 h 6858000"/>
              <a:gd name="connsiteX199" fmla="*/ 3817258 w 7467663"/>
              <a:gd name="connsiteY199" fmla="*/ 3723577 h 6858000"/>
              <a:gd name="connsiteX200" fmla="*/ 4000461 w 7467663"/>
              <a:gd name="connsiteY200" fmla="*/ 3855966 h 6858000"/>
              <a:gd name="connsiteX201" fmla="*/ 4088180 w 7467663"/>
              <a:gd name="connsiteY201" fmla="*/ 3929774 h 6858000"/>
              <a:gd name="connsiteX202" fmla="*/ 4184555 w 7467663"/>
              <a:gd name="connsiteY202" fmla="*/ 4010683 h 6858000"/>
              <a:gd name="connsiteX203" fmla="*/ 4399563 w 7467663"/>
              <a:gd name="connsiteY203" fmla="*/ 4158106 h 6858000"/>
              <a:gd name="connsiteX204" fmla="*/ 4684469 w 7467663"/>
              <a:gd name="connsiteY204" fmla="*/ 4364680 h 6858000"/>
              <a:gd name="connsiteX205" fmla="*/ 4690271 w 7467663"/>
              <a:gd name="connsiteY205" fmla="*/ 4370034 h 6858000"/>
              <a:gd name="connsiteX206" fmla="*/ 4136093 w 7467663"/>
              <a:gd name="connsiteY206" fmla="*/ 3858466 h 6858000"/>
              <a:gd name="connsiteX207" fmla="*/ 3670252 w 7467663"/>
              <a:gd name="connsiteY207" fmla="*/ 3622798 h 6858000"/>
              <a:gd name="connsiteX208" fmla="*/ 4440129 w 7467663"/>
              <a:gd name="connsiteY208" fmla="*/ 3448571 h 6858000"/>
              <a:gd name="connsiteX209" fmla="*/ 4856525 w 7467663"/>
              <a:gd name="connsiteY209" fmla="*/ 3915351 h 6858000"/>
              <a:gd name="connsiteX210" fmla="*/ 5059055 w 7467663"/>
              <a:gd name="connsiteY210" fmla="*/ 4108918 h 6858000"/>
              <a:gd name="connsiteX211" fmla="*/ 5290070 w 7467663"/>
              <a:gd name="connsiteY211" fmla="*/ 4263619 h 6858000"/>
              <a:gd name="connsiteX212" fmla="*/ 4834991 w 7467663"/>
              <a:gd name="connsiteY212" fmla="*/ 3830985 h 6858000"/>
              <a:gd name="connsiteX213" fmla="*/ 4440129 w 7467663"/>
              <a:gd name="connsiteY213" fmla="*/ 3448571 h 6858000"/>
              <a:gd name="connsiteX214" fmla="*/ 4441737 w 7467663"/>
              <a:gd name="connsiteY214" fmla="*/ 3399734 h 6858000"/>
              <a:gd name="connsiteX215" fmla="*/ 4431236 w 7467663"/>
              <a:gd name="connsiteY215" fmla="*/ 3400954 h 6858000"/>
              <a:gd name="connsiteX216" fmla="*/ 4557150 w 7467663"/>
              <a:gd name="connsiteY216" fmla="*/ 3510023 h 6858000"/>
              <a:gd name="connsiteX217" fmla="*/ 4856936 w 7467663"/>
              <a:gd name="connsiteY217" fmla="*/ 3809146 h 6858000"/>
              <a:gd name="connsiteX218" fmla="*/ 5111996 w 7467663"/>
              <a:gd name="connsiteY218" fmla="*/ 4065759 h 6858000"/>
              <a:gd name="connsiteX219" fmla="*/ 5388878 w 7467663"/>
              <a:gd name="connsiteY219" fmla="*/ 4300185 h 6858000"/>
              <a:gd name="connsiteX220" fmla="*/ 5425556 w 7467663"/>
              <a:gd name="connsiteY220" fmla="*/ 4308967 h 6858000"/>
              <a:gd name="connsiteX221" fmla="*/ 4943646 w 7467663"/>
              <a:gd name="connsiteY221" fmla="*/ 3822916 h 6858000"/>
              <a:gd name="connsiteX222" fmla="*/ 4594837 w 7467663"/>
              <a:gd name="connsiteY222" fmla="*/ 3532274 h 6858000"/>
              <a:gd name="connsiteX223" fmla="*/ 4441737 w 7467663"/>
              <a:gd name="connsiteY223" fmla="*/ 3399734 h 6858000"/>
              <a:gd name="connsiteX224" fmla="*/ 5425834 w 7467663"/>
              <a:gd name="connsiteY224" fmla="*/ 3162785 h 6858000"/>
              <a:gd name="connsiteX225" fmla="*/ 5401644 w 7467663"/>
              <a:gd name="connsiteY225" fmla="*/ 3617847 h 6858000"/>
              <a:gd name="connsiteX226" fmla="*/ 5467256 w 7467663"/>
              <a:gd name="connsiteY226" fmla="*/ 4175494 h 6858000"/>
              <a:gd name="connsiteX227" fmla="*/ 5448069 w 7467663"/>
              <a:gd name="connsiteY227" fmla="*/ 3567554 h 6858000"/>
              <a:gd name="connsiteX228" fmla="*/ 5425834 w 7467663"/>
              <a:gd name="connsiteY228" fmla="*/ 3162785 h 6858000"/>
              <a:gd name="connsiteX229" fmla="*/ 1318687 w 7467663"/>
              <a:gd name="connsiteY229" fmla="*/ 3113840 h 6858000"/>
              <a:gd name="connsiteX230" fmla="*/ 1066793 w 7467663"/>
              <a:gd name="connsiteY230" fmla="*/ 3212171 h 6858000"/>
              <a:gd name="connsiteX231" fmla="*/ 993319 w 7467663"/>
              <a:gd name="connsiteY231" fmla="*/ 3247648 h 6858000"/>
              <a:gd name="connsiteX232" fmla="*/ 853081 w 7467663"/>
              <a:gd name="connsiteY232" fmla="*/ 3312410 h 6858000"/>
              <a:gd name="connsiteX233" fmla="*/ 805957 w 7467663"/>
              <a:gd name="connsiteY233" fmla="*/ 3330443 h 6858000"/>
              <a:gd name="connsiteX234" fmla="*/ 1318687 w 7467663"/>
              <a:gd name="connsiteY234" fmla="*/ 3113840 h 6858000"/>
              <a:gd name="connsiteX235" fmla="*/ 5453702 w 7467663"/>
              <a:gd name="connsiteY235" fmla="*/ 3090882 h 6858000"/>
              <a:gd name="connsiteX236" fmla="*/ 5480135 w 7467663"/>
              <a:gd name="connsiteY236" fmla="*/ 3565802 h 6858000"/>
              <a:gd name="connsiteX237" fmla="*/ 5499023 w 7467663"/>
              <a:gd name="connsiteY237" fmla="*/ 4166310 h 6858000"/>
              <a:gd name="connsiteX238" fmla="*/ 5547022 w 7467663"/>
              <a:gd name="connsiteY238" fmla="*/ 3607838 h 6858000"/>
              <a:gd name="connsiteX239" fmla="*/ 5515964 w 7467663"/>
              <a:gd name="connsiteY239" fmla="*/ 3378541 h 6858000"/>
              <a:gd name="connsiteX240" fmla="*/ 5453702 w 7467663"/>
              <a:gd name="connsiteY240" fmla="*/ 3090882 h 6858000"/>
              <a:gd name="connsiteX241" fmla="*/ 1238695 w 7467663"/>
              <a:gd name="connsiteY241" fmla="*/ 3076820 h 6858000"/>
              <a:gd name="connsiteX242" fmla="*/ 716371 w 7467663"/>
              <a:gd name="connsiteY242" fmla="*/ 3293249 h 6858000"/>
              <a:gd name="connsiteX243" fmla="*/ 579522 w 7467663"/>
              <a:gd name="connsiteY243" fmla="*/ 3371759 h 6858000"/>
              <a:gd name="connsiteX244" fmla="*/ 600288 w 7467663"/>
              <a:gd name="connsiteY244" fmla="*/ 3365555 h 6858000"/>
              <a:gd name="connsiteX245" fmla="*/ 840692 w 7467663"/>
              <a:gd name="connsiteY245" fmla="*/ 3284921 h 6858000"/>
              <a:gd name="connsiteX246" fmla="*/ 979248 w 7467663"/>
              <a:gd name="connsiteY246" fmla="*/ 3221003 h 6858000"/>
              <a:gd name="connsiteX247" fmla="*/ 1053282 w 7467663"/>
              <a:gd name="connsiteY247" fmla="*/ 3185247 h 6858000"/>
              <a:gd name="connsiteX248" fmla="*/ 1320603 w 7467663"/>
              <a:gd name="connsiteY248" fmla="*/ 3081281 h 6858000"/>
              <a:gd name="connsiteX249" fmla="*/ 1238695 w 7467663"/>
              <a:gd name="connsiteY249" fmla="*/ 3076820 h 6858000"/>
              <a:gd name="connsiteX250" fmla="*/ 5425627 w 7467663"/>
              <a:gd name="connsiteY250" fmla="*/ 2954192 h 6858000"/>
              <a:gd name="connsiteX251" fmla="*/ 5470770 w 7467663"/>
              <a:gd name="connsiteY251" fmla="*/ 3005435 h 6858000"/>
              <a:gd name="connsiteX252" fmla="*/ 5519779 w 7467663"/>
              <a:gd name="connsiteY252" fmla="*/ 4359223 h 6858000"/>
              <a:gd name="connsiteX253" fmla="*/ 5520293 w 7467663"/>
              <a:gd name="connsiteY253" fmla="*/ 4360602 h 6858000"/>
              <a:gd name="connsiteX254" fmla="*/ 5767221 w 7467663"/>
              <a:gd name="connsiteY254" fmla="*/ 4665564 h 6858000"/>
              <a:gd name="connsiteX255" fmla="*/ 6937169 w 7467663"/>
              <a:gd name="connsiteY255" fmla="*/ 4815941 h 6858000"/>
              <a:gd name="connsiteX256" fmla="*/ 6953922 w 7467663"/>
              <a:gd name="connsiteY256" fmla="*/ 4890068 h 6858000"/>
              <a:gd name="connsiteX257" fmla="*/ 6071359 w 7467663"/>
              <a:gd name="connsiteY257" fmla="*/ 4770770 h 6858000"/>
              <a:gd name="connsiteX258" fmla="*/ 6038839 w 7467663"/>
              <a:gd name="connsiteY258" fmla="*/ 4764474 h 6858000"/>
              <a:gd name="connsiteX259" fmla="*/ 6038706 w 7467663"/>
              <a:gd name="connsiteY259" fmla="*/ 4763847 h 6858000"/>
              <a:gd name="connsiteX260" fmla="*/ 6037784 w 7467663"/>
              <a:gd name="connsiteY260" fmla="*/ 4764270 h 6858000"/>
              <a:gd name="connsiteX261" fmla="*/ 6038839 w 7467663"/>
              <a:gd name="connsiteY261" fmla="*/ 4764474 h 6858000"/>
              <a:gd name="connsiteX262" fmla="*/ 6040338 w 7467663"/>
              <a:gd name="connsiteY262" fmla="*/ 4771418 h 6858000"/>
              <a:gd name="connsiteX263" fmla="*/ 6024488 w 7467663"/>
              <a:gd name="connsiteY263" fmla="*/ 4809903 h 6858000"/>
              <a:gd name="connsiteX264" fmla="*/ 5599771 w 7467663"/>
              <a:gd name="connsiteY264" fmla="*/ 5509652 h 6858000"/>
              <a:gd name="connsiteX265" fmla="*/ 5548843 w 7467663"/>
              <a:gd name="connsiteY265" fmla="*/ 5563845 h 6858000"/>
              <a:gd name="connsiteX266" fmla="*/ 5940952 w 7467663"/>
              <a:gd name="connsiteY266" fmla="*/ 6250028 h 6858000"/>
              <a:gd name="connsiteX267" fmla="*/ 6043441 w 7467663"/>
              <a:gd name="connsiteY267" fmla="*/ 6665847 h 6858000"/>
              <a:gd name="connsiteX268" fmla="*/ 6093432 w 7467663"/>
              <a:gd name="connsiteY268" fmla="*/ 6858000 h 6858000"/>
              <a:gd name="connsiteX269" fmla="*/ 6034344 w 7467663"/>
              <a:gd name="connsiteY269" fmla="*/ 6858000 h 6858000"/>
              <a:gd name="connsiteX270" fmla="*/ 6026679 w 7467663"/>
              <a:gd name="connsiteY270" fmla="*/ 6836959 h 6858000"/>
              <a:gd name="connsiteX271" fmla="*/ 5800441 w 7467663"/>
              <a:gd name="connsiteY271" fmla="*/ 6335286 h 6858000"/>
              <a:gd name="connsiteX272" fmla="*/ 5526562 w 7467663"/>
              <a:gd name="connsiteY272" fmla="*/ 5705388 h 6858000"/>
              <a:gd name="connsiteX273" fmla="*/ 5519640 w 7467663"/>
              <a:gd name="connsiteY273" fmla="*/ 5683774 h 6858000"/>
              <a:gd name="connsiteX274" fmla="*/ 5844559 w 7467663"/>
              <a:gd name="connsiteY274" fmla="*/ 6553349 h 6858000"/>
              <a:gd name="connsiteX275" fmla="*/ 5975994 w 7467663"/>
              <a:gd name="connsiteY275" fmla="*/ 6858000 h 6858000"/>
              <a:gd name="connsiteX276" fmla="*/ 5898547 w 7467663"/>
              <a:gd name="connsiteY276" fmla="*/ 6858000 h 6858000"/>
              <a:gd name="connsiteX277" fmla="*/ 5682041 w 7467663"/>
              <a:gd name="connsiteY277" fmla="*/ 6355860 h 6858000"/>
              <a:gd name="connsiteX278" fmla="*/ 5461758 w 7467663"/>
              <a:gd name="connsiteY278" fmla="*/ 5820220 h 6858000"/>
              <a:gd name="connsiteX279" fmla="*/ 5237282 w 7467663"/>
              <a:gd name="connsiteY279" fmla="*/ 6579086 h 6858000"/>
              <a:gd name="connsiteX280" fmla="*/ 5115009 w 7467663"/>
              <a:gd name="connsiteY280" fmla="*/ 6858000 h 6858000"/>
              <a:gd name="connsiteX281" fmla="*/ 5028074 w 7467663"/>
              <a:gd name="connsiteY281" fmla="*/ 6858000 h 6858000"/>
              <a:gd name="connsiteX282" fmla="*/ 5079508 w 7467663"/>
              <a:gd name="connsiteY282" fmla="*/ 6749074 h 6858000"/>
              <a:gd name="connsiteX283" fmla="*/ 5371846 w 7467663"/>
              <a:gd name="connsiteY283" fmla="*/ 5924413 h 6858000"/>
              <a:gd name="connsiteX284" fmla="*/ 5270512 w 7467663"/>
              <a:gd name="connsiteY284" fmla="*/ 6138975 h 6858000"/>
              <a:gd name="connsiteX285" fmla="*/ 5062409 w 7467663"/>
              <a:gd name="connsiteY285" fmla="*/ 6653544 h 6858000"/>
              <a:gd name="connsiteX286" fmla="*/ 5036628 w 7467663"/>
              <a:gd name="connsiteY286" fmla="*/ 6754247 h 6858000"/>
              <a:gd name="connsiteX287" fmla="*/ 5009112 w 7467663"/>
              <a:gd name="connsiteY287" fmla="*/ 6858000 h 6858000"/>
              <a:gd name="connsiteX288" fmla="*/ 4976679 w 7467663"/>
              <a:gd name="connsiteY288" fmla="*/ 6858000 h 6858000"/>
              <a:gd name="connsiteX289" fmla="*/ 5006537 w 7467663"/>
              <a:gd name="connsiteY289" fmla="*/ 6747068 h 6858000"/>
              <a:gd name="connsiteX290" fmla="*/ 5032723 w 7467663"/>
              <a:gd name="connsiteY290" fmla="*/ 6644957 h 6858000"/>
              <a:gd name="connsiteX291" fmla="*/ 5242949 w 7467663"/>
              <a:gd name="connsiteY291" fmla="*/ 6125175 h 6858000"/>
              <a:gd name="connsiteX292" fmla="*/ 5286321 w 7467663"/>
              <a:gd name="connsiteY292" fmla="*/ 6033555 h 6858000"/>
              <a:gd name="connsiteX293" fmla="*/ 5008210 w 7467663"/>
              <a:gd name="connsiteY293" fmla="*/ 6649194 h 6858000"/>
              <a:gd name="connsiteX294" fmla="*/ 4986321 w 7467663"/>
              <a:gd name="connsiteY294" fmla="*/ 6765687 h 6858000"/>
              <a:gd name="connsiteX295" fmla="*/ 4973474 w 7467663"/>
              <a:gd name="connsiteY295" fmla="*/ 6858000 h 6858000"/>
              <a:gd name="connsiteX296" fmla="*/ 4907178 w 7467663"/>
              <a:gd name="connsiteY296" fmla="*/ 6858000 h 6858000"/>
              <a:gd name="connsiteX297" fmla="*/ 4910810 w 7467663"/>
              <a:gd name="connsiteY297" fmla="*/ 6829660 h 6858000"/>
              <a:gd name="connsiteX298" fmla="*/ 4987461 w 7467663"/>
              <a:gd name="connsiteY298" fmla="*/ 6432994 h 6858000"/>
              <a:gd name="connsiteX299" fmla="*/ 5179262 w 7467663"/>
              <a:gd name="connsiteY299" fmla="*/ 6035044 h 6858000"/>
              <a:gd name="connsiteX300" fmla="*/ 4689678 w 7467663"/>
              <a:gd name="connsiteY300" fmla="*/ 6440241 h 6858000"/>
              <a:gd name="connsiteX301" fmla="*/ 4477543 w 7467663"/>
              <a:gd name="connsiteY301" fmla="*/ 6674836 h 6858000"/>
              <a:gd name="connsiteX302" fmla="*/ 4329957 w 7467663"/>
              <a:gd name="connsiteY302" fmla="*/ 6858000 h 6858000"/>
              <a:gd name="connsiteX303" fmla="*/ 4218595 w 7467663"/>
              <a:gd name="connsiteY303" fmla="*/ 6858000 h 6858000"/>
              <a:gd name="connsiteX304" fmla="*/ 4368888 w 7467663"/>
              <a:gd name="connsiteY304" fmla="*/ 6668412 h 6858000"/>
              <a:gd name="connsiteX305" fmla="*/ 4563091 w 7467663"/>
              <a:gd name="connsiteY305" fmla="*/ 6442508 h 6858000"/>
              <a:gd name="connsiteX306" fmla="*/ 5387324 w 7467663"/>
              <a:gd name="connsiteY306" fmla="*/ 5705830 h 6858000"/>
              <a:gd name="connsiteX307" fmla="*/ 5073620 w 7467663"/>
              <a:gd name="connsiteY307" fmla="*/ 5955437 h 6858000"/>
              <a:gd name="connsiteX308" fmla="*/ 4689789 w 7467663"/>
              <a:gd name="connsiteY308" fmla="*/ 6268382 h 6858000"/>
              <a:gd name="connsiteX309" fmla="*/ 4418722 w 7467663"/>
              <a:gd name="connsiteY309" fmla="*/ 6570886 h 6858000"/>
              <a:gd name="connsiteX310" fmla="*/ 4214944 w 7467663"/>
              <a:gd name="connsiteY310" fmla="*/ 6858000 h 6858000"/>
              <a:gd name="connsiteX311" fmla="*/ 4177898 w 7467663"/>
              <a:gd name="connsiteY311" fmla="*/ 6858000 h 6858000"/>
              <a:gd name="connsiteX312" fmla="*/ 4391597 w 7467663"/>
              <a:gd name="connsiteY312" fmla="*/ 6556370 h 6858000"/>
              <a:gd name="connsiteX313" fmla="*/ 4668889 w 7467663"/>
              <a:gd name="connsiteY313" fmla="*/ 6246399 h 6858000"/>
              <a:gd name="connsiteX314" fmla="*/ 5055427 w 7467663"/>
              <a:gd name="connsiteY314" fmla="*/ 5931476 h 6858000"/>
              <a:gd name="connsiteX315" fmla="*/ 5371814 w 7467663"/>
              <a:gd name="connsiteY315" fmla="*/ 5678975 h 6858000"/>
              <a:gd name="connsiteX316" fmla="*/ 4987918 w 7467663"/>
              <a:gd name="connsiteY316" fmla="*/ 5838701 h 6858000"/>
              <a:gd name="connsiteX317" fmla="*/ 4317146 w 7467663"/>
              <a:gd name="connsiteY317" fmla="*/ 6587716 h 6858000"/>
              <a:gd name="connsiteX318" fmla="*/ 4171627 w 7467663"/>
              <a:gd name="connsiteY318" fmla="*/ 6858000 h 6858000"/>
              <a:gd name="connsiteX319" fmla="*/ 4081585 w 7467663"/>
              <a:gd name="connsiteY319" fmla="*/ 6858000 h 6858000"/>
              <a:gd name="connsiteX320" fmla="*/ 4238603 w 7467663"/>
              <a:gd name="connsiteY320" fmla="*/ 6559341 h 6858000"/>
              <a:gd name="connsiteX321" fmla="*/ 4778333 w 7467663"/>
              <a:gd name="connsiteY321" fmla="*/ 5873626 h 6858000"/>
              <a:gd name="connsiteX322" fmla="*/ 5414185 w 7467663"/>
              <a:gd name="connsiteY322" fmla="*/ 5573882 h 6858000"/>
              <a:gd name="connsiteX323" fmla="*/ 5959648 w 7467663"/>
              <a:gd name="connsiteY323" fmla="*/ 4760797 h 6858000"/>
              <a:gd name="connsiteX324" fmla="*/ 5355019 w 7467663"/>
              <a:gd name="connsiteY324" fmla="*/ 4734672 h 6858000"/>
              <a:gd name="connsiteX325" fmla="*/ 5083565 w 7467663"/>
              <a:gd name="connsiteY325" fmla="*/ 5179121 h 6858000"/>
              <a:gd name="connsiteX326" fmla="*/ 4713577 w 7467663"/>
              <a:gd name="connsiteY326" fmla="*/ 5616803 h 6858000"/>
              <a:gd name="connsiteX327" fmla="*/ 3989559 w 7467663"/>
              <a:gd name="connsiteY327" fmla="*/ 6145945 h 6858000"/>
              <a:gd name="connsiteX328" fmla="*/ 3939824 w 7467663"/>
              <a:gd name="connsiteY328" fmla="*/ 6066900 h 6858000"/>
              <a:gd name="connsiteX329" fmla="*/ 4584537 w 7467663"/>
              <a:gd name="connsiteY329" fmla="*/ 5324826 h 6858000"/>
              <a:gd name="connsiteX330" fmla="*/ 5037105 w 7467663"/>
              <a:gd name="connsiteY330" fmla="*/ 5088765 h 6858000"/>
              <a:gd name="connsiteX331" fmla="*/ 5039930 w 7467663"/>
              <a:gd name="connsiteY331" fmla="*/ 5089585 h 6858000"/>
              <a:gd name="connsiteX332" fmla="*/ 5263764 w 7467663"/>
              <a:gd name="connsiteY332" fmla="*/ 4735525 h 6858000"/>
              <a:gd name="connsiteX333" fmla="*/ 4086300 w 7467663"/>
              <a:gd name="connsiteY333" fmla="*/ 4884599 h 6858000"/>
              <a:gd name="connsiteX334" fmla="*/ 4085485 w 7467663"/>
              <a:gd name="connsiteY334" fmla="*/ 4899070 h 6858000"/>
              <a:gd name="connsiteX335" fmla="*/ 3871915 w 7467663"/>
              <a:gd name="connsiteY335" fmla="*/ 5253645 h 6858000"/>
              <a:gd name="connsiteX336" fmla="*/ 3799374 w 7467663"/>
              <a:gd name="connsiteY336" fmla="*/ 5466127 h 6858000"/>
              <a:gd name="connsiteX337" fmla="*/ 3498850 w 7467663"/>
              <a:gd name="connsiteY337" fmla="*/ 6661888 h 6858000"/>
              <a:gd name="connsiteX338" fmla="*/ 3399216 w 7467663"/>
              <a:gd name="connsiteY338" fmla="*/ 6858000 h 6858000"/>
              <a:gd name="connsiteX339" fmla="*/ 3303688 w 7467663"/>
              <a:gd name="connsiteY339" fmla="*/ 6858000 h 6858000"/>
              <a:gd name="connsiteX340" fmla="*/ 3391774 w 7467663"/>
              <a:gd name="connsiteY340" fmla="*/ 6697181 h 6858000"/>
              <a:gd name="connsiteX341" fmla="*/ 3735540 w 7467663"/>
              <a:gd name="connsiteY341" fmla="*/ 5546923 h 6858000"/>
              <a:gd name="connsiteX342" fmla="*/ 3729438 w 7467663"/>
              <a:gd name="connsiteY342" fmla="*/ 5569058 h 6858000"/>
              <a:gd name="connsiteX343" fmla="*/ 3707782 w 7467663"/>
              <a:gd name="connsiteY343" fmla="*/ 5644908 h 6858000"/>
              <a:gd name="connsiteX344" fmla="*/ 3583827 w 7467663"/>
              <a:gd name="connsiteY344" fmla="*/ 6039215 h 6858000"/>
              <a:gd name="connsiteX345" fmla="*/ 3547861 w 7467663"/>
              <a:gd name="connsiteY345" fmla="*/ 6129609 h 6858000"/>
              <a:gd name="connsiteX346" fmla="*/ 3490905 w 7467663"/>
              <a:gd name="connsiteY346" fmla="*/ 6277660 h 6858000"/>
              <a:gd name="connsiteX347" fmla="*/ 3455859 w 7467663"/>
              <a:gd name="connsiteY347" fmla="*/ 6391301 h 6858000"/>
              <a:gd name="connsiteX348" fmla="*/ 3429112 w 7467663"/>
              <a:gd name="connsiteY348" fmla="*/ 6479469 h 6858000"/>
              <a:gd name="connsiteX349" fmla="*/ 3304862 w 7467663"/>
              <a:gd name="connsiteY349" fmla="*/ 6796476 h 6858000"/>
              <a:gd name="connsiteX350" fmla="*/ 3276071 w 7467663"/>
              <a:gd name="connsiteY350" fmla="*/ 6858000 h 6858000"/>
              <a:gd name="connsiteX351" fmla="*/ 3240805 w 7467663"/>
              <a:gd name="connsiteY351" fmla="*/ 6858000 h 6858000"/>
              <a:gd name="connsiteX352" fmla="*/ 3275917 w 7467663"/>
              <a:gd name="connsiteY352" fmla="*/ 6783192 h 6858000"/>
              <a:gd name="connsiteX353" fmla="*/ 3399358 w 7467663"/>
              <a:gd name="connsiteY353" fmla="*/ 6469011 h 6858000"/>
              <a:gd name="connsiteX354" fmla="*/ 3425650 w 7467663"/>
              <a:gd name="connsiteY354" fmla="*/ 6381333 h 6858000"/>
              <a:gd name="connsiteX355" fmla="*/ 3460661 w 7467663"/>
              <a:gd name="connsiteY355" fmla="*/ 6266763 h 6858000"/>
              <a:gd name="connsiteX356" fmla="*/ 3518021 w 7467663"/>
              <a:gd name="connsiteY356" fmla="*/ 6117298 h 6858000"/>
              <a:gd name="connsiteX357" fmla="*/ 3554035 w 7467663"/>
              <a:gd name="connsiteY357" fmla="*/ 6027832 h 6858000"/>
              <a:gd name="connsiteX358" fmla="*/ 3677174 w 7467663"/>
              <a:gd name="connsiteY358" fmla="*/ 5636351 h 6858000"/>
              <a:gd name="connsiteX359" fmla="*/ 3698819 w 7467663"/>
              <a:gd name="connsiteY359" fmla="*/ 5560503 h 6858000"/>
              <a:gd name="connsiteX360" fmla="*/ 3702094 w 7467663"/>
              <a:gd name="connsiteY360" fmla="*/ 5549194 h 6858000"/>
              <a:gd name="connsiteX361" fmla="*/ 3398355 w 7467663"/>
              <a:gd name="connsiteY361" fmla="*/ 6094603 h 6858000"/>
              <a:gd name="connsiteX362" fmla="*/ 3193941 w 7467663"/>
              <a:gd name="connsiteY362" fmla="*/ 6798775 h 6858000"/>
              <a:gd name="connsiteX363" fmla="*/ 3184140 w 7467663"/>
              <a:gd name="connsiteY363" fmla="*/ 6858000 h 6858000"/>
              <a:gd name="connsiteX364" fmla="*/ 3099978 w 7467663"/>
              <a:gd name="connsiteY364" fmla="*/ 6858000 h 6858000"/>
              <a:gd name="connsiteX365" fmla="*/ 3101556 w 7467663"/>
              <a:gd name="connsiteY365" fmla="*/ 6843337 h 6858000"/>
              <a:gd name="connsiteX366" fmla="*/ 3370162 w 7467663"/>
              <a:gd name="connsiteY366" fmla="*/ 5785550 h 6858000"/>
              <a:gd name="connsiteX367" fmla="*/ 3746477 w 7467663"/>
              <a:gd name="connsiteY367" fmla="*/ 5377889 h 6858000"/>
              <a:gd name="connsiteX368" fmla="*/ 3863399 w 7467663"/>
              <a:gd name="connsiteY368" fmla="*/ 5087257 h 6858000"/>
              <a:gd name="connsiteX369" fmla="*/ 3968712 w 7467663"/>
              <a:gd name="connsiteY369" fmla="*/ 4913989 h 6858000"/>
              <a:gd name="connsiteX370" fmla="*/ 2792390 w 7467663"/>
              <a:gd name="connsiteY370" fmla="*/ 5382974 h 6858000"/>
              <a:gd name="connsiteX371" fmla="*/ 2714982 w 7467663"/>
              <a:gd name="connsiteY371" fmla="*/ 5427051 h 6858000"/>
              <a:gd name="connsiteX372" fmla="*/ 2813361 w 7467663"/>
              <a:gd name="connsiteY372" fmla="*/ 6023912 h 6858000"/>
              <a:gd name="connsiteX373" fmla="*/ 2688430 w 7467663"/>
              <a:gd name="connsiteY373" fmla="*/ 6801564 h 6858000"/>
              <a:gd name="connsiteX374" fmla="*/ 2629626 w 7467663"/>
              <a:gd name="connsiteY374" fmla="*/ 6763394 h 6858000"/>
              <a:gd name="connsiteX375" fmla="*/ 2565328 w 7467663"/>
              <a:gd name="connsiteY375" fmla="*/ 5516399 h 6858000"/>
              <a:gd name="connsiteX376" fmla="*/ 1922999 w 7467663"/>
              <a:gd name="connsiteY376" fmla="*/ 5980343 h 6858000"/>
              <a:gd name="connsiteX377" fmla="*/ 1950261 w 7467663"/>
              <a:gd name="connsiteY377" fmla="*/ 6405858 h 6858000"/>
              <a:gd name="connsiteX378" fmla="*/ 2365554 w 7467663"/>
              <a:gd name="connsiteY378" fmla="*/ 6759107 h 6858000"/>
              <a:gd name="connsiteX379" fmla="*/ 2424142 w 7467663"/>
              <a:gd name="connsiteY379" fmla="*/ 6858000 h 6858000"/>
              <a:gd name="connsiteX380" fmla="*/ 2395994 w 7467663"/>
              <a:gd name="connsiteY380" fmla="*/ 6858000 h 6858000"/>
              <a:gd name="connsiteX381" fmla="*/ 2392863 w 7467663"/>
              <a:gd name="connsiteY381" fmla="*/ 6852964 h 6858000"/>
              <a:gd name="connsiteX382" fmla="*/ 2017589 w 7467663"/>
              <a:gd name="connsiteY382" fmla="*/ 6493982 h 6858000"/>
              <a:gd name="connsiteX383" fmla="*/ 2147336 w 7467663"/>
              <a:gd name="connsiteY383" fmla="*/ 6594052 h 6858000"/>
              <a:gd name="connsiteX384" fmla="*/ 2207047 w 7467663"/>
              <a:gd name="connsiteY384" fmla="*/ 6654540 h 6858000"/>
              <a:gd name="connsiteX385" fmla="*/ 2299106 w 7467663"/>
              <a:gd name="connsiteY385" fmla="*/ 6778931 h 6858000"/>
              <a:gd name="connsiteX386" fmla="*/ 2314430 w 7467663"/>
              <a:gd name="connsiteY386" fmla="*/ 6801144 h 6858000"/>
              <a:gd name="connsiteX387" fmla="*/ 2352406 w 7467663"/>
              <a:gd name="connsiteY387" fmla="*/ 6858000 h 6858000"/>
              <a:gd name="connsiteX388" fmla="*/ 2314492 w 7467663"/>
              <a:gd name="connsiteY388" fmla="*/ 6858000 h 6858000"/>
              <a:gd name="connsiteX389" fmla="*/ 2288095 w 7467663"/>
              <a:gd name="connsiteY389" fmla="*/ 6818030 h 6858000"/>
              <a:gd name="connsiteX390" fmla="*/ 2272768 w 7467663"/>
              <a:gd name="connsiteY390" fmla="*/ 6795822 h 6858000"/>
              <a:gd name="connsiteX391" fmla="*/ 2182715 w 7467663"/>
              <a:gd name="connsiteY391" fmla="*/ 6675071 h 6858000"/>
              <a:gd name="connsiteX392" fmla="*/ 2032061 w 7467663"/>
              <a:gd name="connsiteY392" fmla="*/ 6541380 h 6858000"/>
              <a:gd name="connsiteX393" fmla="*/ 2257220 w 7467663"/>
              <a:gd name="connsiteY393" fmla="*/ 6826257 h 6858000"/>
              <a:gd name="connsiteX394" fmla="*/ 2281324 w 7467663"/>
              <a:gd name="connsiteY394" fmla="*/ 6858000 h 6858000"/>
              <a:gd name="connsiteX395" fmla="*/ 2242860 w 7467663"/>
              <a:gd name="connsiteY395" fmla="*/ 6858000 h 6858000"/>
              <a:gd name="connsiteX396" fmla="*/ 2232818 w 7467663"/>
              <a:gd name="connsiteY396" fmla="*/ 6844926 h 6858000"/>
              <a:gd name="connsiteX397" fmla="*/ 1990172 w 7467663"/>
              <a:gd name="connsiteY397" fmla="*/ 6542121 h 6858000"/>
              <a:gd name="connsiteX398" fmla="*/ 2124090 w 7467663"/>
              <a:gd name="connsiteY398" fmla="*/ 6761017 h 6858000"/>
              <a:gd name="connsiteX399" fmla="*/ 2200380 w 7467663"/>
              <a:gd name="connsiteY399" fmla="*/ 6858000 h 6858000"/>
              <a:gd name="connsiteX400" fmla="*/ 2147507 w 7467663"/>
              <a:gd name="connsiteY400" fmla="*/ 6858000 h 6858000"/>
              <a:gd name="connsiteX401" fmla="*/ 2070668 w 7467663"/>
              <a:gd name="connsiteY401" fmla="*/ 6761520 h 6858000"/>
              <a:gd name="connsiteX402" fmla="*/ 1975142 w 7467663"/>
              <a:gd name="connsiteY402" fmla="*/ 6585570 h 6858000"/>
              <a:gd name="connsiteX403" fmla="*/ 2050035 w 7467663"/>
              <a:gd name="connsiteY403" fmla="*/ 6813345 h 6858000"/>
              <a:gd name="connsiteX404" fmla="*/ 2063025 w 7467663"/>
              <a:gd name="connsiteY404" fmla="*/ 6858000 h 6858000"/>
              <a:gd name="connsiteX405" fmla="*/ 2021675 w 7467663"/>
              <a:gd name="connsiteY405" fmla="*/ 6858000 h 6858000"/>
              <a:gd name="connsiteX406" fmla="*/ 2019308 w 7467663"/>
              <a:gd name="connsiteY406" fmla="*/ 6847118 h 6858000"/>
              <a:gd name="connsiteX407" fmla="*/ 1938835 w 7467663"/>
              <a:gd name="connsiteY407" fmla="*/ 6551160 h 6858000"/>
              <a:gd name="connsiteX408" fmla="*/ 1953230 w 7467663"/>
              <a:gd name="connsiteY408" fmla="*/ 6759699 h 6858000"/>
              <a:gd name="connsiteX409" fmla="*/ 1956763 w 7467663"/>
              <a:gd name="connsiteY409" fmla="*/ 6778191 h 6858000"/>
              <a:gd name="connsiteX410" fmla="*/ 1967925 w 7467663"/>
              <a:gd name="connsiteY410" fmla="*/ 6858000 h 6858000"/>
              <a:gd name="connsiteX411" fmla="*/ 1936622 w 7467663"/>
              <a:gd name="connsiteY411" fmla="*/ 6858000 h 6858000"/>
              <a:gd name="connsiteX412" fmla="*/ 1926261 w 7467663"/>
              <a:gd name="connsiteY412" fmla="*/ 6784064 h 6858000"/>
              <a:gd name="connsiteX413" fmla="*/ 1922724 w 7467663"/>
              <a:gd name="connsiteY413" fmla="*/ 6765577 h 6858000"/>
              <a:gd name="connsiteX414" fmla="*/ 1904650 w 7467663"/>
              <a:gd name="connsiteY414" fmla="*/ 6639616 h 6858000"/>
              <a:gd name="connsiteX415" fmla="*/ 1885273 w 7467663"/>
              <a:gd name="connsiteY415" fmla="*/ 6858000 h 6858000"/>
              <a:gd name="connsiteX416" fmla="*/ 1854363 w 7467663"/>
              <a:gd name="connsiteY416" fmla="*/ 6858000 h 6858000"/>
              <a:gd name="connsiteX417" fmla="*/ 1880391 w 7467663"/>
              <a:gd name="connsiteY417" fmla="*/ 6603796 h 6858000"/>
              <a:gd name="connsiteX418" fmla="*/ 1818273 w 7467663"/>
              <a:gd name="connsiteY418" fmla="*/ 6715729 h 6858000"/>
              <a:gd name="connsiteX419" fmla="*/ 1794691 w 7467663"/>
              <a:gd name="connsiteY419" fmla="*/ 6843239 h 6858000"/>
              <a:gd name="connsiteX420" fmla="*/ 1794914 w 7467663"/>
              <a:gd name="connsiteY420" fmla="*/ 6858000 h 6858000"/>
              <a:gd name="connsiteX421" fmla="*/ 1746128 w 7467663"/>
              <a:gd name="connsiteY421" fmla="*/ 6858000 h 6858000"/>
              <a:gd name="connsiteX422" fmla="*/ 1753934 w 7467663"/>
              <a:gd name="connsiteY422" fmla="*/ 6724796 h 6858000"/>
              <a:gd name="connsiteX423" fmla="*/ 1792053 w 7467663"/>
              <a:gd name="connsiteY423" fmla="*/ 6572396 h 6858000"/>
              <a:gd name="connsiteX424" fmla="*/ 1862248 w 7467663"/>
              <a:gd name="connsiteY424" fmla="*/ 6266397 h 6858000"/>
              <a:gd name="connsiteX425" fmla="*/ 1862250 w 7467663"/>
              <a:gd name="connsiteY425" fmla="*/ 6033531 h 6858000"/>
              <a:gd name="connsiteX426" fmla="*/ 1211999 w 7467663"/>
              <a:gd name="connsiteY426" fmla="*/ 6683610 h 6858000"/>
              <a:gd name="connsiteX427" fmla="*/ 1213266 w 7467663"/>
              <a:gd name="connsiteY427" fmla="*/ 6691947 h 6858000"/>
              <a:gd name="connsiteX428" fmla="*/ 1203370 w 7467663"/>
              <a:gd name="connsiteY428" fmla="*/ 6850676 h 6858000"/>
              <a:gd name="connsiteX429" fmla="*/ 1203671 w 7467663"/>
              <a:gd name="connsiteY429" fmla="*/ 6858000 h 6858000"/>
              <a:gd name="connsiteX430" fmla="*/ 1143180 w 7467663"/>
              <a:gd name="connsiteY430" fmla="*/ 6858000 h 6858000"/>
              <a:gd name="connsiteX431" fmla="*/ 1142176 w 7467663"/>
              <a:gd name="connsiteY431" fmla="*/ 6766045 h 6858000"/>
              <a:gd name="connsiteX432" fmla="*/ 1067484 w 7467663"/>
              <a:gd name="connsiteY432" fmla="*/ 6858000 h 6858000"/>
              <a:gd name="connsiteX433" fmla="*/ 953928 w 7467663"/>
              <a:gd name="connsiteY433" fmla="*/ 6858000 h 6858000"/>
              <a:gd name="connsiteX434" fmla="*/ 959715 w 7467663"/>
              <a:gd name="connsiteY434" fmla="*/ 6850185 h 6858000"/>
              <a:gd name="connsiteX435" fmla="*/ 1483788 w 7467663"/>
              <a:gd name="connsiteY435" fmla="*/ 6259174 h 6858000"/>
              <a:gd name="connsiteX436" fmla="*/ 1100671 w 7467663"/>
              <a:gd name="connsiteY436" fmla="*/ 6252137 h 6858000"/>
              <a:gd name="connsiteX437" fmla="*/ 1090144 w 7467663"/>
              <a:gd name="connsiteY437" fmla="*/ 6256748 h 6858000"/>
              <a:gd name="connsiteX438" fmla="*/ 1095872 w 7467663"/>
              <a:gd name="connsiteY438" fmla="*/ 6271892 h 6858000"/>
              <a:gd name="connsiteX439" fmla="*/ 262785 w 7467663"/>
              <a:gd name="connsiteY439" fmla="*/ 6845450 h 6858000"/>
              <a:gd name="connsiteX440" fmla="*/ 209968 w 7467663"/>
              <a:gd name="connsiteY440" fmla="*/ 6770713 h 6858000"/>
              <a:gd name="connsiteX441" fmla="*/ 873460 w 7467663"/>
              <a:gd name="connsiteY441" fmla="*/ 6253768 h 6858000"/>
              <a:gd name="connsiteX442" fmla="*/ 192686 w 7467663"/>
              <a:gd name="connsiteY442" fmla="*/ 5849257 h 6858000"/>
              <a:gd name="connsiteX443" fmla="*/ 4696 w 7467663"/>
              <a:gd name="connsiteY443" fmla="*/ 5697668 h 6858000"/>
              <a:gd name="connsiteX444" fmla="*/ 0 w 7467663"/>
              <a:gd name="connsiteY444" fmla="*/ 5689984 h 6858000"/>
              <a:gd name="connsiteX445" fmla="*/ 0 w 7467663"/>
              <a:gd name="connsiteY445" fmla="*/ 5513472 h 6858000"/>
              <a:gd name="connsiteX446" fmla="*/ 174101 w 7467663"/>
              <a:gd name="connsiteY446" fmla="*/ 5620277 h 6858000"/>
              <a:gd name="connsiteX447" fmla="*/ 891800 w 7467663"/>
              <a:gd name="connsiteY447" fmla="*/ 6036935 h 6858000"/>
              <a:gd name="connsiteX448" fmla="*/ 1072219 w 7467663"/>
              <a:gd name="connsiteY448" fmla="*/ 6169443 h 6858000"/>
              <a:gd name="connsiteX449" fmla="*/ 1074117 w 7467663"/>
              <a:gd name="connsiteY449" fmla="*/ 6170301 h 6858000"/>
              <a:gd name="connsiteX450" fmla="*/ 1083114 w 7467663"/>
              <a:gd name="connsiteY450" fmla="*/ 6174131 h 6858000"/>
              <a:gd name="connsiteX451" fmla="*/ 1543010 w 7467663"/>
              <a:gd name="connsiteY451" fmla="*/ 6191140 h 6858000"/>
              <a:gd name="connsiteX452" fmla="*/ 1551080 w 7467663"/>
              <a:gd name="connsiteY452" fmla="*/ 6195006 h 6858000"/>
              <a:gd name="connsiteX453" fmla="*/ 2345443 w 7467663"/>
              <a:gd name="connsiteY453" fmla="*/ 5549882 h 6858000"/>
              <a:gd name="connsiteX454" fmla="*/ 1721499 w 7467663"/>
              <a:gd name="connsiteY454" fmla="*/ 5599969 h 6858000"/>
              <a:gd name="connsiteX455" fmla="*/ 767716 w 7467663"/>
              <a:gd name="connsiteY455" fmla="*/ 5472768 h 6858000"/>
              <a:gd name="connsiteX456" fmla="*/ 722147 w 7467663"/>
              <a:gd name="connsiteY456" fmla="*/ 5393091 h 6858000"/>
              <a:gd name="connsiteX457" fmla="*/ 1485552 w 7467663"/>
              <a:gd name="connsiteY457" fmla="*/ 5313202 h 6858000"/>
              <a:gd name="connsiteX458" fmla="*/ 2143004 w 7467663"/>
              <a:gd name="connsiteY458" fmla="*/ 5402420 h 6858000"/>
              <a:gd name="connsiteX459" fmla="*/ 1933391 w 7467663"/>
              <a:gd name="connsiteY459" fmla="*/ 5156971 h 6858000"/>
              <a:gd name="connsiteX460" fmla="*/ 1827118 w 7467663"/>
              <a:gd name="connsiteY460" fmla="*/ 4968410 h 6858000"/>
              <a:gd name="connsiteX461" fmla="*/ 1837349 w 7467663"/>
              <a:gd name="connsiteY461" fmla="*/ 4956357 h 6858000"/>
              <a:gd name="connsiteX462" fmla="*/ 2162835 w 7467663"/>
              <a:gd name="connsiteY462" fmla="*/ 5187853 h 6858000"/>
              <a:gd name="connsiteX463" fmla="*/ 2257167 w 7467663"/>
              <a:gd name="connsiteY463" fmla="*/ 5462123 h 6858000"/>
              <a:gd name="connsiteX464" fmla="*/ 2261598 w 7467663"/>
              <a:gd name="connsiteY464" fmla="*/ 5467998 h 6858000"/>
              <a:gd name="connsiteX465" fmla="*/ 2437177 w 7467663"/>
              <a:gd name="connsiteY465" fmla="*/ 5479608 h 6858000"/>
              <a:gd name="connsiteX466" fmla="*/ 2445247 w 7467663"/>
              <a:gd name="connsiteY466" fmla="*/ 5483476 h 6858000"/>
              <a:gd name="connsiteX467" fmla="*/ 2743626 w 7467663"/>
              <a:gd name="connsiteY467" fmla="*/ 5304819 h 6858000"/>
              <a:gd name="connsiteX468" fmla="*/ 3048102 w 7467663"/>
              <a:gd name="connsiteY468" fmla="*/ 5150595 h 6858000"/>
              <a:gd name="connsiteX469" fmla="*/ 1799414 w 7467663"/>
              <a:gd name="connsiteY469" fmla="*/ 4694732 h 6858000"/>
              <a:gd name="connsiteX470" fmla="*/ 1771735 w 7467663"/>
              <a:gd name="connsiteY470" fmla="*/ 4619929 h 6858000"/>
              <a:gd name="connsiteX471" fmla="*/ 3104273 w 7467663"/>
              <a:gd name="connsiteY471" fmla="*/ 5076159 h 6858000"/>
              <a:gd name="connsiteX472" fmla="*/ 3113245 w 7467663"/>
              <a:gd name="connsiteY472" fmla="*/ 5090705 h 6858000"/>
              <a:gd name="connsiteX473" fmla="*/ 3126294 w 7467663"/>
              <a:gd name="connsiteY473" fmla="*/ 5114400 h 6858000"/>
              <a:gd name="connsiteX474" fmla="*/ 3937433 w 7467663"/>
              <a:gd name="connsiteY474" fmla="*/ 4830473 h 6858000"/>
              <a:gd name="connsiteX475" fmla="*/ 3590475 w 7467663"/>
              <a:gd name="connsiteY475" fmla="*/ 4597974 h 6858000"/>
              <a:gd name="connsiteX476" fmla="*/ 3100264 w 7467663"/>
              <a:gd name="connsiteY476" fmla="*/ 4579845 h 6858000"/>
              <a:gd name="connsiteX477" fmla="*/ 2183576 w 7467663"/>
              <a:gd name="connsiteY477" fmla="*/ 4227150 h 6858000"/>
              <a:gd name="connsiteX478" fmla="*/ 2151029 w 7467663"/>
              <a:gd name="connsiteY478" fmla="*/ 4146947 h 6858000"/>
              <a:gd name="connsiteX479" fmla="*/ 3563434 w 7467663"/>
              <a:gd name="connsiteY479" fmla="*/ 4469115 h 6858000"/>
              <a:gd name="connsiteX480" fmla="*/ 3177952 w 7467663"/>
              <a:gd name="connsiteY480" fmla="*/ 3657386 h 6858000"/>
              <a:gd name="connsiteX481" fmla="*/ 3189263 w 7467663"/>
              <a:gd name="connsiteY481" fmla="*/ 3625726 h 6858000"/>
              <a:gd name="connsiteX482" fmla="*/ 3560912 w 7467663"/>
              <a:gd name="connsiteY482" fmla="*/ 4079863 h 6858000"/>
              <a:gd name="connsiteX483" fmla="*/ 3626636 w 7467663"/>
              <a:gd name="connsiteY483" fmla="*/ 4512230 h 6858000"/>
              <a:gd name="connsiteX484" fmla="*/ 3653088 w 7467663"/>
              <a:gd name="connsiteY484" fmla="*/ 4521417 h 6858000"/>
              <a:gd name="connsiteX485" fmla="*/ 3988128 w 7467663"/>
              <a:gd name="connsiteY485" fmla="*/ 4817267 h 6858000"/>
              <a:gd name="connsiteX486" fmla="*/ 4830582 w 7467663"/>
              <a:gd name="connsiteY486" fmla="*/ 4676000 h 6858000"/>
              <a:gd name="connsiteX487" fmla="*/ 4830100 w 7467663"/>
              <a:gd name="connsiteY487" fmla="*/ 4675554 h 6858000"/>
              <a:gd name="connsiteX488" fmla="*/ 4036318 w 7467663"/>
              <a:gd name="connsiteY488" fmla="*/ 4147013 h 6858000"/>
              <a:gd name="connsiteX489" fmla="*/ 3432098 w 7467663"/>
              <a:gd name="connsiteY489" fmla="*/ 3537312 h 6858000"/>
              <a:gd name="connsiteX490" fmla="*/ 3446761 w 7467663"/>
              <a:gd name="connsiteY490" fmla="*/ 3461278 h 6858000"/>
              <a:gd name="connsiteX491" fmla="*/ 4419733 w 7467663"/>
              <a:gd name="connsiteY491" fmla="*/ 3963555 h 6858000"/>
              <a:gd name="connsiteX492" fmla="*/ 4781371 w 7467663"/>
              <a:gd name="connsiteY492" fmla="*/ 4458604 h 6858000"/>
              <a:gd name="connsiteX493" fmla="*/ 4780440 w 7467663"/>
              <a:gd name="connsiteY493" fmla="*/ 4470290 h 6858000"/>
              <a:gd name="connsiteX494" fmla="*/ 4898954 w 7467663"/>
              <a:gd name="connsiteY494" fmla="*/ 4662092 h 6858000"/>
              <a:gd name="connsiteX495" fmla="*/ 4900699 w 7467663"/>
              <a:gd name="connsiteY495" fmla="*/ 4670867 h 6858000"/>
              <a:gd name="connsiteX496" fmla="*/ 5714511 w 7467663"/>
              <a:gd name="connsiteY496" fmla="*/ 4663483 h 6858000"/>
              <a:gd name="connsiteX497" fmla="*/ 5464793 w 7467663"/>
              <a:gd name="connsiteY497" fmla="*/ 4393556 h 6858000"/>
              <a:gd name="connsiteX498" fmla="*/ 5461897 w 7467663"/>
              <a:gd name="connsiteY498" fmla="*/ 4390879 h 6858000"/>
              <a:gd name="connsiteX499" fmla="*/ 4294126 w 7467663"/>
              <a:gd name="connsiteY499" fmla="*/ 3303048 h 6858000"/>
              <a:gd name="connsiteX500" fmla="*/ 4305321 w 7467663"/>
              <a:gd name="connsiteY500" fmla="*/ 3256953 h 6858000"/>
              <a:gd name="connsiteX501" fmla="*/ 4949299 w 7467663"/>
              <a:gd name="connsiteY501" fmla="*/ 3766336 h 6858000"/>
              <a:gd name="connsiteX502" fmla="*/ 5291452 w 7467663"/>
              <a:gd name="connsiteY502" fmla="*/ 4076801 h 6858000"/>
              <a:gd name="connsiteX503" fmla="*/ 5434998 w 7467663"/>
              <a:gd name="connsiteY503" fmla="*/ 4254100 h 6858000"/>
              <a:gd name="connsiteX504" fmla="*/ 5351015 w 7467663"/>
              <a:gd name="connsiteY504" fmla="*/ 3760989 h 6858000"/>
              <a:gd name="connsiteX505" fmla="*/ 5413780 w 7467663"/>
              <a:gd name="connsiteY505" fmla="*/ 2966265 h 6858000"/>
              <a:gd name="connsiteX506" fmla="*/ 5425627 w 7467663"/>
              <a:gd name="connsiteY506" fmla="*/ 2954192 h 6858000"/>
              <a:gd name="connsiteX507" fmla="*/ 6604735 w 7467663"/>
              <a:gd name="connsiteY507" fmla="*/ 2041381 h 6858000"/>
              <a:gd name="connsiteX508" fmla="*/ 7204487 w 7467663"/>
              <a:gd name="connsiteY508" fmla="*/ 2742112 h 6858000"/>
              <a:gd name="connsiteX509" fmla="*/ 7131592 w 7467663"/>
              <a:gd name="connsiteY509" fmla="*/ 2672096 h 6858000"/>
              <a:gd name="connsiteX510" fmla="*/ 6996344 w 7467663"/>
              <a:gd name="connsiteY510" fmla="*/ 2518310 h 6858000"/>
              <a:gd name="connsiteX511" fmla="*/ 6735495 w 7467663"/>
              <a:gd name="connsiteY511" fmla="*/ 2196890 h 6858000"/>
              <a:gd name="connsiteX512" fmla="*/ 6721901 w 7467663"/>
              <a:gd name="connsiteY512" fmla="*/ 2179274 h 6858000"/>
              <a:gd name="connsiteX513" fmla="*/ 6604735 w 7467663"/>
              <a:gd name="connsiteY513" fmla="*/ 2041381 h 6858000"/>
              <a:gd name="connsiteX514" fmla="*/ 6591670 w 7467663"/>
              <a:gd name="connsiteY514" fmla="*/ 1988277 h 6858000"/>
              <a:gd name="connsiteX515" fmla="*/ 6747349 w 7467663"/>
              <a:gd name="connsiteY515" fmla="*/ 2160069 h 6858000"/>
              <a:gd name="connsiteX516" fmla="*/ 6760943 w 7467663"/>
              <a:gd name="connsiteY516" fmla="*/ 2177686 h 6858000"/>
              <a:gd name="connsiteX517" fmla="*/ 7021065 w 7467663"/>
              <a:gd name="connsiteY517" fmla="*/ 2498102 h 6858000"/>
              <a:gd name="connsiteX518" fmla="*/ 7155223 w 7467663"/>
              <a:gd name="connsiteY518" fmla="*/ 2650386 h 6858000"/>
              <a:gd name="connsiteX519" fmla="*/ 7203167 w 7467663"/>
              <a:gd name="connsiteY519" fmla="*/ 2697288 h 6858000"/>
              <a:gd name="connsiteX520" fmla="*/ 6937703 w 7467663"/>
              <a:gd name="connsiteY520" fmla="*/ 2321981 h 6858000"/>
              <a:gd name="connsiteX521" fmla="*/ 6591670 w 7467663"/>
              <a:gd name="connsiteY521" fmla="*/ 1988277 h 6858000"/>
              <a:gd name="connsiteX522" fmla="*/ 5798671 w 7467663"/>
              <a:gd name="connsiteY522" fmla="*/ 1981601 h 6858000"/>
              <a:gd name="connsiteX523" fmla="*/ 5754709 w 7467663"/>
              <a:gd name="connsiteY523" fmla="*/ 2071454 h 6858000"/>
              <a:gd name="connsiteX524" fmla="*/ 5763044 w 7467663"/>
              <a:gd name="connsiteY524" fmla="*/ 2842206 h 6858000"/>
              <a:gd name="connsiteX525" fmla="*/ 5764974 w 7467663"/>
              <a:gd name="connsiteY525" fmla="*/ 2799609 h 6858000"/>
              <a:gd name="connsiteX526" fmla="*/ 5767665 w 7467663"/>
              <a:gd name="connsiteY526" fmla="*/ 2666409 h 6858000"/>
              <a:gd name="connsiteX527" fmla="*/ 5763055 w 7467663"/>
              <a:gd name="connsiteY527" fmla="*/ 2579705 h 6858000"/>
              <a:gd name="connsiteX528" fmla="*/ 5758079 w 7467663"/>
              <a:gd name="connsiteY528" fmla="*/ 2492508 h 6858000"/>
              <a:gd name="connsiteX529" fmla="*/ 5779325 w 7467663"/>
              <a:gd name="connsiteY529" fmla="*/ 2197069 h 6858000"/>
              <a:gd name="connsiteX530" fmla="*/ 5798671 w 7467663"/>
              <a:gd name="connsiteY530" fmla="*/ 1981601 h 6858000"/>
              <a:gd name="connsiteX531" fmla="*/ 5829202 w 7467663"/>
              <a:gd name="connsiteY531" fmla="*/ 1971679 h 6858000"/>
              <a:gd name="connsiteX532" fmla="*/ 5809558 w 7467663"/>
              <a:gd name="connsiteY532" fmla="*/ 2198043 h 6858000"/>
              <a:gd name="connsiteX533" fmla="*/ 5788653 w 7467663"/>
              <a:gd name="connsiteY533" fmla="*/ 2489430 h 6858000"/>
              <a:gd name="connsiteX534" fmla="*/ 5793439 w 7467663"/>
              <a:gd name="connsiteY534" fmla="*/ 2575235 h 6858000"/>
              <a:gd name="connsiteX535" fmla="*/ 5796837 w 7467663"/>
              <a:gd name="connsiteY535" fmla="*/ 2637633 h 6858000"/>
              <a:gd name="connsiteX536" fmla="*/ 5818614 w 7467663"/>
              <a:gd name="connsiteY536" fmla="*/ 2473055 h 6858000"/>
              <a:gd name="connsiteX537" fmla="*/ 5829202 w 7467663"/>
              <a:gd name="connsiteY537" fmla="*/ 1971679 h 6858000"/>
              <a:gd name="connsiteX538" fmla="*/ 5911389 w 7467663"/>
              <a:gd name="connsiteY538" fmla="*/ 1898371 h 6858000"/>
              <a:gd name="connsiteX539" fmla="*/ 6237627 w 7467663"/>
              <a:gd name="connsiteY539" fmla="*/ 2231921 h 6858000"/>
              <a:gd name="connsiteX540" fmla="*/ 5911389 w 7467663"/>
              <a:gd name="connsiteY540" fmla="*/ 1898371 h 6858000"/>
              <a:gd name="connsiteX541" fmla="*/ 6944437 w 7467663"/>
              <a:gd name="connsiteY541" fmla="*/ 1575402 h 6858000"/>
              <a:gd name="connsiteX542" fmla="*/ 6304730 w 7467663"/>
              <a:gd name="connsiteY542" fmla="*/ 1766654 h 6858000"/>
              <a:gd name="connsiteX543" fmla="*/ 6944437 w 7467663"/>
              <a:gd name="connsiteY543" fmla="*/ 1575402 h 6858000"/>
              <a:gd name="connsiteX544" fmla="*/ 7019523 w 7467663"/>
              <a:gd name="connsiteY544" fmla="*/ 1519450 h 6858000"/>
              <a:gd name="connsiteX545" fmla="*/ 6298091 w 7467663"/>
              <a:gd name="connsiteY545" fmla="*/ 1737122 h 6858000"/>
              <a:gd name="connsiteX546" fmla="*/ 7019523 w 7467663"/>
              <a:gd name="connsiteY546" fmla="*/ 1519450 h 6858000"/>
              <a:gd name="connsiteX547" fmla="*/ 2399523 w 7467663"/>
              <a:gd name="connsiteY547" fmla="*/ 1428234 h 6858000"/>
              <a:gd name="connsiteX548" fmla="*/ 2224982 w 7467663"/>
              <a:gd name="connsiteY548" fmla="*/ 1826201 h 6858000"/>
              <a:gd name="connsiteX549" fmla="*/ 2096099 w 7467663"/>
              <a:gd name="connsiteY549" fmla="*/ 2345900 h 6858000"/>
              <a:gd name="connsiteX550" fmla="*/ 2283317 w 7467663"/>
              <a:gd name="connsiteY550" fmla="*/ 1796925 h 6858000"/>
              <a:gd name="connsiteX551" fmla="*/ 2399523 w 7467663"/>
              <a:gd name="connsiteY551" fmla="*/ 1428234 h 6858000"/>
              <a:gd name="connsiteX552" fmla="*/ 2448558 w 7467663"/>
              <a:gd name="connsiteY552" fmla="*/ 1373435 h 6858000"/>
              <a:gd name="connsiteX553" fmla="*/ 2312521 w 7467663"/>
              <a:gd name="connsiteY553" fmla="*/ 1806140 h 6858000"/>
              <a:gd name="connsiteX554" fmla="*/ 2127533 w 7467663"/>
              <a:gd name="connsiteY554" fmla="*/ 2348380 h 6858000"/>
              <a:gd name="connsiteX555" fmla="*/ 2358080 w 7467663"/>
              <a:gd name="connsiteY555" fmla="*/ 1866134 h 6858000"/>
              <a:gd name="connsiteX556" fmla="*/ 2407436 w 7467663"/>
              <a:gd name="connsiteY556" fmla="*/ 1651070 h 6858000"/>
              <a:gd name="connsiteX557" fmla="*/ 2448558 w 7467663"/>
              <a:gd name="connsiteY557" fmla="*/ 1373435 h 6858000"/>
              <a:gd name="connsiteX558" fmla="*/ 278707 w 7467663"/>
              <a:gd name="connsiteY558" fmla="*/ 1352270 h 6858000"/>
              <a:gd name="connsiteX559" fmla="*/ 321570 w 7467663"/>
              <a:gd name="connsiteY559" fmla="*/ 1861610 h 6858000"/>
              <a:gd name="connsiteX560" fmla="*/ 294281 w 7467663"/>
              <a:gd name="connsiteY560" fmla="*/ 1440658 h 6858000"/>
              <a:gd name="connsiteX561" fmla="*/ 278707 w 7467663"/>
              <a:gd name="connsiteY561" fmla="*/ 1352270 h 6858000"/>
              <a:gd name="connsiteX562" fmla="*/ 1423821 w 7467663"/>
              <a:gd name="connsiteY562" fmla="*/ 1351958 h 6858000"/>
              <a:gd name="connsiteX563" fmla="*/ 1638521 w 7467663"/>
              <a:gd name="connsiteY563" fmla="*/ 1908470 h 6858000"/>
              <a:gd name="connsiteX564" fmla="*/ 1754199 w 7467663"/>
              <a:gd name="connsiteY564" fmla="*/ 2149284 h 6858000"/>
              <a:gd name="connsiteX565" fmla="*/ 1908359 w 7467663"/>
              <a:gd name="connsiteY565" fmla="*/ 2364988 h 6858000"/>
              <a:gd name="connsiteX566" fmla="*/ 1647661 w 7467663"/>
              <a:gd name="connsiteY566" fmla="*/ 1825945 h 6858000"/>
              <a:gd name="connsiteX567" fmla="*/ 1423821 w 7467663"/>
              <a:gd name="connsiteY567" fmla="*/ 1351958 h 6858000"/>
              <a:gd name="connsiteX568" fmla="*/ 1431890 w 7467663"/>
              <a:gd name="connsiteY568" fmla="*/ 1306475 h 6858000"/>
              <a:gd name="connsiteX569" fmla="*/ 1507597 w 7467663"/>
              <a:gd name="connsiteY569" fmla="*/ 1446132 h 6858000"/>
              <a:gd name="connsiteX570" fmla="*/ 1674586 w 7467663"/>
              <a:gd name="connsiteY570" fmla="*/ 1813832 h 6858000"/>
              <a:gd name="connsiteX571" fmla="*/ 1815950 w 7467663"/>
              <a:gd name="connsiteY571" fmla="*/ 2128564 h 6858000"/>
              <a:gd name="connsiteX572" fmla="*/ 1984242 w 7467663"/>
              <a:gd name="connsiteY572" fmla="*/ 2430829 h 6858000"/>
              <a:gd name="connsiteX573" fmla="*/ 2014023 w 7467663"/>
              <a:gd name="connsiteY573" fmla="*/ 2450995 h 6858000"/>
              <a:gd name="connsiteX574" fmla="*/ 1747337 w 7467663"/>
              <a:gd name="connsiteY574" fmla="*/ 1855264 h 6858000"/>
              <a:gd name="connsiteX575" fmla="*/ 1533749 w 7467663"/>
              <a:gd name="connsiteY575" fmla="*/ 1478656 h 6858000"/>
              <a:gd name="connsiteX576" fmla="*/ 1431890 w 7467663"/>
              <a:gd name="connsiteY576" fmla="*/ 1306475 h 6858000"/>
              <a:gd name="connsiteX577" fmla="*/ 5052692 w 7467663"/>
              <a:gd name="connsiteY577" fmla="*/ 1292994 h 6858000"/>
              <a:gd name="connsiteX578" fmla="*/ 5200661 w 7467663"/>
              <a:gd name="connsiteY578" fmla="*/ 1635186 h 6858000"/>
              <a:gd name="connsiteX579" fmla="*/ 5297138 w 7467663"/>
              <a:gd name="connsiteY579" fmla="*/ 1906351 h 6858000"/>
              <a:gd name="connsiteX580" fmla="*/ 5052692 w 7467663"/>
              <a:gd name="connsiteY580" fmla="*/ 1292994 h 6858000"/>
              <a:gd name="connsiteX581" fmla="*/ 5009948 w 7467663"/>
              <a:gd name="connsiteY581" fmla="*/ 1273619 h 6858000"/>
              <a:gd name="connsiteX582" fmla="*/ 5121777 w 7467663"/>
              <a:gd name="connsiteY582" fmla="*/ 1654213 h 6858000"/>
              <a:gd name="connsiteX583" fmla="*/ 5293545 w 7467663"/>
              <a:gd name="connsiteY583" fmla="*/ 2072247 h 6858000"/>
              <a:gd name="connsiteX584" fmla="*/ 5294042 w 7467663"/>
              <a:gd name="connsiteY584" fmla="*/ 2065019 h 6858000"/>
              <a:gd name="connsiteX585" fmla="*/ 5171936 w 7467663"/>
              <a:gd name="connsiteY585" fmla="*/ 1647613 h 6858000"/>
              <a:gd name="connsiteX586" fmla="*/ 5009948 w 7467663"/>
              <a:gd name="connsiteY586" fmla="*/ 1273619 h 6858000"/>
              <a:gd name="connsiteX587" fmla="*/ 655236 w 7467663"/>
              <a:gd name="connsiteY587" fmla="*/ 1268632 h 6858000"/>
              <a:gd name="connsiteX588" fmla="*/ 839521 w 7467663"/>
              <a:gd name="connsiteY588" fmla="*/ 1685315 h 6858000"/>
              <a:gd name="connsiteX589" fmla="*/ 1109416 w 7467663"/>
              <a:gd name="connsiteY589" fmla="*/ 2061663 h 6858000"/>
              <a:gd name="connsiteX590" fmla="*/ 1298300 w 7467663"/>
              <a:gd name="connsiteY590" fmla="*/ 2247742 h 6858000"/>
              <a:gd name="connsiteX591" fmla="*/ 1125871 w 7467663"/>
              <a:gd name="connsiteY591" fmla="*/ 1989513 h 6858000"/>
              <a:gd name="connsiteX592" fmla="*/ 981574 w 7467663"/>
              <a:gd name="connsiteY592" fmla="*/ 1783157 h 6858000"/>
              <a:gd name="connsiteX593" fmla="*/ 922198 w 7467663"/>
              <a:gd name="connsiteY593" fmla="*/ 1677437 h 6858000"/>
              <a:gd name="connsiteX594" fmla="*/ 869293 w 7467663"/>
              <a:gd name="connsiteY594" fmla="*/ 1583214 h 6858000"/>
              <a:gd name="connsiteX595" fmla="*/ 751431 w 7467663"/>
              <a:gd name="connsiteY595" fmla="*/ 1405731 h 6858000"/>
              <a:gd name="connsiteX596" fmla="*/ 655236 w 7467663"/>
              <a:gd name="connsiteY596" fmla="*/ 1268632 h 6858000"/>
              <a:gd name="connsiteX597" fmla="*/ 6516292 w 7467663"/>
              <a:gd name="connsiteY597" fmla="*/ 1263064 h 6858000"/>
              <a:gd name="connsiteX598" fmla="*/ 5736320 w 7467663"/>
              <a:gd name="connsiteY598" fmla="*/ 1501803 h 6858000"/>
              <a:gd name="connsiteX599" fmla="*/ 6516292 w 7467663"/>
              <a:gd name="connsiteY599" fmla="*/ 1263064 h 6858000"/>
              <a:gd name="connsiteX600" fmla="*/ 291466 w 7467663"/>
              <a:gd name="connsiteY600" fmla="*/ 1250369 h 6858000"/>
              <a:gd name="connsiteX601" fmla="*/ 323180 w 7467663"/>
              <a:gd name="connsiteY601" fmla="*/ 1435283 h 6858000"/>
              <a:gd name="connsiteX602" fmla="*/ 349381 w 7467663"/>
              <a:gd name="connsiteY602" fmla="*/ 1875041 h 6858000"/>
              <a:gd name="connsiteX603" fmla="*/ 374363 w 7467663"/>
              <a:gd name="connsiteY603" fmla="*/ 1506494 h 6858000"/>
              <a:gd name="connsiteX604" fmla="*/ 302168 w 7467663"/>
              <a:gd name="connsiteY604" fmla="*/ 1274495 h 6858000"/>
              <a:gd name="connsiteX605" fmla="*/ 291466 w 7467663"/>
              <a:gd name="connsiteY605" fmla="*/ 1250369 h 6858000"/>
              <a:gd name="connsiteX606" fmla="*/ 678222 w 7467663"/>
              <a:gd name="connsiteY606" fmla="*/ 1248670 h 6858000"/>
              <a:gd name="connsiteX607" fmla="*/ 775536 w 7467663"/>
              <a:gd name="connsiteY607" fmla="*/ 1388015 h 6858000"/>
              <a:gd name="connsiteX608" fmla="*/ 894529 w 7467663"/>
              <a:gd name="connsiteY608" fmla="*/ 1567739 h 6858000"/>
              <a:gd name="connsiteX609" fmla="*/ 948000 w 7467663"/>
              <a:gd name="connsiteY609" fmla="*/ 1663088 h 6858000"/>
              <a:gd name="connsiteX610" fmla="*/ 1006812 w 7467663"/>
              <a:gd name="connsiteY610" fmla="*/ 1767683 h 6858000"/>
              <a:gd name="connsiteX611" fmla="*/ 1149133 w 7467663"/>
              <a:gd name="connsiteY611" fmla="*/ 1971513 h 6858000"/>
              <a:gd name="connsiteX612" fmla="*/ 1333952 w 7467663"/>
              <a:gd name="connsiteY612" fmla="*/ 2251620 h 6858000"/>
              <a:gd name="connsiteX613" fmla="*/ 1337329 w 7467663"/>
              <a:gd name="connsiteY613" fmla="*/ 2258350 h 6858000"/>
              <a:gd name="connsiteX614" fmla="*/ 1014726 w 7467663"/>
              <a:gd name="connsiteY614" fmla="*/ 1615556 h 6858000"/>
              <a:gd name="connsiteX615" fmla="*/ 678222 w 7467663"/>
              <a:gd name="connsiteY615" fmla="*/ 1248670 h 6858000"/>
              <a:gd name="connsiteX616" fmla="*/ 6691602 w 7467663"/>
              <a:gd name="connsiteY616" fmla="*/ 1140573 h 6858000"/>
              <a:gd name="connsiteX617" fmla="*/ 6571100 w 7467663"/>
              <a:gd name="connsiteY617" fmla="*/ 1183662 h 6858000"/>
              <a:gd name="connsiteX618" fmla="*/ 6241687 w 7467663"/>
              <a:gd name="connsiteY618" fmla="*/ 1257600 h 6858000"/>
              <a:gd name="connsiteX619" fmla="*/ 5693009 w 7467663"/>
              <a:gd name="connsiteY619" fmla="*/ 1478256 h 6858000"/>
              <a:gd name="connsiteX620" fmla="*/ 6548420 w 7467663"/>
              <a:gd name="connsiteY620" fmla="*/ 1214599 h 6858000"/>
              <a:gd name="connsiteX621" fmla="*/ 6605473 w 7467663"/>
              <a:gd name="connsiteY621" fmla="*/ 1184686 h 6858000"/>
              <a:gd name="connsiteX622" fmla="*/ 6691602 w 7467663"/>
              <a:gd name="connsiteY622" fmla="*/ 1140573 h 6858000"/>
              <a:gd name="connsiteX623" fmla="*/ 4002475 w 7467663"/>
              <a:gd name="connsiteY623" fmla="*/ 1037802 h 6858000"/>
              <a:gd name="connsiteX624" fmla="*/ 4000324 w 7467663"/>
              <a:gd name="connsiteY624" fmla="*/ 1039362 h 6858000"/>
              <a:gd name="connsiteX625" fmla="*/ 4002862 w 7467663"/>
              <a:gd name="connsiteY625" fmla="*/ 1042866 h 6858000"/>
              <a:gd name="connsiteX626" fmla="*/ 4002475 w 7467663"/>
              <a:gd name="connsiteY626" fmla="*/ 1037802 h 6858000"/>
              <a:gd name="connsiteX627" fmla="*/ 506322 w 7467663"/>
              <a:gd name="connsiteY627" fmla="*/ 1020997 h 6858000"/>
              <a:gd name="connsiteX628" fmla="*/ 533068 w 7467663"/>
              <a:gd name="connsiteY628" fmla="*/ 1029409 h 6858000"/>
              <a:gd name="connsiteX629" fmla="*/ 1232525 w 7467663"/>
              <a:gd name="connsiteY629" fmla="*/ 1804675 h 6858000"/>
              <a:gd name="connsiteX630" fmla="*/ 1388858 w 7467663"/>
              <a:gd name="connsiteY630" fmla="*/ 2368011 h 6858000"/>
              <a:gd name="connsiteX631" fmla="*/ 1384098 w 7467663"/>
              <a:gd name="connsiteY631" fmla="*/ 2378125 h 6858000"/>
              <a:gd name="connsiteX632" fmla="*/ 1425393 w 7467663"/>
              <a:gd name="connsiteY632" fmla="*/ 2589124 h 6858000"/>
              <a:gd name="connsiteX633" fmla="*/ 1424001 w 7467663"/>
              <a:gd name="connsiteY633" fmla="*/ 2597541 h 6858000"/>
              <a:gd name="connsiteX634" fmla="*/ 2152729 w 7467663"/>
              <a:gd name="connsiteY634" fmla="*/ 2864487 h 6858000"/>
              <a:gd name="connsiteX635" fmla="*/ 2020609 w 7467663"/>
              <a:gd name="connsiteY635" fmla="*/ 2539671 h 6858000"/>
              <a:gd name="connsiteX636" fmla="*/ 2018920 w 7467663"/>
              <a:gd name="connsiteY636" fmla="*/ 2536309 h 6858000"/>
              <a:gd name="connsiteX637" fmla="*/ 1342441 w 7467663"/>
              <a:gd name="connsiteY637" fmla="*/ 1173017 h 6858000"/>
              <a:gd name="connsiteX638" fmla="*/ 1367925 w 7467663"/>
              <a:gd name="connsiteY638" fmla="*/ 1135648 h 6858000"/>
              <a:gd name="connsiteX639" fmla="*/ 1771401 w 7467663"/>
              <a:gd name="connsiteY639" fmla="*/ 1806673 h 6858000"/>
              <a:gd name="connsiteX640" fmla="*/ 1972385 w 7467663"/>
              <a:gd name="connsiteY640" fmla="*/ 2198735 h 6858000"/>
              <a:gd name="connsiteX641" fmla="*/ 2040892 w 7467663"/>
              <a:gd name="connsiteY641" fmla="*/ 2405205 h 6858000"/>
              <a:gd name="connsiteX642" fmla="*/ 2131689 w 7467663"/>
              <a:gd name="connsiteY642" fmla="*/ 1936926 h 6858000"/>
              <a:gd name="connsiteX643" fmla="*/ 2454820 w 7467663"/>
              <a:gd name="connsiteY643" fmla="*/ 1248808 h 6858000"/>
              <a:gd name="connsiteX644" fmla="*/ 2492512 w 7467663"/>
              <a:gd name="connsiteY644" fmla="*/ 1302920 h 6858000"/>
              <a:gd name="connsiteX645" fmla="*/ 2081216 w 7467663"/>
              <a:gd name="connsiteY645" fmla="*/ 2527513 h 6858000"/>
              <a:gd name="connsiteX646" fmla="*/ 2081211 w 7467663"/>
              <a:gd name="connsiteY646" fmla="*/ 2528916 h 6858000"/>
              <a:gd name="connsiteX647" fmla="*/ 2199067 w 7467663"/>
              <a:gd name="connsiteY647" fmla="*/ 2884061 h 6858000"/>
              <a:gd name="connsiteX648" fmla="*/ 3192586 w 7467663"/>
              <a:gd name="connsiteY648" fmla="*/ 3411496 h 6858000"/>
              <a:gd name="connsiteX649" fmla="*/ 3182620 w 7467663"/>
              <a:gd name="connsiteY649" fmla="*/ 3483279 h 6858000"/>
              <a:gd name="connsiteX650" fmla="*/ 2435119 w 7467663"/>
              <a:gd name="connsiteY650" fmla="*/ 3080173 h 6858000"/>
              <a:gd name="connsiteX651" fmla="*/ 2410152 w 7467663"/>
              <a:gd name="connsiteY651" fmla="*/ 3063751 h 6858000"/>
              <a:gd name="connsiteX652" fmla="*/ 2408099 w 7467663"/>
              <a:gd name="connsiteY652" fmla="*/ 3064403 h 6858000"/>
              <a:gd name="connsiteX653" fmla="*/ 2407218 w 7467663"/>
              <a:gd name="connsiteY653" fmla="*/ 3070324 h 6858000"/>
              <a:gd name="connsiteX654" fmla="*/ 2380138 w 7467663"/>
              <a:gd name="connsiteY654" fmla="*/ 3099341 h 6858000"/>
              <a:gd name="connsiteX655" fmla="*/ 1765923 w 7467663"/>
              <a:gd name="connsiteY655" fmla="*/ 3581043 h 6858000"/>
              <a:gd name="connsiteX656" fmla="*/ 1702258 w 7467663"/>
              <a:gd name="connsiteY656" fmla="*/ 3612286 h 6858000"/>
              <a:gd name="connsiteX657" fmla="*/ 1538370 w 7467663"/>
              <a:gd name="connsiteY657" fmla="*/ 3811804 h 6858000"/>
              <a:gd name="connsiteX658" fmla="*/ 542867 w 7467663"/>
              <a:gd name="connsiteY658" fmla="*/ 4944092 h 6858000"/>
              <a:gd name="connsiteX659" fmla="*/ 515800 w 7467663"/>
              <a:gd name="connsiteY659" fmla="*/ 4862180 h 6858000"/>
              <a:gd name="connsiteX660" fmla="*/ 909145 w 7467663"/>
              <a:gd name="connsiteY660" fmla="*/ 4199225 h 6858000"/>
              <a:gd name="connsiteX661" fmla="*/ 1214067 w 7467663"/>
              <a:gd name="connsiteY661" fmla="*/ 3908561 h 6858000"/>
              <a:gd name="connsiteX662" fmla="*/ 640967 w 7467663"/>
              <a:gd name="connsiteY662" fmla="*/ 4105601 h 6858000"/>
              <a:gd name="connsiteX663" fmla="*/ 112563 w 7467663"/>
              <a:gd name="connsiteY663" fmla="*/ 4396952 h 6858000"/>
              <a:gd name="connsiteX664" fmla="*/ 0 w 7467663"/>
              <a:gd name="connsiteY664" fmla="*/ 4466006 h 6858000"/>
              <a:gd name="connsiteX665" fmla="*/ 0 w 7467663"/>
              <a:gd name="connsiteY665" fmla="*/ 4233763 h 6858000"/>
              <a:gd name="connsiteX666" fmla="*/ 36881 w 7467663"/>
              <a:gd name="connsiteY666" fmla="*/ 4200118 h 6858000"/>
              <a:gd name="connsiteX667" fmla="*/ 910534 w 7467663"/>
              <a:gd name="connsiteY667" fmla="*/ 3629753 h 6858000"/>
              <a:gd name="connsiteX668" fmla="*/ 1578717 w 7467663"/>
              <a:gd name="connsiteY668" fmla="*/ 3575982 h 6858000"/>
              <a:gd name="connsiteX669" fmla="*/ 2338780 w 7467663"/>
              <a:gd name="connsiteY669" fmla="*/ 3033725 h 6858000"/>
              <a:gd name="connsiteX670" fmla="*/ 1807991 w 7467663"/>
              <a:gd name="connsiteY670" fmla="*/ 2807184 h 6858000"/>
              <a:gd name="connsiteX671" fmla="*/ 1416358 w 7467663"/>
              <a:gd name="connsiteY671" fmla="*/ 3112571 h 6858000"/>
              <a:gd name="connsiteX672" fmla="*/ 939066 w 7467663"/>
              <a:gd name="connsiteY672" fmla="*/ 3378798 h 6858000"/>
              <a:gd name="connsiteX673" fmla="*/ 115099 w 7467663"/>
              <a:gd name="connsiteY673" fmla="*/ 3607650 h 6858000"/>
              <a:gd name="connsiteX674" fmla="*/ 97284 w 7467663"/>
              <a:gd name="connsiteY674" fmla="*/ 3520393 h 6858000"/>
              <a:gd name="connsiteX675" fmla="*/ 922050 w 7467663"/>
              <a:gd name="connsiteY675" fmla="*/ 3074867 h 6858000"/>
              <a:gd name="connsiteX676" fmla="*/ 1405265 w 7467663"/>
              <a:gd name="connsiteY676" fmla="*/ 3016319 h 6858000"/>
              <a:gd name="connsiteX677" fmla="*/ 1407512 w 7467663"/>
              <a:gd name="connsiteY677" fmla="*/ 3018001 h 6858000"/>
              <a:gd name="connsiteX678" fmla="*/ 1726266 w 7467663"/>
              <a:gd name="connsiteY678" fmla="*/ 2777274 h 6858000"/>
              <a:gd name="connsiteX679" fmla="*/ 625390 w 7467663"/>
              <a:gd name="connsiteY679" fmla="*/ 2514541 h 6858000"/>
              <a:gd name="connsiteX680" fmla="*/ 619799 w 7467663"/>
              <a:gd name="connsiteY680" fmla="*/ 2527180 h 6858000"/>
              <a:gd name="connsiteX681" fmla="*/ 310030 w 7467663"/>
              <a:gd name="connsiteY681" fmla="*/ 2771818 h 6858000"/>
              <a:gd name="connsiteX682" fmla="*/ 173877 w 7467663"/>
              <a:gd name="connsiteY682" fmla="*/ 2937056 h 6858000"/>
              <a:gd name="connsiteX683" fmla="*/ 77889 w 7467663"/>
              <a:gd name="connsiteY683" fmla="*/ 3138440 h 6858000"/>
              <a:gd name="connsiteX684" fmla="*/ 0 w 7467663"/>
              <a:gd name="connsiteY684" fmla="*/ 3271395 h 6858000"/>
              <a:gd name="connsiteX685" fmla="*/ 0 w 7467663"/>
              <a:gd name="connsiteY685" fmla="*/ 3153002 h 6858000"/>
              <a:gd name="connsiteX686" fmla="*/ 2386 w 7467663"/>
              <a:gd name="connsiteY686" fmla="*/ 3149203 h 6858000"/>
              <a:gd name="connsiteX687" fmla="*/ 89753 w 7467663"/>
              <a:gd name="connsiteY687" fmla="*/ 2987702 h 6858000"/>
              <a:gd name="connsiteX688" fmla="*/ 76869 w 7467663"/>
              <a:gd name="connsiteY688" fmla="*/ 3005404 h 6858000"/>
              <a:gd name="connsiteX689" fmla="*/ 32049 w 7467663"/>
              <a:gd name="connsiteY689" fmla="*/ 3065814 h 6858000"/>
              <a:gd name="connsiteX690" fmla="*/ 0 w 7467663"/>
              <a:gd name="connsiteY690" fmla="*/ 3108744 h 6858000"/>
              <a:gd name="connsiteX691" fmla="*/ 0 w 7467663"/>
              <a:gd name="connsiteY691" fmla="*/ 3058059 h 6858000"/>
              <a:gd name="connsiteX692" fmla="*/ 7610 w 7467663"/>
              <a:gd name="connsiteY692" fmla="*/ 3047889 h 6858000"/>
              <a:gd name="connsiteX693" fmla="*/ 52419 w 7467663"/>
              <a:gd name="connsiteY693" fmla="*/ 2987479 h 6858000"/>
              <a:gd name="connsiteX694" fmla="*/ 59142 w 7467663"/>
              <a:gd name="connsiteY694" fmla="*/ 2978488 h 6858000"/>
              <a:gd name="connsiteX695" fmla="*/ 0 w 7467663"/>
              <a:gd name="connsiteY695" fmla="*/ 3015334 h 6858000"/>
              <a:gd name="connsiteX696" fmla="*/ 0 w 7467663"/>
              <a:gd name="connsiteY696" fmla="*/ 2914286 h 6858000"/>
              <a:gd name="connsiteX697" fmla="*/ 36383 w 7467663"/>
              <a:gd name="connsiteY697" fmla="*/ 2901128 h 6858000"/>
              <a:gd name="connsiteX698" fmla="*/ 156329 w 7467663"/>
              <a:gd name="connsiteY698" fmla="*/ 2840533 h 6858000"/>
              <a:gd name="connsiteX699" fmla="*/ 358355 w 7467663"/>
              <a:gd name="connsiteY699" fmla="*/ 2620471 h 6858000"/>
              <a:gd name="connsiteX700" fmla="*/ 510577 w 7467663"/>
              <a:gd name="connsiteY700" fmla="*/ 2501244 h 6858000"/>
              <a:gd name="connsiteX701" fmla="*/ 211967 w 7467663"/>
              <a:gd name="connsiteY701" fmla="*/ 2479171 h 6858000"/>
              <a:gd name="connsiteX702" fmla="*/ 0 w 7467663"/>
              <a:gd name="connsiteY702" fmla="*/ 2476398 h 6858000"/>
              <a:gd name="connsiteX703" fmla="*/ 0 w 7467663"/>
              <a:gd name="connsiteY703" fmla="*/ 2389189 h 6858000"/>
              <a:gd name="connsiteX704" fmla="*/ 103062 w 7467663"/>
              <a:gd name="connsiteY704" fmla="*/ 2389518 h 6858000"/>
              <a:gd name="connsiteX705" fmla="*/ 510734 w 7467663"/>
              <a:gd name="connsiteY705" fmla="*/ 2416201 h 6858000"/>
              <a:gd name="connsiteX706" fmla="*/ 279257 w 7467663"/>
              <a:gd name="connsiteY706" fmla="*/ 2092102 h 6858000"/>
              <a:gd name="connsiteX707" fmla="*/ 65265 w 7467663"/>
              <a:gd name="connsiteY707" fmla="*/ 2006049 h 6858000"/>
              <a:gd name="connsiteX708" fmla="*/ 0 w 7467663"/>
              <a:gd name="connsiteY708" fmla="*/ 1982532 h 6858000"/>
              <a:gd name="connsiteX709" fmla="*/ 0 w 7467663"/>
              <a:gd name="connsiteY709" fmla="*/ 1912789 h 6858000"/>
              <a:gd name="connsiteX710" fmla="*/ 97460 w 7467663"/>
              <a:gd name="connsiteY710" fmla="*/ 1953725 h 6858000"/>
              <a:gd name="connsiteX711" fmla="*/ 221272 w 7467663"/>
              <a:gd name="connsiteY711" fmla="*/ 1980766 h 6858000"/>
              <a:gd name="connsiteX712" fmla="*/ 116765 w 7467663"/>
              <a:gd name="connsiteY712" fmla="*/ 1911033 h 6858000"/>
              <a:gd name="connsiteX713" fmla="*/ 16405 w 7467663"/>
              <a:gd name="connsiteY713" fmla="*/ 1803412 h 6858000"/>
              <a:gd name="connsiteX714" fmla="*/ 0 w 7467663"/>
              <a:gd name="connsiteY714" fmla="*/ 1784777 h 6858000"/>
              <a:gd name="connsiteX715" fmla="*/ 0 w 7467663"/>
              <a:gd name="connsiteY715" fmla="*/ 1740082 h 6858000"/>
              <a:gd name="connsiteX716" fmla="*/ 39394 w 7467663"/>
              <a:gd name="connsiteY716" fmla="*/ 1784856 h 6858000"/>
              <a:gd name="connsiteX717" fmla="*/ 135813 w 7467663"/>
              <a:gd name="connsiteY717" fmla="*/ 1888838 h 6858000"/>
              <a:gd name="connsiteX718" fmla="*/ 242575 w 7467663"/>
              <a:gd name="connsiteY718" fmla="*/ 1958841 h 6858000"/>
              <a:gd name="connsiteX719" fmla="*/ 82197 w 7467663"/>
              <a:gd name="connsiteY719" fmla="*/ 1754826 h 6858000"/>
              <a:gd name="connsiteX720" fmla="*/ 0 w 7467663"/>
              <a:gd name="connsiteY720" fmla="*/ 1679650 h 6858000"/>
              <a:gd name="connsiteX721" fmla="*/ 0 w 7467663"/>
              <a:gd name="connsiteY721" fmla="*/ 1602463 h 6858000"/>
              <a:gd name="connsiteX722" fmla="*/ 84689 w 7467663"/>
              <a:gd name="connsiteY722" fmla="*/ 1677442 h 6858000"/>
              <a:gd name="connsiteX723" fmla="*/ 298437 w 7467663"/>
              <a:gd name="connsiteY723" fmla="*/ 1968019 h 6858000"/>
              <a:gd name="connsiteX724" fmla="*/ 227269 w 7467663"/>
              <a:gd name="connsiteY724" fmla="*/ 1114064 h 6858000"/>
              <a:gd name="connsiteX725" fmla="*/ 248003 w 7467663"/>
              <a:gd name="connsiteY725" fmla="*/ 1089613 h 6858000"/>
              <a:gd name="connsiteX726" fmla="*/ 427020 w 7467663"/>
              <a:gd name="connsiteY726" fmla="*/ 1619803 h 6858000"/>
              <a:gd name="connsiteX727" fmla="*/ 340345 w 7467663"/>
              <a:gd name="connsiteY727" fmla="*/ 2027739 h 6858000"/>
              <a:gd name="connsiteX728" fmla="*/ 360865 w 7467663"/>
              <a:gd name="connsiteY728" fmla="*/ 2044827 h 6858000"/>
              <a:gd name="connsiteX729" fmla="*/ 560414 w 7467663"/>
              <a:gd name="connsiteY729" fmla="*/ 2421457 h 6858000"/>
              <a:gd name="connsiteX730" fmla="*/ 1359703 w 7467663"/>
              <a:gd name="connsiteY730" fmla="*/ 2578554 h 6858000"/>
              <a:gd name="connsiteX731" fmla="*/ 1359422 w 7467663"/>
              <a:gd name="connsiteY731" fmla="*/ 2577994 h 6858000"/>
              <a:gd name="connsiteX732" fmla="*/ 828701 w 7467663"/>
              <a:gd name="connsiteY732" fmla="*/ 1839520 h 6858000"/>
              <a:gd name="connsiteX733" fmla="*/ 494427 w 7467663"/>
              <a:gd name="connsiteY733" fmla="*/ 1092333 h 6858000"/>
              <a:gd name="connsiteX734" fmla="*/ 506322 w 7467663"/>
              <a:gd name="connsiteY734" fmla="*/ 1020997 h 6858000"/>
              <a:gd name="connsiteX735" fmla="*/ 4570198 w 7467663"/>
              <a:gd name="connsiteY735" fmla="*/ 978081 h 6858000"/>
              <a:gd name="connsiteX736" fmla="*/ 4523691 w 7467663"/>
              <a:gd name="connsiteY736" fmla="*/ 1127776 h 6858000"/>
              <a:gd name="connsiteX737" fmla="*/ 4509875 w 7467663"/>
              <a:gd name="connsiteY737" fmla="*/ 1167552 h 6858000"/>
              <a:gd name="connsiteX738" fmla="*/ 4478168 w 7467663"/>
              <a:gd name="connsiteY738" fmla="*/ 1260735 h 6858000"/>
              <a:gd name="connsiteX739" fmla="*/ 4409309 w 7467663"/>
              <a:gd name="connsiteY739" fmla="*/ 1666996 h 6858000"/>
              <a:gd name="connsiteX740" fmla="*/ 4370031 w 7467663"/>
              <a:gd name="connsiteY740" fmla="*/ 1955666 h 6858000"/>
              <a:gd name="connsiteX741" fmla="*/ 4570198 w 7467663"/>
              <a:gd name="connsiteY741" fmla="*/ 978081 h 6858000"/>
              <a:gd name="connsiteX742" fmla="*/ 4557898 w 7467663"/>
              <a:gd name="connsiteY742" fmla="*/ 900011 h 6858000"/>
              <a:gd name="connsiteX743" fmla="*/ 4344840 w 7467663"/>
              <a:gd name="connsiteY743" fmla="*/ 1922038 h 6858000"/>
              <a:gd name="connsiteX744" fmla="*/ 4378710 w 7467663"/>
              <a:gd name="connsiteY744" fmla="*/ 1665516 h 6858000"/>
              <a:gd name="connsiteX745" fmla="*/ 4448798 w 7467663"/>
              <a:gd name="connsiteY745" fmla="*/ 1253024 h 6858000"/>
              <a:gd name="connsiteX746" fmla="*/ 4480315 w 7467663"/>
              <a:gd name="connsiteY746" fmla="*/ 1158454 h 6858000"/>
              <a:gd name="connsiteX747" fmla="*/ 4494133 w 7467663"/>
              <a:gd name="connsiteY747" fmla="*/ 1118676 h 6858000"/>
              <a:gd name="connsiteX748" fmla="*/ 4557898 w 7467663"/>
              <a:gd name="connsiteY748" fmla="*/ 900011 h 6858000"/>
              <a:gd name="connsiteX749" fmla="*/ 5870151 w 7467663"/>
              <a:gd name="connsiteY749" fmla="*/ 898890 h 6858000"/>
              <a:gd name="connsiteX750" fmla="*/ 5861335 w 7467663"/>
              <a:gd name="connsiteY750" fmla="*/ 899177 h 6858000"/>
              <a:gd name="connsiteX751" fmla="*/ 5843702 w 7467663"/>
              <a:gd name="connsiteY751" fmla="*/ 899748 h 6858000"/>
              <a:gd name="connsiteX752" fmla="*/ 5651107 w 7467663"/>
              <a:gd name="connsiteY752" fmla="*/ 920306 h 6858000"/>
              <a:gd name="connsiteX753" fmla="*/ 5459407 w 7467663"/>
              <a:gd name="connsiteY753" fmla="*/ 940975 h 6858000"/>
              <a:gd name="connsiteX754" fmla="*/ 5374846 w 7467663"/>
              <a:gd name="connsiteY754" fmla="*/ 941988 h 6858000"/>
              <a:gd name="connsiteX755" fmla="*/ 5256105 w 7467663"/>
              <a:gd name="connsiteY755" fmla="*/ 945632 h 6858000"/>
              <a:gd name="connsiteX756" fmla="*/ 5107071 w 7467663"/>
              <a:gd name="connsiteY756" fmla="*/ 969720 h 6858000"/>
              <a:gd name="connsiteX757" fmla="*/ 4998681 w 7467663"/>
              <a:gd name="connsiteY757" fmla="*/ 988771 h 6858000"/>
              <a:gd name="connsiteX758" fmla="*/ 5870151 w 7467663"/>
              <a:gd name="connsiteY758" fmla="*/ 898890 h 6858000"/>
              <a:gd name="connsiteX759" fmla="*/ 5504425 w 7467663"/>
              <a:gd name="connsiteY759" fmla="*/ 848067 h 6858000"/>
              <a:gd name="connsiteX760" fmla="*/ 4968849 w 7467663"/>
              <a:gd name="connsiteY760" fmla="*/ 962318 h 6858000"/>
              <a:gd name="connsiteX761" fmla="*/ 5104039 w 7467663"/>
              <a:gd name="connsiteY761" fmla="*/ 940634 h 6858000"/>
              <a:gd name="connsiteX762" fmla="*/ 5256311 w 7467663"/>
              <a:gd name="connsiteY762" fmla="*/ 916490 h 6858000"/>
              <a:gd name="connsiteX763" fmla="*/ 5377381 w 7467663"/>
              <a:gd name="connsiteY763" fmla="*/ 912671 h 6858000"/>
              <a:gd name="connsiteX764" fmla="*/ 5460148 w 7467663"/>
              <a:gd name="connsiteY764" fmla="*/ 911442 h 6858000"/>
              <a:gd name="connsiteX765" fmla="*/ 5648971 w 7467663"/>
              <a:gd name="connsiteY765" fmla="*/ 891331 h 6858000"/>
              <a:gd name="connsiteX766" fmla="*/ 5844807 w 7467663"/>
              <a:gd name="connsiteY766" fmla="*/ 870718 h 6858000"/>
              <a:gd name="connsiteX767" fmla="*/ 5862975 w 7467663"/>
              <a:gd name="connsiteY767" fmla="*/ 869756 h 6858000"/>
              <a:gd name="connsiteX768" fmla="*/ 5920887 w 7467663"/>
              <a:gd name="connsiteY768" fmla="*/ 865929 h 6858000"/>
              <a:gd name="connsiteX769" fmla="*/ 5504425 w 7467663"/>
              <a:gd name="connsiteY769" fmla="*/ 848067 h 6858000"/>
              <a:gd name="connsiteX770" fmla="*/ 3607114 w 7467663"/>
              <a:gd name="connsiteY770" fmla="*/ 467441 h 6858000"/>
              <a:gd name="connsiteX771" fmla="*/ 3296242 w 7467663"/>
              <a:gd name="connsiteY771" fmla="*/ 807991 h 6858000"/>
              <a:gd name="connsiteX772" fmla="*/ 3174674 w 7467663"/>
              <a:gd name="connsiteY772" fmla="*/ 919759 h 6858000"/>
              <a:gd name="connsiteX773" fmla="*/ 3042978 w 7467663"/>
              <a:gd name="connsiteY773" fmla="*/ 1054894 h 6858000"/>
              <a:gd name="connsiteX774" fmla="*/ 2968914 w 7467663"/>
              <a:gd name="connsiteY774" fmla="*/ 1133756 h 6858000"/>
              <a:gd name="connsiteX775" fmla="*/ 3103823 w 7467663"/>
              <a:gd name="connsiteY775" fmla="*/ 1026814 h 6858000"/>
              <a:gd name="connsiteX776" fmla="*/ 3607114 w 7467663"/>
              <a:gd name="connsiteY776" fmla="*/ 467441 h 6858000"/>
              <a:gd name="connsiteX777" fmla="*/ 3744487 w 7467663"/>
              <a:gd name="connsiteY777" fmla="*/ 383136 h 6858000"/>
              <a:gd name="connsiteX778" fmla="*/ 3970213 w 7467663"/>
              <a:gd name="connsiteY778" fmla="*/ 995559 h 6858000"/>
              <a:gd name="connsiteX779" fmla="*/ 3744487 w 7467663"/>
              <a:gd name="connsiteY779" fmla="*/ 383136 h 6858000"/>
              <a:gd name="connsiteX780" fmla="*/ 3624562 w 7467663"/>
              <a:gd name="connsiteY780" fmla="*/ 367041 h 6858000"/>
              <a:gd name="connsiteX781" fmla="*/ 3489712 w 7467663"/>
              <a:gd name="connsiteY781" fmla="*/ 485386 h 6858000"/>
              <a:gd name="connsiteX782" fmla="*/ 3182994 w 7467663"/>
              <a:gd name="connsiteY782" fmla="*/ 828265 h 6858000"/>
              <a:gd name="connsiteX783" fmla="*/ 2892114 w 7467663"/>
              <a:gd name="connsiteY783" fmla="*/ 1172635 h 6858000"/>
              <a:gd name="connsiteX784" fmla="*/ 3021459 w 7467663"/>
              <a:gd name="connsiteY784" fmla="*/ 1035385 h 6858000"/>
              <a:gd name="connsiteX785" fmla="*/ 3153873 w 7467663"/>
              <a:gd name="connsiteY785" fmla="*/ 898971 h 6858000"/>
              <a:gd name="connsiteX786" fmla="*/ 3276511 w 7467663"/>
              <a:gd name="connsiteY786" fmla="*/ 786423 h 6858000"/>
              <a:gd name="connsiteX787" fmla="*/ 3584154 w 7467663"/>
              <a:gd name="connsiteY787" fmla="*/ 448218 h 6858000"/>
              <a:gd name="connsiteX788" fmla="*/ 3624562 w 7467663"/>
              <a:gd name="connsiteY788" fmla="*/ 367041 h 6858000"/>
              <a:gd name="connsiteX789" fmla="*/ 3766672 w 7467663"/>
              <a:gd name="connsiteY789" fmla="*/ 359429 h 6858000"/>
              <a:gd name="connsiteX790" fmla="*/ 3996338 w 7467663"/>
              <a:gd name="connsiteY790" fmla="*/ 968237 h 6858000"/>
              <a:gd name="connsiteX791" fmla="*/ 3766672 w 7467663"/>
              <a:gd name="connsiteY791" fmla="*/ 359429 h 6858000"/>
              <a:gd name="connsiteX792" fmla="*/ 5805386 w 7467663"/>
              <a:gd name="connsiteY792" fmla="*/ 239240 h 6858000"/>
              <a:gd name="connsiteX793" fmla="*/ 5736947 w 7467663"/>
              <a:gd name="connsiteY793" fmla="*/ 261367 h 6858000"/>
              <a:gd name="connsiteX794" fmla="*/ 5427012 w 7467663"/>
              <a:gd name="connsiteY794" fmla="*/ 311272 h 6858000"/>
              <a:gd name="connsiteX795" fmla="*/ 5147818 w 7467663"/>
              <a:gd name="connsiteY795" fmla="*/ 322112 h 6858000"/>
              <a:gd name="connsiteX796" fmla="*/ 5060854 w 7467663"/>
              <a:gd name="connsiteY796" fmla="*/ 311882 h 6858000"/>
              <a:gd name="connsiteX797" fmla="*/ 4945989 w 7467663"/>
              <a:gd name="connsiteY797" fmla="*/ 300516 h 6858000"/>
              <a:gd name="connsiteX798" fmla="*/ 5410479 w 7467663"/>
              <a:gd name="connsiteY798" fmla="*/ 348434 h 6858000"/>
              <a:gd name="connsiteX799" fmla="*/ 5805386 w 7467663"/>
              <a:gd name="connsiteY799" fmla="*/ 239240 h 6858000"/>
              <a:gd name="connsiteX800" fmla="*/ 5905192 w 7467663"/>
              <a:gd name="connsiteY800" fmla="*/ 163079 h 6858000"/>
              <a:gd name="connsiteX801" fmla="*/ 5865655 w 7467663"/>
              <a:gd name="connsiteY801" fmla="*/ 171901 h 6858000"/>
              <a:gd name="connsiteX802" fmla="*/ 5259740 w 7467663"/>
              <a:gd name="connsiteY802" fmla="*/ 257013 h 6858000"/>
              <a:gd name="connsiteX803" fmla="*/ 5208466 w 7467663"/>
              <a:gd name="connsiteY803" fmla="*/ 257550 h 6858000"/>
              <a:gd name="connsiteX804" fmla="*/ 4980204 w 7467663"/>
              <a:gd name="connsiteY804" fmla="*/ 271903 h 6858000"/>
              <a:gd name="connsiteX805" fmla="*/ 5068068 w 7467663"/>
              <a:gd name="connsiteY805" fmla="*/ 282244 h 6858000"/>
              <a:gd name="connsiteX806" fmla="*/ 5153231 w 7467663"/>
              <a:gd name="connsiteY806" fmla="*/ 292240 h 6858000"/>
              <a:gd name="connsiteX807" fmla="*/ 5426491 w 7467663"/>
              <a:gd name="connsiteY807" fmla="*/ 281128 h 6858000"/>
              <a:gd name="connsiteX808" fmla="*/ 5731212 w 7467663"/>
              <a:gd name="connsiteY808" fmla="*/ 231951 h 6858000"/>
              <a:gd name="connsiteX809" fmla="*/ 5905192 w 7467663"/>
              <a:gd name="connsiteY809" fmla="*/ 163079 h 6858000"/>
              <a:gd name="connsiteX810" fmla="*/ 5944437 w 7467663"/>
              <a:gd name="connsiteY810" fmla="*/ 113829 h 6858000"/>
              <a:gd name="connsiteX811" fmla="*/ 5825032 w 7467663"/>
              <a:gd name="connsiteY811" fmla="*/ 146405 h 6858000"/>
              <a:gd name="connsiteX812" fmla="*/ 4955599 w 7467663"/>
              <a:gd name="connsiteY812" fmla="*/ 247008 h 6858000"/>
              <a:gd name="connsiteX813" fmla="*/ 5210104 w 7467663"/>
              <a:gd name="connsiteY813" fmla="*/ 228123 h 6858000"/>
              <a:gd name="connsiteX814" fmla="*/ 5261015 w 7467663"/>
              <a:gd name="connsiteY814" fmla="*/ 227087 h 6858000"/>
              <a:gd name="connsiteX815" fmla="*/ 5861181 w 7467663"/>
              <a:gd name="connsiteY815" fmla="*/ 143093 h 6858000"/>
              <a:gd name="connsiteX816" fmla="*/ 5961252 w 7467663"/>
              <a:gd name="connsiteY816" fmla="*/ 114820 h 6858000"/>
              <a:gd name="connsiteX817" fmla="*/ 5944437 w 7467663"/>
              <a:gd name="connsiteY817" fmla="*/ 113829 h 6858000"/>
              <a:gd name="connsiteX818" fmla="*/ 3882765 w 7467663"/>
              <a:gd name="connsiteY818" fmla="*/ 0 h 6858000"/>
              <a:gd name="connsiteX819" fmla="*/ 3995099 w 7467663"/>
              <a:gd name="connsiteY819" fmla="*/ 0 h 6858000"/>
              <a:gd name="connsiteX820" fmla="*/ 4163818 w 7467663"/>
              <a:gd name="connsiteY820" fmla="*/ 234104 h 6858000"/>
              <a:gd name="connsiteX821" fmla="*/ 4172099 w 7467663"/>
              <a:gd name="connsiteY821" fmla="*/ 234207 h 6858000"/>
              <a:gd name="connsiteX822" fmla="*/ 4784282 w 7467663"/>
              <a:gd name="connsiteY822" fmla="*/ 276561 h 6858000"/>
              <a:gd name="connsiteX823" fmla="*/ 4801687 w 7467663"/>
              <a:gd name="connsiteY823" fmla="*/ 267764 h 6858000"/>
              <a:gd name="connsiteX824" fmla="*/ 6082788 w 7467663"/>
              <a:gd name="connsiteY824" fmla="*/ 64119 h 6858000"/>
              <a:gd name="connsiteX825" fmla="*/ 6099442 w 7467663"/>
              <a:gd name="connsiteY825" fmla="*/ 82568 h 6858000"/>
              <a:gd name="connsiteX826" fmla="*/ 4804137 w 7467663"/>
              <a:gd name="connsiteY826" fmla="*/ 320931 h 6858000"/>
              <a:gd name="connsiteX827" fmla="*/ 4227047 w 7467663"/>
              <a:gd name="connsiteY827" fmla="*/ 313415 h 6858000"/>
              <a:gd name="connsiteX828" fmla="*/ 4346041 w 7467663"/>
              <a:gd name="connsiteY828" fmla="*/ 456086 h 6858000"/>
              <a:gd name="connsiteX829" fmla="*/ 4870967 w 7467663"/>
              <a:gd name="connsiteY829" fmla="*/ 963061 h 6858000"/>
              <a:gd name="connsiteX830" fmla="*/ 4889647 w 7467663"/>
              <a:gd name="connsiteY830" fmla="*/ 957147 h 6858000"/>
              <a:gd name="connsiteX831" fmla="*/ 5422504 w 7467663"/>
              <a:gd name="connsiteY831" fmla="*/ 805191 h 6858000"/>
              <a:gd name="connsiteX832" fmla="*/ 6087656 w 7467663"/>
              <a:gd name="connsiteY832" fmla="*/ 826703 h 6858000"/>
              <a:gd name="connsiteX833" fmla="*/ 6058717 w 7467663"/>
              <a:gd name="connsiteY833" fmla="*/ 865992 h 6858000"/>
              <a:gd name="connsiteX834" fmla="*/ 4974153 w 7467663"/>
              <a:gd name="connsiteY834" fmla="*/ 1045456 h 6858000"/>
              <a:gd name="connsiteX835" fmla="*/ 5627835 w 7467663"/>
              <a:gd name="connsiteY835" fmla="*/ 1472077 h 6858000"/>
              <a:gd name="connsiteX836" fmla="*/ 5629817 w 7467663"/>
              <a:gd name="connsiteY836" fmla="*/ 1471412 h 6858000"/>
              <a:gd name="connsiteX837" fmla="*/ 5634124 w 7467663"/>
              <a:gd name="connsiteY837" fmla="*/ 1470572 h 6858000"/>
              <a:gd name="connsiteX838" fmla="*/ 5755832 w 7467663"/>
              <a:gd name="connsiteY838" fmla="*/ 1383886 h 6858000"/>
              <a:gd name="connsiteX839" fmla="*/ 6014186 w 7467663"/>
              <a:gd name="connsiteY839" fmla="*/ 1279799 h 6858000"/>
              <a:gd name="connsiteX840" fmla="*/ 6901619 w 7467663"/>
              <a:gd name="connsiteY840" fmla="*/ 1047874 h 6858000"/>
              <a:gd name="connsiteX841" fmla="*/ 6931566 w 7467663"/>
              <a:gd name="connsiteY841" fmla="*/ 1062034 h 6858000"/>
              <a:gd name="connsiteX842" fmla="*/ 5790982 w 7467663"/>
              <a:gd name="connsiteY842" fmla="*/ 1561380 h 6858000"/>
              <a:gd name="connsiteX843" fmla="*/ 6188971 w 7467663"/>
              <a:gd name="connsiteY843" fmla="*/ 1755168 h 6858000"/>
              <a:gd name="connsiteX844" fmla="*/ 6202446 w 7467663"/>
              <a:gd name="connsiteY844" fmla="*/ 1752268 h 6858000"/>
              <a:gd name="connsiteX845" fmla="*/ 7179560 w 7467663"/>
              <a:gd name="connsiteY845" fmla="*/ 1467551 h 6858000"/>
              <a:gd name="connsiteX846" fmla="*/ 7158730 w 7467663"/>
              <a:gd name="connsiteY846" fmla="*/ 1507835 h 6858000"/>
              <a:gd name="connsiteX847" fmla="*/ 6326959 w 7467663"/>
              <a:gd name="connsiteY847" fmla="*/ 1817686 h 6858000"/>
              <a:gd name="connsiteX848" fmla="*/ 6537433 w 7467663"/>
              <a:gd name="connsiteY848" fmla="*/ 1907790 h 6858000"/>
              <a:gd name="connsiteX849" fmla="*/ 6550221 w 7467663"/>
              <a:gd name="connsiteY849" fmla="*/ 1910729 h 6858000"/>
              <a:gd name="connsiteX850" fmla="*/ 6964438 w 7467663"/>
              <a:gd name="connsiteY850" fmla="*/ 2209505 h 6858000"/>
              <a:gd name="connsiteX851" fmla="*/ 7367862 w 7467663"/>
              <a:gd name="connsiteY851" fmla="*/ 2806833 h 6858000"/>
              <a:gd name="connsiteX852" fmla="*/ 7364329 w 7467663"/>
              <a:gd name="connsiteY852" fmla="*/ 2826907 h 6858000"/>
              <a:gd name="connsiteX853" fmla="*/ 7290545 w 7467663"/>
              <a:gd name="connsiteY853" fmla="*/ 2850663 h 6858000"/>
              <a:gd name="connsiteX854" fmla="*/ 6472036 w 7467663"/>
              <a:gd name="connsiteY854" fmla="*/ 1959003 h 6858000"/>
              <a:gd name="connsiteX855" fmla="*/ 5792897 w 7467663"/>
              <a:gd name="connsiteY855" fmla="*/ 1647747 h 6858000"/>
              <a:gd name="connsiteX856" fmla="*/ 5842751 w 7467663"/>
              <a:gd name="connsiteY856" fmla="*/ 1816112 h 6858000"/>
              <a:gd name="connsiteX857" fmla="*/ 5847424 w 7467663"/>
              <a:gd name="connsiteY857" fmla="*/ 1815776 h 6858000"/>
              <a:gd name="connsiteX858" fmla="*/ 6399821 w 7467663"/>
              <a:gd name="connsiteY858" fmla="*/ 2344799 h 6858000"/>
              <a:gd name="connsiteX859" fmla="*/ 6323232 w 7467663"/>
              <a:gd name="connsiteY859" fmla="*/ 2389634 h 6858000"/>
              <a:gd name="connsiteX860" fmla="*/ 5942958 w 7467663"/>
              <a:gd name="connsiteY860" fmla="*/ 2077708 h 6858000"/>
              <a:gd name="connsiteX861" fmla="*/ 5921559 w 7467663"/>
              <a:gd name="connsiteY861" fmla="*/ 2378596 h 6858000"/>
              <a:gd name="connsiteX862" fmla="*/ 5817651 w 7467663"/>
              <a:gd name="connsiteY862" fmla="*/ 3023919 h 6858000"/>
              <a:gd name="connsiteX863" fmla="*/ 5729634 w 7467663"/>
              <a:gd name="connsiteY863" fmla="*/ 3051849 h 6858000"/>
              <a:gd name="connsiteX864" fmla="*/ 5611018 w 7467663"/>
              <a:gd name="connsiteY864" fmla="*/ 2316769 h 6858000"/>
              <a:gd name="connsiteX865" fmla="*/ 5687608 w 7467663"/>
              <a:gd name="connsiteY865" fmla="*/ 2039972 h 6858000"/>
              <a:gd name="connsiteX866" fmla="*/ 5657554 w 7467663"/>
              <a:gd name="connsiteY866" fmla="*/ 1576445 h 6858000"/>
              <a:gd name="connsiteX867" fmla="*/ 5150475 w 7467663"/>
              <a:gd name="connsiteY867" fmla="*/ 1274012 h 6858000"/>
              <a:gd name="connsiteX868" fmla="*/ 5349142 w 7467663"/>
              <a:gd name="connsiteY868" fmla="*/ 2204405 h 6858000"/>
              <a:gd name="connsiteX869" fmla="*/ 5262214 w 7467663"/>
              <a:gd name="connsiteY869" fmla="*/ 2233836 h 6858000"/>
              <a:gd name="connsiteX870" fmla="*/ 4981539 w 7467663"/>
              <a:gd name="connsiteY870" fmla="*/ 1542201 h 6858000"/>
              <a:gd name="connsiteX871" fmla="*/ 4958461 w 7467663"/>
              <a:gd name="connsiteY871" fmla="*/ 1136957 h 6858000"/>
              <a:gd name="connsiteX872" fmla="*/ 4655015 w 7467663"/>
              <a:gd name="connsiteY872" fmla="*/ 891426 h 6858000"/>
              <a:gd name="connsiteX873" fmla="*/ 4348002 w 7467663"/>
              <a:gd name="connsiteY873" fmla="*/ 2205895 h 6858000"/>
              <a:gd name="connsiteX874" fmla="*/ 4262250 w 7467663"/>
              <a:gd name="connsiteY874" fmla="*/ 2219972 h 6858000"/>
              <a:gd name="connsiteX875" fmla="*/ 4550611 w 7467663"/>
              <a:gd name="connsiteY875" fmla="*/ 817540 h 6858000"/>
              <a:gd name="connsiteX876" fmla="*/ 4564418 w 7467663"/>
              <a:gd name="connsiteY876" fmla="*/ 808293 h 6858000"/>
              <a:gd name="connsiteX877" fmla="*/ 4266388 w 7467663"/>
              <a:gd name="connsiteY877" fmla="*/ 500083 h 6858000"/>
              <a:gd name="connsiteX878" fmla="*/ 4032842 w 7467663"/>
              <a:gd name="connsiteY878" fmla="*/ 211809 h 6858000"/>
              <a:gd name="connsiteX879" fmla="*/ 3882765 w 7467663"/>
              <a:gd name="connsiteY879" fmla="*/ 0 h 6858000"/>
              <a:gd name="connsiteX880" fmla="*/ 3721337 w 7467663"/>
              <a:gd name="connsiteY880" fmla="*/ 0 h 6858000"/>
              <a:gd name="connsiteX881" fmla="*/ 3797544 w 7467663"/>
              <a:gd name="connsiteY881" fmla="*/ 0 h 6858000"/>
              <a:gd name="connsiteX882" fmla="*/ 3775734 w 7467663"/>
              <a:gd name="connsiteY882" fmla="*/ 95131 h 6858000"/>
              <a:gd name="connsiteX883" fmla="*/ 3724807 w 7467663"/>
              <a:gd name="connsiteY883" fmla="*/ 272257 h 6858000"/>
              <a:gd name="connsiteX884" fmla="*/ 3726844 w 7467663"/>
              <a:gd name="connsiteY884" fmla="*/ 282988 h 6858000"/>
              <a:gd name="connsiteX885" fmla="*/ 3742664 w 7467663"/>
              <a:gd name="connsiteY885" fmla="*/ 279918 h 6858000"/>
              <a:gd name="connsiteX886" fmla="*/ 4103910 w 7467663"/>
              <a:gd name="connsiteY886" fmla="*/ 1161917 h 6858000"/>
              <a:gd name="connsiteX887" fmla="*/ 4020269 w 7467663"/>
              <a:gd name="connsiteY887" fmla="*/ 1200406 h 6858000"/>
              <a:gd name="connsiteX888" fmla="*/ 3674882 w 7467663"/>
              <a:gd name="connsiteY888" fmla="*/ 488524 h 6858000"/>
              <a:gd name="connsiteX889" fmla="*/ 3132682 w 7467663"/>
              <a:gd name="connsiteY889" fmla="*/ 1072284 h 6858000"/>
              <a:gd name="connsiteX890" fmla="*/ 2716346 w 7467663"/>
              <a:gd name="connsiteY890" fmla="*/ 1276376 h 6858000"/>
              <a:gd name="connsiteX891" fmla="*/ 2716772 w 7467663"/>
              <a:gd name="connsiteY891" fmla="*/ 1255462 h 6858000"/>
              <a:gd name="connsiteX892" fmla="*/ 3471096 w 7467663"/>
              <a:gd name="connsiteY892" fmla="*/ 437072 h 6858000"/>
              <a:gd name="connsiteX893" fmla="*/ 3639057 w 7467663"/>
              <a:gd name="connsiteY893" fmla="*/ 286334 h 6858000"/>
              <a:gd name="connsiteX894" fmla="*/ 3640309 w 7467663"/>
              <a:gd name="connsiteY894" fmla="*/ 284664 h 6858000"/>
              <a:gd name="connsiteX895" fmla="*/ 3646022 w 7467663"/>
              <a:gd name="connsiteY895" fmla="*/ 276711 h 6858000"/>
              <a:gd name="connsiteX896" fmla="*/ 3707943 w 7467663"/>
              <a:gd name="connsiteY896" fmla="*/ 65958 h 6858000"/>
              <a:gd name="connsiteX897" fmla="*/ 3721337 w 7467663"/>
              <a:gd name="connsiteY897" fmla="*/ 0 h 6858000"/>
              <a:gd name="connsiteX898" fmla="*/ 2867960 w 7467663"/>
              <a:gd name="connsiteY898" fmla="*/ 0 h 6858000"/>
              <a:gd name="connsiteX899" fmla="*/ 2926351 w 7467663"/>
              <a:gd name="connsiteY899" fmla="*/ 0 h 6858000"/>
              <a:gd name="connsiteX900" fmla="*/ 2902823 w 7467663"/>
              <a:gd name="connsiteY900" fmla="*/ 262929 h 6858000"/>
              <a:gd name="connsiteX901" fmla="*/ 2940663 w 7467663"/>
              <a:gd name="connsiteY901" fmla="*/ 140884 h 6858000"/>
              <a:gd name="connsiteX902" fmla="*/ 2947039 w 7467663"/>
              <a:gd name="connsiteY902" fmla="*/ 122524 h 6858000"/>
              <a:gd name="connsiteX903" fmla="*/ 2984316 w 7467663"/>
              <a:gd name="connsiteY903" fmla="*/ 0 h 6858000"/>
              <a:gd name="connsiteX904" fmla="*/ 3016114 w 7467663"/>
              <a:gd name="connsiteY904" fmla="*/ 0 h 6858000"/>
              <a:gd name="connsiteX905" fmla="*/ 2979949 w 7467663"/>
              <a:gd name="connsiteY905" fmla="*/ 119274 h 6858000"/>
              <a:gd name="connsiteX906" fmla="*/ 3023879 w 7467663"/>
              <a:gd name="connsiteY906" fmla="*/ 0 h 6858000"/>
              <a:gd name="connsiteX907" fmla="*/ 3105400 w 7467663"/>
              <a:gd name="connsiteY907" fmla="*/ 0 h 6858000"/>
              <a:gd name="connsiteX908" fmla="*/ 3094669 w 7467663"/>
              <a:gd name="connsiteY908" fmla="*/ 30308 h 6858000"/>
              <a:gd name="connsiteX909" fmla="*/ 2901945 w 7467663"/>
              <a:gd name="connsiteY909" fmla="*/ 466538 h 6858000"/>
              <a:gd name="connsiteX910" fmla="*/ 2815209 w 7467663"/>
              <a:gd name="connsiteY910" fmla="*/ 497361 h 6858000"/>
              <a:gd name="connsiteX911" fmla="*/ 2844845 w 7467663"/>
              <a:gd name="connsiteY911" fmla="*/ 127638 h 6858000"/>
              <a:gd name="connsiteX912" fmla="*/ 2867960 w 7467663"/>
              <a:gd name="connsiteY912" fmla="*/ 0 h 6858000"/>
              <a:gd name="connsiteX913" fmla="*/ 1057230 w 7467663"/>
              <a:gd name="connsiteY913" fmla="*/ 0 h 6858000"/>
              <a:gd name="connsiteX914" fmla="*/ 1111003 w 7467663"/>
              <a:gd name="connsiteY914" fmla="*/ 0 h 6858000"/>
              <a:gd name="connsiteX915" fmla="*/ 1125553 w 7467663"/>
              <a:gd name="connsiteY915" fmla="*/ 52588 h 6858000"/>
              <a:gd name="connsiteX916" fmla="*/ 1304276 w 7467663"/>
              <a:gd name="connsiteY916" fmla="*/ 476275 h 6858000"/>
              <a:gd name="connsiteX917" fmla="*/ 1492066 w 7467663"/>
              <a:gd name="connsiteY917" fmla="*/ 886333 h 6858000"/>
              <a:gd name="connsiteX918" fmla="*/ 1423698 w 7467663"/>
              <a:gd name="connsiteY918" fmla="*/ 710817 h 6858000"/>
              <a:gd name="connsiteX919" fmla="*/ 1357609 w 7467663"/>
              <a:gd name="connsiteY919" fmla="*/ 532892 h 6858000"/>
              <a:gd name="connsiteX920" fmla="*/ 1309550 w 7467663"/>
              <a:gd name="connsiteY920" fmla="*/ 374031 h 6858000"/>
              <a:gd name="connsiteX921" fmla="*/ 1193673 w 7467663"/>
              <a:gd name="connsiteY921" fmla="*/ 49533 h 6858000"/>
              <a:gd name="connsiteX922" fmla="*/ 1164391 w 7467663"/>
              <a:gd name="connsiteY922" fmla="*/ 0 h 6858000"/>
              <a:gd name="connsiteX923" fmla="*/ 1200666 w 7467663"/>
              <a:gd name="connsiteY923" fmla="*/ 0 h 6858000"/>
              <a:gd name="connsiteX924" fmla="*/ 1223408 w 7467663"/>
              <a:gd name="connsiteY924" fmla="*/ 38996 h 6858000"/>
              <a:gd name="connsiteX925" fmla="*/ 1339635 w 7467663"/>
              <a:gd name="connsiteY925" fmla="*/ 365517 h 6858000"/>
              <a:gd name="connsiteX926" fmla="*/ 1387469 w 7467663"/>
              <a:gd name="connsiteY926" fmla="*/ 523079 h 6858000"/>
              <a:gd name="connsiteX927" fmla="*/ 1452685 w 7467663"/>
              <a:gd name="connsiteY927" fmla="*/ 699806 h 6858000"/>
              <a:gd name="connsiteX928" fmla="*/ 1492092 w 7467663"/>
              <a:gd name="connsiteY928" fmla="*/ 800424 h 6858000"/>
              <a:gd name="connsiteX929" fmla="*/ 1455302 w 7467663"/>
              <a:gd name="connsiteY929" fmla="*/ 632913 h 6858000"/>
              <a:gd name="connsiteX930" fmla="*/ 1222336 w 7467663"/>
              <a:gd name="connsiteY930" fmla="*/ 9480 h 6858000"/>
              <a:gd name="connsiteX931" fmla="*/ 1214634 w 7467663"/>
              <a:gd name="connsiteY931" fmla="*/ 0 h 6858000"/>
              <a:gd name="connsiteX932" fmla="*/ 1289827 w 7467663"/>
              <a:gd name="connsiteY932" fmla="*/ 0 h 6858000"/>
              <a:gd name="connsiteX933" fmla="*/ 1321076 w 7467663"/>
              <a:gd name="connsiteY933" fmla="*/ 59722 h 6858000"/>
              <a:gd name="connsiteX934" fmla="*/ 1512579 w 7467663"/>
              <a:gd name="connsiteY934" fmla="*/ 626441 h 6858000"/>
              <a:gd name="connsiteX935" fmla="*/ 1506076 w 7467663"/>
              <a:gd name="connsiteY935" fmla="*/ 1089289 h 6858000"/>
              <a:gd name="connsiteX936" fmla="*/ 1486346 w 7467663"/>
              <a:gd name="connsiteY936" fmla="*/ 1079919 h 6858000"/>
              <a:gd name="connsiteX937" fmla="*/ 1070511 w 7467663"/>
              <a:gd name="connsiteY937" fmla="*/ 48609 h 6858000"/>
              <a:gd name="connsiteX938" fmla="*/ 1057230 w 7467663"/>
              <a:gd name="connsiteY938" fmla="*/ 0 h 6858000"/>
              <a:gd name="connsiteX939" fmla="*/ 43151 w 7467663"/>
              <a:gd name="connsiteY939" fmla="*/ 0 h 6858000"/>
              <a:gd name="connsiteX940" fmla="*/ 95283 w 7467663"/>
              <a:gd name="connsiteY940" fmla="*/ 0 h 6858000"/>
              <a:gd name="connsiteX941" fmla="*/ 300708 w 7467663"/>
              <a:gd name="connsiteY941" fmla="*/ 154571 h 6858000"/>
              <a:gd name="connsiteX942" fmla="*/ 530414 w 7467663"/>
              <a:gd name="connsiteY942" fmla="*/ 354673 h 6858000"/>
              <a:gd name="connsiteX943" fmla="*/ 333785 w 7467663"/>
              <a:gd name="connsiteY943" fmla="*/ 161564 h 6858000"/>
              <a:gd name="connsiteX944" fmla="*/ 147005 w 7467663"/>
              <a:gd name="connsiteY944" fmla="*/ 0 h 6858000"/>
              <a:gd name="connsiteX945" fmla="*/ 272509 w 7467663"/>
              <a:gd name="connsiteY945" fmla="*/ 0 h 6858000"/>
              <a:gd name="connsiteX946" fmla="*/ 326276 w 7467663"/>
              <a:gd name="connsiteY946" fmla="*/ 45847 h 6858000"/>
              <a:gd name="connsiteX947" fmla="*/ 823759 w 7467663"/>
              <a:gd name="connsiteY947" fmla="*/ 574145 h 6858000"/>
              <a:gd name="connsiteX948" fmla="*/ 811254 w 7467663"/>
              <a:gd name="connsiteY948" fmla="*/ 665546 h 6858000"/>
              <a:gd name="connsiteX949" fmla="*/ 154042 w 7467663"/>
              <a:gd name="connsiteY949" fmla="*/ 261522 h 6858000"/>
              <a:gd name="connsiteX950" fmla="*/ 13550 w 7467663"/>
              <a:gd name="connsiteY950" fmla="*/ 158423 h 6858000"/>
              <a:gd name="connsiteX951" fmla="*/ 0 w 7467663"/>
              <a:gd name="connsiteY951" fmla="*/ 146618 h 6858000"/>
              <a:gd name="connsiteX952" fmla="*/ 0 w 7467663"/>
              <a:gd name="connsiteY952" fmla="*/ 59161 h 6858000"/>
              <a:gd name="connsiteX953" fmla="*/ 45427 w 7467663"/>
              <a:gd name="connsiteY953" fmla="*/ 101078 h 6858000"/>
              <a:gd name="connsiteX954" fmla="*/ 630103 w 7467663"/>
              <a:gd name="connsiteY954" fmla="*/ 485885 h 6858000"/>
              <a:gd name="connsiteX955" fmla="*/ 532040 w 7467663"/>
              <a:gd name="connsiteY955" fmla="*/ 399359 h 6858000"/>
              <a:gd name="connsiteX956" fmla="*/ 517618 w 7467663"/>
              <a:gd name="connsiteY956" fmla="*/ 385726 h 6858000"/>
              <a:gd name="connsiteX957" fmla="*/ 285074 w 7467663"/>
              <a:gd name="connsiteY957" fmla="*/ 182755 h 6858000"/>
              <a:gd name="connsiteX958" fmla="*/ 43151 w 7467663"/>
              <a:gd name="connsiteY958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334256 h 6858000"/>
              <a:gd name="connsiteX78" fmla="*/ 7454976 w 7467663"/>
              <a:gd name="connsiteY78" fmla="*/ 6318297 h 6858000"/>
              <a:gd name="connsiteX79" fmla="*/ 1456157 w 7467663"/>
              <a:gd name="connsiteY79" fmla="*/ 5371404 h 6858000"/>
              <a:gd name="connsiteX80" fmla="*/ 1244432 w 7467663"/>
              <a:gd name="connsiteY80" fmla="*/ 5385601 h 6858000"/>
              <a:gd name="connsiteX81" fmla="*/ 973990 w 7467663"/>
              <a:gd name="connsiteY81" fmla="*/ 5424940 h 6858000"/>
              <a:gd name="connsiteX82" fmla="*/ 1103809 w 7467663"/>
              <a:gd name="connsiteY82" fmla="*/ 5433720 h 6858000"/>
              <a:gd name="connsiteX83" fmla="*/ 1123454 w 7467663"/>
              <a:gd name="connsiteY83" fmla="*/ 5435727 h 6858000"/>
              <a:gd name="connsiteX84" fmla="*/ 1737017 w 7467663"/>
              <a:gd name="connsiteY84" fmla="*/ 5452183 h 6858000"/>
              <a:gd name="connsiteX85" fmla="*/ 1824397 w 7467663"/>
              <a:gd name="connsiteY85" fmla="*/ 5447757 h 6858000"/>
              <a:gd name="connsiteX86" fmla="*/ 2070059 w 7467663"/>
              <a:gd name="connsiteY86" fmla="*/ 5441660 h 6858000"/>
              <a:gd name="connsiteX87" fmla="*/ 1456157 w 7467663"/>
              <a:gd name="connsiteY87" fmla="*/ 5371404 h 6858000"/>
              <a:gd name="connsiteX88" fmla="*/ 4988186 w 7467663"/>
              <a:gd name="connsiteY88" fmla="*/ 5216467 h 6858000"/>
              <a:gd name="connsiteX89" fmla="*/ 4777334 w 7467663"/>
              <a:gd name="connsiteY89" fmla="*/ 5406072 h 6858000"/>
              <a:gd name="connsiteX90" fmla="*/ 4718341 w 7467663"/>
              <a:gd name="connsiteY90" fmla="*/ 5468043 h 6858000"/>
              <a:gd name="connsiteX91" fmla="*/ 4604655 w 7467663"/>
              <a:gd name="connsiteY91" fmla="*/ 5583434 h 6858000"/>
              <a:gd name="connsiteX92" fmla="*/ 4565074 w 7467663"/>
              <a:gd name="connsiteY92" fmla="*/ 5618550 h 6858000"/>
              <a:gd name="connsiteX93" fmla="*/ 4988186 w 7467663"/>
              <a:gd name="connsiteY93" fmla="*/ 5216467 h 6858000"/>
              <a:gd name="connsiteX94" fmla="*/ 4978032 w 7467663"/>
              <a:gd name="connsiteY94" fmla="*/ 5183809 h 6858000"/>
              <a:gd name="connsiteX95" fmla="*/ 4463413 w 7467663"/>
              <a:gd name="connsiteY95" fmla="*/ 5615162 h 6858000"/>
              <a:gd name="connsiteX96" fmla="*/ 4358134 w 7467663"/>
              <a:gd name="connsiteY96" fmla="*/ 5742791 h 6858000"/>
              <a:gd name="connsiteX97" fmla="*/ 4376219 w 7467663"/>
              <a:gd name="connsiteY97" fmla="*/ 5729027 h 6858000"/>
              <a:gd name="connsiteX98" fmla="*/ 4582340 w 7467663"/>
              <a:gd name="connsiteY98" fmla="*/ 5561037 h 6858000"/>
              <a:gd name="connsiteX99" fmla="*/ 4694684 w 7467663"/>
              <a:gd name="connsiteY99" fmla="*/ 5447098 h 6858000"/>
              <a:gd name="connsiteX100" fmla="*/ 4754123 w 7467663"/>
              <a:gd name="connsiteY100" fmla="*/ 5384643 h 6858000"/>
              <a:gd name="connsiteX101" fmla="*/ 4978032 w 7467663"/>
              <a:gd name="connsiteY101" fmla="*/ 5183809 h 6858000"/>
              <a:gd name="connsiteX102" fmla="*/ 1903353 w 7467663"/>
              <a:gd name="connsiteY102" fmla="*/ 5044827 h 6858000"/>
              <a:gd name="connsiteX103" fmla="*/ 1936931 w 7467663"/>
              <a:gd name="connsiteY103" fmla="*/ 5093954 h 6858000"/>
              <a:gd name="connsiteX104" fmla="*/ 2195868 w 7467663"/>
              <a:gd name="connsiteY104" fmla="*/ 5396574 h 6858000"/>
              <a:gd name="connsiteX105" fmla="*/ 2088852 w 7467663"/>
              <a:gd name="connsiteY105" fmla="*/ 5166123 h 6858000"/>
              <a:gd name="connsiteX106" fmla="*/ 1958241 w 7467663"/>
              <a:gd name="connsiteY106" fmla="*/ 5067955 h 6858000"/>
              <a:gd name="connsiteX107" fmla="*/ 1903353 w 7467663"/>
              <a:gd name="connsiteY107" fmla="*/ 5044827 h 6858000"/>
              <a:gd name="connsiteX108" fmla="*/ 1979378 w 7467663"/>
              <a:gd name="connsiteY108" fmla="*/ 4769504 h 6858000"/>
              <a:gd name="connsiteX109" fmla="*/ 2882120 w 7467663"/>
              <a:gd name="connsiteY109" fmla="*/ 5064547 h 6858000"/>
              <a:gd name="connsiteX110" fmla="*/ 2793103 w 7467663"/>
              <a:gd name="connsiteY110" fmla="*/ 5039699 h 6858000"/>
              <a:gd name="connsiteX111" fmla="*/ 2770041 w 7467663"/>
              <a:gd name="connsiteY111" fmla="*/ 5033634 h 6858000"/>
              <a:gd name="connsiteX112" fmla="*/ 1979378 w 7467663"/>
              <a:gd name="connsiteY112" fmla="*/ 4769504 h 6858000"/>
              <a:gd name="connsiteX113" fmla="*/ 1927410 w 7467663"/>
              <a:gd name="connsiteY113" fmla="*/ 4716164 h 6858000"/>
              <a:gd name="connsiteX114" fmla="*/ 1959587 w 7467663"/>
              <a:gd name="connsiteY114" fmla="*/ 4728849 h 6858000"/>
              <a:gd name="connsiteX115" fmla="*/ 2777707 w 7467663"/>
              <a:gd name="connsiteY115" fmla="*/ 5003991 h 6858000"/>
              <a:gd name="connsiteX116" fmla="*/ 2800768 w 7467663"/>
              <a:gd name="connsiteY116" fmla="*/ 5010056 h 6858000"/>
              <a:gd name="connsiteX117" fmla="*/ 2879408 w 7467663"/>
              <a:gd name="connsiteY117" fmla="*/ 5031590 h 6858000"/>
              <a:gd name="connsiteX118" fmla="*/ 2862295 w 7467663"/>
              <a:gd name="connsiteY118" fmla="*/ 5022958 h 6858000"/>
              <a:gd name="connsiteX119" fmla="*/ 2813343 w 7467663"/>
              <a:gd name="connsiteY119" fmla="*/ 4998369 h 6858000"/>
              <a:gd name="connsiteX120" fmla="*/ 2646245 w 7467663"/>
              <a:gd name="connsiteY120" fmla="*/ 4930999 h 6858000"/>
              <a:gd name="connsiteX121" fmla="*/ 1999243 w 7467663"/>
              <a:gd name="connsiteY121" fmla="*/ 4730524 h 6858000"/>
              <a:gd name="connsiteX122" fmla="*/ 1979527 w 7467663"/>
              <a:gd name="connsiteY122" fmla="*/ 4726651 h 6858000"/>
              <a:gd name="connsiteX123" fmla="*/ 1927410 w 7467663"/>
              <a:gd name="connsiteY123" fmla="*/ 4716164 h 6858000"/>
              <a:gd name="connsiteX124" fmla="*/ 1997014 w 7467663"/>
              <a:gd name="connsiteY124" fmla="*/ 4698007 h 6858000"/>
              <a:gd name="connsiteX125" fmla="*/ 2005458 w 7467663"/>
              <a:gd name="connsiteY125" fmla="*/ 4699540 h 6858000"/>
              <a:gd name="connsiteX126" fmla="*/ 2657186 w 7467663"/>
              <a:gd name="connsiteY126" fmla="*/ 4901687 h 6858000"/>
              <a:gd name="connsiteX127" fmla="*/ 2826662 w 7467663"/>
              <a:gd name="connsiteY127" fmla="*/ 4970362 h 6858000"/>
              <a:gd name="connsiteX128" fmla="*/ 2876100 w 7467663"/>
              <a:gd name="connsiteY128" fmla="*/ 4995397 h 6858000"/>
              <a:gd name="connsiteX129" fmla="*/ 3042600 w 7467663"/>
              <a:gd name="connsiteY129" fmla="*/ 5059532 h 6858000"/>
              <a:gd name="connsiteX130" fmla="*/ 1997014 w 7467663"/>
              <a:gd name="connsiteY130" fmla="*/ 4698007 h 6858000"/>
              <a:gd name="connsiteX131" fmla="*/ 2305292 w 7467663"/>
              <a:gd name="connsiteY131" fmla="*/ 4219492 h 6858000"/>
              <a:gd name="connsiteX132" fmla="*/ 3360922 w 7467663"/>
              <a:gd name="connsiteY132" fmla="*/ 4529373 h 6858000"/>
              <a:gd name="connsiteX133" fmla="*/ 3492420 w 7467663"/>
              <a:gd name="connsiteY133" fmla="*/ 4510145 h 6858000"/>
              <a:gd name="connsiteX134" fmla="*/ 3364086 w 7467663"/>
              <a:gd name="connsiteY134" fmla="*/ 4480340 h 6858000"/>
              <a:gd name="connsiteX135" fmla="*/ 3225818 w 7467663"/>
              <a:gd name="connsiteY135" fmla="*/ 4411822 h 6858000"/>
              <a:gd name="connsiteX136" fmla="*/ 3129696 w 7467663"/>
              <a:gd name="connsiteY136" fmla="*/ 4360704 h 6858000"/>
              <a:gd name="connsiteX137" fmla="*/ 2814545 w 7467663"/>
              <a:gd name="connsiteY137" fmla="*/ 4282955 h 6858000"/>
              <a:gd name="connsiteX138" fmla="*/ 2305292 w 7467663"/>
              <a:gd name="connsiteY138" fmla="*/ 4219492 h 6858000"/>
              <a:gd name="connsiteX139" fmla="*/ 2626982 w 7467663"/>
              <a:gd name="connsiteY139" fmla="*/ 4206450 h 6858000"/>
              <a:gd name="connsiteX140" fmla="*/ 2490617 w 7467663"/>
              <a:gd name="connsiteY140" fmla="*/ 4206951 h 6858000"/>
              <a:gd name="connsiteX141" fmla="*/ 2819869 w 7467663"/>
              <a:gd name="connsiteY141" fmla="*/ 4252936 h 6858000"/>
              <a:gd name="connsiteX142" fmla="*/ 3143018 w 7467663"/>
              <a:gd name="connsiteY142" fmla="*/ 4332698 h 6858000"/>
              <a:gd name="connsiteX143" fmla="*/ 3241520 w 7467663"/>
              <a:gd name="connsiteY143" fmla="*/ 4385112 h 6858000"/>
              <a:gd name="connsiteX144" fmla="*/ 3374575 w 7467663"/>
              <a:gd name="connsiteY144" fmla="*/ 4451517 h 6858000"/>
              <a:gd name="connsiteX145" fmla="*/ 3505221 w 7467663"/>
              <a:gd name="connsiteY145" fmla="*/ 4480757 h 6858000"/>
              <a:gd name="connsiteX146" fmla="*/ 2626982 w 7467663"/>
              <a:gd name="connsiteY146" fmla="*/ 4206450 h 6858000"/>
              <a:gd name="connsiteX147" fmla="*/ 1310106 w 7467663"/>
              <a:gd name="connsiteY147" fmla="*/ 3943217 h 6858000"/>
              <a:gd name="connsiteX148" fmla="*/ 854994 w 7467663"/>
              <a:gd name="connsiteY148" fmla="*/ 4399136 h 6858000"/>
              <a:gd name="connsiteX149" fmla="*/ 742462 w 7467663"/>
              <a:gd name="connsiteY149" fmla="*/ 4594648 h 6858000"/>
              <a:gd name="connsiteX150" fmla="*/ 820602 w 7467663"/>
              <a:gd name="connsiteY150" fmla="*/ 4485915 h 6858000"/>
              <a:gd name="connsiteX151" fmla="*/ 878295 w 7467663"/>
              <a:gd name="connsiteY151" fmla="*/ 4403594 h 6858000"/>
              <a:gd name="connsiteX152" fmla="*/ 1240607 w 7467663"/>
              <a:gd name="connsiteY152" fmla="*/ 4010401 h 6858000"/>
              <a:gd name="connsiteX153" fmla="*/ 1310106 w 7467663"/>
              <a:gd name="connsiteY153" fmla="*/ 3943217 h 6858000"/>
              <a:gd name="connsiteX154" fmla="*/ 1423113 w 7467663"/>
              <a:gd name="connsiteY154" fmla="*/ 3874565 h 6858000"/>
              <a:gd name="connsiteX155" fmla="*/ 1260565 w 7467663"/>
              <a:gd name="connsiteY155" fmla="*/ 4031982 h 6858000"/>
              <a:gd name="connsiteX156" fmla="*/ 901900 w 7467663"/>
              <a:gd name="connsiteY156" fmla="*/ 4421236 h 6858000"/>
              <a:gd name="connsiteX157" fmla="*/ 845044 w 7467663"/>
              <a:gd name="connsiteY157" fmla="*/ 4502436 h 6858000"/>
              <a:gd name="connsiteX158" fmla="*/ 685926 w 7467663"/>
              <a:gd name="connsiteY158" fmla="*/ 4703069 h 6858000"/>
              <a:gd name="connsiteX159" fmla="*/ 684248 w 7467663"/>
              <a:gd name="connsiteY159" fmla="*/ 4706721 h 6858000"/>
              <a:gd name="connsiteX160" fmla="*/ 1423113 w 7467663"/>
              <a:gd name="connsiteY160" fmla="*/ 3874565 h 6858000"/>
              <a:gd name="connsiteX161" fmla="*/ 3316479 w 7467663"/>
              <a:gd name="connsiteY161" fmla="*/ 3872136 h 6858000"/>
              <a:gd name="connsiteX162" fmla="*/ 3546806 w 7467663"/>
              <a:gd name="connsiteY162" fmla="*/ 4356139 h 6858000"/>
              <a:gd name="connsiteX163" fmla="*/ 3364433 w 7467663"/>
              <a:gd name="connsiteY163" fmla="*/ 3953121 h 6858000"/>
              <a:gd name="connsiteX164" fmla="*/ 3316479 w 7467663"/>
              <a:gd name="connsiteY164" fmla="*/ 3872136 h 6858000"/>
              <a:gd name="connsiteX165" fmla="*/ 3291335 w 7467663"/>
              <a:gd name="connsiteY165" fmla="*/ 3767420 h 6858000"/>
              <a:gd name="connsiteX166" fmla="*/ 3390805 w 7467663"/>
              <a:gd name="connsiteY166" fmla="*/ 3937163 h 6858000"/>
              <a:gd name="connsiteX167" fmla="*/ 3579062 w 7467663"/>
              <a:gd name="connsiteY167" fmla="*/ 4359040 h 6858000"/>
              <a:gd name="connsiteX168" fmla="*/ 3467355 w 7467663"/>
              <a:gd name="connsiteY168" fmla="*/ 3988130 h 6858000"/>
              <a:gd name="connsiteX169" fmla="*/ 3310753 w 7467663"/>
              <a:gd name="connsiteY169" fmla="*/ 3787140 h 6858000"/>
              <a:gd name="connsiteX170" fmla="*/ 3291335 w 7467663"/>
              <a:gd name="connsiteY170" fmla="*/ 3767420 h 6858000"/>
              <a:gd name="connsiteX171" fmla="*/ 1635889 w 7467663"/>
              <a:gd name="connsiteY171" fmla="*/ 3709494 h 6858000"/>
              <a:gd name="connsiteX172" fmla="*/ 1634800 w 7467663"/>
              <a:gd name="connsiteY172" fmla="*/ 3731111 h 6858000"/>
              <a:gd name="connsiteX173" fmla="*/ 1635889 w 7467663"/>
              <a:gd name="connsiteY173" fmla="*/ 3709494 h 6858000"/>
              <a:gd name="connsiteX174" fmla="*/ 1510397 w 7467663"/>
              <a:gd name="connsiteY174" fmla="*/ 3684705 h 6858000"/>
              <a:gd name="connsiteX175" fmla="*/ 1146550 w 7467663"/>
              <a:gd name="connsiteY175" fmla="*/ 3802012 h 6858000"/>
              <a:gd name="connsiteX176" fmla="*/ 698834 w 7467663"/>
              <a:gd name="connsiteY176" fmla="*/ 3952272 h 6858000"/>
              <a:gd name="connsiteX177" fmla="*/ 34256 w 7467663"/>
              <a:gd name="connsiteY177" fmla="*/ 4347603 h 6858000"/>
              <a:gd name="connsiteX178" fmla="*/ 527241 w 7467663"/>
              <a:gd name="connsiteY178" fmla="*/ 4065078 h 6858000"/>
              <a:gd name="connsiteX179" fmla="*/ 1510397 w 7467663"/>
              <a:gd name="connsiteY179" fmla="*/ 3684705 h 6858000"/>
              <a:gd name="connsiteX180" fmla="*/ 1313114 w 7467663"/>
              <a:gd name="connsiteY180" fmla="*/ 3655216 h 6858000"/>
              <a:gd name="connsiteX181" fmla="*/ 1109304 w 7467663"/>
              <a:gd name="connsiteY181" fmla="*/ 3669030 h 6858000"/>
              <a:gd name="connsiteX182" fmla="*/ 8129 w 7467663"/>
              <a:gd name="connsiteY182" fmla="*/ 4330519 h 6858000"/>
              <a:gd name="connsiteX183" fmla="*/ 687572 w 7467663"/>
              <a:gd name="connsiteY183" fmla="*/ 3925629 h 6858000"/>
              <a:gd name="connsiteX184" fmla="*/ 1138365 w 7467663"/>
              <a:gd name="connsiteY184" fmla="*/ 3774515 h 6858000"/>
              <a:gd name="connsiteX185" fmla="*/ 1505579 w 7467663"/>
              <a:gd name="connsiteY185" fmla="*/ 3655526 h 6858000"/>
              <a:gd name="connsiteX186" fmla="*/ 1313114 w 7467663"/>
              <a:gd name="connsiteY186" fmla="*/ 3655216 h 6858000"/>
              <a:gd name="connsiteX187" fmla="*/ 3655073 w 7467663"/>
              <a:gd name="connsiteY187" fmla="*/ 3650884 h 6858000"/>
              <a:gd name="connsiteX188" fmla="*/ 3989938 w 7467663"/>
              <a:gd name="connsiteY188" fmla="*/ 3991685 h 6858000"/>
              <a:gd name="connsiteX189" fmla="*/ 4393907 w 7467663"/>
              <a:gd name="connsiteY189" fmla="*/ 4261258 h 6858000"/>
              <a:gd name="connsiteX190" fmla="*/ 4648051 w 7467663"/>
              <a:gd name="connsiteY190" fmla="*/ 4374051 h 6858000"/>
              <a:gd name="connsiteX191" fmla="*/ 4383389 w 7467663"/>
              <a:gd name="connsiteY191" fmla="*/ 4184369 h 6858000"/>
              <a:gd name="connsiteX192" fmla="*/ 4165508 w 7467663"/>
              <a:gd name="connsiteY192" fmla="*/ 4035196 h 6858000"/>
              <a:gd name="connsiteX193" fmla="*/ 4068162 w 7467663"/>
              <a:gd name="connsiteY193" fmla="*/ 3953394 h 6858000"/>
              <a:gd name="connsiteX194" fmla="*/ 3981416 w 7467663"/>
              <a:gd name="connsiteY194" fmla="*/ 3880482 h 6858000"/>
              <a:gd name="connsiteX195" fmla="*/ 3800147 w 7467663"/>
              <a:gd name="connsiteY195" fmla="*/ 3749872 h 6858000"/>
              <a:gd name="connsiteX196" fmla="*/ 3655073 w 7467663"/>
              <a:gd name="connsiteY196" fmla="*/ 3650884 h 6858000"/>
              <a:gd name="connsiteX197" fmla="*/ 3670252 w 7467663"/>
              <a:gd name="connsiteY197" fmla="*/ 3622798 h 6858000"/>
              <a:gd name="connsiteX198" fmla="*/ 3817258 w 7467663"/>
              <a:gd name="connsiteY198" fmla="*/ 3723577 h 6858000"/>
              <a:gd name="connsiteX199" fmla="*/ 4000461 w 7467663"/>
              <a:gd name="connsiteY199" fmla="*/ 3855966 h 6858000"/>
              <a:gd name="connsiteX200" fmla="*/ 4088180 w 7467663"/>
              <a:gd name="connsiteY200" fmla="*/ 3929774 h 6858000"/>
              <a:gd name="connsiteX201" fmla="*/ 4184555 w 7467663"/>
              <a:gd name="connsiteY201" fmla="*/ 4010683 h 6858000"/>
              <a:gd name="connsiteX202" fmla="*/ 4399563 w 7467663"/>
              <a:gd name="connsiteY202" fmla="*/ 4158106 h 6858000"/>
              <a:gd name="connsiteX203" fmla="*/ 4684469 w 7467663"/>
              <a:gd name="connsiteY203" fmla="*/ 4364680 h 6858000"/>
              <a:gd name="connsiteX204" fmla="*/ 4690271 w 7467663"/>
              <a:gd name="connsiteY204" fmla="*/ 4370034 h 6858000"/>
              <a:gd name="connsiteX205" fmla="*/ 4136093 w 7467663"/>
              <a:gd name="connsiteY205" fmla="*/ 3858466 h 6858000"/>
              <a:gd name="connsiteX206" fmla="*/ 3670252 w 7467663"/>
              <a:gd name="connsiteY206" fmla="*/ 3622798 h 6858000"/>
              <a:gd name="connsiteX207" fmla="*/ 4440129 w 7467663"/>
              <a:gd name="connsiteY207" fmla="*/ 3448571 h 6858000"/>
              <a:gd name="connsiteX208" fmla="*/ 4856525 w 7467663"/>
              <a:gd name="connsiteY208" fmla="*/ 3915351 h 6858000"/>
              <a:gd name="connsiteX209" fmla="*/ 5059055 w 7467663"/>
              <a:gd name="connsiteY209" fmla="*/ 4108918 h 6858000"/>
              <a:gd name="connsiteX210" fmla="*/ 5290070 w 7467663"/>
              <a:gd name="connsiteY210" fmla="*/ 4263619 h 6858000"/>
              <a:gd name="connsiteX211" fmla="*/ 4834991 w 7467663"/>
              <a:gd name="connsiteY211" fmla="*/ 3830985 h 6858000"/>
              <a:gd name="connsiteX212" fmla="*/ 4440129 w 7467663"/>
              <a:gd name="connsiteY212" fmla="*/ 3448571 h 6858000"/>
              <a:gd name="connsiteX213" fmla="*/ 4441737 w 7467663"/>
              <a:gd name="connsiteY213" fmla="*/ 3399734 h 6858000"/>
              <a:gd name="connsiteX214" fmla="*/ 4431236 w 7467663"/>
              <a:gd name="connsiteY214" fmla="*/ 3400954 h 6858000"/>
              <a:gd name="connsiteX215" fmla="*/ 4557150 w 7467663"/>
              <a:gd name="connsiteY215" fmla="*/ 3510023 h 6858000"/>
              <a:gd name="connsiteX216" fmla="*/ 4856936 w 7467663"/>
              <a:gd name="connsiteY216" fmla="*/ 3809146 h 6858000"/>
              <a:gd name="connsiteX217" fmla="*/ 5111996 w 7467663"/>
              <a:gd name="connsiteY217" fmla="*/ 4065759 h 6858000"/>
              <a:gd name="connsiteX218" fmla="*/ 5388878 w 7467663"/>
              <a:gd name="connsiteY218" fmla="*/ 4300185 h 6858000"/>
              <a:gd name="connsiteX219" fmla="*/ 5425556 w 7467663"/>
              <a:gd name="connsiteY219" fmla="*/ 4308967 h 6858000"/>
              <a:gd name="connsiteX220" fmla="*/ 4943646 w 7467663"/>
              <a:gd name="connsiteY220" fmla="*/ 3822916 h 6858000"/>
              <a:gd name="connsiteX221" fmla="*/ 4594837 w 7467663"/>
              <a:gd name="connsiteY221" fmla="*/ 3532274 h 6858000"/>
              <a:gd name="connsiteX222" fmla="*/ 4441737 w 7467663"/>
              <a:gd name="connsiteY222" fmla="*/ 3399734 h 6858000"/>
              <a:gd name="connsiteX223" fmla="*/ 5425834 w 7467663"/>
              <a:gd name="connsiteY223" fmla="*/ 3162785 h 6858000"/>
              <a:gd name="connsiteX224" fmla="*/ 5401644 w 7467663"/>
              <a:gd name="connsiteY224" fmla="*/ 3617847 h 6858000"/>
              <a:gd name="connsiteX225" fmla="*/ 5467256 w 7467663"/>
              <a:gd name="connsiteY225" fmla="*/ 4175494 h 6858000"/>
              <a:gd name="connsiteX226" fmla="*/ 5448069 w 7467663"/>
              <a:gd name="connsiteY226" fmla="*/ 3567554 h 6858000"/>
              <a:gd name="connsiteX227" fmla="*/ 5425834 w 7467663"/>
              <a:gd name="connsiteY227" fmla="*/ 3162785 h 6858000"/>
              <a:gd name="connsiteX228" fmla="*/ 1318687 w 7467663"/>
              <a:gd name="connsiteY228" fmla="*/ 3113840 h 6858000"/>
              <a:gd name="connsiteX229" fmla="*/ 1066793 w 7467663"/>
              <a:gd name="connsiteY229" fmla="*/ 3212171 h 6858000"/>
              <a:gd name="connsiteX230" fmla="*/ 993319 w 7467663"/>
              <a:gd name="connsiteY230" fmla="*/ 3247648 h 6858000"/>
              <a:gd name="connsiteX231" fmla="*/ 853081 w 7467663"/>
              <a:gd name="connsiteY231" fmla="*/ 3312410 h 6858000"/>
              <a:gd name="connsiteX232" fmla="*/ 805957 w 7467663"/>
              <a:gd name="connsiteY232" fmla="*/ 3330443 h 6858000"/>
              <a:gd name="connsiteX233" fmla="*/ 1318687 w 7467663"/>
              <a:gd name="connsiteY233" fmla="*/ 3113840 h 6858000"/>
              <a:gd name="connsiteX234" fmla="*/ 5453702 w 7467663"/>
              <a:gd name="connsiteY234" fmla="*/ 3090882 h 6858000"/>
              <a:gd name="connsiteX235" fmla="*/ 5480135 w 7467663"/>
              <a:gd name="connsiteY235" fmla="*/ 3565802 h 6858000"/>
              <a:gd name="connsiteX236" fmla="*/ 5499023 w 7467663"/>
              <a:gd name="connsiteY236" fmla="*/ 4166310 h 6858000"/>
              <a:gd name="connsiteX237" fmla="*/ 5547022 w 7467663"/>
              <a:gd name="connsiteY237" fmla="*/ 3607838 h 6858000"/>
              <a:gd name="connsiteX238" fmla="*/ 5515964 w 7467663"/>
              <a:gd name="connsiteY238" fmla="*/ 3378541 h 6858000"/>
              <a:gd name="connsiteX239" fmla="*/ 5453702 w 7467663"/>
              <a:gd name="connsiteY239" fmla="*/ 3090882 h 6858000"/>
              <a:gd name="connsiteX240" fmla="*/ 1238695 w 7467663"/>
              <a:gd name="connsiteY240" fmla="*/ 3076820 h 6858000"/>
              <a:gd name="connsiteX241" fmla="*/ 716371 w 7467663"/>
              <a:gd name="connsiteY241" fmla="*/ 3293249 h 6858000"/>
              <a:gd name="connsiteX242" fmla="*/ 579522 w 7467663"/>
              <a:gd name="connsiteY242" fmla="*/ 3371759 h 6858000"/>
              <a:gd name="connsiteX243" fmla="*/ 600288 w 7467663"/>
              <a:gd name="connsiteY243" fmla="*/ 3365555 h 6858000"/>
              <a:gd name="connsiteX244" fmla="*/ 840692 w 7467663"/>
              <a:gd name="connsiteY244" fmla="*/ 3284921 h 6858000"/>
              <a:gd name="connsiteX245" fmla="*/ 979248 w 7467663"/>
              <a:gd name="connsiteY245" fmla="*/ 3221003 h 6858000"/>
              <a:gd name="connsiteX246" fmla="*/ 1053282 w 7467663"/>
              <a:gd name="connsiteY246" fmla="*/ 3185247 h 6858000"/>
              <a:gd name="connsiteX247" fmla="*/ 1320603 w 7467663"/>
              <a:gd name="connsiteY247" fmla="*/ 3081281 h 6858000"/>
              <a:gd name="connsiteX248" fmla="*/ 1238695 w 7467663"/>
              <a:gd name="connsiteY248" fmla="*/ 3076820 h 6858000"/>
              <a:gd name="connsiteX249" fmla="*/ 5425627 w 7467663"/>
              <a:gd name="connsiteY249" fmla="*/ 2954192 h 6858000"/>
              <a:gd name="connsiteX250" fmla="*/ 5470770 w 7467663"/>
              <a:gd name="connsiteY250" fmla="*/ 3005435 h 6858000"/>
              <a:gd name="connsiteX251" fmla="*/ 5519779 w 7467663"/>
              <a:gd name="connsiteY251" fmla="*/ 4359223 h 6858000"/>
              <a:gd name="connsiteX252" fmla="*/ 5520293 w 7467663"/>
              <a:gd name="connsiteY252" fmla="*/ 4360602 h 6858000"/>
              <a:gd name="connsiteX253" fmla="*/ 5767221 w 7467663"/>
              <a:gd name="connsiteY253" fmla="*/ 4665564 h 6858000"/>
              <a:gd name="connsiteX254" fmla="*/ 6937169 w 7467663"/>
              <a:gd name="connsiteY254" fmla="*/ 4815941 h 6858000"/>
              <a:gd name="connsiteX255" fmla="*/ 6953922 w 7467663"/>
              <a:gd name="connsiteY255" fmla="*/ 4890068 h 6858000"/>
              <a:gd name="connsiteX256" fmla="*/ 6071359 w 7467663"/>
              <a:gd name="connsiteY256" fmla="*/ 4770770 h 6858000"/>
              <a:gd name="connsiteX257" fmla="*/ 6038839 w 7467663"/>
              <a:gd name="connsiteY257" fmla="*/ 4764474 h 6858000"/>
              <a:gd name="connsiteX258" fmla="*/ 6038706 w 7467663"/>
              <a:gd name="connsiteY258" fmla="*/ 4763847 h 6858000"/>
              <a:gd name="connsiteX259" fmla="*/ 6037784 w 7467663"/>
              <a:gd name="connsiteY259" fmla="*/ 4764270 h 6858000"/>
              <a:gd name="connsiteX260" fmla="*/ 6038839 w 7467663"/>
              <a:gd name="connsiteY260" fmla="*/ 4764474 h 6858000"/>
              <a:gd name="connsiteX261" fmla="*/ 6040338 w 7467663"/>
              <a:gd name="connsiteY261" fmla="*/ 4771418 h 6858000"/>
              <a:gd name="connsiteX262" fmla="*/ 6024488 w 7467663"/>
              <a:gd name="connsiteY262" fmla="*/ 4809903 h 6858000"/>
              <a:gd name="connsiteX263" fmla="*/ 5599771 w 7467663"/>
              <a:gd name="connsiteY263" fmla="*/ 5509652 h 6858000"/>
              <a:gd name="connsiteX264" fmla="*/ 5548843 w 7467663"/>
              <a:gd name="connsiteY264" fmla="*/ 5563845 h 6858000"/>
              <a:gd name="connsiteX265" fmla="*/ 5940952 w 7467663"/>
              <a:gd name="connsiteY265" fmla="*/ 6250028 h 6858000"/>
              <a:gd name="connsiteX266" fmla="*/ 6043441 w 7467663"/>
              <a:gd name="connsiteY266" fmla="*/ 6665847 h 6858000"/>
              <a:gd name="connsiteX267" fmla="*/ 6093432 w 7467663"/>
              <a:gd name="connsiteY267" fmla="*/ 6858000 h 6858000"/>
              <a:gd name="connsiteX268" fmla="*/ 6034344 w 7467663"/>
              <a:gd name="connsiteY268" fmla="*/ 6858000 h 6858000"/>
              <a:gd name="connsiteX269" fmla="*/ 6026679 w 7467663"/>
              <a:gd name="connsiteY269" fmla="*/ 6836959 h 6858000"/>
              <a:gd name="connsiteX270" fmla="*/ 5800441 w 7467663"/>
              <a:gd name="connsiteY270" fmla="*/ 6335286 h 6858000"/>
              <a:gd name="connsiteX271" fmla="*/ 5526562 w 7467663"/>
              <a:gd name="connsiteY271" fmla="*/ 5705388 h 6858000"/>
              <a:gd name="connsiteX272" fmla="*/ 5519640 w 7467663"/>
              <a:gd name="connsiteY272" fmla="*/ 5683774 h 6858000"/>
              <a:gd name="connsiteX273" fmla="*/ 5844559 w 7467663"/>
              <a:gd name="connsiteY273" fmla="*/ 6553349 h 6858000"/>
              <a:gd name="connsiteX274" fmla="*/ 5975994 w 7467663"/>
              <a:gd name="connsiteY274" fmla="*/ 6858000 h 6858000"/>
              <a:gd name="connsiteX275" fmla="*/ 5898547 w 7467663"/>
              <a:gd name="connsiteY275" fmla="*/ 6858000 h 6858000"/>
              <a:gd name="connsiteX276" fmla="*/ 5682041 w 7467663"/>
              <a:gd name="connsiteY276" fmla="*/ 6355860 h 6858000"/>
              <a:gd name="connsiteX277" fmla="*/ 5461758 w 7467663"/>
              <a:gd name="connsiteY277" fmla="*/ 5820220 h 6858000"/>
              <a:gd name="connsiteX278" fmla="*/ 5237282 w 7467663"/>
              <a:gd name="connsiteY278" fmla="*/ 6579086 h 6858000"/>
              <a:gd name="connsiteX279" fmla="*/ 5115009 w 7467663"/>
              <a:gd name="connsiteY279" fmla="*/ 6858000 h 6858000"/>
              <a:gd name="connsiteX280" fmla="*/ 5028074 w 7467663"/>
              <a:gd name="connsiteY280" fmla="*/ 6858000 h 6858000"/>
              <a:gd name="connsiteX281" fmla="*/ 5079508 w 7467663"/>
              <a:gd name="connsiteY281" fmla="*/ 6749074 h 6858000"/>
              <a:gd name="connsiteX282" fmla="*/ 5371846 w 7467663"/>
              <a:gd name="connsiteY282" fmla="*/ 5924413 h 6858000"/>
              <a:gd name="connsiteX283" fmla="*/ 5270512 w 7467663"/>
              <a:gd name="connsiteY283" fmla="*/ 6138975 h 6858000"/>
              <a:gd name="connsiteX284" fmla="*/ 5062409 w 7467663"/>
              <a:gd name="connsiteY284" fmla="*/ 6653544 h 6858000"/>
              <a:gd name="connsiteX285" fmla="*/ 5036628 w 7467663"/>
              <a:gd name="connsiteY285" fmla="*/ 6754247 h 6858000"/>
              <a:gd name="connsiteX286" fmla="*/ 5009112 w 7467663"/>
              <a:gd name="connsiteY286" fmla="*/ 6858000 h 6858000"/>
              <a:gd name="connsiteX287" fmla="*/ 4976679 w 7467663"/>
              <a:gd name="connsiteY287" fmla="*/ 6858000 h 6858000"/>
              <a:gd name="connsiteX288" fmla="*/ 5006537 w 7467663"/>
              <a:gd name="connsiteY288" fmla="*/ 6747068 h 6858000"/>
              <a:gd name="connsiteX289" fmla="*/ 5032723 w 7467663"/>
              <a:gd name="connsiteY289" fmla="*/ 6644957 h 6858000"/>
              <a:gd name="connsiteX290" fmla="*/ 5242949 w 7467663"/>
              <a:gd name="connsiteY290" fmla="*/ 6125175 h 6858000"/>
              <a:gd name="connsiteX291" fmla="*/ 5286321 w 7467663"/>
              <a:gd name="connsiteY291" fmla="*/ 6033555 h 6858000"/>
              <a:gd name="connsiteX292" fmla="*/ 5008210 w 7467663"/>
              <a:gd name="connsiteY292" fmla="*/ 6649194 h 6858000"/>
              <a:gd name="connsiteX293" fmla="*/ 4986321 w 7467663"/>
              <a:gd name="connsiteY293" fmla="*/ 6765687 h 6858000"/>
              <a:gd name="connsiteX294" fmla="*/ 4973474 w 7467663"/>
              <a:gd name="connsiteY294" fmla="*/ 6858000 h 6858000"/>
              <a:gd name="connsiteX295" fmla="*/ 4907178 w 7467663"/>
              <a:gd name="connsiteY295" fmla="*/ 6858000 h 6858000"/>
              <a:gd name="connsiteX296" fmla="*/ 4910810 w 7467663"/>
              <a:gd name="connsiteY296" fmla="*/ 6829660 h 6858000"/>
              <a:gd name="connsiteX297" fmla="*/ 4987461 w 7467663"/>
              <a:gd name="connsiteY297" fmla="*/ 6432994 h 6858000"/>
              <a:gd name="connsiteX298" fmla="*/ 5179262 w 7467663"/>
              <a:gd name="connsiteY298" fmla="*/ 6035044 h 6858000"/>
              <a:gd name="connsiteX299" fmla="*/ 4689678 w 7467663"/>
              <a:gd name="connsiteY299" fmla="*/ 6440241 h 6858000"/>
              <a:gd name="connsiteX300" fmla="*/ 4477543 w 7467663"/>
              <a:gd name="connsiteY300" fmla="*/ 6674836 h 6858000"/>
              <a:gd name="connsiteX301" fmla="*/ 4329957 w 7467663"/>
              <a:gd name="connsiteY301" fmla="*/ 6858000 h 6858000"/>
              <a:gd name="connsiteX302" fmla="*/ 4218595 w 7467663"/>
              <a:gd name="connsiteY302" fmla="*/ 6858000 h 6858000"/>
              <a:gd name="connsiteX303" fmla="*/ 4368888 w 7467663"/>
              <a:gd name="connsiteY303" fmla="*/ 6668412 h 6858000"/>
              <a:gd name="connsiteX304" fmla="*/ 4563091 w 7467663"/>
              <a:gd name="connsiteY304" fmla="*/ 6442508 h 6858000"/>
              <a:gd name="connsiteX305" fmla="*/ 5387324 w 7467663"/>
              <a:gd name="connsiteY305" fmla="*/ 5705830 h 6858000"/>
              <a:gd name="connsiteX306" fmla="*/ 5073620 w 7467663"/>
              <a:gd name="connsiteY306" fmla="*/ 5955437 h 6858000"/>
              <a:gd name="connsiteX307" fmla="*/ 4689789 w 7467663"/>
              <a:gd name="connsiteY307" fmla="*/ 6268382 h 6858000"/>
              <a:gd name="connsiteX308" fmla="*/ 4418722 w 7467663"/>
              <a:gd name="connsiteY308" fmla="*/ 6570886 h 6858000"/>
              <a:gd name="connsiteX309" fmla="*/ 4214944 w 7467663"/>
              <a:gd name="connsiteY309" fmla="*/ 6858000 h 6858000"/>
              <a:gd name="connsiteX310" fmla="*/ 4177898 w 7467663"/>
              <a:gd name="connsiteY310" fmla="*/ 6858000 h 6858000"/>
              <a:gd name="connsiteX311" fmla="*/ 4391597 w 7467663"/>
              <a:gd name="connsiteY311" fmla="*/ 6556370 h 6858000"/>
              <a:gd name="connsiteX312" fmla="*/ 4668889 w 7467663"/>
              <a:gd name="connsiteY312" fmla="*/ 6246399 h 6858000"/>
              <a:gd name="connsiteX313" fmla="*/ 5055427 w 7467663"/>
              <a:gd name="connsiteY313" fmla="*/ 5931476 h 6858000"/>
              <a:gd name="connsiteX314" fmla="*/ 5371814 w 7467663"/>
              <a:gd name="connsiteY314" fmla="*/ 5678975 h 6858000"/>
              <a:gd name="connsiteX315" fmla="*/ 4987918 w 7467663"/>
              <a:gd name="connsiteY315" fmla="*/ 5838701 h 6858000"/>
              <a:gd name="connsiteX316" fmla="*/ 4317146 w 7467663"/>
              <a:gd name="connsiteY316" fmla="*/ 6587716 h 6858000"/>
              <a:gd name="connsiteX317" fmla="*/ 4171627 w 7467663"/>
              <a:gd name="connsiteY317" fmla="*/ 6858000 h 6858000"/>
              <a:gd name="connsiteX318" fmla="*/ 4081585 w 7467663"/>
              <a:gd name="connsiteY318" fmla="*/ 6858000 h 6858000"/>
              <a:gd name="connsiteX319" fmla="*/ 4238603 w 7467663"/>
              <a:gd name="connsiteY319" fmla="*/ 6559341 h 6858000"/>
              <a:gd name="connsiteX320" fmla="*/ 4778333 w 7467663"/>
              <a:gd name="connsiteY320" fmla="*/ 5873626 h 6858000"/>
              <a:gd name="connsiteX321" fmla="*/ 5414185 w 7467663"/>
              <a:gd name="connsiteY321" fmla="*/ 5573882 h 6858000"/>
              <a:gd name="connsiteX322" fmla="*/ 5959648 w 7467663"/>
              <a:gd name="connsiteY322" fmla="*/ 4760797 h 6858000"/>
              <a:gd name="connsiteX323" fmla="*/ 5355019 w 7467663"/>
              <a:gd name="connsiteY323" fmla="*/ 4734672 h 6858000"/>
              <a:gd name="connsiteX324" fmla="*/ 5083565 w 7467663"/>
              <a:gd name="connsiteY324" fmla="*/ 5179121 h 6858000"/>
              <a:gd name="connsiteX325" fmla="*/ 4713577 w 7467663"/>
              <a:gd name="connsiteY325" fmla="*/ 5616803 h 6858000"/>
              <a:gd name="connsiteX326" fmla="*/ 3989559 w 7467663"/>
              <a:gd name="connsiteY326" fmla="*/ 6145945 h 6858000"/>
              <a:gd name="connsiteX327" fmla="*/ 3939824 w 7467663"/>
              <a:gd name="connsiteY327" fmla="*/ 6066900 h 6858000"/>
              <a:gd name="connsiteX328" fmla="*/ 4584537 w 7467663"/>
              <a:gd name="connsiteY328" fmla="*/ 5324826 h 6858000"/>
              <a:gd name="connsiteX329" fmla="*/ 5037105 w 7467663"/>
              <a:gd name="connsiteY329" fmla="*/ 5088765 h 6858000"/>
              <a:gd name="connsiteX330" fmla="*/ 5039930 w 7467663"/>
              <a:gd name="connsiteY330" fmla="*/ 5089585 h 6858000"/>
              <a:gd name="connsiteX331" fmla="*/ 5263764 w 7467663"/>
              <a:gd name="connsiteY331" fmla="*/ 4735525 h 6858000"/>
              <a:gd name="connsiteX332" fmla="*/ 4086300 w 7467663"/>
              <a:gd name="connsiteY332" fmla="*/ 4884599 h 6858000"/>
              <a:gd name="connsiteX333" fmla="*/ 4085485 w 7467663"/>
              <a:gd name="connsiteY333" fmla="*/ 4899070 h 6858000"/>
              <a:gd name="connsiteX334" fmla="*/ 3871915 w 7467663"/>
              <a:gd name="connsiteY334" fmla="*/ 5253645 h 6858000"/>
              <a:gd name="connsiteX335" fmla="*/ 3799374 w 7467663"/>
              <a:gd name="connsiteY335" fmla="*/ 5466127 h 6858000"/>
              <a:gd name="connsiteX336" fmla="*/ 3498850 w 7467663"/>
              <a:gd name="connsiteY336" fmla="*/ 6661888 h 6858000"/>
              <a:gd name="connsiteX337" fmla="*/ 3399216 w 7467663"/>
              <a:gd name="connsiteY337" fmla="*/ 6858000 h 6858000"/>
              <a:gd name="connsiteX338" fmla="*/ 3303688 w 7467663"/>
              <a:gd name="connsiteY338" fmla="*/ 6858000 h 6858000"/>
              <a:gd name="connsiteX339" fmla="*/ 3391774 w 7467663"/>
              <a:gd name="connsiteY339" fmla="*/ 6697181 h 6858000"/>
              <a:gd name="connsiteX340" fmla="*/ 3735540 w 7467663"/>
              <a:gd name="connsiteY340" fmla="*/ 5546923 h 6858000"/>
              <a:gd name="connsiteX341" fmla="*/ 3729438 w 7467663"/>
              <a:gd name="connsiteY341" fmla="*/ 5569058 h 6858000"/>
              <a:gd name="connsiteX342" fmla="*/ 3707782 w 7467663"/>
              <a:gd name="connsiteY342" fmla="*/ 5644908 h 6858000"/>
              <a:gd name="connsiteX343" fmla="*/ 3583827 w 7467663"/>
              <a:gd name="connsiteY343" fmla="*/ 6039215 h 6858000"/>
              <a:gd name="connsiteX344" fmla="*/ 3547861 w 7467663"/>
              <a:gd name="connsiteY344" fmla="*/ 6129609 h 6858000"/>
              <a:gd name="connsiteX345" fmla="*/ 3490905 w 7467663"/>
              <a:gd name="connsiteY345" fmla="*/ 6277660 h 6858000"/>
              <a:gd name="connsiteX346" fmla="*/ 3455859 w 7467663"/>
              <a:gd name="connsiteY346" fmla="*/ 6391301 h 6858000"/>
              <a:gd name="connsiteX347" fmla="*/ 3429112 w 7467663"/>
              <a:gd name="connsiteY347" fmla="*/ 6479469 h 6858000"/>
              <a:gd name="connsiteX348" fmla="*/ 3304862 w 7467663"/>
              <a:gd name="connsiteY348" fmla="*/ 6796476 h 6858000"/>
              <a:gd name="connsiteX349" fmla="*/ 3276071 w 7467663"/>
              <a:gd name="connsiteY349" fmla="*/ 6858000 h 6858000"/>
              <a:gd name="connsiteX350" fmla="*/ 3240805 w 7467663"/>
              <a:gd name="connsiteY350" fmla="*/ 6858000 h 6858000"/>
              <a:gd name="connsiteX351" fmla="*/ 3275917 w 7467663"/>
              <a:gd name="connsiteY351" fmla="*/ 6783192 h 6858000"/>
              <a:gd name="connsiteX352" fmla="*/ 3399358 w 7467663"/>
              <a:gd name="connsiteY352" fmla="*/ 6469011 h 6858000"/>
              <a:gd name="connsiteX353" fmla="*/ 3425650 w 7467663"/>
              <a:gd name="connsiteY353" fmla="*/ 6381333 h 6858000"/>
              <a:gd name="connsiteX354" fmla="*/ 3460661 w 7467663"/>
              <a:gd name="connsiteY354" fmla="*/ 6266763 h 6858000"/>
              <a:gd name="connsiteX355" fmla="*/ 3518021 w 7467663"/>
              <a:gd name="connsiteY355" fmla="*/ 6117298 h 6858000"/>
              <a:gd name="connsiteX356" fmla="*/ 3554035 w 7467663"/>
              <a:gd name="connsiteY356" fmla="*/ 6027832 h 6858000"/>
              <a:gd name="connsiteX357" fmla="*/ 3677174 w 7467663"/>
              <a:gd name="connsiteY357" fmla="*/ 5636351 h 6858000"/>
              <a:gd name="connsiteX358" fmla="*/ 3698819 w 7467663"/>
              <a:gd name="connsiteY358" fmla="*/ 5560503 h 6858000"/>
              <a:gd name="connsiteX359" fmla="*/ 3702094 w 7467663"/>
              <a:gd name="connsiteY359" fmla="*/ 5549194 h 6858000"/>
              <a:gd name="connsiteX360" fmla="*/ 3398355 w 7467663"/>
              <a:gd name="connsiteY360" fmla="*/ 6094603 h 6858000"/>
              <a:gd name="connsiteX361" fmla="*/ 3193941 w 7467663"/>
              <a:gd name="connsiteY361" fmla="*/ 6798775 h 6858000"/>
              <a:gd name="connsiteX362" fmla="*/ 3184140 w 7467663"/>
              <a:gd name="connsiteY362" fmla="*/ 6858000 h 6858000"/>
              <a:gd name="connsiteX363" fmla="*/ 3099978 w 7467663"/>
              <a:gd name="connsiteY363" fmla="*/ 6858000 h 6858000"/>
              <a:gd name="connsiteX364" fmla="*/ 3101556 w 7467663"/>
              <a:gd name="connsiteY364" fmla="*/ 6843337 h 6858000"/>
              <a:gd name="connsiteX365" fmla="*/ 3370162 w 7467663"/>
              <a:gd name="connsiteY365" fmla="*/ 5785550 h 6858000"/>
              <a:gd name="connsiteX366" fmla="*/ 3746477 w 7467663"/>
              <a:gd name="connsiteY366" fmla="*/ 5377889 h 6858000"/>
              <a:gd name="connsiteX367" fmla="*/ 3863399 w 7467663"/>
              <a:gd name="connsiteY367" fmla="*/ 5087257 h 6858000"/>
              <a:gd name="connsiteX368" fmla="*/ 3968712 w 7467663"/>
              <a:gd name="connsiteY368" fmla="*/ 4913989 h 6858000"/>
              <a:gd name="connsiteX369" fmla="*/ 2792390 w 7467663"/>
              <a:gd name="connsiteY369" fmla="*/ 5382974 h 6858000"/>
              <a:gd name="connsiteX370" fmla="*/ 2714982 w 7467663"/>
              <a:gd name="connsiteY370" fmla="*/ 5427051 h 6858000"/>
              <a:gd name="connsiteX371" fmla="*/ 2813361 w 7467663"/>
              <a:gd name="connsiteY371" fmla="*/ 6023912 h 6858000"/>
              <a:gd name="connsiteX372" fmla="*/ 2688430 w 7467663"/>
              <a:gd name="connsiteY372" fmla="*/ 6801564 h 6858000"/>
              <a:gd name="connsiteX373" fmla="*/ 2629626 w 7467663"/>
              <a:gd name="connsiteY373" fmla="*/ 6763394 h 6858000"/>
              <a:gd name="connsiteX374" fmla="*/ 2565328 w 7467663"/>
              <a:gd name="connsiteY374" fmla="*/ 5516399 h 6858000"/>
              <a:gd name="connsiteX375" fmla="*/ 1922999 w 7467663"/>
              <a:gd name="connsiteY375" fmla="*/ 5980343 h 6858000"/>
              <a:gd name="connsiteX376" fmla="*/ 1950261 w 7467663"/>
              <a:gd name="connsiteY376" fmla="*/ 6405858 h 6858000"/>
              <a:gd name="connsiteX377" fmla="*/ 2365554 w 7467663"/>
              <a:gd name="connsiteY377" fmla="*/ 6759107 h 6858000"/>
              <a:gd name="connsiteX378" fmla="*/ 2424142 w 7467663"/>
              <a:gd name="connsiteY378" fmla="*/ 6858000 h 6858000"/>
              <a:gd name="connsiteX379" fmla="*/ 2395994 w 7467663"/>
              <a:gd name="connsiteY379" fmla="*/ 6858000 h 6858000"/>
              <a:gd name="connsiteX380" fmla="*/ 2392863 w 7467663"/>
              <a:gd name="connsiteY380" fmla="*/ 6852964 h 6858000"/>
              <a:gd name="connsiteX381" fmla="*/ 2017589 w 7467663"/>
              <a:gd name="connsiteY381" fmla="*/ 6493982 h 6858000"/>
              <a:gd name="connsiteX382" fmla="*/ 2147336 w 7467663"/>
              <a:gd name="connsiteY382" fmla="*/ 6594052 h 6858000"/>
              <a:gd name="connsiteX383" fmla="*/ 2207047 w 7467663"/>
              <a:gd name="connsiteY383" fmla="*/ 6654540 h 6858000"/>
              <a:gd name="connsiteX384" fmla="*/ 2299106 w 7467663"/>
              <a:gd name="connsiteY384" fmla="*/ 6778931 h 6858000"/>
              <a:gd name="connsiteX385" fmla="*/ 2314430 w 7467663"/>
              <a:gd name="connsiteY385" fmla="*/ 6801144 h 6858000"/>
              <a:gd name="connsiteX386" fmla="*/ 2352406 w 7467663"/>
              <a:gd name="connsiteY386" fmla="*/ 6858000 h 6858000"/>
              <a:gd name="connsiteX387" fmla="*/ 2314492 w 7467663"/>
              <a:gd name="connsiteY387" fmla="*/ 6858000 h 6858000"/>
              <a:gd name="connsiteX388" fmla="*/ 2288095 w 7467663"/>
              <a:gd name="connsiteY388" fmla="*/ 6818030 h 6858000"/>
              <a:gd name="connsiteX389" fmla="*/ 2272768 w 7467663"/>
              <a:gd name="connsiteY389" fmla="*/ 6795822 h 6858000"/>
              <a:gd name="connsiteX390" fmla="*/ 2182715 w 7467663"/>
              <a:gd name="connsiteY390" fmla="*/ 6675071 h 6858000"/>
              <a:gd name="connsiteX391" fmla="*/ 2032061 w 7467663"/>
              <a:gd name="connsiteY391" fmla="*/ 6541380 h 6858000"/>
              <a:gd name="connsiteX392" fmla="*/ 2257220 w 7467663"/>
              <a:gd name="connsiteY392" fmla="*/ 6826257 h 6858000"/>
              <a:gd name="connsiteX393" fmla="*/ 2281324 w 7467663"/>
              <a:gd name="connsiteY393" fmla="*/ 6858000 h 6858000"/>
              <a:gd name="connsiteX394" fmla="*/ 2242860 w 7467663"/>
              <a:gd name="connsiteY394" fmla="*/ 6858000 h 6858000"/>
              <a:gd name="connsiteX395" fmla="*/ 2232818 w 7467663"/>
              <a:gd name="connsiteY395" fmla="*/ 6844926 h 6858000"/>
              <a:gd name="connsiteX396" fmla="*/ 1990172 w 7467663"/>
              <a:gd name="connsiteY396" fmla="*/ 6542121 h 6858000"/>
              <a:gd name="connsiteX397" fmla="*/ 2124090 w 7467663"/>
              <a:gd name="connsiteY397" fmla="*/ 6761017 h 6858000"/>
              <a:gd name="connsiteX398" fmla="*/ 2200380 w 7467663"/>
              <a:gd name="connsiteY398" fmla="*/ 6858000 h 6858000"/>
              <a:gd name="connsiteX399" fmla="*/ 2147507 w 7467663"/>
              <a:gd name="connsiteY399" fmla="*/ 6858000 h 6858000"/>
              <a:gd name="connsiteX400" fmla="*/ 2070668 w 7467663"/>
              <a:gd name="connsiteY400" fmla="*/ 6761520 h 6858000"/>
              <a:gd name="connsiteX401" fmla="*/ 1975142 w 7467663"/>
              <a:gd name="connsiteY401" fmla="*/ 6585570 h 6858000"/>
              <a:gd name="connsiteX402" fmla="*/ 2050035 w 7467663"/>
              <a:gd name="connsiteY402" fmla="*/ 6813345 h 6858000"/>
              <a:gd name="connsiteX403" fmla="*/ 2063025 w 7467663"/>
              <a:gd name="connsiteY403" fmla="*/ 6858000 h 6858000"/>
              <a:gd name="connsiteX404" fmla="*/ 2021675 w 7467663"/>
              <a:gd name="connsiteY404" fmla="*/ 6858000 h 6858000"/>
              <a:gd name="connsiteX405" fmla="*/ 2019308 w 7467663"/>
              <a:gd name="connsiteY405" fmla="*/ 6847118 h 6858000"/>
              <a:gd name="connsiteX406" fmla="*/ 1938835 w 7467663"/>
              <a:gd name="connsiteY406" fmla="*/ 6551160 h 6858000"/>
              <a:gd name="connsiteX407" fmla="*/ 1953230 w 7467663"/>
              <a:gd name="connsiteY407" fmla="*/ 6759699 h 6858000"/>
              <a:gd name="connsiteX408" fmla="*/ 1956763 w 7467663"/>
              <a:gd name="connsiteY408" fmla="*/ 6778191 h 6858000"/>
              <a:gd name="connsiteX409" fmla="*/ 1967925 w 7467663"/>
              <a:gd name="connsiteY409" fmla="*/ 6858000 h 6858000"/>
              <a:gd name="connsiteX410" fmla="*/ 1936622 w 7467663"/>
              <a:gd name="connsiteY410" fmla="*/ 6858000 h 6858000"/>
              <a:gd name="connsiteX411" fmla="*/ 1926261 w 7467663"/>
              <a:gd name="connsiteY411" fmla="*/ 6784064 h 6858000"/>
              <a:gd name="connsiteX412" fmla="*/ 1922724 w 7467663"/>
              <a:gd name="connsiteY412" fmla="*/ 6765577 h 6858000"/>
              <a:gd name="connsiteX413" fmla="*/ 1904650 w 7467663"/>
              <a:gd name="connsiteY413" fmla="*/ 6639616 h 6858000"/>
              <a:gd name="connsiteX414" fmla="*/ 1885273 w 7467663"/>
              <a:gd name="connsiteY414" fmla="*/ 6858000 h 6858000"/>
              <a:gd name="connsiteX415" fmla="*/ 1854363 w 7467663"/>
              <a:gd name="connsiteY415" fmla="*/ 6858000 h 6858000"/>
              <a:gd name="connsiteX416" fmla="*/ 1880391 w 7467663"/>
              <a:gd name="connsiteY416" fmla="*/ 6603796 h 6858000"/>
              <a:gd name="connsiteX417" fmla="*/ 1818273 w 7467663"/>
              <a:gd name="connsiteY417" fmla="*/ 6715729 h 6858000"/>
              <a:gd name="connsiteX418" fmla="*/ 1794691 w 7467663"/>
              <a:gd name="connsiteY418" fmla="*/ 6843239 h 6858000"/>
              <a:gd name="connsiteX419" fmla="*/ 1794914 w 7467663"/>
              <a:gd name="connsiteY419" fmla="*/ 6858000 h 6858000"/>
              <a:gd name="connsiteX420" fmla="*/ 1746128 w 7467663"/>
              <a:gd name="connsiteY420" fmla="*/ 6858000 h 6858000"/>
              <a:gd name="connsiteX421" fmla="*/ 1753934 w 7467663"/>
              <a:gd name="connsiteY421" fmla="*/ 6724796 h 6858000"/>
              <a:gd name="connsiteX422" fmla="*/ 1792053 w 7467663"/>
              <a:gd name="connsiteY422" fmla="*/ 6572396 h 6858000"/>
              <a:gd name="connsiteX423" fmla="*/ 1862248 w 7467663"/>
              <a:gd name="connsiteY423" fmla="*/ 6266397 h 6858000"/>
              <a:gd name="connsiteX424" fmla="*/ 1862250 w 7467663"/>
              <a:gd name="connsiteY424" fmla="*/ 6033531 h 6858000"/>
              <a:gd name="connsiteX425" fmla="*/ 1211999 w 7467663"/>
              <a:gd name="connsiteY425" fmla="*/ 6683610 h 6858000"/>
              <a:gd name="connsiteX426" fmla="*/ 1213266 w 7467663"/>
              <a:gd name="connsiteY426" fmla="*/ 6691947 h 6858000"/>
              <a:gd name="connsiteX427" fmla="*/ 1203370 w 7467663"/>
              <a:gd name="connsiteY427" fmla="*/ 6850676 h 6858000"/>
              <a:gd name="connsiteX428" fmla="*/ 1203671 w 7467663"/>
              <a:gd name="connsiteY428" fmla="*/ 6858000 h 6858000"/>
              <a:gd name="connsiteX429" fmla="*/ 1143180 w 7467663"/>
              <a:gd name="connsiteY429" fmla="*/ 6858000 h 6858000"/>
              <a:gd name="connsiteX430" fmla="*/ 1142176 w 7467663"/>
              <a:gd name="connsiteY430" fmla="*/ 6766045 h 6858000"/>
              <a:gd name="connsiteX431" fmla="*/ 1067484 w 7467663"/>
              <a:gd name="connsiteY431" fmla="*/ 6858000 h 6858000"/>
              <a:gd name="connsiteX432" fmla="*/ 953928 w 7467663"/>
              <a:gd name="connsiteY432" fmla="*/ 6858000 h 6858000"/>
              <a:gd name="connsiteX433" fmla="*/ 959715 w 7467663"/>
              <a:gd name="connsiteY433" fmla="*/ 6850185 h 6858000"/>
              <a:gd name="connsiteX434" fmla="*/ 1483788 w 7467663"/>
              <a:gd name="connsiteY434" fmla="*/ 6259174 h 6858000"/>
              <a:gd name="connsiteX435" fmla="*/ 1100671 w 7467663"/>
              <a:gd name="connsiteY435" fmla="*/ 6252137 h 6858000"/>
              <a:gd name="connsiteX436" fmla="*/ 1090144 w 7467663"/>
              <a:gd name="connsiteY436" fmla="*/ 6256748 h 6858000"/>
              <a:gd name="connsiteX437" fmla="*/ 1095872 w 7467663"/>
              <a:gd name="connsiteY437" fmla="*/ 6271892 h 6858000"/>
              <a:gd name="connsiteX438" fmla="*/ 262785 w 7467663"/>
              <a:gd name="connsiteY438" fmla="*/ 6845450 h 6858000"/>
              <a:gd name="connsiteX439" fmla="*/ 209968 w 7467663"/>
              <a:gd name="connsiteY439" fmla="*/ 6770713 h 6858000"/>
              <a:gd name="connsiteX440" fmla="*/ 873460 w 7467663"/>
              <a:gd name="connsiteY440" fmla="*/ 6253768 h 6858000"/>
              <a:gd name="connsiteX441" fmla="*/ 192686 w 7467663"/>
              <a:gd name="connsiteY441" fmla="*/ 5849257 h 6858000"/>
              <a:gd name="connsiteX442" fmla="*/ 4696 w 7467663"/>
              <a:gd name="connsiteY442" fmla="*/ 5697668 h 6858000"/>
              <a:gd name="connsiteX443" fmla="*/ 0 w 7467663"/>
              <a:gd name="connsiteY443" fmla="*/ 5689984 h 6858000"/>
              <a:gd name="connsiteX444" fmla="*/ 0 w 7467663"/>
              <a:gd name="connsiteY444" fmla="*/ 5513472 h 6858000"/>
              <a:gd name="connsiteX445" fmla="*/ 174101 w 7467663"/>
              <a:gd name="connsiteY445" fmla="*/ 5620277 h 6858000"/>
              <a:gd name="connsiteX446" fmla="*/ 891800 w 7467663"/>
              <a:gd name="connsiteY446" fmla="*/ 6036935 h 6858000"/>
              <a:gd name="connsiteX447" fmla="*/ 1072219 w 7467663"/>
              <a:gd name="connsiteY447" fmla="*/ 6169443 h 6858000"/>
              <a:gd name="connsiteX448" fmla="*/ 1074117 w 7467663"/>
              <a:gd name="connsiteY448" fmla="*/ 6170301 h 6858000"/>
              <a:gd name="connsiteX449" fmla="*/ 1083114 w 7467663"/>
              <a:gd name="connsiteY449" fmla="*/ 6174131 h 6858000"/>
              <a:gd name="connsiteX450" fmla="*/ 1543010 w 7467663"/>
              <a:gd name="connsiteY450" fmla="*/ 6191140 h 6858000"/>
              <a:gd name="connsiteX451" fmla="*/ 1551080 w 7467663"/>
              <a:gd name="connsiteY451" fmla="*/ 6195006 h 6858000"/>
              <a:gd name="connsiteX452" fmla="*/ 2345443 w 7467663"/>
              <a:gd name="connsiteY452" fmla="*/ 5549882 h 6858000"/>
              <a:gd name="connsiteX453" fmla="*/ 1721499 w 7467663"/>
              <a:gd name="connsiteY453" fmla="*/ 5599969 h 6858000"/>
              <a:gd name="connsiteX454" fmla="*/ 767716 w 7467663"/>
              <a:gd name="connsiteY454" fmla="*/ 5472768 h 6858000"/>
              <a:gd name="connsiteX455" fmla="*/ 722147 w 7467663"/>
              <a:gd name="connsiteY455" fmla="*/ 5393091 h 6858000"/>
              <a:gd name="connsiteX456" fmla="*/ 1485552 w 7467663"/>
              <a:gd name="connsiteY456" fmla="*/ 5313202 h 6858000"/>
              <a:gd name="connsiteX457" fmla="*/ 2143004 w 7467663"/>
              <a:gd name="connsiteY457" fmla="*/ 5402420 h 6858000"/>
              <a:gd name="connsiteX458" fmla="*/ 1933391 w 7467663"/>
              <a:gd name="connsiteY458" fmla="*/ 5156971 h 6858000"/>
              <a:gd name="connsiteX459" fmla="*/ 1827118 w 7467663"/>
              <a:gd name="connsiteY459" fmla="*/ 4968410 h 6858000"/>
              <a:gd name="connsiteX460" fmla="*/ 1837349 w 7467663"/>
              <a:gd name="connsiteY460" fmla="*/ 4956357 h 6858000"/>
              <a:gd name="connsiteX461" fmla="*/ 2162835 w 7467663"/>
              <a:gd name="connsiteY461" fmla="*/ 5187853 h 6858000"/>
              <a:gd name="connsiteX462" fmla="*/ 2257167 w 7467663"/>
              <a:gd name="connsiteY462" fmla="*/ 5462123 h 6858000"/>
              <a:gd name="connsiteX463" fmla="*/ 2261598 w 7467663"/>
              <a:gd name="connsiteY463" fmla="*/ 5467998 h 6858000"/>
              <a:gd name="connsiteX464" fmla="*/ 2437177 w 7467663"/>
              <a:gd name="connsiteY464" fmla="*/ 5479608 h 6858000"/>
              <a:gd name="connsiteX465" fmla="*/ 2445247 w 7467663"/>
              <a:gd name="connsiteY465" fmla="*/ 5483476 h 6858000"/>
              <a:gd name="connsiteX466" fmla="*/ 2743626 w 7467663"/>
              <a:gd name="connsiteY466" fmla="*/ 5304819 h 6858000"/>
              <a:gd name="connsiteX467" fmla="*/ 3048102 w 7467663"/>
              <a:gd name="connsiteY467" fmla="*/ 5150595 h 6858000"/>
              <a:gd name="connsiteX468" fmla="*/ 1799414 w 7467663"/>
              <a:gd name="connsiteY468" fmla="*/ 4694732 h 6858000"/>
              <a:gd name="connsiteX469" fmla="*/ 1771735 w 7467663"/>
              <a:gd name="connsiteY469" fmla="*/ 4619929 h 6858000"/>
              <a:gd name="connsiteX470" fmla="*/ 3104273 w 7467663"/>
              <a:gd name="connsiteY470" fmla="*/ 5076159 h 6858000"/>
              <a:gd name="connsiteX471" fmla="*/ 3113245 w 7467663"/>
              <a:gd name="connsiteY471" fmla="*/ 5090705 h 6858000"/>
              <a:gd name="connsiteX472" fmla="*/ 3126294 w 7467663"/>
              <a:gd name="connsiteY472" fmla="*/ 5114400 h 6858000"/>
              <a:gd name="connsiteX473" fmla="*/ 3937433 w 7467663"/>
              <a:gd name="connsiteY473" fmla="*/ 4830473 h 6858000"/>
              <a:gd name="connsiteX474" fmla="*/ 3590475 w 7467663"/>
              <a:gd name="connsiteY474" fmla="*/ 4597974 h 6858000"/>
              <a:gd name="connsiteX475" fmla="*/ 3100264 w 7467663"/>
              <a:gd name="connsiteY475" fmla="*/ 4579845 h 6858000"/>
              <a:gd name="connsiteX476" fmla="*/ 2183576 w 7467663"/>
              <a:gd name="connsiteY476" fmla="*/ 4227150 h 6858000"/>
              <a:gd name="connsiteX477" fmla="*/ 2151029 w 7467663"/>
              <a:gd name="connsiteY477" fmla="*/ 4146947 h 6858000"/>
              <a:gd name="connsiteX478" fmla="*/ 3563434 w 7467663"/>
              <a:gd name="connsiteY478" fmla="*/ 4469115 h 6858000"/>
              <a:gd name="connsiteX479" fmla="*/ 3177952 w 7467663"/>
              <a:gd name="connsiteY479" fmla="*/ 3657386 h 6858000"/>
              <a:gd name="connsiteX480" fmla="*/ 3189263 w 7467663"/>
              <a:gd name="connsiteY480" fmla="*/ 3625726 h 6858000"/>
              <a:gd name="connsiteX481" fmla="*/ 3560912 w 7467663"/>
              <a:gd name="connsiteY481" fmla="*/ 4079863 h 6858000"/>
              <a:gd name="connsiteX482" fmla="*/ 3626636 w 7467663"/>
              <a:gd name="connsiteY482" fmla="*/ 4512230 h 6858000"/>
              <a:gd name="connsiteX483" fmla="*/ 3653088 w 7467663"/>
              <a:gd name="connsiteY483" fmla="*/ 4521417 h 6858000"/>
              <a:gd name="connsiteX484" fmla="*/ 3988128 w 7467663"/>
              <a:gd name="connsiteY484" fmla="*/ 4817267 h 6858000"/>
              <a:gd name="connsiteX485" fmla="*/ 4830582 w 7467663"/>
              <a:gd name="connsiteY485" fmla="*/ 4676000 h 6858000"/>
              <a:gd name="connsiteX486" fmla="*/ 4830100 w 7467663"/>
              <a:gd name="connsiteY486" fmla="*/ 4675554 h 6858000"/>
              <a:gd name="connsiteX487" fmla="*/ 4036318 w 7467663"/>
              <a:gd name="connsiteY487" fmla="*/ 4147013 h 6858000"/>
              <a:gd name="connsiteX488" fmla="*/ 3432098 w 7467663"/>
              <a:gd name="connsiteY488" fmla="*/ 3537312 h 6858000"/>
              <a:gd name="connsiteX489" fmla="*/ 3446761 w 7467663"/>
              <a:gd name="connsiteY489" fmla="*/ 3461278 h 6858000"/>
              <a:gd name="connsiteX490" fmla="*/ 4419733 w 7467663"/>
              <a:gd name="connsiteY490" fmla="*/ 3963555 h 6858000"/>
              <a:gd name="connsiteX491" fmla="*/ 4781371 w 7467663"/>
              <a:gd name="connsiteY491" fmla="*/ 4458604 h 6858000"/>
              <a:gd name="connsiteX492" fmla="*/ 4780440 w 7467663"/>
              <a:gd name="connsiteY492" fmla="*/ 4470290 h 6858000"/>
              <a:gd name="connsiteX493" fmla="*/ 4898954 w 7467663"/>
              <a:gd name="connsiteY493" fmla="*/ 4662092 h 6858000"/>
              <a:gd name="connsiteX494" fmla="*/ 4900699 w 7467663"/>
              <a:gd name="connsiteY494" fmla="*/ 4670867 h 6858000"/>
              <a:gd name="connsiteX495" fmla="*/ 5714511 w 7467663"/>
              <a:gd name="connsiteY495" fmla="*/ 4663483 h 6858000"/>
              <a:gd name="connsiteX496" fmla="*/ 5464793 w 7467663"/>
              <a:gd name="connsiteY496" fmla="*/ 4393556 h 6858000"/>
              <a:gd name="connsiteX497" fmla="*/ 5461897 w 7467663"/>
              <a:gd name="connsiteY497" fmla="*/ 4390879 h 6858000"/>
              <a:gd name="connsiteX498" fmla="*/ 4294126 w 7467663"/>
              <a:gd name="connsiteY498" fmla="*/ 3303048 h 6858000"/>
              <a:gd name="connsiteX499" fmla="*/ 4305321 w 7467663"/>
              <a:gd name="connsiteY499" fmla="*/ 3256953 h 6858000"/>
              <a:gd name="connsiteX500" fmla="*/ 4949299 w 7467663"/>
              <a:gd name="connsiteY500" fmla="*/ 3766336 h 6858000"/>
              <a:gd name="connsiteX501" fmla="*/ 5291452 w 7467663"/>
              <a:gd name="connsiteY501" fmla="*/ 4076801 h 6858000"/>
              <a:gd name="connsiteX502" fmla="*/ 5434998 w 7467663"/>
              <a:gd name="connsiteY502" fmla="*/ 4254100 h 6858000"/>
              <a:gd name="connsiteX503" fmla="*/ 5351015 w 7467663"/>
              <a:gd name="connsiteY503" fmla="*/ 3760989 h 6858000"/>
              <a:gd name="connsiteX504" fmla="*/ 5413780 w 7467663"/>
              <a:gd name="connsiteY504" fmla="*/ 2966265 h 6858000"/>
              <a:gd name="connsiteX505" fmla="*/ 5425627 w 7467663"/>
              <a:gd name="connsiteY505" fmla="*/ 2954192 h 6858000"/>
              <a:gd name="connsiteX506" fmla="*/ 6604735 w 7467663"/>
              <a:gd name="connsiteY506" fmla="*/ 2041381 h 6858000"/>
              <a:gd name="connsiteX507" fmla="*/ 7204487 w 7467663"/>
              <a:gd name="connsiteY507" fmla="*/ 2742112 h 6858000"/>
              <a:gd name="connsiteX508" fmla="*/ 7131592 w 7467663"/>
              <a:gd name="connsiteY508" fmla="*/ 2672096 h 6858000"/>
              <a:gd name="connsiteX509" fmla="*/ 6996344 w 7467663"/>
              <a:gd name="connsiteY509" fmla="*/ 2518310 h 6858000"/>
              <a:gd name="connsiteX510" fmla="*/ 6735495 w 7467663"/>
              <a:gd name="connsiteY510" fmla="*/ 2196890 h 6858000"/>
              <a:gd name="connsiteX511" fmla="*/ 6721901 w 7467663"/>
              <a:gd name="connsiteY511" fmla="*/ 2179274 h 6858000"/>
              <a:gd name="connsiteX512" fmla="*/ 6604735 w 7467663"/>
              <a:gd name="connsiteY512" fmla="*/ 2041381 h 6858000"/>
              <a:gd name="connsiteX513" fmla="*/ 6591670 w 7467663"/>
              <a:gd name="connsiteY513" fmla="*/ 1988277 h 6858000"/>
              <a:gd name="connsiteX514" fmla="*/ 6747349 w 7467663"/>
              <a:gd name="connsiteY514" fmla="*/ 2160069 h 6858000"/>
              <a:gd name="connsiteX515" fmla="*/ 6760943 w 7467663"/>
              <a:gd name="connsiteY515" fmla="*/ 2177686 h 6858000"/>
              <a:gd name="connsiteX516" fmla="*/ 7021065 w 7467663"/>
              <a:gd name="connsiteY516" fmla="*/ 2498102 h 6858000"/>
              <a:gd name="connsiteX517" fmla="*/ 7155223 w 7467663"/>
              <a:gd name="connsiteY517" fmla="*/ 2650386 h 6858000"/>
              <a:gd name="connsiteX518" fmla="*/ 7203167 w 7467663"/>
              <a:gd name="connsiteY518" fmla="*/ 2697288 h 6858000"/>
              <a:gd name="connsiteX519" fmla="*/ 6937703 w 7467663"/>
              <a:gd name="connsiteY519" fmla="*/ 2321981 h 6858000"/>
              <a:gd name="connsiteX520" fmla="*/ 6591670 w 7467663"/>
              <a:gd name="connsiteY520" fmla="*/ 1988277 h 6858000"/>
              <a:gd name="connsiteX521" fmla="*/ 5798671 w 7467663"/>
              <a:gd name="connsiteY521" fmla="*/ 1981601 h 6858000"/>
              <a:gd name="connsiteX522" fmla="*/ 5754709 w 7467663"/>
              <a:gd name="connsiteY522" fmla="*/ 2071454 h 6858000"/>
              <a:gd name="connsiteX523" fmla="*/ 5763044 w 7467663"/>
              <a:gd name="connsiteY523" fmla="*/ 2842206 h 6858000"/>
              <a:gd name="connsiteX524" fmla="*/ 5764974 w 7467663"/>
              <a:gd name="connsiteY524" fmla="*/ 2799609 h 6858000"/>
              <a:gd name="connsiteX525" fmla="*/ 5767665 w 7467663"/>
              <a:gd name="connsiteY525" fmla="*/ 2666409 h 6858000"/>
              <a:gd name="connsiteX526" fmla="*/ 5763055 w 7467663"/>
              <a:gd name="connsiteY526" fmla="*/ 2579705 h 6858000"/>
              <a:gd name="connsiteX527" fmla="*/ 5758079 w 7467663"/>
              <a:gd name="connsiteY527" fmla="*/ 2492508 h 6858000"/>
              <a:gd name="connsiteX528" fmla="*/ 5779325 w 7467663"/>
              <a:gd name="connsiteY528" fmla="*/ 2197069 h 6858000"/>
              <a:gd name="connsiteX529" fmla="*/ 5798671 w 7467663"/>
              <a:gd name="connsiteY529" fmla="*/ 1981601 h 6858000"/>
              <a:gd name="connsiteX530" fmla="*/ 5829202 w 7467663"/>
              <a:gd name="connsiteY530" fmla="*/ 1971679 h 6858000"/>
              <a:gd name="connsiteX531" fmla="*/ 5809558 w 7467663"/>
              <a:gd name="connsiteY531" fmla="*/ 2198043 h 6858000"/>
              <a:gd name="connsiteX532" fmla="*/ 5788653 w 7467663"/>
              <a:gd name="connsiteY532" fmla="*/ 2489430 h 6858000"/>
              <a:gd name="connsiteX533" fmla="*/ 5793439 w 7467663"/>
              <a:gd name="connsiteY533" fmla="*/ 2575235 h 6858000"/>
              <a:gd name="connsiteX534" fmla="*/ 5796837 w 7467663"/>
              <a:gd name="connsiteY534" fmla="*/ 2637633 h 6858000"/>
              <a:gd name="connsiteX535" fmla="*/ 5818614 w 7467663"/>
              <a:gd name="connsiteY535" fmla="*/ 2473055 h 6858000"/>
              <a:gd name="connsiteX536" fmla="*/ 5829202 w 7467663"/>
              <a:gd name="connsiteY536" fmla="*/ 1971679 h 6858000"/>
              <a:gd name="connsiteX537" fmla="*/ 5911389 w 7467663"/>
              <a:gd name="connsiteY537" fmla="*/ 1898371 h 6858000"/>
              <a:gd name="connsiteX538" fmla="*/ 6237627 w 7467663"/>
              <a:gd name="connsiteY538" fmla="*/ 2231921 h 6858000"/>
              <a:gd name="connsiteX539" fmla="*/ 5911389 w 7467663"/>
              <a:gd name="connsiteY539" fmla="*/ 1898371 h 6858000"/>
              <a:gd name="connsiteX540" fmla="*/ 6944437 w 7467663"/>
              <a:gd name="connsiteY540" fmla="*/ 1575402 h 6858000"/>
              <a:gd name="connsiteX541" fmla="*/ 6304730 w 7467663"/>
              <a:gd name="connsiteY541" fmla="*/ 1766654 h 6858000"/>
              <a:gd name="connsiteX542" fmla="*/ 6944437 w 7467663"/>
              <a:gd name="connsiteY542" fmla="*/ 1575402 h 6858000"/>
              <a:gd name="connsiteX543" fmla="*/ 7019523 w 7467663"/>
              <a:gd name="connsiteY543" fmla="*/ 1519450 h 6858000"/>
              <a:gd name="connsiteX544" fmla="*/ 6298091 w 7467663"/>
              <a:gd name="connsiteY544" fmla="*/ 1737122 h 6858000"/>
              <a:gd name="connsiteX545" fmla="*/ 7019523 w 7467663"/>
              <a:gd name="connsiteY545" fmla="*/ 1519450 h 6858000"/>
              <a:gd name="connsiteX546" fmla="*/ 2399523 w 7467663"/>
              <a:gd name="connsiteY546" fmla="*/ 1428234 h 6858000"/>
              <a:gd name="connsiteX547" fmla="*/ 2224982 w 7467663"/>
              <a:gd name="connsiteY547" fmla="*/ 1826201 h 6858000"/>
              <a:gd name="connsiteX548" fmla="*/ 2096099 w 7467663"/>
              <a:gd name="connsiteY548" fmla="*/ 2345900 h 6858000"/>
              <a:gd name="connsiteX549" fmla="*/ 2283317 w 7467663"/>
              <a:gd name="connsiteY549" fmla="*/ 1796925 h 6858000"/>
              <a:gd name="connsiteX550" fmla="*/ 2399523 w 7467663"/>
              <a:gd name="connsiteY550" fmla="*/ 1428234 h 6858000"/>
              <a:gd name="connsiteX551" fmla="*/ 2448558 w 7467663"/>
              <a:gd name="connsiteY551" fmla="*/ 1373435 h 6858000"/>
              <a:gd name="connsiteX552" fmla="*/ 2312521 w 7467663"/>
              <a:gd name="connsiteY552" fmla="*/ 1806140 h 6858000"/>
              <a:gd name="connsiteX553" fmla="*/ 2127533 w 7467663"/>
              <a:gd name="connsiteY553" fmla="*/ 2348380 h 6858000"/>
              <a:gd name="connsiteX554" fmla="*/ 2358080 w 7467663"/>
              <a:gd name="connsiteY554" fmla="*/ 1866134 h 6858000"/>
              <a:gd name="connsiteX555" fmla="*/ 2407436 w 7467663"/>
              <a:gd name="connsiteY555" fmla="*/ 1651070 h 6858000"/>
              <a:gd name="connsiteX556" fmla="*/ 2448558 w 7467663"/>
              <a:gd name="connsiteY556" fmla="*/ 1373435 h 6858000"/>
              <a:gd name="connsiteX557" fmla="*/ 278707 w 7467663"/>
              <a:gd name="connsiteY557" fmla="*/ 1352270 h 6858000"/>
              <a:gd name="connsiteX558" fmla="*/ 321570 w 7467663"/>
              <a:gd name="connsiteY558" fmla="*/ 1861610 h 6858000"/>
              <a:gd name="connsiteX559" fmla="*/ 294281 w 7467663"/>
              <a:gd name="connsiteY559" fmla="*/ 1440658 h 6858000"/>
              <a:gd name="connsiteX560" fmla="*/ 278707 w 7467663"/>
              <a:gd name="connsiteY560" fmla="*/ 1352270 h 6858000"/>
              <a:gd name="connsiteX561" fmla="*/ 1423821 w 7467663"/>
              <a:gd name="connsiteY561" fmla="*/ 1351958 h 6858000"/>
              <a:gd name="connsiteX562" fmla="*/ 1638521 w 7467663"/>
              <a:gd name="connsiteY562" fmla="*/ 1908470 h 6858000"/>
              <a:gd name="connsiteX563" fmla="*/ 1754199 w 7467663"/>
              <a:gd name="connsiteY563" fmla="*/ 2149284 h 6858000"/>
              <a:gd name="connsiteX564" fmla="*/ 1908359 w 7467663"/>
              <a:gd name="connsiteY564" fmla="*/ 2364988 h 6858000"/>
              <a:gd name="connsiteX565" fmla="*/ 1647661 w 7467663"/>
              <a:gd name="connsiteY565" fmla="*/ 1825945 h 6858000"/>
              <a:gd name="connsiteX566" fmla="*/ 1423821 w 7467663"/>
              <a:gd name="connsiteY566" fmla="*/ 1351958 h 6858000"/>
              <a:gd name="connsiteX567" fmla="*/ 1431890 w 7467663"/>
              <a:gd name="connsiteY567" fmla="*/ 1306475 h 6858000"/>
              <a:gd name="connsiteX568" fmla="*/ 1507597 w 7467663"/>
              <a:gd name="connsiteY568" fmla="*/ 1446132 h 6858000"/>
              <a:gd name="connsiteX569" fmla="*/ 1674586 w 7467663"/>
              <a:gd name="connsiteY569" fmla="*/ 1813832 h 6858000"/>
              <a:gd name="connsiteX570" fmla="*/ 1815950 w 7467663"/>
              <a:gd name="connsiteY570" fmla="*/ 2128564 h 6858000"/>
              <a:gd name="connsiteX571" fmla="*/ 1984242 w 7467663"/>
              <a:gd name="connsiteY571" fmla="*/ 2430829 h 6858000"/>
              <a:gd name="connsiteX572" fmla="*/ 2014023 w 7467663"/>
              <a:gd name="connsiteY572" fmla="*/ 2450995 h 6858000"/>
              <a:gd name="connsiteX573" fmla="*/ 1747337 w 7467663"/>
              <a:gd name="connsiteY573" fmla="*/ 1855264 h 6858000"/>
              <a:gd name="connsiteX574" fmla="*/ 1533749 w 7467663"/>
              <a:gd name="connsiteY574" fmla="*/ 1478656 h 6858000"/>
              <a:gd name="connsiteX575" fmla="*/ 1431890 w 7467663"/>
              <a:gd name="connsiteY575" fmla="*/ 1306475 h 6858000"/>
              <a:gd name="connsiteX576" fmla="*/ 5052692 w 7467663"/>
              <a:gd name="connsiteY576" fmla="*/ 1292994 h 6858000"/>
              <a:gd name="connsiteX577" fmla="*/ 5200661 w 7467663"/>
              <a:gd name="connsiteY577" fmla="*/ 1635186 h 6858000"/>
              <a:gd name="connsiteX578" fmla="*/ 5297138 w 7467663"/>
              <a:gd name="connsiteY578" fmla="*/ 1906351 h 6858000"/>
              <a:gd name="connsiteX579" fmla="*/ 5052692 w 7467663"/>
              <a:gd name="connsiteY579" fmla="*/ 1292994 h 6858000"/>
              <a:gd name="connsiteX580" fmla="*/ 5009948 w 7467663"/>
              <a:gd name="connsiteY580" fmla="*/ 1273619 h 6858000"/>
              <a:gd name="connsiteX581" fmla="*/ 5121777 w 7467663"/>
              <a:gd name="connsiteY581" fmla="*/ 1654213 h 6858000"/>
              <a:gd name="connsiteX582" fmla="*/ 5293545 w 7467663"/>
              <a:gd name="connsiteY582" fmla="*/ 2072247 h 6858000"/>
              <a:gd name="connsiteX583" fmla="*/ 5294042 w 7467663"/>
              <a:gd name="connsiteY583" fmla="*/ 2065019 h 6858000"/>
              <a:gd name="connsiteX584" fmla="*/ 5171936 w 7467663"/>
              <a:gd name="connsiteY584" fmla="*/ 1647613 h 6858000"/>
              <a:gd name="connsiteX585" fmla="*/ 5009948 w 7467663"/>
              <a:gd name="connsiteY585" fmla="*/ 1273619 h 6858000"/>
              <a:gd name="connsiteX586" fmla="*/ 655236 w 7467663"/>
              <a:gd name="connsiteY586" fmla="*/ 1268632 h 6858000"/>
              <a:gd name="connsiteX587" fmla="*/ 839521 w 7467663"/>
              <a:gd name="connsiteY587" fmla="*/ 1685315 h 6858000"/>
              <a:gd name="connsiteX588" fmla="*/ 1109416 w 7467663"/>
              <a:gd name="connsiteY588" fmla="*/ 2061663 h 6858000"/>
              <a:gd name="connsiteX589" fmla="*/ 1298300 w 7467663"/>
              <a:gd name="connsiteY589" fmla="*/ 2247742 h 6858000"/>
              <a:gd name="connsiteX590" fmla="*/ 1125871 w 7467663"/>
              <a:gd name="connsiteY590" fmla="*/ 1989513 h 6858000"/>
              <a:gd name="connsiteX591" fmla="*/ 981574 w 7467663"/>
              <a:gd name="connsiteY591" fmla="*/ 1783157 h 6858000"/>
              <a:gd name="connsiteX592" fmla="*/ 922198 w 7467663"/>
              <a:gd name="connsiteY592" fmla="*/ 1677437 h 6858000"/>
              <a:gd name="connsiteX593" fmla="*/ 869293 w 7467663"/>
              <a:gd name="connsiteY593" fmla="*/ 1583214 h 6858000"/>
              <a:gd name="connsiteX594" fmla="*/ 751431 w 7467663"/>
              <a:gd name="connsiteY594" fmla="*/ 1405731 h 6858000"/>
              <a:gd name="connsiteX595" fmla="*/ 655236 w 7467663"/>
              <a:gd name="connsiteY595" fmla="*/ 1268632 h 6858000"/>
              <a:gd name="connsiteX596" fmla="*/ 6516292 w 7467663"/>
              <a:gd name="connsiteY596" fmla="*/ 1263064 h 6858000"/>
              <a:gd name="connsiteX597" fmla="*/ 5736320 w 7467663"/>
              <a:gd name="connsiteY597" fmla="*/ 1501803 h 6858000"/>
              <a:gd name="connsiteX598" fmla="*/ 6516292 w 7467663"/>
              <a:gd name="connsiteY598" fmla="*/ 1263064 h 6858000"/>
              <a:gd name="connsiteX599" fmla="*/ 291466 w 7467663"/>
              <a:gd name="connsiteY599" fmla="*/ 1250369 h 6858000"/>
              <a:gd name="connsiteX600" fmla="*/ 323180 w 7467663"/>
              <a:gd name="connsiteY600" fmla="*/ 1435283 h 6858000"/>
              <a:gd name="connsiteX601" fmla="*/ 349381 w 7467663"/>
              <a:gd name="connsiteY601" fmla="*/ 1875041 h 6858000"/>
              <a:gd name="connsiteX602" fmla="*/ 374363 w 7467663"/>
              <a:gd name="connsiteY602" fmla="*/ 1506494 h 6858000"/>
              <a:gd name="connsiteX603" fmla="*/ 302168 w 7467663"/>
              <a:gd name="connsiteY603" fmla="*/ 1274495 h 6858000"/>
              <a:gd name="connsiteX604" fmla="*/ 291466 w 7467663"/>
              <a:gd name="connsiteY604" fmla="*/ 1250369 h 6858000"/>
              <a:gd name="connsiteX605" fmla="*/ 678222 w 7467663"/>
              <a:gd name="connsiteY605" fmla="*/ 1248670 h 6858000"/>
              <a:gd name="connsiteX606" fmla="*/ 775536 w 7467663"/>
              <a:gd name="connsiteY606" fmla="*/ 1388015 h 6858000"/>
              <a:gd name="connsiteX607" fmla="*/ 894529 w 7467663"/>
              <a:gd name="connsiteY607" fmla="*/ 1567739 h 6858000"/>
              <a:gd name="connsiteX608" fmla="*/ 948000 w 7467663"/>
              <a:gd name="connsiteY608" fmla="*/ 1663088 h 6858000"/>
              <a:gd name="connsiteX609" fmla="*/ 1006812 w 7467663"/>
              <a:gd name="connsiteY609" fmla="*/ 1767683 h 6858000"/>
              <a:gd name="connsiteX610" fmla="*/ 1149133 w 7467663"/>
              <a:gd name="connsiteY610" fmla="*/ 1971513 h 6858000"/>
              <a:gd name="connsiteX611" fmla="*/ 1333952 w 7467663"/>
              <a:gd name="connsiteY611" fmla="*/ 2251620 h 6858000"/>
              <a:gd name="connsiteX612" fmla="*/ 1337329 w 7467663"/>
              <a:gd name="connsiteY612" fmla="*/ 2258350 h 6858000"/>
              <a:gd name="connsiteX613" fmla="*/ 1014726 w 7467663"/>
              <a:gd name="connsiteY613" fmla="*/ 1615556 h 6858000"/>
              <a:gd name="connsiteX614" fmla="*/ 678222 w 7467663"/>
              <a:gd name="connsiteY614" fmla="*/ 1248670 h 6858000"/>
              <a:gd name="connsiteX615" fmla="*/ 6691602 w 7467663"/>
              <a:gd name="connsiteY615" fmla="*/ 1140573 h 6858000"/>
              <a:gd name="connsiteX616" fmla="*/ 6571100 w 7467663"/>
              <a:gd name="connsiteY616" fmla="*/ 1183662 h 6858000"/>
              <a:gd name="connsiteX617" fmla="*/ 6241687 w 7467663"/>
              <a:gd name="connsiteY617" fmla="*/ 1257600 h 6858000"/>
              <a:gd name="connsiteX618" fmla="*/ 5693009 w 7467663"/>
              <a:gd name="connsiteY618" fmla="*/ 1478256 h 6858000"/>
              <a:gd name="connsiteX619" fmla="*/ 6548420 w 7467663"/>
              <a:gd name="connsiteY619" fmla="*/ 1214599 h 6858000"/>
              <a:gd name="connsiteX620" fmla="*/ 6605473 w 7467663"/>
              <a:gd name="connsiteY620" fmla="*/ 1184686 h 6858000"/>
              <a:gd name="connsiteX621" fmla="*/ 6691602 w 7467663"/>
              <a:gd name="connsiteY621" fmla="*/ 1140573 h 6858000"/>
              <a:gd name="connsiteX622" fmla="*/ 4002475 w 7467663"/>
              <a:gd name="connsiteY622" fmla="*/ 1037802 h 6858000"/>
              <a:gd name="connsiteX623" fmla="*/ 4000324 w 7467663"/>
              <a:gd name="connsiteY623" fmla="*/ 1039362 h 6858000"/>
              <a:gd name="connsiteX624" fmla="*/ 4002862 w 7467663"/>
              <a:gd name="connsiteY624" fmla="*/ 1042866 h 6858000"/>
              <a:gd name="connsiteX625" fmla="*/ 4002475 w 7467663"/>
              <a:gd name="connsiteY625" fmla="*/ 1037802 h 6858000"/>
              <a:gd name="connsiteX626" fmla="*/ 506322 w 7467663"/>
              <a:gd name="connsiteY626" fmla="*/ 1020997 h 6858000"/>
              <a:gd name="connsiteX627" fmla="*/ 533068 w 7467663"/>
              <a:gd name="connsiteY627" fmla="*/ 1029409 h 6858000"/>
              <a:gd name="connsiteX628" fmla="*/ 1232525 w 7467663"/>
              <a:gd name="connsiteY628" fmla="*/ 1804675 h 6858000"/>
              <a:gd name="connsiteX629" fmla="*/ 1388858 w 7467663"/>
              <a:gd name="connsiteY629" fmla="*/ 2368011 h 6858000"/>
              <a:gd name="connsiteX630" fmla="*/ 1384098 w 7467663"/>
              <a:gd name="connsiteY630" fmla="*/ 2378125 h 6858000"/>
              <a:gd name="connsiteX631" fmla="*/ 1425393 w 7467663"/>
              <a:gd name="connsiteY631" fmla="*/ 2589124 h 6858000"/>
              <a:gd name="connsiteX632" fmla="*/ 1424001 w 7467663"/>
              <a:gd name="connsiteY632" fmla="*/ 2597541 h 6858000"/>
              <a:gd name="connsiteX633" fmla="*/ 2152729 w 7467663"/>
              <a:gd name="connsiteY633" fmla="*/ 2864487 h 6858000"/>
              <a:gd name="connsiteX634" fmla="*/ 2020609 w 7467663"/>
              <a:gd name="connsiteY634" fmla="*/ 2539671 h 6858000"/>
              <a:gd name="connsiteX635" fmla="*/ 2018920 w 7467663"/>
              <a:gd name="connsiteY635" fmla="*/ 2536309 h 6858000"/>
              <a:gd name="connsiteX636" fmla="*/ 1342441 w 7467663"/>
              <a:gd name="connsiteY636" fmla="*/ 1173017 h 6858000"/>
              <a:gd name="connsiteX637" fmla="*/ 1367925 w 7467663"/>
              <a:gd name="connsiteY637" fmla="*/ 1135648 h 6858000"/>
              <a:gd name="connsiteX638" fmla="*/ 1771401 w 7467663"/>
              <a:gd name="connsiteY638" fmla="*/ 1806673 h 6858000"/>
              <a:gd name="connsiteX639" fmla="*/ 1972385 w 7467663"/>
              <a:gd name="connsiteY639" fmla="*/ 2198735 h 6858000"/>
              <a:gd name="connsiteX640" fmla="*/ 2040892 w 7467663"/>
              <a:gd name="connsiteY640" fmla="*/ 2405205 h 6858000"/>
              <a:gd name="connsiteX641" fmla="*/ 2131689 w 7467663"/>
              <a:gd name="connsiteY641" fmla="*/ 1936926 h 6858000"/>
              <a:gd name="connsiteX642" fmla="*/ 2454820 w 7467663"/>
              <a:gd name="connsiteY642" fmla="*/ 1248808 h 6858000"/>
              <a:gd name="connsiteX643" fmla="*/ 2492512 w 7467663"/>
              <a:gd name="connsiteY643" fmla="*/ 1302920 h 6858000"/>
              <a:gd name="connsiteX644" fmla="*/ 2081216 w 7467663"/>
              <a:gd name="connsiteY644" fmla="*/ 2527513 h 6858000"/>
              <a:gd name="connsiteX645" fmla="*/ 2081211 w 7467663"/>
              <a:gd name="connsiteY645" fmla="*/ 2528916 h 6858000"/>
              <a:gd name="connsiteX646" fmla="*/ 2199067 w 7467663"/>
              <a:gd name="connsiteY646" fmla="*/ 2884061 h 6858000"/>
              <a:gd name="connsiteX647" fmla="*/ 3192586 w 7467663"/>
              <a:gd name="connsiteY647" fmla="*/ 3411496 h 6858000"/>
              <a:gd name="connsiteX648" fmla="*/ 3182620 w 7467663"/>
              <a:gd name="connsiteY648" fmla="*/ 3483279 h 6858000"/>
              <a:gd name="connsiteX649" fmla="*/ 2435119 w 7467663"/>
              <a:gd name="connsiteY649" fmla="*/ 3080173 h 6858000"/>
              <a:gd name="connsiteX650" fmla="*/ 2410152 w 7467663"/>
              <a:gd name="connsiteY650" fmla="*/ 3063751 h 6858000"/>
              <a:gd name="connsiteX651" fmla="*/ 2408099 w 7467663"/>
              <a:gd name="connsiteY651" fmla="*/ 3064403 h 6858000"/>
              <a:gd name="connsiteX652" fmla="*/ 2407218 w 7467663"/>
              <a:gd name="connsiteY652" fmla="*/ 3070324 h 6858000"/>
              <a:gd name="connsiteX653" fmla="*/ 2380138 w 7467663"/>
              <a:gd name="connsiteY653" fmla="*/ 3099341 h 6858000"/>
              <a:gd name="connsiteX654" fmla="*/ 1765923 w 7467663"/>
              <a:gd name="connsiteY654" fmla="*/ 3581043 h 6858000"/>
              <a:gd name="connsiteX655" fmla="*/ 1702258 w 7467663"/>
              <a:gd name="connsiteY655" fmla="*/ 3612286 h 6858000"/>
              <a:gd name="connsiteX656" fmla="*/ 1538370 w 7467663"/>
              <a:gd name="connsiteY656" fmla="*/ 3811804 h 6858000"/>
              <a:gd name="connsiteX657" fmla="*/ 542867 w 7467663"/>
              <a:gd name="connsiteY657" fmla="*/ 4944092 h 6858000"/>
              <a:gd name="connsiteX658" fmla="*/ 515800 w 7467663"/>
              <a:gd name="connsiteY658" fmla="*/ 4862180 h 6858000"/>
              <a:gd name="connsiteX659" fmla="*/ 909145 w 7467663"/>
              <a:gd name="connsiteY659" fmla="*/ 4199225 h 6858000"/>
              <a:gd name="connsiteX660" fmla="*/ 1214067 w 7467663"/>
              <a:gd name="connsiteY660" fmla="*/ 3908561 h 6858000"/>
              <a:gd name="connsiteX661" fmla="*/ 640967 w 7467663"/>
              <a:gd name="connsiteY661" fmla="*/ 4105601 h 6858000"/>
              <a:gd name="connsiteX662" fmla="*/ 112563 w 7467663"/>
              <a:gd name="connsiteY662" fmla="*/ 4396952 h 6858000"/>
              <a:gd name="connsiteX663" fmla="*/ 0 w 7467663"/>
              <a:gd name="connsiteY663" fmla="*/ 4466006 h 6858000"/>
              <a:gd name="connsiteX664" fmla="*/ 0 w 7467663"/>
              <a:gd name="connsiteY664" fmla="*/ 4233763 h 6858000"/>
              <a:gd name="connsiteX665" fmla="*/ 36881 w 7467663"/>
              <a:gd name="connsiteY665" fmla="*/ 4200118 h 6858000"/>
              <a:gd name="connsiteX666" fmla="*/ 910534 w 7467663"/>
              <a:gd name="connsiteY666" fmla="*/ 3629753 h 6858000"/>
              <a:gd name="connsiteX667" fmla="*/ 1578717 w 7467663"/>
              <a:gd name="connsiteY667" fmla="*/ 3575982 h 6858000"/>
              <a:gd name="connsiteX668" fmla="*/ 2338780 w 7467663"/>
              <a:gd name="connsiteY668" fmla="*/ 3033725 h 6858000"/>
              <a:gd name="connsiteX669" fmla="*/ 1807991 w 7467663"/>
              <a:gd name="connsiteY669" fmla="*/ 2807184 h 6858000"/>
              <a:gd name="connsiteX670" fmla="*/ 1416358 w 7467663"/>
              <a:gd name="connsiteY670" fmla="*/ 3112571 h 6858000"/>
              <a:gd name="connsiteX671" fmla="*/ 939066 w 7467663"/>
              <a:gd name="connsiteY671" fmla="*/ 3378798 h 6858000"/>
              <a:gd name="connsiteX672" fmla="*/ 115099 w 7467663"/>
              <a:gd name="connsiteY672" fmla="*/ 3607650 h 6858000"/>
              <a:gd name="connsiteX673" fmla="*/ 97284 w 7467663"/>
              <a:gd name="connsiteY673" fmla="*/ 3520393 h 6858000"/>
              <a:gd name="connsiteX674" fmla="*/ 922050 w 7467663"/>
              <a:gd name="connsiteY674" fmla="*/ 3074867 h 6858000"/>
              <a:gd name="connsiteX675" fmla="*/ 1405265 w 7467663"/>
              <a:gd name="connsiteY675" fmla="*/ 3016319 h 6858000"/>
              <a:gd name="connsiteX676" fmla="*/ 1407512 w 7467663"/>
              <a:gd name="connsiteY676" fmla="*/ 3018001 h 6858000"/>
              <a:gd name="connsiteX677" fmla="*/ 1726266 w 7467663"/>
              <a:gd name="connsiteY677" fmla="*/ 2777274 h 6858000"/>
              <a:gd name="connsiteX678" fmla="*/ 625390 w 7467663"/>
              <a:gd name="connsiteY678" fmla="*/ 2514541 h 6858000"/>
              <a:gd name="connsiteX679" fmla="*/ 619799 w 7467663"/>
              <a:gd name="connsiteY679" fmla="*/ 2527180 h 6858000"/>
              <a:gd name="connsiteX680" fmla="*/ 310030 w 7467663"/>
              <a:gd name="connsiteY680" fmla="*/ 2771818 h 6858000"/>
              <a:gd name="connsiteX681" fmla="*/ 173877 w 7467663"/>
              <a:gd name="connsiteY681" fmla="*/ 2937056 h 6858000"/>
              <a:gd name="connsiteX682" fmla="*/ 77889 w 7467663"/>
              <a:gd name="connsiteY682" fmla="*/ 3138440 h 6858000"/>
              <a:gd name="connsiteX683" fmla="*/ 0 w 7467663"/>
              <a:gd name="connsiteY683" fmla="*/ 3271395 h 6858000"/>
              <a:gd name="connsiteX684" fmla="*/ 0 w 7467663"/>
              <a:gd name="connsiteY684" fmla="*/ 3153002 h 6858000"/>
              <a:gd name="connsiteX685" fmla="*/ 2386 w 7467663"/>
              <a:gd name="connsiteY685" fmla="*/ 3149203 h 6858000"/>
              <a:gd name="connsiteX686" fmla="*/ 89753 w 7467663"/>
              <a:gd name="connsiteY686" fmla="*/ 2987702 h 6858000"/>
              <a:gd name="connsiteX687" fmla="*/ 76869 w 7467663"/>
              <a:gd name="connsiteY687" fmla="*/ 3005404 h 6858000"/>
              <a:gd name="connsiteX688" fmla="*/ 32049 w 7467663"/>
              <a:gd name="connsiteY688" fmla="*/ 3065814 h 6858000"/>
              <a:gd name="connsiteX689" fmla="*/ 0 w 7467663"/>
              <a:gd name="connsiteY689" fmla="*/ 3108744 h 6858000"/>
              <a:gd name="connsiteX690" fmla="*/ 0 w 7467663"/>
              <a:gd name="connsiteY690" fmla="*/ 3058059 h 6858000"/>
              <a:gd name="connsiteX691" fmla="*/ 7610 w 7467663"/>
              <a:gd name="connsiteY691" fmla="*/ 3047889 h 6858000"/>
              <a:gd name="connsiteX692" fmla="*/ 52419 w 7467663"/>
              <a:gd name="connsiteY692" fmla="*/ 2987479 h 6858000"/>
              <a:gd name="connsiteX693" fmla="*/ 59142 w 7467663"/>
              <a:gd name="connsiteY693" fmla="*/ 2978488 h 6858000"/>
              <a:gd name="connsiteX694" fmla="*/ 0 w 7467663"/>
              <a:gd name="connsiteY694" fmla="*/ 3015334 h 6858000"/>
              <a:gd name="connsiteX695" fmla="*/ 0 w 7467663"/>
              <a:gd name="connsiteY695" fmla="*/ 2914286 h 6858000"/>
              <a:gd name="connsiteX696" fmla="*/ 36383 w 7467663"/>
              <a:gd name="connsiteY696" fmla="*/ 2901128 h 6858000"/>
              <a:gd name="connsiteX697" fmla="*/ 156329 w 7467663"/>
              <a:gd name="connsiteY697" fmla="*/ 2840533 h 6858000"/>
              <a:gd name="connsiteX698" fmla="*/ 358355 w 7467663"/>
              <a:gd name="connsiteY698" fmla="*/ 2620471 h 6858000"/>
              <a:gd name="connsiteX699" fmla="*/ 510577 w 7467663"/>
              <a:gd name="connsiteY699" fmla="*/ 2501244 h 6858000"/>
              <a:gd name="connsiteX700" fmla="*/ 211967 w 7467663"/>
              <a:gd name="connsiteY700" fmla="*/ 2479171 h 6858000"/>
              <a:gd name="connsiteX701" fmla="*/ 0 w 7467663"/>
              <a:gd name="connsiteY701" fmla="*/ 2476398 h 6858000"/>
              <a:gd name="connsiteX702" fmla="*/ 0 w 7467663"/>
              <a:gd name="connsiteY702" fmla="*/ 2389189 h 6858000"/>
              <a:gd name="connsiteX703" fmla="*/ 103062 w 7467663"/>
              <a:gd name="connsiteY703" fmla="*/ 2389518 h 6858000"/>
              <a:gd name="connsiteX704" fmla="*/ 510734 w 7467663"/>
              <a:gd name="connsiteY704" fmla="*/ 2416201 h 6858000"/>
              <a:gd name="connsiteX705" fmla="*/ 279257 w 7467663"/>
              <a:gd name="connsiteY705" fmla="*/ 2092102 h 6858000"/>
              <a:gd name="connsiteX706" fmla="*/ 65265 w 7467663"/>
              <a:gd name="connsiteY706" fmla="*/ 2006049 h 6858000"/>
              <a:gd name="connsiteX707" fmla="*/ 0 w 7467663"/>
              <a:gd name="connsiteY707" fmla="*/ 1982532 h 6858000"/>
              <a:gd name="connsiteX708" fmla="*/ 0 w 7467663"/>
              <a:gd name="connsiteY708" fmla="*/ 1912789 h 6858000"/>
              <a:gd name="connsiteX709" fmla="*/ 97460 w 7467663"/>
              <a:gd name="connsiteY709" fmla="*/ 1953725 h 6858000"/>
              <a:gd name="connsiteX710" fmla="*/ 221272 w 7467663"/>
              <a:gd name="connsiteY710" fmla="*/ 1980766 h 6858000"/>
              <a:gd name="connsiteX711" fmla="*/ 116765 w 7467663"/>
              <a:gd name="connsiteY711" fmla="*/ 1911033 h 6858000"/>
              <a:gd name="connsiteX712" fmla="*/ 16405 w 7467663"/>
              <a:gd name="connsiteY712" fmla="*/ 1803412 h 6858000"/>
              <a:gd name="connsiteX713" fmla="*/ 0 w 7467663"/>
              <a:gd name="connsiteY713" fmla="*/ 1784777 h 6858000"/>
              <a:gd name="connsiteX714" fmla="*/ 0 w 7467663"/>
              <a:gd name="connsiteY714" fmla="*/ 1740082 h 6858000"/>
              <a:gd name="connsiteX715" fmla="*/ 39394 w 7467663"/>
              <a:gd name="connsiteY715" fmla="*/ 1784856 h 6858000"/>
              <a:gd name="connsiteX716" fmla="*/ 135813 w 7467663"/>
              <a:gd name="connsiteY716" fmla="*/ 1888838 h 6858000"/>
              <a:gd name="connsiteX717" fmla="*/ 242575 w 7467663"/>
              <a:gd name="connsiteY717" fmla="*/ 1958841 h 6858000"/>
              <a:gd name="connsiteX718" fmla="*/ 82197 w 7467663"/>
              <a:gd name="connsiteY718" fmla="*/ 1754826 h 6858000"/>
              <a:gd name="connsiteX719" fmla="*/ 0 w 7467663"/>
              <a:gd name="connsiteY719" fmla="*/ 1679650 h 6858000"/>
              <a:gd name="connsiteX720" fmla="*/ 0 w 7467663"/>
              <a:gd name="connsiteY720" fmla="*/ 1602463 h 6858000"/>
              <a:gd name="connsiteX721" fmla="*/ 84689 w 7467663"/>
              <a:gd name="connsiteY721" fmla="*/ 1677442 h 6858000"/>
              <a:gd name="connsiteX722" fmla="*/ 298437 w 7467663"/>
              <a:gd name="connsiteY722" fmla="*/ 1968019 h 6858000"/>
              <a:gd name="connsiteX723" fmla="*/ 227269 w 7467663"/>
              <a:gd name="connsiteY723" fmla="*/ 1114064 h 6858000"/>
              <a:gd name="connsiteX724" fmla="*/ 248003 w 7467663"/>
              <a:gd name="connsiteY724" fmla="*/ 1089613 h 6858000"/>
              <a:gd name="connsiteX725" fmla="*/ 427020 w 7467663"/>
              <a:gd name="connsiteY725" fmla="*/ 1619803 h 6858000"/>
              <a:gd name="connsiteX726" fmla="*/ 340345 w 7467663"/>
              <a:gd name="connsiteY726" fmla="*/ 2027739 h 6858000"/>
              <a:gd name="connsiteX727" fmla="*/ 360865 w 7467663"/>
              <a:gd name="connsiteY727" fmla="*/ 2044827 h 6858000"/>
              <a:gd name="connsiteX728" fmla="*/ 560414 w 7467663"/>
              <a:gd name="connsiteY728" fmla="*/ 2421457 h 6858000"/>
              <a:gd name="connsiteX729" fmla="*/ 1359703 w 7467663"/>
              <a:gd name="connsiteY729" fmla="*/ 2578554 h 6858000"/>
              <a:gd name="connsiteX730" fmla="*/ 1359422 w 7467663"/>
              <a:gd name="connsiteY730" fmla="*/ 2577994 h 6858000"/>
              <a:gd name="connsiteX731" fmla="*/ 828701 w 7467663"/>
              <a:gd name="connsiteY731" fmla="*/ 1839520 h 6858000"/>
              <a:gd name="connsiteX732" fmla="*/ 494427 w 7467663"/>
              <a:gd name="connsiteY732" fmla="*/ 1092333 h 6858000"/>
              <a:gd name="connsiteX733" fmla="*/ 506322 w 7467663"/>
              <a:gd name="connsiteY733" fmla="*/ 1020997 h 6858000"/>
              <a:gd name="connsiteX734" fmla="*/ 4570198 w 7467663"/>
              <a:gd name="connsiteY734" fmla="*/ 978081 h 6858000"/>
              <a:gd name="connsiteX735" fmla="*/ 4523691 w 7467663"/>
              <a:gd name="connsiteY735" fmla="*/ 1127776 h 6858000"/>
              <a:gd name="connsiteX736" fmla="*/ 4509875 w 7467663"/>
              <a:gd name="connsiteY736" fmla="*/ 1167552 h 6858000"/>
              <a:gd name="connsiteX737" fmla="*/ 4478168 w 7467663"/>
              <a:gd name="connsiteY737" fmla="*/ 1260735 h 6858000"/>
              <a:gd name="connsiteX738" fmla="*/ 4409309 w 7467663"/>
              <a:gd name="connsiteY738" fmla="*/ 1666996 h 6858000"/>
              <a:gd name="connsiteX739" fmla="*/ 4370031 w 7467663"/>
              <a:gd name="connsiteY739" fmla="*/ 1955666 h 6858000"/>
              <a:gd name="connsiteX740" fmla="*/ 4570198 w 7467663"/>
              <a:gd name="connsiteY740" fmla="*/ 978081 h 6858000"/>
              <a:gd name="connsiteX741" fmla="*/ 4557898 w 7467663"/>
              <a:gd name="connsiteY741" fmla="*/ 900011 h 6858000"/>
              <a:gd name="connsiteX742" fmla="*/ 4344840 w 7467663"/>
              <a:gd name="connsiteY742" fmla="*/ 1922038 h 6858000"/>
              <a:gd name="connsiteX743" fmla="*/ 4378710 w 7467663"/>
              <a:gd name="connsiteY743" fmla="*/ 1665516 h 6858000"/>
              <a:gd name="connsiteX744" fmla="*/ 4448798 w 7467663"/>
              <a:gd name="connsiteY744" fmla="*/ 1253024 h 6858000"/>
              <a:gd name="connsiteX745" fmla="*/ 4480315 w 7467663"/>
              <a:gd name="connsiteY745" fmla="*/ 1158454 h 6858000"/>
              <a:gd name="connsiteX746" fmla="*/ 4494133 w 7467663"/>
              <a:gd name="connsiteY746" fmla="*/ 1118676 h 6858000"/>
              <a:gd name="connsiteX747" fmla="*/ 4557898 w 7467663"/>
              <a:gd name="connsiteY747" fmla="*/ 900011 h 6858000"/>
              <a:gd name="connsiteX748" fmla="*/ 5870151 w 7467663"/>
              <a:gd name="connsiteY748" fmla="*/ 898890 h 6858000"/>
              <a:gd name="connsiteX749" fmla="*/ 5861335 w 7467663"/>
              <a:gd name="connsiteY749" fmla="*/ 899177 h 6858000"/>
              <a:gd name="connsiteX750" fmla="*/ 5843702 w 7467663"/>
              <a:gd name="connsiteY750" fmla="*/ 899748 h 6858000"/>
              <a:gd name="connsiteX751" fmla="*/ 5651107 w 7467663"/>
              <a:gd name="connsiteY751" fmla="*/ 920306 h 6858000"/>
              <a:gd name="connsiteX752" fmla="*/ 5459407 w 7467663"/>
              <a:gd name="connsiteY752" fmla="*/ 940975 h 6858000"/>
              <a:gd name="connsiteX753" fmla="*/ 5374846 w 7467663"/>
              <a:gd name="connsiteY753" fmla="*/ 941988 h 6858000"/>
              <a:gd name="connsiteX754" fmla="*/ 5256105 w 7467663"/>
              <a:gd name="connsiteY754" fmla="*/ 945632 h 6858000"/>
              <a:gd name="connsiteX755" fmla="*/ 5107071 w 7467663"/>
              <a:gd name="connsiteY755" fmla="*/ 969720 h 6858000"/>
              <a:gd name="connsiteX756" fmla="*/ 4998681 w 7467663"/>
              <a:gd name="connsiteY756" fmla="*/ 988771 h 6858000"/>
              <a:gd name="connsiteX757" fmla="*/ 5870151 w 7467663"/>
              <a:gd name="connsiteY757" fmla="*/ 898890 h 6858000"/>
              <a:gd name="connsiteX758" fmla="*/ 5504425 w 7467663"/>
              <a:gd name="connsiteY758" fmla="*/ 848067 h 6858000"/>
              <a:gd name="connsiteX759" fmla="*/ 4968849 w 7467663"/>
              <a:gd name="connsiteY759" fmla="*/ 962318 h 6858000"/>
              <a:gd name="connsiteX760" fmla="*/ 5104039 w 7467663"/>
              <a:gd name="connsiteY760" fmla="*/ 940634 h 6858000"/>
              <a:gd name="connsiteX761" fmla="*/ 5256311 w 7467663"/>
              <a:gd name="connsiteY761" fmla="*/ 916490 h 6858000"/>
              <a:gd name="connsiteX762" fmla="*/ 5377381 w 7467663"/>
              <a:gd name="connsiteY762" fmla="*/ 912671 h 6858000"/>
              <a:gd name="connsiteX763" fmla="*/ 5460148 w 7467663"/>
              <a:gd name="connsiteY763" fmla="*/ 911442 h 6858000"/>
              <a:gd name="connsiteX764" fmla="*/ 5648971 w 7467663"/>
              <a:gd name="connsiteY764" fmla="*/ 891331 h 6858000"/>
              <a:gd name="connsiteX765" fmla="*/ 5844807 w 7467663"/>
              <a:gd name="connsiteY765" fmla="*/ 870718 h 6858000"/>
              <a:gd name="connsiteX766" fmla="*/ 5862975 w 7467663"/>
              <a:gd name="connsiteY766" fmla="*/ 869756 h 6858000"/>
              <a:gd name="connsiteX767" fmla="*/ 5920887 w 7467663"/>
              <a:gd name="connsiteY767" fmla="*/ 865929 h 6858000"/>
              <a:gd name="connsiteX768" fmla="*/ 5504425 w 7467663"/>
              <a:gd name="connsiteY768" fmla="*/ 848067 h 6858000"/>
              <a:gd name="connsiteX769" fmla="*/ 3607114 w 7467663"/>
              <a:gd name="connsiteY769" fmla="*/ 467441 h 6858000"/>
              <a:gd name="connsiteX770" fmla="*/ 3296242 w 7467663"/>
              <a:gd name="connsiteY770" fmla="*/ 807991 h 6858000"/>
              <a:gd name="connsiteX771" fmla="*/ 3174674 w 7467663"/>
              <a:gd name="connsiteY771" fmla="*/ 919759 h 6858000"/>
              <a:gd name="connsiteX772" fmla="*/ 3042978 w 7467663"/>
              <a:gd name="connsiteY772" fmla="*/ 1054894 h 6858000"/>
              <a:gd name="connsiteX773" fmla="*/ 2968914 w 7467663"/>
              <a:gd name="connsiteY773" fmla="*/ 1133756 h 6858000"/>
              <a:gd name="connsiteX774" fmla="*/ 3103823 w 7467663"/>
              <a:gd name="connsiteY774" fmla="*/ 1026814 h 6858000"/>
              <a:gd name="connsiteX775" fmla="*/ 3607114 w 7467663"/>
              <a:gd name="connsiteY775" fmla="*/ 467441 h 6858000"/>
              <a:gd name="connsiteX776" fmla="*/ 3744487 w 7467663"/>
              <a:gd name="connsiteY776" fmla="*/ 383136 h 6858000"/>
              <a:gd name="connsiteX777" fmla="*/ 3970213 w 7467663"/>
              <a:gd name="connsiteY777" fmla="*/ 995559 h 6858000"/>
              <a:gd name="connsiteX778" fmla="*/ 3744487 w 7467663"/>
              <a:gd name="connsiteY778" fmla="*/ 383136 h 6858000"/>
              <a:gd name="connsiteX779" fmla="*/ 3624562 w 7467663"/>
              <a:gd name="connsiteY779" fmla="*/ 367041 h 6858000"/>
              <a:gd name="connsiteX780" fmla="*/ 3489712 w 7467663"/>
              <a:gd name="connsiteY780" fmla="*/ 485386 h 6858000"/>
              <a:gd name="connsiteX781" fmla="*/ 3182994 w 7467663"/>
              <a:gd name="connsiteY781" fmla="*/ 828265 h 6858000"/>
              <a:gd name="connsiteX782" fmla="*/ 2892114 w 7467663"/>
              <a:gd name="connsiteY782" fmla="*/ 1172635 h 6858000"/>
              <a:gd name="connsiteX783" fmla="*/ 3021459 w 7467663"/>
              <a:gd name="connsiteY783" fmla="*/ 1035385 h 6858000"/>
              <a:gd name="connsiteX784" fmla="*/ 3153873 w 7467663"/>
              <a:gd name="connsiteY784" fmla="*/ 898971 h 6858000"/>
              <a:gd name="connsiteX785" fmla="*/ 3276511 w 7467663"/>
              <a:gd name="connsiteY785" fmla="*/ 786423 h 6858000"/>
              <a:gd name="connsiteX786" fmla="*/ 3584154 w 7467663"/>
              <a:gd name="connsiteY786" fmla="*/ 448218 h 6858000"/>
              <a:gd name="connsiteX787" fmla="*/ 3624562 w 7467663"/>
              <a:gd name="connsiteY787" fmla="*/ 367041 h 6858000"/>
              <a:gd name="connsiteX788" fmla="*/ 3766672 w 7467663"/>
              <a:gd name="connsiteY788" fmla="*/ 359429 h 6858000"/>
              <a:gd name="connsiteX789" fmla="*/ 3996338 w 7467663"/>
              <a:gd name="connsiteY789" fmla="*/ 968237 h 6858000"/>
              <a:gd name="connsiteX790" fmla="*/ 3766672 w 7467663"/>
              <a:gd name="connsiteY790" fmla="*/ 359429 h 6858000"/>
              <a:gd name="connsiteX791" fmla="*/ 5805386 w 7467663"/>
              <a:gd name="connsiteY791" fmla="*/ 239240 h 6858000"/>
              <a:gd name="connsiteX792" fmla="*/ 5736947 w 7467663"/>
              <a:gd name="connsiteY792" fmla="*/ 261367 h 6858000"/>
              <a:gd name="connsiteX793" fmla="*/ 5427012 w 7467663"/>
              <a:gd name="connsiteY793" fmla="*/ 311272 h 6858000"/>
              <a:gd name="connsiteX794" fmla="*/ 5147818 w 7467663"/>
              <a:gd name="connsiteY794" fmla="*/ 322112 h 6858000"/>
              <a:gd name="connsiteX795" fmla="*/ 5060854 w 7467663"/>
              <a:gd name="connsiteY795" fmla="*/ 311882 h 6858000"/>
              <a:gd name="connsiteX796" fmla="*/ 4945989 w 7467663"/>
              <a:gd name="connsiteY796" fmla="*/ 300516 h 6858000"/>
              <a:gd name="connsiteX797" fmla="*/ 5410479 w 7467663"/>
              <a:gd name="connsiteY797" fmla="*/ 348434 h 6858000"/>
              <a:gd name="connsiteX798" fmla="*/ 5805386 w 7467663"/>
              <a:gd name="connsiteY798" fmla="*/ 239240 h 6858000"/>
              <a:gd name="connsiteX799" fmla="*/ 5905192 w 7467663"/>
              <a:gd name="connsiteY799" fmla="*/ 163079 h 6858000"/>
              <a:gd name="connsiteX800" fmla="*/ 5865655 w 7467663"/>
              <a:gd name="connsiteY800" fmla="*/ 171901 h 6858000"/>
              <a:gd name="connsiteX801" fmla="*/ 5259740 w 7467663"/>
              <a:gd name="connsiteY801" fmla="*/ 257013 h 6858000"/>
              <a:gd name="connsiteX802" fmla="*/ 5208466 w 7467663"/>
              <a:gd name="connsiteY802" fmla="*/ 257550 h 6858000"/>
              <a:gd name="connsiteX803" fmla="*/ 4980204 w 7467663"/>
              <a:gd name="connsiteY803" fmla="*/ 271903 h 6858000"/>
              <a:gd name="connsiteX804" fmla="*/ 5068068 w 7467663"/>
              <a:gd name="connsiteY804" fmla="*/ 282244 h 6858000"/>
              <a:gd name="connsiteX805" fmla="*/ 5153231 w 7467663"/>
              <a:gd name="connsiteY805" fmla="*/ 292240 h 6858000"/>
              <a:gd name="connsiteX806" fmla="*/ 5426491 w 7467663"/>
              <a:gd name="connsiteY806" fmla="*/ 281128 h 6858000"/>
              <a:gd name="connsiteX807" fmla="*/ 5731212 w 7467663"/>
              <a:gd name="connsiteY807" fmla="*/ 231951 h 6858000"/>
              <a:gd name="connsiteX808" fmla="*/ 5905192 w 7467663"/>
              <a:gd name="connsiteY808" fmla="*/ 163079 h 6858000"/>
              <a:gd name="connsiteX809" fmla="*/ 5944437 w 7467663"/>
              <a:gd name="connsiteY809" fmla="*/ 113829 h 6858000"/>
              <a:gd name="connsiteX810" fmla="*/ 5825032 w 7467663"/>
              <a:gd name="connsiteY810" fmla="*/ 146405 h 6858000"/>
              <a:gd name="connsiteX811" fmla="*/ 4955599 w 7467663"/>
              <a:gd name="connsiteY811" fmla="*/ 247008 h 6858000"/>
              <a:gd name="connsiteX812" fmla="*/ 5210104 w 7467663"/>
              <a:gd name="connsiteY812" fmla="*/ 228123 h 6858000"/>
              <a:gd name="connsiteX813" fmla="*/ 5261015 w 7467663"/>
              <a:gd name="connsiteY813" fmla="*/ 227087 h 6858000"/>
              <a:gd name="connsiteX814" fmla="*/ 5861181 w 7467663"/>
              <a:gd name="connsiteY814" fmla="*/ 143093 h 6858000"/>
              <a:gd name="connsiteX815" fmla="*/ 5961252 w 7467663"/>
              <a:gd name="connsiteY815" fmla="*/ 114820 h 6858000"/>
              <a:gd name="connsiteX816" fmla="*/ 5944437 w 7467663"/>
              <a:gd name="connsiteY816" fmla="*/ 113829 h 6858000"/>
              <a:gd name="connsiteX817" fmla="*/ 3882765 w 7467663"/>
              <a:gd name="connsiteY817" fmla="*/ 0 h 6858000"/>
              <a:gd name="connsiteX818" fmla="*/ 3995099 w 7467663"/>
              <a:gd name="connsiteY818" fmla="*/ 0 h 6858000"/>
              <a:gd name="connsiteX819" fmla="*/ 4163818 w 7467663"/>
              <a:gd name="connsiteY819" fmla="*/ 234104 h 6858000"/>
              <a:gd name="connsiteX820" fmla="*/ 4172099 w 7467663"/>
              <a:gd name="connsiteY820" fmla="*/ 234207 h 6858000"/>
              <a:gd name="connsiteX821" fmla="*/ 4784282 w 7467663"/>
              <a:gd name="connsiteY821" fmla="*/ 276561 h 6858000"/>
              <a:gd name="connsiteX822" fmla="*/ 4801687 w 7467663"/>
              <a:gd name="connsiteY822" fmla="*/ 267764 h 6858000"/>
              <a:gd name="connsiteX823" fmla="*/ 6082788 w 7467663"/>
              <a:gd name="connsiteY823" fmla="*/ 64119 h 6858000"/>
              <a:gd name="connsiteX824" fmla="*/ 6099442 w 7467663"/>
              <a:gd name="connsiteY824" fmla="*/ 82568 h 6858000"/>
              <a:gd name="connsiteX825" fmla="*/ 4804137 w 7467663"/>
              <a:gd name="connsiteY825" fmla="*/ 320931 h 6858000"/>
              <a:gd name="connsiteX826" fmla="*/ 4227047 w 7467663"/>
              <a:gd name="connsiteY826" fmla="*/ 313415 h 6858000"/>
              <a:gd name="connsiteX827" fmla="*/ 4346041 w 7467663"/>
              <a:gd name="connsiteY827" fmla="*/ 456086 h 6858000"/>
              <a:gd name="connsiteX828" fmla="*/ 4870967 w 7467663"/>
              <a:gd name="connsiteY828" fmla="*/ 963061 h 6858000"/>
              <a:gd name="connsiteX829" fmla="*/ 4889647 w 7467663"/>
              <a:gd name="connsiteY829" fmla="*/ 957147 h 6858000"/>
              <a:gd name="connsiteX830" fmla="*/ 5422504 w 7467663"/>
              <a:gd name="connsiteY830" fmla="*/ 805191 h 6858000"/>
              <a:gd name="connsiteX831" fmla="*/ 6087656 w 7467663"/>
              <a:gd name="connsiteY831" fmla="*/ 826703 h 6858000"/>
              <a:gd name="connsiteX832" fmla="*/ 6058717 w 7467663"/>
              <a:gd name="connsiteY832" fmla="*/ 865992 h 6858000"/>
              <a:gd name="connsiteX833" fmla="*/ 4974153 w 7467663"/>
              <a:gd name="connsiteY833" fmla="*/ 1045456 h 6858000"/>
              <a:gd name="connsiteX834" fmla="*/ 5627835 w 7467663"/>
              <a:gd name="connsiteY834" fmla="*/ 1472077 h 6858000"/>
              <a:gd name="connsiteX835" fmla="*/ 5629817 w 7467663"/>
              <a:gd name="connsiteY835" fmla="*/ 1471412 h 6858000"/>
              <a:gd name="connsiteX836" fmla="*/ 5634124 w 7467663"/>
              <a:gd name="connsiteY836" fmla="*/ 1470572 h 6858000"/>
              <a:gd name="connsiteX837" fmla="*/ 5755832 w 7467663"/>
              <a:gd name="connsiteY837" fmla="*/ 1383886 h 6858000"/>
              <a:gd name="connsiteX838" fmla="*/ 6014186 w 7467663"/>
              <a:gd name="connsiteY838" fmla="*/ 1279799 h 6858000"/>
              <a:gd name="connsiteX839" fmla="*/ 6901619 w 7467663"/>
              <a:gd name="connsiteY839" fmla="*/ 1047874 h 6858000"/>
              <a:gd name="connsiteX840" fmla="*/ 6931566 w 7467663"/>
              <a:gd name="connsiteY840" fmla="*/ 1062034 h 6858000"/>
              <a:gd name="connsiteX841" fmla="*/ 5790982 w 7467663"/>
              <a:gd name="connsiteY841" fmla="*/ 1561380 h 6858000"/>
              <a:gd name="connsiteX842" fmla="*/ 6188971 w 7467663"/>
              <a:gd name="connsiteY842" fmla="*/ 1755168 h 6858000"/>
              <a:gd name="connsiteX843" fmla="*/ 6202446 w 7467663"/>
              <a:gd name="connsiteY843" fmla="*/ 1752268 h 6858000"/>
              <a:gd name="connsiteX844" fmla="*/ 7179560 w 7467663"/>
              <a:gd name="connsiteY844" fmla="*/ 1467551 h 6858000"/>
              <a:gd name="connsiteX845" fmla="*/ 7158730 w 7467663"/>
              <a:gd name="connsiteY845" fmla="*/ 1507835 h 6858000"/>
              <a:gd name="connsiteX846" fmla="*/ 6326959 w 7467663"/>
              <a:gd name="connsiteY846" fmla="*/ 1817686 h 6858000"/>
              <a:gd name="connsiteX847" fmla="*/ 6537433 w 7467663"/>
              <a:gd name="connsiteY847" fmla="*/ 1907790 h 6858000"/>
              <a:gd name="connsiteX848" fmla="*/ 6550221 w 7467663"/>
              <a:gd name="connsiteY848" fmla="*/ 1910729 h 6858000"/>
              <a:gd name="connsiteX849" fmla="*/ 6964438 w 7467663"/>
              <a:gd name="connsiteY849" fmla="*/ 2209505 h 6858000"/>
              <a:gd name="connsiteX850" fmla="*/ 7367862 w 7467663"/>
              <a:gd name="connsiteY850" fmla="*/ 2806833 h 6858000"/>
              <a:gd name="connsiteX851" fmla="*/ 7364329 w 7467663"/>
              <a:gd name="connsiteY851" fmla="*/ 2826907 h 6858000"/>
              <a:gd name="connsiteX852" fmla="*/ 7290545 w 7467663"/>
              <a:gd name="connsiteY852" fmla="*/ 2850663 h 6858000"/>
              <a:gd name="connsiteX853" fmla="*/ 6472036 w 7467663"/>
              <a:gd name="connsiteY853" fmla="*/ 1959003 h 6858000"/>
              <a:gd name="connsiteX854" fmla="*/ 5792897 w 7467663"/>
              <a:gd name="connsiteY854" fmla="*/ 1647747 h 6858000"/>
              <a:gd name="connsiteX855" fmla="*/ 5842751 w 7467663"/>
              <a:gd name="connsiteY855" fmla="*/ 1816112 h 6858000"/>
              <a:gd name="connsiteX856" fmla="*/ 5847424 w 7467663"/>
              <a:gd name="connsiteY856" fmla="*/ 1815776 h 6858000"/>
              <a:gd name="connsiteX857" fmla="*/ 6399821 w 7467663"/>
              <a:gd name="connsiteY857" fmla="*/ 2344799 h 6858000"/>
              <a:gd name="connsiteX858" fmla="*/ 6323232 w 7467663"/>
              <a:gd name="connsiteY858" fmla="*/ 2389634 h 6858000"/>
              <a:gd name="connsiteX859" fmla="*/ 5942958 w 7467663"/>
              <a:gd name="connsiteY859" fmla="*/ 2077708 h 6858000"/>
              <a:gd name="connsiteX860" fmla="*/ 5921559 w 7467663"/>
              <a:gd name="connsiteY860" fmla="*/ 2378596 h 6858000"/>
              <a:gd name="connsiteX861" fmla="*/ 5817651 w 7467663"/>
              <a:gd name="connsiteY861" fmla="*/ 3023919 h 6858000"/>
              <a:gd name="connsiteX862" fmla="*/ 5729634 w 7467663"/>
              <a:gd name="connsiteY862" fmla="*/ 3051849 h 6858000"/>
              <a:gd name="connsiteX863" fmla="*/ 5611018 w 7467663"/>
              <a:gd name="connsiteY863" fmla="*/ 2316769 h 6858000"/>
              <a:gd name="connsiteX864" fmla="*/ 5687608 w 7467663"/>
              <a:gd name="connsiteY864" fmla="*/ 2039972 h 6858000"/>
              <a:gd name="connsiteX865" fmla="*/ 5657554 w 7467663"/>
              <a:gd name="connsiteY865" fmla="*/ 1576445 h 6858000"/>
              <a:gd name="connsiteX866" fmla="*/ 5150475 w 7467663"/>
              <a:gd name="connsiteY866" fmla="*/ 1274012 h 6858000"/>
              <a:gd name="connsiteX867" fmla="*/ 5349142 w 7467663"/>
              <a:gd name="connsiteY867" fmla="*/ 2204405 h 6858000"/>
              <a:gd name="connsiteX868" fmla="*/ 5262214 w 7467663"/>
              <a:gd name="connsiteY868" fmla="*/ 2233836 h 6858000"/>
              <a:gd name="connsiteX869" fmla="*/ 4981539 w 7467663"/>
              <a:gd name="connsiteY869" fmla="*/ 1542201 h 6858000"/>
              <a:gd name="connsiteX870" fmla="*/ 4958461 w 7467663"/>
              <a:gd name="connsiteY870" fmla="*/ 1136957 h 6858000"/>
              <a:gd name="connsiteX871" fmla="*/ 4655015 w 7467663"/>
              <a:gd name="connsiteY871" fmla="*/ 891426 h 6858000"/>
              <a:gd name="connsiteX872" fmla="*/ 4348002 w 7467663"/>
              <a:gd name="connsiteY872" fmla="*/ 2205895 h 6858000"/>
              <a:gd name="connsiteX873" fmla="*/ 4262250 w 7467663"/>
              <a:gd name="connsiteY873" fmla="*/ 2219972 h 6858000"/>
              <a:gd name="connsiteX874" fmla="*/ 4550611 w 7467663"/>
              <a:gd name="connsiteY874" fmla="*/ 817540 h 6858000"/>
              <a:gd name="connsiteX875" fmla="*/ 4564418 w 7467663"/>
              <a:gd name="connsiteY875" fmla="*/ 808293 h 6858000"/>
              <a:gd name="connsiteX876" fmla="*/ 4266388 w 7467663"/>
              <a:gd name="connsiteY876" fmla="*/ 500083 h 6858000"/>
              <a:gd name="connsiteX877" fmla="*/ 4032842 w 7467663"/>
              <a:gd name="connsiteY877" fmla="*/ 211809 h 6858000"/>
              <a:gd name="connsiteX878" fmla="*/ 3882765 w 7467663"/>
              <a:gd name="connsiteY878" fmla="*/ 0 h 6858000"/>
              <a:gd name="connsiteX879" fmla="*/ 3721337 w 7467663"/>
              <a:gd name="connsiteY879" fmla="*/ 0 h 6858000"/>
              <a:gd name="connsiteX880" fmla="*/ 3797544 w 7467663"/>
              <a:gd name="connsiteY880" fmla="*/ 0 h 6858000"/>
              <a:gd name="connsiteX881" fmla="*/ 3775734 w 7467663"/>
              <a:gd name="connsiteY881" fmla="*/ 95131 h 6858000"/>
              <a:gd name="connsiteX882" fmla="*/ 3724807 w 7467663"/>
              <a:gd name="connsiteY882" fmla="*/ 272257 h 6858000"/>
              <a:gd name="connsiteX883" fmla="*/ 3726844 w 7467663"/>
              <a:gd name="connsiteY883" fmla="*/ 282988 h 6858000"/>
              <a:gd name="connsiteX884" fmla="*/ 3742664 w 7467663"/>
              <a:gd name="connsiteY884" fmla="*/ 279918 h 6858000"/>
              <a:gd name="connsiteX885" fmla="*/ 4103910 w 7467663"/>
              <a:gd name="connsiteY885" fmla="*/ 1161917 h 6858000"/>
              <a:gd name="connsiteX886" fmla="*/ 4020269 w 7467663"/>
              <a:gd name="connsiteY886" fmla="*/ 1200406 h 6858000"/>
              <a:gd name="connsiteX887" fmla="*/ 3674882 w 7467663"/>
              <a:gd name="connsiteY887" fmla="*/ 488524 h 6858000"/>
              <a:gd name="connsiteX888" fmla="*/ 3132682 w 7467663"/>
              <a:gd name="connsiteY888" fmla="*/ 1072284 h 6858000"/>
              <a:gd name="connsiteX889" fmla="*/ 2716346 w 7467663"/>
              <a:gd name="connsiteY889" fmla="*/ 1276376 h 6858000"/>
              <a:gd name="connsiteX890" fmla="*/ 2716772 w 7467663"/>
              <a:gd name="connsiteY890" fmla="*/ 1255462 h 6858000"/>
              <a:gd name="connsiteX891" fmla="*/ 3471096 w 7467663"/>
              <a:gd name="connsiteY891" fmla="*/ 437072 h 6858000"/>
              <a:gd name="connsiteX892" fmla="*/ 3639057 w 7467663"/>
              <a:gd name="connsiteY892" fmla="*/ 286334 h 6858000"/>
              <a:gd name="connsiteX893" fmla="*/ 3640309 w 7467663"/>
              <a:gd name="connsiteY893" fmla="*/ 284664 h 6858000"/>
              <a:gd name="connsiteX894" fmla="*/ 3646022 w 7467663"/>
              <a:gd name="connsiteY894" fmla="*/ 276711 h 6858000"/>
              <a:gd name="connsiteX895" fmla="*/ 3707943 w 7467663"/>
              <a:gd name="connsiteY895" fmla="*/ 65958 h 6858000"/>
              <a:gd name="connsiteX896" fmla="*/ 3721337 w 7467663"/>
              <a:gd name="connsiteY896" fmla="*/ 0 h 6858000"/>
              <a:gd name="connsiteX897" fmla="*/ 2867960 w 7467663"/>
              <a:gd name="connsiteY897" fmla="*/ 0 h 6858000"/>
              <a:gd name="connsiteX898" fmla="*/ 2926351 w 7467663"/>
              <a:gd name="connsiteY898" fmla="*/ 0 h 6858000"/>
              <a:gd name="connsiteX899" fmla="*/ 2902823 w 7467663"/>
              <a:gd name="connsiteY899" fmla="*/ 262929 h 6858000"/>
              <a:gd name="connsiteX900" fmla="*/ 2940663 w 7467663"/>
              <a:gd name="connsiteY900" fmla="*/ 140884 h 6858000"/>
              <a:gd name="connsiteX901" fmla="*/ 2947039 w 7467663"/>
              <a:gd name="connsiteY901" fmla="*/ 122524 h 6858000"/>
              <a:gd name="connsiteX902" fmla="*/ 2984316 w 7467663"/>
              <a:gd name="connsiteY902" fmla="*/ 0 h 6858000"/>
              <a:gd name="connsiteX903" fmla="*/ 3016114 w 7467663"/>
              <a:gd name="connsiteY903" fmla="*/ 0 h 6858000"/>
              <a:gd name="connsiteX904" fmla="*/ 2979949 w 7467663"/>
              <a:gd name="connsiteY904" fmla="*/ 119274 h 6858000"/>
              <a:gd name="connsiteX905" fmla="*/ 3023879 w 7467663"/>
              <a:gd name="connsiteY905" fmla="*/ 0 h 6858000"/>
              <a:gd name="connsiteX906" fmla="*/ 3105400 w 7467663"/>
              <a:gd name="connsiteY906" fmla="*/ 0 h 6858000"/>
              <a:gd name="connsiteX907" fmla="*/ 3094669 w 7467663"/>
              <a:gd name="connsiteY907" fmla="*/ 30308 h 6858000"/>
              <a:gd name="connsiteX908" fmla="*/ 2901945 w 7467663"/>
              <a:gd name="connsiteY908" fmla="*/ 466538 h 6858000"/>
              <a:gd name="connsiteX909" fmla="*/ 2815209 w 7467663"/>
              <a:gd name="connsiteY909" fmla="*/ 497361 h 6858000"/>
              <a:gd name="connsiteX910" fmla="*/ 2844845 w 7467663"/>
              <a:gd name="connsiteY910" fmla="*/ 127638 h 6858000"/>
              <a:gd name="connsiteX911" fmla="*/ 2867960 w 7467663"/>
              <a:gd name="connsiteY911" fmla="*/ 0 h 6858000"/>
              <a:gd name="connsiteX912" fmla="*/ 1057230 w 7467663"/>
              <a:gd name="connsiteY912" fmla="*/ 0 h 6858000"/>
              <a:gd name="connsiteX913" fmla="*/ 1111003 w 7467663"/>
              <a:gd name="connsiteY913" fmla="*/ 0 h 6858000"/>
              <a:gd name="connsiteX914" fmla="*/ 1125553 w 7467663"/>
              <a:gd name="connsiteY914" fmla="*/ 52588 h 6858000"/>
              <a:gd name="connsiteX915" fmla="*/ 1304276 w 7467663"/>
              <a:gd name="connsiteY915" fmla="*/ 476275 h 6858000"/>
              <a:gd name="connsiteX916" fmla="*/ 1492066 w 7467663"/>
              <a:gd name="connsiteY916" fmla="*/ 886333 h 6858000"/>
              <a:gd name="connsiteX917" fmla="*/ 1423698 w 7467663"/>
              <a:gd name="connsiteY917" fmla="*/ 710817 h 6858000"/>
              <a:gd name="connsiteX918" fmla="*/ 1357609 w 7467663"/>
              <a:gd name="connsiteY918" fmla="*/ 532892 h 6858000"/>
              <a:gd name="connsiteX919" fmla="*/ 1309550 w 7467663"/>
              <a:gd name="connsiteY919" fmla="*/ 374031 h 6858000"/>
              <a:gd name="connsiteX920" fmla="*/ 1193673 w 7467663"/>
              <a:gd name="connsiteY920" fmla="*/ 49533 h 6858000"/>
              <a:gd name="connsiteX921" fmla="*/ 1164391 w 7467663"/>
              <a:gd name="connsiteY921" fmla="*/ 0 h 6858000"/>
              <a:gd name="connsiteX922" fmla="*/ 1200666 w 7467663"/>
              <a:gd name="connsiteY922" fmla="*/ 0 h 6858000"/>
              <a:gd name="connsiteX923" fmla="*/ 1223408 w 7467663"/>
              <a:gd name="connsiteY923" fmla="*/ 38996 h 6858000"/>
              <a:gd name="connsiteX924" fmla="*/ 1339635 w 7467663"/>
              <a:gd name="connsiteY924" fmla="*/ 365517 h 6858000"/>
              <a:gd name="connsiteX925" fmla="*/ 1387469 w 7467663"/>
              <a:gd name="connsiteY925" fmla="*/ 523079 h 6858000"/>
              <a:gd name="connsiteX926" fmla="*/ 1452685 w 7467663"/>
              <a:gd name="connsiteY926" fmla="*/ 699806 h 6858000"/>
              <a:gd name="connsiteX927" fmla="*/ 1492092 w 7467663"/>
              <a:gd name="connsiteY927" fmla="*/ 800424 h 6858000"/>
              <a:gd name="connsiteX928" fmla="*/ 1455302 w 7467663"/>
              <a:gd name="connsiteY928" fmla="*/ 632913 h 6858000"/>
              <a:gd name="connsiteX929" fmla="*/ 1222336 w 7467663"/>
              <a:gd name="connsiteY929" fmla="*/ 9480 h 6858000"/>
              <a:gd name="connsiteX930" fmla="*/ 1214634 w 7467663"/>
              <a:gd name="connsiteY930" fmla="*/ 0 h 6858000"/>
              <a:gd name="connsiteX931" fmla="*/ 1289827 w 7467663"/>
              <a:gd name="connsiteY931" fmla="*/ 0 h 6858000"/>
              <a:gd name="connsiteX932" fmla="*/ 1321076 w 7467663"/>
              <a:gd name="connsiteY932" fmla="*/ 59722 h 6858000"/>
              <a:gd name="connsiteX933" fmla="*/ 1512579 w 7467663"/>
              <a:gd name="connsiteY933" fmla="*/ 626441 h 6858000"/>
              <a:gd name="connsiteX934" fmla="*/ 1506076 w 7467663"/>
              <a:gd name="connsiteY934" fmla="*/ 1089289 h 6858000"/>
              <a:gd name="connsiteX935" fmla="*/ 1486346 w 7467663"/>
              <a:gd name="connsiteY935" fmla="*/ 1079919 h 6858000"/>
              <a:gd name="connsiteX936" fmla="*/ 1070511 w 7467663"/>
              <a:gd name="connsiteY936" fmla="*/ 48609 h 6858000"/>
              <a:gd name="connsiteX937" fmla="*/ 1057230 w 7467663"/>
              <a:gd name="connsiteY937" fmla="*/ 0 h 6858000"/>
              <a:gd name="connsiteX938" fmla="*/ 43151 w 7467663"/>
              <a:gd name="connsiteY938" fmla="*/ 0 h 6858000"/>
              <a:gd name="connsiteX939" fmla="*/ 95283 w 7467663"/>
              <a:gd name="connsiteY939" fmla="*/ 0 h 6858000"/>
              <a:gd name="connsiteX940" fmla="*/ 300708 w 7467663"/>
              <a:gd name="connsiteY940" fmla="*/ 154571 h 6858000"/>
              <a:gd name="connsiteX941" fmla="*/ 530414 w 7467663"/>
              <a:gd name="connsiteY941" fmla="*/ 354673 h 6858000"/>
              <a:gd name="connsiteX942" fmla="*/ 333785 w 7467663"/>
              <a:gd name="connsiteY942" fmla="*/ 161564 h 6858000"/>
              <a:gd name="connsiteX943" fmla="*/ 147005 w 7467663"/>
              <a:gd name="connsiteY943" fmla="*/ 0 h 6858000"/>
              <a:gd name="connsiteX944" fmla="*/ 272509 w 7467663"/>
              <a:gd name="connsiteY944" fmla="*/ 0 h 6858000"/>
              <a:gd name="connsiteX945" fmla="*/ 326276 w 7467663"/>
              <a:gd name="connsiteY945" fmla="*/ 45847 h 6858000"/>
              <a:gd name="connsiteX946" fmla="*/ 823759 w 7467663"/>
              <a:gd name="connsiteY946" fmla="*/ 574145 h 6858000"/>
              <a:gd name="connsiteX947" fmla="*/ 811254 w 7467663"/>
              <a:gd name="connsiteY947" fmla="*/ 665546 h 6858000"/>
              <a:gd name="connsiteX948" fmla="*/ 154042 w 7467663"/>
              <a:gd name="connsiteY948" fmla="*/ 261522 h 6858000"/>
              <a:gd name="connsiteX949" fmla="*/ 13550 w 7467663"/>
              <a:gd name="connsiteY949" fmla="*/ 158423 h 6858000"/>
              <a:gd name="connsiteX950" fmla="*/ 0 w 7467663"/>
              <a:gd name="connsiteY950" fmla="*/ 146618 h 6858000"/>
              <a:gd name="connsiteX951" fmla="*/ 0 w 7467663"/>
              <a:gd name="connsiteY951" fmla="*/ 59161 h 6858000"/>
              <a:gd name="connsiteX952" fmla="*/ 45427 w 7467663"/>
              <a:gd name="connsiteY952" fmla="*/ 101078 h 6858000"/>
              <a:gd name="connsiteX953" fmla="*/ 630103 w 7467663"/>
              <a:gd name="connsiteY953" fmla="*/ 485885 h 6858000"/>
              <a:gd name="connsiteX954" fmla="*/ 532040 w 7467663"/>
              <a:gd name="connsiteY954" fmla="*/ 399359 h 6858000"/>
              <a:gd name="connsiteX955" fmla="*/ 517618 w 7467663"/>
              <a:gd name="connsiteY955" fmla="*/ 385726 h 6858000"/>
              <a:gd name="connsiteX956" fmla="*/ 285074 w 7467663"/>
              <a:gd name="connsiteY956" fmla="*/ 182755 h 6858000"/>
              <a:gd name="connsiteX957" fmla="*/ 43151 w 7467663"/>
              <a:gd name="connsiteY957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67600 w 7467663"/>
              <a:gd name="connsiteY76" fmla="*/ 6334256 h 6858000"/>
              <a:gd name="connsiteX77" fmla="*/ 7454976 w 7467663"/>
              <a:gd name="connsiteY77" fmla="*/ 6318297 h 6858000"/>
              <a:gd name="connsiteX78" fmla="*/ 1456157 w 7467663"/>
              <a:gd name="connsiteY78" fmla="*/ 5371404 h 6858000"/>
              <a:gd name="connsiteX79" fmla="*/ 1244432 w 7467663"/>
              <a:gd name="connsiteY79" fmla="*/ 5385601 h 6858000"/>
              <a:gd name="connsiteX80" fmla="*/ 973990 w 7467663"/>
              <a:gd name="connsiteY80" fmla="*/ 5424940 h 6858000"/>
              <a:gd name="connsiteX81" fmla="*/ 1103809 w 7467663"/>
              <a:gd name="connsiteY81" fmla="*/ 5433720 h 6858000"/>
              <a:gd name="connsiteX82" fmla="*/ 1123454 w 7467663"/>
              <a:gd name="connsiteY82" fmla="*/ 5435727 h 6858000"/>
              <a:gd name="connsiteX83" fmla="*/ 1737017 w 7467663"/>
              <a:gd name="connsiteY83" fmla="*/ 5452183 h 6858000"/>
              <a:gd name="connsiteX84" fmla="*/ 1824397 w 7467663"/>
              <a:gd name="connsiteY84" fmla="*/ 5447757 h 6858000"/>
              <a:gd name="connsiteX85" fmla="*/ 2070059 w 7467663"/>
              <a:gd name="connsiteY85" fmla="*/ 5441660 h 6858000"/>
              <a:gd name="connsiteX86" fmla="*/ 1456157 w 7467663"/>
              <a:gd name="connsiteY86" fmla="*/ 5371404 h 6858000"/>
              <a:gd name="connsiteX87" fmla="*/ 4988186 w 7467663"/>
              <a:gd name="connsiteY87" fmla="*/ 5216467 h 6858000"/>
              <a:gd name="connsiteX88" fmla="*/ 4777334 w 7467663"/>
              <a:gd name="connsiteY88" fmla="*/ 5406072 h 6858000"/>
              <a:gd name="connsiteX89" fmla="*/ 4718341 w 7467663"/>
              <a:gd name="connsiteY89" fmla="*/ 5468043 h 6858000"/>
              <a:gd name="connsiteX90" fmla="*/ 4604655 w 7467663"/>
              <a:gd name="connsiteY90" fmla="*/ 5583434 h 6858000"/>
              <a:gd name="connsiteX91" fmla="*/ 4565074 w 7467663"/>
              <a:gd name="connsiteY91" fmla="*/ 5618550 h 6858000"/>
              <a:gd name="connsiteX92" fmla="*/ 4988186 w 7467663"/>
              <a:gd name="connsiteY92" fmla="*/ 5216467 h 6858000"/>
              <a:gd name="connsiteX93" fmla="*/ 4978032 w 7467663"/>
              <a:gd name="connsiteY93" fmla="*/ 5183809 h 6858000"/>
              <a:gd name="connsiteX94" fmla="*/ 4463413 w 7467663"/>
              <a:gd name="connsiteY94" fmla="*/ 5615162 h 6858000"/>
              <a:gd name="connsiteX95" fmla="*/ 4358134 w 7467663"/>
              <a:gd name="connsiteY95" fmla="*/ 5742791 h 6858000"/>
              <a:gd name="connsiteX96" fmla="*/ 4376219 w 7467663"/>
              <a:gd name="connsiteY96" fmla="*/ 5729027 h 6858000"/>
              <a:gd name="connsiteX97" fmla="*/ 4582340 w 7467663"/>
              <a:gd name="connsiteY97" fmla="*/ 5561037 h 6858000"/>
              <a:gd name="connsiteX98" fmla="*/ 4694684 w 7467663"/>
              <a:gd name="connsiteY98" fmla="*/ 5447098 h 6858000"/>
              <a:gd name="connsiteX99" fmla="*/ 4754123 w 7467663"/>
              <a:gd name="connsiteY99" fmla="*/ 5384643 h 6858000"/>
              <a:gd name="connsiteX100" fmla="*/ 4978032 w 7467663"/>
              <a:gd name="connsiteY100" fmla="*/ 5183809 h 6858000"/>
              <a:gd name="connsiteX101" fmla="*/ 1903353 w 7467663"/>
              <a:gd name="connsiteY101" fmla="*/ 5044827 h 6858000"/>
              <a:gd name="connsiteX102" fmla="*/ 1936931 w 7467663"/>
              <a:gd name="connsiteY102" fmla="*/ 5093954 h 6858000"/>
              <a:gd name="connsiteX103" fmla="*/ 2195868 w 7467663"/>
              <a:gd name="connsiteY103" fmla="*/ 5396574 h 6858000"/>
              <a:gd name="connsiteX104" fmla="*/ 2088852 w 7467663"/>
              <a:gd name="connsiteY104" fmla="*/ 5166123 h 6858000"/>
              <a:gd name="connsiteX105" fmla="*/ 1958241 w 7467663"/>
              <a:gd name="connsiteY105" fmla="*/ 5067955 h 6858000"/>
              <a:gd name="connsiteX106" fmla="*/ 1903353 w 7467663"/>
              <a:gd name="connsiteY106" fmla="*/ 5044827 h 6858000"/>
              <a:gd name="connsiteX107" fmla="*/ 1979378 w 7467663"/>
              <a:gd name="connsiteY107" fmla="*/ 4769504 h 6858000"/>
              <a:gd name="connsiteX108" fmla="*/ 2882120 w 7467663"/>
              <a:gd name="connsiteY108" fmla="*/ 5064547 h 6858000"/>
              <a:gd name="connsiteX109" fmla="*/ 2793103 w 7467663"/>
              <a:gd name="connsiteY109" fmla="*/ 5039699 h 6858000"/>
              <a:gd name="connsiteX110" fmla="*/ 2770041 w 7467663"/>
              <a:gd name="connsiteY110" fmla="*/ 5033634 h 6858000"/>
              <a:gd name="connsiteX111" fmla="*/ 1979378 w 7467663"/>
              <a:gd name="connsiteY111" fmla="*/ 4769504 h 6858000"/>
              <a:gd name="connsiteX112" fmla="*/ 1927410 w 7467663"/>
              <a:gd name="connsiteY112" fmla="*/ 4716164 h 6858000"/>
              <a:gd name="connsiteX113" fmla="*/ 1959587 w 7467663"/>
              <a:gd name="connsiteY113" fmla="*/ 4728849 h 6858000"/>
              <a:gd name="connsiteX114" fmla="*/ 2777707 w 7467663"/>
              <a:gd name="connsiteY114" fmla="*/ 5003991 h 6858000"/>
              <a:gd name="connsiteX115" fmla="*/ 2800768 w 7467663"/>
              <a:gd name="connsiteY115" fmla="*/ 5010056 h 6858000"/>
              <a:gd name="connsiteX116" fmla="*/ 2879408 w 7467663"/>
              <a:gd name="connsiteY116" fmla="*/ 5031590 h 6858000"/>
              <a:gd name="connsiteX117" fmla="*/ 2862295 w 7467663"/>
              <a:gd name="connsiteY117" fmla="*/ 5022958 h 6858000"/>
              <a:gd name="connsiteX118" fmla="*/ 2813343 w 7467663"/>
              <a:gd name="connsiteY118" fmla="*/ 4998369 h 6858000"/>
              <a:gd name="connsiteX119" fmla="*/ 2646245 w 7467663"/>
              <a:gd name="connsiteY119" fmla="*/ 4930999 h 6858000"/>
              <a:gd name="connsiteX120" fmla="*/ 1999243 w 7467663"/>
              <a:gd name="connsiteY120" fmla="*/ 4730524 h 6858000"/>
              <a:gd name="connsiteX121" fmla="*/ 1979527 w 7467663"/>
              <a:gd name="connsiteY121" fmla="*/ 4726651 h 6858000"/>
              <a:gd name="connsiteX122" fmla="*/ 1927410 w 7467663"/>
              <a:gd name="connsiteY122" fmla="*/ 4716164 h 6858000"/>
              <a:gd name="connsiteX123" fmla="*/ 1997014 w 7467663"/>
              <a:gd name="connsiteY123" fmla="*/ 4698007 h 6858000"/>
              <a:gd name="connsiteX124" fmla="*/ 2005458 w 7467663"/>
              <a:gd name="connsiteY124" fmla="*/ 4699540 h 6858000"/>
              <a:gd name="connsiteX125" fmla="*/ 2657186 w 7467663"/>
              <a:gd name="connsiteY125" fmla="*/ 4901687 h 6858000"/>
              <a:gd name="connsiteX126" fmla="*/ 2826662 w 7467663"/>
              <a:gd name="connsiteY126" fmla="*/ 4970362 h 6858000"/>
              <a:gd name="connsiteX127" fmla="*/ 2876100 w 7467663"/>
              <a:gd name="connsiteY127" fmla="*/ 4995397 h 6858000"/>
              <a:gd name="connsiteX128" fmla="*/ 3042600 w 7467663"/>
              <a:gd name="connsiteY128" fmla="*/ 5059532 h 6858000"/>
              <a:gd name="connsiteX129" fmla="*/ 1997014 w 7467663"/>
              <a:gd name="connsiteY129" fmla="*/ 4698007 h 6858000"/>
              <a:gd name="connsiteX130" fmla="*/ 2305292 w 7467663"/>
              <a:gd name="connsiteY130" fmla="*/ 4219492 h 6858000"/>
              <a:gd name="connsiteX131" fmla="*/ 3360922 w 7467663"/>
              <a:gd name="connsiteY131" fmla="*/ 4529373 h 6858000"/>
              <a:gd name="connsiteX132" fmla="*/ 3492420 w 7467663"/>
              <a:gd name="connsiteY132" fmla="*/ 4510145 h 6858000"/>
              <a:gd name="connsiteX133" fmla="*/ 3364086 w 7467663"/>
              <a:gd name="connsiteY133" fmla="*/ 4480340 h 6858000"/>
              <a:gd name="connsiteX134" fmla="*/ 3225818 w 7467663"/>
              <a:gd name="connsiteY134" fmla="*/ 4411822 h 6858000"/>
              <a:gd name="connsiteX135" fmla="*/ 3129696 w 7467663"/>
              <a:gd name="connsiteY135" fmla="*/ 4360704 h 6858000"/>
              <a:gd name="connsiteX136" fmla="*/ 2814545 w 7467663"/>
              <a:gd name="connsiteY136" fmla="*/ 4282955 h 6858000"/>
              <a:gd name="connsiteX137" fmla="*/ 2305292 w 7467663"/>
              <a:gd name="connsiteY137" fmla="*/ 4219492 h 6858000"/>
              <a:gd name="connsiteX138" fmla="*/ 2626982 w 7467663"/>
              <a:gd name="connsiteY138" fmla="*/ 4206450 h 6858000"/>
              <a:gd name="connsiteX139" fmla="*/ 2490617 w 7467663"/>
              <a:gd name="connsiteY139" fmla="*/ 4206951 h 6858000"/>
              <a:gd name="connsiteX140" fmla="*/ 2819869 w 7467663"/>
              <a:gd name="connsiteY140" fmla="*/ 4252936 h 6858000"/>
              <a:gd name="connsiteX141" fmla="*/ 3143018 w 7467663"/>
              <a:gd name="connsiteY141" fmla="*/ 4332698 h 6858000"/>
              <a:gd name="connsiteX142" fmla="*/ 3241520 w 7467663"/>
              <a:gd name="connsiteY142" fmla="*/ 4385112 h 6858000"/>
              <a:gd name="connsiteX143" fmla="*/ 3374575 w 7467663"/>
              <a:gd name="connsiteY143" fmla="*/ 4451517 h 6858000"/>
              <a:gd name="connsiteX144" fmla="*/ 3505221 w 7467663"/>
              <a:gd name="connsiteY144" fmla="*/ 4480757 h 6858000"/>
              <a:gd name="connsiteX145" fmla="*/ 2626982 w 7467663"/>
              <a:gd name="connsiteY145" fmla="*/ 4206450 h 6858000"/>
              <a:gd name="connsiteX146" fmla="*/ 1310106 w 7467663"/>
              <a:gd name="connsiteY146" fmla="*/ 3943217 h 6858000"/>
              <a:gd name="connsiteX147" fmla="*/ 854994 w 7467663"/>
              <a:gd name="connsiteY147" fmla="*/ 4399136 h 6858000"/>
              <a:gd name="connsiteX148" fmla="*/ 742462 w 7467663"/>
              <a:gd name="connsiteY148" fmla="*/ 4594648 h 6858000"/>
              <a:gd name="connsiteX149" fmla="*/ 820602 w 7467663"/>
              <a:gd name="connsiteY149" fmla="*/ 4485915 h 6858000"/>
              <a:gd name="connsiteX150" fmla="*/ 878295 w 7467663"/>
              <a:gd name="connsiteY150" fmla="*/ 4403594 h 6858000"/>
              <a:gd name="connsiteX151" fmla="*/ 1240607 w 7467663"/>
              <a:gd name="connsiteY151" fmla="*/ 4010401 h 6858000"/>
              <a:gd name="connsiteX152" fmla="*/ 1310106 w 7467663"/>
              <a:gd name="connsiteY152" fmla="*/ 3943217 h 6858000"/>
              <a:gd name="connsiteX153" fmla="*/ 1423113 w 7467663"/>
              <a:gd name="connsiteY153" fmla="*/ 3874565 h 6858000"/>
              <a:gd name="connsiteX154" fmla="*/ 1260565 w 7467663"/>
              <a:gd name="connsiteY154" fmla="*/ 4031982 h 6858000"/>
              <a:gd name="connsiteX155" fmla="*/ 901900 w 7467663"/>
              <a:gd name="connsiteY155" fmla="*/ 4421236 h 6858000"/>
              <a:gd name="connsiteX156" fmla="*/ 845044 w 7467663"/>
              <a:gd name="connsiteY156" fmla="*/ 4502436 h 6858000"/>
              <a:gd name="connsiteX157" fmla="*/ 685926 w 7467663"/>
              <a:gd name="connsiteY157" fmla="*/ 4703069 h 6858000"/>
              <a:gd name="connsiteX158" fmla="*/ 684248 w 7467663"/>
              <a:gd name="connsiteY158" fmla="*/ 4706721 h 6858000"/>
              <a:gd name="connsiteX159" fmla="*/ 1423113 w 7467663"/>
              <a:gd name="connsiteY159" fmla="*/ 3874565 h 6858000"/>
              <a:gd name="connsiteX160" fmla="*/ 3316479 w 7467663"/>
              <a:gd name="connsiteY160" fmla="*/ 3872136 h 6858000"/>
              <a:gd name="connsiteX161" fmla="*/ 3546806 w 7467663"/>
              <a:gd name="connsiteY161" fmla="*/ 4356139 h 6858000"/>
              <a:gd name="connsiteX162" fmla="*/ 3364433 w 7467663"/>
              <a:gd name="connsiteY162" fmla="*/ 3953121 h 6858000"/>
              <a:gd name="connsiteX163" fmla="*/ 3316479 w 7467663"/>
              <a:gd name="connsiteY163" fmla="*/ 3872136 h 6858000"/>
              <a:gd name="connsiteX164" fmla="*/ 3291335 w 7467663"/>
              <a:gd name="connsiteY164" fmla="*/ 3767420 h 6858000"/>
              <a:gd name="connsiteX165" fmla="*/ 3390805 w 7467663"/>
              <a:gd name="connsiteY165" fmla="*/ 3937163 h 6858000"/>
              <a:gd name="connsiteX166" fmla="*/ 3579062 w 7467663"/>
              <a:gd name="connsiteY166" fmla="*/ 4359040 h 6858000"/>
              <a:gd name="connsiteX167" fmla="*/ 3467355 w 7467663"/>
              <a:gd name="connsiteY167" fmla="*/ 3988130 h 6858000"/>
              <a:gd name="connsiteX168" fmla="*/ 3310753 w 7467663"/>
              <a:gd name="connsiteY168" fmla="*/ 3787140 h 6858000"/>
              <a:gd name="connsiteX169" fmla="*/ 3291335 w 7467663"/>
              <a:gd name="connsiteY169" fmla="*/ 3767420 h 6858000"/>
              <a:gd name="connsiteX170" fmla="*/ 1635889 w 7467663"/>
              <a:gd name="connsiteY170" fmla="*/ 3709494 h 6858000"/>
              <a:gd name="connsiteX171" fmla="*/ 1634800 w 7467663"/>
              <a:gd name="connsiteY171" fmla="*/ 3731111 h 6858000"/>
              <a:gd name="connsiteX172" fmla="*/ 1635889 w 7467663"/>
              <a:gd name="connsiteY172" fmla="*/ 3709494 h 6858000"/>
              <a:gd name="connsiteX173" fmla="*/ 1510397 w 7467663"/>
              <a:gd name="connsiteY173" fmla="*/ 3684705 h 6858000"/>
              <a:gd name="connsiteX174" fmla="*/ 1146550 w 7467663"/>
              <a:gd name="connsiteY174" fmla="*/ 3802012 h 6858000"/>
              <a:gd name="connsiteX175" fmla="*/ 698834 w 7467663"/>
              <a:gd name="connsiteY175" fmla="*/ 3952272 h 6858000"/>
              <a:gd name="connsiteX176" fmla="*/ 34256 w 7467663"/>
              <a:gd name="connsiteY176" fmla="*/ 4347603 h 6858000"/>
              <a:gd name="connsiteX177" fmla="*/ 527241 w 7467663"/>
              <a:gd name="connsiteY177" fmla="*/ 4065078 h 6858000"/>
              <a:gd name="connsiteX178" fmla="*/ 1510397 w 7467663"/>
              <a:gd name="connsiteY178" fmla="*/ 3684705 h 6858000"/>
              <a:gd name="connsiteX179" fmla="*/ 1313114 w 7467663"/>
              <a:gd name="connsiteY179" fmla="*/ 3655216 h 6858000"/>
              <a:gd name="connsiteX180" fmla="*/ 1109304 w 7467663"/>
              <a:gd name="connsiteY180" fmla="*/ 3669030 h 6858000"/>
              <a:gd name="connsiteX181" fmla="*/ 8129 w 7467663"/>
              <a:gd name="connsiteY181" fmla="*/ 4330519 h 6858000"/>
              <a:gd name="connsiteX182" fmla="*/ 687572 w 7467663"/>
              <a:gd name="connsiteY182" fmla="*/ 3925629 h 6858000"/>
              <a:gd name="connsiteX183" fmla="*/ 1138365 w 7467663"/>
              <a:gd name="connsiteY183" fmla="*/ 3774515 h 6858000"/>
              <a:gd name="connsiteX184" fmla="*/ 1505579 w 7467663"/>
              <a:gd name="connsiteY184" fmla="*/ 3655526 h 6858000"/>
              <a:gd name="connsiteX185" fmla="*/ 1313114 w 7467663"/>
              <a:gd name="connsiteY185" fmla="*/ 3655216 h 6858000"/>
              <a:gd name="connsiteX186" fmla="*/ 3655073 w 7467663"/>
              <a:gd name="connsiteY186" fmla="*/ 3650884 h 6858000"/>
              <a:gd name="connsiteX187" fmla="*/ 3989938 w 7467663"/>
              <a:gd name="connsiteY187" fmla="*/ 3991685 h 6858000"/>
              <a:gd name="connsiteX188" fmla="*/ 4393907 w 7467663"/>
              <a:gd name="connsiteY188" fmla="*/ 4261258 h 6858000"/>
              <a:gd name="connsiteX189" fmla="*/ 4648051 w 7467663"/>
              <a:gd name="connsiteY189" fmla="*/ 4374051 h 6858000"/>
              <a:gd name="connsiteX190" fmla="*/ 4383389 w 7467663"/>
              <a:gd name="connsiteY190" fmla="*/ 4184369 h 6858000"/>
              <a:gd name="connsiteX191" fmla="*/ 4165508 w 7467663"/>
              <a:gd name="connsiteY191" fmla="*/ 4035196 h 6858000"/>
              <a:gd name="connsiteX192" fmla="*/ 4068162 w 7467663"/>
              <a:gd name="connsiteY192" fmla="*/ 3953394 h 6858000"/>
              <a:gd name="connsiteX193" fmla="*/ 3981416 w 7467663"/>
              <a:gd name="connsiteY193" fmla="*/ 3880482 h 6858000"/>
              <a:gd name="connsiteX194" fmla="*/ 3800147 w 7467663"/>
              <a:gd name="connsiteY194" fmla="*/ 3749872 h 6858000"/>
              <a:gd name="connsiteX195" fmla="*/ 3655073 w 7467663"/>
              <a:gd name="connsiteY195" fmla="*/ 3650884 h 6858000"/>
              <a:gd name="connsiteX196" fmla="*/ 3670252 w 7467663"/>
              <a:gd name="connsiteY196" fmla="*/ 3622798 h 6858000"/>
              <a:gd name="connsiteX197" fmla="*/ 3817258 w 7467663"/>
              <a:gd name="connsiteY197" fmla="*/ 3723577 h 6858000"/>
              <a:gd name="connsiteX198" fmla="*/ 4000461 w 7467663"/>
              <a:gd name="connsiteY198" fmla="*/ 3855966 h 6858000"/>
              <a:gd name="connsiteX199" fmla="*/ 4088180 w 7467663"/>
              <a:gd name="connsiteY199" fmla="*/ 3929774 h 6858000"/>
              <a:gd name="connsiteX200" fmla="*/ 4184555 w 7467663"/>
              <a:gd name="connsiteY200" fmla="*/ 4010683 h 6858000"/>
              <a:gd name="connsiteX201" fmla="*/ 4399563 w 7467663"/>
              <a:gd name="connsiteY201" fmla="*/ 4158106 h 6858000"/>
              <a:gd name="connsiteX202" fmla="*/ 4684469 w 7467663"/>
              <a:gd name="connsiteY202" fmla="*/ 4364680 h 6858000"/>
              <a:gd name="connsiteX203" fmla="*/ 4690271 w 7467663"/>
              <a:gd name="connsiteY203" fmla="*/ 4370034 h 6858000"/>
              <a:gd name="connsiteX204" fmla="*/ 4136093 w 7467663"/>
              <a:gd name="connsiteY204" fmla="*/ 3858466 h 6858000"/>
              <a:gd name="connsiteX205" fmla="*/ 3670252 w 7467663"/>
              <a:gd name="connsiteY205" fmla="*/ 3622798 h 6858000"/>
              <a:gd name="connsiteX206" fmla="*/ 4440129 w 7467663"/>
              <a:gd name="connsiteY206" fmla="*/ 3448571 h 6858000"/>
              <a:gd name="connsiteX207" fmla="*/ 4856525 w 7467663"/>
              <a:gd name="connsiteY207" fmla="*/ 3915351 h 6858000"/>
              <a:gd name="connsiteX208" fmla="*/ 5059055 w 7467663"/>
              <a:gd name="connsiteY208" fmla="*/ 4108918 h 6858000"/>
              <a:gd name="connsiteX209" fmla="*/ 5290070 w 7467663"/>
              <a:gd name="connsiteY209" fmla="*/ 4263619 h 6858000"/>
              <a:gd name="connsiteX210" fmla="*/ 4834991 w 7467663"/>
              <a:gd name="connsiteY210" fmla="*/ 3830985 h 6858000"/>
              <a:gd name="connsiteX211" fmla="*/ 4440129 w 7467663"/>
              <a:gd name="connsiteY211" fmla="*/ 3448571 h 6858000"/>
              <a:gd name="connsiteX212" fmla="*/ 4441737 w 7467663"/>
              <a:gd name="connsiteY212" fmla="*/ 3399734 h 6858000"/>
              <a:gd name="connsiteX213" fmla="*/ 4431236 w 7467663"/>
              <a:gd name="connsiteY213" fmla="*/ 3400954 h 6858000"/>
              <a:gd name="connsiteX214" fmla="*/ 4557150 w 7467663"/>
              <a:gd name="connsiteY214" fmla="*/ 3510023 h 6858000"/>
              <a:gd name="connsiteX215" fmla="*/ 4856936 w 7467663"/>
              <a:gd name="connsiteY215" fmla="*/ 3809146 h 6858000"/>
              <a:gd name="connsiteX216" fmla="*/ 5111996 w 7467663"/>
              <a:gd name="connsiteY216" fmla="*/ 4065759 h 6858000"/>
              <a:gd name="connsiteX217" fmla="*/ 5388878 w 7467663"/>
              <a:gd name="connsiteY217" fmla="*/ 4300185 h 6858000"/>
              <a:gd name="connsiteX218" fmla="*/ 5425556 w 7467663"/>
              <a:gd name="connsiteY218" fmla="*/ 4308967 h 6858000"/>
              <a:gd name="connsiteX219" fmla="*/ 4943646 w 7467663"/>
              <a:gd name="connsiteY219" fmla="*/ 3822916 h 6858000"/>
              <a:gd name="connsiteX220" fmla="*/ 4594837 w 7467663"/>
              <a:gd name="connsiteY220" fmla="*/ 3532274 h 6858000"/>
              <a:gd name="connsiteX221" fmla="*/ 4441737 w 7467663"/>
              <a:gd name="connsiteY221" fmla="*/ 3399734 h 6858000"/>
              <a:gd name="connsiteX222" fmla="*/ 5425834 w 7467663"/>
              <a:gd name="connsiteY222" fmla="*/ 3162785 h 6858000"/>
              <a:gd name="connsiteX223" fmla="*/ 5401644 w 7467663"/>
              <a:gd name="connsiteY223" fmla="*/ 3617847 h 6858000"/>
              <a:gd name="connsiteX224" fmla="*/ 5467256 w 7467663"/>
              <a:gd name="connsiteY224" fmla="*/ 4175494 h 6858000"/>
              <a:gd name="connsiteX225" fmla="*/ 5448069 w 7467663"/>
              <a:gd name="connsiteY225" fmla="*/ 3567554 h 6858000"/>
              <a:gd name="connsiteX226" fmla="*/ 5425834 w 7467663"/>
              <a:gd name="connsiteY226" fmla="*/ 3162785 h 6858000"/>
              <a:gd name="connsiteX227" fmla="*/ 1318687 w 7467663"/>
              <a:gd name="connsiteY227" fmla="*/ 3113840 h 6858000"/>
              <a:gd name="connsiteX228" fmla="*/ 1066793 w 7467663"/>
              <a:gd name="connsiteY228" fmla="*/ 3212171 h 6858000"/>
              <a:gd name="connsiteX229" fmla="*/ 993319 w 7467663"/>
              <a:gd name="connsiteY229" fmla="*/ 3247648 h 6858000"/>
              <a:gd name="connsiteX230" fmla="*/ 853081 w 7467663"/>
              <a:gd name="connsiteY230" fmla="*/ 3312410 h 6858000"/>
              <a:gd name="connsiteX231" fmla="*/ 805957 w 7467663"/>
              <a:gd name="connsiteY231" fmla="*/ 3330443 h 6858000"/>
              <a:gd name="connsiteX232" fmla="*/ 1318687 w 7467663"/>
              <a:gd name="connsiteY232" fmla="*/ 3113840 h 6858000"/>
              <a:gd name="connsiteX233" fmla="*/ 5453702 w 7467663"/>
              <a:gd name="connsiteY233" fmla="*/ 3090882 h 6858000"/>
              <a:gd name="connsiteX234" fmla="*/ 5480135 w 7467663"/>
              <a:gd name="connsiteY234" fmla="*/ 3565802 h 6858000"/>
              <a:gd name="connsiteX235" fmla="*/ 5499023 w 7467663"/>
              <a:gd name="connsiteY235" fmla="*/ 4166310 h 6858000"/>
              <a:gd name="connsiteX236" fmla="*/ 5547022 w 7467663"/>
              <a:gd name="connsiteY236" fmla="*/ 3607838 h 6858000"/>
              <a:gd name="connsiteX237" fmla="*/ 5515964 w 7467663"/>
              <a:gd name="connsiteY237" fmla="*/ 3378541 h 6858000"/>
              <a:gd name="connsiteX238" fmla="*/ 5453702 w 7467663"/>
              <a:gd name="connsiteY238" fmla="*/ 3090882 h 6858000"/>
              <a:gd name="connsiteX239" fmla="*/ 1238695 w 7467663"/>
              <a:gd name="connsiteY239" fmla="*/ 3076820 h 6858000"/>
              <a:gd name="connsiteX240" fmla="*/ 716371 w 7467663"/>
              <a:gd name="connsiteY240" fmla="*/ 3293249 h 6858000"/>
              <a:gd name="connsiteX241" fmla="*/ 579522 w 7467663"/>
              <a:gd name="connsiteY241" fmla="*/ 3371759 h 6858000"/>
              <a:gd name="connsiteX242" fmla="*/ 600288 w 7467663"/>
              <a:gd name="connsiteY242" fmla="*/ 3365555 h 6858000"/>
              <a:gd name="connsiteX243" fmla="*/ 840692 w 7467663"/>
              <a:gd name="connsiteY243" fmla="*/ 3284921 h 6858000"/>
              <a:gd name="connsiteX244" fmla="*/ 979248 w 7467663"/>
              <a:gd name="connsiteY244" fmla="*/ 3221003 h 6858000"/>
              <a:gd name="connsiteX245" fmla="*/ 1053282 w 7467663"/>
              <a:gd name="connsiteY245" fmla="*/ 3185247 h 6858000"/>
              <a:gd name="connsiteX246" fmla="*/ 1320603 w 7467663"/>
              <a:gd name="connsiteY246" fmla="*/ 3081281 h 6858000"/>
              <a:gd name="connsiteX247" fmla="*/ 1238695 w 7467663"/>
              <a:gd name="connsiteY247" fmla="*/ 3076820 h 6858000"/>
              <a:gd name="connsiteX248" fmla="*/ 5425627 w 7467663"/>
              <a:gd name="connsiteY248" fmla="*/ 2954192 h 6858000"/>
              <a:gd name="connsiteX249" fmla="*/ 5470770 w 7467663"/>
              <a:gd name="connsiteY249" fmla="*/ 3005435 h 6858000"/>
              <a:gd name="connsiteX250" fmla="*/ 5519779 w 7467663"/>
              <a:gd name="connsiteY250" fmla="*/ 4359223 h 6858000"/>
              <a:gd name="connsiteX251" fmla="*/ 5520293 w 7467663"/>
              <a:gd name="connsiteY251" fmla="*/ 4360602 h 6858000"/>
              <a:gd name="connsiteX252" fmla="*/ 5767221 w 7467663"/>
              <a:gd name="connsiteY252" fmla="*/ 4665564 h 6858000"/>
              <a:gd name="connsiteX253" fmla="*/ 6937169 w 7467663"/>
              <a:gd name="connsiteY253" fmla="*/ 4815941 h 6858000"/>
              <a:gd name="connsiteX254" fmla="*/ 6953922 w 7467663"/>
              <a:gd name="connsiteY254" fmla="*/ 4890068 h 6858000"/>
              <a:gd name="connsiteX255" fmla="*/ 6071359 w 7467663"/>
              <a:gd name="connsiteY255" fmla="*/ 4770770 h 6858000"/>
              <a:gd name="connsiteX256" fmla="*/ 6038839 w 7467663"/>
              <a:gd name="connsiteY256" fmla="*/ 4764474 h 6858000"/>
              <a:gd name="connsiteX257" fmla="*/ 6038706 w 7467663"/>
              <a:gd name="connsiteY257" fmla="*/ 4763847 h 6858000"/>
              <a:gd name="connsiteX258" fmla="*/ 6037784 w 7467663"/>
              <a:gd name="connsiteY258" fmla="*/ 4764270 h 6858000"/>
              <a:gd name="connsiteX259" fmla="*/ 6038839 w 7467663"/>
              <a:gd name="connsiteY259" fmla="*/ 4764474 h 6858000"/>
              <a:gd name="connsiteX260" fmla="*/ 6040338 w 7467663"/>
              <a:gd name="connsiteY260" fmla="*/ 4771418 h 6858000"/>
              <a:gd name="connsiteX261" fmla="*/ 6024488 w 7467663"/>
              <a:gd name="connsiteY261" fmla="*/ 4809903 h 6858000"/>
              <a:gd name="connsiteX262" fmla="*/ 5599771 w 7467663"/>
              <a:gd name="connsiteY262" fmla="*/ 5509652 h 6858000"/>
              <a:gd name="connsiteX263" fmla="*/ 5548843 w 7467663"/>
              <a:gd name="connsiteY263" fmla="*/ 5563845 h 6858000"/>
              <a:gd name="connsiteX264" fmla="*/ 5940952 w 7467663"/>
              <a:gd name="connsiteY264" fmla="*/ 6250028 h 6858000"/>
              <a:gd name="connsiteX265" fmla="*/ 6043441 w 7467663"/>
              <a:gd name="connsiteY265" fmla="*/ 6665847 h 6858000"/>
              <a:gd name="connsiteX266" fmla="*/ 6093432 w 7467663"/>
              <a:gd name="connsiteY266" fmla="*/ 6858000 h 6858000"/>
              <a:gd name="connsiteX267" fmla="*/ 6034344 w 7467663"/>
              <a:gd name="connsiteY267" fmla="*/ 6858000 h 6858000"/>
              <a:gd name="connsiteX268" fmla="*/ 6026679 w 7467663"/>
              <a:gd name="connsiteY268" fmla="*/ 6836959 h 6858000"/>
              <a:gd name="connsiteX269" fmla="*/ 5800441 w 7467663"/>
              <a:gd name="connsiteY269" fmla="*/ 6335286 h 6858000"/>
              <a:gd name="connsiteX270" fmla="*/ 5526562 w 7467663"/>
              <a:gd name="connsiteY270" fmla="*/ 5705388 h 6858000"/>
              <a:gd name="connsiteX271" fmla="*/ 5519640 w 7467663"/>
              <a:gd name="connsiteY271" fmla="*/ 5683774 h 6858000"/>
              <a:gd name="connsiteX272" fmla="*/ 5844559 w 7467663"/>
              <a:gd name="connsiteY272" fmla="*/ 6553349 h 6858000"/>
              <a:gd name="connsiteX273" fmla="*/ 5975994 w 7467663"/>
              <a:gd name="connsiteY273" fmla="*/ 6858000 h 6858000"/>
              <a:gd name="connsiteX274" fmla="*/ 5898547 w 7467663"/>
              <a:gd name="connsiteY274" fmla="*/ 6858000 h 6858000"/>
              <a:gd name="connsiteX275" fmla="*/ 5682041 w 7467663"/>
              <a:gd name="connsiteY275" fmla="*/ 6355860 h 6858000"/>
              <a:gd name="connsiteX276" fmla="*/ 5461758 w 7467663"/>
              <a:gd name="connsiteY276" fmla="*/ 5820220 h 6858000"/>
              <a:gd name="connsiteX277" fmla="*/ 5237282 w 7467663"/>
              <a:gd name="connsiteY277" fmla="*/ 6579086 h 6858000"/>
              <a:gd name="connsiteX278" fmla="*/ 5115009 w 7467663"/>
              <a:gd name="connsiteY278" fmla="*/ 6858000 h 6858000"/>
              <a:gd name="connsiteX279" fmla="*/ 5028074 w 7467663"/>
              <a:gd name="connsiteY279" fmla="*/ 6858000 h 6858000"/>
              <a:gd name="connsiteX280" fmla="*/ 5079508 w 7467663"/>
              <a:gd name="connsiteY280" fmla="*/ 6749074 h 6858000"/>
              <a:gd name="connsiteX281" fmla="*/ 5371846 w 7467663"/>
              <a:gd name="connsiteY281" fmla="*/ 5924413 h 6858000"/>
              <a:gd name="connsiteX282" fmla="*/ 5270512 w 7467663"/>
              <a:gd name="connsiteY282" fmla="*/ 6138975 h 6858000"/>
              <a:gd name="connsiteX283" fmla="*/ 5062409 w 7467663"/>
              <a:gd name="connsiteY283" fmla="*/ 6653544 h 6858000"/>
              <a:gd name="connsiteX284" fmla="*/ 5036628 w 7467663"/>
              <a:gd name="connsiteY284" fmla="*/ 6754247 h 6858000"/>
              <a:gd name="connsiteX285" fmla="*/ 5009112 w 7467663"/>
              <a:gd name="connsiteY285" fmla="*/ 6858000 h 6858000"/>
              <a:gd name="connsiteX286" fmla="*/ 4976679 w 7467663"/>
              <a:gd name="connsiteY286" fmla="*/ 6858000 h 6858000"/>
              <a:gd name="connsiteX287" fmla="*/ 5006537 w 7467663"/>
              <a:gd name="connsiteY287" fmla="*/ 6747068 h 6858000"/>
              <a:gd name="connsiteX288" fmla="*/ 5032723 w 7467663"/>
              <a:gd name="connsiteY288" fmla="*/ 6644957 h 6858000"/>
              <a:gd name="connsiteX289" fmla="*/ 5242949 w 7467663"/>
              <a:gd name="connsiteY289" fmla="*/ 6125175 h 6858000"/>
              <a:gd name="connsiteX290" fmla="*/ 5286321 w 7467663"/>
              <a:gd name="connsiteY290" fmla="*/ 6033555 h 6858000"/>
              <a:gd name="connsiteX291" fmla="*/ 5008210 w 7467663"/>
              <a:gd name="connsiteY291" fmla="*/ 6649194 h 6858000"/>
              <a:gd name="connsiteX292" fmla="*/ 4986321 w 7467663"/>
              <a:gd name="connsiteY292" fmla="*/ 6765687 h 6858000"/>
              <a:gd name="connsiteX293" fmla="*/ 4973474 w 7467663"/>
              <a:gd name="connsiteY293" fmla="*/ 6858000 h 6858000"/>
              <a:gd name="connsiteX294" fmla="*/ 4907178 w 7467663"/>
              <a:gd name="connsiteY294" fmla="*/ 6858000 h 6858000"/>
              <a:gd name="connsiteX295" fmla="*/ 4910810 w 7467663"/>
              <a:gd name="connsiteY295" fmla="*/ 6829660 h 6858000"/>
              <a:gd name="connsiteX296" fmla="*/ 4987461 w 7467663"/>
              <a:gd name="connsiteY296" fmla="*/ 6432994 h 6858000"/>
              <a:gd name="connsiteX297" fmla="*/ 5179262 w 7467663"/>
              <a:gd name="connsiteY297" fmla="*/ 6035044 h 6858000"/>
              <a:gd name="connsiteX298" fmla="*/ 4689678 w 7467663"/>
              <a:gd name="connsiteY298" fmla="*/ 6440241 h 6858000"/>
              <a:gd name="connsiteX299" fmla="*/ 4477543 w 7467663"/>
              <a:gd name="connsiteY299" fmla="*/ 6674836 h 6858000"/>
              <a:gd name="connsiteX300" fmla="*/ 4329957 w 7467663"/>
              <a:gd name="connsiteY300" fmla="*/ 6858000 h 6858000"/>
              <a:gd name="connsiteX301" fmla="*/ 4218595 w 7467663"/>
              <a:gd name="connsiteY301" fmla="*/ 6858000 h 6858000"/>
              <a:gd name="connsiteX302" fmla="*/ 4368888 w 7467663"/>
              <a:gd name="connsiteY302" fmla="*/ 6668412 h 6858000"/>
              <a:gd name="connsiteX303" fmla="*/ 4563091 w 7467663"/>
              <a:gd name="connsiteY303" fmla="*/ 6442508 h 6858000"/>
              <a:gd name="connsiteX304" fmla="*/ 5387324 w 7467663"/>
              <a:gd name="connsiteY304" fmla="*/ 5705830 h 6858000"/>
              <a:gd name="connsiteX305" fmla="*/ 5073620 w 7467663"/>
              <a:gd name="connsiteY305" fmla="*/ 5955437 h 6858000"/>
              <a:gd name="connsiteX306" fmla="*/ 4689789 w 7467663"/>
              <a:gd name="connsiteY306" fmla="*/ 6268382 h 6858000"/>
              <a:gd name="connsiteX307" fmla="*/ 4418722 w 7467663"/>
              <a:gd name="connsiteY307" fmla="*/ 6570886 h 6858000"/>
              <a:gd name="connsiteX308" fmla="*/ 4214944 w 7467663"/>
              <a:gd name="connsiteY308" fmla="*/ 6858000 h 6858000"/>
              <a:gd name="connsiteX309" fmla="*/ 4177898 w 7467663"/>
              <a:gd name="connsiteY309" fmla="*/ 6858000 h 6858000"/>
              <a:gd name="connsiteX310" fmla="*/ 4391597 w 7467663"/>
              <a:gd name="connsiteY310" fmla="*/ 6556370 h 6858000"/>
              <a:gd name="connsiteX311" fmla="*/ 4668889 w 7467663"/>
              <a:gd name="connsiteY311" fmla="*/ 6246399 h 6858000"/>
              <a:gd name="connsiteX312" fmla="*/ 5055427 w 7467663"/>
              <a:gd name="connsiteY312" fmla="*/ 5931476 h 6858000"/>
              <a:gd name="connsiteX313" fmla="*/ 5371814 w 7467663"/>
              <a:gd name="connsiteY313" fmla="*/ 5678975 h 6858000"/>
              <a:gd name="connsiteX314" fmla="*/ 4987918 w 7467663"/>
              <a:gd name="connsiteY314" fmla="*/ 5838701 h 6858000"/>
              <a:gd name="connsiteX315" fmla="*/ 4317146 w 7467663"/>
              <a:gd name="connsiteY315" fmla="*/ 6587716 h 6858000"/>
              <a:gd name="connsiteX316" fmla="*/ 4171627 w 7467663"/>
              <a:gd name="connsiteY316" fmla="*/ 6858000 h 6858000"/>
              <a:gd name="connsiteX317" fmla="*/ 4081585 w 7467663"/>
              <a:gd name="connsiteY317" fmla="*/ 6858000 h 6858000"/>
              <a:gd name="connsiteX318" fmla="*/ 4238603 w 7467663"/>
              <a:gd name="connsiteY318" fmla="*/ 6559341 h 6858000"/>
              <a:gd name="connsiteX319" fmla="*/ 4778333 w 7467663"/>
              <a:gd name="connsiteY319" fmla="*/ 5873626 h 6858000"/>
              <a:gd name="connsiteX320" fmla="*/ 5414185 w 7467663"/>
              <a:gd name="connsiteY320" fmla="*/ 5573882 h 6858000"/>
              <a:gd name="connsiteX321" fmla="*/ 5959648 w 7467663"/>
              <a:gd name="connsiteY321" fmla="*/ 4760797 h 6858000"/>
              <a:gd name="connsiteX322" fmla="*/ 5355019 w 7467663"/>
              <a:gd name="connsiteY322" fmla="*/ 4734672 h 6858000"/>
              <a:gd name="connsiteX323" fmla="*/ 5083565 w 7467663"/>
              <a:gd name="connsiteY323" fmla="*/ 5179121 h 6858000"/>
              <a:gd name="connsiteX324" fmla="*/ 4713577 w 7467663"/>
              <a:gd name="connsiteY324" fmla="*/ 5616803 h 6858000"/>
              <a:gd name="connsiteX325" fmla="*/ 3989559 w 7467663"/>
              <a:gd name="connsiteY325" fmla="*/ 6145945 h 6858000"/>
              <a:gd name="connsiteX326" fmla="*/ 3939824 w 7467663"/>
              <a:gd name="connsiteY326" fmla="*/ 6066900 h 6858000"/>
              <a:gd name="connsiteX327" fmla="*/ 4584537 w 7467663"/>
              <a:gd name="connsiteY327" fmla="*/ 5324826 h 6858000"/>
              <a:gd name="connsiteX328" fmla="*/ 5037105 w 7467663"/>
              <a:gd name="connsiteY328" fmla="*/ 5088765 h 6858000"/>
              <a:gd name="connsiteX329" fmla="*/ 5039930 w 7467663"/>
              <a:gd name="connsiteY329" fmla="*/ 5089585 h 6858000"/>
              <a:gd name="connsiteX330" fmla="*/ 5263764 w 7467663"/>
              <a:gd name="connsiteY330" fmla="*/ 4735525 h 6858000"/>
              <a:gd name="connsiteX331" fmla="*/ 4086300 w 7467663"/>
              <a:gd name="connsiteY331" fmla="*/ 4884599 h 6858000"/>
              <a:gd name="connsiteX332" fmla="*/ 4085485 w 7467663"/>
              <a:gd name="connsiteY332" fmla="*/ 4899070 h 6858000"/>
              <a:gd name="connsiteX333" fmla="*/ 3871915 w 7467663"/>
              <a:gd name="connsiteY333" fmla="*/ 5253645 h 6858000"/>
              <a:gd name="connsiteX334" fmla="*/ 3799374 w 7467663"/>
              <a:gd name="connsiteY334" fmla="*/ 5466127 h 6858000"/>
              <a:gd name="connsiteX335" fmla="*/ 3498850 w 7467663"/>
              <a:gd name="connsiteY335" fmla="*/ 6661888 h 6858000"/>
              <a:gd name="connsiteX336" fmla="*/ 3399216 w 7467663"/>
              <a:gd name="connsiteY336" fmla="*/ 6858000 h 6858000"/>
              <a:gd name="connsiteX337" fmla="*/ 3303688 w 7467663"/>
              <a:gd name="connsiteY337" fmla="*/ 6858000 h 6858000"/>
              <a:gd name="connsiteX338" fmla="*/ 3391774 w 7467663"/>
              <a:gd name="connsiteY338" fmla="*/ 6697181 h 6858000"/>
              <a:gd name="connsiteX339" fmla="*/ 3735540 w 7467663"/>
              <a:gd name="connsiteY339" fmla="*/ 5546923 h 6858000"/>
              <a:gd name="connsiteX340" fmla="*/ 3729438 w 7467663"/>
              <a:gd name="connsiteY340" fmla="*/ 5569058 h 6858000"/>
              <a:gd name="connsiteX341" fmla="*/ 3707782 w 7467663"/>
              <a:gd name="connsiteY341" fmla="*/ 5644908 h 6858000"/>
              <a:gd name="connsiteX342" fmla="*/ 3583827 w 7467663"/>
              <a:gd name="connsiteY342" fmla="*/ 6039215 h 6858000"/>
              <a:gd name="connsiteX343" fmla="*/ 3547861 w 7467663"/>
              <a:gd name="connsiteY343" fmla="*/ 6129609 h 6858000"/>
              <a:gd name="connsiteX344" fmla="*/ 3490905 w 7467663"/>
              <a:gd name="connsiteY344" fmla="*/ 6277660 h 6858000"/>
              <a:gd name="connsiteX345" fmla="*/ 3455859 w 7467663"/>
              <a:gd name="connsiteY345" fmla="*/ 6391301 h 6858000"/>
              <a:gd name="connsiteX346" fmla="*/ 3429112 w 7467663"/>
              <a:gd name="connsiteY346" fmla="*/ 6479469 h 6858000"/>
              <a:gd name="connsiteX347" fmla="*/ 3304862 w 7467663"/>
              <a:gd name="connsiteY347" fmla="*/ 6796476 h 6858000"/>
              <a:gd name="connsiteX348" fmla="*/ 3276071 w 7467663"/>
              <a:gd name="connsiteY348" fmla="*/ 6858000 h 6858000"/>
              <a:gd name="connsiteX349" fmla="*/ 3240805 w 7467663"/>
              <a:gd name="connsiteY349" fmla="*/ 6858000 h 6858000"/>
              <a:gd name="connsiteX350" fmla="*/ 3275917 w 7467663"/>
              <a:gd name="connsiteY350" fmla="*/ 6783192 h 6858000"/>
              <a:gd name="connsiteX351" fmla="*/ 3399358 w 7467663"/>
              <a:gd name="connsiteY351" fmla="*/ 6469011 h 6858000"/>
              <a:gd name="connsiteX352" fmla="*/ 3425650 w 7467663"/>
              <a:gd name="connsiteY352" fmla="*/ 6381333 h 6858000"/>
              <a:gd name="connsiteX353" fmla="*/ 3460661 w 7467663"/>
              <a:gd name="connsiteY353" fmla="*/ 6266763 h 6858000"/>
              <a:gd name="connsiteX354" fmla="*/ 3518021 w 7467663"/>
              <a:gd name="connsiteY354" fmla="*/ 6117298 h 6858000"/>
              <a:gd name="connsiteX355" fmla="*/ 3554035 w 7467663"/>
              <a:gd name="connsiteY355" fmla="*/ 6027832 h 6858000"/>
              <a:gd name="connsiteX356" fmla="*/ 3677174 w 7467663"/>
              <a:gd name="connsiteY356" fmla="*/ 5636351 h 6858000"/>
              <a:gd name="connsiteX357" fmla="*/ 3698819 w 7467663"/>
              <a:gd name="connsiteY357" fmla="*/ 5560503 h 6858000"/>
              <a:gd name="connsiteX358" fmla="*/ 3702094 w 7467663"/>
              <a:gd name="connsiteY358" fmla="*/ 5549194 h 6858000"/>
              <a:gd name="connsiteX359" fmla="*/ 3398355 w 7467663"/>
              <a:gd name="connsiteY359" fmla="*/ 6094603 h 6858000"/>
              <a:gd name="connsiteX360" fmla="*/ 3193941 w 7467663"/>
              <a:gd name="connsiteY360" fmla="*/ 6798775 h 6858000"/>
              <a:gd name="connsiteX361" fmla="*/ 3184140 w 7467663"/>
              <a:gd name="connsiteY361" fmla="*/ 6858000 h 6858000"/>
              <a:gd name="connsiteX362" fmla="*/ 3099978 w 7467663"/>
              <a:gd name="connsiteY362" fmla="*/ 6858000 h 6858000"/>
              <a:gd name="connsiteX363" fmla="*/ 3101556 w 7467663"/>
              <a:gd name="connsiteY363" fmla="*/ 6843337 h 6858000"/>
              <a:gd name="connsiteX364" fmla="*/ 3370162 w 7467663"/>
              <a:gd name="connsiteY364" fmla="*/ 5785550 h 6858000"/>
              <a:gd name="connsiteX365" fmla="*/ 3746477 w 7467663"/>
              <a:gd name="connsiteY365" fmla="*/ 5377889 h 6858000"/>
              <a:gd name="connsiteX366" fmla="*/ 3863399 w 7467663"/>
              <a:gd name="connsiteY366" fmla="*/ 5087257 h 6858000"/>
              <a:gd name="connsiteX367" fmla="*/ 3968712 w 7467663"/>
              <a:gd name="connsiteY367" fmla="*/ 4913989 h 6858000"/>
              <a:gd name="connsiteX368" fmla="*/ 2792390 w 7467663"/>
              <a:gd name="connsiteY368" fmla="*/ 5382974 h 6858000"/>
              <a:gd name="connsiteX369" fmla="*/ 2714982 w 7467663"/>
              <a:gd name="connsiteY369" fmla="*/ 5427051 h 6858000"/>
              <a:gd name="connsiteX370" fmla="*/ 2813361 w 7467663"/>
              <a:gd name="connsiteY370" fmla="*/ 6023912 h 6858000"/>
              <a:gd name="connsiteX371" fmla="*/ 2688430 w 7467663"/>
              <a:gd name="connsiteY371" fmla="*/ 6801564 h 6858000"/>
              <a:gd name="connsiteX372" fmla="*/ 2629626 w 7467663"/>
              <a:gd name="connsiteY372" fmla="*/ 6763394 h 6858000"/>
              <a:gd name="connsiteX373" fmla="*/ 2565328 w 7467663"/>
              <a:gd name="connsiteY373" fmla="*/ 5516399 h 6858000"/>
              <a:gd name="connsiteX374" fmla="*/ 1922999 w 7467663"/>
              <a:gd name="connsiteY374" fmla="*/ 5980343 h 6858000"/>
              <a:gd name="connsiteX375" fmla="*/ 1950261 w 7467663"/>
              <a:gd name="connsiteY375" fmla="*/ 6405858 h 6858000"/>
              <a:gd name="connsiteX376" fmla="*/ 2365554 w 7467663"/>
              <a:gd name="connsiteY376" fmla="*/ 6759107 h 6858000"/>
              <a:gd name="connsiteX377" fmla="*/ 2424142 w 7467663"/>
              <a:gd name="connsiteY377" fmla="*/ 6858000 h 6858000"/>
              <a:gd name="connsiteX378" fmla="*/ 2395994 w 7467663"/>
              <a:gd name="connsiteY378" fmla="*/ 6858000 h 6858000"/>
              <a:gd name="connsiteX379" fmla="*/ 2392863 w 7467663"/>
              <a:gd name="connsiteY379" fmla="*/ 6852964 h 6858000"/>
              <a:gd name="connsiteX380" fmla="*/ 2017589 w 7467663"/>
              <a:gd name="connsiteY380" fmla="*/ 6493982 h 6858000"/>
              <a:gd name="connsiteX381" fmla="*/ 2147336 w 7467663"/>
              <a:gd name="connsiteY381" fmla="*/ 6594052 h 6858000"/>
              <a:gd name="connsiteX382" fmla="*/ 2207047 w 7467663"/>
              <a:gd name="connsiteY382" fmla="*/ 6654540 h 6858000"/>
              <a:gd name="connsiteX383" fmla="*/ 2299106 w 7467663"/>
              <a:gd name="connsiteY383" fmla="*/ 6778931 h 6858000"/>
              <a:gd name="connsiteX384" fmla="*/ 2314430 w 7467663"/>
              <a:gd name="connsiteY384" fmla="*/ 6801144 h 6858000"/>
              <a:gd name="connsiteX385" fmla="*/ 2352406 w 7467663"/>
              <a:gd name="connsiteY385" fmla="*/ 6858000 h 6858000"/>
              <a:gd name="connsiteX386" fmla="*/ 2314492 w 7467663"/>
              <a:gd name="connsiteY386" fmla="*/ 6858000 h 6858000"/>
              <a:gd name="connsiteX387" fmla="*/ 2288095 w 7467663"/>
              <a:gd name="connsiteY387" fmla="*/ 6818030 h 6858000"/>
              <a:gd name="connsiteX388" fmla="*/ 2272768 w 7467663"/>
              <a:gd name="connsiteY388" fmla="*/ 6795822 h 6858000"/>
              <a:gd name="connsiteX389" fmla="*/ 2182715 w 7467663"/>
              <a:gd name="connsiteY389" fmla="*/ 6675071 h 6858000"/>
              <a:gd name="connsiteX390" fmla="*/ 2032061 w 7467663"/>
              <a:gd name="connsiteY390" fmla="*/ 6541380 h 6858000"/>
              <a:gd name="connsiteX391" fmla="*/ 2257220 w 7467663"/>
              <a:gd name="connsiteY391" fmla="*/ 6826257 h 6858000"/>
              <a:gd name="connsiteX392" fmla="*/ 2281324 w 7467663"/>
              <a:gd name="connsiteY392" fmla="*/ 6858000 h 6858000"/>
              <a:gd name="connsiteX393" fmla="*/ 2242860 w 7467663"/>
              <a:gd name="connsiteY393" fmla="*/ 6858000 h 6858000"/>
              <a:gd name="connsiteX394" fmla="*/ 2232818 w 7467663"/>
              <a:gd name="connsiteY394" fmla="*/ 6844926 h 6858000"/>
              <a:gd name="connsiteX395" fmla="*/ 1990172 w 7467663"/>
              <a:gd name="connsiteY395" fmla="*/ 6542121 h 6858000"/>
              <a:gd name="connsiteX396" fmla="*/ 2124090 w 7467663"/>
              <a:gd name="connsiteY396" fmla="*/ 6761017 h 6858000"/>
              <a:gd name="connsiteX397" fmla="*/ 2200380 w 7467663"/>
              <a:gd name="connsiteY397" fmla="*/ 6858000 h 6858000"/>
              <a:gd name="connsiteX398" fmla="*/ 2147507 w 7467663"/>
              <a:gd name="connsiteY398" fmla="*/ 6858000 h 6858000"/>
              <a:gd name="connsiteX399" fmla="*/ 2070668 w 7467663"/>
              <a:gd name="connsiteY399" fmla="*/ 6761520 h 6858000"/>
              <a:gd name="connsiteX400" fmla="*/ 1975142 w 7467663"/>
              <a:gd name="connsiteY400" fmla="*/ 6585570 h 6858000"/>
              <a:gd name="connsiteX401" fmla="*/ 2050035 w 7467663"/>
              <a:gd name="connsiteY401" fmla="*/ 6813345 h 6858000"/>
              <a:gd name="connsiteX402" fmla="*/ 2063025 w 7467663"/>
              <a:gd name="connsiteY402" fmla="*/ 6858000 h 6858000"/>
              <a:gd name="connsiteX403" fmla="*/ 2021675 w 7467663"/>
              <a:gd name="connsiteY403" fmla="*/ 6858000 h 6858000"/>
              <a:gd name="connsiteX404" fmla="*/ 2019308 w 7467663"/>
              <a:gd name="connsiteY404" fmla="*/ 6847118 h 6858000"/>
              <a:gd name="connsiteX405" fmla="*/ 1938835 w 7467663"/>
              <a:gd name="connsiteY405" fmla="*/ 6551160 h 6858000"/>
              <a:gd name="connsiteX406" fmla="*/ 1953230 w 7467663"/>
              <a:gd name="connsiteY406" fmla="*/ 6759699 h 6858000"/>
              <a:gd name="connsiteX407" fmla="*/ 1956763 w 7467663"/>
              <a:gd name="connsiteY407" fmla="*/ 6778191 h 6858000"/>
              <a:gd name="connsiteX408" fmla="*/ 1967925 w 7467663"/>
              <a:gd name="connsiteY408" fmla="*/ 6858000 h 6858000"/>
              <a:gd name="connsiteX409" fmla="*/ 1936622 w 7467663"/>
              <a:gd name="connsiteY409" fmla="*/ 6858000 h 6858000"/>
              <a:gd name="connsiteX410" fmla="*/ 1926261 w 7467663"/>
              <a:gd name="connsiteY410" fmla="*/ 6784064 h 6858000"/>
              <a:gd name="connsiteX411" fmla="*/ 1922724 w 7467663"/>
              <a:gd name="connsiteY411" fmla="*/ 6765577 h 6858000"/>
              <a:gd name="connsiteX412" fmla="*/ 1904650 w 7467663"/>
              <a:gd name="connsiteY412" fmla="*/ 6639616 h 6858000"/>
              <a:gd name="connsiteX413" fmla="*/ 1885273 w 7467663"/>
              <a:gd name="connsiteY413" fmla="*/ 6858000 h 6858000"/>
              <a:gd name="connsiteX414" fmla="*/ 1854363 w 7467663"/>
              <a:gd name="connsiteY414" fmla="*/ 6858000 h 6858000"/>
              <a:gd name="connsiteX415" fmla="*/ 1880391 w 7467663"/>
              <a:gd name="connsiteY415" fmla="*/ 6603796 h 6858000"/>
              <a:gd name="connsiteX416" fmla="*/ 1818273 w 7467663"/>
              <a:gd name="connsiteY416" fmla="*/ 6715729 h 6858000"/>
              <a:gd name="connsiteX417" fmla="*/ 1794691 w 7467663"/>
              <a:gd name="connsiteY417" fmla="*/ 6843239 h 6858000"/>
              <a:gd name="connsiteX418" fmla="*/ 1794914 w 7467663"/>
              <a:gd name="connsiteY418" fmla="*/ 6858000 h 6858000"/>
              <a:gd name="connsiteX419" fmla="*/ 1746128 w 7467663"/>
              <a:gd name="connsiteY419" fmla="*/ 6858000 h 6858000"/>
              <a:gd name="connsiteX420" fmla="*/ 1753934 w 7467663"/>
              <a:gd name="connsiteY420" fmla="*/ 6724796 h 6858000"/>
              <a:gd name="connsiteX421" fmla="*/ 1792053 w 7467663"/>
              <a:gd name="connsiteY421" fmla="*/ 6572396 h 6858000"/>
              <a:gd name="connsiteX422" fmla="*/ 1862248 w 7467663"/>
              <a:gd name="connsiteY422" fmla="*/ 6266397 h 6858000"/>
              <a:gd name="connsiteX423" fmla="*/ 1862250 w 7467663"/>
              <a:gd name="connsiteY423" fmla="*/ 6033531 h 6858000"/>
              <a:gd name="connsiteX424" fmla="*/ 1211999 w 7467663"/>
              <a:gd name="connsiteY424" fmla="*/ 6683610 h 6858000"/>
              <a:gd name="connsiteX425" fmla="*/ 1213266 w 7467663"/>
              <a:gd name="connsiteY425" fmla="*/ 6691947 h 6858000"/>
              <a:gd name="connsiteX426" fmla="*/ 1203370 w 7467663"/>
              <a:gd name="connsiteY426" fmla="*/ 6850676 h 6858000"/>
              <a:gd name="connsiteX427" fmla="*/ 1203671 w 7467663"/>
              <a:gd name="connsiteY427" fmla="*/ 6858000 h 6858000"/>
              <a:gd name="connsiteX428" fmla="*/ 1143180 w 7467663"/>
              <a:gd name="connsiteY428" fmla="*/ 6858000 h 6858000"/>
              <a:gd name="connsiteX429" fmla="*/ 1142176 w 7467663"/>
              <a:gd name="connsiteY429" fmla="*/ 6766045 h 6858000"/>
              <a:gd name="connsiteX430" fmla="*/ 1067484 w 7467663"/>
              <a:gd name="connsiteY430" fmla="*/ 6858000 h 6858000"/>
              <a:gd name="connsiteX431" fmla="*/ 953928 w 7467663"/>
              <a:gd name="connsiteY431" fmla="*/ 6858000 h 6858000"/>
              <a:gd name="connsiteX432" fmla="*/ 959715 w 7467663"/>
              <a:gd name="connsiteY432" fmla="*/ 6850185 h 6858000"/>
              <a:gd name="connsiteX433" fmla="*/ 1483788 w 7467663"/>
              <a:gd name="connsiteY433" fmla="*/ 6259174 h 6858000"/>
              <a:gd name="connsiteX434" fmla="*/ 1100671 w 7467663"/>
              <a:gd name="connsiteY434" fmla="*/ 6252137 h 6858000"/>
              <a:gd name="connsiteX435" fmla="*/ 1090144 w 7467663"/>
              <a:gd name="connsiteY435" fmla="*/ 6256748 h 6858000"/>
              <a:gd name="connsiteX436" fmla="*/ 1095872 w 7467663"/>
              <a:gd name="connsiteY436" fmla="*/ 6271892 h 6858000"/>
              <a:gd name="connsiteX437" fmla="*/ 262785 w 7467663"/>
              <a:gd name="connsiteY437" fmla="*/ 6845450 h 6858000"/>
              <a:gd name="connsiteX438" fmla="*/ 209968 w 7467663"/>
              <a:gd name="connsiteY438" fmla="*/ 6770713 h 6858000"/>
              <a:gd name="connsiteX439" fmla="*/ 873460 w 7467663"/>
              <a:gd name="connsiteY439" fmla="*/ 6253768 h 6858000"/>
              <a:gd name="connsiteX440" fmla="*/ 192686 w 7467663"/>
              <a:gd name="connsiteY440" fmla="*/ 5849257 h 6858000"/>
              <a:gd name="connsiteX441" fmla="*/ 4696 w 7467663"/>
              <a:gd name="connsiteY441" fmla="*/ 5697668 h 6858000"/>
              <a:gd name="connsiteX442" fmla="*/ 0 w 7467663"/>
              <a:gd name="connsiteY442" fmla="*/ 5689984 h 6858000"/>
              <a:gd name="connsiteX443" fmla="*/ 0 w 7467663"/>
              <a:gd name="connsiteY443" fmla="*/ 5513472 h 6858000"/>
              <a:gd name="connsiteX444" fmla="*/ 174101 w 7467663"/>
              <a:gd name="connsiteY444" fmla="*/ 5620277 h 6858000"/>
              <a:gd name="connsiteX445" fmla="*/ 891800 w 7467663"/>
              <a:gd name="connsiteY445" fmla="*/ 6036935 h 6858000"/>
              <a:gd name="connsiteX446" fmla="*/ 1072219 w 7467663"/>
              <a:gd name="connsiteY446" fmla="*/ 6169443 h 6858000"/>
              <a:gd name="connsiteX447" fmla="*/ 1074117 w 7467663"/>
              <a:gd name="connsiteY447" fmla="*/ 6170301 h 6858000"/>
              <a:gd name="connsiteX448" fmla="*/ 1083114 w 7467663"/>
              <a:gd name="connsiteY448" fmla="*/ 6174131 h 6858000"/>
              <a:gd name="connsiteX449" fmla="*/ 1543010 w 7467663"/>
              <a:gd name="connsiteY449" fmla="*/ 6191140 h 6858000"/>
              <a:gd name="connsiteX450" fmla="*/ 1551080 w 7467663"/>
              <a:gd name="connsiteY450" fmla="*/ 6195006 h 6858000"/>
              <a:gd name="connsiteX451" fmla="*/ 2345443 w 7467663"/>
              <a:gd name="connsiteY451" fmla="*/ 5549882 h 6858000"/>
              <a:gd name="connsiteX452" fmla="*/ 1721499 w 7467663"/>
              <a:gd name="connsiteY452" fmla="*/ 5599969 h 6858000"/>
              <a:gd name="connsiteX453" fmla="*/ 767716 w 7467663"/>
              <a:gd name="connsiteY453" fmla="*/ 5472768 h 6858000"/>
              <a:gd name="connsiteX454" fmla="*/ 722147 w 7467663"/>
              <a:gd name="connsiteY454" fmla="*/ 5393091 h 6858000"/>
              <a:gd name="connsiteX455" fmla="*/ 1485552 w 7467663"/>
              <a:gd name="connsiteY455" fmla="*/ 5313202 h 6858000"/>
              <a:gd name="connsiteX456" fmla="*/ 2143004 w 7467663"/>
              <a:gd name="connsiteY456" fmla="*/ 5402420 h 6858000"/>
              <a:gd name="connsiteX457" fmla="*/ 1933391 w 7467663"/>
              <a:gd name="connsiteY457" fmla="*/ 5156971 h 6858000"/>
              <a:gd name="connsiteX458" fmla="*/ 1827118 w 7467663"/>
              <a:gd name="connsiteY458" fmla="*/ 4968410 h 6858000"/>
              <a:gd name="connsiteX459" fmla="*/ 1837349 w 7467663"/>
              <a:gd name="connsiteY459" fmla="*/ 4956357 h 6858000"/>
              <a:gd name="connsiteX460" fmla="*/ 2162835 w 7467663"/>
              <a:gd name="connsiteY460" fmla="*/ 5187853 h 6858000"/>
              <a:gd name="connsiteX461" fmla="*/ 2257167 w 7467663"/>
              <a:gd name="connsiteY461" fmla="*/ 5462123 h 6858000"/>
              <a:gd name="connsiteX462" fmla="*/ 2261598 w 7467663"/>
              <a:gd name="connsiteY462" fmla="*/ 5467998 h 6858000"/>
              <a:gd name="connsiteX463" fmla="*/ 2437177 w 7467663"/>
              <a:gd name="connsiteY463" fmla="*/ 5479608 h 6858000"/>
              <a:gd name="connsiteX464" fmla="*/ 2445247 w 7467663"/>
              <a:gd name="connsiteY464" fmla="*/ 5483476 h 6858000"/>
              <a:gd name="connsiteX465" fmla="*/ 2743626 w 7467663"/>
              <a:gd name="connsiteY465" fmla="*/ 5304819 h 6858000"/>
              <a:gd name="connsiteX466" fmla="*/ 3048102 w 7467663"/>
              <a:gd name="connsiteY466" fmla="*/ 5150595 h 6858000"/>
              <a:gd name="connsiteX467" fmla="*/ 1799414 w 7467663"/>
              <a:gd name="connsiteY467" fmla="*/ 4694732 h 6858000"/>
              <a:gd name="connsiteX468" fmla="*/ 1771735 w 7467663"/>
              <a:gd name="connsiteY468" fmla="*/ 4619929 h 6858000"/>
              <a:gd name="connsiteX469" fmla="*/ 3104273 w 7467663"/>
              <a:gd name="connsiteY469" fmla="*/ 5076159 h 6858000"/>
              <a:gd name="connsiteX470" fmla="*/ 3113245 w 7467663"/>
              <a:gd name="connsiteY470" fmla="*/ 5090705 h 6858000"/>
              <a:gd name="connsiteX471" fmla="*/ 3126294 w 7467663"/>
              <a:gd name="connsiteY471" fmla="*/ 5114400 h 6858000"/>
              <a:gd name="connsiteX472" fmla="*/ 3937433 w 7467663"/>
              <a:gd name="connsiteY472" fmla="*/ 4830473 h 6858000"/>
              <a:gd name="connsiteX473" fmla="*/ 3590475 w 7467663"/>
              <a:gd name="connsiteY473" fmla="*/ 4597974 h 6858000"/>
              <a:gd name="connsiteX474" fmla="*/ 3100264 w 7467663"/>
              <a:gd name="connsiteY474" fmla="*/ 4579845 h 6858000"/>
              <a:gd name="connsiteX475" fmla="*/ 2183576 w 7467663"/>
              <a:gd name="connsiteY475" fmla="*/ 4227150 h 6858000"/>
              <a:gd name="connsiteX476" fmla="*/ 2151029 w 7467663"/>
              <a:gd name="connsiteY476" fmla="*/ 4146947 h 6858000"/>
              <a:gd name="connsiteX477" fmla="*/ 3563434 w 7467663"/>
              <a:gd name="connsiteY477" fmla="*/ 4469115 h 6858000"/>
              <a:gd name="connsiteX478" fmla="*/ 3177952 w 7467663"/>
              <a:gd name="connsiteY478" fmla="*/ 3657386 h 6858000"/>
              <a:gd name="connsiteX479" fmla="*/ 3189263 w 7467663"/>
              <a:gd name="connsiteY479" fmla="*/ 3625726 h 6858000"/>
              <a:gd name="connsiteX480" fmla="*/ 3560912 w 7467663"/>
              <a:gd name="connsiteY480" fmla="*/ 4079863 h 6858000"/>
              <a:gd name="connsiteX481" fmla="*/ 3626636 w 7467663"/>
              <a:gd name="connsiteY481" fmla="*/ 4512230 h 6858000"/>
              <a:gd name="connsiteX482" fmla="*/ 3653088 w 7467663"/>
              <a:gd name="connsiteY482" fmla="*/ 4521417 h 6858000"/>
              <a:gd name="connsiteX483" fmla="*/ 3988128 w 7467663"/>
              <a:gd name="connsiteY483" fmla="*/ 4817267 h 6858000"/>
              <a:gd name="connsiteX484" fmla="*/ 4830582 w 7467663"/>
              <a:gd name="connsiteY484" fmla="*/ 4676000 h 6858000"/>
              <a:gd name="connsiteX485" fmla="*/ 4830100 w 7467663"/>
              <a:gd name="connsiteY485" fmla="*/ 4675554 h 6858000"/>
              <a:gd name="connsiteX486" fmla="*/ 4036318 w 7467663"/>
              <a:gd name="connsiteY486" fmla="*/ 4147013 h 6858000"/>
              <a:gd name="connsiteX487" fmla="*/ 3432098 w 7467663"/>
              <a:gd name="connsiteY487" fmla="*/ 3537312 h 6858000"/>
              <a:gd name="connsiteX488" fmla="*/ 3446761 w 7467663"/>
              <a:gd name="connsiteY488" fmla="*/ 3461278 h 6858000"/>
              <a:gd name="connsiteX489" fmla="*/ 4419733 w 7467663"/>
              <a:gd name="connsiteY489" fmla="*/ 3963555 h 6858000"/>
              <a:gd name="connsiteX490" fmla="*/ 4781371 w 7467663"/>
              <a:gd name="connsiteY490" fmla="*/ 4458604 h 6858000"/>
              <a:gd name="connsiteX491" fmla="*/ 4780440 w 7467663"/>
              <a:gd name="connsiteY491" fmla="*/ 4470290 h 6858000"/>
              <a:gd name="connsiteX492" fmla="*/ 4898954 w 7467663"/>
              <a:gd name="connsiteY492" fmla="*/ 4662092 h 6858000"/>
              <a:gd name="connsiteX493" fmla="*/ 4900699 w 7467663"/>
              <a:gd name="connsiteY493" fmla="*/ 4670867 h 6858000"/>
              <a:gd name="connsiteX494" fmla="*/ 5714511 w 7467663"/>
              <a:gd name="connsiteY494" fmla="*/ 4663483 h 6858000"/>
              <a:gd name="connsiteX495" fmla="*/ 5464793 w 7467663"/>
              <a:gd name="connsiteY495" fmla="*/ 4393556 h 6858000"/>
              <a:gd name="connsiteX496" fmla="*/ 5461897 w 7467663"/>
              <a:gd name="connsiteY496" fmla="*/ 4390879 h 6858000"/>
              <a:gd name="connsiteX497" fmla="*/ 4294126 w 7467663"/>
              <a:gd name="connsiteY497" fmla="*/ 3303048 h 6858000"/>
              <a:gd name="connsiteX498" fmla="*/ 4305321 w 7467663"/>
              <a:gd name="connsiteY498" fmla="*/ 3256953 h 6858000"/>
              <a:gd name="connsiteX499" fmla="*/ 4949299 w 7467663"/>
              <a:gd name="connsiteY499" fmla="*/ 3766336 h 6858000"/>
              <a:gd name="connsiteX500" fmla="*/ 5291452 w 7467663"/>
              <a:gd name="connsiteY500" fmla="*/ 4076801 h 6858000"/>
              <a:gd name="connsiteX501" fmla="*/ 5434998 w 7467663"/>
              <a:gd name="connsiteY501" fmla="*/ 4254100 h 6858000"/>
              <a:gd name="connsiteX502" fmla="*/ 5351015 w 7467663"/>
              <a:gd name="connsiteY502" fmla="*/ 3760989 h 6858000"/>
              <a:gd name="connsiteX503" fmla="*/ 5413780 w 7467663"/>
              <a:gd name="connsiteY503" fmla="*/ 2966265 h 6858000"/>
              <a:gd name="connsiteX504" fmla="*/ 5425627 w 7467663"/>
              <a:gd name="connsiteY504" fmla="*/ 2954192 h 6858000"/>
              <a:gd name="connsiteX505" fmla="*/ 6604735 w 7467663"/>
              <a:gd name="connsiteY505" fmla="*/ 2041381 h 6858000"/>
              <a:gd name="connsiteX506" fmla="*/ 7204487 w 7467663"/>
              <a:gd name="connsiteY506" fmla="*/ 2742112 h 6858000"/>
              <a:gd name="connsiteX507" fmla="*/ 7131592 w 7467663"/>
              <a:gd name="connsiteY507" fmla="*/ 2672096 h 6858000"/>
              <a:gd name="connsiteX508" fmla="*/ 6996344 w 7467663"/>
              <a:gd name="connsiteY508" fmla="*/ 2518310 h 6858000"/>
              <a:gd name="connsiteX509" fmla="*/ 6735495 w 7467663"/>
              <a:gd name="connsiteY509" fmla="*/ 2196890 h 6858000"/>
              <a:gd name="connsiteX510" fmla="*/ 6721901 w 7467663"/>
              <a:gd name="connsiteY510" fmla="*/ 2179274 h 6858000"/>
              <a:gd name="connsiteX511" fmla="*/ 6604735 w 7467663"/>
              <a:gd name="connsiteY511" fmla="*/ 2041381 h 6858000"/>
              <a:gd name="connsiteX512" fmla="*/ 6591670 w 7467663"/>
              <a:gd name="connsiteY512" fmla="*/ 1988277 h 6858000"/>
              <a:gd name="connsiteX513" fmla="*/ 6747349 w 7467663"/>
              <a:gd name="connsiteY513" fmla="*/ 2160069 h 6858000"/>
              <a:gd name="connsiteX514" fmla="*/ 6760943 w 7467663"/>
              <a:gd name="connsiteY514" fmla="*/ 2177686 h 6858000"/>
              <a:gd name="connsiteX515" fmla="*/ 7021065 w 7467663"/>
              <a:gd name="connsiteY515" fmla="*/ 2498102 h 6858000"/>
              <a:gd name="connsiteX516" fmla="*/ 7155223 w 7467663"/>
              <a:gd name="connsiteY516" fmla="*/ 2650386 h 6858000"/>
              <a:gd name="connsiteX517" fmla="*/ 7203167 w 7467663"/>
              <a:gd name="connsiteY517" fmla="*/ 2697288 h 6858000"/>
              <a:gd name="connsiteX518" fmla="*/ 6937703 w 7467663"/>
              <a:gd name="connsiteY518" fmla="*/ 2321981 h 6858000"/>
              <a:gd name="connsiteX519" fmla="*/ 6591670 w 7467663"/>
              <a:gd name="connsiteY519" fmla="*/ 1988277 h 6858000"/>
              <a:gd name="connsiteX520" fmla="*/ 5798671 w 7467663"/>
              <a:gd name="connsiteY520" fmla="*/ 1981601 h 6858000"/>
              <a:gd name="connsiteX521" fmla="*/ 5754709 w 7467663"/>
              <a:gd name="connsiteY521" fmla="*/ 2071454 h 6858000"/>
              <a:gd name="connsiteX522" fmla="*/ 5763044 w 7467663"/>
              <a:gd name="connsiteY522" fmla="*/ 2842206 h 6858000"/>
              <a:gd name="connsiteX523" fmla="*/ 5764974 w 7467663"/>
              <a:gd name="connsiteY523" fmla="*/ 2799609 h 6858000"/>
              <a:gd name="connsiteX524" fmla="*/ 5767665 w 7467663"/>
              <a:gd name="connsiteY524" fmla="*/ 2666409 h 6858000"/>
              <a:gd name="connsiteX525" fmla="*/ 5763055 w 7467663"/>
              <a:gd name="connsiteY525" fmla="*/ 2579705 h 6858000"/>
              <a:gd name="connsiteX526" fmla="*/ 5758079 w 7467663"/>
              <a:gd name="connsiteY526" fmla="*/ 2492508 h 6858000"/>
              <a:gd name="connsiteX527" fmla="*/ 5779325 w 7467663"/>
              <a:gd name="connsiteY527" fmla="*/ 2197069 h 6858000"/>
              <a:gd name="connsiteX528" fmla="*/ 5798671 w 7467663"/>
              <a:gd name="connsiteY528" fmla="*/ 1981601 h 6858000"/>
              <a:gd name="connsiteX529" fmla="*/ 5829202 w 7467663"/>
              <a:gd name="connsiteY529" fmla="*/ 1971679 h 6858000"/>
              <a:gd name="connsiteX530" fmla="*/ 5809558 w 7467663"/>
              <a:gd name="connsiteY530" fmla="*/ 2198043 h 6858000"/>
              <a:gd name="connsiteX531" fmla="*/ 5788653 w 7467663"/>
              <a:gd name="connsiteY531" fmla="*/ 2489430 h 6858000"/>
              <a:gd name="connsiteX532" fmla="*/ 5793439 w 7467663"/>
              <a:gd name="connsiteY532" fmla="*/ 2575235 h 6858000"/>
              <a:gd name="connsiteX533" fmla="*/ 5796837 w 7467663"/>
              <a:gd name="connsiteY533" fmla="*/ 2637633 h 6858000"/>
              <a:gd name="connsiteX534" fmla="*/ 5818614 w 7467663"/>
              <a:gd name="connsiteY534" fmla="*/ 2473055 h 6858000"/>
              <a:gd name="connsiteX535" fmla="*/ 5829202 w 7467663"/>
              <a:gd name="connsiteY535" fmla="*/ 1971679 h 6858000"/>
              <a:gd name="connsiteX536" fmla="*/ 5911389 w 7467663"/>
              <a:gd name="connsiteY536" fmla="*/ 1898371 h 6858000"/>
              <a:gd name="connsiteX537" fmla="*/ 6237627 w 7467663"/>
              <a:gd name="connsiteY537" fmla="*/ 2231921 h 6858000"/>
              <a:gd name="connsiteX538" fmla="*/ 5911389 w 7467663"/>
              <a:gd name="connsiteY538" fmla="*/ 1898371 h 6858000"/>
              <a:gd name="connsiteX539" fmla="*/ 6944437 w 7467663"/>
              <a:gd name="connsiteY539" fmla="*/ 1575402 h 6858000"/>
              <a:gd name="connsiteX540" fmla="*/ 6304730 w 7467663"/>
              <a:gd name="connsiteY540" fmla="*/ 1766654 h 6858000"/>
              <a:gd name="connsiteX541" fmla="*/ 6944437 w 7467663"/>
              <a:gd name="connsiteY541" fmla="*/ 1575402 h 6858000"/>
              <a:gd name="connsiteX542" fmla="*/ 7019523 w 7467663"/>
              <a:gd name="connsiteY542" fmla="*/ 1519450 h 6858000"/>
              <a:gd name="connsiteX543" fmla="*/ 6298091 w 7467663"/>
              <a:gd name="connsiteY543" fmla="*/ 1737122 h 6858000"/>
              <a:gd name="connsiteX544" fmla="*/ 7019523 w 7467663"/>
              <a:gd name="connsiteY544" fmla="*/ 1519450 h 6858000"/>
              <a:gd name="connsiteX545" fmla="*/ 2399523 w 7467663"/>
              <a:gd name="connsiteY545" fmla="*/ 1428234 h 6858000"/>
              <a:gd name="connsiteX546" fmla="*/ 2224982 w 7467663"/>
              <a:gd name="connsiteY546" fmla="*/ 1826201 h 6858000"/>
              <a:gd name="connsiteX547" fmla="*/ 2096099 w 7467663"/>
              <a:gd name="connsiteY547" fmla="*/ 2345900 h 6858000"/>
              <a:gd name="connsiteX548" fmla="*/ 2283317 w 7467663"/>
              <a:gd name="connsiteY548" fmla="*/ 1796925 h 6858000"/>
              <a:gd name="connsiteX549" fmla="*/ 2399523 w 7467663"/>
              <a:gd name="connsiteY549" fmla="*/ 1428234 h 6858000"/>
              <a:gd name="connsiteX550" fmla="*/ 2448558 w 7467663"/>
              <a:gd name="connsiteY550" fmla="*/ 1373435 h 6858000"/>
              <a:gd name="connsiteX551" fmla="*/ 2312521 w 7467663"/>
              <a:gd name="connsiteY551" fmla="*/ 1806140 h 6858000"/>
              <a:gd name="connsiteX552" fmla="*/ 2127533 w 7467663"/>
              <a:gd name="connsiteY552" fmla="*/ 2348380 h 6858000"/>
              <a:gd name="connsiteX553" fmla="*/ 2358080 w 7467663"/>
              <a:gd name="connsiteY553" fmla="*/ 1866134 h 6858000"/>
              <a:gd name="connsiteX554" fmla="*/ 2407436 w 7467663"/>
              <a:gd name="connsiteY554" fmla="*/ 1651070 h 6858000"/>
              <a:gd name="connsiteX555" fmla="*/ 2448558 w 7467663"/>
              <a:gd name="connsiteY555" fmla="*/ 1373435 h 6858000"/>
              <a:gd name="connsiteX556" fmla="*/ 278707 w 7467663"/>
              <a:gd name="connsiteY556" fmla="*/ 1352270 h 6858000"/>
              <a:gd name="connsiteX557" fmla="*/ 321570 w 7467663"/>
              <a:gd name="connsiteY557" fmla="*/ 1861610 h 6858000"/>
              <a:gd name="connsiteX558" fmla="*/ 294281 w 7467663"/>
              <a:gd name="connsiteY558" fmla="*/ 1440658 h 6858000"/>
              <a:gd name="connsiteX559" fmla="*/ 278707 w 7467663"/>
              <a:gd name="connsiteY559" fmla="*/ 1352270 h 6858000"/>
              <a:gd name="connsiteX560" fmla="*/ 1423821 w 7467663"/>
              <a:gd name="connsiteY560" fmla="*/ 1351958 h 6858000"/>
              <a:gd name="connsiteX561" fmla="*/ 1638521 w 7467663"/>
              <a:gd name="connsiteY561" fmla="*/ 1908470 h 6858000"/>
              <a:gd name="connsiteX562" fmla="*/ 1754199 w 7467663"/>
              <a:gd name="connsiteY562" fmla="*/ 2149284 h 6858000"/>
              <a:gd name="connsiteX563" fmla="*/ 1908359 w 7467663"/>
              <a:gd name="connsiteY563" fmla="*/ 2364988 h 6858000"/>
              <a:gd name="connsiteX564" fmla="*/ 1647661 w 7467663"/>
              <a:gd name="connsiteY564" fmla="*/ 1825945 h 6858000"/>
              <a:gd name="connsiteX565" fmla="*/ 1423821 w 7467663"/>
              <a:gd name="connsiteY565" fmla="*/ 1351958 h 6858000"/>
              <a:gd name="connsiteX566" fmla="*/ 1431890 w 7467663"/>
              <a:gd name="connsiteY566" fmla="*/ 1306475 h 6858000"/>
              <a:gd name="connsiteX567" fmla="*/ 1507597 w 7467663"/>
              <a:gd name="connsiteY567" fmla="*/ 1446132 h 6858000"/>
              <a:gd name="connsiteX568" fmla="*/ 1674586 w 7467663"/>
              <a:gd name="connsiteY568" fmla="*/ 1813832 h 6858000"/>
              <a:gd name="connsiteX569" fmla="*/ 1815950 w 7467663"/>
              <a:gd name="connsiteY569" fmla="*/ 2128564 h 6858000"/>
              <a:gd name="connsiteX570" fmla="*/ 1984242 w 7467663"/>
              <a:gd name="connsiteY570" fmla="*/ 2430829 h 6858000"/>
              <a:gd name="connsiteX571" fmla="*/ 2014023 w 7467663"/>
              <a:gd name="connsiteY571" fmla="*/ 2450995 h 6858000"/>
              <a:gd name="connsiteX572" fmla="*/ 1747337 w 7467663"/>
              <a:gd name="connsiteY572" fmla="*/ 1855264 h 6858000"/>
              <a:gd name="connsiteX573" fmla="*/ 1533749 w 7467663"/>
              <a:gd name="connsiteY573" fmla="*/ 1478656 h 6858000"/>
              <a:gd name="connsiteX574" fmla="*/ 1431890 w 7467663"/>
              <a:gd name="connsiteY574" fmla="*/ 1306475 h 6858000"/>
              <a:gd name="connsiteX575" fmla="*/ 5052692 w 7467663"/>
              <a:gd name="connsiteY575" fmla="*/ 1292994 h 6858000"/>
              <a:gd name="connsiteX576" fmla="*/ 5200661 w 7467663"/>
              <a:gd name="connsiteY576" fmla="*/ 1635186 h 6858000"/>
              <a:gd name="connsiteX577" fmla="*/ 5297138 w 7467663"/>
              <a:gd name="connsiteY577" fmla="*/ 1906351 h 6858000"/>
              <a:gd name="connsiteX578" fmla="*/ 5052692 w 7467663"/>
              <a:gd name="connsiteY578" fmla="*/ 1292994 h 6858000"/>
              <a:gd name="connsiteX579" fmla="*/ 5009948 w 7467663"/>
              <a:gd name="connsiteY579" fmla="*/ 1273619 h 6858000"/>
              <a:gd name="connsiteX580" fmla="*/ 5121777 w 7467663"/>
              <a:gd name="connsiteY580" fmla="*/ 1654213 h 6858000"/>
              <a:gd name="connsiteX581" fmla="*/ 5293545 w 7467663"/>
              <a:gd name="connsiteY581" fmla="*/ 2072247 h 6858000"/>
              <a:gd name="connsiteX582" fmla="*/ 5294042 w 7467663"/>
              <a:gd name="connsiteY582" fmla="*/ 2065019 h 6858000"/>
              <a:gd name="connsiteX583" fmla="*/ 5171936 w 7467663"/>
              <a:gd name="connsiteY583" fmla="*/ 1647613 h 6858000"/>
              <a:gd name="connsiteX584" fmla="*/ 5009948 w 7467663"/>
              <a:gd name="connsiteY584" fmla="*/ 1273619 h 6858000"/>
              <a:gd name="connsiteX585" fmla="*/ 655236 w 7467663"/>
              <a:gd name="connsiteY585" fmla="*/ 1268632 h 6858000"/>
              <a:gd name="connsiteX586" fmla="*/ 839521 w 7467663"/>
              <a:gd name="connsiteY586" fmla="*/ 1685315 h 6858000"/>
              <a:gd name="connsiteX587" fmla="*/ 1109416 w 7467663"/>
              <a:gd name="connsiteY587" fmla="*/ 2061663 h 6858000"/>
              <a:gd name="connsiteX588" fmla="*/ 1298300 w 7467663"/>
              <a:gd name="connsiteY588" fmla="*/ 2247742 h 6858000"/>
              <a:gd name="connsiteX589" fmla="*/ 1125871 w 7467663"/>
              <a:gd name="connsiteY589" fmla="*/ 1989513 h 6858000"/>
              <a:gd name="connsiteX590" fmla="*/ 981574 w 7467663"/>
              <a:gd name="connsiteY590" fmla="*/ 1783157 h 6858000"/>
              <a:gd name="connsiteX591" fmla="*/ 922198 w 7467663"/>
              <a:gd name="connsiteY591" fmla="*/ 1677437 h 6858000"/>
              <a:gd name="connsiteX592" fmla="*/ 869293 w 7467663"/>
              <a:gd name="connsiteY592" fmla="*/ 1583214 h 6858000"/>
              <a:gd name="connsiteX593" fmla="*/ 751431 w 7467663"/>
              <a:gd name="connsiteY593" fmla="*/ 1405731 h 6858000"/>
              <a:gd name="connsiteX594" fmla="*/ 655236 w 7467663"/>
              <a:gd name="connsiteY594" fmla="*/ 1268632 h 6858000"/>
              <a:gd name="connsiteX595" fmla="*/ 6516292 w 7467663"/>
              <a:gd name="connsiteY595" fmla="*/ 1263064 h 6858000"/>
              <a:gd name="connsiteX596" fmla="*/ 5736320 w 7467663"/>
              <a:gd name="connsiteY596" fmla="*/ 1501803 h 6858000"/>
              <a:gd name="connsiteX597" fmla="*/ 6516292 w 7467663"/>
              <a:gd name="connsiteY597" fmla="*/ 1263064 h 6858000"/>
              <a:gd name="connsiteX598" fmla="*/ 291466 w 7467663"/>
              <a:gd name="connsiteY598" fmla="*/ 1250369 h 6858000"/>
              <a:gd name="connsiteX599" fmla="*/ 323180 w 7467663"/>
              <a:gd name="connsiteY599" fmla="*/ 1435283 h 6858000"/>
              <a:gd name="connsiteX600" fmla="*/ 349381 w 7467663"/>
              <a:gd name="connsiteY600" fmla="*/ 1875041 h 6858000"/>
              <a:gd name="connsiteX601" fmla="*/ 374363 w 7467663"/>
              <a:gd name="connsiteY601" fmla="*/ 1506494 h 6858000"/>
              <a:gd name="connsiteX602" fmla="*/ 302168 w 7467663"/>
              <a:gd name="connsiteY602" fmla="*/ 1274495 h 6858000"/>
              <a:gd name="connsiteX603" fmla="*/ 291466 w 7467663"/>
              <a:gd name="connsiteY603" fmla="*/ 1250369 h 6858000"/>
              <a:gd name="connsiteX604" fmla="*/ 678222 w 7467663"/>
              <a:gd name="connsiteY604" fmla="*/ 1248670 h 6858000"/>
              <a:gd name="connsiteX605" fmla="*/ 775536 w 7467663"/>
              <a:gd name="connsiteY605" fmla="*/ 1388015 h 6858000"/>
              <a:gd name="connsiteX606" fmla="*/ 894529 w 7467663"/>
              <a:gd name="connsiteY606" fmla="*/ 1567739 h 6858000"/>
              <a:gd name="connsiteX607" fmla="*/ 948000 w 7467663"/>
              <a:gd name="connsiteY607" fmla="*/ 1663088 h 6858000"/>
              <a:gd name="connsiteX608" fmla="*/ 1006812 w 7467663"/>
              <a:gd name="connsiteY608" fmla="*/ 1767683 h 6858000"/>
              <a:gd name="connsiteX609" fmla="*/ 1149133 w 7467663"/>
              <a:gd name="connsiteY609" fmla="*/ 1971513 h 6858000"/>
              <a:gd name="connsiteX610" fmla="*/ 1333952 w 7467663"/>
              <a:gd name="connsiteY610" fmla="*/ 2251620 h 6858000"/>
              <a:gd name="connsiteX611" fmla="*/ 1337329 w 7467663"/>
              <a:gd name="connsiteY611" fmla="*/ 2258350 h 6858000"/>
              <a:gd name="connsiteX612" fmla="*/ 1014726 w 7467663"/>
              <a:gd name="connsiteY612" fmla="*/ 1615556 h 6858000"/>
              <a:gd name="connsiteX613" fmla="*/ 678222 w 7467663"/>
              <a:gd name="connsiteY613" fmla="*/ 1248670 h 6858000"/>
              <a:gd name="connsiteX614" fmla="*/ 6691602 w 7467663"/>
              <a:gd name="connsiteY614" fmla="*/ 1140573 h 6858000"/>
              <a:gd name="connsiteX615" fmla="*/ 6571100 w 7467663"/>
              <a:gd name="connsiteY615" fmla="*/ 1183662 h 6858000"/>
              <a:gd name="connsiteX616" fmla="*/ 6241687 w 7467663"/>
              <a:gd name="connsiteY616" fmla="*/ 1257600 h 6858000"/>
              <a:gd name="connsiteX617" fmla="*/ 5693009 w 7467663"/>
              <a:gd name="connsiteY617" fmla="*/ 1478256 h 6858000"/>
              <a:gd name="connsiteX618" fmla="*/ 6548420 w 7467663"/>
              <a:gd name="connsiteY618" fmla="*/ 1214599 h 6858000"/>
              <a:gd name="connsiteX619" fmla="*/ 6605473 w 7467663"/>
              <a:gd name="connsiteY619" fmla="*/ 1184686 h 6858000"/>
              <a:gd name="connsiteX620" fmla="*/ 6691602 w 7467663"/>
              <a:gd name="connsiteY620" fmla="*/ 1140573 h 6858000"/>
              <a:gd name="connsiteX621" fmla="*/ 4002475 w 7467663"/>
              <a:gd name="connsiteY621" fmla="*/ 1037802 h 6858000"/>
              <a:gd name="connsiteX622" fmla="*/ 4000324 w 7467663"/>
              <a:gd name="connsiteY622" fmla="*/ 1039362 h 6858000"/>
              <a:gd name="connsiteX623" fmla="*/ 4002862 w 7467663"/>
              <a:gd name="connsiteY623" fmla="*/ 1042866 h 6858000"/>
              <a:gd name="connsiteX624" fmla="*/ 4002475 w 7467663"/>
              <a:gd name="connsiteY624" fmla="*/ 1037802 h 6858000"/>
              <a:gd name="connsiteX625" fmla="*/ 506322 w 7467663"/>
              <a:gd name="connsiteY625" fmla="*/ 1020997 h 6858000"/>
              <a:gd name="connsiteX626" fmla="*/ 533068 w 7467663"/>
              <a:gd name="connsiteY626" fmla="*/ 1029409 h 6858000"/>
              <a:gd name="connsiteX627" fmla="*/ 1232525 w 7467663"/>
              <a:gd name="connsiteY627" fmla="*/ 1804675 h 6858000"/>
              <a:gd name="connsiteX628" fmla="*/ 1388858 w 7467663"/>
              <a:gd name="connsiteY628" fmla="*/ 2368011 h 6858000"/>
              <a:gd name="connsiteX629" fmla="*/ 1384098 w 7467663"/>
              <a:gd name="connsiteY629" fmla="*/ 2378125 h 6858000"/>
              <a:gd name="connsiteX630" fmla="*/ 1425393 w 7467663"/>
              <a:gd name="connsiteY630" fmla="*/ 2589124 h 6858000"/>
              <a:gd name="connsiteX631" fmla="*/ 1424001 w 7467663"/>
              <a:gd name="connsiteY631" fmla="*/ 2597541 h 6858000"/>
              <a:gd name="connsiteX632" fmla="*/ 2152729 w 7467663"/>
              <a:gd name="connsiteY632" fmla="*/ 2864487 h 6858000"/>
              <a:gd name="connsiteX633" fmla="*/ 2020609 w 7467663"/>
              <a:gd name="connsiteY633" fmla="*/ 2539671 h 6858000"/>
              <a:gd name="connsiteX634" fmla="*/ 2018920 w 7467663"/>
              <a:gd name="connsiteY634" fmla="*/ 2536309 h 6858000"/>
              <a:gd name="connsiteX635" fmla="*/ 1342441 w 7467663"/>
              <a:gd name="connsiteY635" fmla="*/ 1173017 h 6858000"/>
              <a:gd name="connsiteX636" fmla="*/ 1367925 w 7467663"/>
              <a:gd name="connsiteY636" fmla="*/ 1135648 h 6858000"/>
              <a:gd name="connsiteX637" fmla="*/ 1771401 w 7467663"/>
              <a:gd name="connsiteY637" fmla="*/ 1806673 h 6858000"/>
              <a:gd name="connsiteX638" fmla="*/ 1972385 w 7467663"/>
              <a:gd name="connsiteY638" fmla="*/ 2198735 h 6858000"/>
              <a:gd name="connsiteX639" fmla="*/ 2040892 w 7467663"/>
              <a:gd name="connsiteY639" fmla="*/ 2405205 h 6858000"/>
              <a:gd name="connsiteX640" fmla="*/ 2131689 w 7467663"/>
              <a:gd name="connsiteY640" fmla="*/ 1936926 h 6858000"/>
              <a:gd name="connsiteX641" fmla="*/ 2454820 w 7467663"/>
              <a:gd name="connsiteY641" fmla="*/ 1248808 h 6858000"/>
              <a:gd name="connsiteX642" fmla="*/ 2492512 w 7467663"/>
              <a:gd name="connsiteY642" fmla="*/ 1302920 h 6858000"/>
              <a:gd name="connsiteX643" fmla="*/ 2081216 w 7467663"/>
              <a:gd name="connsiteY643" fmla="*/ 2527513 h 6858000"/>
              <a:gd name="connsiteX644" fmla="*/ 2081211 w 7467663"/>
              <a:gd name="connsiteY644" fmla="*/ 2528916 h 6858000"/>
              <a:gd name="connsiteX645" fmla="*/ 2199067 w 7467663"/>
              <a:gd name="connsiteY645" fmla="*/ 2884061 h 6858000"/>
              <a:gd name="connsiteX646" fmla="*/ 3192586 w 7467663"/>
              <a:gd name="connsiteY646" fmla="*/ 3411496 h 6858000"/>
              <a:gd name="connsiteX647" fmla="*/ 3182620 w 7467663"/>
              <a:gd name="connsiteY647" fmla="*/ 3483279 h 6858000"/>
              <a:gd name="connsiteX648" fmla="*/ 2435119 w 7467663"/>
              <a:gd name="connsiteY648" fmla="*/ 3080173 h 6858000"/>
              <a:gd name="connsiteX649" fmla="*/ 2410152 w 7467663"/>
              <a:gd name="connsiteY649" fmla="*/ 3063751 h 6858000"/>
              <a:gd name="connsiteX650" fmla="*/ 2408099 w 7467663"/>
              <a:gd name="connsiteY650" fmla="*/ 3064403 h 6858000"/>
              <a:gd name="connsiteX651" fmla="*/ 2407218 w 7467663"/>
              <a:gd name="connsiteY651" fmla="*/ 3070324 h 6858000"/>
              <a:gd name="connsiteX652" fmla="*/ 2380138 w 7467663"/>
              <a:gd name="connsiteY652" fmla="*/ 3099341 h 6858000"/>
              <a:gd name="connsiteX653" fmla="*/ 1765923 w 7467663"/>
              <a:gd name="connsiteY653" fmla="*/ 3581043 h 6858000"/>
              <a:gd name="connsiteX654" fmla="*/ 1702258 w 7467663"/>
              <a:gd name="connsiteY654" fmla="*/ 3612286 h 6858000"/>
              <a:gd name="connsiteX655" fmla="*/ 1538370 w 7467663"/>
              <a:gd name="connsiteY655" fmla="*/ 3811804 h 6858000"/>
              <a:gd name="connsiteX656" fmla="*/ 542867 w 7467663"/>
              <a:gd name="connsiteY656" fmla="*/ 4944092 h 6858000"/>
              <a:gd name="connsiteX657" fmla="*/ 515800 w 7467663"/>
              <a:gd name="connsiteY657" fmla="*/ 4862180 h 6858000"/>
              <a:gd name="connsiteX658" fmla="*/ 909145 w 7467663"/>
              <a:gd name="connsiteY658" fmla="*/ 4199225 h 6858000"/>
              <a:gd name="connsiteX659" fmla="*/ 1214067 w 7467663"/>
              <a:gd name="connsiteY659" fmla="*/ 3908561 h 6858000"/>
              <a:gd name="connsiteX660" fmla="*/ 640967 w 7467663"/>
              <a:gd name="connsiteY660" fmla="*/ 4105601 h 6858000"/>
              <a:gd name="connsiteX661" fmla="*/ 112563 w 7467663"/>
              <a:gd name="connsiteY661" fmla="*/ 4396952 h 6858000"/>
              <a:gd name="connsiteX662" fmla="*/ 0 w 7467663"/>
              <a:gd name="connsiteY662" fmla="*/ 4466006 h 6858000"/>
              <a:gd name="connsiteX663" fmla="*/ 0 w 7467663"/>
              <a:gd name="connsiteY663" fmla="*/ 4233763 h 6858000"/>
              <a:gd name="connsiteX664" fmla="*/ 36881 w 7467663"/>
              <a:gd name="connsiteY664" fmla="*/ 4200118 h 6858000"/>
              <a:gd name="connsiteX665" fmla="*/ 910534 w 7467663"/>
              <a:gd name="connsiteY665" fmla="*/ 3629753 h 6858000"/>
              <a:gd name="connsiteX666" fmla="*/ 1578717 w 7467663"/>
              <a:gd name="connsiteY666" fmla="*/ 3575982 h 6858000"/>
              <a:gd name="connsiteX667" fmla="*/ 2338780 w 7467663"/>
              <a:gd name="connsiteY667" fmla="*/ 3033725 h 6858000"/>
              <a:gd name="connsiteX668" fmla="*/ 1807991 w 7467663"/>
              <a:gd name="connsiteY668" fmla="*/ 2807184 h 6858000"/>
              <a:gd name="connsiteX669" fmla="*/ 1416358 w 7467663"/>
              <a:gd name="connsiteY669" fmla="*/ 3112571 h 6858000"/>
              <a:gd name="connsiteX670" fmla="*/ 939066 w 7467663"/>
              <a:gd name="connsiteY670" fmla="*/ 3378798 h 6858000"/>
              <a:gd name="connsiteX671" fmla="*/ 115099 w 7467663"/>
              <a:gd name="connsiteY671" fmla="*/ 3607650 h 6858000"/>
              <a:gd name="connsiteX672" fmla="*/ 97284 w 7467663"/>
              <a:gd name="connsiteY672" fmla="*/ 3520393 h 6858000"/>
              <a:gd name="connsiteX673" fmla="*/ 922050 w 7467663"/>
              <a:gd name="connsiteY673" fmla="*/ 3074867 h 6858000"/>
              <a:gd name="connsiteX674" fmla="*/ 1405265 w 7467663"/>
              <a:gd name="connsiteY674" fmla="*/ 3016319 h 6858000"/>
              <a:gd name="connsiteX675" fmla="*/ 1407512 w 7467663"/>
              <a:gd name="connsiteY675" fmla="*/ 3018001 h 6858000"/>
              <a:gd name="connsiteX676" fmla="*/ 1726266 w 7467663"/>
              <a:gd name="connsiteY676" fmla="*/ 2777274 h 6858000"/>
              <a:gd name="connsiteX677" fmla="*/ 625390 w 7467663"/>
              <a:gd name="connsiteY677" fmla="*/ 2514541 h 6858000"/>
              <a:gd name="connsiteX678" fmla="*/ 619799 w 7467663"/>
              <a:gd name="connsiteY678" fmla="*/ 2527180 h 6858000"/>
              <a:gd name="connsiteX679" fmla="*/ 310030 w 7467663"/>
              <a:gd name="connsiteY679" fmla="*/ 2771818 h 6858000"/>
              <a:gd name="connsiteX680" fmla="*/ 173877 w 7467663"/>
              <a:gd name="connsiteY680" fmla="*/ 2937056 h 6858000"/>
              <a:gd name="connsiteX681" fmla="*/ 77889 w 7467663"/>
              <a:gd name="connsiteY681" fmla="*/ 3138440 h 6858000"/>
              <a:gd name="connsiteX682" fmla="*/ 0 w 7467663"/>
              <a:gd name="connsiteY682" fmla="*/ 3271395 h 6858000"/>
              <a:gd name="connsiteX683" fmla="*/ 0 w 7467663"/>
              <a:gd name="connsiteY683" fmla="*/ 3153002 h 6858000"/>
              <a:gd name="connsiteX684" fmla="*/ 2386 w 7467663"/>
              <a:gd name="connsiteY684" fmla="*/ 3149203 h 6858000"/>
              <a:gd name="connsiteX685" fmla="*/ 89753 w 7467663"/>
              <a:gd name="connsiteY685" fmla="*/ 2987702 h 6858000"/>
              <a:gd name="connsiteX686" fmla="*/ 76869 w 7467663"/>
              <a:gd name="connsiteY686" fmla="*/ 3005404 h 6858000"/>
              <a:gd name="connsiteX687" fmla="*/ 32049 w 7467663"/>
              <a:gd name="connsiteY687" fmla="*/ 3065814 h 6858000"/>
              <a:gd name="connsiteX688" fmla="*/ 0 w 7467663"/>
              <a:gd name="connsiteY688" fmla="*/ 3108744 h 6858000"/>
              <a:gd name="connsiteX689" fmla="*/ 0 w 7467663"/>
              <a:gd name="connsiteY689" fmla="*/ 3058059 h 6858000"/>
              <a:gd name="connsiteX690" fmla="*/ 7610 w 7467663"/>
              <a:gd name="connsiteY690" fmla="*/ 3047889 h 6858000"/>
              <a:gd name="connsiteX691" fmla="*/ 52419 w 7467663"/>
              <a:gd name="connsiteY691" fmla="*/ 2987479 h 6858000"/>
              <a:gd name="connsiteX692" fmla="*/ 59142 w 7467663"/>
              <a:gd name="connsiteY692" fmla="*/ 2978488 h 6858000"/>
              <a:gd name="connsiteX693" fmla="*/ 0 w 7467663"/>
              <a:gd name="connsiteY693" fmla="*/ 3015334 h 6858000"/>
              <a:gd name="connsiteX694" fmla="*/ 0 w 7467663"/>
              <a:gd name="connsiteY694" fmla="*/ 2914286 h 6858000"/>
              <a:gd name="connsiteX695" fmla="*/ 36383 w 7467663"/>
              <a:gd name="connsiteY695" fmla="*/ 2901128 h 6858000"/>
              <a:gd name="connsiteX696" fmla="*/ 156329 w 7467663"/>
              <a:gd name="connsiteY696" fmla="*/ 2840533 h 6858000"/>
              <a:gd name="connsiteX697" fmla="*/ 358355 w 7467663"/>
              <a:gd name="connsiteY697" fmla="*/ 2620471 h 6858000"/>
              <a:gd name="connsiteX698" fmla="*/ 510577 w 7467663"/>
              <a:gd name="connsiteY698" fmla="*/ 2501244 h 6858000"/>
              <a:gd name="connsiteX699" fmla="*/ 211967 w 7467663"/>
              <a:gd name="connsiteY699" fmla="*/ 2479171 h 6858000"/>
              <a:gd name="connsiteX700" fmla="*/ 0 w 7467663"/>
              <a:gd name="connsiteY700" fmla="*/ 2476398 h 6858000"/>
              <a:gd name="connsiteX701" fmla="*/ 0 w 7467663"/>
              <a:gd name="connsiteY701" fmla="*/ 2389189 h 6858000"/>
              <a:gd name="connsiteX702" fmla="*/ 103062 w 7467663"/>
              <a:gd name="connsiteY702" fmla="*/ 2389518 h 6858000"/>
              <a:gd name="connsiteX703" fmla="*/ 510734 w 7467663"/>
              <a:gd name="connsiteY703" fmla="*/ 2416201 h 6858000"/>
              <a:gd name="connsiteX704" fmla="*/ 279257 w 7467663"/>
              <a:gd name="connsiteY704" fmla="*/ 2092102 h 6858000"/>
              <a:gd name="connsiteX705" fmla="*/ 65265 w 7467663"/>
              <a:gd name="connsiteY705" fmla="*/ 2006049 h 6858000"/>
              <a:gd name="connsiteX706" fmla="*/ 0 w 7467663"/>
              <a:gd name="connsiteY706" fmla="*/ 1982532 h 6858000"/>
              <a:gd name="connsiteX707" fmla="*/ 0 w 7467663"/>
              <a:gd name="connsiteY707" fmla="*/ 1912789 h 6858000"/>
              <a:gd name="connsiteX708" fmla="*/ 97460 w 7467663"/>
              <a:gd name="connsiteY708" fmla="*/ 1953725 h 6858000"/>
              <a:gd name="connsiteX709" fmla="*/ 221272 w 7467663"/>
              <a:gd name="connsiteY709" fmla="*/ 1980766 h 6858000"/>
              <a:gd name="connsiteX710" fmla="*/ 116765 w 7467663"/>
              <a:gd name="connsiteY710" fmla="*/ 1911033 h 6858000"/>
              <a:gd name="connsiteX711" fmla="*/ 16405 w 7467663"/>
              <a:gd name="connsiteY711" fmla="*/ 1803412 h 6858000"/>
              <a:gd name="connsiteX712" fmla="*/ 0 w 7467663"/>
              <a:gd name="connsiteY712" fmla="*/ 1784777 h 6858000"/>
              <a:gd name="connsiteX713" fmla="*/ 0 w 7467663"/>
              <a:gd name="connsiteY713" fmla="*/ 1740082 h 6858000"/>
              <a:gd name="connsiteX714" fmla="*/ 39394 w 7467663"/>
              <a:gd name="connsiteY714" fmla="*/ 1784856 h 6858000"/>
              <a:gd name="connsiteX715" fmla="*/ 135813 w 7467663"/>
              <a:gd name="connsiteY715" fmla="*/ 1888838 h 6858000"/>
              <a:gd name="connsiteX716" fmla="*/ 242575 w 7467663"/>
              <a:gd name="connsiteY716" fmla="*/ 1958841 h 6858000"/>
              <a:gd name="connsiteX717" fmla="*/ 82197 w 7467663"/>
              <a:gd name="connsiteY717" fmla="*/ 1754826 h 6858000"/>
              <a:gd name="connsiteX718" fmla="*/ 0 w 7467663"/>
              <a:gd name="connsiteY718" fmla="*/ 1679650 h 6858000"/>
              <a:gd name="connsiteX719" fmla="*/ 0 w 7467663"/>
              <a:gd name="connsiteY719" fmla="*/ 1602463 h 6858000"/>
              <a:gd name="connsiteX720" fmla="*/ 84689 w 7467663"/>
              <a:gd name="connsiteY720" fmla="*/ 1677442 h 6858000"/>
              <a:gd name="connsiteX721" fmla="*/ 298437 w 7467663"/>
              <a:gd name="connsiteY721" fmla="*/ 1968019 h 6858000"/>
              <a:gd name="connsiteX722" fmla="*/ 227269 w 7467663"/>
              <a:gd name="connsiteY722" fmla="*/ 1114064 h 6858000"/>
              <a:gd name="connsiteX723" fmla="*/ 248003 w 7467663"/>
              <a:gd name="connsiteY723" fmla="*/ 1089613 h 6858000"/>
              <a:gd name="connsiteX724" fmla="*/ 427020 w 7467663"/>
              <a:gd name="connsiteY724" fmla="*/ 1619803 h 6858000"/>
              <a:gd name="connsiteX725" fmla="*/ 340345 w 7467663"/>
              <a:gd name="connsiteY725" fmla="*/ 2027739 h 6858000"/>
              <a:gd name="connsiteX726" fmla="*/ 360865 w 7467663"/>
              <a:gd name="connsiteY726" fmla="*/ 2044827 h 6858000"/>
              <a:gd name="connsiteX727" fmla="*/ 560414 w 7467663"/>
              <a:gd name="connsiteY727" fmla="*/ 2421457 h 6858000"/>
              <a:gd name="connsiteX728" fmla="*/ 1359703 w 7467663"/>
              <a:gd name="connsiteY728" fmla="*/ 2578554 h 6858000"/>
              <a:gd name="connsiteX729" fmla="*/ 1359422 w 7467663"/>
              <a:gd name="connsiteY729" fmla="*/ 2577994 h 6858000"/>
              <a:gd name="connsiteX730" fmla="*/ 828701 w 7467663"/>
              <a:gd name="connsiteY730" fmla="*/ 1839520 h 6858000"/>
              <a:gd name="connsiteX731" fmla="*/ 494427 w 7467663"/>
              <a:gd name="connsiteY731" fmla="*/ 1092333 h 6858000"/>
              <a:gd name="connsiteX732" fmla="*/ 506322 w 7467663"/>
              <a:gd name="connsiteY732" fmla="*/ 1020997 h 6858000"/>
              <a:gd name="connsiteX733" fmla="*/ 4570198 w 7467663"/>
              <a:gd name="connsiteY733" fmla="*/ 978081 h 6858000"/>
              <a:gd name="connsiteX734" fmla="*/ 4523691 w 7467663"/>
              <a:gd name="connsiteY734" fmla="*/ 1127776 h 6858000"/>
              <a:gd name="connsiteX735" fmla="*/ 4509875 w 7467663"/>
              <a:gd name="connsiteY735" fmla="*/ 1167552 h 6858000"/>
              <a:gd name="connsiteX736" fmla="*/ 4478168 w 7467663"/>
              <a:gd name="connsiteY736" fmla="*/ 1260735 h 6858000"/>
              <a:gd name="connsiteX737" fmla="*/ 4409309 w 7467663"/>
              <a:gd name="connsiteY737" fmla="*/ 1666996 h 6858000"/>
              <a:gd name="connsiteX738" fmla="*/ 4370031 w 7467663"/>
              <a:gd name="connsiteY738" fmla="*/ 1955666 h 6858000"/>
              <a:gd name="connsiteX739" fmla="*/ 4570198 w 7467663"/>
              <a:gd name="connsiteY739" fmla="*/ 978081 h 6858000"/>
              <a:gd name="connsiteX740" fmla="*/ 4557898 w 7467663"/>
              <a:gd name="connsiteY740" fmla="*/ 900011 h 6858000"/>
              <a:gd name="connsiteX741" fmla="*/ 4344840 w 7467663"/>
              <a:gd name="connsiteY741" fmla="*/ 1922038 h 6858000"/>
              <a:gd name="connsiteX742" fmla="*/ 4378710 w 7467663"/>
              <a:gd name="connsiteY742" fmla="*/ 1665516 h 6858000"/>
              <a:gd name="connsiteX743" fmla="*/ 4448798 w 7467663"/>
              <a:gd name="connsiteY743" fmla="*/ 1253024 h 6858000"/>
              <a:gd name="connsiteX744" fmla="*/ 4480315 w 7467663"/>
              <a:gd name="connsiteY744" fmla="*/ 1158454 h 6858000"/>
              <a:gd name="connsiteX745" fmla="*/ 4494133 w 7467663"/>
              <a:gd name="connsiteY745" fmla="*/ 1118676 h 6858000"/>
              <a:gd name="connsiteX746" fmla="*/ 4557898 w 7467663"/>
              <a:gd name="connsiteY746" fmla="*/ 900011 h 6858000"/>
              <a:gd name="connsiteX747" fmla="*/ 5870151 w 7467663"/>
              <a:gd name="connsiteY747" fmla="*/ 898890 h 6858000"/>
              <a:gd name="connsiteX748" fmla="*/ 5861335 w 7467663"/>
              <a:gd name="connsiteY748" fmla="*/ 899177 h 6858000"/>
              <a:gd name="connsiteX749" fmla="*/ 5843702 w 7467663"/>
              <a:gd name="connsiteY749" fmla="*/ 899748 h 6858000"/>
              <a:gd name="connsiteX750" fmla="*/ 5651107 w 7467663"/>
              <a:gd name="connsiteY750" fmla="*/ 920306 h 6858000"/>
              <a:gd name="connsiteX751" fmla="*/ 5459407 w 7467663"/>
              <a:gd name="connsiteY751" fmla="*/ 940975 h 6858000"/>
              <a:gd name="connsiteX752" fmla="*/ 5374846 w 7467663"/>
              <a:gd name="connsiteY752" fmla="*/ 941988 h 6858000"/>
              <a:gd name="connsiteX753" fmla="*/ 5256105 w 7467663"/>
              <a:gd name="connsiteY753" fmla="*/ 945632 h 6858000"/>
              <a:gd name="connsiteX754" fmla="*/ 5107071 w 7467663"/>
              <a:gd name="connsiteY754" fmla="*/ 969720 h 6858000"/>
              <a:gd name="connsiteX755" fmla="*/ 4998681 w 7467663"/>
              <a:gd name="connsiteY755" fmla="*/ 988771 h 6858000"/>
              <a:gd name="connsiteX756" fmla="*/ 5870151 w 7467663"/>
              <a:gd name="connsiteY756" fmla="*/ 898890 h 6858000"/>
              <a:gd name="connsiteX757" fmla="*/ 5504425 w 7467663"/>
              <a:gd name="connsiteY757" fmla="*/ 848067 h 6858000"/>
              <a:gd name="connsiteX758" fmla="*/ 4968849 w 7467663"/>
              <a:gd name="connsiteY758" fmla="*/ 962318 h 6858000"/>
              <a:gd name="connsiteX759" fmla="*/ 5104039 w 7467663"/>
              <a:gd name="connsiteY759" fmla="*/ 940634 h 6858000"/>
              <a:gd name="connsiteX760" fmla="*/ 5256311 w 7467663"/>
              <a:gd name="connsiteY760" fmla="*/ 916490 h 6858000"/>
              <a:gd name="connsiteX761" fmla="*/ 5377381 w 7467663"/>
              <a:gd name="connsiteY761" fmla="*/ 912671 h 6858000"/>
              <a:gd name="connsiteX762" fmla="*/ 5460148 w 7467663"/>
              <a:gd name="connsiteY762" fmla="*/ 911442 h 6858000"/>
              <a:gd name="connsiteX763" fmla="*/ 5648971 w 7467663"/>
              <a:gd name="connsiteY763" fmla="*/ 891331 h 6858000"/>
              <a:gd name="connsiteX764" fmla="*/ 5844807 w 7467663"/>
              <a:gd name="connsiteY764" fmla="*/ 870718 h 6858000"/>
              <a:gd name="connsiteX765" fmla="*/ 5862975 w 7467663"/>
              <a:gd name="connsiteY765" fmla="*/ 869756 h 6858000"/>
              <a:gd name="connsiteX766" fmla="*/ 5920887 w 7467663"/>
              <a:gd name="connsiteY766" fmla="*/ 865929 h 6858000"/>
              <a:gd name="connsiteX767" fmla="*/ 5504425 w 7467663"/>
              <a:gd name="connsiteY767" fmla="*/ 848067 h 6858000"/>
              <a:gd name="connsiteX768" fmla="*/ 3607114 w 7467663"/>
              <a:gd name="connsiteY768" fmla="*/ 467441 h 6858000"/>
              <a:gd name="connsiteX769" fmla="*/ 3296242 w 7467663"/>
              <a:gd name="connsiteY769" fmla="*/ 807991 h 6858000"/>
              <a:gd name="connsiteX770" fmla="*/ 3174674 w 7467663"/>
              <a:gd name="connsiteY770" fmla="*/ 919759 h 6858000"/>
              <a:gd name="connsiteX771" fmla="*/ 3042978 w 7467663"/>
              <a:gd name="connsiteY771" fmla="*/ 1054894 h 6858000"/>
              <a:gd name="connsiteX772" fmla="*/ 2968914 w 7467663"/>
              <a:gd name="connsiteY772" fmla="*/ 1133756 h 6858000"/>
              <a:gd name="connsiteX773" fmla="*/ 3103823 w 7467663"/>
              <a:gd name="connsiteY773" fmla="*/ 1026814 h 6858000"/>
              <a:gd name="connsiteX774" fmla="*/ 3607114 w 7467663"/>
              <a:gd name="connsiteY774" fmla="*/ 467441 h 6858000"/>
              <a:gd name="connsiteX775" fmla="*/ 3744487 w 7467663"/>
              <a:gd name="connsiteY775" fmla="*/ 383136 h 6858000"/>
              <a:gd name="connsiteX776" fmla="*/ 3970213 w 7467663"/>
              <a:gd name="connsiteY776" fmla="*/ 995559 h 6858000"/>
              <a:gd name="connsiteX777" fmla="*/ 3744487 w 7467663"/>
              <a:gd name="connsiteY777" fmla="*/ 383136 h 6858000"/>
              <a:gd name="connsiteX778" fmla="*/ 3624562 w 7467663"/>
              <a:gd name="connsiteY778" fmla="*/ 367041 h 6858000"/>
              <a:gd name="connsiteX779" fmla="*/ 3489712 w 7467663"/>
              <a:gd name="connsiteY779" fmla="*/ 485386 h 6858000"/>
              <a:gd name="connsiteX780" fmla="*/ 3182994 w 7467663"/>
              <a:gd name="connsiteY780" fmla="*/ 828265 h 6858000"/>
              <a:gd name="connsiteX781" fmla="*/ 2892114 w 7467663"/>
              <a:gd name="connsiteY781" fmla="*/ 1172635 h 6858000"/>
              <a:gd name="connsiteX782" fmla="*/ 3021459 w 7467663"/>
              <a:gd name="connsiteY782" fmla="*/ 1035385 h 6858000"/>
              <a:gd name="connsiteX783" fmla="*/ 3153873 w 7467663"/>
              <a:gd name="connsiteY783" fmla="*/ 898971 h 6858000"/>
              <a:gd name="connsiteX784" fmla="*/ 3276511 w 7467663"/>
              <a:gd name="connsiteY784" fmla="*/ 786423 h 6858000"/>
              <a:gd name="connsiteX785" fmla="*/ 3584154 w 7467663"/>
              <a:gd name="connsiteY785" fmla="*/ 448218 h 6858000"/>
              <a:gd name="connsiteX786" fmla="*/ 3624562 w 7467663"/>
              <a:gd name="connsiteY786" fmla="*/ 367041 h 6858000"/>
              <a:gd name="connsiteX787" fmla="*/ 3766672 w 7467663"/>
              <a:gd name="connsiteY787" fmla="*/ 359429 h 6858000"/>
              <a:gd name="connsiteX788" fmla="*/ 3996338 w 7467663"/>
              <a:gd name="connsiteY788" fmla="*/ 968237 h 6858000"/>
              <a:gd name="connsiteX789" fmla="*/ 3766672 w 7467663"/>
              <a:gd name="connsiteY789" fmla="*/ 359429 h 6858000"/>
              <a:gd name="connsiteX790" fmla="*/ 5805386 w 7467663"/>
              <a:gd name="connsiteY790" fmla="*/ 239240 h 6858000"/>
              <a:gd name="connsiteX791" fmla="*/ 5736947 w 7467663"/>
              <a:gd name="connsiteY791" fmla="*/ 261367 h 6858000"/>
              <a:gd name="connsiteX792" fmla="*/ 5427012 w 7467663"/>
              <a:gd name="connsiteY792" fmla="*/ 311272 h 6858000"/>
              <a:gd name="connsiteX793" fmla="*/ 5147818 w 7467663"/>
              <a:gd name="connsiteY793" fmla="*/ 322112 h 6858000"/>
              <a:gd name="connsiteX794" fmla="*/ 5060854 w 7467663"/>
              <a:gd name="connsiteY794" fmla="*/ 311882 h 6858000"/>
              <a:gd name="connsiteX795" fmla="*/ 4945989 w 7467663"/>
              <a:gd name="connsiteY795" fmla="*/ 300516 h 6858000"/>
              <a:gd name="connsiteX796" fmla="*/ 5410479 w 7467663"/>
              <a:gd name="connsiteY796" fmla="*/ 348434 h 6858000"/>
              <a:gd name="connsiteX797" fmla="*/ 5805386 w 7467663"/>
              <a:gd name="connsiteY797" fmla="*/ 239240 h 6858000"/>
              <a:gd name="connsiteX798" fmla="*/ 5905192 w 7467663"/>
              <a:gd name="connsiteY798" fmla="*/ 163079 h 6858000"/>
              <a:gd name="connsiteX799" fmla="*/ 5865655 w 7467663"/>
              <a:gd name="connsiteY799" fmla="*/ 171901 h 6858000"/>
              <a:gd name="connsiteX800" fmla="*/ 5259740 w 7467663"/>
              <a:gd name="connsiteY800" fmla="*/ 257013 h 6858000"/>
              <a:gd name="connsiteX801" fmla="*/ 5208466 w 7467663"/>
              <a:gd name="connsiteY801" fmla="*/ 257550 h 6858000"/>
              <a:gd name="connsiteX802" fmla="*/ 4980204 w 7467663"/>
              <a:gd name="connsiteY802" fmla="*/ 271903 h 6858000"/>
              <a:gd name="connsiteX803" fmla="*/ 5068068 w 7467663"/>
              <a:gd name="connsiteY803" fmla="*/ 282244 h 6858000"/>
              <a:gd name="connsiteX804" fmla="*/ 5153231 w 7467663"/>
              <a:gd name="connsiteY804" fmla="*/ 292240 h 6858000"/>
              <a:gd name="connsiteX805" fmla="*/ 5426491 w 7467663"/>
              <a:gd name="connsiteY805" fmla="*/ 281128 h 6858000"/>
              <a:gd name="connsiteX806" fmla="*/ 5731212 w 7467663"/>
              <a:gd name="connsiteY806" fmla="*/ 231951 h 6858000"/>
              <a:gd name="connsiteX807" fmla="*/ 5905192 w 7467663"/>
              <a:gd name="connsiteY807" fmla="*/ 163079 h 6858000"/>
              <a:gd name="connsiteX808" fmla="*/ 5944437 w 7467663"/>
              <a:gd name="connsiteY808" fmla="*/ 113829 h 6858000"/>
              <a:gd name="connsiteX809" fmla="*/ 5825032 w 7467663"/>
              <a:gd name="connsiteY809" fmla="*/ 146405 h 6858000"/>
              <a:gd name="connsiteX810" fmla="*/ 4955599 w 7467663"/>
              <a:gd name="connsiteY810" fmla="*/ 247008 h 6858000"/>
              <a:gd name="connsiteX811" fmla="*/ 5210104 w 7467663"/>
              <a:gd name="connsiteY811" fmla="*/ 228123 h 6858000"/>
              <a:gd name="connsiteX812" fmla="*/ 5261015 w 7467663"/>
              <a:gd name="connsiteY812" fmla="*/ 227087 h 6858000"/>
              <a:gd name="connsiteX813" fmla="*/ 5861181 w 7467663"/>
              <a:gd name="connsiteY813" fmla="*/ 143093 h 6858000"/>
              <a:gd name="connsiteX814" fmla="*/ 5961252 w 7467663"/>
              <a:gd name="connsiteY814" fmla="*/ 114820 h 6858000"/>
              <a:gd name="connsiteX815" fmla="*/ 5944437 w 7467663"/>
              <a:gd name="connsiteY815" fmla="*/ 113829 h 6858000"/>
              <a:gd name="connsiteX816" fmla="*/ 3882765 w 7467663"/>
              <a:gd name="connsiteY816" fmla="*/ 0 h 6858000"/>
              <a:gd name="connsiteX817" fmla="*/ 3995099 w 7467663"/>
              <a:gd name="connsiteY817" fmla="*/ 0 h 6858000"/>
              <a:gd name="connsiteX818" fmla="*/ 4163818 w 7467663"/>
              <a:gd name="connsiteY818" fmla="*/ 234104 h 6858000"/>
              <a:gd name="connsiteX819" fmla="*/ 4172099 w 7467663"/>
              <a:gd name="connsiteY819" fmla="*/ 234207 h 6858000"/>
              <a:gd name="connsiteX820" fmla="*/ 4784282 w 7467663"/>
              <a:gd name="connsiteY820" fmla="*/ 276561 h 6858000"/>
              <a:gd name="connsiteX821" fmla="*/ 4801687 w 7467663"/>
              <a:gd name="connsiteY821" fmla="*/ 267764 h 6858000"/>
              <a:gd name="connsiteX822" fmla="*/ 6082788 w 7467663"/>
              <a:gd name="connsiteY822" fmla="*/ 64119 h 6858000"/>
              <a:gd name="connsiteX823" fmla="*/ 6099442 w 7467663"/>
              <a:gd name="connsiteY823" fmla="*/ 82568 h 6858000"/>
              <a:gd name="connsiteX824" fmla="*/ 4804137 w 7467663"/>
              <a:gd name="connsiteY824" fmla="*/ 320931 h 6858000"/>
              <a:gd name="connsiteX825" fmla="*/ 4227047 w 7467663"/>
              <a:gd name="connsiteY825" fmla="*/ 313415 h 6858000"/>
              <a:gd name="connsiteX826" fmla="*/ 4346041 w 7467663"/>
              <a:gd name="connsiteY826" fmla="*/ 456086 h 6858000"/>
              <a:gd name="connsiteX827" fmla="*/ 4870967 w 7467663"/>
              <a:gd name="connsiteY827" fmla="*/ 963061 h 6858000"/>
              <a:gd name="connsiteX828" fmla="*/ 4889647 w 7467663"/>
              <a:gd name="connsiteY828" fmla="*/ 957147 h 6858000"/>
              <a:gd name="connsiteX829" fmla="*/ 5422504 w 7467663"/>
              <a:gd name="connsiteY829" fmla="*/ 805191 h 6858000"/>
              <a:gd name="connsiteX830" fmla="*/ 6087656 w 7467663"/>
              <a:gd name="connsiteY830" fmla="*/ 826703 h 6858000"/>
              <a:gd name="connsiteX831" fmla="*/ 6058717 w 7467663"/>
              <a:gd name="connsiteY831" fmla="*/ 865992 h 6858000"/>
              <a:gd name="connsiteX832" fmla="*/ 4974153 w 7467663"/>
              <a:gd name="connsiteY832" fmla="*/ 1045456 h 6858000"/>
              <a:gd name="connsiteX833" fmla="*/ 5627835 w 7467663"/>
              <a:gd name="connsiteY833" fmla="*/ 1472077 h 6858000"/>
              <a:gd name="connsiteX834" fmla="*/ 5629817 w 7467663"/>
              <a:gd name="connsiteY834" fmla="*/ 1471412 h 6858000"/>
              <a:gd name="connsiteX835" fmla="*/ 5634124 w 7467663"/>
              <a:gd name="connsiteY835" fmla="*/ 1470572 h 6858000"/>
              <a:gd name="connsiteX836" fmla="*/ 5755832 w 7467663"/>
              <a:gd name="connsiteY836" fmla="*/ 1383886 h 6858000"/>
              <a:gd name="connsiteX837" fmla="*/ 6014186 w 7467663"/>
              <a:gd name="connsiteY837" fmla="*/ 1279799 h 6858000"/>
              <a:gd name="connsiteX838" fmla="*/ 6901619 w 7467663"/>
              <a:gd name="connsiteY838" fmla="*/ 1047874 h 6858000"/>
              <a:gd name="connsiteX839" fmla="*/ 6931566 w 7467663"/>
              <a:gd name="connsiteY839" fmla="*/ 1062034 h 6858000"/>
              <a:gd name="connsiteX840" fmla="*/ 5790982 w 7467663"/>
              <a:gd name="connsiteY840" fmla="*/ 1561380 h 6858000"/>
              <a:gd name="connsiteX841" fmla="*/ 6188971 w 7467663"/>
              <a:gd name="connsiteY841" fmla="*/ 1755168 h 6858000"/>
              <a:gd name="connsiteX842" fmla="*/ 6202446 w 7467663"/>
              <a:gd name="connsiteY842" fmla="*/ 1752268 h 6858000"/>
              <a:gd name="connsiteX843" fmla="*/ 7179560 w 7467663"/>
              <a:gd name="connsiteY843" fmla="*/ 1467551 h 6858000"/>
              <a:gd name="connsiteX844" fmla="*/ 7158730 w 7467663"/>
              <a:gd name="connsiteY844" fmla="*/ 1507835 h 6858000"/>
              <a:gd name="connsiteX845" fmla="*/ 6326959 w 7467663"/>
              <a:gd name="connsiteY845" fmla="*/ 1817686 h 6858000"/>
              <a:gd name="connsiteX846" fmla="*/ 6537433 w 7467663"/>
              <a:gd name="connsiteY846" fmla="*/ 1907790 h 6858000"/>
              <a:gd name="connsiteX847" fmla="*/ 6550221 w 7467663"/>
              <a:gd name="connsiteY847" fmla="*/ 1910729 h 6858000"/>
              <a:gd name="connsiteX848" fmla="*/ 6964438 w 7467663"/>
              <a:gd name="connsiteY848" fmla="*/ 2209505 h 6858000"/>
              <a:gd name="connsiteX849" fmla="*/ 7367862 w 7467663"/>
              <a:gd name="connsiteY849" fmla="*/ 2806833 h 6858000"/>
              <a:gd name="connsiteX850" fmla="*/ 7364329 w 7467663"/>
              <a:gd name="connsiteY850" fmla="*/ 2826907 h 6858000"/>
              <a:gd name="connsiteX851" fmla="*/ 7290545 w 7467663"/>
              <a:gd name="connsiteY851" fmla="*/ 2850663 h 6858000"/>
              <a:gd name="connsiteX852" fmla="*/ 6472036 w 7467663"/>
              <a:gd name="connsiteY852" fmla="*/ 1959003 h 6858000"/>
              <a:gd name="connsiteX853" fmla="*/ 5792897 w 7467663"/>
              <a:gd name="connsiteY853" fmla="*/ 1647747 h 6858000"/>
              <a:gd name="connsiteX854" fmla="*/ 5842751 w 7467663"/>
              <a:gd name="connsiteY854" fmla="*/ 1816112 h 6858000"/>
              <a:gd name="connsiteX855" fmla="*/ 5847424 w 7467663"/>
              <a:gd name="connsiteY855" fmla="*/ 1815776 h 6858000"/>
              <a:gd name="connsiteX856" fmla="*/ 6399821 w 7467663"/>
              <a:gd name="connsiteY856" fmla="*/ 2344799 h 6858000"/>
              <a:gd name="connsiteX857" fmla="*/ 6323232 w 7467663"/>
              <a:gd name="connsiteY857" fmla="*/ 2389634 h 6858000"/>
              <a:gd name="connsiteX858" fmla="*/ 5942958 w 7467663"/>
              <a:gd name="connsiteY858" fmla="*/ 2077708 h 6858000"/>
              <a:gd name="connsiteX859" fmla="*/ 5921559 w 7467663"/>
              <a:gd name="connsiteY859" fmla="*/ 2378596 h 6858000"/>
              <a:gd name="connsiteX860" fmla="*/ 5817651 w 7467663"/>
              <a:gd name="connsiteY860" fmla="*/ 3023919 h 6858000"/>
              <a:gd name="connsiteX861" fmla="*/ 5729634 w 7467663"/>
              <a:gd name="connsiteY861" fmla="*/ 3051849 h 6858000"/>
              <a:gd name="connsiteX862" fmla="*/ 5611018 w 7467663"/>
              <a:gd name="connsiteY862" fmla="*/ 2316769 h 6858000"/>
              <a:gd name="connsiteX863" fmla="*/ 5687608 w 7467663"/>
              <a:gd name="connsiteY863" fmla="*/ 2039972 h 6858000"/>
              <a:gd name="connsiteX864" fmla="*/ 5657554 w 7467663"/>
              <a:gd name="connsiteY864" fmla="*/ 1576445 h 6858000"/>
              <a:gd name="connsiteX865" fmla="*/ 5150475 w 7467663"/>
              <a:gd name="connsiteY865" fmla="*/ 1274012 h 6858000"/>
              <a:gd name="connsiteX866" fmla="*/ 5349142 w 7467663"/>
              <a:gd name="connsiteY866" fmla="*/ 2204405 h 6858000"/>
              <a:gd name="connsiteX867" fmla="*/ 5262214 w 7467663"/>
              <a:gd name="connsiteY867" fmla="*/ 2233836 h 6858000"/>
              <a:gd name="connsiteX868" fmla="*/ 4981539 w 7467663"/>
              <a:gd name="connsiteY868" fmla="*/ 1542201 h 6858000"/>
              <a:gd name="connsiteX869" fmla="*/ 4958461 w 7467663"/>
              <a:gd name="connsiteY869" fmla="*/ 1136957 h 6858000"/>
              <a:gd name="connsiteX870" fmla="*/ 4655015 w 7467663"/>
              <a:gd name="connsiteY870" fmla="*/ 891426 h 6858000"/>
              <a:gd name="connsiteX871" fmla="*/ 4348002 w 7467663"/>
              <a:gd name="connsiteY871" fmla="*/ 2205895 h 6858000"/>
              <a:gd name="connsiteX872" fmla="*/ 4262250 w 7467663"/>
              <a:gd name="connsiteY872" fmla="*/ 2219972 h 6858000"/>
              <a:gd name="connsiteX873" fmla="*/ 4550611 w 7467663"/>
              <a:gd name="connsiteY873" fmla="*/ 817540 h 6858000"/>
              <a:gd name="connsiteX874" fmla="*/ 4564418 w 7467663"/>
              <a:gd name="connsiteY874" fmla="*/ 808293 h 6858000"/>
              <a:gd name="connsiteX875" fmla="*/ 4266388 w 7467663"/>
              <a:gd name="connsiteY875" fmla="*/ 500083 h 6858000"/>
              <a:gd name="connsiteX876" fmla="*/ 4032842 w 7467663"/>
              <a:gd name="connsiteY876" fmla="*/ 211809 h 6858000"/>
              <a:gd name="connsiteX877" fmla="*/ 3882765 w 7467663"/>
              <a:gd name="connsiteY877" fmla="*/ 0 h 6858000"/>
              <a:gd name="connsiteX878" fmla="*/ 3721337 w 7467663"/>
              <a:gd name="connsiteY878" fmla="*/ 0 h 6858000"/>
              <a:gd name="connsiteX879" fmla="*/ 3797544 w 7467663"/>
              <a:gd name="connsiteY879" fmla="*/ 0 h 6858000"/>
              <a:gd name="connsiteX880" fmla="*/ 3775734 w 7467663"/>
              <a:gd name="connsiteY880" fmla="*/ 95131 h 6858000"/>
              <a:gd name="connsiteX881" fmla="*/ 3724807 w 7467663"/>
              <a:gd name="connsiteY881" fmla="*/ 272257 h 6858000"/>
              <a:gd name="connsiteX882" fmla="*/ 3726844 w 7467663"/>
              <a:gd name="connsiteY882" fmla="*/ 282988 h 6858000"/>
              <a:gd name="connsiteX883" fmla="*/ 3742664 w 7467663"/>
              <a:gd name="connsiteY883" fmla="*/ 279918 h 6858000"/>
              <a:gd name="connsiteX884" fmla="*/ 4103910 w 7467663"/>
              <a:gd name="connsiteY884" fmla="*/ 1161917 h 6858000"/>
              <a:gd name="connsiteX885" fmla="*/ 4020269 w 7467663"/>
              <a:gd name="connsiteY885" fmla="*/ 1200406 h 6858000"/>
              <a:gd name="connsiteX886" fmla="*/ 3674882 w 7467663"/>
              <a:gd name="connsiteY886" fmla="*/ 488524 h 6858000"/>
              <a:gd name="connsiteX887" fmla="*/ 3132682 w 7467663"/>
              <a:gd name="connsiteY887" fmla="*/ 1072284 h 6858000"/>
              <a:gd name="connsiteX888" fmla="*/ 2716346 w 7467663"/>
              <a:gd name="connsiteY888" fmla="*/ 1276376 h 6858000"/>
              <a:gd name="connsiteX889" fmla="*/ 2716772 w 7467663"/>
              <a:gd name="connsiteY889" fmla="*/ 1255462 h 6858000"/>
              <a:gd name="connsiteX890" fmla="*/ 3471096 w 7467663"/>
              <a:gd name="connsiteY890" fmla="*/ 437072 h 6858000"/>
              <a:gd name="connsiteX891" fmla="*/ 3639057 w 7467663"/>
              <a:gd name="connsiteY891" fmla="*/ 286334 h 6858000"/>
              <a:gd name="connsiteX892" fmla="*/ 3640309 w 7467663"/>
              <a:gd name="connsiteY892" fmla="*/ 284664 h 6858000"/>
              <a:gd name="connsiteX893" fmla="*/ 3646022 w 7467663"/>
              <a:gd name="connsiteY893" fmla="*/ 276711 h 6858000"/>
              <a:gd name="connsiteX894" fmla="*/ 3707943 w 7467663"/>
              <a:gd name="connsiteY894" fmla="*/ 65958 h 6858000"/>
              <a:gd name="connsiteX895" fmla="*/ 3721337 w 7467663"/>
              <a:gd name="connsiteY895" fmla="*/ 0 h 6858000"/>
              <a:gd name="connsiteX896" fmla="*/ 2867960 w 7467663"/>
              <a:gd name="connsiteY896" fmla="*/ 0 h 6858000"/>
              <a:gd name="connsiteX897" fmla="*/ 2926351 w 7467663"/>
              <a:gd name="connsiteY897" fmla="*/ 0 h 6858000"/>
              <a:gd name="connsiteX898" fmla="*/ 2902823 w 7467663"/>
              <a:gd name="connsiteY898" fmla="*/ 262929 h 6858000"/>
              <a:gd name="connsiteX899" fmla="*/ 2940663 w 7467663"/>
              <a:gd name="connsiteY899" fmla="*/ 140884 h 6858000"/>
              <a:gd name="connsiteX900" fmla="*/ 2947039 w 7467663"/>
              <a:gd name="connsiteY900" fmla="*/ 122524 h 6858000"/>
              <a:gd name="connsiteX901" fmla="*/ 2984316 w 7467663"/>
              <a:gd name="connsiteY901" fmla="*/ 0 h 6858000"/>
              <a:gd name="connsiteX902" fmla="*/ 3016114 w 7467663"/>
              <a:gd name="connsiteY902" fmla="*/ 0 h 6858000"/>
              <a:gd name="connsiteX903" fmla="*/ 2979949 w 7467663"/>
              <a:gd name="connsiteY903" fmla="*/ 119274 h 6858000"/>
              <a:gd name="connsiteX904" fmla="*/ 3023879 w 7467663"/>
              <a:gd name="connsiteY904" fmla="*/ 0 h 6858000"/>
              <a:gd name="connsiteX905" fmla="*/ 3105400 w 7467663"/>
              <a:gd name="connsiteY905" fmla="*/ 0 h 6858000"/>
              <a:gd name="connsiteX906" fmla="*/ 3094669 w 7467663"/>
              <a:gd name="connsiteY906" fmla="*/ 30308 h 6858000"/>
              <a:gd name="connsiteX907" fmla="*/ 2901945 w 7467663"/>
              <a:gd name="connsiteY907" fmla="*/ 466538 h 6858000"/>
              <a:gd name="connsiteX908" fmla="*/ 2815209 w 7467663"/>
              <a:gd name="connsiteY908" fmla="*/ 497361 h 6858000"/>
              <a:gd name="connsiteX909" fmla="*/ 2844845 w 7467663"/>
              <a:gd name="connsiteY909" fmla="*/ 127638 h 6858000"/>
              <a:gd name="connsiteX910" fmla="*/ 2867960 w 7467663"/>
              <a:gd name="connsiteY910" fmla="*/ 0 h 6858000"/>
              <a:gd name="connsiteX911" fmla="*/ 1057230 w 7467663"/>
              <a:gd name="connsiteY911" fmla="*/ 0 h 6858000"/>
              <a:gd name="connsiteX912" fmla="*/ 1111003 w 7467663"/>
              <a:gd name="connsiteY912" fmla="*/ 0 h 6858000"/>
              <a:gd name="connsiteX913" fmla="*/ 1125553 w 7467663"/>
              <a:gd name="connsiteY913" fmla="*/ 52588 h 6858000"/>
              <a:gd name="connsiteX914" fmla="*/ 1304276 w 7467663"/>
              <a:gd name="connsiteY914" fmla="*/ 476275 h 6858000"/>
              <a:gd name="connsiteX915" fmla="*/ 1492066 w 7467663"/>
              <a:gd name="connsiteY915" fmla="*/ 886333 h 6858000"/>
              <a:gd name="connsiteX916" fmla="*/ 1423698 w 7467663"/>
              <a:gd name="connsiteY916" fmla="*/ 710817 h 6858000"/>
              <a:gd name="connsiteX917" fmla="*/ 1357609 w 7467663"/>
              <a:gd name="connsiteY917" fmla="*/ 532892 h 6858000"/>
              <a:gd name="connsiteX918" fmla="*/ 1309550 w 7467663"/>
              <a:gd name="connsiteY918" fmla="*/ 374031 h 6858000"/>
              <a:gd name="connsiteX919" fmla="*/ 1193673 w 7467663"/>
              <a:gd name="connsiteY919" fmla="*/ 49533 h 6858000"/>
              <a:gd name="connsiteX920" fmla="*/ 1164391 w 7467663"/>
              <a:gd name="connsiteY920" fmla="*/ 0 h 6858000"/>
              <a:gd name="connsiteX921" fmla="*/ 1200666 w 7467663"/>
              <a:gd name="connsiteY921" fmla="*/ 0 h 6858000"/>
              <a:gd name="connsiteX922" fmla="*/ 1223408 w 7467663"/>
              <a:gd name="connsiteY922" fmla="*/ 38996 h 6858000"/>
              <a:gd name="connsiteX923" fmla="*/ 1339635 w 7467663"/>
              <a:gd name="connsiteY923" fmla="*/ 365517 h 6858000"/>
              <a:gd name="connsiteX924" fmla="*/ 1387469 w 7467663"/>
              <a:gd name="connsiteY924" fmla="*/ 523079 h 6858000"/>
              <a:gd name="connsiteX925" fmla="*/ 1452685 w 7467663"/>
              <a:gd name="connsiteY925" fmla="*/ 699806 h 6858000"/>
              <a:gd name="connsiteX926" fmla="*/ 1492092 w 7467663"/>
              <a:gd name="connsiteY926" fmla="*/ 800424 h 6858000"/>
              <a:gd name="connsiteX927" fmla="*/ 1455302 w 7467663"/>
              <a:gd name="connsiteY927" fmla="*/ 632913 h 6858000"/>
              <a:gd name="connsiteX928" fmla="*/ 1222336 w 7467663"/>
              <a:gd name="connsiteY928" fmla="*/ 9480 h 6858000"/>
              <a:gd name="connsiteX929" fmla="*/ 1214634 w 7467663"/>
              <a:gd name="connsiteY929" fmla="*/ 0 h 6858000"/>
              <a:gd name="connsiteX930" fmla="*/ 1289827 w 7467663"/>
              <a:gd name="connsiteY930" fmla="*/ 0 h 6858000"/>
              <a:gd name="connsiteX931" fmla="*/ 1321076 w 7467663"/>
              <a:gd name="connsiteY931" fmla="*/ 59722 h 6858000"/>
              <a:gd name="connsiteX932" fmla="*/ 1512579 w 7467663"/>
              <a:gd name="connsiteY932" fmla="*/ 626441 h 6858000"/>
              <a:gd name="connsiteX933" fmla="*/ 1506076 w 7467663"/>
              <a:gd name="connsiteY933" fmla="*/ 1089289 h 6858000"/>
              <a:gd name="connsiteX934" fmla="*/ 1486346 w 7467663"/>
              <a:gd name="connsiteY934" fmla="*/ 1079919 h 6858000"/>
              <a:gd name="connsiteX935" fmla="*/ 1070511 w 7467663"/>
              <a:gd name="connsiteY935" fmla="*/ 48609 h 6858000"/>
              <a:gd name="connsiteX936" fmla="*/ 1057230 w 7467663"/>
              <a:gd name="connsiteY936" fmla="*/ 0 h 6858000"/>
              <a:gd name="connsiteX937" fmla="*/ 43151 w 7467663"/>
              <a:gd name="connsiteY937" fmla="*/ 0 h 6858000"/>
              <a:gd name="connsiteX938" fmla="*/ 95283 w 7467663"/>
              <a:gd name="connsiteY938" fmla="*/ 0 h 6858000"/>
              <a:gd name="connsiteX939" fmla="*/ 300708 w 7467663"/>
              <a:gd name="connsiteY939" fmla="*/ 154571 h 6858000"/>
              <a:gd name="connsiteX940" fmla="*/ 530414 w 7467663"/>
              <a:gd name="connsiteY940" fmla="*/ 354673 h 6858000"/>
              <a:gd name="connsiteX941" fmla="*/ 333785 w 7467663"/>
              <a:gd name="connsiteY941" fmla="*/ 161564 h 6858000"/>
              <a:gd name="connsiteX942" fmla="*/ 147005 w 7467663"/>
              <a:gd name="connsiteY942" fmla="*/ 0 h 6858000"/>
              <a:gd name="connsiteX943" fmla="*/ 272509 w 7467663"/>
              <a:gd name="connsiteY943" fmla="*/ 0 h 6858000"/>
              <a:gd name="connsiteX944" fmla="*/ 326276 w 7467663"/>
              <a:gd name="connsiteY944" fmla="*/ 45847 h 6858000"/>
              <a:gd name="connsiteX945" fmla="*/ 823759 w 7467663"/>
              <a:gd name="connsiteY945" fmla="*/ 574145 h 6858000"/>
              <a:gd name="connsiteX946" fmla="*/ 811254 w 7467663"/>
              <a:gd name="connsiteY946" fmla="*/ 665546 h 6858000"/>
              <a:gd name="connsiteX947" fmla="*/ 154042 w 7467663"/>
              <a:gd name="connsiteY947" fmla="*/ 261522 h 6858000"/>
              <a:gd name="connsiteX948" fmla="*/ 13550 w 7467663"/>
              <a:gd name="connsiteY948" fmla="*/ 158423 h 6858000"/>
              <a:gd name="connsiteX949" fmla="*/ 0 w 7467663"/>
              <a:gd name="connsiteY949" fmla="*/ 146618 h 6858000"/>
              <a:gd name="connsiteX950" fmla="*/ 0 w 7467663"/>
              <a:gd name="connsiteY950" fmla="*/ 59161 h 6858000"/>
              <a:gd name="connsiteX951" fmla="*/ 45427 w 7467663"/>
              <a:gd name="connsiteY951" fmla="*/ 101078 h 6858000"/>
              <a:gd name="connsiteX952" fmla="*/ 630103 w 7467663"/>
              <a:gd name="connsiteY952" fmla="*/ 485885 h 6858000"/>
              <a:gd name="connsiteX953" fmla="*/ 532040 w 7467663"/>
              <a:gd name="connsiteY953" fmla="*/ 399359 h 6858000"/>
              <a:gd name="connsiteX954" fmla="*/ 517618 w 7467663"/>
              <a:gd name="connsiteY954" fmla="*/ 385726 h 6858000"/>
              <a:gd name="connsiteX955" fmla="*/ 285074 w 7467663"/>
              <a:gd name="connsiteY955" fmla="*/ 182755 h 6858000"/>
              <a:gd name="connsiteX956" fmla="*/ 43151 w 7467663"/>
              <a:gd name="connsiteY95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467600 w 7467600"/>
              <a:gd name="connsiteY75" fmla="*/ 6334256 h 6858000"/>
              <a:gd name="connsiteX76" fmla="*/ 7454976 w 7467600"/>
              <a:gd name="connsiteY76" fmla="*/ 6318297 h 6858000"/>
              <a:gd name="connsiteX77" fmla="*/ 1456157 w 7467600"/>
              <a:gd name="connsiteY77" fmla="*/ 5371404 h 6858000"/>
              <a:gd name="connsiteX78" fmla="*/ 1244432 w 7467600"/>
              <a:gd name="connsiteY78" fmla="*/ 5385601 h 6858000"/>
              <a:gd name="connsiteX79" fmla="*/ 973990 w 7467600"/>
              <a:gd name="connsiteY79" fmla="*/ 5424940 h 6858000"/>
              <a:gd name="connsiteX80" fmla="*/ 1103809 w 7467600"/>
              <a:gd name="connsiteY80" fmla="*/ 5433720 h 6858000"/>
              <a:gd name="connsiteX81" fmla="*/ 1123454 w 7467600"/>
              <a:gd name="connsiteY81" fmla="*/ 5435727 h 6858000"/>
              <a:gd name="connsiteX82" fmla="*/ 1737017 w 7467600"/>
              <a:gd name="connsiteY82" fmla="*/ 5452183 h 6858000"/>
              <a:gd name="connsiteX83" fmla="*/ 1824397 w 7467600"/>
              <a:gd name="connsiteY83" fmla="*/ 5447757 h 6858000"/>
              <a:gd name="connsiteX84" fmla="*/ 2070059 w 7467600"/>
              <a:gd name="connsiteY84" fmla="*/ 5441660 h 6858000"/>
              <a:gd name="connsiteX85" fmla="*/ 1456157 w 7467600"/>
              <a:gd name="connsiteY85" fmla="*/ 5371404 h 6858000"/>
              <a:gd name="connsiteX86" fmla="*/ 4988186 w 7467600"/>
              <a:gd name="connsiteY86" fmla="*/ 5216467 h 6858000"/>
              <a:gd name="connsiteX87" fmla="*/ 4777334 w 7467600"/>
              <a:gd name="connsiteY87" fmla="*/ 5406072 h 6858000"/>
              <a:gd name="connsiteX88" fmla="*/ 4718341 w 7467600"/>
              <a:gd name="connsiteY88" fmla="*/ 5468043 h 6858000"/>
              <a:gd name="connsiteX89" fmla="*/ 4604655 w 7467600"/>
              <a:gd name="connsiteY89" fmla="*/ 5583434 h 6858000"/>
              <a:gd name="connsiteX90" fmla="*/ 4565074 w 7467600"/>
              <a:gd name="connsiteY90" fmla="*/ 5618550 h 6858000"/>
              <a:gd name="connsiteX91" fmla="*/ 4988186 w 7467600"/>
              <a:gd name="connsiteY91" fmla="*/ 5216467 h 6858000"/>
              <a:gd name="connsiteX92" fmla="*/ 4978032 w 7467600"/>
              <a:gd name="connsiteY92" fmla="*/ 5183809 h 6858000"/>
              <a:gd name="connsiteX93" fmla="*/ 4463413 w 7467600"/>
              <a:gd name="connsiteY93" fmla="*/ 5615162 h 6858000"/>
              <a:gd name="connsiteX94" fmla="*/ 4358134 w 7467600"/>
              <a:gd name="connsiteY94" fmla="*/ 5742791 h 6858000"/>
              <a:gd name="connsiteX95" fmla="*/ 4376219 w 7467600"/>
              <a:gd name="connsiteY95" fmla="*/ 5729027 h 6858000"/>
              <a:gd name="connsiteX96" fmla="*/ 4582340 w 7467600"/>
              <a:gd name="connsiteY96" fmla="*/ 5561037 h 6858000"/>
              <a:gd name="connsiteX97" fmla="*/ 4694684 w 7467600"/>
              <a:gd name="connsiteY97" fmla="*/ 5447098 h 6858000"/>
              <a:gd name="connsiteX98" fmla="*/ 4754123 w 7467600"/>
              <a:gd name="connsiteY98" fmla="*/ 5384643 h 6858000"/>
              <a:gd name="connsiteX99" fmla="*/ 4978032 w 7467600"/>
              <a:gd name="connsiteY99" fmla="*/ 5183809 h 6858000"/>
              <a:gd name="connsiteX100" fmla="*/ 1903353 w 7467600"/>
              <a:gd name="connsiteY100" fmla="*/ 5044827 h 6858000"/>
              <a:gd name="connsiteX101" fmla="*/ 1936931 w 7467600"/>
              <a:gd name="connsiteY101" fmla="*/ 5093954 h 6858000"/>
              <a:gd name="connsiteX102" fmla="*/ 2195868 w 7467600"/>
              <a:gd name="connsiteY102" fmla="*/ 5396574 h 6858000"/>
              <a:gd name="connsiteX103" fmla="*/ 2088852 w 7467600"/>
              <a:gd name="connsiteY103" fmla="*/ 5166123 h 6858000"/>
              <a:gd name="connsiteX104" fmla="*/ 1958241 w 7467600"/>
              <a:gd name="connsiteY104" fmla="*/ 5067955 h 6858000"/>
              <a:gd name="connsiteX105" fmla="*/ 1903353 w 7467600"/>
              <a:gd name="connsiteY105" fmla="*/ 5044827 h 6858000"/>
              <a:gd name="connsiteX106" fmla="*/ 1979378 w 7467600"/>
              <a:gd name="connsiteY106" fmla="*/ 4769504 h 6858000"/>
              <a:gd name="connsiteX107" fmla="*/ 2882120 w 7467600"/>
              <a:gd name="connsiteY107" fmla="*/ 5064547 h 6858000"/>
              <a:gd name="connsiteX108" fmla="*/ 2793103 w 7467600"/>
              <a:gd name="connsiteY108" fmla="*/ 5039699 h 6858000"/>
              <a:gd name="connsiteX109" fmla="*/ 2770041 w 7467600"/>
              <a:gd name="connsiteY109" fmla="*/ 5033634 h 6858000"/>
              <a:gd name="connsiteX110" fmla="*/ 1979378 w 7467600"/>
              <a:gd name="connsiteY110" fmla="*/ 4769504 h 6858000"/>
              <a:gd name="connsiteX111" fmla="*/ 1927410 w 7467600"/>
              <a:gd name="connsiteY111" fmla="*/ 4716164 h 6858000"/>
              <a:gd name="connsiteX112" fmla="*/ 1959587 w 7467600"/>
              <a:gd name="connsiteY112" fmla="*/ 4728849 h 6858000"/>
              <a:gd name="connsiteX113" fmla="*/ 2777707 w 7467600"/>
              <a:gd name="connsiteY113" fmla="*/ 5003991 h 6858000"/>
              <a:gd name="connsiteX114" fmla="*/ 2800768 w 7467600"/>
              <a:gd name="connsiteY114" fmla="*/ 5010056 h 6858000"/>
              <a:gd name="connsiteX115" fmla="*/ 2879408 w 7467600"/>
              <a:gd name="connsiteY115" fmla="*/ 5031590 h 6858000"/>
              <a:gd name="connsiteX116" fmla="*/ 2862295 w 7467600"/>
              <a:gd name="connsiteY116" fmla="*/ 5022958 h 6858000"/>
              <a:gd name="connsiteX117" fmla="*/ 2813343 w 7467600"/>
              <a:gd name="connsiteY117" fmla="*/ 4998369 h 6858000"/>
              <a:gd name="connsiteX118" fmla="*/ 2646245 w 7467600"/>
              <a:gd name="connsiteY118" fmla="*/ 4930999 h 6858000"/>
              <a:gd name="connsiteX119" fmla="*/ 1999243 w 7467600"/>
              <a:gd name="connsiteY119" fmla="*/ 4730524 h 6858000"/>
              <a:gd name="connsiteX120" fmla="*/ 1979527 w 7467600"/>
              <a:gd name="connsiteY120" fmla="*/ 4726651 h 6858000"/>
              <a:gd name="connsiteX121" fmla="*/ 1927410 w 7467600"/>
              <a:gd name="connsiteY121" fmla="*/ 4716164 h 6858000"/>
              <a:gd name="connsiteX122" fmla="*/ 1997014 w 7467600"/>
              <a:gd name="connsiteY122" fmla="*/ 4698007 h 6858000"/>
              <a:gd name="connsiteX123" fmla="*/ 2005458 w 7467600"/>
              <a:gd name="connsiteY123" fmla="*/ 4699540 h 6858000"/>
              <a:gd name="connsiteX124" fmla="*/ 2657186 w 7467600"/>
              <a:gd name="connsiteY124" fmla="*/ 4901687 h 6858000"/>
              <a:gd name="connsiteX125" fmla="*/ 2826662 w 7467600"/>
              <a:gd name="connsiteY125" fmla="*/ 4970362 h 6858000"/>
              <a:gd name="connsiteX126" fmla="*/ 2876100 w 7467600"/>
              <a:gd name="connsiteY126" fmla="*/ 4995397 h 6858000"/>
              <a:gd name="connsiteX127" fmla="*/ 3042600 w 7467600"/>
              <a:gd name="connsiteY127" fmla="*/ 5059532 h 6858000"/>
              <a:gd name="connsiteX128" fmla="*/ 1997014 w 7467600"/>
              <a:gd name="connsiteY128" fmla="*/ 4698007 h 6858000"/>
              <a:gd name="connsiteX129" fmla="*/ 2305292 w 7467600"/>
              <a:gd name="connsiteY129" fmla="*/ 4219492 h 6858000"/>
              <a:gd name="connsiteX130" fmla="*/ 3360922 w 7467600"/>
              <a:gd name="connsiteY130" fmla="*/ 4529373 h 6858000"/>
              <a:gd name="connsiteX131" fmla="*/ 3492420 w 7467600"/>
              <a:gd name="connsiteY131" fmla="*/ 4510145 h 6858000"/>
              <a:gd name="connsiteX132" fmla="*/ 3364086 w 7467600"/>
              <a:gd name="connsiteY132" fmla="*/ 4480340 h 6858000"/>
              <a:gd name="connsiteX133" fmla="*/ 3225818 w 7467600"/>
              <a:gd name="connsiteY133" fmla="*/ 4411822 h 6858000"/>
              <a:gd name="connsiteX134" fmla="*/ 3129696 w 7467600"/>
              <a:gd name="connsiteY134" fmla="*/ 4360704 h 6858000"/>
              <a:gd name="connsiteX135" fmla="*/ 2814545 w 7467600"/>
              <a:gd name="connsiteY135" fmla="*/ 4282955 h 6858000"/>
              <a:gd name="connsiteX136" fmla="*/ 2305292 w 7467600"/>
              <a:gd name="connsiteY136" fmla="*/ 4219492 h 6858000"/>
              <a:gd name="connsiteX137" fmla="*/ 2626982 w 7467600"/>
              <a:gd name="connsiteY137" fmla="*/ 4206450 h 6858000"/>
              <a:gd name="connsiteX138" fmla="*/ 2490617 w 7467600"/>
              <a:gd name="connsiteY138" fmla="*/ 4206951 h 6858000"/>
              <a:gd name="connsiteX139" fmla="*/ 2819869 w 7467600"/>
              <a:gd name="connsiteY139" fmla="*/ 4252936 h 6858000"/>
              <a:gd name="connsiteX140" fmla="*/ 3143018 w 7467600"/>
              <a:gd name="connsiteY140" fmla="*/ 4332698 h 6858000"/>
              <a:gd name="connsiteX141" fmla="*/ 3241520 w 7467600"/>
              <a:gd name="connsiteY141" fmla="*/ 4385112 h 6858000"/>
              <a:gd name="connsiteX142" fmla="*/ 3374575 w 7467600"/>
              <a:gd name="connsiteY142" fmla="*/ 4451517 h 6858000"/>
              <a:gd name="connsiteX143" fmla="*/ 3505221 w 7467600"/>
              <a:gd name="connsiteY143" fmla="*/ 4480757 h 6858000"/>
              <a:gd name="connsiteX144" fmla="*/ 2626982 w 7467600"/>
              <a:gd name="connsiteY144" fmla="*/ 4206450 h 6858000"/>
              <a:gd name="connsiteX145" fmla="*/ 1310106 w 7467600"/>
              <a:gd name="connsiteY145" fmla="*/ 3943217 h 6858000"/>
              <a:gd name="connsiteX146" fmla="*/ 854994 w 7467600"/>
              <a:gd name="connsiteY146" fmla="*/ 4399136 h 6858000"/>
              <a:gd name="connsiteX147" fmla="*/ 742462 w 7467600"/>
              <a:gd name="connsiteY147" fmla="*/ 4594648 h 6858000"/>
              <a:gd name="connsiteX148" fmla="*/ 820602 w 7467600"/>
              <a:gd name="connsiteY148" fmla="*/ 4485915 h 6858000"/>
              <a:gd name="connsiteX149" fmla="*/ 878295 w 7467600"/>
              <a:gd name="connsiteY149" fmla="*/ 4403594 h 6858000"/>
              <a:gd name="connsiteX150" fmla="*/ 1240607 w 7467600"/>
              <a:gd name="connsiteY150" fmla="*/ 4010401 h 6858000"/>
              <a:gd name="connsiteX151" fmla="*/ 1310106 w 7467600"/>
              <a:gd name="connsiteY151" fmla="*/ 3943217 h 6858000"/>
              <a:gd name="connsiteX152" fmla="*/ 1423113 w 7467600"/>
              <a:gd name="connsiteY152" fmla="*/ 3874565 h 6858000"/>
              <a:gd name="connsiteX153" fmla="*/ 1260565 w 7467600"/>
              <a:gd name="connsiteY153" fmla="*/ 4031982 h 6858000"/>
              <a:gd name="connsiteX154" fmla="*/ 901900 w 7467600"/>
              <a:gd name="connsiteY154" fmla="*/ 4421236 h 6858000"/>
              <a:gd name="connsiteX155" fmla="*/ 845044 w 7467600"/>
              <a:gd name="connsiteY155" fmla="*/ 4502436 h 6858000"/>
              <a:gd name="connsiteX156" fmla="*/ 685926 w 7467600"/>
              <a:gd name="connsiteY156" fmla="*/ 4703069 h 6858000"/>
              <a:gd name="connsiteX157" fmla="*/ 684248 w 7467600"/>
              <a:gd name="connsiteY157" fmla="*/ 4706721 h 6858000"/>
              <a:gd name="connsiteX158" fmla="*/ 1423113 w 7467600"/>
              <a:gd name="connsiteY158" fmla="*/ 3874565 h 6858000"/>
              <a:gd name="connsiteX159" fmla="*/ 3316479 w 7467600"/>
              <a:gd name="connsiteY159" fmla="*/ 3872136 h 6858000"/>
              <a:gd name="connsiteX160" fmla="*/ 3546806 w 7467600"/>
              <a:gd name="connsiteY160" fmla="*/ 4356139 h 6858000"/>
              <a:gd name="connsiteX161" fmla="*/ 3364433 w 7467600"/>
              <a:gd name="connsiteY161" fmla="*/ 3953121 h 6858000"/>
              <a:gd name="connsiteX162" fmla="*/ 3316479 w 7467600"/>
              <a:gd name="connsiteY162" fmla="*/ 3872136 h 6858000"/>
              <a:gd name="connsiteX163" fmla="*/ 3291335 w 7467600"/>
              <a:gd name="connsiteY163" fmla="*/ 3767420 h 6858000"/>
              <a:gd name="connsiteX164" fmla="*/ 3390805 w 7467600"/>
              <a:gd name="connsiteY164" fmla="*/ 3937163 h 6858000"/>
              <a:gd name="connsiteX165" fmla="*/ 3579062 w 7467600"/>
              <a:gd name="connsiteY165" fmla="*/ 4359040 h 6858000"/>
              <a:gd name="connsiteX166" fmla="*/ 3467355 w 7467600"/>
              <a:gd name="connsiteY166" fmla="*/ 3988130 h 6858000"/>
              <a:gd name="connsiteX167" fmla="*/ 3310753 w 7467600"/>
              <a:gd name="connsiteY167" fmla="*/ 3787140 h 6858000"/>
              <a:gd name="connsiteX168" fmla="*/ 3291335 w 7467600"/>
              <a:gd name="connsiteY168" fmla="*/ 3767420 h 6858000"/>
              <a:gd name="connsiteX169" fmla="*/ 1635889 w 7467600"/>
              <a:gd name="connsiteY169" fmla="*/ 3709494 h 6858000"/>
              <a:gd name="connsiteX170" fmla="*/ 1634800 w 7467600"/>
              <a:gd name="connsiteY170" fmla="*/ 3731111 h 6858000"/>
              <a:gd name="connsiteX171" fmla="*/ 1635889 w 7467600"/>
              <a:gd name="connsiteY171" fmla="*/ 3709494 h 6858000"/>
              <a:gd name="connsiteX172" fmla="*/ 1510397 w 7467600"/>
              <a:gd name="connsiteY172" fmla="*/ 3684705 h 6858000"/>
              <a:gd name="connsiteX173" fmla="*/ 1146550 w 7467600"/>
              <a:gd name="connsiteY173" fmla="*/ 3802012 h 6858000"/>
              <a:gd name="connsiteX174" fmla="*/ 698834 w 7467600"/>
              <a:gd name="connsiteY174" fmla="*/ 3952272 h 6858000"/>
              <a:gd name="connsiteX175" fmla="*/ 34256 w 7467600"/>
              <a:gd name="connsiteY175" fmla="*/ 4347603 h 6858000"/>
              <a:gd name="connsiteX176" fmla="*/ 527241 w 7467600"/>
              <a:gd name="connsiteY176" fmla="*/ 4065078 h 6858000"/>
              <a:gd name="connsiteX177" fmla="*/ 1510397 w 7467600"/>
              <a:gd name="connsiteY177" fmla="*/ 3684705 h 6858000"/>
              <a:gd name="connsiteX178" fmla="*/ 1313114 w 7467600"/>
              <a:gd name="connsiteY178" fmla="*/ 3655216 h 6858000"/>
              <a:gd name="connsiteX179" fmla="*/ 1109304 w 7467600"/>
              <a:gd name="connsiteY179" fmla="*/ 3669030 h 6858000"/>
              <a:gd name="connsiteX180" fmla="*/ 8129 w 7467600"/>
              <a:gd name="connsiteY180" fmla="*/ 4330519 h 6858000"/>
              <a:gd name="connsiteX181" fmla="*/ 687572 w 7467600"/>
              <a:gd name="connsiteY181" fmla="*/ 3925629 h 6858000"/>
              <a:gd name="connsiteX182" fmla="*/ 1138365 w 7467600"/>
              <a:gd name="connsiteY182" fmla="*/ 3774515 h 6858000"/>
              <a:gd name="connsiteX183" fmla="*/ 1505579 w 7467600"/>
              <a:gd name="connsiteY183" fmla="*/ 3655526 h 6858000"/>
              <a:gd name="connsiteX184" fmla="*/ 1313114 w 7467600"/>
              <a:gd name="connsiteY184" fmla="*/ 3655216 h 6858000"/>
              <a:gd name="connsiteX185" fmla="*/ 3655073 w 7467600"/>
              <a:gd name="connsiteY185" fmla="*/ 3650884 h 6858000"/>
              <a:gd name="connsiteX186" fmla="*/ 3989938 w 7467600"/>
              <a:gd name="connsiteY186" fmla="*/ 3991685 h 6858000"/>
              <a:gd name="connsiteX187" fmla="*/ 4393907 w 7467600"/>
              <a:gd name="connsiteY187" fmla="*/ 4261258 h 6858000"/>
              <a:gd name="connsiteX188" fmla="*/ 4648051 w 7467600"/>
              <a:gd name="connsiteY188" fmla="*/ 4374051 h 6858000"/>
              <a:gd name="connsiteX189" fmla="*/ 4383389 w 7467600"/>
              <a:gd name="connsiteY189" fmla="*/ 4184369 h 6858000"/>
              <a:gd name="connsiteX190" fmla="*/ 4165508 w 7467600"/>
              <a:gd name="connsiteY190" fmla="*/ 4035196 h 6858000"/>
              <a:gd name="connsiteX191" fmla="*/ 4068162 w 7467600"/>
              <a:gd name="connsiteY191" fmla="*/ 3953394 h 6858000"/>
              <a:gd name="connsiteX192" fmla="*/ 3981416 w 7467600"/>
              <a:gd name="connsiteY192" fmla="*/ 3880482 h 6858000"/>
              <a:gd name="connsiteX193" fmla="*/ 3800147 w 7467600"/>
              <a:gd name="connsiteY193" fmla="*/ 3749872 h 6858000"/>
              <a:gd name="connsiteX194" fmla="*/ 3655073 w 7467600"/>
              <a:gd name="connsiteY194" fmla="*/ 3650884 h 6858000"/>
              <a:gd name="connsiteX195" fmla="*/ 3670252 w 7467600"/>
              <a:gd name="connsiteY195" fmla="*/ 3622798 h 6858000"/>
              <a:gd name="connsiteX196" fmla="*/ 3817258 w 7467600"/>
              <a:gd name="connsiteY196" fmla="*/ 3723577 h 6858000"/>
              <a:gd name="connsiteX197" fmla="*/ 4000461 w 7467600"/>
              <a:gd name="connsiteY197" fmla="*/ 3855966 h 6858000"/>
              <a:gd name="connsiteX198" fmla="*/ 4088180 w 7467600"/>
              <a:gd name="connsiteY198" fmla="*/ 3929774 h 6858000"/>
              <a:gd name="connsiteX199" fmla="*/ 4184555 w 7467600"/>
              <a:gd name="connsiteY199" fmla="*/ 4010683 h 6858000"/>
              <a:gd name="connsiteX200" fmla="*/ 4399563 w 7467600"/>
              <a:gd name="connsiteY200" fmla="*/ 4158106 h 6858000"/>
              <a:gd name="connsiteX201" fmla="*/ 4684469 w 7467600"/>
              <a:gd name="connsiteY201" fmla="*/ 4364680 h 6858000"/>
              <a:gd name="connsiteX202" fmla="*/ 4690271 w 7467600"/>
              <a:gd name="connsiteY202" fmla="*/ 4370034 h 6858000"/>
              <a:gd name="connsiteX203" fmla="*/ 4136093 w 7467600"/>
              <a:gd name="connsiteY203" fmla="*/ 3858466 h 6858000"/>
              <a:gd name="connsiteX204" fmla="*/ 3670252 w 7467600"/>
              <a:gd name="connsiteY204" fmla="*/ 3622798 h 6858000"/>
              <a:gd name="connsiteX205" fmla="*/ 4440129 w 7467600"/>
              <a:gd name="connsiteY205" fmla="*/ 3448571 h 6858000"/>
              <a:gd name="connsiteX206" fmla="*/ 4856525 w 7467600"/>
              <a:gd name="connsiteY206" fmla="*/ 3915351 h 6858000"/>
              <a:gd name="connsiteX207" fmla="*/ 5059055 w 7467600"/>
              <a:gd name="connsiteY207" fmla="*/ 4108918 h 6858000"/>
              <a:gd name="connsiteX208" fmla="*/ 5290070 w 7467600"/>
              <a:gd name="connsiteY208" fmla="*/ 4263619 h 6858000"/>
              <a:gd name="connsiteX209" fmla="*/ 4834991 w 7467600"/>
              <a:gd name="connsiteY209" fmla="*/ 3830985 h 6858000"/>
              <a:gd name="connsiteX210" fmla="*/ 4440129 w 7467600"/>
              <a:gd name="connsiteY210" fmla="*/ 3448571 h 6858000"/>
              <a:gd name="connsiteX211" fmla="*/ 4441737 w 7467600"/>
              <a:gd name="connsiteY211" fmla="*/ 3399734 h 6858000"/>
              <a:gd name="connsiteX212" fmla="*/ 4431236 w 7467600"/>
              <a:gd name="connsiteY212" fmla="*/ 3400954 h 6858000"/>
              <a:gd name="connsiteX213" fmla="*/ 4557150 w 7467600"/>
              <a:gd name="connsiteY213" fmla="*/ 3510023 h 6858000"/>
              <a:gd name="connsiteX214" fmla="*/ 4856936 w 7467600"/>
              <a:gd name="connsiteY214" fmla="*/ 3809146 h 6858000"/>
              <a:gd name="connsiteX215" fmla="*/ 5111996 w 7467600"/>
              <a:gd name="connsiteY215" fmla="*/ 4065759 h 6858000"/>
              <a:gd name="connsiteX216" fmla="*/ 5388878 w 7467600"/>
              <a:gd name="connsiteY216" fmla="*/ 4300185 h 6858000"/>
              <a:gd name="connsiteX217" fmla="*/ 5425556 w 7467600"/>
              <a:gd name="connsiteY217" fmla="*/ 4308967 h 6858000"/>
              <a:gd name="connsiteX218" fmla="*/ 4943646 w 7467600"/>
              <a:gd name="connsiteY218" fmla="*/ 3822916 h 6858000"/>
              <a:gd name="connsiteX219" fmla="*/ 4594837 w 7467600"/>
              <a:gd name="connsiteY219" fmla="*/ 3532274 h 6858000"/>
              <a:gd name="connsiteX220" fmla="*/ 4441737 w 7467600"/>
              <a:gd name="connsiteY220" fmla="*/ 3399734 h 6858000"/>
              <a:gd name="connsiteX221" fmla="*/ 5425834 w 7467600"/>
              <a:gd name="connsiteY221" fmla="*/ 3162785 h 6858000"/>
              <a:gd name="connsiteX222" fmla="*/ 5401644 w 7467600"/>
              <a:gd name="connsiteY222" fmla="*/ 3617847 h 6858000"/>
              <a:gd name="connsiteX223" fmla="*/ 5467256 w 7467600"/>
              <a:gd name="connsiteY223" fmla="*/ 4175494 h 6858000"/>
              <a:gd name="connsiteX224" fmla="*/ 5448069 w 7467600"/>
              <a:gd name="connsiteY224" fmla="*/ 3567554 h 6858000"/>
              <a:gd name="connsiteX225" fmla="*/ 5425834 w 7467600"/>
              <a:gd name="connsiteY225" fmla="*/ 3162785 h 6858000"/>
              <a:gd name="connsiteX226" fmla="*/ 1318687 w 7467600"/>
              <a:gd name="connsiteY226" fmla="*/ 3113840 h 6858000"/>
              <a:gd name="connsiteX227" fmla="*/ 1066793 w 7467600"/>
              <a:gd name="connsiteY227" fmla="*/ 3212171 h 6858000"/>
              <a:gd name="connsiteX228" fmla="*/ 993319 w 7467600"/>
              <a:gd name="connsiteY228" fmla="*/ 3247648 h 6858000"/>
              <a:gd name="connsiteX229" fmla="*/ 853081 w 7467600"/>
              <a:gd name="connsiteY229" fmla="*/ 3312410 h 6858000"/>
              <a:gd name="connsiteX230" fmla="*/ 805957 w 7467600"/>
              <a:gd name="connsiteY230" fmla="*/ 3330443 h 6858000"/>
              <a:gd name="connsiteX231" fmla="*/ 1318687 w 7467600"/>
              <a:gd name="connsiteY231" fmla="*/ 3113840 h 6858000"/>
              <a:gd name="connsiteX232" fmla="*/ 5453702 w 7467600"/>
              <a:gd name="connsiteY232" fmla="*/ 3090882 h 6858000"/>
              <a:gd name="connsiteX233" fmla="*/ 5480135 w 7467600"/>
              <a:gd name="connsiteY233" fmla="*/ 3565802 h 6858000"/>
              <a:gd name="connsiteX234" fmla="*/ 5499023 w 7467600"/>
              <a:gd name="connsiteY234" fmla="*/ 4166310 h 6858000"/>
              <a:gd name="connsiteX235" fmla="*/ 5547022 w 7467600"/>
              <a:gd name="connsiteY235" fmla="*/ 3607838 h 6858000"/>
              <a:gd name="connsiteX236" fmla="*/ 5515964 w 7467600"/>
              <a:gd name="connsiteY236" fmla="*/ 3378541 h 6858000"/>
              <a:gd name="connsiteX237" fmla="*/ 5453702 w 7467600"/>
              <a:gd name="connsiteY237" fmla="*/ 3090882 h 6858000"/>
              <a:gd name="connsiteX238" fmla="*/ 1238695 w 7467600"/>
              <a:gd name="connsiteY238" fmla="*/ 3076820 h 6858000"/>
              <a:gd name="connsiteX239" fmla="*/ 716371 w 7467600"/>
              <a:gd name="connsiteY239" fmla="*/ 3293249 h 6858000"/>
              <a:gd name="connsiteX240" fmla="*/ 579522 w 7467600"/>
              <a:gd name="connsiteY240" fmla="*/ 3371759 h 6858000"/>
              <a:gd name="connsiteX241" fmla="*/ 600288 w 7467600"/>
              <a:gd name="connsiteY241" fmla="*/ 3365555 h 6858000"/>
              <a:gd name="connsiteX242" fmla="*/ 840692 w 7467600"/>
              <a:gd name="connsiteY242" fmla="*/ 3284921 h 6858000"/>
              <a:gd name="connsiteX243" fmla="*/ 979248 w 7467600"/>
              <a:gd name="connsiteY243" fmla="*/ 3221003 h 6858000"/>
              <a:gd name="connsiteX244" fmla="*/ 1053282 w 7467600"/>
              <a:gd name="connsiteY244" fmla="*/ 3185247 h 6858000"/>
              <a:gd name="connsiteX245" fmla="*/ 1320603 w 7467600"/>
              <a:gd name="connsiteY245" fmla="*/ 3081281 h 6858000"/>
              <a:gd name="connsiteX246" fmla="*/ 1238695 w 7467600"/>
              <a:gd name="connsiteY246" fmla="*/ 3076820 h 6858000"/>
              <a:gd name="connsiteX247" fmla="*/ 5425627 w 7467600"/>
              <a:gd name="connsiteY247" fmla="*/ 2954192 h 6858000"/>
              <a:gd name="connsiteX248" fmla="*/ 5470770 w 7467600"/>
              <a:gd name="connsiteY248" fmla="*/ 3005435 h 6858000"/>
              <a:gd name="connsiteX249" fmla="*/ 5519779 w 7467600"/>
              <a:gd name="connsiteY249" fmla="*/ 4359223 h 6858000"/>
              <a:gd name="connsiteX250" fmla="*/ 5520293 w 7467600"/>
              <a:gd name="connsiteY250" fmla="*/ 4360602 h 6858000"/>
              <a:gd name="connsiteX251" fmla="*/ 5767221 w 7467600"/>
              <a:gd name="connsiteY251" fmla="*/ 4665564 h 6858000"/>
              <a:gd name="connsiteX252" fmla="*/ 6937169 w 7467600"/>
              <a:gd name="connsiteY252" fmla="*/ 4815941 h 6858000"/>
              <a:gd name="connsiteX253" fmla="*/ 6953922 w 7467600"/>
              <a:gd name="connsiteY253" fmla="*/ 4890068 h 6858000"/>
              <a:gd name="connsiteX254" fmla="*/ 6071359 w 7467600"/>
              <a:gd name="connsiteY254" fmla="*/ 4770770 h 6858000"/>
              <a:gd name="connsiteX255" fmla="*/ 6038839 w 7467600"/>
              <a:gd name="connsiteY255" fmla="*/ 4764474 h 6858000"/>
              <a:gd name="connsiteX256" fmla="*/ 6038706 w 7467600"/>
              <a:gd name="connsiteY256" fmla="*/ 4763847 h 6858000"/>
              <a:gd name="connsiteX257" fmla="*/ 6037784 w 7467600"/>
              <a:gd name="connsiteY257" fmla="*/ 4764270 h 6858000"/>
              <a:gd name="connsiteX258" fmla="*/ 6038839 w 7467600"/>
              <a:gd name="connsiteY258" fmla="*/ 4764474 h 6858000"/>
              <a:gd name="connsiteX259" fmla="*/ 6040338 w 7467600"/>
              <a:gd name="connsiteY259" fmla="*/ 4771418 h 6858000"/>
              <a:gd name="connsiteX260" fmla="*/ 6024488 w 7467600"/>
              <a:gd name="connsiteY260" fmla="*/ 4809903 h 6858000"/>
              <a:gd name="connsiteX261" fmla="*/ 5599771 w 7467600"/>
              <a:gd name="connsiteY261" fmla="*/ 5509652 h 6858000"/>
              <a:gd name="connsiteX262" fmla="*/ 5548843 w 7467600"/>
              <a:gd name="connsiteY262" fmla="*/ 5563845 h 6858000"/>
              <a:gd name="connsiteX263" fmla="*/ 5940952 w 7467600"/>
              <a:gd name="connsiteY263" fmla="*/ 6250028 h 6858000"/>
              <a:gd name="connsiteX264" fmla="*/ 6043441 w 7467600"/>
              <a:gd name="connsiteY264" fmla="*/ 6665847 h 6858000"/>
              <a:gd name="connsiteX265" fmla="*/ 6093432 w 7467600"/>
              <a:gd name="connsiteY265" fmla="*/ 6858000 h 6858000"/>
              <a:gd name="connsiteX266" fmla="*/ 6034344 w 7467600"/>
              <a:gd name="connsiteY266" fmla="*/ 6858000 h 6858000"/>
              <a:gd name="connsiteX267" fmla="*/ 6026679 w 7467600"/>
              <a:gd name="connsiteY267" fmla="*/ 6836959 h 6858000"/>
              <a:gd name="connsiteX268" fmla="*/ 5800441 w 7467600"/>
              <a:gd name="connsiteY268" fmla="*/ 6335286 h 6858000"/>
              <a:gd name="connsiteX269" fmla="*/ 5526562 w 7467600"/>
              <a:gd name="connsiteY269" fmla="*/ 5705388 h 6858000"/>
              <a:gd name="connsiteX270" fmla="*/ 5519640 w 7467600"/>
              <a:gd name="connsiteY270" fmla="*/ 5683774 h 6858000"/>
              <a:gd name="connsiteX271" fmla="*/ 5844559 w 7467600"/>
              <a:gd name="connsiteY271" fmla="*/ 6553349 h 6858000"/>
              <a:gd name="connsiteX272" fmla="*/ 5975994 w 7467600"/>
              <a:gd name="connsiteY272" fmla="*/ 6858000 h 6858000"/>
              <a:gd name="connsiteX273" fmla="*/ 5898547 w 7467600"/>
              <a:gd name="connsiteY273" fmla="*/ 6858000 h 6858000"/>
              <a:gd name="connsiteX274" fmla="*/ 5682041 w 7467600"/>
              <a:gd name="connsiteY274" fmla="*/ 6355860 h 6858000"/>
              <a:gd name="connsiteX275" fmla="*/ 5461758 w 7467600"/>
              <a:gd name="connsiteY275" fmla="*/ 5820220 h 6858000"/>
              <a:gd name="connsiteX276" fmla="*/ 5237282 w 7467600"/>
              <a:gd name="connsiteY276" fmla="*/ 6579086 h 6858000"/>
              <a:gd name="connsiteX277" fmla="*/ 5115009 w 7467600"/>
              <a:gd name="connsiteY277" fmla="*/ 6858000 h 6858000"/>
              <a:gd name="connsiteX278" fmla="*/ 5028074 w 7467600"/>
              <a:gd name="connsiteY278" fmla="*/ 6858000 h 6858000"/>
              <a:gd name="connsiteX279" fmla="*/ 5079508 w 7467600"/>
              <a:gd name="connsiteY279" fmla="*/ 6749074 h 6858000"/>
              <a:gd name="connsiteX280" fmla="*/ 5371846 w 7467600"/>
              <a:gd name="connsiteY280" fmla="*/ 5924413 h 6858000"/>
              <a:gd name="connsiteX281" fmla="*/ 5270512 w 7467600"/>
              <a:gd name="connsiteY281" fmla="*/ 6138975 h 6858000"/>
              <a:gd name="connsiteX282" fmla="*/ 5062409 w 7467600"/>
              <a:gd name="connsiteY282" fmla="*/ 6653544 h 6858000"/>
              <a:gd name="connsiteX283" fmla="*/ 5036628 w 7467600"/>
              <a:gd name="connsiteY283" fmla="*/ 6754247 h 6858000"/>
              <a:gd name="connsiteX284" fmla="*/ 5009112 w 7467600"/>
              <a:gd name="connsiteY284" fmla="*/ 6858000 h 6858000"/>
              <a:gd name="connsiteX285" fmla="*/ 4976679 w 7467600"/>
              <a:gd name="connsiteY285" fmla="*/ 6858000 h 6858000"/>
              <a:gd name="connsiteX286" fmla="*/ 5006537 w 7467600"/>
              <a:gd name="connsiteY286" fmla="*/ 6747068 h 6858000"/>
              <a:gd name="connsiteX287" fmla="*/ 5032723 w 7467600"/>
              <a:gd name="connsiteY287" fmla="*/ 6644957 h 6858000"/>
              <a:gd name="connsiteX288" fmla="*/ 5242949 w 7467600"/>
              <a:gd name="connsiteY288" fmla="*/ 6125175 h 6858000"/>
              <a:gd name="connsiteX289" fmla="*/ 5286321 w 7467600"/>
              <a:gd name="connsiteY289" fmla="*/ 6033555 h 6858000"/>
              <a:gd name="connsiteX290" fmla="*/ 5008210 w 7467600"/>
              <a:gd name="connsiteY290" fmla="*/ 6649194 h 6858000"/>
              <a:gd name="connsiteX291" fmla="*/ 4986321 w 7467600"/>
              <a:gd name="connsiteY291" fmla="*/ 6765687 h 6858000"/>
              <a:gd name="connsiteX292" fmla="*/ 4973474 w 7467600"/>
              <a:gd name="connsiteY292" fmla="*/ 6858000 h 6858000"/>
              <a:gd name="connsiteX293" fmla="*/ 4907178 w 7467600"/>
              <a:gd name="connsiteY293" fmla="*/ 6858000 h 6858000"/>
              <a:gd name="connsiteX294" fmla="*/ 4910810 w 7467600"/>
              <a:gd name="connsiteY294" fmla="*/ 6829660 h 6858000"/>
              <a:gd name="connsiteX295" fmla="*/ 4987461 w 7467600"/>
              <a:gd name="connsiteY295" fmla="*/ 6432994 h 6858000"/>
              <a:gd name="connsiteX296" fmla="*/ 5179262 w 7467600"/>
              <a:gd name="connsiteY296" fmla="*/ 6035044 h 6858000"/>
              <a:gd name="connsiteX297" fmla="*/ 4689678 w 7467600"/>
              <a:gd name="connsiteY297" fmla="*/ 6440241 h 6858000"/>
              <a:gd name="connsiteX298" fmla="*/ 4477543 w 7467600"/>
              <a:gd name="connsiteY298" fmla="*/ 6674836 h 6858000"/>
              <a:gd name="connsiteX299" fmla="*/ 4329957 w 7467600"/>
              <a:gd name="connsiteY299" fmla="*/ 6858000 h 6858000"/>
              <a:gd name="connsiteX300" fmla="*/ 4218595 w 7467600"/>
              <a:gd name="connsiteY300" fmla="*/ 6858000 h 6858000"/>
              <a:gd name="connsiteX301" fmla="*/ 4368888 w 7467600"/>
              <a:gd name="connsiteY301" fmla="*/ 6668412 h 6858000"/>
              <a:gd name="connsiteX302" fmla="*/ 4563091 w 7467600"/>
              <a:gd name="connsiteY302" fmla="*/ 6442508 h 6858000"/>
              <a:gd name="connsiteX303" fmla="*/ 5387324 w 7467600"/>
              <a:gd name="connsiteY303" fmla="*/ 5705830 h 6858000"/>
              <a:gd name="connsiteX304" fmla="*/ 5073620 w 7467600"/>
              <a:gd name="connsiteY304" fmla="*/ 5955437 h 6858000"/>
              <a:gd name="connsiteX305" fmla="*/ 4689789 w 7467600"/>
              <a:gd name="connsiteY305" fmla="*/ 6268382 h 6858000"/>
              <a:gd name="connsiteX306" fmla="*/ 4418722 w 7467600"/>
              <a:gd name="connsiteY306" fmla="*/ 6570886 h 6858000"/>
              <a:gd name="connsiteX307" fmla="*/ 4214944 w 7467600"/>
              <a:gd name="connsiteY307" fmla="*/ 6858000 h 6858000"/>
              <a:gd name="connsiteX308" fmla="*/ 4177898 w 7467600"/>
              <a:gd name="connsiteY308" fmla="*/ 6858000 h 6858000"/>
              <a:gd name="connsiteX309" fmla="*/ 4391597 w 7467600"/>
              <a:gd name="connsiteY309" fmla="*/ 6556370 h 6858000"/>
              <a:gd name="connsiteX310" fmla="*/ 4668889 w 7467600"/>
              <a:gd name="connsiteY310" fmla="*/ 6246399 h 6858000"/>
              <a:gd name="connsiteX311" fmla="*/ 5055427 w 7467600"/>
              <a:gd name="connsiteY311" fmla="*/ 5931476 h 6858000"/>
              <a:gd name="connsiteX312" fmla="*/ 5371814 w 7467600"/>
              <a:gd name="connsiteY312" fmla="*/ 5678975 h 6858000"/>
              <a:gd name="connsiteX313" fmla="*/ 4987918 w 7467600"/>
              <a:gd name="connsiteY313" fmla="*/ 5838701 h 6858000"/>
              <a:gd name="connsiteX314" fmla="*/ 4317146 w 7467600"/>
              <a:gd name="connsiteY314" fmla="*/ 6587716 h 6858000"/>
              <a:gd name="connsiteX315" fmla="*/ 4171627 w 7467600"/>
              <a:gd name="connsiteY315" fmla="*/ 6858000 h 6858000"/>
              <a:gd name="connsiteX316" fmla="*/ 4081585 w 7467600"/>
              <a:gd name="connsiteY316" fmla="*/ 6858000 h 6858000"/>
              <a:gd name="connsiteX317" fmla="*/ 4238603 w 7467600"/>
              <a:gd name="connsiteY317" fmla="*/ 6559341 h 6858000"/>
              <a:gd name="connsiteX318" fmla="*/ 4778333 w 7467600"/>
              <a:gd name="connsiteY318" fmla="*/ 5873626 h 6858000"/>
              <a:gd name="connsiteX319" fmla="*/ 5414185 w 7467600"/>
              <a:gd name="connsiteY319" fmla="*/ 5573882 h 6858000"/>
              <a:gd name="connsiteX320" fmla="*/ 5959648 w 7467600"/>
              <a:gd name="connsiteY320" fmla="*/ 4760797 h 6858000"/>
              <a:gd name="connsiteX321" fmla="*/ 5355019 w 7467600"/>
              <a:gd name="connsiteY321" fmla="*/ 4734672 h 6858000"/>
              <a:gd name="connsiteX322" fmla="*/ 5083565 w 7467600"/>
              <a:gd name="connsiteY322" fmla="*/ 5179121 h 6858000"/>
              <a:gd name="connsiteX323" fmla="*/ 4713577 w 7467600"/>
              <a:gd name="connsiteY323" fmla="*/ 5616803 h 6858000"/>
              <a:gd name="connsiteX324" fmla="*/ 3989559 w 7467600"/>
              <a:gd name="connsiteY324" fmla="*/ 6145945 h 6858000"/>
              <a:gd name="connsiteX325" fmla="*/ 3939824 w 7467600"/>
              <a:gd name="connsiteY325" fmla="*/ 6066900 h 6858000"/>
              <a:gd name="connsiteX326" fmla="*/ 4584537 w 7467600"/>
              <a:gd name="connsiteY326" fmla="*/ 5324826 h 6858000"/>
              <a:gd name="connsiteX327" fmla="*/ 5037105 w 7467600"/>
              <a:gd name="connsiteY327" fmla="*/ 5088765 h 6858000"/>
              <a:gd name="connsiteX328" fmla="*/ 5039930 w 7467600"/>
              <a:gd name="connsiteY328" fmla="*/ 5089585 h 6858000"/>
              <a:gd name="connsiteX329" fmla="*/ 5263764 w 7467600"/>
              <a:gd name="connsiteY329" fmla="*/ 4735525 h 6858000"/>
              <a:gd name="connsiteX330" fmla="*/ 4086300 w 7467600"/>
              <a:gd name="connsiteY330" fmla="*/ 4884599 h 6858000"/>
              <a:gd name="connsiteX331" fmla="*/ 4085485 w 7467600"/>
              <a:gd name="connsiteY331" fmla="*/ 4899070 h 6858000"/>
              <a:gd name="connsiteX332" fmla="*/ 3871915 w 7467600"/>
              <a:gd name="connsiteY332" fmla="*/ 5253645 h 6858000"/>
              <a:gd name="connsiteX333" fmla="*/ 3799374 w 7467600"/>
              <a:gd name="connsiteY333" fmla="*/ 5466127 h 6858000"/>
              <a:gd name="connsiteX334" fmla="*/ 3498850 w 7467600"/>
              <a:gd name="connsiteY334" fmla="*/ 6661888 h 6858000"/>
              <a:gd name="connsiteX335" fmla="*/ 3399216 w 7467600"/>
              <a:gd name="connsiteY335" fmla="*/ 6858000 h 6858000"/>
              <a:gd name="connsiteX336" fmla="*/ 3303688 w 7467600"/>
              <a:gd name="connsiteY336" fmla="*/ 6858000 h 6858000"/>
              <a:gd name="connsiteX337" fmla="*/ 3391774 w 7467600"/>
              <a:gd name="connsiteY337" fmla="*/ 6697181 h 6858000"/>
              <a:gd name="connsiteX338" fmla="*/ 3735540 w 7467600"/>
              <a:gd name="connsiteY338" fmla="*/ 5546923 h 6858000"/>
              <a:gd name="connsiteX339" fmla="*/ 3729438 w 7467600"/>
              <a:gd name="connsiteY339" fmla="*/ 5569058 h 6858000"/>
              <a:gd name="connsiteX340" fmla="*/ 3707782 w 7467600"/>
              <a:gd name="connsiteY340" fmla="*/ 5644908 h 6858000"/>
              <a:gd name="connsiteX341" fmla="*/ 3583827 w 7467600"/>
              <a:gd name="connsiteY341" fmla="*/ 6039215 h 6858000"/>
              <a:gd name="connsiteX342" fmla="*/ 3547861 w 7467600"/>
              <a:gd name="connsiteY342" fmla="*/ 6129609 h 6858000"/>
              <a:gd name="connsiteX343" fmla="*/ 3490905 w 7467600"/>
              <a:gd name="connsiteY343" fmla="*/ 6277660 h 6858000"/>
              <a:gd name="connsiteX344" fmla="*/ 3455859 w 7467600"/>
              <a:gd name="connsiteY344" fmla="*/ 6391301 h 6858000"/>
              <a:gd name="connsiteX345" fmla="*/ 3429112 w 7467600"/>
              <a:gd name="connsiteY345" fmla="*/ 6479469 h 6858000"/>
              <a:gd name="connsiteX346" fmla="*/ 3304862 w 7467600"/>
              <a:gd name="connsiteY346" fmla="*/ 6796476 h 6858000"/>
              <a:gd name="connsiteX347" fmla="*/ 3276071 w 7467600"/>
              <a:gd name="connsiteY347" fmla="*/ 6858000 h 6858000"/>
              <a:gd name="connsiteX348" fmla="*/ 3240805 w 7467600"/>
              <a:gd name="connsiteY348" fmla="*/ 6858000 h 6858000"/>
              <a:gd name="connsiteX349" fmla="*/ 3275917 w 7467600"/>
              <a:gd name="connsiteY349" fmla="*/ 6783192 h 6858000"/>
              <a:gd name="connsiteX350" fmla="*/ 3399358 w 7467600"/>
              <a:gd name="connsiteY350" fmla="*/ 6469011 h 6858000"/>
              <a:gd name="connsiteX351" fmla="*/ 3425650 w 7467600"/>
              <a:gd name="connsiteY351" fmla="*/ 6381333 h 6858000"/>
              <a:gd name="connsiteX352" fmla="*/ 3460661 w 7467600"/>
              <a:gd name="connsiteY352" fmla="*/ 6266763 h 6858000"/>
              <a:gd name="connsiteX353" fmla="*/ 3518021 w 7467600"/>
              <a:gd name="connsiteY353" fmla="*/ 6117298 h 6858000"/>
              <a:gd name="connsiteX354" fmla="*/ 3554035 w 7467600"/>
              <a:gd name="connsiteY354" fmla="*/ 6027832 h 6858000"/>
              <a:gd name="connsiteX355" fmla="*/ 3677174 w 7467600"/>
              <a:gd name="connsiteY355" fmla="*/ 5636351 h 6858000"/>
              <a:gd name="connsiteX356" fmla="*/ 3698819 w 7467600"/>
              <a:gd name="connsiteY356" fmla="*/ 5560503 h 6858000"/>
              <a:gd name="connsiteX357" fmla="*/ 3702094 w 7467600"/>
              <a:gd name="connsiteY357" fmla="*/ 5549194 h 6858000"/>
              <a:gd name="connsiteX358" fmla="*/ 3398355 w 7467600"/>
              <a:gd name="connsiteY358" fmla="*/ 6094603 h 6858000"/>
              <a:gd name="connsiteX359" fmla="*/ 3193941 w 7467600"/>
              <a:gd name="connsiteY359" fmla="*/ 6798775 h 6858000"/>
              <a:gd name="connsiteX360" fmla="*/ 3184140 w 7467600"/>
              <a:gd name="connsiteY360" fmla="*/ 6858000 h 6858000"/>
              <a:gd name="connsiteX361" fmla="*/ 3099978 w 7467600"/>
              <a:gd name="connsiteY361" fmla="*/ 6858000 h 6858000"/>
              <a:gd name="connsiteX362" fmla="*/ 3101556 w 7467600"/>
              <a:gd name="connsiteY362" fmla="*/ 6843337 h 6858000"/>
              <a:gd name="connsiteX363" fmla="*/ 3370162 w 7467600"/>
              <a:gd name="connsiteY363" fmla="*/ 5785550 h 6858000"/>
              <a:gd name="connsiteX364" fmla="*/ 3746477 w 7467600"/>
              <a:gd name="connsiteY364" fmla="*/ 5377889 h 6858000"/>
              <a:gd name="connsiteX365" fmla="*/ 3863399 w 7467600"/>
              <a:gd name="connsiteY365" fmla="*/ 5087257 h 6858000"/>
              <a:gd name="connsiteX366" fmla="*/ 3968712 w 7467600"/>
              <a:gd name="connsiteY366" fmla="*/ 4913989 h 6858000"/>
              <a:gd name="connsiteX367" fmla="*/ 2792390 w 7467600"/>
              <a:gd name="connsiteY367" fmla="*/ 5382974 h 6858000"/>
              <a:gd name="connsiteX368" fmla="*/ 2714982 w 7467600"/>
              <a:gd name="connsiteY368" fmla="*/ 5427051 h 6858000"/>
              <a:gd name="connsiteX369" fmla="*/ 2813361 w 7467600"/>
              <a:gd name="connsiteY369" fmla="*/ 6023912 h 6858000"/>
              <a:gd name="connsiteX370" fmla="*/ 2688430 w 7467600"/>
              <a:gd name="connsiteY370" fmla="*/ 6801564 h 6858000"/>
              <a:gd name="connsiteX371" fmla="*/ 2629626 w 7467600"/>
              <a:gd name="connsiteY371" fmla="*/ 6763394 h 6858000"/>
              <a:gd name="connsiteX372" fmla="*/ 2565328 w 7467600"/>
              <a:gd name="connsiteY372" fmla="*/ 5516399 h 6858000"/>
              <a:gd name="connsiteX373" fmla="*/ 1922999 w 7467600"/>
              <a:gd name="connsiteY373" fmla="*/ 5980343 h 6858000"/>
              <a:gd name="connsiteX374" fmla="*/ 1950261 w 7467600"/>
              <a:gd name="connsiteY374" fmla="*/ 6405858 h 6858000"/>
              <a:gd name="connsiteX375" fmla="*/ 2365554 w 7467600"/>
              <a:gd name="connsiteY375" fmla="*/ 6759107 h 6858000"/>
              <a:gd name="connsiteX376" fmla="*/ 2424142 w 7467600"/>
              <a:gd name="connsiteY376" fmla="*/ 6858000 h 6858000"/>
              <a:gd name="connsiteX377" fmla="*/ 2395994 w 7467600"/>
              <a:gd name="connsiteY377" fmla="*/ 6858000 h 6858000"/>
              <a:gd name="connsiteX378" fmla="*/ 2392863 w 7467600"/>
              <a:gd name="connsiteY378" fmla="*/ 6852964 h 6858000"/>
              <a:gd name="connsiteX379" fmla="*/ 2017589 w 7467600"/>
              <a:gd name="connsiteY379" fmla="*/ 6493982 h 6858000"/>
              <a:gd name="connsiteX380" fmla="*/ 2147336 w 7467600"/>
              <a:gd name="connsiteY380" fmla="*/ 6594052 h 6858000"/>
              <a:gd name="connsiteX381" fmla="*/ 2207047 w 7467600"/>
              <a:gd name="connsiteY381" fmla="*/ 6654540 h 6858000"/>
              <a:gd name="connsiteX382" fmla="*/ 2299106 w 7467600"/>
              <a:gd name="connsiteY382" fmla="*/ 6778931 h 6858000"/>
              <a:gd name="connsiteX383" fmla="*/ 2314430 w 7467600"/>
              <a:gd name="connsiteY383" fmla="*/ 6801144 h 6858000"/>
              <a:gd name="connsiteX384" fmla="*/ 2352406 w 7467600"/>
              <a:gd name="connsiteY384" fmla="*/ 6858000 h 6858000"/>
              <a:gd name="connsiteX385" fmla="*/ 2314492 w 7467600"/>
              <a:gd name="connsiteY385" fmla="*/ 6858000 h 6858000"/>
              <a:gd name="connsiteX386" fmla="*/ 2288095 w 7467600"/>
              <a:gd name="connsiteY386" fmla="*/ 6818030 h 6858000"/>
              <a:gd name="connsiteX387" fmla="*/ 2272768 w 7467600"/>
              <a:gd name="connsiteY387" fmla="*/ 6795822 h 6858000"/>
              <a:gd name="connsiteX388" fmla="*/ 2182715 w 7467600"/>
              <a:gd name="connsiteY388" fmla="*/ 6675071 h 6858000"/>
              <a:gd name="connsiteX389" fmla="*/ 2032061 w 7467600"/>
              <a:gd name="connsiteY389" fmla="*/ 6541380 h 6858000"/>
              <a:gd name="connsiteX390" fmla="*/ 2257220 w 7467600"/>
              <a:gd name="connsiteY390" fmla="*/ 6826257 h 6858000"/>
              <a:gd name="connsiteX391" fmla="*/ 2281324 w 7467600"/>
              <a:gd name="connsiteY391" fmla="*/ 6858000 h 6858000"/>
              <a:gd name="connsiteX392" fmla="*/ 2242860 w 7467600"/>
              <a:gd name="connsiteY392" fmla="*/ 6858000 h 6858000"/>
              <a:gd name="connsiteX393" fmla="*/ 2232818 w 7467600"/>
              <a:gd name="connsiteY393" fmla="*/ 6844926 h 6858000"/>
              <a:gd name="connsiteX394" fmla="*/ 1990172 w 7467600"/>
              <a:gd name="connsiteY394" fmla="*/ 6542121 h 6858000"/>
              <a:gd name="connsiteX395" fmla="*/ 2124090 w 7467600"/>
              <a:gd name="connsiteY395" fmla="*/ 6761017 h 6858000"/>
              <a:gd name="connsiteX396" fmla="*/ 2200380 w 7467600"/>
              <a:gd name="connsiteY396" fmla="*/ 6858000 h 6858000"/>
              <a:gd name="connsiteX397" fmla="*/ 2147507 w 7467600"/>
              <a:gd name="connsiteY397" fmla="*/ 6858000 h 6858000"/>
              <a:gd name="connsiteX398" fmla="*/ 2070668 w 7467600"/>
              <a:gd name="connsiteY398" fmla="*/ 6761520 h 6858000"/>
              <a:gd name="connsiteX399" fmla="*/ 1975142 w 7467600"/>
              <a:gd name="connsiteY399" fmla="*/ 6585570 h 6858000"/>
              <a:gd name="connsiteX400" fmla="*/ 2050035 w 7467600"/>
              <a:gd name="connsiteY400" fmla="*/ 6813345 h 6858000"/>
              <a:gd name="connsiteX401" fmla="*/ 2063025 w 7467600"/>
              <a:gd name="connsiteY401" fmla="*/ 6858000 h 6858000"/>
              <a:gd name="connsiteX402" fmla="*/ 2021675 w 7467600"/>
              <a:gd name="connsiteY402" fmla="*/ 6858000 h 6858000"/>
              <a:gd name="connsiteX403" fmla="*/ 2019308 w 7467600"/>
              <a:gd name="connsiteY403" fmla="*/ 6847118 h 6858000"/>
              <a:gd name="connsiteX404" fmla="*/ 1938835 w 7467600"/>
              <a:gd name="connsiteY404" fmla="*/ 6551160 h 6858000"/>
              <a:gd name="connsiteX405" fmla="*/ 1953230 w 7467600"/>
              <a:gd name="connsiteY405" fmla="*/ 6759699 h 6858000"/>
              <a:gd name="connsiteX406" fmla="*/ 1956763 w 7467600"/>
              <a:gd name="connsiteY406" fmla="*/ 6778191 h 6858000"/>
              <a:gd name="connsiteX407" fmla="*/ 1967925 w 7467600"/>
              <a:gd name="connsiteY407" fmla="*/ 6858000 h 6858000"/>
              <a:gd name="connsiteX408" fmla="*/ 1936622 w 7467600"/>
              <a:gd name="connsiteY408" fmla="*/ 6858000 h 6858000"/>
              <a:gd name="connsiteX409" fmla="*/ 1926261 w 7467600"/>
              <a:gd name="connsiteY409" fmla="*/ 6784064 h 6858000"/>
              <a:gd name="connsiteX410" fmla="*/ 1922724 w 7467600"/>
              <a:gd name="connsiteY410" fmla="*/ 6765577 h 6858000"/>
              <a:gd name="connsiteX411" fmla="*/ 1904650 w 7467600"/>
              <a:gd name="connsiteY411" fmla="*/ 6639616 h 6858000"/>
              <a:gd name="connsiteX412" fmla="*/ 1885273 w 7467600"/>
              <a:gd name="connsiteY412" fmla="*/ 6858000 h 6858000"/>
              <a:gd name="connsiteX413" fmla="*/ 1854363 w 7467600"/>
              <a:gd name="connsiteY413" fmla="*/ 6858000 h 6858000"/>
              <a:gd name="connsiteX414" fmla="*/ 1880391 w 7467600"/>
              <a:gd name="connsiteY414" fmla="*/ 6603796 h 6858000"/>
              <a:gd name="connsiteX415" fmla="*/ 1818273 w 7467600"/>
              <a:gd name="connsiteY415" fmla="*/ 6715729 h 6858000"/>
              <a:gd name="connsiteX416" fmla="*/ 1794691 w 7467600"/>
              <a:gd name="connsiteY416" fmla="*/ 6843239 h 6858000"/>
              <a:gd name="connsiteX417" fmla="*/ 1794914 w 7467600"/>
              <a:gd name="connsiteY417" fmla="*/ 6858000 h 6858000"/>
              <a:gd name="connsiteX418" fmla="*/ 1746128 w 7467600"/>
              <a:gd name="connsiteY418" fmla="*/ 6858000 h 6858000"/>
              <a:gd name="connsiteX419" fmla="*/ 1753934 w 7467600"/>
              <a:gd name="connsiteY419" fmla="*/ 6724796 h 6858000"/>
              <a:gd name="connsiteX420" fmla="*/ 1792053 w 7467600"/>
              <a:gd name="connsiteY420" fmla="*/ 6572396 h 6858000"/>
              <a:gd name="connsiteX421" fmla="*/ 1862248 w 7467600"/>
              <a:gd name="connsiteY421" fmla="*/ 6266397 h 6858000"/>
              <a:gd name="connsiteX422" fmla="*/ 1862250 w 7467600"/>
              <a:gd name="connsiteY422" fmla="*/ 6033531 h 6858000"/>
              <a:gd name="connsiteX423" fmla="*/ 1211999 w 7467600"/>
              <a:gd name="connsiteY423" fmla="*/ 6683610 h 6858000"/>
              <a:gd name="connsiteX424" fmla="*/ 1213266 w 7467600"/>
              <a:gd name="connsiteY424" fmla="*/ 6691947 h 6858000"/>
              <a:gd name="connsiteX425" fmla="*/ 1203370 w 7467600"/>
              <a:gd name="connsiteY425" fmla="*/ 6850676 h 6858000"/>
              <a:gd name="connsiteX426" fmla="*/ 1203671 w 7467600"/>
              <a:gd name="connsiteY426" fmla="*/ 6858000 h 6858000"/>
              <a:gd name="connsiteX427" fmla="*/ 1143180 w 7467600"/>
              <a:gd name="connsiteY427" fmla="*/ 6858000 h 6858000"/>
              <a:gd name="connsiteX428" fmla="*/ 1142176 w 7467600"/>
              <a:gd name="connsiteY428" fmla="*/ 6766045 h 6858000"/>
              <a:gd name="connsiteX429" fmla="*/ 1067484 w 7467600"/>
              <a:gd name="connsiteY429" fmla="*/ 6858000 h 6858000"/>
              <a:gd name="connsiteX430" fmla="*/ 953928 w 7467600"/>
              <a:gd name="connsiteY430" fmla="*/ 6858000 h 6858000"/>
              <a:gd name="connsiteX431" fmla="*/ 959715 w 7467600"/>
              <a:gd name="connsiteY431" fmla="*/ 6850185 h 6858000"/>
              <a:gd name="connsiteX432" fmla="*/ 1483788 w 7467600"/>
              <a:gd name="connsiteY432" fmla="*/ 6259174 h 6858000"/>
              <a:gd name="connsiteX433" fmla="*/ 1100671 w 7467600"/>
              <a:gd name="connsiteY433" fmla="*/ 6252137 h 6858000"/>
              <a:gd name="connsiteX434" fmla="*/ 1090144 w 7467600"/>
              <a:gd name="connsiteY434" fmla="*/ 6256748 h 6858000"/>
              <a:gd name="connsiteX435" fmla="*/ 1095872 w 7467600"/>
              <a:gd name="connsiteY435" fmla="*/ 6271892 h 6858000"/>
              <a:gd name="connsiteX436" fmla="*/ 262785 w 7467600"/>
              <a:gd name="connsiteY436" fmla="*/ 6845450 h 6858000"/>
              <a:gd name="connsiteX437" fmla="*/ 209968 w 7467600"/>
              <a:gd name="connsiteY437" fmla="*/ 6770713 h 6858000"/>
              <a:gd name="connsiteX438" fmla="*/ 873460 w 7467600"/>
              <a:gd name="connsiteY438" fmla="*/ 6253768 h 6858000"/>
              <a:gd name="connsiteX439" fmla="*/ 192686 w 7467600"/>
              <a:gd name="connsiteY439" fmla="*/ 5849257 h 6858000"/>
              <a:gd name="connsiteX440" fmla="*/ 4696 w 7467600"/>
              <a:gd name="connsiteY440" fmla="*/ 5697668 h 6858000"/>
              <a:gd name="connsiteX441" fmla="*/ 0 w 7467600"/>
              <a:gd name="connsiteY441" fmla="*/ 5689984 h 6858000"/>
              <a:gd name="connsiteX442" fmla="*/ 0 w 7467600"/>
              <a:gd name="connsiteY442" fmla="*/ 5513472 h 6858000"/>
              <a:gd name="connsiteX443" fmla="*/ 174101 w 7467600"/>
              <a:gd name="connsiteY443" fmla="*/ 5620277 h 6858000"/>
              <a:gd name="connsiteX444" fmla="*/ 891800 w 7467600"/>
              <a:gd name="connsiteY444" fmla="*/ 6036935 h 6858000"/>
              <a:gd name="connsiteX445" fmla="*/ 1072219 w 7467600"/>
              <a:gd name="connsiteY445" fmla="*/ 6169443 h 6858000"/>
              <a:gd name="connsiteX446" fmla="*/ 1074117 w 7467600"/>
              <a:gd name="connsiteY446" fmla="*/ 6170301 h 6858000"/>
              <a:gd name="connsiteX447" fmla="*/ 1083114 w 7467600"/>
              <a:gd name="connsiteY447" fmla="*/ 6174131 h 6858000"/>
              <a:gd name="connsiteX448" fmla="*/ 1543010 w 7467600"/>
              <a:gd name="connsiteY448" fmla="*/ 6191140 h 6858000"/>
              <a:gd name="connsiteX449" fmla="*/ 1551080 w 7467600"/>
              <a:gd name="connsiteY449" fmla="*/ 6195006 h 6858000"/>
              <a:gd name="connsiteX450" fmla="*/ 2345443 w 7467600"/>
              <a:gd name="connsiteY450" fmla="*/ 5549882 h 6858000"/>
              <a:gd name="connsiteX451" fmla="*/ 1721499 w 7467600"/>
              <a:gd name="connsiteY451" fmla="*/ 5599969 h 6858000"/>
              <a:gd name="connsiteX452" fmla="*/ 767716 w 7467600"/>
              <a:gd name="connsiteY452" fmla="*/ 5472768 h 6858000"/>
              <a:gd name="connsiteX453" fmla="*/ 722147 w 7467600"/>
              <a:gd name="connsiteY453" fmla="*/ 5393091 h 6858000"/>
              <a:gd name="connsiteX454" fmla="*/ 1485552 w 7467600"/>
              <a:gd name="connsiteY454" fmla="*/ 5313202 h 6858000"/>
              <a:gd name="connsiteX455" fmla="*/ 2143004 w 7467600"/>
              <a:gd name="connsiteY455" fmla="*/ 5402420 h 6858000"/>
              <a:gd name="connsiteX456" fmla="*/ 1933391 w 7467600"/>
              <a:gd name="connsiteY456" fmla="*/ 5156971 h 6858000"/>
              <a:gd name="connsiteX457" fmla="*/ 1827118 w 7467600"/>
              <a:gd name="connsiteY457" fmla="*/ 4968410 h 6858000"/>
              <a:gd name="connsiteX458" fmla="*/ 1837349 w 7467600"/>
              <a:gd name="connsiteY458" fmla="*/ 4956357 h 6858000"/>
              <a:gd name="connsiteX459" fmla="*/ 2162835 w 7467600"/>
              <a:gd name="connsiteY459" fmla="*/ 5187853 h 6858000"/>
              <a:gd name="connsiteX460" fmla="*/ 2257167 w 7467600"/>
              <a:gd name="connsiteY460" fmla="*/ 5462123 h 6858000"/>
              <a:gd name="connsiteX461" fmla="*/ 2261598 w 7467600"/>
              <a:gd name="connsiteY461" fmla="*/ 5467998 h 6858000"/>
              <a:gd name="connsiteX462" fmla="*/ 2437177 w 7467600"/>
              <a:gd name="connsiteY462" fmla="*/ 5479608 h 6858000"/>
              <a:gd name="connsiteX463" fmla="*/ 2445247 w 7467600"/>
              <a:gd name="connsiteY463" fmla="*/ 5483476 h 6858000"/>
              <a:gd name="connsiteX464" fmla="*/ 2743626 w 7467600"/>
              <a:gd name="connsiteY464" fmla="*/ 5304819 h 6858000"/>
              <a:gd name="connsiteX465" fmla="*/ 3048102 w 7467600"/>
              <a:gd name="connsiteY465" fmla="*/ 5150595 h 6858000"/>
              <a:gd name="connsiteX466" fmla="*/ 1799414 w 7467600"/>
              <a:gd name="connsiteY466" fmla="*/ 4694732 h 6858000"/>
              <a:gd name="connsiteX467" fmla="*/ 1771735 w 7467600"/>
              <a:gd name="connsiteY467" fmla="*/ 4619929 h 6858000"/>
              <a:gd name="connsiteX468" fmla="*/ 3104273 w 7467600"/>
              <a:gd name="connsiteY468" fmla="*/ 5076159 h 6858000"/>
              <a:gd name="connsiteX469" fmla="*/ 3113245 w 7467600"/>
              <a:gd name="connsiteY469" fmla="*/ 5090705 h 6858000"/>
              <a:gd name="connsiteX470" fmla="*/ 3126294 w 7467600"/>
              <a:gd name="connsiteY470" fmla="*/ 5114400 h 6858000"/>
              <a:gd name="connsiteX471" fmla="*/ 3937433 w 7467600"/>
              <a:gd name="connsiteY471" fmla="*/ 4830473 h 6858000"/>
              <a:gd name="connsiteX472" fmla="*/ 3590475 w 7467600"/>
              <a:gd name="connsiteY472" fmla="*/ 4597974 h 6858000"/>
              <a:gd name="connsiteX473" fmla="*/ 3100264 w 7467600"/>
              <a:gd name="connsiteY473" fmla="*/ 4579845 h 6858000"/>
              <a:gd name="connsiteX474" fmla="*/ 2183576 w 7467600"/>
              <a:gd name="connsiteY474" fmla="*/ 4227150 h 6858000"/>
              <a:gd name="connsiteX475" fmla="*/ 2151029 w 7467600"/>
              <a:gd name="connsiteY475" fmla="*/ 4146947 h 6858000"/>
              <a:gd name="connsiteX476" fmla="*/ 3563434 w 7467600"/>
              <a:gd name="connsiteY476" fmla="*/ 4469115 h 6858000"/>
              <a:gd name="connsiteX477" fmla="*/ 3177952 w 7467600"/>
              <a:gd name="connsiteY477" fmla="*/ 3657386 h 6858000"/>
              <a:gd name="connsiteX478" fmla="*/ 3189263 w 7467600"/>
              <a:gd name="connsiteY478" fmla="*/ 3625726 h 6858000"/>
              <a:gd name="connsiteX479" fmla="*/ 3560912 w 7467600"/>
              <a:gd name="connsiteY479" fmla="*/ 4079863 h 6858000"/>
              <a:gd name="connsiteX480" fmla="*/ 3626636 w 7467600"/>
              <a:gd name="connsiteY480" fmla="*/ 4512230 h 6858000"/>
              <a:gd name="connsiteX481" fmla="*/ 3653088 w 7467600"/>
              <a:gd name="connsiteY481" fmla="*/ 4521417 h 6858000"/>
              <a:gd name="connsiteX482" fmla="*/ 3988128 w 7467600"/>
              <a:gd name="connsiteY482" fmla="*/ 4817267 h 6858000"/>
              <a:gd name="connsiteX483" fmla="*/ 4830582 w 7467600"/>
              <a:gd name="connsiteY483" fmla="*/ 4676000 h 6858000"/>
              <a:gd name="connsiteX484" fmla="*/ 4830100 w 7467600"/>
              <a:gd name="connsiteY484" fmla="*/ 4675554 h 6858000"/>
              <a:gd name="connsiteX485" fmla="*/ 4036318 w 7467600"/>
              <a:gd name="connsiteY485" fmla="*/ 4147013 h 6858000"/>
              <a:gd name="connsiteX486" fmla="*/ 3432098 w 7467600"/>
              <a:gd name="connsiteY486" fmla="*/ 3537312 h 6858000"/>
              <a:gd name="connsiteX487" fmla="*/ 3446761 w 7467600"/>
              <a:gd name="connsiteY487" fmla="*/ 3461278 h 6858000"/>
              <a:gd name="connsiteX488" fmla="*/ 4419733 w 7467600"/>
              <a:gd name="connsiteY488" fmla="*/ 3963555 h 6858000"/>
              <a:gd name="connsiteX489" fmla="*/ 4781371 w 7467600"/>
              <a:gd name="connsiteY489" fmla="*/ 4458604 h 6858000"/>
              <a:gd name="connsiteX490" fmla="*/ 4780440 w 7467600"/>
              <a:gd name="connsiteY490" fmla="*/ 4470290 h 6858000"/>
              <a:gd name="connsiteX491" fmla="*/ 4898954 w 7467600"/>
              <a:gd name="connsiteY491" fmla="*/ 4662092 h 6858000"/>
              <a:gd name="connsiteX492" fmla="*/ 4900699 w 7467600"/>
              <a:gd name="connsiteY492" fmla="*/ 4670867 h 6858000"/>
              <a:gd name="connsiteX493" fmla="*/ 5714511 w 7467600"/>
              <a:gd name="connsiteY493" fmla="*/ 4663483 h 6858000"/>
              <a:gd name="connsiteX494" fmla="*/ 5464793 w 7467600"/>
              <a:gd name="connsiteY494" fmla="*/ 4393556 h 6858000"/>
              <a:gd name="connsiteX495" fmla="*/ 5461897 w 7467600"/>
              <a:gd name="connsiteY495" fmla="*/ 4390879 h 6858000"/>
              <a:gd name="connsiteX496" fmla="*/ 4294126 w 7467600"/>
              <a:gd name="connsiteY496" fmla="*/ 3303048 h 6858000"/>
              <a:gd name="connsiteX497" fmla="*/ 4305321 w 7467600"/>
              <a:gd name="connsiteY497" fmla="*/ 3256953 h 6858000"/>
              <a:gd name="connsiteX498" fmla="*/ 4949299 w 7467600"/>
              <a:gd name="connsiteY498" fmla="*/ 3766336 h 6858000"/>
              <a:gd name="connsiteX499" fmla="*/ 5291452 w 7467600"/>
              <a:gd name="connsiteY499" fmla="*/ 4076801 h 6858000"/>
              <a:gd name="connsiteX500" fmla="*/ 5434998 w 7467600"/>
              <a:gd name="connsiteY500" fmla="*/ 4254100 h 6858000"/>
              <a:gd name="connsiteX501" fmla="*/ 5351015 w 7467600"/>
              <a:gd name="connsiteY501" fmla="*/ 3760989 h 6858000"/>
              <a:gd name="connsiteX502" fmla="*/ 5413780 w 7467600"/>
              <a:gd name="connsiteY502" fmla="*/ 2966265 h 6858000"/>
              <a:gd name="connsiteX503" fmla="*/ 5425627 w 7467600"/>
              <a:gd name="connsiteY503" fmla="*/ 2954192 h 6858000"/>
              <a:gd name="connsiteX504" fmla="*/ 6604735 w 7467600"/>
              <a:gd name="connsiteY504" fmla="*/ 2041381 h 6858000"/>
              <a:gd name="connsiteX505" fmla="*/ 7204487 w 7467600"/>
              <a:gd name="connsiteY505" fmla="*/ 2742112 h 6858000"/>
              <a:gd name="connsiteX506" fmla="*/ 7131592 w 7467600"/>
              <a:gd name="connsiteY506" fmla="*/ 2672096 h 6858000"/>
              <a:gd name="connsiteX507" fmla="*/ 6996344 w 7467600"/>
              <a:gd name="connsiteY507" fmla="*/ 2518310 h 6858000"/>
              <a:gd name="connsiteX508" fmla="*/ 6735495 w 7467600"/>
              <a:gd name="connsiteY508" fmla="*/ 2196890 h 6858000"/>
              <a:gd name="connsiteX509" fmla="*/ 6721901 w 7467600"/>
              <a:gd name="connsiteY509" fmla="*/ 2179274 h 6858000"/>
              <a:gd name="connsiteX510" fmla="*/ 6604735 w 7467600"/>
              <a:gd name="connsiteY510" fmla="*/ 2041381 h 6858000"/>
              <a:gd name="connsiteX511" fmla="*/ 6591670 w 7467600"/>
              <a:gd name="connsiteY511" fmla="*/ 1988277 h 6858000"/>
              <a:gd name="connsiteX512" fmla="*/ 6747349 w 7467600"/>
              <a:gd name="connsiteY512" fmla="*/ 2160069 h 6858000"/>
              <a:gd name="connsiteX513" fmla="*/ 6760943 w 7467600"/>
              <a:gd name="connsiteY513" fmla="*/ 2177686 h 6858000"/>
              <a:gd name="connsiteX514" fmla="*/ 7021065 w 7467600"/>
              <a:gd name="connsiteY514" fmla="*/ 2498102 h 6858000"/>
              <a:gd name="connsiteX515" fmla="*/ 7155223 w 7467600"/>
              <a:gd name="connsiteY515" fmla="*/ 2650386 h 6858000"/>
              <a:gd name="connsiteX516" fmla="*/ 7203167 w 7467600"/>
              <a:gd name="connsiteY516" fmla="*/ 2697288 h 6858000"/>
              <a:gd name="connsiteX517" fmla="*/ 6937703 w 7467600"/>
              <a:gd name="connsiteY517" fmla="*/ 2321981 h 6858000"/>
              <a:gd name="connsiteX518" fmla="*/ 6591670 w 7467600"/>
              <a:gd name="connsiteY518" fmla="*/ 1988277 h 6858000"/>
              <a:gd name="connsiteX519" fmla="*/ 5798671 w 7467600"/>
              <a:gd name="connsiteY519" fmla="*/ 1981601 h 6858000"/>
              <a:gd name="connsiteX520" fmla="*/ 5754709 w 7467600"/>
              <a:gd name="connsiteY520" fmla="*/ 2071454 h 6858000"/>
              <a:gd name="connsiteX521" fmla="*/ 5763044 w 7467600"/>
              <a:gd name="connsiteY521" fmla="*/ 2842206 h 6858000"/>
              <a:gd name="connsiteX522" fmla="*/ 5764974 w 7467600"/>
              <a:gd name="connsiteY522" fmla="*/ 2799609 h 6858000"/>
              <a:gd name="connsiteX523" fmla="*/ 5767665 w 7467600"/>
              <a:gd name="connsiteY523" fmla="*/ 2666409 h 6858000"/>
              <a:gd name="connsiteX524" fmla="*/ 5763055 w 7467600"/>
              <a:gd name="connsiteY524" fmla="*/ 2579705 h 6858000"/>
              <a:gd name="connsiteX525" fmla="*/ 5758079 w 7467600"/>
              <a:gd name="connsiteY525" fmla="*/ 2492508 h 6858000"/>
              <a:gd name="connsiteX526" fmla="*/ 5779325 w 7467600"/>
              <a:gd name="connsiteY526" fmla="*/ 2197069 h 6858000"/>
              <a:gd name="connsiteX527" fmla="*/ 5798671 w 7467600"/>
              <a:gd name="connsiteY527" fmla="*/ 1981601 h 6858000"/>
              <a:gd name="connsiteX528" fmla="*/ 5829202 w 7467600"/>
              <a:gd name="connsiteY528" fmla="*/ 1971679 h 6858000"/>
              <a:gd name="connsiteX529" fmla="*/ 5809558 w 7467600"/>
              <a:gd name="connsiteY529" fmla="*/ 2198043 h 6858000"/>
              <a:gd name="connsiteX530" fmla="*/ 5788653 w 7467600"/>
              <a:gd name="connsiteY530" fmla="*/ 2489430 h 6858000"/>
              <a:gd name="connsiteX531" fmla="*/ 5793439 w 7467600"/>
              <a:gd name="connsiteY531" fmla="*/ 2575235 h 6858000"/>
              <a:gd name="connsiteX532" fmla="*/ 5796837 w 7467600"/>
              <a:gd name="connsiteY532" fmla="*/ 2637633 h 6858000"/>
              <a:gd name="connsiteX533" fmla="*/ 5818614 w 7467600"/>
              <a:gd name="connsiteY533" fmla="*/ 2473055 h 6858000"/>
              <a:gd name="connsiteX534" fmla="*/ 5829202 w 7467600"/>
              <a:gd name="connsiteY534" fmla="*/ 1971679 h 6858000"/>
              <a:gd name="connsiteX535" fmla="*/ 5911389 w 7467600"/>
              <a:gd name="connsiteY535" fmla="*/ 1898371 h 6858000"/>
              <a:gd name="connsiteX536" fmla="*/ 6237627 w 7467600"/>
              <a:gd name="connsiteY536" fmla="*/ 2231921 h 6858000"/>
              <a:gd name="connsiteX537" fmla="*/ 5911389 w 7467600"/>
              <a:gd name="connsiteY537" fmla="*/ 1898371 h 6858000"/>
              <a:gd name="connsiteX538" fmla="*/ 6944437 w 7467600"/>
              <a:gd name="connsiteY538" fmla="*/ 1575402 h 6858000"/>
              <a:gd name="connsiteX539" fmla="*/ 6304730 w 7467600"/>
              <a:gd name="connsiteY539" fmla="*/ 1766654 h 6858000"/>
              <a:gd name="connsiteX540" fmla="*/ 6944437 w 7467600"/>
              <a:gd name="connsiteY540" fmla="*/ 1575402 h 6858000"/>
              <a:gd name="connsiteX541" fmla="*/ 7019523 w 7467600"/>
              <a:gd name="connsiteY541" fmla="*/ 1519450 h 6858000"/>
              <a:gd name="connsiteX542" fmla="*/ 6298091 w 7467600"/>
              <a:gd name="connsiteY542" fmla="*/ 1737122 h 6858000"/>
              <a:gd name="connsiteX543" fmla="*/ 7019523 w 7467600"/>
              <a:gd name="connsiteY543" fmla="*/ 1519450 h 6858000"/>
              <a:gd name="connsiteX544" fmla="*/ 2399523 w 7467600"/>
              <a:gd name="connsiteY544" fmla="*/ 1428234 h 6858000"/>
              <a:gd name="connsiteX545" fmla="*/ 2224982 w 7467600"/>
              <a:gd name="connsiteY545" fmla="*/ 1826201 h 6858000"/>
              <a:gd name="connsiteX546" fmla="*/ 2096099 w 7467600"/>
              <a:gd name="connsiteY546" fmla="*/ 2345900 h 6858000"/>
              <a:gd name="connsiteX547" fmla="*/ 2283317 w 7467600"/>
              <a:gd name="connsiteY547" fmla="*/ 1796925 h 6858000"/>
              <a:gd name="connsiteX548" fmla="*/ 2399523 w 7467600"/>
              <a:gd name="connsiteY548" fmla="*/ 1428234 h 6858000"/>
              <a:gd name="connsiteX549" fmla="*/ 2448558 w 7467600"/>
              <a:gd name="connsiteY549" fmla="*/ 1373435 h 6858000"/>
              <a:gd name="connsiteX550" fmla="*/ 2312521 w 7467600"/>
              <a:gd name="connsiteY550" fmla="*/ 1806140 h 6858000"/>
              <a:gd name="connsiteX551" fmla="*/ 2127533 w 7467600"/>
              <a:gd name="connsiteY551" fmla="*/ 2348380 h 6858000"/>
              <a:gd name="connsiteX552" fmla="*/ 2358080 w 7467600"/>
              <a:gd name="connsiteY552" fmla="*/ 1866134 h 6858000"/>
              <a:gd name="connsiteX553" fmla="*/ 2407436 w 7467600"/>
              <a:gd name="connsiteY553" fmla="*/ 1651070 h 6858000"/>
              <a:gd name="connsiteX554" fmla="*/ 2448558 w 7467600"/>
              <a:gd name="connsiteY554" fmla="*/ 1373435 h 6858000"/>
              <a:gd name="connsiteX555" fmla="*/ 278707 w 7467600"/>
              <a:gd name="connsiteY555" fmla="*/ 1352270 h 6858000"/>
              <a:gd name="connsiteX556" fmla="*/ 321570 w 7467600"/>
              <a:gd name="connsiteY556" fmla="*/ 1861610 h 6858000"/>
              <a:gd name="connsiteX557" fmla="*/ 294281 w 7467600"/>
              <a:gd name="connsiteY557" fmla="*/ 1440658 h 6858000"/>
              <a:gd name="connsiteX558" fmla="*/ 278707 w 7467600"/>
              <a:gd name="connsiteY558" fmla="*/ 1352270 h 6858000"/>
              <a:gd name="connsiteX559" fmla="*/ 1423821 w 7467600"/>
              <a:gd name="connsiteY559" fmla="*/ 1351958 h 6858000"/>
              <a:gd name="connsiteX560" fmla="*/ 1638521 w 7467600"/>
              <a:gd name="connsiteY560" fmla="*/ 1908470 h 6858000"/>
              <a:gd name="connsiteX561" fmla="*/ 1754199 w 7467600"/>
              <a:gd name="connsiteY561" fmla="*/ 2149284 h 6858000"/>
              <a:gd name="connsiteX562" fmla="*/ 1908359 w 7467600"/>
              <a:gd name="connsiteY562" fmla="*/ 2364988 h 6858000"/>
              <a:gd name="connsiteX563" fmla="*/ 1647661 w 7467600"/>
              <a:gd name="connsiteY563" fmla="*/ 1825945 h 6858000"/>
              <a:gd name="connsiteX564" fmla="*/ 1423821 w 7467600"/>
              <a:gd name="connsiteY564" fmla="*/ 1351958 h 6858000"/>
              <a:gd name="connsiteX565" fmla="*/ 1431890 w 7467600"/>
              <a:gd name="connsiteY565" fmla="*/ 1306475 h 6858000"/>
              <a:gd name="connsiteX566" fmla="*/ 1507597 w 7467600"/>
              <a:gd name="connsiteY566" fmla="*/ 1446132 h 6858000"/>
              <a:gd name="connsiteX567" fmla="*/ 1674586 w 7467600"/>
              <a:gd name="connsiteY567" fmla="*/ 1813832 h 6858000"/>
              <a:gd name="connsiteX568" fmla="*/ 1815950 w 7467600"/>
              <a:gd name="connsiteY568" fmla="*/ 2128564 h 6858000"/>
              <a:gd name="connsiteX569" fmla="*/ 1984242 w 7467600"/>
              <a:gd name="connsiteY569" fmla="*/ 2430829 h 6858000"/>
              <a:gd name="connsiteX570" fmla="*/ 2014023 w 7467600"/>
              <a:gd name="connsiteY570" fmla="*/ 2450995 h 6858000"/>
              <a:gd name="connsiteX571" fmla="*/ 1747337 w 7467600"/>
              <a:gd name="connsiteY571" fmla="*/ 1855264 h 6858000"/>
              <a:gd name="connsiteX572" fmla="*/ 1533749 w 7467600"/>
              <a:gd name="connsiteY572" fmla="*/ 1478656 h 6858000"/>
              <a:gd name="connsiteX573" fmla="*/ 1431890 w 7467600"/>
              <a:gd name="connsiteY573" fmla="*/ 1306475 h 6858000"/>
              <a:gd name="connsiteX574" fmla="*/ 5052692 w 7467600"/>
              <a:gd name="connsiteY574" fmla="*/ 1292994 h 6858000"/>
              <a:gd name="connsiteX575" fmla="*/ 5200661 w 7467600"/>
              <a:gd name="connsiteY575" fmla="*/ 1635186 h 6858000"/>
              <a:gd name="connsiteX576" fmla="*/ 5297138 w 7467600"/>
              <a:gd name="connsiteY576" fmla="*/ 1906351 h 6858000"/>
              <a:gd name="connsiteX577" fmla="*/ 5052692 w 7467600"/>
              <a:gd name="connsiteY577" fmla="*/ 1292994 h 6858000"/>
              <a:gd name="connsiteX578" fmla="*/ 5009948 w 7467600"/>
              <a:gd name="connsiteY578" fmla="*/ 1273619 h 6858000"/>
              <a:gd name="connsiteX579" fmla="*/ 5121777 w 7467600"/>
              <a:gd name="connsiteY579" fmla="*/ 1654213 h 6858000"/>
              <a:gd name="connsiteX580" fmla="*/ 5293545 w 7467600"/>
              <a:gd name="connsiteY580" fmla="*/ 2072247 h 6858000"/>
              <a:gd name="connsiteX581" fmla="*/ 5294042 w 7467600"/>
              <a:gd name="connsiteY581" fmla="*/ 2065019 h 6858000"/>
              <a:gd name="connsiteX582" fmla="*/ 5171936 w 7467600"/>
              <a:gd name="connsiteY582" fmla="*/ 1647613 h 6858000"/>
              <a:gd name="connsiteX583" fmla="*/ 5009948 w 7467600"/>
              <a:gd name="connsiteY583" fmla="*/ 1273619 h 6858000"/>
              <a:gd name="connsiteX584" fmla="*/ 655236 w 7467600"/>
              <a:gd name="connsiteY584" fmla="*/ 1268632 h 6858000"/>
              <a:gd name="connsiteX585" fmla="*/ 839521 w 7467600"/>
              <a:gd name="connsiteY585" fmla="*/ 1685315 h 6858000"/>
              <a:gd name="connsiteX586" fmla="*/ 1109416 w 7467600"/>
              <a:gd name="connsiteY586" fmla="*/ 2061663 h 6858000"/>
              <a:gd name="connsiteX587" fmla="*/ 1298300 w 7467600"/>
              <a:gd name="connsiteY587" fmla="*/ 2247742 h 6858000"/>
              <a:gd name="connsiteX588" fmla="*/ 1125871 w 7467600"/>
              <a:gd name="connsiteY588" fmla="*/ 1989513 h 6858000"/>
              <a:gd name="connsiteX589" fmla="*/ 981574 w 7467600"/>
              <a:gd name="connsiteY589" fmla="*/ 1783157 h 6858000"/>
              <a:gd name="connsiteX590" fmla="*/ 922198 w 7467600"/>
              <a:gd name="connsiteY590" fmla="*/ 1677437 h 6858000"/>
              <a:gd name="connsiteX591" fmla="*/ 869293 w 7467600"/>
              <a:gd name="connsiteY591" fmla="*/ 1583214 h 6858000"/>
              <a:gd name="connsiteX592" fmla="*/ 751431 w 7467600"/>
              <a:gd name="connsiteY592" fmla="*/ 1405731 h 6858000"/>
              <a:gd name="connsiteX593" fmla="*/ 655236 w 7467600"/>
              <a:gd name="connsiteY593" fmla="*/ 1268632 h 6858000"/>
              <a:gd name="connsiteX594" fmla="*/ 6516292 w 7467600"/>
              <a:gd name="connsiteY594" fmla="*/ 1263064 h 6858000"/>
              <a:gd name="connsiteX595" fmla="*/ 5736320 w 7467600"/>
              <a:gd name="connsiteY595" fmla="*/ 1501803 h 6858000"/>
              <a:gd name="connsiteX596" fmla="*/ 6516292 w 7467600"/>
              <a:gd name="connsiteY596" fmla="*/ 1263064 h 6858000"/>
              <a:gd name="connsiteX597" fmla="*/ 291466 w 7467600"/>
              <a:gd name="connsiteY597" fmla="*/ 1250369 h 6858000"/>
              <a:gd name="connsiteX598" fmla="*/ 323180 w 7467600"/>
              <a:gd name="connsiteY598" fmla="*/ 1435283 h 6858000"/>
              <a:gd name="connsiteX599" fmla="*/ 349381 w 7467600"/>
              <a:gd name="connsiteY599" fmla="*/ 1875041 h 6858000"/>
              <a:gd name="connsiteX600" fmla="*/ 374363 w 7467600"/>
              <a:gd name="connsiteY600" fmla="*/ 1506494 h 6858000"/>
              <a:gd name="connsiteX601" fmla="*/ 302168 w 7467600"/>
              <a:gd name="connsiteY601" fmla="*/ 1274495 h 6858000"/>
              <a:gd name="connsiteX602" fmla="*/ 291466 w 7467600"/>
              <a:gd name="connsiteY602" fmla="*/ 1250369 h 6858000"/>
              <a:gd name="connsiteX603" fmla="*/ 678222 w 7467600"/>
              <a:gd name="connsiteY603" fmla="*/ 1248670 h 6858000"/>
              <a:gd name="connsiteX604" fmla="*/ 775536 w 7467600"/>
              <a:gd name="connsiteY604" fmla="*/ 1388015 h 6858000"/>
              <a:gd name="connsiteX605" fmla="*/ 894529 w 7467600"/>
              <a:gd name="connsiteY605" fmla="*/ 1567739 h 6858000"/>
              <a:gd name="connsiteX606" fmla="*/ 948000 w 7467600"/>
              <a:gd name="connsiteY606" fmla="*/ 1663088 h 6858000"/>
              <a:gd name="connsiteX607" fmla="*/ 1006812 w 7467600"/>
              <a:gd name="connsiteY607" fmla="*/ 1767683 h 6858000"/>
              <a:gd name="connsiteX608" fmla="*/ 1149133 w 7467600"/>
              <a:gd name="connsiteY608" fmla="*/ 1971513 h 6858000"/>
              <a:gd name="connsiteX609" fmla="*/ 1333952 w 7467600"/>
              <a:gd name="connsiteY609" fmla="*/ 2251620 h 6858000"/>
              <a:gd name="connsiteX610" fmla="*/ 1337329 w 7467600"/>
              <a:gd name="connsiteY610" fmla="*/ 2258350 h 6858000"/>
              <a:gd name="connsiteX611" fmla="*/ 1014726 w 7467600"/>
              <a:gd name="connsiteY611" fmla="*/ 1615556 h 6858000"/>
              <a:gd name="connsiteX612" fmla="*/ 678222 w 7467600"/>
              <a:gd name="connsiteY612" fmla="*/ 1248670 h 6858000"/>
              <a:gd name="connsiteX613" fmla="*/ 6691602 w 7467600"/>
              <a:gd name="connsiteY613" fmla="*/ 1140573 h 6858000"/>
              <a:gd name="connsiteX614" fmla="*/ 6571100 w 7467600"/>
              <a:gd name="connsiteY614" fmla="*/ 1183662 h 6858000"/>
              <a:gd name="connsiteX615" fmla="*/ 6241687 w 7467600"/>
              <a:gd name="connsiteY615" fmla="*/ 1257600 h 6858000"/>
              <a:gd name="connsiteX616" fmla="*/ 5693009 w 7467600"/>
              <a:gd name="connsiteY616" fmla="*/ 1478256 h 6858000"/>
              <a:gd name="connsiteX617" fmla="*/ 6548420 w 7467600"/>
              <a:gd name="connsiteY617" fmla="*/ 1214599 h 6858000"/>
              <a:gd name="connsiteX618" fmla="*/ 6605473 w 7467600"/>
              <a:gd name="connsiteY618" fmla="*/ 1184686 h 6858000"/>
              <a:gd name="connsiteX619" fmla="*/ 6691602 w 7467600"/>
              <a:gd name="connsiteY619" fmla="*/ 1140573 h 6858000"/>
              <a:gd name="connsiteX620" fmla="*/ 4002475 w 7467600"/>
              <a:gd name="connsiteY620" fmla="*/ 1037802 h 6858000"/>
              <a:gd name="connsiteX621" fmla="*/ 4000324 w 7467600"/>
              <a:gd name="connsiteY621" fmla="*/ 1039362 h 6858000"/>
              <a:gd name="connsiteX622" fmla="*/ 4002862 w 7467600"/>
              <a:gd name="connsiteY622" fmla="*/ 1042866 h 6858000"/>
              <a:gd name="connsiteX623" fmla="*/ 4002475 w 7467600"/>
              <a:gd name="connsiteY623" fmla="*/ 1037802 h 6858000"/>
              <a:gd name="connsiteX624" fmla="*/ 506322 w 7467600"/>
              <a:gd name="connsiteY624" fmla="*/ 1020997 h 6858000"/>
              <a:gd name="connsiteX625" fmla="*/ 533068 w 7467600"/>
              <a:gd name="connsiteY625" fmla="*/ 1029409 h 6858000"/>
              <a:gd name="connsiteX626" fmla="*/ 1232525 w 7467600"/>
              <a:gd name="connsiteY626" fmla="*/ 1804675 h 6858000"/>
              <a:gd name="connsiteX627" fmla="*/ 1388858 w 7467600"/>
              <a:gd name="connsiteY627" fmla="*/ 2368011 h 6858000"/>
              <a:gd name="connsiteX628" fmla="*/ 1384098 w 7467600"/>
              <a:gd name="connsiteY628" fmla="*/ 2378125 h 6858000"/>
              <a:gd name="connsiteX629" fmla="*/ 1425393 w 7467600"/>
              <a:gd name="connsiteY629" fmla="*/ 2589124 h 6858000"/>
              <a:gd name="connsiteX630" fmla="*/ 1424001 w 7467600"/>
              <a:gd name="connsiteY630" fmla="*/ 2597541 h 6858000"/>
              <a:gd name="connsiteX631" fmla="*/ 2152729 w 7467600"/>
              <a:gd name="connsiteY631" fmla="*/ 2864487 h 6858000"/>
              <a:gd name="connsiteX632" fmla="*/ 2020609 w 7467600"/>
              <a:gd name="connsiteY632" fmla="*/ 2539671 h 6858000"/>
              <a:gd name="connsiteX633" fmla="*/ 2018920 w 7467600"/>
              <a:gd name="connsiteY633" fmla="*/ 2536309 h 6858000"/>
              <a:gd name="connsiteX634" fmla="*/ 1342441 w 7467600"/>
              <a:gd name="connsiteY634" fmla="*/ 1173017 h 6858000"/>
              <a:gd name="connsiteX635" fmla="*/ 1367925 w 7467600"/>
              <a:gd name="connsiteY635" fmla="*/ 1135648 h 6858000"/>
              <a:gd name="connsiteX636" fmla="*/ 1771401 w 7467600"/>
              <a:gd name="connsiteY636" fmla="*/ 1806673 h 6858000"/>
              <a:gd name="connsiteX637" fmla="*/ 1972385 w 7467600"/>
              <a:gd name="connsiteY637" fmla="*/ 2198735 h 6858000"/>
              <a:gd name="connsiteX638" fmla="*/ 2040892 w 7467600"/>
              <a:gd name="connsiteY638" fmla="*/ 2405205 h 6858000"/>
              <a:gd name="connsiteX639" fmla="*/ 2131689 w 7467600"/>
              <a:gd name="connsiteY639" fmla="*/ 1936926 h 6858000"/>
              <a:gd name="connsiteX640" fmla="*/ 2454820 w 7467600"/>
              <a:gd name="connsiteY640" fmla="*/ 1248808 h 6858000"/>
              <a:gd name="connsiteX641" fmla="*/ 2492512 w 7467600"/>
              <a:gd name="connsiteY641" fmla="*/ 1302920 h 6858000"/>
              <a:gd name="connsiteX642" fmla="*/ 2081216 w 7467600"/>
              <a:gd name="connsiteY642" fmla="*/ 2527513 h 6858000"/>
              <a:gd name="connsiteX643" fmla="*/ 2081211 w 7467600"/>
              <a:gd name="connsiteY643" fmla="*/ 2528916 h 6858000"/>
              <a:gd name="connsiteX644" fmla="*/ 2199067 w 7467600"/>
              <a:gd name="connsiteY644" fmla="*/ 2884061 h 6858000"/>
              <a:gd name="connsiteX645" fmla="*/ 3192586 w 7467600"/>
              <a:gd name="connsiteY645" fmla="*/ 3411496 h 6858000"/>
              <a:gd name="connsiteX646" fmla="*/ 3182620 w 7467600"/>
              <a:gd name="connsiteY646" fmla="*/ 3483279 h 6858000"/>
              <a:gd name="connsiteX647" fmla="*/ 2435119 w 7467600"/>
              <a:gd name="connsiteY647" fmla="*/ 3080173 h 6858000"/>
              <a:gd name="connsiteX648" fmla="*/ 2410152 w 7467600"/>
              <a:gd name="connsiteY648" fmla="*/ 3063751 h 6858000"/>
              <a:gd name="connsiteX649" fmla="*/ 2408099 w 7467600"/>
              <a:gd name="connsiteY649" fmla="*/ 3064403 h 6858000"/>
              <a:gd name="connsiteX650" fmla="*/ 2407218 w 7467600"/>
              <a:gd name="connsiteY650" fmla="*/ 3070324 h 6858000"/>
              <a:gd name="connsiteX651" fmla="*/ 2380138 w 7467600"/>
              <a:gd name="connsiteY651" fmla="*/ 3099341 h 6858000"/>
              <a:gd name="connsiteX652" fmla="*/ 1765923 w 7467600"/>
              <a:gd name="connsiteY652" fmla="*/ 3581043 h 6858000"/>
              <a:gd name="connsiteX653" fmla="*/ 1702258 w 7467600"/>
              <a:gd name="connsiteY653" fmla="*/ 3612286 h 6858000"/>
              <a:gd name="connsiteX654" fmla="*/ 1538370 w 7467600"/>
              <a:gd name="connsiteY654" fmla="*/ 3811804 h 6858000"/>
              <a:gd name="connsiteX655" fmla="*/ 542867 w 7467600"/>
              <a:gd name="connsiteY655" fmla="*/ 4944092 h 6858000"/>
              <a:gd name="connsiteX656" fmla="*/ 515800 w 7467600"/>
              <a:gd name="connsiteY656" fmla="*/ 4862180 h 6858000"/>
              <a:gd name="connsiteX657" fmla="*/ 909145 w 7467600"/>
              <a:gd name="connsiteY657" fmla="*/ 4199225 h 6858000"/>
              <a:gd name="connsiteX658" fmla="*/ 1214067 w 7467600"/>
              <a:gd name="connsiteY658" fmla="*/ 3908561 h 6858000"/>
              <a:gd name="connsiteX659" fmla="*/ 640967 w 7467600"/>
              <a:gd name="connsiteY659" fmla="*/ 4105601 h 6858000"/>
              <a:gd name="connsiteX660" fmla="*/ 112563 w 7467600"/>
              <a:gd name="connsiteY660" fmla="*/ 4396952 h 6858000"/>
              <a:gd name="connsiteX661" fmla="*/ 0 w 7467600"/>
              <a:gd name="connsiteY661" fmla="*/ 4466006 h 6858000"/>
              <a:gd name="connsiteX662" fmla="*/ 0 w 7467600"/>
              <a:gd name="connsiteY662" fmla="*/ 4233763 h 6858000"/>
              <a:gd name="connsiteX663" fmla="*/ 36881 w 7467600"/>
              <a:gd name="connsiteY663" fmla="*/ 4200118 h 6858000"/>
              <a:gd name="connsiteX664" fmla="*/ 910534 w 7467600"/>
              <a:gd name="connsiteY664" fmla="*/ 3629753 h 6858000"/>
              <a:gd name="connsiteX665" fmla="*/ 1578717 w 7467600"/>
              <a:gd name="connsiteY665" fmla="*/ 3575982 h 6858000"/>
              <a:gd name="connsiteX666" fmla="*/ 2338780 w 7467600"/>
              <a:gd name="connsiteY666" fmla="*/ 3033725 h 6858000"/>
              <a:gd name="connsiteX667" fmla="*/ 1807991 w 7467600"/>
              <a:gd name="connsiteY667" fmla="*/ 2807184 h 6858000"/>
              <a:gd name="connsiteX668" fmla="*/ 1416358 w 7467600"/>
              <a:gd name="connsiteY668" fmla="*/ 3112571 h 6858000"/>
              <a:gd name="connsiteX669" fmla="*/ 939066 w 7467600"/>
              <a:gd name="connsiteY669" fmla="*/ 3378798 h 6858000"/>
              <a:gd name="connsiteX670" fmla="*/ 115099 w 7467600"/>
              <a:gd name="connsiteY670" fmla="*/ 3607650 h 6858000"/>
              <a:gd name="connsiteX671" fmla="*/ 97284 w 7467600"/>
              <a:gd name="connsiteY671" fmla="*/ 3520393 h 6858000"/>
              <a:gd name="connsiteX672" fmla="*/ 922050 w 7467600"/>
              <a:gd name="connsiteY672" fmla="*/ 3074867 h 6858000"/>
              <a:gd name="connsiteX673" fmla="*/ 1405265 w 7467600"/>
              <a:gd name="connsiteY673" fmla="*/ 3016319 h 6858000"/>
              <a:gd name="connsiteX674" fmla="*/ 1407512 w 7467600"/>
              <a:gd name="connsiteY674" fmla="*/ 3018001 h 6858000"/>
              <a:gd name="connsiteX675" fmla="*/ 1726266 w 7467600"/>
              <a:gd name="connsiteY675" fmla="*/ 2777274 h 6858000"/>
              <a:gd name="connsiteX676" fmla="*/ 625390 w 7467600"/>
              <a:gd name="connsiteY676" fmla="*/ 2514541 h 6858000"/>
              <a:gd name="connsiteX677" fmla="*/ 619799 w 7467600"/>
              <a:gd name="connsiteY677" fmla="*/ 2527180 h 6858000"/>
              <a:gd name="connsiteX678" fmla="*/ 310030 w 7467600"/>
              <a:gd name="connsiteY678" fmla="*/ 2771818 h 6858000"/>
              <a:gd name="connsiteX679" fmla="*/ 173877 w 7467600"/>
              <a:gd name="connsiteY679" fmla="*/ 2937056 h 6858000"/>
              <a:gd name="connsiteX680" fmla="*/ 77889 w 7467600"/>
              <a:gd name="connsiteY680" fmla="*/ 3138440 h 6858000"/>
              <a:gd name="connsiteX681" fmla="*/ 0 w 7467600"/>
              <a:gd name="connsiteY681" fmla="*/ 3271395 h 6858000"/>
              <a:gd name="connsiteX682" fmla="*/ 0 w 7467600"/>
              <a:gd name="connsiteY682" fmla="*/ 3153002 h 6858000"/>
              <a:gd name="connsiteX683" fmla="*/ 2386 w 7467600"/>
              <a:gd name="connsiteY683" fmla="*/ 3149203 h 6858000"/>
              <a:gd name="connsiteX684" fmla="*/ 89753 w 7467600"/>
              <a:gd name="connsiteY684" fmla="*/ 2987702 h 6858000"/>
              <a:gd name="connsiteX685" fmla="*/ 76869 w 7467600"/>
              <a:gd name="connsiteY685" fmla="*/ 3005404 h 6858000"/>
              <a:gd name="connsiteX686" fmla="*/ 32049 w 7467600"/>
              <a:gd name="connsiteY686" fmla="*/ 3065814 h 6858000"/>
              <a:gd name="connsiteX687" fmla="*/ 0 w 7467600"/>
              <a:gd name="connsiteY687" fmla="*/ 3108744 h 6858000"/>
              <a:gd name="connsiteX688" fmla="*/ 0 w 7467600"/>
              <a:gd name="connsiteY688" fmla="*/ 3058059 h 6858000"/>
              <a:gd name="connsiteX689" fmla="*/ 7610 w 7467600"/>
              <a:gd name="connsiteY689" fmla="*/ 3047889 h 6858000"/>
              <a:gd name="connsiteX690" fmla="*/ 52419 w 7467600"/>
              <a:gd name="connsiteY690" fmla="*/ 2987479 h 6858000"/>
              <a:gd name="connsiteX691" fmla="*/ 59142 w 7467600"/>
              <a:gd name="connsiteY691" fmla="*/ 2978488 h 6858000"/>
              <a:gd name="connsiteX692" fmla="*/ 0 w 7467600"/>
              <a:gd name="connsiteY692" fmla="*/ 3015334 h 6858000"/>
              <a:gd name="connsiteX693" fmla="*/ 0 w 7467600"/>
              <a:gd name="connsiteY693" fmla="*/ 2914286 h 6858000"/>
              <a:gd name="connsiteX694" fmla="*/ 36383 w 7467600"/>
              <a:gd name="connsiteY694" fmla="*/ 2901128 h 6858000"/>
              <a:gd name="connsiteX695" fmla="*/ 156329 w 7467600"/>
              <a:gd name="connsiteY695" fmla="*/ 2840533 h 6858000"/>
              <a:gd name="connsiteX696" fmla="*/ 358355 w 7467600"/>
              <a:gd name="connsiteY696" fmla="*/ 2620471 h 6858000"/>
              <a:gd name="connsiteX697" fmla="*/ 510577 w 7467600"/>
              <a:gd name="connsiteY697" fmla="*/ 2501244 h 6858000"/>
              <a:gd name="connsiteX698" fmla="*/ 211967 w 7467600"/>
              <a:gd name="connsiteY698" fmla="*/ 2479171 h 6858000"/>
              <a:gd name="connsiteX699" fmla="*/ 0 w 7467600"/>
              <a:gd name="connsiteY699" fmla="*/ 2476398 h 6858000"/>
              <a:gd name="connsiteX700" fmla="*/ 0 w 7467600"/>
              <a:gd name="connsiteY700" fmla="*/ 2389189 h 6858000"/>
              <a:gd name="connsiteX701" fmla="*/ 103062 w 7467600"/>
              <a:gd name="connsiteY701" fmla="*/ 2389518 h 6858000"/>
              <a:gd name="connsiteX702" fmla="*/ 510734 w 7467600"/>
              <a:gd name="connsiteY702" fmla="*/ 2416201 h 6858000"/>
              <a:gd name="connsiteX703" fmla="*/ 279257 w 7467600"/>
              <a:gd name="connsiteY703" fmla="*/ 2092102 h 6858000"/>
              <a:gd name="connsiteX704" fmla="*/ 65265 w 7467600"/>
              <a:gd name="connsiteY704" fmla="*/ 2006049 h 6858000"/>
              <a:gd name="connsiteX705" fmla="*/ 0 w 7467600"/>
              <a:gd name="connsiteY705" fmla="*/ 1982532 h 6858000"/>
              <a:gd name="connsiteX706" fmla="*/ 0 w 7467600"/>
              <a:gd name="connsiteY706" fmla="*/ 1912789 h 6858000"/>
              <a:gd name="connsiteX707" fmla="*/ 97460 w 7467600"/>
              <a:gd name="connsiteY707" fmla="*/ 1953725 h 6858000"/>
              <a:gd name="connsiteX708" fmla="*/ 221272 w 7467600"/>
              <a:gd name="connsiteY708" fmla="*/ 1980766 h 6858000"/>
              <a:gd name="connsiteX709" fmla="*/ 116765 w 7467600"/>
              <a:gd name="connsiteY709" fmla="*/ 1911033 h 6858000"/>
              <a:gd name="connsiteX710" fmla="*/ 16405 w 7467600"/>
              <a:gd name="connsiteY710" fmla="*/ 1803412 h 6858000"/>
              <a:gd name="connsiteX711" fmla="*/ 0 w 7467600"/>
              <a:gd name="connsiteY711" fmla="*/ 1784777 h 6858000"/>
              <a:gd name="connsiteX712" fmla="*/ 0 w 7467600"/>
              <a:gd name="connsiteY712" fmla="*/ 1740082 h 6858000"/>
              <a:gd name="connsiteX713" fmla="*/ 39394 w 7467600"/>
              <a:gd name="connsiteY713" fmla="*/ 1784856 h 6858000"/>
              <a:gd name="connsiteX714" fmla="*/ 135813 w 7467600"/>
              <a:gd name="connsiteY714" fmla="*/ 1888838 h 6858000"/>
              <a:gd name="connsiteX715" fmla="*/ 242575 w 7467600"/>
              <a:gd name="connsiteY715" fmla="*/ 1958841 h 6858000"/>
              <a:gd name="connsiteX716" fmla="*/ 82197 w 7467600"/>
              <a:gd name="connsiteY716" fmla="*/ 1754826 h 6858000"/>
              <a:gd name="connsiteX717" fmla="*/ 0 w 7467600"/>
              <a:gd name="connsiteY717" fmla="*/ 1679650 h 6858000"/>
              <a:gd name="connsiteX718" fmla="*/ 0 w 7467600"/>
              <a:gd name="connsiteY718" fmla="*/ 1602463 h 6858000"/>
              <a:gd name="connsiteX719" fmla="*/ 84689 w 7467600"/>
              <a:gd name="connsiteY719" fmla="*/ 1677442 h 6858000"/>
              <a:gd name="connsiteX720" fmla="*/ 298437 w 7467600"/>
              <a:gd name="connsiteY720" fmla="*/ 1968019 h 6858000"/>
              <a:gd name="connsiteX721" fmla="*/ 227269 w 7467600"/>
              <a:gd name="connsiteY721" fmla="*/ 1114064 h 6858000"/>
              <a:gd name="connsiteX722" fmla="*/ 248003 w 7467600"/>
              <a:gd name="connsiteY722" fmla="*/ 1089613 h 6858000"/>
              <a:gd name="connsiteX723" fmla="*/ 427020 w 7467600"/>
              <a:gd name="connsiteY723" fmla="*/ 1619803 h 6858000"/>
              <a:gd name="connsiteX724" fmla="*/ 340345 w 7467600"/>
              <a:gd name="connsiteY724" fmla="*/ 2027739 h 6858000"/>
              <a:gd name="connsiteX725" fmla="*/ 360865 w 7467600"/>
              <a:gd name="connsiteY725" fmla="*/ 2044827 h 6858000"/>
              <a:gd name="connsiteX726" fmla="*/ 560414 w 7467600"/>
              <a:gd name="connsiteY726" fmla="*/ 2421457 h 6858000"/>
              <a:gd name="connsiteX727" fmla="*/ 1359703 w 7467600"/>
              <a:gd name="connsiteY727" fmla="*/ 2578554 h 6858000"/>
              <a:gd name="connsiteX728" fmla="*/ 1359422 w 7467600"/>
              <a:gd name="connsiteY728" fmla="*/ 2577994 h 6858000"/>
              <a:gd name="connsiteX729" fmla="*/ 828701 w 7467600"/>
              <a:gd name="connsiteY729" fmla="*/ 1839520 h 6858000"/>
              <a:gd name="connsiteX730" fmla="*/ 494427 w 7467600"/>
              <a:gd name="connsiteY730" fmla="*/ 1092333 h 6858000"/>
              <a:gd name="connsiteX731" fmla="*/ 506322 w 7467600"/>
              <a:gd name="connsiteY731" fmla="*/ 1020997 h 6858000"/>
              <a:gd name="connsiteX732" fmla="*/ 4570198 w 7467600"/>
              <a:gd name="connsiteY732" fmla="*/ 978081 h 6858000"/>
              <a:gd name="connsiteX733" fmla="*/ 4523691 w 7467600"/>
              <a:gd name="connsiteY733" fmla="*/ 1127776 h 6858000"/>
              <a:gd name="connsiteX734" fmla="*/ 4509875 w 7467600"/>
              <a:gd name="connsiteY734" fmla="*/ 1167552 h 6858000"/>
              <a:gd name="connsiteX735" fmla="*/ 4478168 w 7467600"/>
              <a:gd name="connsiteY735" fmla="*/ 1260735 h 6858000"/>
              <a:gd name="connsiteX736" fmla="*/ 4409309 w 7467600"/>
              <a:gd name="connsiteY736" fmla="*/ 1666996 h 6858000"/>
              <a:gd name="connsiteX737" fmla="*/ 4370031 w 7467600"/>
              <a:gd name="connsiteY737" fmla="*/ 1955666 h 6858000"/>
              <a:gd name="connsiteX738" fmla="*/ 4570198 w 7467600"/>
              <a:gd name="connsiteY738" fmla="*/ 978081 h 6858000"/>
              <a:gd name="connsiteX739" fmla="*/ 4557898 w 7467600"/>
              <a:gd name="connsiteY739" fmla="*/ 900011 h 6858000"/>
              <a:gd name="connsiteX740" fmla="*/ 4344840 w 7467600"/>
              <a:gd name="connsiteY740" fmla="*/ 1922038 h 6858000"/>
              <a:gd name="connsiteX741" fmla="*/ 4378710 w 7467600"/>
              <a:gd name="connsiteY741" fmla="*/ 1665516 h 6858000"/>
              <a:gd name="connsiteX742" fmla="*/ 4448798 w 7467600"/>
              <a:gd name="connsiteY742" fmla="*/ 1253024 h 6858000"/>
              <a:gd name="connsiteX743" fmla="*/ 4480315 w 7467600"/>
              <a:gd name="connsiteY743" fmla="*/ 1158454 h 6858000"/>
              <a:gd name="connsiteX744" fmla="*/ 4494133 w 7467600"/>
              <a:gd name="connsiteY744" fmla="*/ 1118676 h 6858000"/>
              <a:gd name="connsiteX745" fmla="*/ 4557898 w 7467600"/>
              <a:gd name="connsiteY745" fmla="*/ 900011 h 6858000"/>
              <a:gd name="connsiteX746" fmla="*/ 5870151 w 7467600"/>
              <a:gd name="connsiteY746" fmla="*/ 898890 h 6858000"/>
              <a:gd name="connsiteX747" fmla="*/ 5861335 w 7467600"/>
              <a:gd name="connsiteY747" fmla="*/ 899177 h 6858000"/>
              <a:gd name="connsiteX748" fmla="*/ 5843702 w 7467600"/>
              <a:gd name="connsiteY748" fmla="*/ 899748 h 6858000"/>
              <a:gd name="connsiteX749" fmla="*/ 5651107 w 7467600"/>
              <a:gd name="connsiteY749" fmla="*/ 920306 h 6858000"/>
              <a:gd name="connsiteX750" fmla="*/ 5459407 w 7467600"/>
              <a:gd name="connsiteY750" fmla="*/ 940975 h 6858000"/>
              <a:gd name="connsiteX751" fmla="*/ 5374846 w 7467600"/>
              <a:gd name="connsiteY751" fmla="*/ 941988 h 6858000"/>
              <a:gd name="connsiteX752" fmla="*/ 5256105 w 7467600"/>
              <a:gd name="connsiteY752" fmla="*/ 945632 h 6858000"/>
              <a:gd name="connsiteX753" fmla="*/ 5107071 w 7467600"/>
              <a:gd name="connsiteY753" fmla="*/ 969720 h 6858000"/>
              <a:gd name="connsiteX754" fmla="*/ 4998681 w 7467600"/>
              <a:gd name="connsiteY754" fmla="*/ 988771 h 6858000"/>
              <a:gd name="connsiteX755" fmla="*/ 5870151 w 7467600"/>
              <a:gd name="connsiteY755" fmla="*/ 898890 h 6858000"/>
              <a:gd name="connsiteX756" fmla="*/ 5504425 w 7467600"/>
              <a:gd name="connsiteY756" fmla="*/ 848067 h 6858000"/>
              <a:gd name="connsiteX757" fmla="*/ 4968849 w 7467600"/>
              <a:gd name="connsiteY757" fmla="*/ 962318 h 6858000"/>
              <a:gd name="connsiteX758" fmla="*/ 5104039 w 7467600"/>
              <a:gd name="connsiteY758" fmla="*/ 940634 h 6858000"/>
              <a:gd name="connsiteX759" fmla="*/ 5256311 w 7467600"/>
              <a:gd name="connsiteY759" fmla="*/ 916490 h 6858000"/>
              <a:gd name="connsiteX760" fmla="*/ 5377381 w 7467600"/>
              <a:gd name="connsiteY760" fmla="*/ 912671 h 6858000"/>
              <a:gd name="connsiteX761" fmla="*/ 5460148 w 7467600"/>
              <a:gd name="connsiteY761" fmla="*/ 911442 h 6858000"/>
              <a:gd name="connsiteX762" fmla="*/ 5648971 w 7467600"/>
              <a:gd name="connsiteY762" fmla="*/ 891331 h 6858000"/>
              <a:gd name="connsiteX763" fmla="*/ 5844807 w 7467600"/>
              <a:gd name="connsiteY763" fmla="*/ 870718 h 6858000"/>
              <a:gd name="connsiteX764" fmla="*/ 5862975 w 7467600"/>
              <a:gd name="connsiteY764" fmla="*/ 869756 h 6858000"/>
              <a:gd name="connsiteX765" fmla="*/ 5920887 w 7467600"/>
              <a:gd name="connsiteY765" fmla="*/ 865929 h 6858000"/>
              <a:gd name="connsiteX766" fmla="*/ 5504425 w 7467600"/>
              <a:gd name="connsiteY766" fmla="*/ 848067 h 6858000"/>
              <a:gd name="connsiteX767" fmla="*/ 3607114 w 7467600"/>
              <a:gd name="connsiteY767" fmla="*/ 467441 h 6858000"/>
              <a:gd name="connsiteX768" fmla="*/ 3296242 w 7467600"/>
              <a:gd name="connsiteY768" fmla="*/ 807991 h 6858000"/>
              <a:gd name="connsiteX769" fmla="*/ 3174674 w 7467600"/>
              <a:gd name="connsiteY769" fmla="*/ 919759 h 6858000"/>
              <a:gd name="connsiteX770" fmla="*/ 3042978 w 7467600"/>
              <a:gd name="connsiteY770" fmla="*/ 1054894 h 6858000"/>
              <a:gd name="connsiteX771" fmla="*/ 2968914 w 7467600"/>
              <a:gd name="connsiteY771" fmla="*/ 1133756 h 6858000"/>
              <a:gd name="connsiteX772" fmla="*/ 3103823 w 7467600"/>
              <a:gd name="connsiteY772" fmla="*/ 1026814 h 6858000"/>
              <a:gd name="connsiteX773" fmla="*/ 3607114 w 7467600"/>
              <a:gd name="connsiteY773" fmla="*/ 467441 h 6858000"/>
              <a:gd name="connsiteX774" fmla="*/ 3744487 w 7467600"/>
              <a:gd name="connsiteY774" fmla="*/ 383136 h 6858000"/>
              <a:gd name="connsiteX775" fmla="*/ 3970213 w 7467600"/>
              <a:gd name="connsiteY775" fmla="*/ 995559 h 6858000"/>
              <a:gd name="connsiteX776" fmla="*/ 3744487 w 7467600"/>
              <a:gd name="connsiteY776" fmla="*/ 383136 h 6858000"/>
              <a:gd name="connsiteX777" fmla="*/ 3624562 w 7467600"/>
              <a:gd name="connsiteY777" fmla="*/ 367041 h 6858000"/>
              <a:gd name="connsiteX778" fmla="*/ 3489712 w 7467600"/>
              <a:gd name="connsiteY778" fmla="*/ 485386 h 6858000"/>
              <a:gd name="connsiteX779" fmla="*/ 3182994 w 7467600"/>
              <a:gd name="connsiteY779" fmla="*/ 828265 h 6858000"/>
              <a:gd name="connsiteX780" fmla="*/ 2892114 w 7467600"/>
              <a:gd name="connsiteY780" fmla="*/ 1172635 h 6858000"/>
              <a:gd name="connsiteX781" fmla="*/ 3021459 w 7467600"/>
              <a:gd name="connsiteY781" fmla="*/ 1035385 h 6858000"/>
              <a:gd name="connsiteX782" fmla="*/ 3153873 w 7467600"/>
              <a:gd name="connsiteY782" fmla="*/ 898971 h 6858000"/>
              <a:gd name="connsiteX783" fmla="*/ 3276511 w 7467600"/>
              <a:gd name="connsiteY783" fmla="*/ 786423 h 6858000"/>
              <a:gd name="connsiteX784" fmla="*/ 3584154 w 7467600"/>
              <a:gd name="connsiteY784" fmla="*/ 448218 h 6858000"/>
              <a:gd name="connsiteX785" fmla="*/ 3624562 w 7467600"/>
              <a:gd name="connsiteY785" fmla="*/ 367041 h 6858000"/>
              <a:gd name="connsiteX786" fmla="*/ 3766672 w 7467600"/>
              <a:gd name="connsiteY786" fmla="*/ 359429 h 6858000"/>
              <a:gd name="connsiteX787" fmla="*/ 3996338 w 7467600"/>
              <a:gd name="connsiteY787" fmla="*/ 968237 h 6858000"/>
              <a:gd name="connsiteX788" fmla="*/ 3766672 w 7467600"/>
              <a:gd name="connsiteY788" fmla="*/ 359429 h 6858000"/>
              <a:gd name="connsiteX789" fmla="*/ 5805386 w 7467600"/>
              <a:gd name="connsiteY789" fmla="*/ 239240 h 6858000"/>
              <a:gd name="connsiteX790" fmla="*/ 5736947 w 7467600"/>
              <a:gd name="connsiteY790" fmla="*/ 261367 h 6858000"/>
              <a:gd name="connsiteX791" fmla="*/ 5427012 w 7467600"/>
              <a:gd name="connsiteY791" fmla="*/ 311272 h 6858000"/>
              <a:gd name="connsiteX792" fmla="*/ 5147818 w 7467600"/>
              <a:gd name="connsiteY792" fmla="*/ 322112 h 6858000"/>
              <a:gd name="connsiteX793" fmla="*/ 5060854 w 7467600"/>
              <a:gd name="connsiteY793" fmla="*/ 311882 h 6858000"/>
              <a:gd name="connsiteX794" fmla="*/ 4945989 w 7467600"/>
              <a:gd name="connsiteY794" fmla="*/ 300516 h 6858000"/>
              <a:gd name="connsiteX795" fmla="*/ 5410479 w 7467600"/>
              <a:gd name="connsiteY795" fmla="*/ 348434 h 6858000"/>
              <a:gd name="connsiteX796" fmla="*/ 5805386 w 7467600"/>
              <a:gd name="connsiteY796" fmla="*/ 239240 h 6858000"/>
              <a:gd name="connsiteX797" fmla="*/ 5905192 w 7467600"/>
              <a:gd name="connsiteY797" fmla="*/ 163079 h 6858000"/>
              <a:gd name="connsiteX798" fmla="*/ 5865655 w 7467600"/>
              <a:gd name="connsiteY798" fmla="*/ 171901 h 6858000"/>
              <a:gd name="connsiteX799" fmla="*/ 5259740 w 7467600"/>
              <a:gd name="connsiteY799" fmla="*/ 257013 h 6858000"/>
              <a:gd name="connsiteX800" fmla="*/ 5208466 w 7467600"/>
              <a:gd name="connsiteY800" fmla="*/ 257550 h 6858000"/>
              <a:gd name="connsiteX801" fmla="*/ 4980204 w 7467600"/>
              <a:gd name="connsiteY801" fmla="*/ 271903 h 6858000"/>
              <a:gd name="connsiteX802" fmla="*/ 5068068 w 7467600"/>
              <a:gd name="connsiteY802" fmla="*/ 282244 h 6858000"/>
              <a:gd name="connsiteX803" fmla="*/ 5153231 w 7467600"/>
              <a:gd name="connsiteY803" fmla="*/ 292240 h 6858000"/>
              <a:gd name="connsiteX804" fmla="*/ 5426491 w 7467600"/>
              <a:gd name="connsiteY804" fmla="*/ 281128 h 6858000"/>
              <a:gd name="connsiteX805" fmla="*/ 5731212 w 7467600"/>
              <a:gd name="connsiteY805" fmla="*/ 231951 h 6858000"/>
              <a:gd name="connsiteX806" fmla="*/ 5905192 w 7467600"/>
              <a:gd name="connsiteY806" fmla="*/ 163079 h 6858000"/>
              <a:gd name="connsiteX807" fmla="*/ 5944437 w 7467600"/>
              <a:gd name="connsiteY807" fmla="*/ 113829 h 6858000"/>
              <a:gd name="connsiteX808" fmla="*/ 5825032 w 7467600"/>
              <a:gd name="connsiteY808" fmla="*/ 146405 h 6858000"/>
              <a:gd name="connsiteX809" fmla="*/ 4955599 w 7467600"/>
              <a:gd name="connsiteY809" fmla="*/ 247008 h 6858000"/>
              <a:gd name="connsiteX810" fmla="*/ 5210104 w 7467600"/>
              <a:gd name="connsiteY810" fmla="*/ 228123 h 6858000"/>
              <a:gd name="connsiteX811" fmla="*/ 5261015 w 7467600"/>
              <a:gd name="connsiteY811" fmla="*/ 227087 h 6858000"/>
              <a:gd name="connsiteX812" fmla="*/ 5861181 w 7467600"/>
              <a:gd name="connsiteY812" fmla="*/ 143093 h 6858000"/>
              <a:gd name="connsiteX813" fmla="*/ 5961252 w 7467600"/>
              <a:gd name="connsiteY813" fmla="*/ 114820 h 6858000"/>
              <a:gd name="connsiteX814" fmla="*/ 5944437 w 7467600"/>
              <a:gd name="connsiteY814" fmla="*/ 113829 h 6858000"/>
              <a:gd name="connsiteX815" fmla="*/ 3882765 w 7467600"/>
              <a:gd name="connsiteY815" fmla="*/ 0 h 6858000"/>
              <a:gd name="connsiteX816" fmla="*/ 3995099 w 7467600"/>
              <a:gd name="connsiteY816" fmla="*/ 0 h 6858000"/>
              <a:gd name="connsiteX817" fmla="*/ 4163818 w 7467600"/>
              <a:gd name="connsiteY817" fmla="*/ 234104 h 6858000"/>
              <a:gd name="connsiteX818" fmla="*/ 4172099 w 7467600"/>
              <a:gd name="connsiteY818" fmla="*/ 234207 h 6858000"/>
              <a:gd name="connsiteX819" fmla="*/ 4784282 w 7467600"/>
              <a:gd name="connsiteY819" fmla="*/ 276561 h 6858000"/>
              <a:gd name="connsiteX820" fmla="*/ 4801687 w 7467600"/>
              <a:gd name="connsiteY820" fmla="*/ 267764 h 6858000"/>
              <a:gd name="connsiteX821" fmla="*/ 6082788 w 7467600"/>
              <a:gd name="connsiteY821" fmla="*/ 64119 h 6858000"/>
              <a:gd name="connsiteX822" fmla="*/ 6099442 w 7467600"/>
              <a:gd name="connsiteY822" fmla="*/ 82568 h 6858000"/>
              <a:gd name="connsiteX823" fmla="*/ 4804137 w 7467600"/>
              <a:gd name="connsiteY823" fmla="*/ 320931 h 6858000"/>
              <a:gd name="connsiteX824" fmla="*/ 4227047 w 7467600"/>
              <a:gd name="connsiteY824" fmla="*/ 313415 h 6858000"/>
              <a:gd name="connsiteX825" fmla="*/ 4346041 w 7467600"/>
              <a:gd name="connsiteY825" fmla="*/ 456086 h 6858000"/>
              <a:gd name="connsiteX826" fmla="*/ 4870967 w 7467600"/>
              <a:gd name="connsiteY826" fmla="*/ 963061 h 6858000"/>
              <a:gd name="connsiteX827" fmla="*/ 4889647 w 7467600"/>
              <a:gd name="connsiteY827" fmla="*/ 957147 h 6858000"/>
              <a:gd name="connsiteX828" fmla="*/ 5422504 w 7467600"/>
              <a:gd name="connsiteY828" fmla="*/ 805191 h 6858000"/>
              <a:gd name="connsiteX829" fmla="*/ 6087656 w 7467600"/>
              <a:gd name="connsiteY829" fmla="*/ 826703 h 6858000"/>
              <a:gd name="connsiteX830" fmla="*/ 6058717 w 7467600"/>
              <a:gd name="connsiteY830" fmla="*/ 865992 h 6858000"/>
              <a:gd name="connsiteX831" fmla="*/ 4974153 w 7467600"/>
              <a:gd name="connsiteY831" fmla="*/ 1045456 h 6858000"/>
              <a:gd name="connsiteX832" fmla="*/ 5627835 w 7467600"/>
              <a:gd name="connsiteY832" fmla="*/ 1472077 h 6858000"/>
              <a:gd name="connsiteX833" fmla="*/ 5629817 w 7467600"/>
              <a:gd name="connsiteY833" fmla="*/ 1471412 h 6858000"/>
              <a:gd name="connsiteX834" fmla="*/ 5634124 w 7467600"/>
              <a:gd name="connsiteY834" fmla="*/ 1470572 h 6858000"/>
              <a:gd name="connsiteX835" fmla="*/ 5755832 w 7467600"/>
              <a:gd name="connsiteY835" fmla="*/ 1383886 h 6858000"/>
              <a:gd name="connsiteX836" fmla="*/ 6014186 w 7467600"/>
              <a:gd name="connsiteY836" fmla="*/ 1279799 h 6858000"/>
              <a:gd name="connsiteX837" fmla="*/ 6901619 w 7467600"/>
              <a:gd name="connsiteY837" fmla="*/ 1047874 h 6858000"/>
              <a:gd name="connsiteX838" fmla="*/ 6931566 w 7467600"/>
              <a:gd name="connsiteY838" fmla="*/ 1062034 h 6858000"/>
              <a:gd name="connsiteX839" fmla="*/ 5790982 w 7467600"/>
              <a:gd name="connsiteY839" fmla="*/ 1561380 h 6858000"/>
              <a:gd name="connsiteX840" fmla="*/ 6188971 w 7467600"/>
              <a:gd name="connsiteY840" fmla="*/ 1755168 h 6858000"/>
              <a:gd name="connsiteX841" fmla="*/ 6202446 w 7467600"/>
              <a:gd name="connsiteY841" fmla="*/ 1752268 h 6858000"/>
              <a:gd name="connsiteX842" fmla="*/ 7179560 w 7467600"/>
              <a:gd name="connsiteY842" fmla="*/ 1467551 h 6858000"/>
              <a:gd name="connsiteX843" fmla="*/ 7158730 w 7467600"/>
              <a:gd name="connsiteY843" fmla="*/ 1507835 h 6858000"/>
              <a:gd name="connsiteX844" fmla="*/ 6326959 w 7467600"/>
              <a:gd name="connsiteY844" fmla="*/ 1817686 h 6858000"/>
              <a:gd name="connsiteX845" fmla="*/ 6537433 w 7467600"/>
              <a:gd name="connsiteY845" fmla="*/ 1907790 h 6858000"/>
              <a:gd name="connsiteX846" fmla="*/ 6550221 w 7467600"/>
              <a:gd name="connsiteY846" fmla="*/ 1910729 h 6858000"/>
              <a:gd name="connsiteX847" fmla="*/ 6964438 w 7467600"/>
              <a:gd name="connsiteY847" fmla="*/ 2209505 h 6858000"/>
              <a:gd name="connsiteX848" fmla="*/ 7367862 w 7467600"/>
              <a:gd name="connsiteY848" fmla="*/ 2806833 h 6858000"/>
              <a:gd name="connsiteX849" fmla="*/ 7364329 w 7467600"/>
              <a:gd name="connsiteY849" fmla="*/ 2826907 h 6858000"/>
              <a:gd name="connsiteX850" fmla="*/ 7290545 w 7467600"/>
              <a:gd name="connsiteY850" fmla="*/ 2850663 h 6858000"/>
              <a:gd name="connsiteX851" fmla="*/ 6472036 w 7467600"/>
              <a:gd name="connsiteY851" fmla="*/ 1959003 h 6858000"/>
              <a:gd name="connsiteX852" fmla="*/ 5792897 w 7467600"/>
              <a:gd name="connsiteY852" fmla="*/ 1647747 h 6858000"/>
              <a:gd name="connsiteX853" fmla="*/ 5842751 w 7467600"/>
              <a:gd name="connsiteY853" fmla="*/ 1816112 h 6858000"/>
              <a:gd name="connsiteX854" fmla="*/ 5847424 w 7467600"/>
              <a:gd name="connsiteY854" fmla="*/ 1815776 h 6858000"/>
              <a:gd name="connsiteX855" fmla="*/ 6399821 w 7467600"/>
              <a:gd name="connsiteY855" fmla="*/ 2344799 h 6858000"/>
              <a:gd name="connsiteX856" fmla="*/ 6323232 w 7467600"/>
              <a:gd name="connsiteY856" fmla="*/ 2389634 h 6858000"/>
              <a:gd name="connsiteX857" fmla="*/ 5942958 w 7467600"/>
              <a:gd name="connsiteY857" fmla="*/ 2077708 h 6858000"/>
              <a:gd name="connsiteX858" fmla="*/ 5921559 w 7467600"/>
              <a:gd name="connsiteY858" fmla="*/ 2378596 h 6858000"/>
              <a:gd name="connsiteX859" fmla="*/ 5817651 w 7467600"/>
              <a:gd name="connsiteY859" fmla="*/ 3023919 h 6858000"/>
              <a:gd name="connsiteX860" fmla="*/ 5729634 w 7467600"/>
              <a:gd name="connsiteY860" fmla="*/ 3051849 h 6858000"/>
              <a:gd name="connsiteX861" fmla="*/ 5611018 w 7467600"/>
              <a:gd name="connsiteY861" fmla="*/ 2316769 h 6858000"/>
              <a:gd name="connsiteX862" fmla="*/ 5687608 w 7467600"/>
              <a:gd name="connsiteY862" fmla="*/ 2039972 h 6858000"/>
              <a:gd name="connsiteX863" fmla="*/ 5657554 w 7467600"/>
              <a:gd name="connsiteY863" fmla="*/ 1576445 h 6858000"/>
              <a:gd name="connsiteX864" fmla="*/ 5150475 w 7467600"/>
              <a:gd name="connsiteY864" fmla="*/ 1274012 h 6858000"/>
              <a:gd name="connsiteX865" fmla="*/ 5349142 w 7467600"/>
              <a:gd name="connsiteY865" fmla="*/ 2204405 h 6858000"/>
              <a:gd name="connsiteX866" fmla="*/ 5262214 w 7467600"/>
              <a:gd name="connsiteY866" fmla="*/ 2233836 h 6858000"/>
              <a:gd name="connsiteX867" fmla="*/ 4981539 w 7467600"/>
              <a:gd name="connsiteY867" fmla="*/ 1542201 h 6858000"/>
              <a:gd name="connsiteX868" fmla="*/ 4958461 w 7467600"/>
              <a:gd name="connsiteY868" fmla="*/ 1136957 h 6858000"/>
              <a:gd name="connsiteX869" fmla="*/ 4655015 w 7467600"/>
              <a:gd name="connsiteY869" fmla="*/ 891426 h 6858000"/>
              <a:gd name="connsiteX870" fmla="*/ 4348002 w 7467600"/>
              <a:gd name="connsiteY870" fmla="*/ 2205895 h 6858000"/>
              <a:gd name="connsiteX871" fmla="*/ 4262250 w 7467600"/>
              <a:gd name="connsiteY871" fmla="*/ 2219972 h 6858000"/>
              <a:gd name="connsiteX872" fmla="*/ 4550611 w 7467600"/>
              <a:gd name="connsiteY872" fmla="*/ 817540 h 6858000"/>
              <a:gd name="connsiteX873" fmla="*/ 4564418 w 7467600"/>
              <a:gd name="connsiteY873" fmla="*/ 808293 h 6858000"/>
              <a:gd name="connsiteX874" fmla="*/ 4266388 w 7467600"/>
              <a:gd name="connsiteY874" fmla="*/ 500083 h 6858000"/>
              <a:gd name="connsiteX875" fmla="*/ 4032842 w 7467600"/>
              <a:gd name="connsiteY875" fmla="*/ 211809 h 6858000"/>
              <a:gd name="connsiteX876" fmla="*/ 3882765 w 7467600"/>
              <a:gd name="connsiteY876" fmla="*/ 0 h 6858000"/>
              <a:gd name="connsiteX877" fmla="*/ 3721337 w 7467600"/>
              <a:gd name="connsiteY877" fmla="*/ 0 h 6858000"/>
              <a:gd name="connsiteX878" fmla="*/ 3797544 w 7467600"/>
              <a:gd name="connsiteY878" fmla="*/ 0 h 6858000"/>
              <a:gd name="connsiteX879" fmla="*/ 3775734 w 7467600"/>
              <a:gd name="connsiteY879" fmla="*/ 95131 h 6858000"/>
              <a:gd name="connsiteX880" fmla="*/ 3724807 w 7467600"/>
              <a:gd name="connsiteY880" fmla="*/ 272257 h 6858000"/>
              <a:gd name="connsiteX881" fmla="*/ 3726844 w 7467600"/>
              <a:gd name="connsiteY881" fmla="*/ 282988 h 6858000"/>
              <a:gd name="connsiteX882" fmla="*/ 3742664 w 7467600"/>
              <a:gd name="connsiteY882" fmla="*/ 279918 h 6858000"/>
              <a:gd name="connsiteX883" fmla="*/ 4103910 w 7467600"/>
              <a:gd name="connsiteY883" fmla="*/ 1161917 h 6858000"/>
              <a:gd name="connsiteX884" fmla="*/ 4020269 w 7467600"/>
              <a:gd name="connsiteY884" fmla="*/ 1200406 h 6858000"/>
              <a:gd name="connsiteX885" fmla="*/ 3674882 w 7467600"/>
              <a:gd name="connsiteY885" fmla="*/ 488524 h 6858000"/>
              <a:gd name="connsiteX886" fmla="*/ 3132682 w 7467600"/>
              <a:gd name="connsiteY886" fmla="*/ 1072284 h 6858000"/>
              <a:gd name="connsiteX887" fmla="*/ 2716346 w 7467600"/>
              <a:gd name="connsiteY887" fmla="*/ 1276376 h 6858000"/>
              <a:gd name="connsiteX888" fmla="*/ 2716772 w 7467600"/>
              <a:gd name="connsiteY888" fmla="*/ 1255462 h 6858000"/>
              <a:gd name="connsiteX889" fmla="*/ 3471096 w 7467600"/>
              <a:gd name="connsiteY889" fmla="*/ 437072 h 6858000"/>
              <a:gd name="connsiteX890" fmla="*/ 3639057 w 7467600"/>
              <a:gd name="connsiteY890" fmla="*/ 286334 h 6858000"/>
              <a:gd name="connsiteX891" fmla="*/ 3640309 w 7467600"/>
              <a:gd name="connsiteY891" fmla="*/ 284664 h 6858000"/>
              <a:gd name="connsiteX892" fmla="*/ 3646022 w 7467600"/>
              <a:gd name="connsiteY892" fmla="*/ 276711 h 6858000"/>
              <a:gd name="connsiteX893" fmla="*/ 3707943 w 7467600"/>
              <a:gd name="connsiteY893" fmla="*/ 65958 h 6858000"/>
              <a:gd name="connsiteX894" fmla="*/ 3721337 w 7467600"/>
              <a:gd name="connsiteY894" fmla="*/ 0 h 6858000"/>
              <a:gd name="connsiteX895" fmla="*/ 2867960 w 7467600"/>
              <a:gd name="connsiteY895" fmla="*/ 0 h 6858000"/>
              <a:gd name="connsiteX896" fmla="*/ 2926351 w 7467600"/>
              <a:gd name="connsiteY896" fmla="*/ 0 h 6858000"/>
              <a:gd name="connsiteX897" fmla="*/ 2902823 w 7467600"/>
              <a:gd name="connsiteY897" fmla="*/ 262929 h 6858000"/>
              <a:gd name="connsiteX898" fmla="*/ 2940663 w 7467600"/>
              <a:gd name="connsiteY898" fmla="*/ 140884 h 6858000"/>
              <a:gd name="connsiteX899" fmla="*/ 2947039 w 7467600"/>
              <a:gd name="connsiteY899" fmla="*/ 122524 h 6858000"/>
              <a:gd name="connsiteX900" fmla="*/ 2984316 w 7467600"/>
              <a:gd name="connsiteY900" fmla="*/ 0 h 6858000"/>
              <a:gd name="connsiteX901" fmla="*/ 3016114 w 7467600"/>
              <a:gd name="connsiteY901" fmla="*/ 0 h 6858000"/>
              <a:gd name="connsiteX902" fmla="*/ 2979949 w 7467600"/>
              <a:gd name="connsiteY902" fmla="*/ 119274 h 6858000"/>
              <a:gd name="connsiteX903" fmla="*/ 3023879 w 7467600"/>
              <a:gd name="connsiteY903" fmla="*/ 0 h 6858000"/>
              <a:gd name="connsiteX904" fmla="*/ 3105400 w 7467600"/>
              <a:gd name="connsiteY904" fmla="*/ 0 h 6858000"/>
              <a:gd name="connsiteX905" fmla="*/ 3094669 w 7467600"/>
              <a:gd name="connsiteY905" fmla="*/ 30308 h 6858000"/>
              <a:gd name="connsiteX906" fmla="*/ 2901945 w 7467600"/>
              <a:gd name="connsiteY906" fmla="*/ 466538 h 6858000"/>
              <a:gd name="connsiteX907" fmla="*/ 2815209 w 7467600"/>
              <a:gd name="connsiteY907" fmla="*/ 497361 h 6858000"/>
              <a:gd name="connsiteX908" fmla="*/ 2844845 w 7467600"/>
              <a:gd name="connsiteY908" fmla="*/ 127638 h 6858000"/>
              <a:gd name="connsiteX909" fmla="*/ 2867960 w 7467600"/>
              <a:gd name="connsiteY909" fmla="*/ 0 h 6858000"/>
              <a:gd name="connsiteX910" fmla="*/ 1057230 w 7467600"/>
              <a:gd name="connsiteY910" fmla="*/ 0 h 6858000"/>
              <a:gd name="connsiteX911" fmla="*/ 1111003 w 7467600"/>
              <a:gd name="connsiteY911" fmla="*/ 0 h 6858000"/>
              <a:gd name="connsiteX912" fmla="*/ 1125553 w 7467600"/>
              <a:gd name="connsiteY912" fmla="*/ 52588 h 6858000"/>
              <a:gd name="connsiteX913" fmla="*/ 1304276 w 7467600"/>
              <a:gd name="connsiteY913" fmla="*/ 476275 h 6858000"/>
              <a:gd name="connsiteX914" fmla="*/ 1492066 w 7467600"/>
              <a:gd name="connsiteY914" fmla="*/ 886333 h 6858000"/>
              <a:gd name="connsiteX915" fmla="*/ 1423698 w 7467600"/>
              <a:gd name="connsiteY915" fmla="*/ 710817 h 6858000"/>
              <a:gd name="connsiteX916" fmla="*/ 1357609 w 7467600"/>
              <a:gd name="connsiteY916" fmla="*/ 532892 h 6858000"/>
              <a:gd name="connsiteX917" fmla="*/ 1309550 w 7467600"/>
              <a:gd name="connsiteY917" fmla="*/ 374031 h 6858000"/>
              <a:gd name="connsiteX918" fmla="*/ 1193673 w 7467600"/>
              <a:gd name="connsiteY918" fmla="*/ 49533 h 6858000"/>
              <a:gd name="connsiteX919" fmla="*/ 1164391 w 7467600"/>
              <a:gd name="connsiteY919" fmla="*/ 0 h 6858000"/>
              <a:gd name="connsiteX920" fmla="*/ 1200666 w 7467600"/>
              <a:gd name="connsiteY920" fmla="*/ 0 h 6858000"/>
              <a:gd name="connsiteX921" fmla="*/ 1223408 w 7467600"/>
              <a:gd name="connsiteY921" fmla="*/ 38996 h 6858000"/>
              <a:gd name="connsiteX922" fmla="*/ 1339635 w 7467600"/>
              <a:gd name="connsiteY922" fmla="*/ 365517 h 6858000"/>
              <a:gd name="connsiteX923" fmla="*/ 1387469 w 7467600"/>
              <a:gd name="connsiteY923" fmla="*/ 523079 h 6858000"/>
              <a:gd name="connsiteX924" fmla="*/ 1452685 w 7467600"/>
              <a:gd name="connsiteY924" fmla="*/ 699806 h 6858000"/>
              <a:gd name="connsiteX925" fmla="*/ 1492092 w 7467600"/>
              <a:gd name="connsiteY925" fmla="*/ 800424 h 6858000"/>
              <a:gd name="connsiteX926" fmla="*/ 1455302 w 7467600"/>
              <a:gd name="connsiteY926" fmla="*/ 632913 h 6858000"/>
              <a:gd name="connsiteX927" fmla="*/ 1222336 w 7467600"/>
              <a:gd name="connsiteY927" fmla="*/ 9480 h 6858000"/>
              <a:gd name="connsiteX928" fmla="*/ 1214634 w 7467600"/>
              <a:gd name="connsiteY928" fmla="*/ 0 h 6858000"/>
              <a:gd name="connsiteX929" fmla="*/ 1289827 w 7467600"/>
              <a:gd name="connsiteY929" fmla="*/ 0 h 6858000"/>
              <a:gd name="connsiteX930" fmla="*/ 1321076 w 7467600"/>
              <a:gd name="connsiteY930" fmla="*/ 59722 h 6858000"/>
              <a:gd name="connsiteX931" fmla="*/ 1512579 w 7467600"/>
              <a:gd name="connsiteY931" fmla="*/ 626441 h 6858000"/>
              <a:gd name="connsiteX932" fmla="*/ 1506076 w 7467600"/>
              <a:gd name="connsiteY932" fmla="*/ 1089289 h 6858000"/>
              <a:gd name="connsiteX933" fmla="*/ 1486346 w 7467600"/>
              <a:gd name="connsiteY933" fmla="*/ 1079919 h 6858000"/>
              <a:gd name="connsiteX934" fmla="*/ 1070511 w 7467600"/>
              <a:gd name="connsiteY934" fmla="*/ 48609 h 6858000"/>
              <a:gd name="connsiteX935" fmla="*/ 1057230 w 7467600"/>
              <a:gd name="connsiteY935" fmla="*/ 0 h 6858000"/>
              <a:gd name="connsiteX936" fmla="*/ 43151 w 7467600"/>
              <a:gd name="connsiteY936" fmla="*/ 0 h 6858000"/>
              <a:gd name="connsiteX937" fmla="*/ 95283 w 7467600"/>
              <a:gd name="connsiteY937" fmla="*/ 0 h 6858000"/>
              <a:gd name="connsiteX938" fmla="*/ 300708 w 7467600"/>
              <a:gd name="connsiteY938" fmla="*/ 154571 h 6858000"/>
              <a:gd name="connsiteX939" fmla="*/ 530414 w 7467600"/>
              <a:gd name="connsiteY939" fmla="*/ 354673 h 6858000"/>
              <a:gd name="connsiteX940" fmla="*/ 333785 w 7467600"/>
              <a:gd name="connsiteY940" fmla="*/ 161564 h 6858000"/>
              <a:gd name="connsiteX941" fmla="*/ 147005 w 7467600"/>
              <a:gd name="connsiteY941" fmla="*/ 0 h 6858000"/>
              <a:gd name="connsiteX942" fmla="*/ 272509 w 7467600"/>
              <a:gd name="connsiteY942" fmla="*/ 0 h 6858000"/>
              <a:gd name="connsiteX943" fmla="*/ 326276 w 7467600"/>
              <a:gd name="connsiteY943" fmla="*/ 45847 h 6858000"/>
              <a:gd name="connsiteX944" fmla="*/ 823759 w 7467600"/>
              <a:gd name="connsiteY944" fmla="*/ 574145 h 6858000"/>
              <a:gd name="connsiteX945" fmla="*/ 811254 w 7467600"/>
              <a:gd name="connsiteY945" fmla="*/ 665546 h 6858000"/>
              <a:gd name="connsiteX946" fmla="*/ 154042 w 7467600"/>
              <a:gd name="connsiteY946" fmla="*/ 261522 h 6858000"/>
              <a:gd name="connsiteX947" fmla="*/ 13550 w 7467600"/>
              <a:gd name="connsiteY947" fmla="*/ 158423 h 6858000"/>
              <a:gd name="connsiteX948" fmla="*/ 0 w 7467600"/>
              <a:gd name="connsiteY948" fmla="*/ 146618 h 6858000"/>
              <a:gd name="connsiteX949" fmla="*/ 0 w 7467600"/>
              <a:gd name="connsiteY949" fmla="*/ 59161 h 6858000"/>
              <a:gd name="connsiteX950" fmla="*/ 45427 w 7467600"/>
              <a:gd name="connsiteY950" fmla="*/ 101078 h 6858000"/>
              <a:gd name="connsiteX951" fmla="*/ 630103 w 7467600"/>
              <a:gd name="connsiteY951" fmla="*/ 485885 h 6858000"/>
              <a:gd name="connsiteX952" fmla="*/ 532040 w 7467600"/>
              <a:gd name="connsiteY952" fmla="*/ 399359 h 6858000"/>
              <a:gd name="connsiteX953" fmla="*/ 517618 w 7467600"/>
              <a:gd name="connsiteY953" fmla="*/ 385726 h 6858000"/>
              <a:gd name="connsiteX954" fmla="*/ 285074 w 7467600"/>
              <a:gd name="connsiteY954" fmla="*/ 182755 h 6858000"/>
              <a:gd name="connsiteX955" fmla="*/ 43151 w 7467600"/>
              <a:gd name="connsiteY95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1456157 w 7467600"/>
              <a:gd name="connsiteY74" fmla="*/ 5371404 h 6858000"/>
              <a:gd name="connsiteX75" fmla="*/ 1244432 w 7467600"/>
              <a:gd name="connsiteY75" fmla="*/ 5385601 h 6858000"/>
              <a:gd name="connsiteX76" fmla="*/ 973990 w 7467600"/>
              <a:gd name="connsiteY76" fmla="*/ 5424940 h 6858000"/>
              <a:gd name="connsiteX77" fmla="*/ 1103809 w 7467600"/>
              <a:gd name="connsiteY77" fmla="*/ 5433720 h 6858000"/>
              <a:gd name="connsiteX78" fmla="*/ 1123454 w 7467600"/>
              <a:gd name="connsiteY78" fmla="*/ 5435727 h 6858000"/>
              <a:gd name="connsiteX79" fmla="*/ 1737017 w 7467600"/>
              <a:gd name="connsiteY79" fmla="*/ 5452183 h 6858000"/>
              <a:gd name="connsiteX80" fmla="*/ 1824397 w 7467600"/>
              <a:gd name="connsiteY80" fmla="*/ 5447757 h 6858000"/>
              <a:gd name="connsiteX81" fmla="*/ 2070059 w 7467600"/>
              <a:gd name="connsiteY81" fmla="*/ 5441660 h 6858000"/>
              <a:gd name="connsiteX82" fmla="*/ 1456157 w 7467600"/>
              <a:gd name="connsiteY82" fmla="*/ 5371404 h 6858000"/>
              <a:gd name="connsiteX83" fmla="*/ 4988186 w 7467600"/>
              <a:gd name="connsiteY83" fmla="*/ 5216467 h 6858000"/>
              <a:gd name="connsiteX84" fmla="*/ 4777334 w 7467600"/>
              <a:gd name="connsiteY84" fmla="*/ 5406072 h 6858000"/>
              <a:gd name="connsiteX85" fmla="*/ 4718341 w 7467600"/>
              <a:gd name="connsiteY85" fmla="*/ 5468043 h 6858000"/>
              <a:gd name="connsiteX86" fmla="*/ 4604655 w 7467600"/>
              <a:gd name="connsiteY86" fmla="*/ 5583434 h 6858000"/>
              <a:gd name="connsiteX87" fmla="*/ 4565074 w 7467600"/>
              <a:gd name="connsiteY87" fmla="*/ 5618550 h 6858000"/>
              <a:gd name="connsiteX88" fmla="*/ 4988186 w 7467600"/>
              <a:gd name="connsiteY88" fmla="*/ 5216467 h 6858000"/>
              <a:gd name="connsiteX89" fmla="*/ 4978032 w 7467600"/>
              <a:gd name="connsiteY89" fmla="*/ 5183809 h 6858000"/>
              <a:gd name="connsiteX90" fmla="*/ 4463413 w 7467600"/>
              <a:gd name="connsiteY90" fmla="*/ 5615162 h 6858000"/>
              <a:gd name="connsiteX91" fmla="*/ 4358134 w 7467600"/>
              <a:gd name="connsiteY91" fmla="*/ 5742791 h 6858000"/>
              <a:gd name="connsiteX92" fmla="*/ 4376219 w 7467600"/>
              <a:gd name="connsiteY92" fmla="*/ 5729027 h 6858000"/>
              <a:gd name="connsiteX93" fmla="*/ 4582340 w 7467600"/>
              <a:gd name="connsiteY93" fmla="*/ 5561037 h 6858000"/>
              <a:gd name="connsiteX94" fmla="*/ 4694684 w 7467600"/>
              <a:gd name="connsiteY94" fmla="*/ 5447098 h 6858000"/>
              <a:gd name="connsiteX95" fmla="*/ 4754123 w 7467600"/>
              <a:gd name="connsiteY95" fmla="*/ 5384643 h 6858000"/>
              <a:gd name="connsiteX96" fmla="*/ 4978032 w 7467600"/>
              <a:gd name="connsiteY96" fmla="*/ 5183809 h 6858000"/>
              <a:gd name="connsiteX97" fmla="*/ 1903353 w 7467600"/>
              <a:gd name="connsiteY97" fmla="*/ 5044827 h 6858000"/>
              <a:gd name="connsiteX98" fmla="*/ 1936931 w 7467600"/>
              <a:gd name="connsiteY98" fmla="*/ 5093954 h 6858000"/>
              <a:gd name="connsiteX99" fmla="*/ 2195868 w 7467600"/>
              <a:gd name="connsiteY99" fmla="*/ 5396574 h 6858000"/>
              <a:gd name="connsiteX100" fmla="*/ 2088852 w 7467600"/>
              <a:gd name="connsiteY100" fmla="*/ 5166123 h 6858000"/>
              <a:gd name="connsiteX101" fmla="*/ 1958241 w 7467600"/>
              <a:gd name="connsiteY101" fmla="*/ 5067955 h 6858000"/>
              <a:gd name="connsiteX102" fmla="*/ 1903353 w 7467600"/>
              <a:gd name="connsiteY102" fmla="*/ 5044827 h 6858000"/>
              <a:gd name="connsiteX103" fmla="*/ 1979378 w 7467600"/>
              <a:gd name="connsiteY103" fmla="*/ 4769504 h 6858000"/>
              <a:gd name="connsiteX104" fmla="*/ 2882120 w 7467600"/>
              <a:gd name="connsiteY104" fmla="*/ 5064547 h 6858000"/>
              <a:gd name="connsiteX105" fmla="*/ 2793103 w 7467600"/>
              <a:gd name="connsiteY105" fmla="*/ 5039699 h 6858000"/>
              <a:gd name="connsiteX106" fmla="*/ 2770041 w 7467600"/>
              <a:gd name="connsiteY106" fmla="*/ 5033634 h 6858000"/>
              <a:gd name="connsiteX107" fmla="*/ 1979378 w 7467600"/>
              <a:gd name="connsiteY107" fmla="*/ 4769504 h 6858000"/>
              <a:gd name="connsiteX108" fmla="*/ 1927410 w 7467600"/>
              <a:gd name="connsiteY108" fmla="*/ 4716164 h 6858000"/>
              <a:gd name="connsiteX109" fmla="*/ 1959587 w 7467600"/>
              <a:gd name="connsiteY109" fmla="*/ 4728849 h 6858000"/>
              <a:gd name="connsiteX110" fmla="*/ 2777707 w 7467600"/>
              <a:gd name="connsiteY110" fmla="*/ 5003991 h 6858000"/>
              <a:gd name="connsiteX111" fmla="*/ 2800768 w 7467600"/>
              <a:gd name="connsiteY111" fmla="*/ 5010056 h 6858000"/>
              <a:gd name="connsiteX112" fmla="*/ 2879408 w 7467600"/>
              <a:gd name="connsiteY112" fmla="*/ 5031590 h 6858000"/>
              <a:gd name="connsiteX113" fmla="*/ 2862295 w 7467600"/>
              <a:gd name="connsiteY113" fmla="*/ 5022958 h 6858000"/>
              <a:gd name="connsiteX114" fmla="*/ 2813343 w 7467600"/>
              <a:gd name="connsiteY114" fmla="*/ 4998369 h 6858000"/>
              <a:gd name="connsiteX115" fmla="*/ 2646245 w 7467600"/>
              <a:gd name="connsiteY115" fmla="*/ 4930999 h 6858000"/>
              <a:gd name="connsiteX116" fmla="*/ 1999243 w 7467600"/>
              <a:gd name="connsiteY116" fmla="*/ 4730524 h 6858000"/>
              <a:gd name="connsiteX117" fmla="*/ 1979527 w 7467600"/>
              <a:gd name="connsiteY117" fmla="*/ 4726651 h 6858000"/>
              <a:gd name="connsiteX118" fmla="*/ 1927410 w 7467600"/>
              <a:gd name="connsiteY118" fmla="*/ 4716164 h 6858000"/>
              <a:gd name="connsiteX119" fmla="*/ 1997014 w 7467600"/>
              <a:gd name="connsiteY119" fmla="*/ 4698007 h 6858000"/>
              <a:gd name="connsiteX120" fmla="*/ 2005458 w 7467600"/>
              <a:gd name="connsiteY120" fmla="*/ 4699540 h 6858000"/>
              <a:gd name="connsiteX121" fmla="*/ 2657186 w 7467600"/>
              <a:gd name="connsiteY121" fmla="*/ 4901687 h 6858000"/>
              <a:gd name="connsiteX122" fmla="*/ 2826662 w 7467600"/>
              <a:gd name="connsiteY122" fmla="*/ 4970362 h 6858000"/>
              <a:gd name="connsiteX123" fmla="*/ 2876100 w 7467600"/>
              <a:gd name="connsiteY123" fmla="*/ 4995397 h 6858000"/>
              <a:gd name="connsiteX124" fmla="*/ 3042600 w 7467600"/>
              <a:gd name="connsiteY124" fmla="*/ 5059532 h 6858000"/>
              <a:gd name="connsiteX125" fmla="*/ 1997014 w 7467600"/>
              <a:gd name="connsiteY125" fmla="*/ 4698007 h 6858000"/>
              <a:gd name="connsiteX126" fmla="*/ 2305292 w 7467600"/>
              <a:gd name="connsiteY126" fmla="*/ 4219492 h 6858000"/>
              <a:gd name="connsiteX127" fmla="*/ 3360922 w 7467600"/>
              <a:gd name="connsiteY127" fmla="*/ 4529373 h 6858000"/>
              <a:gd name="connsiteX128" fmla="*/ 3492420 w 7467600"/>
              <a:gd name="connsiteY128" fmla="*/ 4510145 h 6858000"/>
              <a:gd name="connsiteX129" fmla="*/ 3364086 w 7467600"/>
              <a:gd name="connsiteY129" fmla="*/ 4480340 h 6858000"/>
              <a:gd name="connsiteX130" fmla="*/ 3225818 w 7467600"/>
              <a:gd name="connsiteY130" fmla="*/ 4411822 h 6858000"/>
              <a:gd name="connsiteX131" fmla="*/ 3129696 w 7467600"/>
              <a:gd name="connsiteY131" fmla="*/ 4360704 h 6858000"/>
              <a:gd name="connsiteX132" fmla="*/ 2814545 w 7467600"/>
              <a:gd name="connsiteY132" fmla="*/ 4282955 h 6858000"/>
              <a:gd name="connsiteX133" fmla="*/ 2305292 w 7467600"/>
              <a:gd name="connsiteY133" fmla="*/ 4219492 h 6858000"/>
              <a:gd name="connsiteX134" fmla="*/ 2626982 w 7467600"/>
              <a:gd name="connsiteY134" fmla="*/ 4206450 h 6858000"/>
              <a:gd name="connsiteX135" fmla="*/ 2490617 w 7467600"/>
              <a:gd name="connsiteY135" fmla="*/ 4206951 h 6858000"/>
              <a:gd name="connsiteX136" fmla="*/ 2819869 w 7467600"/>
              <a:gd name="connsiteY136" fmla="*/ 4252936 h 6858000"/>
              <a:gd name="connsiteX137" fmla="*/ 3143018 w 7467600"/>
              <a:gd name="connsiteY137" fmla="*/ 4332698 h 6858000"/>
              <a:gd name="connsiteX138" fmla="*/ 3241520 w 7467600"/>
              <a:gd name="connsiteY138" fmla="*/ 4385112 h 6858000"/>
              <a:gd name="connsiteX139" fmla="*/ 3374575 w 7467600"/>
              <a:gd name="connsiteY139" fmla="*/ 4451517 h 6858000"/>
              <a:gd name="connsiteX140" fmla="*/ 3505221 w 7467600"/>
              <a:gd name="connsiteY140" fmla="*/ 4480757 h 6858000"/>
              <a:gd name="connsiteX141" fmla="*/ 2626982 w 7467600"/>
              <a:gd name="connsiteY141" fmla="*/ 4206450 h 6858000"/>
              <a:gd name="connsiteX142" fmla="*/ 1310106 w 7467600"/>
              <a:gd name="connsiteY142" fmla="*/ 3943217 h 6858000"/>
              <a:gd name="connsiteX143" fmla="*/ 854994 w 7467600"/>
              <a:gd name="connsiteY143" fmla="*/ 4399136 h 6858000"/>
              <a:gd name="connsiteX144" fmla="*/ 742462 w 7467600"/>
              <a:gd name="connsiteY144" fmla="*/ 4594648 h 6858000"/>
              <a:gd name="connsiteX145" fmla="*/ 820602 w 7467600"/>
              <a:gd name="connsiteY145" fmla="*/ 4485915 h 6858000"/>
              <a:gd name="connsiteX146" fmla="*/ 878295 w 7467600"/>
              <a:gd name="connsiteY146" fmla="*/ 4403594 h 6858000"/>
              <a:gd name="connsiteX147" fmla="*/ 1240607 w 7467600"/>
              <a:gd name="connsiteY147" fmla="*/ 4010401 h 6858000"/>
              <a:gd name="connsiteX148" fmla="*/ 1310106 w 7467600"/>
              <a:gd name="connsiteY148" fmla="*/ 3943217 h 6858000"/>
              <a:gd name="connsiteX149" fmla="*/ 1423113 w 7467600"/>
              <a:gd name="connsiteY149" fmla="*/ 3874565 h 6858000"/>
              <a:gd name="connsiteX150" fmla="*/ 1260565 w 7467600"/>
              <a:gd name="connsiteY150" fmla="*/ 4031982 h 6858000"/>
              <a:gd name="connsiteX151" fmla="*/ 901900 w 7467600"/>
              <a:gd name="connsiteY151" fmla="*/ 4421236 h 6858000"/>
              <a:gd name="connsiteX152" fmla="*/ 845044 w 7467600"/>
              <a:gd name="connsiteY152" fmla="*/ 4502436 h 6858000"/>
              <a:gd name="connsiteX153" fmla="*/ 685926 w 7467600"/>
              <a:gd name="connsiteY153" fmla="*/ 4703069 h 6858000"/>
              <a:gd name="connsiteX154" fmla="*/ 684248 w 7467600"/>
              <a:gd name="connsiteY154" fmla="*/ 4706721 h 6858000"/>
              <a:gd name="connsiteX155" fmla="*/ 1423113 w 7467600"/>
              <a:gd name="connsiteY155" fmla="*/ 3874565 h 6858000"/>
              <a:gd name="connsiteX156" fmla="*/ 3316479 w 7467600"/>
              <a:gd name="connsiteY156" fmla="*/ 3872136 h 6858000"/>
              <a:gd name="connsiteX157" fmla="*/ 3546806 w 7467600"/>
              <a:gd name="connsiteY157" fmla="*/ 4356139 h 6858000"/>
              <a:gd name="connsiteX158" fmla="*/ 3364433 w 7467600"/>
              <a:gd name="connsiteY158" fmla="*/ 3953121 h 6858000"/>
              <a:gd name="connsiteX159" fmla="*/ 3316479 w 7467600"/>
              <a:gd name="connsiteY159" fmla="*/ 3872136 h 6858000"/>
              <a:gd name="connsiteX160" fmla="*/ 3291335 w 7467600"/>
              <a:gd name="connsiteY160" fmla="*/ 3767420 h 6858000"/>
              <a:gd name="connsiteX161" fmla="*/ 3390805 w 7467600"/>
              <a:gd name="connsiteY161" fmla="*/ 3937163 h 6858000"/>
              <a:gd name="connsiteX162" fmla="*/ 3579062 w 7467600"/>
              <a:gd name="connsiteY162" fmla="*/ 4359040 h 6858000"/>
              <a:gd name="connsiteX163" fmla="*/ 3467355 w 7467600"/>
              <a:gd name="connsiteY163" fmla="*/ 3988130 h 6858000"/>
              <a:gd name="connsiteX164" fmla="*/ 3310753 w 7467600"/>
              <a:gd name="connsiteY164" fmla="*/ 3787140 h 6858000"/>
              <a:gd name="connsiteX165" fmla="*/ 3291335 w 7467600"/>
              <a:gd name="connsiteY165" fmla="*/ 3767420 h 6858000"/>
              <a:gd name="connsiteX166" fmla="*/ 1635889 w 7467600"/>
              <a:gd name="connsiteY166" fmla="*/ 3709494 h 6858000"/>
              <a:gd name="connsiteX167" fmla="*/ 1634800 w 7467600"/>
              <a:gd name="connsiteY167" fmla="*/ 3731111 h 6858000"/>
              <a:gd name="connsiteX168" fmla="*/ 1635889 w 7467600"/>
              <a:gd name="connsiteY168" fmla="*/ 3709494 h 6858000"/>
              <a:gd name="connsiteX169" fmla="*/ 1510397 w 7467600"/>
              <a:gd name="connsiteY169" fmla="*/ 3684705 h 6858000"/>
              <a:gd name="connsiteX170" fmla="*/ 1146550 w 7467600"/>
              <a:gd name="connsiteY170" fmla="*/ 3802012 h 6858000"/>
              <a:gd name="connsiteX171" fmla="*/ 698834 w 7467600"/>
              <a:gd name="connsiteY171" fmla="*/ 3952272 h 6858000"/>
              <a:gd name="connsiteX172" fmla="*/ 34256 w 7467600"/>
              <a:gd name="connsiteY172" fmla="*/ 4347603 h 6858000"/>
              <a:gd name="connsiteX173" fmla="*/ 527241 w 7467600"/>
              <a:gd name="connsiteY173" fmla="*/ 4065078 h 6858000"/>
              <a:gd name="connsiteX174" fmla="*/ 1510397 w 7467600"/>
              <a:gd name="connsiteY174" fmla="*/ 3684705 h 6858000"/>
              <a:gd name="connsiteX175" fmla="*/ 1313114 w 7467600"/>
              <a:gd name="connsiteY175" fmla="*/ 3655216 h 6858000"/>
              <a:gd name="connsiteX176" fmla="*/ 1109304 w 7467600"/>
              <a:gd name="connsiteY176" fmla="*/ 3669030 h 6858000"/>
              <a:gd name="connsiteX177" fmla="*/ 8129 w 7467600"/>
              <a:gd name="connsiteY177" fmla="*/ 4330519 h 6858000"/>
              <a:gd name="connsiteX178" fmla="*/ 687572 w 7467600"/>
              <a:gd name="connsiteY178" fmla="*/ 3925629 h 6858000"/>
              <a:gd name="connsiteX179" fmla="*/ 1138365 w 7467600"/>
              <a:gd name="connsiteY179" fmla="*/ 3774515 h 6858000"/>
              <a:gd name="connsiteX180" fmla="*/ 1505579 w 7467600"/>
              <a:gd name="connsiteY180" fmla="*/ 3655526 h 6858000"/>
              <a:gd name="connsiteX181" fmla="*/ 1313114 w 7467600"/>
              <a:gd name="connsiteY181" fmla="*/ 3655216 h 6858000"/>
              <a:gd name="connsiteX182" fmla="*/ 3655073 w 7467600"/>
              <a:gd name="connsiteY182" fmla="*/ 3650884 h 6858000"/>
              <a:gd name="connsiteX183" fmla="*/ 3989938 w 7467600"/>
              <a:gd name="connsiteY183" fmla="*/ 3991685 h 6858000"/>
              <a:gd name="connsiteX184" fmla="*/ 4393907 w 7467600"/>
              <a:gd name="connsiteY184" fmla="*/ 4261258 h 6858000"/>
              <a:gd name="connsiteX185" fmla="*/ 4648051 w 7467600"/>
              <a:gd name="connsiteY185" fmla="*/ 4374051 h 6858000"/>
              <a:gd name="connsiteX186" fmla="*/ 4383389 w 7467600"/>
              <a:gd name="connsiteY186" fmla="*/ 4184369 h 6858000"/>
              <a:gd name="connsiteX187" fmla="*/ 4165508 w 7467600"/>
              <a:gd name="connsiteY187" fmla="*/ 4035196 h 6858000"/>
              <a:gd name="connsiteX188" fmla="*/ 4068162 w 7467600"/>
              <a:gd name="connsiteY188" fmla="*/ 3953394 h 6858000"/>
              <a:gd name="connsiteX189" fmla="*/ 3981416 w 7467600"/>
              <a:gd name="connsiteY189" fmla="*/ 3880482 h 6858000"/>
              <a:gd name="connsiteX190" fmla="*/ 3800147 w 7467600"/>
              <a:gd name="connsiteY190" fmla="*/ 3749872 h 6858000"/>
              <a:gd name="connsiteX191" fmla="*/ 3655073 w 7467600"/>
              <a:gd name="connsiteY191" fmla="*/ 3650884 h 6858000"/>
              <a:gd name="connsiteX192" fmla="*/ 3670252 w 7467600"/>
              <a:gd name="connsiteY192" fmla="*/ 3622798 h 6858000"/>
              <a:gd name="connsiteX193" fmla="*/ 3817258 w 7467600"/>
              <a:gd name="connsiteY193" fmla="*/ 3723577 h 6858000"/>
              <a:gd name="connsiteX194" fmla="*/ 4000461 w 7467600"/>
              <a:gd name="connsiteY194" fmla="*/ 3855966 h 6858000"/>
              <a:gd name="connsiteX195" fmla="*/ 4088180 w 7467600"/>
              <a:gd name="connsiteY195" fmla="*/ 3929774 h 6858000"/>
              <a:gd name="connsiteX196" fmla="*/ 4184555 w 7467600"/>
              <a:gd name="connsiteY196" fmla="*/ 4010683 h 6858000"/>
              <a:gd name="connsiteX197" fmla="*/ 4399563 w 7467600"/>
              <a:gd name="connsiteY197" fmla="*/ 4158106 h 6858000"/>
              <a:gd name="connsiteX198" fmla="*/ 4684469 w 7467600"/>
              <a:gd name="connsiteY198" fmla="*/ 4364680 h 6858000"/>
              <a:gd name="connsiteX199" fmla="*/ 4690271 w 7467600"/>
              <a:gd name="connsiteY199" fmla="*/ 4370034 h 6858000"/>
              <a:gd name="connsiteX200" fmla="*/ 4136093 w 7467600"/>
              <a:gd name="connsiteY200" fmla="*/ 3858466 h 6858000"/>
              <a:gd name="connsiteX201" fmla="*/ 3670252 w 7467600"/>
              <a:gd name="connsiteY201" fmla="*/ 3622798 h 6858000"/>
              <a:gd name="connsiteX202" fmla="*/ 4440129 w 7467600"/>
              <a:gd name="connsiteY202" fmla="*/ 3448571 h 6858000"/>
              <a:gd name="connsiteX203" fmla="*/ 4856525 w 7467600"/>
              <a:gd name="connsiteY203" fmla="*/ 3915351 h 6858000"/>
              <a:gd name="connsiteX204" fmla="*/ 5059055 w 7467600"/>
              <a:gd name="connsiteY204" fmla="*/ 4108918 h 6858000"/>
              <a:gd name="connsiteX205" fmla="*/ 5290070 w 7467600"/>
              <a:gd name="connsiteY205" fmla="*/ 4263619 h 6858000"/>
              <a:gd name="connsiteX206" fmla="*/ 4834991 w 7467600"/>
              <a:gd name="connsiteY206" fmla="*/ 3830985 h 6858000"/>
              <a:gd name="connsiteX207" fmla="*/ 4440129 w 7467600"/>
              <a:gd name="connsiteY207" fmla="*/ 3448571 h 6858000"/>
              <a:gd name="connsiteX208" fmla="*/ 4441737 w 7467600"/>
              <a:gd name="connsiteY208" fmla="*/ 3399734 h 6858000"/>
              <a:gd name="connsiteX209" fmla="*/ 4431236 w 7467600"/>
              <a:gd name="connsiteY209" fmla="*/ 3400954 h 6858000"/>
              <a:gd name="connsiteX210" fmla="*/ 4557150 w 7467600"/>
              <a:gd name="connsiteY210" fmla="*/ 3510023 h 6858000"/>
              <a:gd name="connsiteX211" fmla="*/ 4856936 w 7467600"/>
              <a:gd name="connsiteY211" fmla="*/ 3809146 h 6858000"/>
              <a:gd name="connsiteX212" fmla="*/ 5111996 w 7467600"/>
              <a:gd name="connsiteY212" fmla="*/ 4065759 h 6858000"/>
              <a:gd name="connsiteX213" fmla="*/ 5388878 w 7467600"/>
              <a:gd name="connsiteY213" fmla="*/ 4300185 h 6858000"/>
              <a:gd name="connsiteX214" fmla="*/ 5425556 w 7467600"/>
              <a:gd name="connsiteY214" fmla="*/ 4308967 h 6858000"/>
              <a:gd name="connsiteX215" fmla="*/ 4943646 w 7467600"/>
              <a:gd name="connsiteY215" fmla="*/ 3822916 h 6858000"/>
              <a:gd name="connsiteX216" fmla="*/ 4594837 w 7467600"/>
              <a:gd name="connsiteY216" fmla="*/ 3532274 h 6858000"/>
              <a:gd name="connsiteX217" fmla="*/ 4441737 w 7467600"/>
              <a:gd name="connsiteY217" fmla="*/ 3399734 h 6858000"/>
              <a:gd name="connsiteX218" fmla="*/ 5425834 w 7467600"/>
              <a:gd name="connsiteY218" fmla="*/ 3162785 h 6858000"/>
              <a:gd name="connsiteX219" fmla="*/ 5401644 w 7467600"/>
              <a:gd name="connsiteY219" fmla="*/ 3617847 h 6858000"/>
              <a:gd name="connsiteX220" fmla="*/ 5467256 w 7467600"/>
              <a:gd name="connsiteY220" fmla="*/ 4175494 h 6858000"/>
              <a:gd name="connsiteX221" fmla="*/ 5448069 w 7467600"/>
              <a:gd name="connsiteY221" fmla="*/ 3567554 h 6858000"/>
              <a:gd name="connsiteX222" fmla="*/ 5425834 w 7467600"/>
              <a:gd name="connsiteY222" fmla="*/ 3162785 h 6858000"/>
              <a:gd name="connsiteX223" fmla="*/ 1318687 w 7467600"/>
              <a:gd name="connsiteY223" fmla="*/ 3113840 h 6858000"/>
              <a:gd name="connsiteX224" fmla="*/ 1066793 w 7467600"/>
              <a:gd name="connsiteY224" fmla="*/ 3212171 h 6858000"/>
              <a:gd name="connsiteX225" fmla="*/ 993319 w 7467600"/>
              <a:gd name="connsiteY225" fmla="*/ 3247648 h 6858000"/>
              <a:gd name="connsiteX226" fmla="*/ 853081 w 7467600"/>
              <a:gd name="connsiteY226" fmla="*/ 3312410 h 6858000"/>
              <a:gd name="connsiteX227" fmla="*/ 805957 w 7467600"/>
              <a:gd name="connsiteY227" fmla="*/ 3330443 h 6858000"/>
              <a:gd name="connsiteX228" fmla="*/ 1318687 w 7467600"/>
              <a:gd name="connsiteY228" fmla="*/ 3113840 h 6858000"/>
              <a:gd name="connsiteX229" fmla="*/ 5453702 w 7467600"/>
              <a:gd name="connsiteY229" fmla="*/ 3090882 h 6858000"/>
              <a:gd name="connsiteX230" fmla="*/ 5480135 w 7467600"/>
              <a:gd name="connsiteY230" fmla="*/ 3565802 h 6858000"/>
              <a:gd name="connsiteX231" fmla="*/ 5499023 w 7467600"/>
              <a:gd name="connsiteY231" fmla="*/ 4166310 h 6858000"/>
              <a:gd name="connsiteX232" fmla="*/ 5547022 w 7467600"/>
              <a:gd name="connsiteY232" fmla="*/ 3607838 h 6858000"/>
              <a:gd name="connsiteX233" fmla="*/ 5515964 w 7467600"/>
              <a:gd name="connsiteY233" fmla="*/ 3378541 h 6858000"/>
              <a:gd name="connsiteX234" fmla="*/ 5453702 w 7467600"/>
              <a:gd name="connsiteY234" fmla="*/ 3090882 h 6858000"/>
              <a:gd name="connsiteX235" fmla="*/ 1238695 w 7467600"/>
              <a:gd name="connsiteY235" fmla="*/ 3076820 h 6858000"/>
              <a:gd name="connsiteX236" fmla="*/ 716371 w 7467600"/>
              <a:gd name="connsiteY236" fmla="*/ 3293249 h 6858000"/>
              <a:gd name="connsiteX237" fmla="*/ 579522 w 7467600"/>
              <a:gd name="connsiteY237" fmla="*/ 3371759 h 6858000"/>
              <a:gd name="connsiteX238" fmla="*/ 600288 w 7467600"/>
              <a:gd name="connsiteY238" fmla="*/ 3365555 h 6858000"/>
              <a:gd name="connsiteX239" fmla="*/ 840692 w 7467600"/>
              <a:gd name="connsiteY239" fmla="*/ 3284921 h 6858000"/>
              <a:gd name="connsiteX240" fmla="*/ 979248 w 7467600"/>
              <a:gd name="connsiteY240" fmla="*/ 3221003 h 6858000"/>
              <a:gd name="connsiteX241" fmla="*/ 1053282 w 7467600"/>
              <a:gd name="connsiteY241" fmla="*/ 3185247 h 6858000"/>
              <a:gd name="connsiteX242" fmla="*/ 1320603 w 7467600"/>
              <a:gd name="connsiteY242" fmla="*/ 3081281 h 6858000"/>
              <a:gd name="connsiteX243" fmla="*/ 1238695 w 7467600"/>
              <a:gd name="connsiteY243" fmla="*/ 3076820 h 6858000"/>
              <a:gd name="connsiteX244" fmla="*/ 5425627 w 7467600"/>
              <a:gd name="connsiteY244" fmla="*/ 2954192 h 6858000"/>
              <a:gd name="connsiteX245" fmla="*/ 5470770 w 7467600"/>
              <a:gd name="connsiteY245" fmla="*/ 3005435 h 6858000"/>
              <a:gd name="connsiteX246" fmla="*/ 5519779 w 7467600"/>
              <a:gd name="connsiteY246" fmla="*/ 4359223 h 6858000"/>
              <a:gd name="connsiteX247" fmla="*/ 5520293 w 7467600"/>
              <a:gd name="connsiteY247" fmla="*/ 4360602 h 6858000"/>
              <a:gd name="connsiteX248" fmla="*/ 5767221 w 7467600"/>
              <a:gd name="connsiteY248" fmla="*/ 4665564 h 6858000"/>
              <a:gd name="connsiteX249" fmla="*/ 6937169 w 7467600"/>
              <a:gd name="connsiteY249" fmla="*/ 4815941 h 6858000"/>
              <a:gd name="connsiteX250" fmla="*/ 6953922 w 7467600"/>
              <a:gd name="connsiteY250" fmla="*/ 4890068 h 6858000"/>
              <a:gd name="connsiteX251" fmla="*/ 6071359 w 7467600"/>
              <a:gd name="connsiteY251" fmla="*/ 4770770 h 6858000"/>
              <a:gd name="connsiteX252" fmla="*/ 6038839 w 7467600"/>
              <a:gd name="connsiteY252" fmla="*/ 4764474 h 6858000"/>
              <a:gd name="connsiteX253" fmla="*/ 6038706 w 7467600"/>
              <a:gd name="connsiteY253" fmla="*/ 4763847 h 6858000"/>
              <a:gd name="connsiteX254" fmla="*/ 6037784 w 7467600"/>
              <a:gd name="connsiteY254" fmla="*/ 4764270 h 6858000"/>
              <a:gd name="connsiteX255" fmla="*/ 6038839 w 7467600"/>
              <a:gd name="connsiteY255" fmla="*/ 4764474 h 6858000"/>
              <a:gd name="connsiteX256" fmla="*/ 6040338 w 7467600"/>
              <a:gd name="connsiteY256" fmla="*/ 4771418 h 6858000"/>
              <a:gd name="connsiteX257" fmla="*/ 6024488 w 7467600"/>
              <a:gd name="connsiteY257" fmla="*/ 4809903 h 6858000"/>
              <a:gd name="connsiteX258" fmla="*/ 5599771 w 7467600"/>
              <a:gd name="connsiteY258" fmla="*/ 5509652 h 6858000"/>
              <a:gd name="connsiteX259" fmla="*/ 5548843 w 7467600"/>
              <a:gd name="connsiteY259" fmla="*/ 5563845 h 6858000"/>
              <a:gd name="connsiteX260" fmla="*/ 5940952 w 7467600"/>
              <a:gd name="connsiteY260" fmla="*/ 6250028 h 6858000"/>
              <a:gd name="connsiteX261" fmla="*/ 6043441 w 7467600"/>
              <a:gd name="connsiteY261" fmla="*/ 6665847 h 6858000"/>
              <a:gd name="connsiteX262" fmla="*/ 6093432 w 7467600"/>
              <a:gd name="connsiteY262" fmla="*/ 6858000 h 6858000"/>
              <a:gd name="connsiteX263" fmla="*/ 6034344 w 7467600"/>
              <a:gd name="connsiteY263" fmla="*/ 6858000 h 6858000"/>
              <a:gd name="connsiteX264" fmla="*/ 6026679 w 7467600"/>
              <a:gd name="connsiteY264" fmla="*/ 6836959 h 6858000"/>
              <a:gd name="connsiteX265" fmla="*/ 5800441 w 7467600"/>
              <a:gd name="connsiteY265" fmla="*/ 6335286 h 6858000"/>
              <a:gd name="connsiteX266" fmla="*/ 5526562 w 7467600"/>
              <a:gd name="connsiteY266" fmla="*/ 5705388 h 6858000"/>
              <a:gd name="connsiteX267" fmla="*/ 5519640 w 7467600"/>
              <a:gd name="connsiteY267" fmla="*/ 5683774 h 6858000"/>
              <a:gd name="connsiteX268" fmla="*/ 5844559 w 7467600"/>
              <a:gd name="connsiteY268" fmla="*/ 6553349 h 6858000"/>
              <a:gd name="connsiteX269" fmla="*/ 5975994 w 7467600"/>
              <a:gd name="connsiteY269" fmla="*/ 6858000 h 6858000"/>
              <a:gd name="connsiteX270" fmla="*/ 5898547 w 7467600"/>
              <a:gd name="connsiteY270" fmla="*/ 6858000 h 6858000"/>
              <a:gd name="connsiteX271" fmla="*/ 5682041 w 7467600"/>
              <a:gd name="connsiteY271" fmla="*/ 6355860 h 6858000"/>
              <a:gd name="connsiteX272" fmla="*/ 5461758 w 7467600"/>
              <a:gd name="connsiteY272" fmla="*/ 5820220 h 6858000"/>
              <a:gd name="connsiteX273" fmla="*/ 5237282 w 7467600"/>
              <a:gd name="connsiteY273" fmla="*/ 6579086 h 6858000"/>
              <a:gd name="connsiteX274" fmla="*/ 5115009 w 7467600"/>
              <a:gd name="connsiteY274" fmla="*/ 6858000 h 6858000"/>
              <a:gd name="connsiteX275" fmla="*/ 5028074 w 7467600"/>
              <a:gd name="connsiteY275" fmla="*/ 6858000 h 6858000"/>
              <a:gd name="connsiteX276" fmla="*/ 5079508 w 7467600"/>
              <a:gd name="connsiteY276" fmla="*/ 6749074 h 6858000"/>
              <a:gd name="connsiteX277" fmla="*/ 5371846 w 7467600"/>
              <a:gd name="connsiteY277" fmla="*/ 5924413 h 6858000"/>
              <a:gd name="connsiteX278" fmla="*/ 5270512 w 7467600"/>
              <a:gd name="connsiteY278" fmla="*/ 6138975 h 6858000"/>
              <a:gd name="connsiteX279" fmla="*/ 5062409 w 7467600"/>
              <a:gd name="connsiteY279" fmla="*/ 6653544 h 6858000"/>
              <a:gd name="connsiteX280" fmla="*/ 5036628 w 7467600"/>
              <a:gd name="connsiteY280" fmla="*/ 6754247 h 6858000"/>
              <a:gd name="connsiteX281" fmla="*/ 5009112 w 7467600"/>
              <a:gd name="connsiteY281" fmla="*/ 6858000 h 6858000"/>
              <a:gd name="connsiteX282" fmla="*/ 4976679 w 7467600"/>
              <a:gd name="connsiteY282" fmla="*/ 6858000 h 6858000"/>
              <a:gd name="connsiteX283" fmla="*/ 5006537 w 7467600"/>
              <a:gd name="connsiteY283" fmla="*/ 6747068 h 6858000"/>
              <a:gd name="connsiteX284" fmla="*/ 5032723 w 7467600"/>
              <a:gd name="connsiteY284" fmla="*/ 6644957 h 6858000"/>
              <a:gd name="connsiteX285" fmla="*/ 5242949 w 7467600"/>
              <a:gd name="connsiteY285" fmla="*/ 6125175 h 6858000"/>
              <a:gd name="connsiteX286" fmla="*/ 5286321 w 7467600"/>
              <a:gd name="connsiteY286" fmla="*/ 6033555 h 6858000"/>
              <a:gd name="connsiteX287" fmla="*/ 5008210 w 7467600"/>
              <a:gd name="connsiteY287" fmla="*/ 6649194 h 6858000"/>
              <a:gd name="connsiteX288" fmla="*/ 4986321 w 7467600"/>
              <a:gd name="connsiteY288" fmla="*/ 6765687 h 6858000"/>
              <a:gd name="connsiteX289" fmla="*/ 4973474 w 7467600"/>
              <a:gd name="connsiteY289" fmla="*/ 6858000 h 6858000"/>
              <a:gd name="connsiteX290" fmla="*/ 4907178 w 7467600"/>
              <a:gd name="connsiteY290" fmla="*/ 6858000 h 6858000"/>
              <a:gd name="connsiteX291" fmla="*/ 4910810 w 7467600"/>
              <a:gd name="connsiteY291" fmla="*/ 6829660 h 6858000"/>
              <a:gd name="connsiteX292" fmla="*/ 4987461 w 7467600"/>
              <a:gd name="connsiteY292" fmla="*/ 6432994 h 6858000"/>
              <a:gd name="connsiteX293" fmla="*/ 5179262 w 7467600"/>
              <a:gd name="connsiteY293" fmla="*/ 6035044 h 6858000"/>
              <a:gd name="connsiteX294" fmla="*/ 4689678 w 7467600"/>
              <a:gd name="connsiteY294" fmla="*/ 6440241 h 6858000"/>
              <a:gd name="connsiteX295" fmla="*/ 4477543 w 7467600"/>
              <a:gd name="connsiteY295" fmla="*/ 6674836 h 6858000"/>
              <a:gd name="connsiteX296" fmla="*/ 4329957 w 7467600"/>
              <a:gd name="connsiteY296" fmla="*/ 6858000 h 6858000"/>
              <a:gd name="connsiteX297" fmla="*/ 4218595 w 7467600"/>
              <a:gd name="connsiteY297" fmla="*/ 6858000 h 6858000"/>
              <a:gd name="connsiteX298" fmla="*/ 4368888 w 7467600"/>
              <a:gd name="connsiteY298" fmla="*/ 6668412 h 6858000"/>
              <a:gd name="connsiteX299" fmla="*/ 4563091 w 7467600"/>
              <a:gd name="connsiteY299" fmla="*/ 6442508 h 6858000"/>
              <a:gd name="connsiteX300" fmla="*/ 5387324 w 7467600"/>
              <a:gd name="connsiteY300" fmla="*/ 5705830 h 6858000"/>
              <a:gd name="connsiteX301" fmla="*/ 5073620 w 7467600"/>
              <a:gd name="connsiteY301" fmla="*/ 5955437 h 6858000"/>
              <a:gd name="connsiteX302" fmla="*/ 4689789 w 7467600"/>
              <a:gd name="connsiteY302" fmla="*/ 6268382 h 6858000"/>
              <a:gd name="connsiteX303" fmla="*/ 4418722 w 7467600"/>
              <a:gd name="connsiteY303" fmla="*/ 6570886 h 6858000"/>
              <a:gd name="connsiteX304" fmla="*/ 4214944 w 7467600"/>
              <a:gd name="connsiteY304" fmla="*/ 6858000 h 6858000"/>
              <a:gd name="connsiteX305" fmla="*/ 4177898 w 7467600"/>
              <a:gd name="connsiteY305" fmla="*/ 6858000 h 6858000"/>
              <a:gd name="connsiteX306" fmla="*/ 4391597 w 7467600"/>
              <a:gd name="connsiteY306" fmla="*/ 6556370 h 6858000"/>
              <a:gd name="connsiteX307" fmla="*/ 4668889 w 7467600"/>
              <a:gd name="connsiteY307" fmla="*/ 6246399 h 6858000"/>
              <a:gd name="connsiteX308" fmla="*/ 5055427 w 7467600"/>
              <a:gd name="connsiteY308" fmla="*/ 5931476 h 6858000"/>
              <a:gd name="connsiteX309" fmla="*/ 5371814 w 7467600"/>
              <a:gd name="connsiteY309" fmla="*/ 5678975 h 6858000"/>
              <a:gd name="connsiteX310" fmla="*/ 4987918 w 7467600"/>
              <a:gd name="connsiteY310" fmla="*/ 5838701 h 6858000"/>
              <a:gd name="connsiteX311" fmla="*/ 4317146 w 7467600"/>
              <a:gd name="connsiteY311" fmla="*/ 6587716 h 6858000"/>
              <a:gd name="connsiteX312" fmla="*/ 4171627 w 7467600"/>
              <a:gd name="connsiteY312" fmla="*/ 6858000 h 6858000"/>
              <a:gd name="connsiteX313" fmla="*/ 4081585 w 7467600"/>
              <a:gd name="connsiteY313" fmla="*/ 6858000 h 6858000"/>
              <a:gd name="connsiteX314" fmla="*/ 4238603 w 7467600"/>
              <a:gd name="connsiteY314" fmla="*/ 6559341 h 6858000"/>
              <a:gd name="connsiteX315" fmla="*/ 4778333 w 7467600"/>
              <a:gd name="connsiteY315" fmla="*/ 5873626 h 6858000"/>
              <a:gd name="connsiteX316" fmla="*/ 5414185 w 7467600"/>
              <a:gd name="connsiteY316" fmla="*/ 5573882 h 6858000"/>
              <a:gd name="connsiteX317" fmla="*/ 5959648 w 7467600"/>
              <a:gd name="connsiteY317" fmla="*/ 4760797 h 6858000"/>
              <a:gd name="connsiteX318" fmla="*/ 5355019 w 7467600"/>
              <a:gd name="connsiteY318" fmla="*/ 4734672 h 6858000"/>
              <a:gd name="connsiteX319" fmla="*/ 5083565 w 7467600"/>
              <a:gd name="connsiteY319" fmla="*/ 5179121 h 6858000"/>
              <a:gd name="connsiteX320" fmla="*/ 4713577 w 7467600"/>
              <a:gd name="connsiteY320" fmla="*/ 5616803 h 6858000"/>
              <a:gd name="connsiteX321" fmla="*/ 3989559 w 7467600"/>
              <a:gd name="connsiteY321" fmla="*/ 6145945 h 6858000"/>
              <a:gd name="connsiteX322" fmla="*/ 3939824 w 7467600"/>
              <a:gd name="connsiteY322" fmla="*/ 6066900 h 6858000"/>
              <a:gd name="connsiteX323" fmla="*/ 4584537 w 7467600"/>
              <a:gd name="connsiteY323" fmla="*/ 5324826 h 6858000"/>
              <a:gd name="connsiteX324" fmla="*/ 5037105 w 7467600"/>
              <a:gd name="connsiteY324" fmla="*/ 5088765 h 6858000"/>
              <a:gd name="connsiteX325" fmla="*/ 5039930 w 7467600"/>
              <a:gd name="connsiteY325" fmla="*/ 5089585 h 6858000"/>
              <a:gd name="connsiteX326" fmla="*/ 5263764 w 7467600"/>
              <a:gd name="connsiteY326" fmla="*/ 4735525 h 6858000"/>
              <a:gd name="connsiteX327" fmla="*/ 4086300 w 7467600"/>
              <a:gd name="connsiteY327" fmla="*/ 4884599 h 6858000"/>
              <a:gd name="connsiteX328" fmla="*/ 4085485 w 7467600"/>
              <a:gd name="connsiteY328" fmla="*/ 4899070 h 6858000"/>
              <a:gd name="connsiteX329" fmla="*/ 3871915 w 7467600"/>
              <a:gd name="connsiteY329" fmla="*/ 5253645 h 6858000"/>
              <a:gd name="connsiteX330" fmla="*/ 3799374 w 7467600"/>
              <a:gd name="connsiteY330" fmla="*/ 5466127 h 6858000"/>
              <a:gd name="connsiteX331" fmla="*/ 3498850 w 7467600"/>
              <a:gd name="connsiteY331" fmla="*/ 6661888 h 6858000"/>
              <a:gd name="connsiteX332" fmla="*/ 3399216 w 7467600"/>
              <a:gd name="connsiteY332" fmla="*/ 6858000 h 6858000"/>
              <a:gd name="connsiteX333" fmla="*/ 3303688 w 7467600"/>
              <a:gd name="connsiteY333" fmla="*/ 6858000 h 6858000"/>
              <a:gd name="connsiteX334" fmla="*/ 3391774 w 7467600"/>
              <a:gd name="connsiteY334" fmla="*/ 6697181 h 6858000"/>
              <a:gd name="connsiteX335" fmla="*/ 3735540 w 7467600"/>
              <a:gd name="connsiteY335" fmla="*/ 5546923 h 6858000"/>
              <a:gd name="connsiteX336" fmla="*/ 3729438 w 7467600"/>
              <a:gd name="connsiteY336" fmla="*/ 5569058 h 6858000"/>
              <a:gd name="connsiteX337" fmla="*/ 3707782 w 7467600"/>
              <a:gd name="connsiteY337" fmla="*/ 5644908 h 6858000"/>
              <a:gd name="connsiteX338" fmla="*/ 3583827 w 7467600"/>
              <a:gd name="connsiteY338" fmla="*/ 6039215 h 6858000"/>
              <a:gd name="connsiteX339" fmla="*/ 3547861 w 7467600"/>
              <a:gd name="connsiteY339" fmla="*/ 6129609 h 6858000"/>
              <a:gd name="connsiteX340" fmla="*/ 3490905 w 7467600"/>
              <a:gd name="connsiteY340" fmla="*/ 6277660 h 6858000"/>
              <a:gd name="connsiteX341" fmla="*/ 3455859 w 7467600"/>
              <a:gd name="connsiteY341" fmla="*/ 6391301 h 6858000"/>
              <a:gd name="connsiteX342" fmla="*/ 3429112 w 7467600"/>
              <a:gd name="connsiteY342" fmla="*/ 6479469 h 6858000"/>
              <a:gd name="connsiteX343" fmla="*/ 3304862 w 7467600"/>
              <a:gd name="connsiteY343" fmla="*/ 6796476 h 6858000"/>
              <a:gd name="connsiteX344" fmla="*/ 3276071 w 7467600"/>
              <a:gd name="connsiteY344" fmla="*/ 6858000 h 6858000"/>
              <a:gd name="connsiteX345" fmla="*/ 3240805 w 7467600"/>
              <a:gd name="connsiteY345" fmla="*/ 6858000 h 6858000"/>
              <a:gd name="connsiteX346" fmla="*/ 3275917 w 7467600"/>
              <a:gd name="connsiteY346" fmla="*/ 6783192 h 6858000"/>
              <a:gd name="connsiteX347" fmla="*/ 3399358 w 7467600"/>
              <a:gd name="connsiteY347" fmla="*/ 6469011 h 6858000"/>
              <a:gd name="connsiteX348" fmla="*/ 3425650 w 7467600"/>
              <a:gd name="connsiteY348" fmla="*/ 6381333 h 6858000"/>
              <a:gd name="connsiteX349" fmla="*/ 3460661 w 7467600"/>
              <a:gd name="connsiteY349" fmla="*/ 6266763 h 6858000"/>
              <a:gd name="connsiteX350" fmla="*/ 3518021 w 7467600"/>
              <a:gd name="connsiteY350" fmla="*/ 6117298 h 6858000"/>
              <a:gd name="connsiteX351" fmla="*/ 3554035 w 7467600"/>
              <a:gd name="connsiteY351" fmla="*/ 6027832 h 6858000"/>
              <a:gd name="connsiteX352" fmla="*/ 3677174 w 7467600"/>
              <a:gd name="connsiteY352" fmla="*/ 5636351 h 6858000"/>
              <a:gd name="connsiteX353" fmla="*/ 3698819 w 7467600"/>
              <a:gd name="connsiteY353" fmla="*/ 5560503 h 6858000"/>
              <a:gd name="connsiteX354" fmla="*/ 3702094 w 7467600"/>
              <a:gd name="connsiteY354" fmla="*/ 5549194 h 6858000"/>
              <a:gd name="connsiteX355" fmla="*/ 3398355 w 7467600"/>
              <a:gd name="connsiteY355" fmla="*/ 6094603 h 6858000"/>
              <a:gd name="connsiteX356" fmla="*/ 3193941 w 7467600"/>
              <a:gd name="connsiteY356" fmla="*/ 6798775 h 6858000"/>
              <a:gd name="connsiteX357" fmla="*/ 3184140 w 7467600"/>
              <a:gd name="connsiteY357" fmla="*/ 6858000 h 6858000"/>
              <a:gd name="connsiteX358" fmla="*/ 3099978 w 7467600"/>
              <a:gd name="connsiteY358" fmla="*/ 6858000 h 6858000"/>
              <a:gd name="connsiteX359" fmla="*/ 3101556 w 7467600"/>
              <a:gd name="connsiteY359" fmla="*/ 6843337 h 6858000"/>
              <a:gd name="connsiteX360" fmla="*/ 3370162 w 7467600"/>
              <a:gd name="connsiteY360" fmla="*/ 5785550 h 6858000"/>
              <a:gd name="connsiteX361" fmla="*/ 3746477 w 7467600"/>
              <a:gd name="connsiteY361" fmla="*/ 5377889 h 6858000"/>
              <a:gd name="connsiteX362" fmla="*/ 3863399 w 7467600"/>
              <a:gd name="connsiteY362" fmla="*/ 5087257 h 6858000"/>
              <a:gd name="connsiteX363" fmla="*/ 3968712 w 7467600"/>
              <a:gd name="connsiteY363" fmla="*/ 4913989 h 6858000"/>
              <a:gd name="connsiteX364" fmla="*/ 2792390 w 7467600"/>
              <a:gd name="connsiteY364" fmla="*/ 5382974 h 6858000"/>
              <a:gd name="connsiteX365" fmla="*/ 2714982 w 7467600"/>
              <a:gd name="connsiteY365" fmla="*/ 5427051 h 6858000"/>
              <a:gd name="connsiteX366" fmla="*/ 2813361 w 7467600"/>
              <a:gd name="connsiteY366" fmla="*/ 6023912 h 6858000"/>
              <a:gd name="connsiteX367" fmla="*/ 2688430 w 7467600"/>
              <a:gd name="connsiteY367" fmla="*/ 6801564 h 6858000"/>
              <a:gd name="connsiteX368" fmla="*/ 2629626 w 7467600"/>
              <a:gd name="connsiteY368" fmla="*/ 6763394 h 6858000"/>
              <a:gd name="connsiteX369" fmla="*/ 2565328 w 7467600"/>
              <a:gd name="connsiteY369" fmla="*/ 5516399 h 6858000"/>
              <a:gd name="connsiteX370" fmla="*/ 1922999 w 7467600"/>
              <a:gd name="connsiteY370" fmla="*/ 5980343 h 6858000"/>
              <a:gd name="connsiteX371" fmla="*/ 1950261 w 7467600"/>
              <a:gd name="connsiteY371" fmla="*/ 6405858 h 6858000"/>
              <a:gd name="connsiteX372" fmla="*/ 2365554 w 7467600"/>
              <a:gd name="connsiteY372" fmla="*/ 6759107 h 6858000"/>
              <a:gd name="connsiteX373" fmla="*/ 2424142 w 7467600"/>
              <a:gd name="connsiteY373" fmla="*/ 6858000 h 6858000"/>
              <a:gd name="connsiteX374" fmla="*/ 2395994 w 7467600"/>
              <a:gd name="connsiteY374" fmla="*/ 6858000 h 6858000"/>
              <a:gd name="connsiteX375" fmla="*/ 2392863 w 7467600"/>
              <a:gd name="connsiteY375" fmla="*/ 6852964 h 6858000"/>
              <a:gd name="connsiteX376" fmla="*/ 2017589 w 7467600"/>
              <a:gd name="connsiteY376" fmla="*/ 6493982 h 6858000"/>
              <a:gd name="connsiteX377" fmla="*/ 2147336 w 7467600"/>
              <a:gd name="connsiteY377" fmla="*/ 6594052 h 6858000"/>
              <a:gd name="connsiteX378" fmla="*/ 2207047 w 7467600"/>
              <a:gd name="connsiteY378" fmla="*/ 6654540 h 6858000"/>
              <a:gd name="connsiteX379" fmla="*/ 2299106 w 7467600"/>
              <a:gd name="connsiteY379" fmla="*/ 6778931 h 6858000"/>
              <a:gd name="connsiteX380" fmla="*/ 2314430 w 7467600"/>
              <a:gd name="connsiteY380" fmla="*/ 6801144 h 6858000"/>
              <a:gd name="connsiteX381" fmla="*/ 2352406 w 7467600"/>
              <a:gd name="connsiteY381" fmla="*/ 6858000 h 6858000"/>
              <a:gd name="connsiteX382" fmla="*/ 2314492 w 7467600"/>
              <a:gd name="connsiteY382" fmla="*/ 6858000 h 6858000"/>
              <a:gd name="connsiteX383" fmla="*/ 2288095 w 7467600"/>
              <a:gd name="connsiteY383" fmla="*/ 6818030 h 6858000"/>
              <a:gd name="connsiteX384" fmla="*/ 2272768 w 7467600"/>
              <a:gd name="connsiteY384" fmla="*/ 6795822 h 6858000"/>
              <a:gd name="connsiteX385" fmla="*/ 2182715 w 7467600"/>
              <a:gd name="connsiteY385" fmla="*/ 6675071 h 6858000"/>
              <a:gd name="connsiteX386" fmla="*/ 2032061 w 7467600"/>
              <a:gd name="connsiteY386" fmla="*/ 6541380 h 6858000"/>
              <a:gd name="connsiteX387" fmla="*/ 2257220 w 7467600"/>
              <a:gd name="connsiteY387" fmla="*/ 6826257 h 6858000"/>
              <a:gd name="connsiteX388" fmla="*/ 2281324 w 7467600"/>
              <a:gd name="connsiteY388" fmla="*/ 6858000 h 6858000"/>
              <a:gd name="connsiteX389" fmla="*/ 2242860 w 7467600"/>
              <a:gd name="connsiteY389" fmla="*/ 6858000 h 6858000"/>
              <a:gd name="connsiteX390" fmla="*/ 2232818 w 7467600"/>
              <a:gd name="connsiteY390" fmla="*/ 6844926 h 6858000"/>
              <a:gd name="connsiteX391" fmla="*/ 1990172 w 7467600"/>
              <a:gd name="connsiteY391" fmla="*/ 6542121 h 6858000"/>
              <a:gd name="connsiteX392" fmla="*/ 2124090 w 7467600"/>
              <a:gd name="connsiteY392" fmla="*/ 6761017 h 6858000"/>
              <a:gd name="connsiteX393" fmla="*/ 2200380 w 7467600"/>
              <a:gd name="connsiteY393" fmla="*/ 6858000 h 6858000"/>
              <a:gd name="connsiteX394" fmla="*/ 2147507 w 7467600"/>
              <a:gd name="connsiteY394" fmla="*/ 6858000 h 6858000"/>
              <a:gd name="connsiteX395" fmla="*/ 2070668 w 7467600"/>
              <a:gd name="connsiteY395" fmla="*/ 6761520 h 6858000"/>
              <a:gd name="connsiteX396" fmla="*/ 1975142 w 7467600"/>
              <a:gd name="connsiteY396" fmla="*/ 6585570 h 6858000"/>
              <a:gd name="connsiteX397" fmla="*/ 2050035 w 7467600"/>
              <a:gd name="connsiteY397" fmla="*/ 6813345 h 6858000"/>
              <a:gd name="connsiteX398" fmla="*/ 2063025 w 7467600"/>
              <a:gd name="connsiteY398" fmla="*/ 6858000 h 6858000"/>
              <a:gd name="connsiteX399" fmla="*/ 2021675 w 7467600"/>
              <a:gd name="connsiteY399" fmla="*/ 6858000 h 6858000"/>
              <a:gd name="connsiteX400" fmla="*/ 2019308 w 7467600"/>
              <a:gd name="connsiteY400" fmla="*/ 6847118 h 6858000"/>
              <a:gd name="connsiteX401" fmla="*/ 1938835 w 7467600"/>
              <a:gd name="connsiteY401" fmla="*/ 6551160 h 6858000"/>
              <a:gd name="connsiteX402" fmla="*/ 1953230 w 7467600"/>
              <a:gd name="connsiteY402" fmla="*/ 6759699 h 6858000"/>
              <a:gd name="connsiteX403" fmla="*/ 1956763 w 7467600"/>
              <a:gd name="connsiteY403" fmla="*/ 6778191 h 6858000"/>
              <a:gd name="connsiteX404" fmla="*/ 1967925 w 7467600"/>
              <a:gd name="connsiteY404" fmla="*/ 6858000 h 6858000"/>
              <a:gd name="connsiteX405" fmla="*/ 1936622 w 7467600"/>
              <a:gd name="connsiteY405" fmla="*/ 6858000 h 6858000"/>
              <a:gd name="connsiteX406" fmla="*/ 1926261 w 7467600"/>
              <a:gd name="connsiteY406" fmla="*/ 6784064 h 6858000"/>
              <a:gd name="connsiteX407" fmla="*/ 1922724 w 7467600"/>
              <a:gd name="connsiteY407" fmla="*/ 6765577 h 6858000"/>
              <a:gd name="connsiteX408" fmla="*/ 1904650 w 7467600"/>
              <a:gd name="connsiteY408" fmla="*/ 6639616 h 6858000"/>
              <a:gd name="connsiteX409" fmla="*/ 1885273 w 7467600"/>
              <a:gd name="connsiteY409" fmla="*/ 6858000 h 6858000"/>
              <a:gd name="connsiteX410" fmla="*/ 1854363 w 7467600"/>
              <a:gd name="connsiteY410" fmla="*/ 6858000 h 6858000"/>
              <a:gd name="connsiteX411" fmla="*/ 1880391 w 7467600"/>
              <a:gd name="connsiteY411" fmla="*/ 6603796 h 6858000"/>
              <a:gd name="connsiteX412" fmla="*/ 1818273 w 7467600"/>
              <a:gd name="connsiteY412" fmla="*/ 6715729 h 6858000"/>
              <a:gd name="connsiteX413" fmla="*/ 1794691 w 7467600"/>
              <a:gd name="connsiteY413" fmla="*/ 6843239 h 6858000"/>
              <a:gd name="connsiteX414" fmla="*/ 1794914 w 7467600"/>
              <a:gd name="connsiteY414" fmla="*/ 6858000 h 6858000"/>
              <a:gd name="connsiteX415" fmla="*/ 1746128 w 7467600"/>
              <a:gd name="connsiteY415" fmla="*/ 6858000 h 6858000"/>
              <a:gd name="connsiteX416" fmla="*/ 1753934 w 7467600"/>
              <a:gd name="connsiteY416" fmla="*/ 6724796 h 6858000"/>
              <a:gd name="connsiteX417" fmla="*/ 1792053 w 7467600"/>
              <a:gd name="connsiteY417" fmla="*/ 6572396 h 6858000"/>
              <a:gd name="connsiteX418" fmla="*/ 1862248 w 7467600"/>
              <a:gd name="connsiteY418" fmla="*/ 6266397 h 6858000"/>
              <a:gd name="connsiteX419" fmla="*/ 1862250 w 7467600"/>
              <a:gd name="connsiteY419" fmla="*/ 6033531 h 6858000"/>
              <a:gd name="connsiteX420" fmla="*/ 1211999 w 7467600"/>
              <a:gd name="connsiteY420" fmla="*/ 6683610 h 6858000"/>
              <a:gd name="connsiteX421" fmla="*/ 1213266 w 7467600"/>
              <a:gd name="connsiteY421" fmla="*/ 6691947 h 6858000"/>
              <a:gd name="connsiteX422" fmla="*/ 1203370 w 7467600"/>
              <a:gd name="connsiteY422" fmla="*/ 6850676 h 6858000"/>
              <a:gd name="connsiteX423" fmla="*/ 1203671 w 7467600"/>
              <a:gd name="connsiteY423" fmla="*/ 6858000 h 6858000"/>
              <a:gd name="connsiteX424" fmla="*/ 1143180 w 7467600"/>
              <a:gd name="connsiteY424" fmla="*/ 6858000 h 6858000"/>
              <a:gd name="connsiteX425" fmla="*/ 1142176 w 7467600"/>
              <a:gd name="connsiteY425" fmla="*/ 6766045 h 6858000"/>
              <a:gd name="connsiteX426" fmla="*/ 1067484 w 7467600"/>
              <a:gd name="connsiteY426" fmla="*/ 6858000 h 6858000"/>
              <a:gd name="connsiteX427" fmla="*/ 953928 w 7467600"/>
              <a:gd name="connsiteY427" fmla="*/ 6858000 h 6858000"/>
              <a:gd name="connsiteX428" fmla="*/ 959715 w 7467600"/>
              <a:gd name="connsiteY428" fmla="*/ 6850185 h 6858000"/>
              <a:gd name="connsiteX429" fmla="*/ 1483788 w 7467600"/>
              <a:gd name="connsiteY429" fmla="*/ 6259174 h 6858000"/>
              <a:gd name="connsiteX430" fmla="*/ 1100671 w 7467600"/>
              <a:gd name="connsiteY430" fmla="*/ 6252137 h 6858000"/>
              <a:gd name="connsiteX431" fmla="*/ 1090144 w 7467600"/>
              <a:gd name="connsiteY431" fmla="*/ 6256748 h 6858000"/>
              <a:gd name="connsiteX432" fmla="*/ 1095872 w 7467600"/>
              <a:gd name="connsiteY432" fmla="*/ 6271892 h 6858000"/>
              <a:gd name="connsiteX433" fmla="*/ 262785 w 7467600"/>
              <a:gd name="connsiteY433" fmla="*/ 6845450 h 6858000"/>
              <a:gd name="connsiteX434" fmla="*/ 209968 w 7467600"/>
              <a:gd name="connsiteY434" fmla="*/ 6770713 h 6858000"/>
              <a:gd name="connsiteX435" fmla="*/ 873460 w 7467600"/>
              <a:gd name="connsiteY435" fmla="*/ 6253768 h 6858000"/>
              <a:gd name="connsiteX436" fmla="*/ 192686 w 7467600"/>
              <a:gd name="connsiteY436" fmla="*/ 5849257 h 6858000"/>
              <a:gd name="connsiteX437" fmla="*/ 4696 w 7467600"/>
              <a:gd name="connsiteY437" fmla="*/ 5697668 h 6858000"/>
              <a:gd name="connsiteX438" fmla="*/ 0 w 7467600"/>
              <a:gd name="connsiteY438" fmla="*/ 5689984 h 6858000"/>
              <a:gd name="connsiteX439" fmla="*/ 0 w 7467600"/>
              <a:gd name="connsiteY439" fmla="*/ 5513472 h 6858000"/>
              <a:gd name="connsiteX440" fmla="*/ 174101 w 7467600"/>
              <a:gd name="connsiteY440" fmla="*/ 5620277 h 6858000"/>
              <a:gd name="connsiteX441" fmla="*/ 891800 w 7467600"/>
              <a:gd name="connsiteY441" fmla="*/ 6036935 h 6858000"/>
              <a:gd name="connsiteX442" fmla="*/ 1072219 w 7467600"/>
              <a:gd name="connsiteY442" fmla="*/ 6169443 h 6858000"/>
              <a:gd name="connsiteX443" fmla="*/ 1074117 w 7467600"/>
              <a:gd name="connsiteY443" fmla="*/ 6170301 h 6858000"/>
              <a:gd name="connsiteX444" fmla="*/ 1083114 w 7467600"/>
              <a:gd name="connsiteY444" fmla="*/ 6174131 h 6858000"/>
              <a:gd name="connsiteX445" fmla="*/ 1543010 w 7467600"/>
              <a:gd name="connsiteY445" fmla="*/ 6191140 h 6858000"/>
              <a:gd name="connsiteX446" fmla="*/ 1551080 w 7467600"/>
              <a:gd name="connsiteY446" fmla="*/ 6195006 h 6858000"/>
              <a:gd name="connsiteX447" fmla="*/ 2345443 w 7467600"/>
              <a:gd name="connsiteY447" fmla="*/ 5549882 h 6858000"/>
              <a:gd name="connsiteX448" fmla="*/ 1721499 w 7467600"/>
              <a:gd name="connsiteY448" fmla="*/ 5599969 h 6858000"/>
              <a:gd name="connsiteX449" fmla="*/ 767716 w 7467600"/>
              <a:gd name="connsiteY449" fmla="*/ 5472768 h 6858000"/>
              <a:gd name="connsiteX450" fmla="*/ 722147 w 7467600"/>
              <a:gd name="connsiteY450" fmla="*/ 5393091 h 6858000"/>
              <a:gd name="connsiteX451" fmla="*/ 1485552 w 7467600"/>
              <a:gd name="connsiteY451" fmla="*/ 5313202 h 6858000"/>
              <a:gd name="connsiteX452" fmla="*/ 2143004 w 7467600"/>
              <a:gd name="connsiteY452" fmla="*/ 5402420 h 6858000"/>
              <a:gd name="connsiteX453" fmla="*/ 1933391 w 7467600"/>
              <a:gd name="connsiteY453" fmla="*/ 5156971 h 6858000"/>
              <a:gd name="connsiteX454" fmla="*/ 1827118 w 7467600"/>
              <a:gd name="connsiteY454" fmla="*/ 4968410 h 6858000"/>
              <a:gd name="connsiteX455" fmla="*/ 1837349 w 7467600"/>
              <a:gd name="connsiteY455" fmla="*/ 4956357 h 6858000"/>
              <a:gd name="connsiteX456" fmla="*/ 2162835 w 7467600"/>
              <a:gd name="connsiteY456" fmla="*/ 5187853 h 6858000"/>
              <a:gd name="connsiteX457" fmla="*/ 2257167 w 7467600"/>
              <a:gd name="connsiteY457" fmla="*/ 5462123 h 6858000"/>
              <a:gd name="connsiteX458" fmla="*/ 2261598 w 7467600"/>
              <a:gd name="connsiteY458" fmla="*/ 5467998 h 6858000"/>
              <a:gd name="connsiteX459" fmla="*/ 2437177 w 7467600"/>
              <a:gd name="connsiteY459" fmla="*/ 5479608 h 6858000"/>
              <a:gd name="connsiteX460" fmla="*/ 2445247 w 7467600"/>
              <a:gd name="connsiteY460" fmla="*/ 5483476 h 6858000"/>
              <a:gd name="connsiteX461" fmla="*/ 2743626 w 7467600"/>
              <a:gd name="connsiteY461" fmla="*/ 5304819 h 6858000"/>
              <a:gd name="connsiteX462" fmla="*/ 3048102 w 7467600"/>
              <a:gd name="connsiteY462" fmla="*/ 5150595 h 6858000"/>
              <a:gd name="connsiteX463" fmla="*/ 1799414 w 7467600"/>
              <a:gd name="connsiteY463" fmla="*/ 4694732 h 6858000"/>
              <a:gd name="connsiteX464" fmla="*/ 1771735 w 7467600"/>
              <a:gd name="connsiteY464" fmla="*/ 4619929 h 6858000"/>
              <a:gd name="connsiteX465" fmla="*/ 3104273 w 7467600"/>
              <a:gd name="connsiteY465" fmla="*/ 5076159 h 6858000"/>
              <a:gd name="connsiteX466" fmla="*/ 3113245 w 7467600"/>
              <a:gd name="connsiteY466" fmla="*/ 5090705 h 6858000"/>
              <a:gd name="connsiteX467" fmla="*/ 3126294 w 7467600"/>
              <a:gd name="connsiteY467" fmla="*/ 5114400 h 6858000"/>
              <a:gd name="connsiteX468" fmla="*/ 3937433 w 7467600"/>
              <a:gd name="connsiteY468" fmla="*/ 4830473 h 6858000"/>
              <a:gd name="connsiteX469" fmla="*/ 3590475 w 7467600"/>
              <a:gd name="connsiteY469" fmla="*/ 4597974 h 6858000"/>
              <a:gd name="connsiteX470" fmla="*/ 3100264 w 7467600"/>
              <a:gd name="connsiteY470" fmla="*/ 4579845 h 6858000"/>
              <a:gd name="connsiteX471" fmla="*/ 2183576 w 7467600"/>
              <a:gd name="connsiteY471" fmla="*/ 4227150 h 6858000"/>
              <a:gd name="connsiteX472" fmla="*/ 2151029 w 7467600"/>
              <a:gd name="connsiteY472" fmla="*/ 4146947 h 6858000"/>
              <a:gd name="connsiteX473" fmla="*/ 3563434 w 7467600"/>
              <a:gd name="connsiteY473" fmla="*/ 4469115 h 6858000"/>
              <a:gd name="connsiteX474" fmla="*/ 3177952 w 7467600"/>
              <a:gd name="connsiteY474" fmla="*/ 3657386 h 6858000"/>
              <a:gd name="connsiteX475" fmla="*/ 3189263 w 7467600"/>
              <a:gd name="connsiteY475" fmla="*/ 3625726 h 6858000"/>
              <a:gd name="connsiteX476" fmla="*/ 3560912 w 7467600"/>
              <a:gd name="connsiteY476" fmla="*/ 4079863 h 6858000"/>
              <a:gd name="connsiteX477" fmla="*/ 3626636 w 7467600"/>
              <a:gd name="connsiteY477" fmla="*/ 4512230 h 6858000"/>
              <a:gd name="connsiteX478" fmla="*/ 3653088 w 7467600"/>
              <a:gd name="connsiteY478" fmla="*/ 4521417 h 6858000"/>
              <a:gd name="connsiteX479" fmla="*/ 3988128 w 7467600"/>
              <a:gd name="connsiteY479" fmla="*/ 4817267 h 6858000"/>
              <a:gd name="connsiteX480" fmla="*/ 4830582 w 7467600"/>
              <a:gd name="connsiteY480" fmla="*/ 4676000 h 6858000"/>
              <a:gd name="connsiteX481" fmla="*/ 4830100 w 7467600"/>
              <a:gd name="connsiteY481" fmla="*/ 4675554 h 6858000"/>
              <a:gd name="connsiteX482" fmla="*/ 4036318 w 7467600"/>
              <a:gd name="connsiteY482" fmla="*/ 4147013 h 6858000"/>
              <a:gd name="connsiteX483" fmla="*/ 3432098 w 7467600"/>
              <a:gd name="connsiteY483" fmla="*/ 3537312 h 6858000"/>
              <a:gd name="connsiteX484" fmla="*/ 3446761 w 7467600"/>
              <a:gd name="connsiteY484" fmla="*/ 3461278 h 6858000"/>
              <a:gd name="connsiteX485" fmla="*/ 4419733 w 7467600"/>
              <a:gd name="connsiteY485" fmla="*/ 3963555 h 6858000"/>
              <a:gd name="connsiteX486" fmla="*/ 4781371 w 7467600"/>
              <a:gd name="connsiteY486" fmla="*/ 4458604 h 6858000"/>
              <a:gd name="connsiteX487" fmla="*/ 4780440 w 7467600"/>
              <a:gd name="connsiteY487" fmla="*/ 4470290 h 6858000"/>
              <a:gd name="connsiteX488" fmla="*/ 4898954 w 7467600"/>
              <a:gd name="connsiteY488" fmla="*/ 4662092 h 6858000"/>
              <a:gd name="connsiteX489" fmla="*/ 4900699 w 7467600"/>
              <a:gd name="connsiteY489" fmla="*/ 4670867 h 6858000"/>
              <a:gd name="connsiteX490" fmla="*/ 5714511 w 7467600"/>
              <a:gd name="connsiteY490" fmla="*/ 4663483 h 6858000"/>
              <a:gd name="connsiteX491" fmla="*/ 5464793 w 7467600"/>
              <a:gd name="connsiteY491" fmla="*/ 4393556 h 6858000"/>
              <a:gd name="connsiteX492" fmla="*/ 5461897 w 7467600"/>
              <a:gd name="connsiteY492" fmla="*/ 4390879 h 6858000"/>
              <a:gd name="connsiteX493" fmla="*/ 4294126 w 7467600"/>
              <a:gd name="connsiteY493" fmla="*/ 3303048 h 6858000"/>
              <a:gd name="connsiteX494" fmla="*/ 4305321 w 7467600"/>
              <a:gd name="connsiteY494" fmla="*/ 3256953 h 6858000"/>
              <a:gd name="connsiteX495" fmla="*/ 4949299 w 7467600"/>
              <a:gd name="connsiteY495" fmla="*/ 3766336 h 6858000"/>
              <a:gd name="connsiteX496" fmla="*/ 5291452 w 7467600"/>
              <a:gd name="connsiteY496" fmla="*/ 4076801 h 6858000"/>
              <a:gd name="connsiteX497" fmla="*/ 5434998 w 7467600"/>
              <a:gd name="connsiteY497" fmla="*/ 4254100 h 6858000"/>
              <a:gd name="connsiteX498" fmla="*/ 5351015 w 7467600"/>
              <a:gd name="connsiteY498" fmla="*/ 3760989 h 6858000"/>
              <a:gd name="connsiteX499" fmla="*/ 5413780 w 7467600"/>
              <a:gd name="connsiteY499" fmla="*/ 2966265 h 6858000"/>
              <a:gd name="connsiteX500" fmla="*/ 5425627 w 7467600"/>
              <a:gd name="connsiteY500" fmla="*/ 2954192 h 6858000"/>
              <a:gd name="connsiteX501" fmla="*/ 6604735 w 7467600"/>
              <a:gd name="connsiteY501" fmla="*/ 2041381 h 6858000"/>
              <a:gd name="connsiteX502" fmla="*/ 7204487 w 7467600"/>
              <a:gd name="connsiteY502" fmla="*/ 2742112 h 6858000"/>
              <a:gd name="connsiteX503" fmla="*/ 7131592 w 7467600"/>
              <a:gd name="connsiteY503" fmla="*/ 2672096 h 6858000"/>
              <a:gd name="connsiteX504" fmla="*/ 6996344 w 7467600"/>
              <a:gd name="connsiteY504" fmla="*/ 2518310 h 6858000"/>
              <a:gd name="connsiteX505" fmla="*/ 6735495 w 7467600"/>
              <a:gd name="connsiteY505" fmla="*/ 2196890 h 6858000"/>
              <a:gd name="connsiteX506" fmla="*/ 6721901 w 7467600"/>
              <a:gd name="connsiteY506" fmla="*/ 2179274 h 6858000"/>
              <a:gd name="connsiteX507" fmla="*/ 6604735 w 7467600"/>
              <a:gd name="connsiteY507" fmla="*/ 2041381 h 6858000"/>
              <a:gd name="connsiteX508" fmla="*/ 6591670 w 7467600"/>
              <a:gd name="connsiteY508" fmla="*/ 1988277 h 6858000"/>
              <a:gd name="connsiteX509" fmla="*/ 6747349 w 7467600"/>
              <a:gd name="connsiteY509" fmla="*/ 2160069 h 6858000"/>
              <a:gd name="connsiteX510" fmla="*/ 6760943 w 7467600"/>
              <a:gd name="connsiteY510" fmla="*/ 2177686 h 6858000"/>
              <a:gd name="connsiteX511" fmla="*/ 7021065 w 7467600"/>
              <a:gd name="connsiteY511" fmla="*/ 2498102 h 6858000"/>
              <a:gd name="connsiteX512" fmla="*/ 7155223 w 7467600"/>
              <a:gd name="connsiteY512" fmla="*/ 2650386 h 6858000"/>
              <a:gd name="connsiteX513" fmla="*/ 7203167 w 7467600"/>
              <a:gd name="connsiteY513" fmla="*/ 2697288 h 6858000"/>
              <a:gd name="connsiteX514" fmla="*/ 6937703 w 7467600"/>
              <a:gd name="connsiteY514" fmla="*/ 2321981 h 6858000"/>
              <a:gd name="connsiteX515" fmla="*/ 6591670 w 7467600"/>
              <a:gd name="connsiteY515" fmla="*/ 1988277 h 6858000"/>
              <a:gd name="connsiteX516" fmla="*/ 5798671 w 7467600"/>
              <a:gd name="connsiteY516" fmla="*/ 1981601 h 6858000"/>
              <a:gd name="connsiteX517" fmla="*/ 5754709 w 7467600"/>
              <a:gd name="connsiteY517" fmla="*/ 2071454 h 6858000"/>
              <a:gd name="connsiteX518" fmla="*/ 5763044 w 7467600"/>
              <a:gd name="connsiteY518" fmla="*/ 2842206 h 6858000"/>
              <a:gd name="connsiteX519" fmla="*/ 5764974 w 7467600"/>
              <a:gd name="connsiteY519" fmla="*/ 2799609 h 6858000"/>
              <a:gd name="connsiteX520" fmla="*/ 5767665 w 7467600"/>
              <a:gd name="connsiteY520" fmla="*/ 2666409 h 6858000"/>
              <a:gd name="connsiteX521" fmla="*/ 5763055 w 7467600"/>
              <a:gd name="connsiteY521" fmla="*/ 2579705 h 6858000"/>
              <a:gd name="connsiteX522" fmla="*/ 5758079 w 7467600"/>
              <a:gd name="connsiteY522" fmla="*/ 2492508 h 6858000"/>
              <a:gd name="connsiteX523" fmla="*/ 5779325 w 7467600"/>
              <a:gd name="connsiteY523" fmla="*/ 2197069 h 6858000"/>
              <a:gd name="connsiteX524" fmla="*/ 5798671 w 7467600"/>
              <a:gd name="connsiteY524" fmla="*/ 1981601 h 6858000"/>
              <a:gd name="connsiteX525" fmla="*/ 5829202 w 7467600"/>
              <a:gd name="connsiteY525" fmla="*/ 1971679 h 6858000"/>
              <a:gd name="connsiteX526" fmla="*/ 5809558 w 7467600"/>
              <a:gd name="connsiteY526" fmla="*/ 2198043 h 6858000"/>
              <a:gd name="connsiteX527" fmla="*/ 5788653 w 7467600"/>
              <a:gd name="connsiteY527" fmla="*/ 2489430 h 6858000"/>
              <a:gd name="connsiteX528" fmla="*/ 5793439 w 7467600"/>
              <a:gd name="connsiteY528" fmla="*/ 2575235 h 6858000"/>
              <a:gd name="connsiteX529" fmla="*/ 5796837 w 7467600"/>
              <a:gd name="connsiteY529" fmla="*/ 2637633 h 6858000"/>
              <a:gd name="connsiteX530" fmla="*/ 5818614 w 7467600"/>
              <a:gd name="connsiteY530" fmla="*/ 2473055 h 6858000"/>
              <a:gd name="connsiteX531" fmla="*/ 5829202 w 7467600"/>
              <a:gd name="connsiteY531" fmla="*/ 1971679 h 6858000"/>
              <a:gd name="connsiteX532" fmla="*/ 5911389 w 7467600"/>
              <a:gd name="connsiteY532" fmla="*/ 1898371 h 6858000"/>
              <a:gd name="connsiteX533" fmla="*/ 6237627 w 7467600"/>
              <a:gd name="connsiteY533" fmla="*/ 2231921 h 6858000"/>
              <a:gd name="connsiteX534" fmla="*/ 5911389 w 7467600"/>
              <a:gd name="connsiteY534" fmla="*/ 1898371 h 6858000"/>
              <a:gd name="connsiteX535" fmla="*/ 6944437 w 7467600"/>
              <a:gd name="connsiteY535" fmla="*/ 1575402 h 6858000"/>
              <a:gd name="connsiteX536" fmla="*/ 6304730 w 7467600"/>
              <a:gd name="connsiteY536" fmla="*/ 1766654 h 6858000"/>
              <a:gd name="connsiteX537" fmla="*/ 6944437 w 7467600"/>
              <a:gd name="connsiteY537" fmla="*/ 1575402 h 6858000"/>
              <a:gd name="connsiteX538" fmla="*/ 7019523 w 7467600"/>
              <a:gd name="connsiteY538" fmla="*/ 1519450 h 6858000"/>
              <a:gd name="connsiteX539" fmla="*/ 6298091 w 7467600"/>
              <a:gd name="connsiteY539" fmla="*/ 1737122 h 6858000"/>
              <a:gd name="connsiteX540" fmla="*/ 7019523 w 7467600"/>
              <a:gd name="connsiteY540" fmla="*/ 1519450 h 6858000"/>
              <a:gd name="connsiteX541" fmla="*/ 2399523 w 7467600"/>
              <a:gd name="connsiteY541" fmla="*/ 1428234 h 6858000"/>
              <a:gd name="connsiteX542" fmla="*/ 2224982 w 7467600"/>
              <a:gd name="connsiteY542" fmla="*/ 1826201 h 6858000"/>
              <a:gd name="connsiteX543" fmla="*/ 2096099 w 7467600"/>
              <a:gd name="connsiteY543" fmla="*/ 2345900 h 6858000"/>
              <a:gd name="connsiteX544" fmla="*/ 2283317 w 7467600"/>
              <a:gd name="connsiteY544" fmla="*/ 1796925 h 6858000"/>
              <a:gd name="connsiteX545" fmla="*/ 2399523 w 7467600"/>
              <a:gd name="connsiteY545" fmla="*/ 1428234 h 6858000"/>
              <a:gd name="connsiteX546" fmla="*/ 2448558 w 7467600"/>
              <a:gd name="connsiteY546" fmla="*/ 1373435 h 6858000"/>
              <a:gd name="connsiteX547" fmla="*/ 2312521 w 7467600"/>
              <a:gd name="connsiteY547" fmla="*/ 1806140 h 6858000"/>
              <a:gd name="connsiteX548" fmla="*/ 2127533 w 7467600"/>
              <a:gd name="connsiteY548" fmla="*/ 2348380 h 6858000"/>
              <a:gd name="connsiteX549" fmla="*/ 2358080 w 7467600"/>
              <a:gd name="connsiteY549" fmla="*/ 1866134 h 6858000"/>
              <a:gd name="connsiteX550" fmla="*/ 2407436 w 7467600"/>
              <a:gd name="connsiteY550" fmla="*/ 1651070 h 6858000"/>
              <a:gd name="connsiteX551" fmla="*/ 2448558 w 7467600"/>
              <a:gd name="connsiteY551" fmla="*/ 1373435 h 6858000"/>
              <a:gd name="connsiteX552" fmla="*/ 278707 w 7467600"/>
              <a:gd name="connsiteY552" fmla="*/ 1352270 h 6858000"/>
              <a:gd name="connsiteX553" fmla="*/ 321570 w 7467600"/>
              <a:gd name="connsiteY553" fmla="*/ 1861610 h 6858000"/>
              <a:gd name="connsiteX554" fmla="*/ 294281 w 7467600"/>
              <a:gd name="connsiteY554" fmla="*/ 1440658 h 6858000"/>
              <a:gd name="connsiteX555" fmla="*/ 278707 w 7467600"/>
              <a:gd name="connsiteY555" fmla="*/ 1352270 h 6858000"/>
              <a:gd name="connsiteX556" fmla="*/ 1423821 w 7467600"/>
              <a:gd name="connsiteY556" fmla="*/ 1351958 h 6858000"/>
              <a:gd name="connsiteX557" fmla="*/ 1638521 w 7467600"/>
              <a:gd name="connsiteY557" fmla="*/ 1908470 h 6858000"/>
              <a:gd name="connsiteX558" fmla="*/ 1754199 w 7467600"/>
              <a:gd name="connsiteY558" fmla="*/ 2149284 h 6858000"/>
              <a:gd name="connsiteX559" fmla="*/ 1908359 w 7467600"/>
              <a:gd name="connsiteY559" fmla="*/ 2364988 h 6858000"/>
              <a:gd name="connsiteX560" fmla="*/ 1647661 w 7467600"/>
              <a:gd name="connsiteY560" fmla="*/ 1825945 h 6858000"/>
              <a:gd name="connsiteX561" fmla="*/ 1423821 w 7467600"/>
              <a:gd name="connsiteY561" fmla="*/ 1351958 h 6858000"/>
              <a:gd name="connsiteX562" fmla="*/ 1431890 w 7467600"/>
              <a:gd name="connsiteY562" fmla="*/ 1306475 h 6858000"/>
              <a:gd name="connsiteX563" fmla="*/ 1507597 w 7467600"/>
              <a:gd name="connsiteY563" fmla="*/ 1446132 h 6858000"/>
              <a:gd name="connsiteX564" fmla="*/ 1674586 w 7467600"/>
              <a:gd name="connsiteY564" fmla="*/ 1813832 h 6858000"/>
              <a:gd name="connsiteX565" fmla="*/ 1815950 w 7467600"/>
              <a:gd name="connsiteY565" fmla="*/ 2128564 h 6858000"/>
              <a:gd name="connsiteX566" fmla="*/ 1984242 w 7467600"/>
              <a:gd name="connsiteY566" fmla="*/ 2430829 h 6858000"/>
              <a:gd name="connsiteX567" fmla="*/ 2014023 w 7467600"/>
              <a:gd name="connsiteY567" fmla="*/ 2450995 h 6858000"/>
              <a:gd name="connsiteX568" fmla="*/ 1747337 w 7467600"/>
              <a:gd name="connsiteY568" fmla="*/ 1855264 h 6858000"/>
              <a:gd name="connsiteX569" fmla="*/ 1533749 w 7467600"/>
              <a:gd name="connsiteY569" fmla="*/ 1478656 h 6858000"/>
              <a:gd name="connsiteX570" fmla="*/ 1431890 w 7467600"/>
              <a:gd name="connsiteY570" fmla="*/ 1306475 h 6858000"/>
              <a:gd name="connsiteX571" fmla="*/ 5052692 w 7467600"/>
              <a:gd name="connsiteY571" fmla="*/ 1292994 h 6858000"/>
              <a:gd name="connsiteX572" fmla="*/ 5200661 w 7467600"/>
              <a:gd name="connsiteY572" fmla="*/ 1635186 h 6858000"/>
              <a:gd name="connsiteX573" fmla="*/ 5297138 w 7467600"/>
              <a:gd name="connsiteY573" fmla="*/ 1906351 h 6858000"/>
              <a:gd name="connsiteX574" fmla="*/ 5052692 w 7467600"/>
              <a:gd name="connsiteY574" fmla="*/ 1292994 h 6858000"/>
              <a:gd name="connsiteX575" fmla="*/ 5009948 w 7467600"/>
              <a:gd name="connsiteY575" fmla="*/ 1273619 h 6858000"/>
              <a:gd name="connsiteX576" fmla="*/ 5121777 w 7467600"/>
              <a:gd name="connsiteY576" fmla="*/ 1654213 h 6858000"/>
              <a:gd name="connsiteX577" fmla="*/ 5293545 w 7467600"/>
              <a:gd name="connsiteY577" fmla="*/ 2072247 h 6858000"/>
              <a:gd name="connsiteX578" fmla="*/ 5294042 w 7467600"/>
              <a:gd name="connsiteY578" fmla="*/ 2065019 h 6858000"/>
              <a:gd name="connsiteX579" fmla="*/ 5171936 w 7467600"/>
              <a:gd name="connsiteY579" fmla="*/ 1647613 h 6858000"/>
              <a:gd name="connsiteX580" fmla="*/ 5009948 w 7467600"/>
              <a:gd name="connsiteY580" fmla="*/ 1273619 h 6858000"/>
              <a:gd name="connsiteX581" fmla="*/ 655236 w 7467600"/>
              <a:gd name="connsiteY581" fmla="*/ 1268632 h 6858000"/>
              <a:gd name="connsiteX582" fmla="*/ 839521 w 7467600"/>
              <a:gd name="connsiteY582" fmla="*/ 1685315 h 6858000"/>
              <a:gd name="connsiteX583" fmla="*/ 1109416 w 7467600"/>
              <a:gd name="connsiteY583" fmla="*/ 2061663 h 6858000"/>
              <a:gd name="connsiteX584" fmla="*/ 1298300 w 7467600"/>
              <a:gd name="connsiteY584" fmla="*/ 2247742 h 6858000"/>
              <a:gd name="connsiteX585" fmla="*/ 1125871 w 7467600"/>
              <a:gd name="connsiteY585" fmla="*/ 1989513 h 6858000"/>
              <a:gd name="connsiteX586" fmla="*/ 981574 w 7467600"/>
              <a:gd name="connsiteY586" fmla="*/ 1783157 h 6858000"/>
              <a:gd name="connsiteX587" fmla="*/ 922198 w 7467600"/>
              <a:gd name="connsiteY587" fmla="*/ 1677437 h 6858000"/>
              <a:gd name="connsiteX588" fmla="*/ 869293 w 7467600"/>
              <a:gd name="connsiteY588" fmla="*/ 1583214 h 6858000"/>
              <a:gd name="connsiteX589" fmla="*/ 751431 w 7467600"/>
              <a:gd name="connsiteY589" fmla="*/ 1405731 h 6858000"/>
              <a:gd name="connsiteX590" fmla="*/ 655236 w 7467600"/>
              <a:gd name="connsiteY590" fmla="*/ 1268632 h 6858000"/>
              <a:gd name="connsiteX591" fmla="*/ 6516292 w 7467600"/>
              <a:gd name="connsiteY591" fmla="*/ 1263064 h 6858000"/>
              <a:gd name="connsiteX592" fmla="*/ 5736320 w 7467600"/>
              <a:gd name="connsiteY592" fmla="*/ 1501803 h 6858000"/>
              <a:gd name="connsiteX593" fmla="*/ 6516292 w 7467600"/>
              <a:gd name="connsiteY593" fmla="*/ 1263064 h 6858000"/>
              <a:gd name="connsiteX594" fmla="*/ 291466 w 7467600"/>
              <a:gd name="connsiteY594" fmla="*/ 1250369 h 6858000"/>
              <a:gd name="connsiteX595" fmla="*/ 323180 w 7467600"/>
              <a:gd name="connsiteY595" fmla="*/ 1435283 h 6858000"/>
              <a:gd name="connsiteX596" fmla="*/ 349381 w 7467600"/>
              <a:gd name="connsiteY596" fmla="*/ 1875041 h 6858000"/>
              <a:gd name="connsiteX597" fmla="*/ 374363 w 7467600"/>
              <a:gd name="connsiteY597" fmla="*/ 1506494 h 6858000"/>
              <a:gd name="connsiteX598" fmla="*/ 302168 w 7467600"/>
              <a:gd name="connsiteY598" fmla="*/ 1274495 h 6858000"/>
              <a:gd name="connsiteX599" fmla="*/ 291466 w 7467600"/>
              <a:gd name="connsiteY599" fmla="*/ 1250369 h 6858000"/>
              <a:gd name="connsiteX600" fmla="*/ 678222 w 7467600"/>
              <a:gd name="connsiteY600" fmla="*/ 1248670 h 6858000"/>
              <a:gd name="connsiteX601" fmla="*/ 775536 w 7467600"/>
              <a:gd name="connsiteY601" fmla="*/ 1388015 h 6858000"/>
              <a:gd name="connsiteX602" fmla="*/ 894529 w 7467600"/>
              <a:gd name="connsiteY602" fmla="*/ 1567739 h 6858000"/>
              <a:gd name="connsiteX603" fmla="*/ 948000 w 7467600"/>
              <a:gd name="connsiteY603" fmla="*/ 1663088 h 6858000"/>
              <a:gd name="connsiteX604" fmla="*/ 1006812 w 7467600"/>
              <a:gd name="connsiteY604" fmla="*/ 1767683 h 6858000"/>
              <a:gd name="connsiteX605" fmla="*/ 1149133 w 7467600"/>
              <a:gd name="connsiteY605" fmla="*/ 1971513 h 6858000"/>
              <a:gd name="connsiteX606" fmla="*/ 1333952 w 7467600"/>
              <a:gd name="connsiteY606" fmla="*/ 2251620 h 6858000"/>
              <a:gd name="connsiteX607" fmla="*/ 1337329 w 7467600"/>
              <a:gd name="connsiteY607" fmla="*/ 2258350 h 6858000"/>
              <a:gd name="connsiteX608" fmla="*/ 1014726 w 7467600"/>
              <a:gd name="connsiteY608" fmla="*/ 1615556 h 6858000"/>
              <a:gd name="connsiteX609" fmla="*/ 678222 w 7467600"/>
              <a:gd name="connsiteY609" fmla="*/ 1248670 h 6858000"/>
              <a:gd name="connsiteX610" fmla="*/ 6691602 w 7467600"/>
              <a:gd name="connsiteY610" fmla="*/ 1140573 h 6858000"/>
              <a:gd name="connsiteX611" fmla="*/ 6571100 w 7467600"/>
              <a:gd name="connsiteY611" fmla="*/ 1183662 h 6858000"/>
              <a:gd name="connsiteX612" fmla="*/ 6241687 w 7467600"/>
              <a:gd name="connsiteY612" fmla="*/ 1257600 h 6858000"/>
              <a:gd name="connsiteX613" fmla="*/ 5693009 w 7467600"/>
              <a:gd name="connsiteY613" fmla="*/ 1478256 h 6858000"/>
              <a:gd name="connsiteX614" fmla="*/ 6548420 w 7467600"/>
              <a:gd name="connsiteY614" fmla="*/ 1214599 h 6858000"/>
              <a:gd name="connsiteX615" fmla="*/ 6605473 w 7467600"/>
              <a:gd name="connsiteY615" fmla="*/ 1184686 h 6858000"/>
              <a:gd name="connsiteX616" fmla="*/ 6691602 w 7467600"/>
              <a:gd name="connsiteY616" fmla="*/ 1140573 h 6858000"/>
              <a:gd name="connsiteX617" fmla="*/ 4002475 w 7467600"/>
              <a:gd name="connsiteY617" fmla="*/ 1037802 h 6858000"/>
              <a:gd name="connsiteX618" fmla="*/ 4000324 w 7467600"/>
              <a:gd name="connsiteY618" fmla="*/ 1039362 h 6858000"/>
              <a:gd name="connsiteX619" fmla="*/ 4002862 w 7467600"/>
              <a:gd name="connsiteY619" fmla="*/ 1042866 h 6858000"/>
              <a:gd name="connsiteX620" fmla="*/ 4002475 w 7467600"/>
              <a:gd name="connsiteY620" fmla="*/ 1037802 h 6858000"/>
              <a:gd name="connsiteX621" fmla="*/ 506322 w 7467600"/>
              <a:gd name="connsiteY621" fmla="*/ 1020997 h 6858000"/>
              <a:gd name="connsiteX622" fmla="*/ 533068 w 7467600"/>
              <a:gd name="connsiteY622" fmla="*/ 1029409 h 6858000"/>
              <a:gd name="connsiteX623" fmla="*/ 1232525 w 7467600"/>
              <a:gd name="connsiteY623" fmla="*/ 1804675 h 6858000"/>
              <a:gd name="connsiteX624" fmla="*/ 1388858 w 7467600"/>
              <a:gd name="connsiteY624" fmla="*/ 2368011 h 6858000"/>
              <a:gd name="connsiteX625" fmla="*/ 1384098 w 7467600"/>
              <a:gd name="connsiteY625" fmla="*/ 2378125 h 6858000"/>
              <a:gd name="connsiteX626" fmla="*/ 1425393 w 7467600"/>
              <a:gd name="connsiteY626" fmla="*/ 2589124 h 6858000"/>
              <a:gd name="connsiteX627" fmla="*/ 1424001 w 7467600"/>
              <a:gd name="connsiteY627" fmla="*/ 2597541 h 6858000"/>
              <a:gd name="connsiteX628" fmla="*/ 2152729 w 7467600"/>
              <a:gd name="connsiteY628" fmla="*/ 2864487 h 6858000"/>
              <a:gd name="connsiteX629" fmla="*/ 2020609 w 7467600"/>
              <a:gd name="connsiteY629" fmla="*/ 2539671 h 6858000"/>
              <a:gd name="connsiteX630" fmla="*/ 2018920 w 7467600"/>
              <a:gd name="connsiteY630" fmla="*/ 2536309 h 6858000"/>
              <a:gd name="connsiteX631" fmla="*/ 1342441 w 7467600"/>
              <a:gd name="connsiteY631" fmla="*/ 1173017 h 6858000"/>
              <a:gd name="connsiteX632" fmla="*/ 1367925 w 7467600"/>
              <a:gd name="connsiteY632" fmla="*/ 1135648 h 6858000"/>
              <a:gd name="connsiteX633" fmla="*/ 1771401 w 7467600"/>
              <a:gd name="connsiteY633" fmla="*/ 1806673 h 6858000"/>
              <a:gd name="connsiteX634" fmla="*/ 1972385 w 7467600"/>
              <a:gd name="connsiteY634" fmla="*/ 2198735 h 6858000"/>
              <a:gd name="connsiteX635" fmla="*/ 2040892 w 7467600"/>
              <a:gd name="connsiteY635" fmla="*/ 2405205 h 6858000"/>
              <a:gd name="connsiteX636" fmla="*/ 2131689 w 7467600"/>
              <a:gd name="connsiteY636" fmla="*/ 1936926 h 6858000"/>
              <a:gd name="connsiteX637" fmla="*/ 2454820 w 7467600"/>
              <a:gd name="connsiteY637" fmla="*/ 1248808 h 6858000"/>
              <a:gd name="connsiteX638" fmla="*/ 2492512 w 7467600"/>
              <a:gd name="connsiteY638" fmla="*/ 1302920 h 6858000"/>
              <a:gd name="connsiteX639" fmla="*/ 2081216 w 7467600"/>
              <a:gd name="connsiteY639" fmla="*/ 2527513 h 6858000"/>
              <a:gd name="connsiteX640" fmla="*/ 2081211 w 7467600"/>
              <a:gd name="connsiteY640" fmla="*/ 2528916 h 6858000"/>
              <a:gd name="connsiteX641" fmla="*/ 2199067 w 7467600"/>
              <a:gd name="connsiteY641" fmla="*/ 2884061 h 6858000"/>
              <a:gd name="connsiteX642" fmla="*/ 3192586 w 7467600"/>
              <a:gd name="connsiteY642" fmla="*/ 3411496 h 6858000"/>
              <a:gd name="connsiteX643" fmla="*/ 3182620 w 7467600"/>
              <a:gd name="connsiteY643" fmla="*/ 3483279 h 6858000"/>
              <a:gd name="connsiteX644" fmla="*/ 2435119 w 7467600"/>
              <a:gd name="connsiteY644" fmla="*/ 3080173 h 6858000"/>
              <a:gd name="connsiteX645" fmla="*/ 2410152 w 7467600"/>
              <a:gd name="connsiteY645" fmla="*/ 3063751 h 6858000"/>
              <a:gd name="connsiteX646" fmla="*/ 2408099 w 7467600"/>
              <a:gd name="connsiteY646" fmla="*/ 3064403 h 6858000"/>
              <a:gd name="connsiteX647" fmla="*/ 2407218 w 7467600"/>
              <a:gd name="connsiteY647" fmla="*/ 3070324 h 6858000"/>
              <a:gd name="connsiteX648" fmla="*/ 2380138 w 7467600"/>
              <a:gd name="connsiteY648" fmla="*/ 3099341 h 6858000"/>
              <a:gd name="connsiteX649" fmla="*/ 1765923 w 7467600"/>
              <a:gd name="connsiteY649" fmla="*/ 3581043 h 6858000"/>
              <a:gd name="connsiteX650" fmla="*/ 1702258 w 7467600"/>
              <a:gd name="connsiteY650" fmla="*/ 3612286 h 6858000"/>
              <a:gd name="connsiteX651" fmla="*/ 1538370 w 7467600"/>
              <a:gd name="connsiteY651" fmla="*/ 3811804 h 6858000"/>
              <a:gd name="connsiteX652" fmla="*/ 542867 w 7467600"/>
              <a:gd name="connsiteY652" fmla="*/ 4944092 h 6858000"/>
              <a:gd name="connsiteX653" fmla="*/ 515800 w 7467600"/>
              <a:gd name="connsiteY653" fmla="*/ 4862180 h 6858000"/>
              <a:gd name="connsiteX654" fmla="*/ 909145 w 7467600"/>
              <a:gd name="connsiteY654" fmla="*/ 4199225 h 6858000"/>
              <a:gd name="connsiteX655" fmla="*/ 1214067 w 7467600"/>
              <a:gd name="connsiteY655" fmla="*/ 3908561 h 6858000"/>
              <a:gd name="connsiteX656" fmla="*/ 640967 w 7467600"/>
              <a:gd name="connsiteY656" fmla="*/ 4105601 h 6858000"/>
              <a:gd name="connsiteX657" fmla="*/ 112563 w 7467600"/>
              <a:gd name="connsiteY657" fmla="*/ 4396952 h 6858000"/>
              <a:gd name="connsiteX658" fmla="*/ 0 w 7467600"/>
              <a:gd name="connsiteY658" fmla="*/ 4466006 h 6858000"/>
              <a:gd name="connsiteX659" fmla="*/ 0 w 7467600"/>
              <a:gd name="connsiteY659" fmla="*/ 4233763 h 6858000"/>
              <a:gd name="connsiteX660" fmla="*/ 36881 w 7467600"/>
              <a:gd name="connsiteY660" fmla="*/ 4200118 h 6858000"/>
              <a:gd name="connsiteX661" fmla="*/ 910534 w 7467600"/>
              <a:gd name="connsiteY661" fmla="*/ 3629753 h 6858000"/>
              <a:gd name="connsiteX662" fmla="*/ 1578717 w 7467600"/>
              <a:gd name="connsiteY662" fmla="*/ 3575982 h 6858000"/>
              <a:gd name="connsiteX663" fmla="*/ 2338780 w 7467600"/>
              <a:gd name="connsiteY663" fmla="*/ 3033725 h 6858000"/>
              <a:gd name="connsiteX664" fmla="*/ 1807991 w 7467600"/>
              <a:gd name="connsiteY664" fmla="*/ 2807184 h 6858000"/>
              <a:gd name="connsiteX665" fmla="*/ 1416358 w 7467600"/>
              <a:gd name="connsiteY665" fmla="*/ 3112571 h 6858000"/>
              <a:gd name="connsiteX666" fmla="*/ 939066 w 7467600"/>
              <a:gd name="connsiteY666" fmla="*/ 3378798 h 6858000"/>
              <a:gd name="connsiteX667" fmla="*/ 115099 w 7467600"/>
              <a:gd name="connsiteY667" fmla="*/ 3607650 h 6858000"/>
              <a:gd name="connsiteX668" fmla="*/ 97284 w 7467600"/>
              <a:gd name="connsiteY668" fmla="*/ 3520393 h 6858000"/>
              <a:gd name="connsiteX669" fmla="*/ 922050 w 7467600"/>
              <a:gd name="connsiteY669" fmla="*/ 3074867 h 6858000"/>
              <a:gd name="connsiteX670" fmla="*/ 1405265 w 7467600"/>
              <a:gd name="connsiteY670" fmla="*/ 3016319 h 6858000"/>
              <a:gd name="connsiteX671" fmla="*/ 1407512 w 7467600"/>
              <a:gd name="connsiteY671" fmla="*/ 3018001 h 6858000"/>
              <a:gd name="connsiteX672" fmla="*/ 1726266 w 7467600"/>
              <a:gd name="connsiteY672" fmla="*/ 2777274 h 6858000"/>
              <a:gd name="connsiteX673" fmla="*/ 625390 w 7467600"/>
              <a:gd name="connsiteY673" fmla="*/ 2514541 h 6858000"/>
              <a:gd name="connsiteX674" fmla="*/ 619799 w 7467600"/>
              <a:gd name="connsiteY674" fmla="*/ 2527180 h 6858000"/>
              <a:gd name="connsiteX675" fmla="*/ 310030 w 7467600"/>
              <a:gd name="connsiteY675" fmla="*/ 2771818 h 6858000"/>
              <a:gd name="connsiteX676" fmla="*/ 173877 w 7467600"/>
              <a:gd name="connsiteY676" fmla="*/ 2937056 h 6858000"/>
              <a:gd name="connsiteX677" fmla="*/ 77889 w 7467600"/>
              <a:gd name="connsiteY677" fmla="*/ 3138440 h 6858000"/>
              <a:gd name="connsiteX678" fmla="*/ 0 w 7467600"/>
              <a:gd name="connsiteY678" fmla="*/ 3271395 h 6858000"/>
              <a:gd name="connsiteX679" fmla="*/ 0 w 7467600"/>
              <a:gd name="connsiteY679" fmla="*/ 3153002 h 6858000"/>
              <a:gd name="connsiteX680" fmla="*/ 2386 w 7467600"/>
              <a:gd name="connsiteY680" fmla="*/ 3149203 h 6858000"/>
              <a:gd name="connsiteX681" fmla="*/ 89753 w 7467600"/>
              <a:gd name="connsiteY681" fmla="*/ 2987702 h 6858000"/>
              <a:gd name="connsiteX682" fmla="*/ 76869 w 7467600"/>
              <a:gd name="connsiteY682" fmla="*/ 3005404 h 6858000"/>
              <a:gd name="connsiteX683" fmla="*/ 32049 w 7467600"/>
              <a:gd name="connsiteY683" fmla="*/ 3065814 h 6858000"/>
              <a:gd name="connsiteX684" fmla="*/ 0 w 7467600"/>
              <a:gd name="connsiteY684" fmla="*/ 3108744 h 6858000"/>
              <a:gd name="connsiteX685" fmla="*/ 0 w 7467600"/>
              <a:gd name="connsiteY685" fmla="*/ 3058059 h 6858000"/>
              <a:gd name="connsiteX686" fmla="*/ 7610 w 7467600"/>
              <a:gd name="connsiteY686" fmla="*/ 3047889 h 6858000"/>
              <a:gd name="connsiteX687" fmla="*/ 52419 w 7467600"/>
              <a:gd name="connsiteY687" fmla="*/ 2987479 h 6858000"/>
              <a:gd name="connsiteX688" fmla="*/ 59142 w 7467600"/>
              <a:gd name="connsiteY688" fmla="*/ 2978488 h 6858000"/>
              <a:gd name="connsiteX689" fmla="*/ 0 w 7467600"/>
              <a:gd name="connsiteY689" fmla="*/ 3015334 h 6858000"/>
              <a:gd name="connsiteX690" fmla="*/ 0 w 7467600"/>
              <a:gd name="connsiteY690" fmla="*/ 2914286 h 6858000"/>
              <a:gd name="connsiteX691" fmla="*/ 36383 w 7467600"/>
              <a:gd name="connsiteY691" fmla="*/ 2901128 h 6858000"/>
              <a:gd name="connsiteX692" fmla="*/ 156329 w 7467600"/>
              <a:gd name="connsiteY692" fmla="*/ 2840533 h 6858000"/>
              <a:gd name="connsiteX693" fmla="*/ 358355 w 7467600"/>
              <a:gd name="connsiteY693" fmla="*/ 2620471 h 6858000"/>
              <a:gd name="connsiteX694" fmla="*/ 510577 w 7467600"/>
              <a:gd name="connsiteY694" fmla="*/ 2501244 h 6858000"/>
              <a:gd name="connsiteX695" fmla="*/ 211967 w 7467600"/>
              <a:gd name="connsiteY695" fmla="*/ 2479171 h 6858000"/>
              <a:gd name="connsiteX696" fmla="*/ 0 w 7467600"/>
              <a:gd name="connsiteY696" fmla="*/ 2476398 h 6858000"/>
              <a:gd name="connsiteX697" fmla="*/ 0 w 7467600"/>
              <a:gd name="connsiteY697" fmla="*/ 2389189 h 6858000"/>
              <a:gd name="connsiteX698" fmla="*/ 103062 w 7467600"/>
              <a:gd name="connsiteY698" fmla="*/ 2389518 h 6858000"/>
              <a:gd name="connsiteX699" fmla="*/ 510734 w 7467600"/>
              <a:gd name="connsiteY699" fmla="*/ 2416201 h 6858000"/>
              <a:gd name="connsiteX700" fmla="*/ 279257 w 7467600"/>
              <a:gd name="connsiteY700" fmla="*/ 2092102 h 6858000"/>
              <a:gd name="connsiteX701" fmla="*/ 65265 w 7467600"/>
              <a:gd name="connsiteY701" fmla="*/ 2006049 h 6858000"/>
              <a:gd name="connsiteX702" fmla="*/ 0 w 7467600"/>
              <a:gd name="connsiteY702" fmla="*/ 1982532 h 6858000"/>
              <a:gd name="connsiteX703" fmla="*/ 0 w 7467600"/>
              <a:gd name="connsiteY703" fmla="*/ 1912789 h 6858000"/>
              <a:gd name="connsiteX704" fmla="*/ 97460 w 7467600"/>
              <a:gd name="connsiteY704" fmla="*/ 1953725 h 6858000"/>
              <a:gd name="connsiteX705" fmla="*/ 221272 w 7467600"/>
              <a:gd name="connsiteY705" fmla="*/ 1980766 h 6858000"/>
              <a:gd name="connsiteX706" fmla="*/ 116765 w 7467600"/>
              <a:gd name="connsiteY706" fmla="*/ 1911033 h 6858000"/>
              <a:gd name="connsiteX707" fmla="*/ 16405 w 7467600"/>
              <a:gd name="connsiteY707" fmla="*/ 1803412 h 6858000"/>
              <a:gd name="connsiteX708" fmla="*/ 0 w 7467600"/>
              <a:gd name="connsiteY708" fmla="*/ 1784777 h 6858000"/>
              <a:gd name="connsiteX709" fmla="*/ 0 w 7467600"/>
              <a:gd name="connsiteY709" fmla="*/ 1740082 h 6858000"/>
              <a:gd name="connsiteX710" fmla="*/ 39394 w 7467600"/>
              <a:gd name="connsiteY710" fmla="*/ 1784856 h 6858000"/>
              <a:gd name="connsiteX711" fmla="*/ 135813 w 7467600"/>
              <a:gd name="connsiteY711" fmla="*/ 1888838 h 6858000"/>
              <a:gd name="connsiteX712" fmla="*/ 242575 w 7467600"/>
              <a:gd name="connsiteY712" fmla="*/ 1958841 h 6858000"/>
              <a:gd name="connsiteX713" fmla="*/ 82197 w 7467600"/>
              <a:gd name="connsiteY713" fmla="*/ 1754826 h 6858000"/>
              <a:gd name="connsiteX714" fmla="*/ 0 w 7467600"/>
              <a:gd name="connsiteY714" fmla="*/ 1679650 h 6858000"/>
              <a:gd name="connsiteX715" fmla="*/ 0 w 7467600"/>
              <a:gd name="connsiteY715" fmla="*/ 1602463 h 6858000"/>
              <a:gd name="connsiteX716" fmla="*/ 84689 w 7467600"/>
              <a:gd name="connsiteY716" fmla="*/ 1677442 h 6858000"/>
              <a:gd name="connsiteX717" fmla="*/ 298437 w 7467600"/>
              <a:gd name="connsiteY717" fmla="*/ 1968019 h 6858000"/>
              <a:gd name="connsiteX718" fmla="*/ 227269 w 7467600"/>
              <a:gd name="connsiteY718" fmla="*/ 1114064 h 6858000"/>
              <a:gd name="connsiteX719" fmla="*/ 248003 w 7467600"/>
              <a:gd name="connsiteY719" fmla="*/ 1089613 h 6858000"/>
              <a:gd name="connsiteX720" fmla="*/ 427020 w 7467600"/>
              <a:gd name="connsiteY720" fmla="*/ 1619803 h 6858000"/>
              <a:gd name="connsiteX721" fmla="*/ 340345 w 7467600"/>
              <a:gd name="connsiteY721" fmla="*/ 2027739 h 6858000"/>
              <a:gd name="connsiteX722" fmla="*/ 360865 w 7467600"/>
              <a:gd name="connsiteY722" fmla="*/ 2044827 h 6858000"/>
              <a:gd name="connsiteX723" fmla="*/ 560414 w 7467600"/>
              <a:gd name="connsiteY723" fmla="*/ 2421457 h 6858000"/>
              <a:gd name="connsiteX724" fmla="*/ 1359703 w 7467600"/>
              <a:gd name="connsiteY724" fmla="*/ 2578554 h 6858000"/>
              <a:gd name="connsiteX725" fmla="*/ 1359422 w 7467600"/>
              <a:gd name="connsiteY725" fmla="*/ 2577994 h 6858000"/>
              <a:gd name="connsiteX726" fmla="*/ 828701 w 7467600"/>
              <a:gd name="connsiteY726" fmla="*/ 1839520 h 6858000"/>
              <a:gd name="connsiteX727" fmla="*/ 494427 w 7467600"/>
              <a:gd name="connsiteY727" fmla="*/ 1092333 h 6858000"/>
              <a:gd name="connsiteX728" fmla="*/ 506322 w 7467600"/>
              <a:gd name="connsiteY728" fmla="*/ 1020997 h 6858000"/>
              <a:gd name="connsiteX729" fmla="*/ 4570198 w 7467600"/>
              <a:gd name="connsiteY729" fmla="*/ 978081 h 6858000"/>
              <a:gd name="connsiteX730" fmla="*/ 4523691 w 7467600"/>
              <a:gd name="connsiteY730" fmla="*/ 1127776 h 6858000"/>
              <a:gd name="connsiteX731" fmla="*/ 4509875 w 7467600"/>
              <a:gd name="connsiteY731" fmla="*/ 1167552 h 6858000"/>
              <a:gd name="connsiteX732" fmla="*/ 4478168 w 7467600"/>
              <a:gd name="connsiteY732" fmla="*/ 1260735 h 6858000"/>
              <a:gd name="connsiteX733" fmla="*/ 4409309 w 7467600"/>
              <a:gd name="connsiteY733" fmla="*/ 1666996 h 6858000"/>
              <a:gd name="connsiteX734" fmla="*/ 4370031 w 7467600"/>
              <a:gd name="connsiteY734" fmla="*/ 1955666 h 6858000"/>
              <a:gd name="connsiteX735" fmla="*/ 4570198 w 7467600"/>
              <a:gd name="connsiteY735" fmla="*/ 978081 h 6858000"/>
              <a:gd name="connsiteX736" fmla="*/ 4557898 w 7467600"/>
              <a:gd name="connsiteY736" fmla="*/ 900011 h 6858000"/>
              <a:gd name="connsiteX737" fmla="*/ 4344840 w 7467600"/>
              <a:gd name="connsiteY737" fmla="*/ 1922038 h 6858000"/>
              <a:gd name="connsiteX738" fmla="*/ 4378710 w 7467600"/>
              <a:gd name="connsiteY738" fmla="*/ 1665516 h 6858000"/>
              <a:gd name="connsiteX739" fmla="*/ 4448798 w 7467600"/>
              <a:gd name="connsiteY739" fmla="*/ 1253024 h 6858000"/>
              <a:gd name="connsiteX740" fmla="*/ 4480315 w 7467600"/>
              <a:gd name="connsiteY740" fmla="*/ 1158454 h 6858000"/>
              <a:gd name="connsiteX741" fmla="*/ 4494133 w 7467600"/>
              <a:gd name="connsiteY741" fmla="*/ 1118676 h 6858000"/>
              <a:gd name="connsiteX742" fmla="*/ 4557898 w 7467600"/>
              <a:gd name="connsiteY742" fmla="*/ 900011 h 6858000"/>
              <a:gd name="connsiteX743" fmla="*/ 5870151 w 7467600"/>
              <a:gd name="connsiteY743" fmla="*/ 898890 h 6858000"/>
              <a:gd name="connsiteX744" fmla="*/ 5861335 w 7467600"/>
              <a:gd name="connsiteY744" fmla="*/ 899177 h 6858000"/>
              <a:gd name="connsiteX745" fmla="*/ 5843702 w 7467600"/>
              <a:gd name="connsiteY745" fmla="*/ 899748 h 6858000"/>
              <a:gd name="connsiteX746" fmla="*/ 5651107 w 7467600"/>
              <a:gd name="connsiteY746" fmla="*/ 920306 h 6858000"/>
              <a:gd name="connsiteX747" fmla="*/ 5459407 w 7467600"/>
              <a:gd name="connsiteY747" fmla="*/ 940975 h 6858000"/>
              <a:gd name="connsiteX748" fmla="*/ 5374846 w 7467600"/>
              <a:gd name="connsiteY748" fmla="*/ 941988 h 6858000"/>
              <a:gd name="connsiteX749" fmla="*/ 5256105 w 7467600"/>
              <a:gd name="connsiteY749" fmla="*/ 945632 h 6858000"/>
              <a:gd name="connsiteX750" fmla="*/ 5107071 w 7467600"/>
              <a:gd name="connsiteY750" fmla="*/ 969720 h 6858000"/>
              <a:gd name="connsiteX751" fmla="*/ 4998681 w 7467600"/>
              <a:gd name="connsiteY751" fmla="*/ 988771 h 6858000"/>
              <a:gd name="connsiteX752" fmla="*/ 5870151 w 7467600"/>
              <a:gd name="connsiteY752" fmla="*/ 898890 h 6858000"/>
              <a:gd name="connsiteX753" fmla="*/ 5504425 w 7467600"/>
              <a:gd name="connsiteY753" fmla="*/ 848067 h 6858000"/>
              <a:gd name="connsiteX754" fmla="*/ 4968849 w 7467600"/>
              <a:gd name="connsiteY754" fmla="*/ 962318 h 6858000"/>
              <a:gd name="connsiteX755" fmla="*/ 5104039 w 7467600"/>
              <a:gd name="connsiteY755" fmla="*/ 940634 h 6858000"/>
              <a:gd name="connsiteX756" fmla="*/ 5256311 w 7467600"/>
              <a:gd name="connsiteY756" fmla="*/ 916490 h 6858000"/>
              <a:gd name="connsiteX757" fmla="*/ 5377381 w 7467600"/>
              <a:gd name="connsiteY757" fmla="*/ 912671 h 6858000"/>
              <a:gd name="connsiteX758" fmla="*/ 5460148 w 7467600"/>
              <a:gd name="connsiteY758" fmla="*/ 911442 h 6858000"/>
              <a:gd name="connsiteX759" fmla="*/ 5648971 w 7467600"/>
              <a:gd name="connsiteY759" fmla="*/ 891331 h 6858000"/>
              <a:gd name="connsiteX760" fmla="*/ 5844807 w 7467600"/>
              <a:gd name="connsiteY760" fmla="*/ 870718 h 6858000"/>
              <a:gd name="connsiteX761" fmla="*/ 5862975 w 7467600"/>
              <a:gd name="connsiteY761" fmla="*/ 869756 h 6858000"/>
              <a:gd name="connsiteX762" fmla="*/ 5920887 w 7467600"/>
              <a:gd name="connsiteY762" fmla="*/ 865929 h 6858000"/>
              <a:gd name="connsiteX763" fmla="*/ 5504425 w 7467600"/>
              <a:gd name="connsiteY763" fmla="*/ 848067 h 6858000"/>
              <a:gd name="connsiteX764" fmla="*/ 3607114 w 7467600"/>
              <a:gd name="connsiteY764" fmla="*/ 467441 h 6858000"/>
              <a:gd name="connsiteX765" fmla="*/ 3296242 w 7467600"/>
              <a:gd name="connsiteY765" fmla="*/ 807991 h 6858000"/>
              <a:gd name="connsiteX766" fmla="*/ 3174674 w 7467600"/>
              <a:gd name="connsiteY766" fmla="*/ 919759 h 6858000"/>
              <a:gd name="connsiteX767" fmla="*/ 3042978 w 7467600"/>
              <a:gd name="connsiteY767" fmla="*/ 1054894 h 6858000"/>
              <a:gd name="connsiteX768" fmla="*/ 2968914 w 7467600"/>
              <a:gd name="connsiteY768" fmla="*/ 1133756 h 6858000"/>
              <a:gd name="connsiteX769" fmla="*/ 3103823 w 7467600"/>
              <a:gd name="connsiteY769" fmla="*/ 1026814 h 6858000"/>
              <a:gd name="connsiteX770" fmla="*/ 3607114 w 7467600"/>
              <a:gd name="connsiteY770" fmla="*/ 467441 h 6858000"/>
              <a:gd name="connsiteX771" fmla="*/ 3744487 w 7467600"/>
              <a:gd name="connsiteY771" fmla="*/ 383136 h 6858000"/>
              <a:gd name="connsiteX772" fmla="*/ 3970213 w 7467600"/>
              <a:gd name="connsiteY772" fmla="*/ 995559 h 6858000"/>
              <a:gd name="connsiteX773" fmla="*/ 3744487 w 7467600"/>
              <a:gd name="connsiteY773" fmla="*/ 383136 h 6858000"/>
              <a:gd name="connsiteX774" fmla="*/ 3624562 w 7467600"/>
              <a:gd name="connsiteY774" fmla="*/ 367041 h 6858000"/>
              <a:gd name="connsiteX775" fmla="*/ 3489712 w 7467600"/>
              <a:gd name="connsiteY775" fmla="*/ 485386 h 6858000"/>
              <a:gd name="connsiteX776" fmla="*/ 3182994 w 7467600"/>
              <a:gd name="connsiteY776" fmla="*/ 828265 h 6858000"/>
              <a:gd name="connsiteX777" fmla="*/ 2892114 w 7467600"/>
              <a:gd name="connsiteY777" fmla="*/ 1172635 h 6858000"/>
              <a:gd name="connsiteX778" fmla="*/ 3021459 w 7467600"/>
              <a:gd name="connsiteY778" fmla="*/ 1035385 h 6858000"/>
              <a:gd name="connsiteX779" fmla="*/ 3153873 w 7467600"/>
              <a:gd name="connsiteY779" fmla="*/ 898971 h 6858000"/>
              <a:gd name="connsiteX780" fmla="*/ 3276511 w 7467600"/>
              <a:gd name="connsiteY780" fmla="*/ 786423 h 6858000"/>
              <a:gd name="connsiteX781" fmla="*/ 3584154 w 7467600"/>
              <a:gd name="connsiteY781" fmla="*/ 448218 h 6858000"/>
              <a:gd name="connsiteX782" fmla="*/ 3624562 w 7467600"/>
              <a:gd name="connsiteY782" fmla="*/ 367041 h 6858000"/>
              <a:gd name="connsiteX783" fmla="*/ 3766672 w 7467600"/>
              <a:gd name="connsiteY783" fmla="*/ 359429 h 6858000"/>
              <a:gd name="connsiteX784" fmla="*/ 3996338 w 7467600"/>
              <a:gd name="connsiteY784" fmla="*/ 968237 h 6858000"/>
              <a:gd name="connsiteX785" fmla="*/ 3766672 w 7467600"/>
              <a:gd name="connsiteY785" fmla="*/ 359429 h 6858000"/>
              <a:gd name="connsiteX786" fmla="*/ 5805386 w 7467600"/>
              <a:gd name="connsiteY786" fmla="*/ 239240 h 6858000"/>
              <a:gd name="connsiteX787" fmla="*/ 5736947 w 7467600"/>
              <a:gd name="connsiteY787" fmla="*/ 261367 h 6858000"/>
              <a:gd name="connsiteX788" fmla="*/ 5427012 w 7467600"/>
              <a:gd name="connsiteY788" fmla="*/ 311272 h 6858000"/>
              <a:gd name="connsiteX789" fmla="*/ 5147818 w 7467600"/>
              <a:gd name="connsiteY789" fmla="*/ 322112 h 6858000"/>
              <a:gd name="connsiteX790" fmla="*/ 5060854 w 7467600"/>
              <a:gd name="connsiteY790" fmla="*/ 311882 h 6858000"/>
              <a:gd name="connsiteX791" fmla="*/ 4945989 w 7467600"/>
              <a:gd name="connsiteY791" fmla="*/ 300516 h 6858000"/>
              <a:gd name="connsiteX792" fmla="*/ 5410479 w 7467600"/>
              <a:gd name="connsiteY792" fmla="*/ 348434 h 6858000"/>
              <a:gd name="connsiteX793" fmla="*/ 5805386 w 7467600"/>
              <a:gd name="connsiteY793" fmla="*/ 239240 h 6858000"/>
              <a:gd name="connsiteX794" fmla="*/ 5905192 w 7467600"/>
              <a:gd name="connsiteY794" fmla="*/ 163079 h 6858000"/>
              <a:gd name="connsiteX795" fmla="*/ 5865655 w 7467600"/>
              <a:gd name="connsiteY795" fmla="*/ 171901 h 6858000"/>
              <a:gd name="connsiteX796" fmla="*/ 5259740 w 7467600"/>
              <a:gd name="connsiteY796" fmla="*/ 257013 h 6858000"/>
              <a:gd name="connsiteX797" fmla="*/ 5208466 w 7467600"/>
              <a:gd name="connsiteY797" fmla="*/ 257550 h 6858000"/>
              <a:gd name="connsiteX798" fmla="*/ 4980204 w 7467600"/>
              <a:gd name="connsiteY798" fmla="*/ 271903 h 6858000"/>
              <a:gd name="connsiteX799" fmla="*/ 5068068 w 7467600"/>
              <a:gd name="connsiteY799" fmla="*/ 282244 h 6858000"/>
              <a:gd name="connsiteX800" fmla="*/ 5153231 w 7467600"/>
              <a:gd name="connsiteY800" fmla="*/ 292240 h 6858000"/>
              <a:gd name="connsiteX801" fmla="*/ 5426491 w 7467600"/>
              <a:gd name="connsiteY801" fmla="*/ 281128 h 6858000"/>
              <a:gd name="connsiteX802" fmla="*/ 5731212 w 7467600"/>
              <a:gd name="connsiteY802" fmla="*/ 231951 h 6858000"/>
              <a:gd name="connsiteX803" fmla="*/ 5905192 w 7467600"/>
              <a:gd name="connsiteY803" fmla="*/ 163079 h 6858000"/>
              <a:gd name="connsiteX804" fmla="*/ 5944437 w 7467600"/>
              <a:gd name="connsiteY804" fmla="*/ 113829 h 6858000"/>
              <a:gd name="connsiteX805" fmla="*/ 5825032 w 7467600"/>
              <a:gd name="connsiteY805" fmla="*/ 146405 h 6858000"/>
              <a:gd name="connsiteX806" fmla="*/ 4955599 w 7467600"/>
              <a:gd name="connsiteY806" fmla="*/ 247008 h 6858000"/>
              <a:gd name="connsiteX807" fmla="*/ 5210104 w 7467600"/>
              <a:gd name="connsiteY807" fmla="*/ 228123 h 6858000"/>
              <a:gd name="connsiteX808" fmla="*/ 5261015 w 7467600"/>
              <a:gd name="connsiteY808" fmla="*/ 227087 h 6858000"/>
              <a:gd name="connsiteX809" fmla="*/ 5861181 w 7467600"/>
              <a:gd name="connsiteY809" fmla="*/ 143093 h 6858000"/>
              <a:gd name="connsiteX810" fmla="*/ 5961252 w 7467600"/>
              <a:gd name="connsiteY810" fmla="*/ 114820 h 6858000"/>
              <a:gd name="connsiteX811" fmla="*/ 5944437 w 7467600"/>
              <a:gd name="connsiteY811" fmla="*/ 113829 h 6858000"/>
              <a:gd name="connsiteX812" fmla="*/ 3882765 w 7467600"/>
              <a:gd name="connsiteY812" fmla="*/ 0 h 6858000"/>
              <a:gd name="connsiteX813" fmla="*/ 3995099 w 7467600"/>
              <a:gd name="connsiteY813" fmla="*/ 0 h 6858000"/>
              <a:gd name="connsiteX814" fmla="*/ 4163818 w 7467600"/>
              <a:gd name="connsiteY814" fmla="*/ 234104 h 6858000"/>
              <a:gd name="connsiteX815" fmla="*/ 4172099 w 7467600"/>
              <a:gd name="connsiteY815" fmla="*/ 234207 h 6858000"/>
              <a:gd name="connsiteX816" fmla="*/ 4784282 w 7467600"/>
              <a:gd name="connsiteY816" fmla="*/ 276561 h 6858000"/>
              <a:gd name="connsiteX817" fmla="*/ 4801687 w 7467600"/>
              <a:gd name="connsiteY817" fmla="*/ 267764 h 6858000"/>
              <a:gd name="connsiteX818" fmla="*/ 6082788 w 7467600"/>
              <a:gd name="connsiteY818" fmla="*/ 64119 h 6858000"/>
              <a:gd name="connsiteX819" fmla="*/ 6099442 w 7467600"/>
              <a:gd name="connsiteY819" fmla="*/ 82568 h 6858000"/>
              <a:gd name="connsiteX820" fmla="*/ 4804137 w 7467600"/>
              <a:gd name="connsiteY820" fmla="*/ 320931 h 6858000"/>
              <a:gd name="connsiteX821" fmla="*/ 4227047 w 7467600"/>
              <a:gd name="connsiteY821" fmla="*/ 313415 h 6858000"/>
              <a:gd name="connsiteX822" fmla="*/ 4346041 w 7467600"/>
              <a:gd name="connsiteY822" fmla="*/ 456086 h 6858000"/>
              <a:gd name="connsiteX823" fmla="*/ 4870967 w 7467600"/>
              <a:gd name="connsiteY823" fmla="*/ 963061 h 6858000"/>
              <a:gd name="connsiteX824" fmla="*/ 4889647 w 7467600"/>
              <a:gd name="connsiteY824" fmla="*/ 957147 h 6858000"/>
              <a:gd name="connsiteX825" fmla="*/ 5422504 w 7467600"/>
              <a:gd name="connsiteY825" fmla="*/ 805191 h 6858000"/>
              <a:gd name="connsiteX826" fmla="*/ 6087656 w 7467600"/>
              <a:gd name="connsiteY826" fmla="*/ 826703 h 6858000"/>
              <a:gd name="connsiteX827" fmla="*/ 6058717 w 7467600"/>
              <a:gd name="connsiteY827" fmla="*/ 865992 h 6858000"/>
              <a:gd name="connsiteX828" fmla="*/ 4974153 w 7467600"/>
              <a:gd name="connsiteY828" fmla="*/ 1045456 h 6858000"/>
              <a:gd name="connsiteX829" fmla="*/ 5627835 w 7467600"/>
              <a:gd name="connsiteY829" fmla="*/ 1472077 h 6858000"/>
              <a:gd name="connsiteX830" fmla="*/ 5629817 w 7467600"/>
              <a:gd name="connsiteY830" fmla="*/ 1471412 h 6858000"/>
              <a:gd name="connsiteX831" fmla="*/ 5634124 w 7467600"/>
              <a:gd name="connsiteY831" fmla="*/ 1470572 h 6858000"/>
              <a:gd name="connsiteX832" fmla="*/ 5755832 w 7467600"/>
              <a:gd name="connsiteY832" fmla="*/ 1383886 h 6858000"/>
              <a:gd name="connsiteX833" fmla="*/ 6014186 w 7467600"/>
              <a:gd name="connsiteY833" fmla="*/ 1279799 h 6858000"/>
              <a:gd name="connsiteX834" fmla="*/ 6901619 w 7467600"/>
              <a:gd name="connsiteY834" fmla="*/ 1047874 h 6858000"/>
              <a:gd name="connsiteX835" fmla="*/ 6931566 w 7467600"/>
              <a:gd name="connsiteY835" fmla="*/ 1062034 h 6858000"/>
              <a:gd name="connsiteX836" fmla="*/ 5790982 w 7467600"/>
              <a:gd name="connsiteY836" fmla="*/ 1561380 h 6858000"/>
              <a:gd name="connsiteX837" fmla="*/ 6188971 w 7467600"/>
              <a:gd name="connsiteY837" fmla="*/ 1755168 h 6858000"/>
              <a:gd name="connsiteX838" fmla="*/ 6202446 w 7467600"/>
              <a:gd name="connsiteY838" fmla="*/ 1752268 h 6858000"/>
              <a:gd name="connsiteX839" fmla="*/ 7179560 w 7467600"/>
              <a:gd name="connsiteY839" fmla="*/ 1467551 h 6858000"/>
              <a:gd name="connsiteX840" fmla="*/ 7158730 w 7467600"/>
              <a:gd name="connsiteY840" fmla="*/ 1507835 h 6858000"/>
              <a:gd name="connsiteX841" fmla="*/ 6326959 w 7467600"/>
              <a:gd name="connsiteY841" fmla="*/ 1817686 h 6858000"/>
              <a:gd name="connsiteX842" fmla="*/ 6537433 w 7467600"/>
              <a:gd name="connsiteY842" fmla="*/ 1907790 h 6858000"/>
              <a:gd name="connsiteX843" fmla="*/ 6550221 w 7467600"/>
              <a:gd name="connsiteY843" fmla="*/ 1910729 h 6858000"/>
              <a:gd name="connsiteX844" fmla="*/ 6964438 w 7467600"/>
              <a:gd name="connsiteY844" fmla="*/ 2209505 h 6858000"/>
              <a:gd name="connsiteX845" fmla="*/ 7367862 w 7467600"/>
              <a:gd name="connsiteY845" fmla="*/ 2806833 h 6858000"/>
              <a:gd name="connsiteX846" fmla="*/ 7364329 w 7467600"/>
              <a:gd name="connsiteY846" fmla="*/ 2826907 h 6858000"/>
              <a:gd name="connsiteX847" fmla="*/ 7290545 w 7467600"/>
              <a:gd name="connsiteY847" fmla="*/ 2850663 h 6858000"/>
              <a:gd name="connsiteX848" fmla="*/ 6472036 w 7467600"/>
              <a:gd name="connsiteY848" fmla="*/ 1959003 h 6858000"/>
              <a:gd name="connsiteX849" fmla="*/ 5792897 w 7467600"/>
              <a:gd name="connsiteY849" fmla="*/ 1647747 h 6858000"/>
              <a:gd name="connsiteX850" fmla="*/ 5842751 w 7467600"/>
              <a:gd name="connsiteY850" fmla="*/ 1816112 h 6858000"/>
              <a:gd name="connsiteX851" fmla="*/ 5847424 w 7467600"/>
              <a:gd name="connsiteY851" fmla="*/ 1815776 h 6858000"/>
              <a:gd name="connsiteX852" fmla="*/ 6399821 w 7467600"/>
              <a:gd name="connsiteY852" fmla="*/ 2344799 h 6858000"/>
              <a:gd name="connsiteX853" fmla="*/ 6323232 w 7467600"/>
              <a:gd name="connsiteY853" fmla="*/ 2389634 h 6858000"/>
              <a:gd name="connsiteX854" fmla="*/ 5942958 w 7467600"/>
              <a:gd name="connsiteY854" fmla="*/ 2077708 h 6858000"/>
              <a:gd name="connsiteX855" fmla="*/ 5921559 w 7467600"/>
              <a:gd name="connsiteY855" fmla="*/ 2378596 h 6858000"/>
              <a:gd name="connsiteX856" fmla="*/ 5817651 w 7467600"/>
              <a:gd name="connsiteY856" fmla="*/ 3023919 h 6858000"/>
              <a:gd name="connsiteX857" fmla="*/ 5729634 w 7467600"/>
              <a:gd name="connsiteY857" fmla="*/ 3051849 h 6858000"/>
              <a:gd name="connsiteX858" fmla="*/ 5611018 w 7467600"/>
              <a:gd name="connsiteY858" fmla="*/ 2316769 h 6858000"/>
              <a:gd name="connsiteX859" fmla="*/ 5687608 w 7467600"/>
              <a:gd name="connsiteY859" fmla="*/ 2039972 h 6858000"/>
              <a:gd name="connsiteX860" fmla="*/ 5657554 w 7467600"/>
              <a:gd name="connsiteY860" fmla="*/ 1576445 h 6858000"/>
              <a:gd name="connsiteX861" fmla="*/ 5150475 w 7467600"/>
              <a:gd name="connsiteY861" fmla="*/ 1274012 h 6858000"/>
              <a:gd name="connsiteX862" fmla="*/ 5349142 w 7467600"/>
              <a:gd name="connsiteY862" fmla="*/ 2204405 h 6858000"/>
              <a:gd name="connsiteX863" fmla="*/ 5262214 w 7467600"/>
              <a:gd name="connsiteY863" fmla="*/ 2233836 h 6858000"/>
              <a:gd name="connsiteX864" fmla="*/ 4981539 w 7467600"/>
              <a:gd name="connsiteY864" fmla="*/ 1542201 h 6858000"/>
              <a:gd name="connsiteX865" fmla="*/ 4958461 w 7467600"/>
              <a:gd name="connsiteY865" fmla="*/ 1136957 h 6858000"/>
              <a:gd name="connsiteX866" fmla="*/ 4655015 w 7467600"/>
              <a:gd name="connsiteY866" fmla="*/ 891426 h 6858000"/>
              <a:gd name="connsiteX867" fmla="*/ 4348002 w 7467600"/>
              <a:gd name="connsiteY867" fmla="*/ 2205895 h 6858000"/>
              <a:gd name="connsiteX868" fmla="*/ 4262250 w 7467600"/>
              <a:gd name="connsiteY868" fmla="*/ 2219972 h 6858000"/>
              <a:gd name="connsiteX869" fmla="*/ 4550611 w 7467600"/>
              <a:gd name="connsiteY869" fmla="*/ 817540 h 6858000"/>
              <a:gd name="connsiteX870" fmla="*/ 4564418 w 7467600"/>
              <a:gd name="connsiteY870" fmla="*/ 808293 h 6858000"/>
              <a:gd name="connsiteX871" fmla="*/ 4266388 w 7467600"/>
              <a:gd name="connsiteY871" fmla="*/ 500083 h 6858000"/>
              <a:gd name="connsiteX872" fmla="*/ 4032842 w 7467600"/>
              <a:gd name="connsiteY872" fmla="*/ 211809 h 6858000"/>
              <a:gd name="connsiteX873" fmla="*/ 3882765 w 7467600"/>
              <a:gd name="connsiteY873" fmla="*/ 0 h 6858000"/>
              <a:gd name="connsiteX874" fmla="*/ 3721337 w 7467600"/>
              <a:gd name="connsiteY874" fmla="*/ 0 h 6858000"/>
              <a:gd name="connsiteX875" fmla="*/ 3797544 w 7467600"/>
              <a:gd name="connsiteY875" fmla="*/ 0 h 6858000"/>
              <a:gd name="connsiteX876" fmla="*/ 3775734 w 7467600"/>
              <a:gd name="connsiteY876" fmla="*/ 95131 h 6858000"/>
              <a:gd name="connsiteX877" fmla="*/ 3724807 w 7467600"/>
              <a:gd name="connsiteY877" fmla="*/ 272257 h 6858000"/>
              <a:gd name="connsiteX878" fmla="*/ 3726844 w 7467600"/>
              <a:gd name="connsiteY878" fmla="*/ 282988 h 6858000"/>
              <a:gd name="connsiteX879" fmla="*/ 3742664 w 7467600"/>
              <a:gd name="connsiteY879" fmla="*/ 279918 h 6858000"/>
              <a:gd name="connsiteX880" fmla="*/ 4103910 w 7467600"/>
              <a:gd name="connsiteY880" fmla="*/ 1161917 h 6858000"/>
              <a:gd name="connsiteX881" fmla="*/ 4020269 w 7467600"/>
              <a:gd name="connsiteY881" fmla="*/ 1200406 h 6858000"/>
              <a:gd name="connsiteX882" fmla="*/ 3674882 w 7467600"/>
              <a:gd name="connsiteY882" fmla="*/ 488524 h 6858000"/>
              <a:gd name="connsiteX883" fmla="*/ 3132682 w 7467600"/>
              <a:gd name="connsiteY883" fmla="*/ 1072284 h 6858000"/>
              <a:gd name="connsiteX884" fmla="*/ 2716346 w 7467600"/>
              <a:gd name="connsiteY884" fmla="*/ 1276376 h 6858000"/>
              <a:gd name="connsiteX885" fmla="*/ 2716772 w 7467600"/>
              <a:gd name="connsiteY885" fmla="*/ 1255462 h 6858000"/>
              <a:gd name="connsiteX886" fmla="*/ 3471096 w 7467600"/>
              <a:gd name="connsiteY886" fmla="*/ 437072 h 6858000"/>
              <a:gd name="connsiteX887" fmla="*/ 3639057 w 7467600"/>
              <a:gd name="connsiteY887" fmla="*/ 286334 h 6858000"/>
              <a:gd name="connsiteX888" fmla="*/ 3640309 w 7467600"/>
              <a:gd name="connsiteY888" fmla="*/ 284664 h 6858000"/>
              <a:gd name="connsiteX889" fmla="*/ 3646022 w 7467600"/>
              <a:gd name="connsiteY889" fmla="*/ 276711 h 6858000"/>
              <a:gd name="connsiteX890" fmla="*/ 3707943 w 7467600"/>
              <a:gd name="connsiteY890" fmla="*/ 65958 h 6858000"/>
              <a:gd name="connsiteX891" fmla="*/ 3721337 w 7467600"/>
              <a:gd name="connsiteY891" fmla="*/ 0 h 6858000"/>
              <a:gd name="connsiteX892" fmla="*/ 2867960 w 7467600"/>
              <a:gd name="connsiteY892" fmla="*/ 0 h 6858000"/>
              <a:gd name="connsiteX893" fmla="*/ 2926351 w 7467600"/>
              <a:gd name="connsiteY893" fmla="*/ 0 h 6858000"/>
              <a:gd name="connsiteX894" fmla="*/ 2902823 w 7467600"/>
              <a:gd name="connsiteY894" fmla="*/ 262929 h 6858000"/>
              <a:gd name="connsiteX895" fmla="*/ 2940663 w 7467600"/>
              <a:gd name="connsiteY895" fmla="*/ 140884 h 6858000"/>
              <a:gd name="connsiteX896" fmla="*/ 2947039 w 7467600"/>
              <a:gd name="connsiteY896" fmla="*/ 122524 h 6858000"/>
              <a:gd name="connsiteX897" fmla="*/ 2984316 w 7467600"/>
              <a:gd name="connsiteY897" fmla="*/ 0 h 6858000"/>
              <a:gd name="connsiteX898" fmla="*/ 3016114 w 7467600"/>
              <a:gd name="connsiteY898" fmla="*/ 0 h 6858000"/>
              <a:gd name="connsiteX899" fmla="*/ 2979949 w 7467600"/>
              <a:gd name="connsiteY899" fmla="*/ 119274 h 6858000"/>
              <a:gd name="connsiteX900" fmla="*/ 3023879 w 7467600"/>
              <a:gd name="connsiteY900" fmla="*/ 0 h 6858000"/>
              <a:gd name="connsiteX901" fmla="*/ 3105400 w 7467600"/>
              <a:gd name="connsiteY901" fmla="*/ 0 h 6858000"/>
              <a:gd name="connsiteX902" fmla="*/ 3094669 w 7467600"/>
              <a:gd name="connsiteY902" fmla="*/ 30308 h 6858000"/>
              <a:gd name="connsiteX903" fmla="*/ 2901945 w 7467600"/>
              <a:gd name="connsiteY903" fmla="*/ 466538 h 6858000"/>
              <a:gd name="connsiteX904" fmla="*/ 2815209 w 7467600"/>
              <a:gd name="connsiteY904" fmla="*/ 497361 h 6858000"/>
              <a:gd name="connsiteX905" fmla="*/ 2844845 w 7467600"/>
              <a:gd name="connsiteY905" fmla="*/ 127638 h 6858000"/>
              <a:gd name="connsiteX906" fmla="*/ 2867960 w 7467600"/>
              <a:gd name="connsiteY906" fmla="*/ 0 h 6858000"/>
              <a:gd name="connsiteX907" fmla="*/ 1057230 w 7467600"/>
              <a:gd name="connsiteY907" fmla="*/ 0 h 6858000"/>
              <a:gd name="connsiteX908" fmla="*/ 1111003 w 7467600"/>
              <a:gd name="connsiteY908" fmla="*/ 0 h 6858000"/>
              <a:gd name="connsiteX909" fmla="*/ 1125553 w 7467600"/>
              <a:gd name="connsiteY909" fmla="*/ 52588 h 6858000"/>
              <a:gd name="connsiteX910" fmla="*/ 1304276 w 7467600"/>
              <a:gd name="connsiteY910" fmla="*/ 476275 h 6858000"/>
              <a:gd name="connsiteX911" fmla="*/ 1492066 w 7467600"/>
              <a:gd name="connsiteY911" fmla="*/ 886333 h 6858000"/>
              <a:gd name="connsiteX912" fmla="*/ 1423698 w 7467600"/>
              <a:gd name="connsiteY912" fmla="*/ 710817 h 6858000"/>
              <a:gd name="connsiteX913" fmla="*/ 1357609 w 7467600"/>
              <a:gd name="connsiteY913" fmla="*/ 532892 h 6858000"/>
              <a:gd name="connsiteX914" fmla="*/ 1309550 w 7467600"/>
              <a:gd name="connsiteY914" fmla="*/ 374031 h 6858000"/>
              <a:gd name="connsiteX915" fmla="*/ 1193673 w 7467600"/>
              <a:gd name="connsiteY915" fmla="*/ 49533 h 6858000"/>
              <a:gd name="connsiteX916" fmla="*/ 1164391 w 7467600"/>
              <a:gd name="connsiteY916" fmla="*/ 0 h 6858000"/>
              <a:gd name="connsiteX917" fmla="*/ 1200666 w 7467600"/>
              <a:gd name="connsiteY917" fmla="*/ 0 h 6858000"/>
              <a:gd name="connsiteX918" fmla="*/ 1223408 w 7467600"/>
              <a:gd name="connsiteY918" fmla="*/ 38996 h 6858000"/>
              <a:gd name="connsiteX919" fmla="*/ 1339635 w 7467600"/>
              <a:gd name="connsiteY919" fmla="*/ 365517 h 6858000"/>
              <a:gd name="connsiteX920" fmla="*/ 1387469 w 7467600"/>
              <a:gd name="connsiteY920" fmla="*/ 523079 h 6858000"/>
              <a:gd name="connsiteX921" fmla="*/ 1452685 w 7467600"/>
              <a:gd name="connsiteY921" fmla="*/ 699806 h 6858000"/>
              <a:gd name="connsiteX922" fmla="*/ 1492092 w 7467600"/>
              <a:gd name="connsiteY922" fmla="*/ 800424 h 6858000"/>
              <a:gd name="connsiteX923" fmla="*/ 1455302 w 7467600"/>
              <a:gd name="connsiteY923" fmla="*/ 632913 h 6858000"/>
              <a:gd name="connsiteX924" fmla="*/ 1222336 w 7467600"/>
              <a:gd name="connsiteY924" fmla="*/ 9480 h 6858000"/>
              <a:gd name="connsiteX925" fmla="*/ 1214634 w 7467600"/>
              <a:gd name="connsiteY925" fmla="*/ 0 h 6858000"/>
              <a:gd name="connsiteX926" fmla="*/ 1289827 w 7467600"/>
              <a:gd name="connsiteY926" fmla="*/ 0 h 6858000"/>
              <a:gd name="connsiteX927" fmla="*/ 1321076 w 7467600"/>
              <a:gd name="connsiteY927" fmla="*/ 59722 h 6858000"/>
              <a:gd name="connsiteX928" fmla="*/ 1512579 w 7467600"/>
              <a:gd name="connsiteY928" fmla="*/ 626441 h 6858000"/>
              <a:gd name="connsiteX929" fmla="*/ 1506076 w 7467600"/>
              <a:gd name="connsiteY929" fmla="*/ 1089289 h 6858000"/>
              <a:gd name="connsiteX930" fmla="*/ 1486346 w 7467600"/>
              <a:gd name="connsiteY930" fmla="*/ 1079919 h 6858000"/>
              <a:gd name="connsiteX931" fmla="*/ 1070511 w 7467600"/>
              <a:gd name="connsiteY931" fmla="*/ 48609 h 6858000"/>
              <a:gd name="connsiteX932" fmla="*/ 1057230 w 7467600"/>
              <a:gd name="connsiteY932" fmla="*/ 0 h 6858000"/>
              <a:gd name="connsiteX933" fmla="*/ 43151 w 7467600"/>
              <a:gd name="connsiteY933" fmla="*/ 0 h 6858000"/>
              <a:gd name="connsiteX934" fmla="*/ 95283 w 7467600"/>
              <a:gd name="connsiteY934" fmla="*/ 0 h 6858000"/>
              <a:gd name="connsiteX935" fmla="*/ 300708 w 7467600"/>
              <a:gd name="connsiteY935" fmla="*/ 154571 h 6858000"/>
              <a:gd name="connsiteX936" fmla="*/ 530414 w 7467600"/>
              <a:gd name="connsiteY936" fmla="*/ 354673 h 6858000"/>
              <a:gd name="connsiteX937" fmla="*/ 333785 w 7467600"/>
              <a:gd name="connsiteY937" fmla="*/ 161564 h 6858000"/>
              <a:gd name="connsiteX938" fmla="*/ 147005 w 7467600"/>
              <a:gd name="connsiteY938" fmla="*/ 0 h 6858000"/>
              <a:gd name="connsiteX939" fmla="*/ 272509 w 7467600"/>
              <a:gd name="connsiteY939" fmla="*/ 0 h 6858000"/>
              <a:gd name="connsiteX940" fmla="*/ 326276 w 7467600"/>
              <a:gd name="connsiteY940" fmla="*/ 45847 h 6858000"/>
              <a:gd name="connsiteX941" fmla="*/ 823759 w 7467600"/>
              <a:gd name="connsiteY941" fmla="*/ 574145 h 6858000"/>
              <a:gd name="connsiteX942" fmla="*/ 811254 w 7467600"/>
              <a:gd name="connsiteY942" fmla="*/ 665546 h 6858000"/>
              <a:gd name="connsiteX943" fmla="*/ 154042 w 7467600"/>
              <a:gd name="connsiteY943" fmla="*/ 261522 h 6858000"/>
              <a:gd name="connsiteX944" fmla="*/ 13550 w 7467600"/>
              <a:gd name="connsiteY944" fmla="*/ 158423 h 6858000"/>
              <a:gd name="connsiteX945" fmla="*/ 0 w 7467600"/>
              <a:gd name="connsiteY945" fmla="*/ 146618 h 6858000"/>
              <a:gd name="connsiteX946" fmla="*/ 0 w 7467600"/>
              <a:gd name="connsiteY946" fmla="*/ 59161 h 6858000"/>
              <a:gd name="connsiteX947" fmla="*/ 45427 w 7467600"/>
              <a:gd name="connsiteY947" fmla="*/ 101078 h 6858000"/>
              <a:gd name="connsiteX948" fmla="*/ 630103 w 7467600"/>
              <a:gd name="connsiteY948" fmla="*/ 485885 h 6858000"/>
              <a:gd name="connsiteX949" fmla="*/ 532040 w 7467600"/>
              <a:gd name="connsiteY949" fmla="*/ 399359 h 6858000"/>
              <a:gd name="connsiteX950" fmla="*/ 517618 w 7467600"/>
              <a:gd name="connsiteY950" fmla="*/ 385726 h 6858000"/>
              <a:gd name="connsiteX951" fmla="*/ 285074 w 7467600"/>
              <a:gd name="connsiteY951" fmla="*/ 182755 h 6858000"/>
              <a:gd name="connsiteX952" fmla="*/ 43151 w 7467600"/>
              <a:gd name="connsiteY95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1019354 w 7467600"/>
              <a:gd name="connsiteY20" fmla="*/ 6315006 h 6858000"/>
              <a:gd name="connsiteX21" fmla="*/ 441046 w 7467600"/>
              <a:gd name="connsiteY21" fmla="*/ 6691153 h 6858000"/>
              <a:gd name="connsiteX22" fmla="*/ 1019354 w 7467600"/>
              <a:gd name="connsiteY22" fmla="*/ 6315006 h 6858000"/>
              <a:gd name="connsiteX23" fmla="*/ 991680 w 7467600"/>
              <a:gd name="connsiteY23" fmla="*/ 6298413 h 6858000"/>
              <a:gd name="connsiteX24" fmla="*/ 409060 w 7467600"/>
              <a:gd name="connsiteY24" fmla="*/ 6671470 h 6858000"/>
              <a:gd name="connsiteX25" fmla="*/ 991680 w 7467600"/>
              <a:gd name="connsiteY25" fmla="*/ 6298413 h 6858000"/>
              <a:gd name="connsiteX26" fmla="*/ 103333 w 7467600"/>
              <a:gd name="connsiteY26" fmla="*/ 5699602 h 6858000"/>
              <a:gd name="connsiteX27" fmla="*/ 233938 w 7467600"/>
              <a:gd name="connsiteY27" fmla="*/ 5809416 h 6858000"/>
              <a:gd name="connsiteX28" fmla="*/ 883580 w 7467600"/>
              <a:gd name="connsiteY28" fmla="*/ 6180710 h 6858000"/>
              <a:gd name="connsiteX29" fmla="*/ 487337 w 7467600"/>
              <a:gd name="connsiteY29" fmla="*/ 5950182 h 6858000"/>
              <a:gd name="connsiteX30" fmla="*/ 354051 w 7467600"/>
              <a:gd name="connsiteY30" fmla="*/ 5854912 h 6858000"/>
              <a:gd name="connsiteX31" fmla="*/ 195436 w 7467600"/>
              <a:gd name="connsiteY31" fmla="*/ 5755068 h 6858000"/>
              <a:gd name="connsiteX32" fmla="*/ 103333 w 7467600"/>
              <a:gd name="connsiteY32" fmla="*/ 5699602 h 6858000"/>
              <a:gd name="connsiteX33" fmla="*/ 5539432 w 7467600"/>
              <a:gd name="connsiteY33" fmla="*/ 5642928 h 6858000"/>
              <a:gd name="connsiteX34" fmla="*/ 5555462 w 7467600"/>
              <a:gd name="connsiteY34" fmla="*/ 5694454 h 6858000"/>
              <a:gd name="connsiteX35" fmla="*/ 5828270 w 7467600"/>
              <a:gd name="connsiteY35" fmla="*/ 6320663 h 6858000"/>
              <a:gd name="connsiteX36" fmla="*/ 5947416 w 7467600"/>
              <a:gd name="connsiteY36" fmla="*/ 6574846 h 6858000"/>
              <a:gd name="connsiteX37" fmla="*/ 5539432 w 7467600"/>
              <a:gd name="connsiteY37" fmla="*/ 5642928 h 6858000"/>
              <a:gd name="connsiteX38" fmla="*/ 51253 w 7467600"/>
              <a:gd name="connsiteY38" fmla="*/ 5631825 h 6858000"/>
              <a:gd name="connsiteX39" fmla="*/ 211622 w 7467600"/>
              <a:gd name="connsiteY39" fmla="*/ 5728803 h 6858000"/>
              <a:gd name="connsiteX40" fmla="*/ 371652 w 7467600"/>
              <a:gd name="connsiteY40" fmla="*/ 5829062 h 6858000"/>
              <a:gd name="connsiteX41" fmla="*/ 505903 w 7467600"/>
              <a:gd name="connsiteY41" fmla="*/ 5925221 h 6858000"/>
              <a:gd name="connsiteX42" fmla="*/ 899240 w 7467600"/>
              <a:gd name="connsiteY42" fmla="*/ 6153068 h 6858000"/>
              <a:gd name="connsiteX43" fmla="*/ 988114 w 7467600"/>
              <a:gd name="connsiteY43" fmla="*/ 6174204 h 6858000"/>
              <a:gd name="connsiteX44" fmla="*/ 845971 w 7467600"/>
              <a:gd name="connsiteY44" fmla="*/ 6067177 h 6858000"/>
              <a:gd name="connsiteX45" fmla="*/ 448057 w 7467600"/>
              <a:gd name="connsiteY45" fmla="*/ 5841376 h 6858000"/>
              <a:gd name="connsiteX46" fmla="*/ 51253 w 7467600"/>
              <a:gd name="connsiteY46" fmla="*/ 5631825 h 6858000"/>
              <a:gd name="connsiteX47" fmla="*/ 2606687 w 7467600"/>
              <a:gd name="connsiteY47" fmla="*/ 5630718 h 6858000"/>
              <a:gd name="connsiteX48" fmla="*/ 2645658 w 7467600"/>
              <a:gd name="connsiteY48" fmla="*/ 6640259 h 6858000"/>
              <a:gd name="connsiteX49" fmla="*/ 2606687 w 7467600"/>
              <a:gd name="connsiteY49" fmla="*/ 5630718 h 6858000"/>
              <a:gd name="connsiteX50" fmla="*/ 3642057 w 7467600"/>
              <a:gd name="connsiteY50" fmla="*/ 5573487 h 6858000"/>
              <a:gd name="connsiteX51" fmla="*/ 3632981 w 7467600"/>
              <a:gd name="connsiteY51" fmla="*/ 5579437 h 6858000"/>
              <a:gd name="connsiteX52" fmla="*/ 3382436 w 7467600"/>
              <a:gd name="connsiteY52" fmla="*/ 5952726 h 6858000"/>
              <a:gd name="connsiteX53" fmla="*/ 3191929 w 7467600"/>
              <a:gd name="connsiteY53" fmla="*/ 6662669 h 6858000"/>
              <a:gd name="connsiteX54" fmla="*/ 3369898 w 7467600"/>
              <a:gd name="connsiteY54" fmla="*/ 6081771 h 6858000"/>
              <a:gd name="connsiteX55" fmla="*/ 3642057 w 7467600"/>
              <a:gd name="connsiteY55" fmla="*/ 5573487 h 6858000"/>
              <a:gd name="connsiteX56" fmla="*/ 2650666 w 7467600"/>
              <a:gd name="connsiteY56" fmla="*/ 5530686 h 6858000"/>
              <a:gd name="connsiteX57" fmla="*/ 2650249 w 7467600"/>
              <a:gd name="connsiteY57" fmla="*/ 5532101 h 6858000"/>
              <a:gd name="connsiteX58" fmla="*/ 2663808 w 7467600"/>
              <a:gd name="connsiteY58" fmla="*/ 6535215 h 6858000"/>
              <a:gd name="connsiteX59" fmla="*/ 2665418 w 7467600"/>
              <a:gd name="connsiteY59" fmla="*/ 6132756 h 6858000"/>
              <a:gd name="connsiteX60" fmla="*/ 2650666 w 7467600"/>
              <a:gd name="connsiteY60" fmla="*/ 5530686 h 6858000"/>
              <a:gd name="connsiteX61" fmla="*/ 2680277 w 7467600"/>
              <a:gd name="connsiteY61" fmla="*/ 5479204 h 6858000"/>
              <a:gd name="connsiteX62" fmla="*/ 2678972 w 7467600"/>
              <a:gd name="connsiteY62" fmla="*/ 5481582 h 6858000"/>
              <a:gd name="connsiteX63" fmla="*/ 2696666 w 7467600"/>
              <a:gd name="connsiteY63" fmla="*/ 6133836 h 6858000"/>
              <a:gd name="connsiteX64" fmla="*/ 2695769 w 7467600"/>
              <a:gd name="connsiteY64" fmla="*/ 6390955 h 6858000"/>
              <a:gd name="connsiteX65" fmla="*/ 2739893 w 7467600"/>
              <a:gd name="connsiteY65" fmla="*/ 6108357 h 6858000"/>
              <a:gd name="connsiteX66" fmla="*/ 2680277 w 7467600"/>
              <a:gd name="connsiteY66" fmla="*/ 5479204 h 6858000"/>
              <a:gd name="connsiteX67" fmla="*/ 1132195 w 7467600"/>
              <a:gd name="connsiteY67" fmla="*/ 5467980 h 6858000"/>
              <a:gd name="connsiteX68" fmla="*/ 1679056 w 7467600"/>
              <a:gd name="connsiteY68" fmla="*/ 5516907 h 6858000"/>
              <a:gd name="connsiteX69" fmla="*/ 2128648 w 7467600"/>
              <a:gd name="connsiteY69" fmla="*/ 5474249 h 6858000"/>
              <a:gd name="connsiteX70" fmla="*/ 1825619 w 7467600"/>
              <a:gd name="connsiteY70" fmla="*/ 5478447 h 6858000"/>
              <a:gd name="connsiteX71" fmla="*/ 1737798 w 7467600"/>
              <a:gd name="connsiteY71" fmla="*/ 5483353 h 6858000"/>
              <a:gd name="connsiteX72" fmla="*/ 1132195 w 7467600"/>
              <a:gd name="connsiteY72" fmla="*/ 5467980 h 6858000"/>
              <a:gd name="connsiteX73" fmla="*/ 1456157 w 7467600"/>
              <a:gd name="connsiteY73" fmla="*/ 5371404 h 6858000"/>
              <a:gd name="connsiteX74" fmla="*/ 1244432 w 7467600"/>
              <a:gd name="connsiteY74" fmla="*/ 5385601 h 6858000"/>
              <a:gd name="connsiteX75" fmla="*/ 973990 w 7467600"/>
              <a:gd name="connsiteY75" fmla="*/ 5424940 h 6858000"/>
              <a:gd name="connsiteX76" fmla="*/ 1103809 w 7467600"/>
              <a:gd name="connsiteY76" fmla="*/ 5433720 h 6858000"/>
              <a:gd name="connsiteX77" fmla="*/ 1123454 w 7467600"/>
              <a:gd name="connsiteY77" fmla="*/ 5435727 h 6858000"/>
              <a:gd name="connsiteX78" fmla="*/ 1737017 w 7467600"/>
              <a:gd name="connsiteY78" fmla="*/ 5452183 h 6858000"/>
              <a:gd name="connsiteX79" fmla="*/ 1824397 w 7467600"/>
              <a:gd name="connsiteY79" fmla="*/ 5447757 h 6858000"/>
              <a:gd name="connsiteX80" fmla="*/ 2070059 w 7467600"/>
              <a:gd name="connsiteY80" fmla="*/ 5441660 h 6858000"/>
              <a:gd name="connsiteX81" fmla="*/ 1456157 w 7467600"/>
              <a:gd name="connsiteY81" fmla="*/ 5371404 h 6858000"/>
              <a:gd name="connsiteX82" fmla="*/ 4988186 w 7467600"/>
              <a:gd name="connsiteY82" fmla="*/ 5216467 h 6858000"/>
              <a:gd name="connsiteX83" fmla="*/ 4777334 w 7467600"/>
              <a:gd name="connsiteY83" fmla="*/ 5406072 h 6858000"/>
              <a:gd name="connsiteX84" fmla="*/ 4718341 w 7467600"/>
              <a:gd name="connsiteY84" fmla="*/ 5468043 h 6858000"/>
              <a:gd name="connsiteX85" fmla="*/ 4604655 w 7467600"/>
              <a:gd name="connsiteY85" fmla="*/ 5583434 h 6858000"/>
              <a:gd name="connsiteX86" fmla="*/ 4565074 w 7467600"/>
              <a:gd name="connsiteY86" fmla="*/ 5618550 h 6858000"/>
              <a:gd name="connsiteX87" fmla="*/ 4988186 w 7467600"/>
              <a:gd name="connsiteY87" fmla="*/ 5216467 h 6858000"/>
              <a:gd name="connsiteX88" fmla="*/ 4978032 w 7467600"/>
              <a:gd name="connsiteY88" fmla="*/ 5183809 h 6858000"/>
              <a:gd name="connsiteX89" fmla="*/ 4463413 w 7467600"/>
              <a:gd name="connsiteY89" fmla="*/ 5615162 h 6858000"/>
              <a:gd name="connsiteX90" fmla="*/ 4358134 w 7467600"/>
              <a:gd name="connsiteY90" fmla="*/ 5742791 h 6858000"/>
              <a:gd name="connsiteX91" fmla="*/ 4376219 w 7467600"/>
              <a:gd name="connsiteY91" fmla="*/ 5729027 h 6858000"/>
              <a:gd name="connsiteX92" fmla="*/ 4582340 w 7467600"/>
              <a:gd name="connsiteY92" fmla="*/ 5561037 h 6858000"/>
              <a:gd name="connsiteX93" fmla="*/ 4694684 w 7467600"/>
              <a:gd name="connsiteY93" fmla="*/ 5447098 h 6858000"/>
              <a:gd name="connsiteX94" fmla="*/ 4754123 w 7467600"/>
              <a:gd name="connsiteY94" fmla="*/ 5384643 h 6858000"/>
              <a:gd name="connsiteX95" fmla="*/ 4978032 w 7467600"/>
              <a:gd name="connsiteY95" fmla="*/ 5183809 h 6858000"/>
              <a:gd name="connsiteX96" fmla="*/ 1903353 w 7467600"/>
              <a:gd name="connsiteY96" fmla="*/ 5044827 h 6858000"/>
              <a:gd name="connsiteX97" fmla="*/ 1936931 w 7467600"/>
              <a:gd name="connsiteY97" fmla="*/ 5093954 h 6858000"/>
              <a:gd name="connsiteX98" fmla="*/ 2195868 w 7467600"/>
              <a:gd name="connsiteY98" fmla="*/ 5396574 h 6858000"/>
              <a:gd name="connsiteX99" fmla="*/ 2088852 w 7467600"/>
              <a:gd name="connsiteY99" fmla="*/ 5166123 h 6858000"/>
              <a:gd name="connsiteX100" fmla="*/ 1958241 w 7467600"/>
              <a:gd name="connsiteY100" fmla="*/ 5067955 h 6858000"/>
              <a:gd name="connsiteX101" fmla="*/ 1903353 w 7467600"/>
              <a:gd name="connsiteY101" fmla="*/ 5044827 h 6858000"/>
              <a:gd name="connsiteX102" fmla="*/ 1979378 w 7467600"/>
              <a:gd name="connsiteY102" fmla="*/ 4769504 h 6858000"/>
              <a:gd name="connsiteX103" fmla="*/ 2882120 w 7467600"/>
              <a:gd name="connsiteY103" fmla="*/ 5064547 h 6858000"/>
              <a:gd name="connsiteX104" fmla="*/ 2793103 w 7467600"/>
              <a:gd name="connsiteY104" fmla="*/ 5039699 h 6858000"/>
              <a:gd name="connsiteX105" fmla="*/ 2770041 w 7467600"/>
              <a:gd name="connsiteY105" fmla="*/ 5033634 h 6858000"/>
              <a:gd name="connsiteX106" fmla="*/ 1979378 w 7467600"/>
              <a:gd name="connsiteY106" fmla="*/ 4769504 h 6858000"/>
              <a:gd name="connsiteX107" fmla="*/ 1927410 w 7467600"/>
              <a:gd name="connsiteY107" fmla="*/ 4716164 h 6858000"/>
              <a:gd name="connsiteX108" fmla="*/ 1959587 w 7467600"/>
              <a:gd name="connsiteY108" fmla="*/ 4728849 h 6858000"/>
              <a:gd name="connsiteX109" fmla="*/ 2777707 w 7467600"/>
              <a:gd name="connsiteY109" fmla="*/ 5003991 h 6858000"/>
              <a:gd name="connsiteX110" fmla="*/ 2800768 w 7467600"/>
              <a:gd name="connsiteY110" fmla="*/ 5010056 h 6858000"/>
              <a:gd name="connsiteX111" fmla="*/ 2879408 w 7467600"/>
              <a:gd name="connsiteY111" fmla="*/ 5031590 h 6858000"/>
              <a:gd name="connsiteX112" fmla="*/ 2862295 w 7467600"/>
              <a:gd name="connsiteY112" fmla="*/ 5022958 h 6858000"/>
              <a:gd name="connsiteX113" fmla="*/ 2813343 w 7467600"/>
              <a:gd name="connsiteY113" fmla="*/ 4998369 h 6858000"/>
              <a:gd name="connsiteX114" fmla="*/ 2646245 w 7467600"/>
              <a:gd name="connsiteY114" fmla="*/ 4930999 h 6858000"/>
              <a:gd name="connsiteX115" fmla="*/ 1999243 w 7467600"/>
              <a:gd name="connsiteY115" fmla="*/ 4730524 h 6858000"/>
              <a:gd name="connsiteX116" fmla="*/ 1979527 w 7467600"/>
              <a:gd name="connsiteY116" fmla="*/ 4726651 h 6858000"/>
              <a:gd name="connsiteX117" fmla="*/ 1927410 w 7467600"/>
              <a:gd name="connsiteY117" fmla="*/ 4716164 h 6858000"/>
              <a:gd name="connsiteX118" fmla="*/ 1997014 w 7467600"/>
              <a:gd name="connsiteY118" fmla="*/ 4698007 h 6858000"/>
              <a:gd name="connsiteX119" fmla="*/ 2005458 w 7467600"/>
              <a:gd name="connsiteY119" fmla="*/ 4699540 h 6858000"/>
              <a:gd name="connsiteX120" fmla="*/ 2657186 w 7467600"/>
              <a:gd name="connsiteY120" fmla="*/ 4901687 h 6858000"/>
              <a:gd name="connsiteX121" fmla="*/ 2826662 w 7467600"/>
              <a:gd name="connsiteY121" fmla="*/ 4970362 h 6858000"/>
              <a:gd name="connsiteX122" fmla="*/ 2876100 w 7467600"/>
              <a:gd name="connsiteY122" fmla="*/ 4995397 h 6858000"/>
              <a:gd name="connsiteX123" fmla="*/ 3042600 w 7467600"/>
              <a:gd name="connsiteY123" fmla="*/ 5059532 h 6858000"/>
              <a:gd name="connsiteX124" fmla="*/ 1997014 w 7467600"/>
              <a:gd name="connsiteY124" fmla="*/ 4698007 h 6858000"/>
              <a:gd name="connsiteX125" fmla="*/ 2305292 w 7467600"/>
              <a:gd name="connsiteY125" fmla="*/ 4219492 h 6858000"/>
              <a:gd name="connsiteX126" fmla="*/ 3360922 w 7467600"/>
              <a:gd name="connsiteY126" fmla="*/ 4529373 h 6858000"/>
              <a:gd name="connsiteX127" fmla="*/ 3492420 w 7467600"/>
              <a:gd name="connsiteY127" fmla="*/ 4510145 h 6858000"/>
              <a:gd name="connsiteX128" fmla="*/ 3364086 w 7467600"/>
              <a:gd name="connsiteY128" fmla="*/ 4480340 h 6858000"/>
              <a:gd name="connsiteX129" fmla="*/ 3225818 w 7467600"/>
              <a:gd name="connsiteY129" fmla="*/ 4411822 h 6858000"/>
              <a:gd name="connsiteX130" fmla="*/ 3129696 w 7467600"/>
              <a:gd name="connsiteY130" fmla="*/ 4360704 h 6858000"/>
              <a:gd name="connsiteX131" fmla="*/ 2814545 w 7467600"/>
              <a:gd name="connsiteY131" fmla="*/ 4282955 h 6858000"/>
              <a:gd name="connsiteX132" fmla="*/ 2305292 w 7467600"/>
              <a:gd name="connsiteY132" fmla="*/ 4219492 h 6858000"/>
              <a:gd name="connsiteX133" fmla="*/ 2626982 w 7467600"/>
              <a:gd name="connsiteY133" fmla="*/ 4206450 h 6858000"/>
              <a:gd name="connsiteX134" fmla="*/ 2490617 w 7467600"/>
              <a:gd name="connsiteY134" fmla="*/ 4206951 h 6858000"/>
              <a:gd name="connsiteX135" fmla="*/ 2819869 w 7467600"/>
              <a:gd name="connsiteY135" fmla="*/ 4252936 h 6858000"/>
              <a:gd name="connsiteX136" fmla="*/ 3143018 w 7467600"/>
              <a:gd name="connsiteY136" fmla="*/ 4332698 h 6858000"/>
              <a:gd name="connsiteX137" fmla="*/ 3241520 w 7467600"/>
              <a:gd name="connsiteY137" fmla="*/ 4385112 h 6858000"/>
              <a:gd name="connsiteX138" fmla="*/ 3374575 w 7467600"/>
              <a:gd name="connsiteY138" fmla="*/ 4451517 h 6858000"/>
              <a:gd name="connsiteX139" fmla="*/ 3505221 w 7467600"/>
              <a:gd name="connsiteY139" fmla="*/ 4480757 h 6858000"/>
              <a:gd name="connsiteX140" fmla="*/ 2626982 w 7467600"/>
              <a:gd name="connsiteY140" fmla="*/ 4206450 h 6858000"/>
              <a:gd name="connsiteX141" fmla="*/ 1310106 w 7467600"/>
              <a:gd name="connsiteY141" fmla="*/ 3943217 h 6858000"/>
              <a:gd name="connsiteX142" fmla="*/ 854994 w 7467600"/>
              <a:gd name="connsiteY142" fmla="*/ 4399136 h 6858000"/>
              <a:gd name="connsiteX143" fmla="*/ 742462 w 7467600"/>
              <a:gd name="connsiteY143" fmla="*/ 4594648 h 6858000"/>
              <a:gd name="connsiteX144" fmla="*/ 820602 w 7467600"/>
              <a:gd name="connsiteY144" fmla="*/ 4485915 h 6858000"/>
              <a:gd name="connsiteX145" fmla="*/ 878295 w 7467600"/>
              <a:gd name="connsiteY145" fmla="*/ 4403594 h 6858000"/>
              <a:gd name="connsiteX146" fmla="*/ 1240607 w 7467600"/>
              <a:gd name="connsiteY146" fmla="*/ 4010401 h 6858000"/>
              <a:gd name="connsiteX147" fmla="*/ 1310106 w 7467600"/>
              <a:gd name="connsiteY147" fmla="*/ 3943217 h 6858000"/>
              <a:gd name="connsiteX148" fmla="*/ 1423113 w 7467600"/>
              <a:gd name="connsiteY148" fmla="*/ 3874565 h 6858000"/>
              <a:gd name="connsiteX149" fmla="*/ 1260565 w 7467600"/>
              <a:gd name="connsiteY149" fmla="*/ 4031982 h 6858000"/>
              <a:gd name="connsiteX150" fmla="*/ 901900 w 7467600"/>
              <a:gd name="connsiteY150" fmla="*/ 4421236 h 6858000"/>
              <a:gd name="connsiteX151" fmla="*/ 845044 w 7467600"/>
              <a:gd name="connsiteY151" fmla="*/ 4502436 h 6858000"/>
              <a:gd name="connsiteX152" fmla="*/ 685926 w 7467600"/>
              <a:gd name="connsiteY152" fmla="*/ 4703069 h 6858000"/>
              <a:gd name="connsiteX153" fmla="*/ 684248 w 7467600"/>
              <a:gd name="connsiteY153" fmla="*/ 4706721 h 6858000"/>
              <a:gd name="connsiteX154" fmla="*/ 1423113 w 7467600"/>
              <a:gd name="connsiteY154" fmla="*/ 3874565 h 6858000"/>
              <a:gd name="connsiteX155" fmla="*/ 3316479 w 7467600"/>
              <a:gd name="connsiteY155" fmla="*/ 3872136 h 6858000"/>
              <a:gd name="connsiteX156" fmla="*/ 3546806 w 7467600"/>
              <a:gd name="connsiteY156" fmla="*/ 4356139 h 6858000"/>
              <a:gd name="connsiteX157" fmla="*/ 3364433 w 7467600"/>
              <a:gd name="connsiteY157" fmla="*/ 3953121 h 6858000"/>
              <a:gd name="connsiteX158" fmla="*/ 3316479 w 7467600"/>
              <a:gd name="connsiteY158" fmla="*/ 3872136 h 6858000"/>
              <a:gd name="connsiteX159" fmla="*/ 3291335 w 7467600"/>
              <a:gd name="connsiteY159" fmla="*/ 3767420 h 6858000"/>
              <a:gd name="connsiteX160" fmla="*/ 3390805 w 7467600"/>
              <a:gd name="connsiteY160" fmla="*/ 3937163 h 6858000"/>
              <a:gd name="connsiteX161" fmla="*/ 3579062 w 7467600"/>
              <a:gd name="connsiteY161" fmla="*/ 4359040 h 6858000"/>
              <a:gd name="connsiteX162" fmla="*/ 3467355 w 7467600"/>
              <a:gd name="connsiteY162" fmla="*/ 3988130 h 6858000"/>
              <a:gd name="connsiteX163" fmla="*/ 3310753 w 7467600"/>
              <a:gd name="connsiteY163" fmla="*/ 3787140 h 6858000"/>
              <a:gd name="connsiteX164" fmla="*/ 3291335 w 7467600"/>
              <a:gd name="connsiteY164" fmla="*/ 3767420 h 6858000"/>
              <a:gd name="connsiteX165" fmla="*/ 1635889 w 7467600"/>
              <a:gd name="connsiteY165" fmla="*/ 3709494 h 6858000"/>
              <a:gd name="connsiteX166" fmla="*/ 1634800 w 7467600"/>
              <a:gd name="connsiteY166" fmla="*/ 3731111 h 6858000"/>
              <a:gd name="connsiteX167" fmla="*/ 1635889 w 7467600"/>
              <a:gd name="connsiteY167" fmla="*/ 3709494 h 6858000"/>
              <a:gd name="connsiteX168" fmla="*/ 1510397 w 7467600"/>
              <a:gd name="connsiteY168" fmla="*/ 3684705 h 6858000"/>
              <a:gd name="connsiteX169" fmla="*/ 1146550 w 7467600"/>
              <a:gd name="connsiteY169" fmla="*/ 3802012 h 6858000"/>
              <a:gd name="connsiteX170" fmla="*/ 698834 w 7467600"/>
              <a:gd name="connsiteY170" fmla="*/ 3952272 h 6858000"/>
              <a:gd name="connsiteX171" fmla="*/ 34256 w 7467600"/>
              <a:gd name="connsiteY171" fmla="*/ 4347603 h 6858000"/>
              <a:gd name="connsiteX172" fmla="*/ 527241 w 7467600"/>
              <a:gd name="connsiteY172" fmla="*/ 4065078 h 6858000"/>
              <a:gd name="connsiteX173" fmla="*/ 1510397 w 7467600"/>
              <a:gd name="connsiteY173" fmla="*/ 3684705 h 6858000"/>
              <a:gd name="connsiteX174" fmla="*/ 1313114 w 7467600"/>
              <a:gd name="connsiteY174" fmla="*/ 3655216 h 6858000"/>
              <a:gd name="connsiteX175" fmla="*/ 1109304 w 7467600"/>
              <a:gd name="connsiteY175" fmla="*/ 3669030 h 6858000"/>
              <a:gd name="connsiteX176" fmla="*/ 8129 w 7467600"/>
              <a:gd name="connsiteY176" fmla="*/ 4330519 h 6858000"/>
              <a:gd name="connsiteX177" fmla="*/ 687572 w 7467600"/>
              <a:gd name="connsiteY177" fmla="*/ 3925629 h 6858000"/>
              <a:gd name="connsiteX178" fmla="*/ 1138365 w 7467600"/>
              <a:gd name="connsiteY178" fmla="*/ 3774515 h 6858000"/>
              <a:gd name="connsiteX179" fmla="*/ 1505579 w 7467600"/>
              <a:gd name="connsiteY179" fmla="*/ 3655526 h 6858000"/>
              <a:gd name="connsiteX180" fmla="*/ 1313114 w 7467600"/>
              <a:gd name="connsiteY180" fmla="*/ 3655216 h 6858000"/>
              <a:gd name="connsiteX181" fmla="*/ 3655073 w 7467600"/>
              <a:gd name="connsiteY181" fmla="*/ 3650884 h 6858000"/>
              <a:gd name="connsiteX182" fmla="*/ 3989938 w 7467600"/>
              <a:gd name="connsiteY182" fmla="*/ 3991685 h 6858000"/>
              <a:gd name="connsiteX183" fmla="*/ 4393907 w 7467600"/>
              <a:gd name="connsiteY183" fmla="*/ 4261258 h 6858000"/>
              <a:gd name="connsiteX184" fmla="*/ 4648051 w 7467600"/>
              <a:gd name="connsiteY184" fmla="*/ 4374051 h 6858000"/>
              <a:gd name="connsiteX185" fmla="*/ 4383389 w 7467600"/>
              <a:gd name="connsiteY185" fmla="*/ 4184369 h 6858000"/>
              <a:gd name="connsiteX186" fmla="*/ 4165508 w 7467600"/>
              <a:gd name="connsiteY186" fmla="*/ 4035196 h 6858000"/>
              <a:gd name="connsiteX187" fmla="*/ 4068162 w 7467600"/>
              <a:gd name="connsiteY187" fmla="*/ 3953394 h 6858000"/>
              <a:gd name="connsiteX188" fmla="*/ 3981416 w 7467600"/>
              <a:gd name="connsiteY188" fmla="*/ 3880482 h 6858000"/>
              <a:gd name="connsiteX189" fmla="*/ 3800147 w 7467600"/>
              <a:gd name="connsiteY189" fmla="*/ 3749872 h 6858000"/>
              <a:gd name="connsiteX190" fmla="*/ 3655073 w 7467600"/>
              <a:gd name="connsiteY190" fmla="*/ 3650884 h 6858000"/>
              <a:gd name="connsiteX191" fmla="*/ 3670252 w 7467600"/>
              <a:gd name="connsiteY191" fmla="*/ 3622798 h 6858000"/>
              <a:gd name="connsiteX192" fmla="*/ 3817258 w 7467600"/>
              <a:gd name="connsiteY192" fmla="*/ 3723577 h 6858000"/>
              <a:gd name="connsiteX193" fmla="*/ 4000461 w 7467600"/>
              <a:gd name="connsiteY193" fmla="*/ 3855966 h 6858000"/>
              <a:gd name="connsiteX194" fmla="*/ 4088180 w 7467600"/>
              <a:gd name="connsiteY194" fmla="*/ 3929774 h 6858000"/>
              <a:gd name="connsiteX195" fmla="*/ 4184555 w 7467600"/>
              <a:gd name="connsiteY195" fmla="*/ 4010683 h 6858000"/>
              <a:gd name="connsiteX196" fmla="*/ 4399563 w 7467600"/>
              <a:gd name="connsiteY196" fmla="*/ 4158106 h 6858000"/>
              <a:gd name="connsiteX197" fmla="*/ 4684469 w 7467600"/>
              <a:gd name="connsiteY197" fmla="*/ 4364680 h 6858000"/>
              <a:gd name="connsiteX198" fmla="*/ 4690271 w 7467600"/>
              <a:gd name="connsiteY198" fmla="*/ 4370034 h 6858000"/>
              <a:gd name="connsiteX199" fmla="*/ 4136093 w 7467600"/>
              <a:gd name="connsiteY199" fmla="*/ 3858466 h 6858000"/>
              <a:gd name="connsiteX200" fmla="*/ 3670252 w 7467600"/>
              <a:gd name="connsiteY200" fmla="*/ 3622798 h 6858000"/>
              <a:gd name="connsiteX201" fmla="*/ 4440129 w 7467600"/>
              <a:gd name="connsiteY201" fmla="*/ 3448571 h 6858000"/>
              <a:gd name="connsiteX202" fmla="*/ 4856525 w 7467600"/>
              <a:gd name="connsiteY202" fmla="*/ 3915351 h 6858000"/>
              <a:gd name="connsiteX203" fmla="*/ 5059055 w 7467600"/>
              <a:gd name="connsiteY203" fmla="*/ 4108918 h 6858000"/>
              <a:gd name="connsiteX204" fmla="*/ 5290070 w 7467600"/>
              <a:gd name="connsiteY204" fmla="*/ 4263619 h 6858000"/>
              <a:gd name="connsiteX205" fmla="*/ 4834991 w 7467600"/>
              <a:gd name="connsiteY205" fmla="*/ 3830985 h 6858000"/>
              <a:gd name="connsiteX206" fmla="*/ 4440129 w 7467600"/>
              <a:gd name="connsiteY206" fmla="*/ 3448571 h 6858000"/>
              <a:gd name="connsiteX207" fmla="*/ 4441737 w 7467600"/>
              <a:gd name="connsiteY207" fmla="*/ 3399734 h 6858000"/>
              <a:gd name="connsiteX208" fmla="*/ 4431236 w 7467600"/>
              <a:gd name="connsiteY208" fmla="*/ 3400954 h 6858000"/>
              <a:gd name="connsiteX209" fmla="*/ 4557150 w 7467600"/>
              <a:gd name="connsiteY209" fmla="*/ 3510023 h 6858000"/>
              <a:gd name="connsiteX210" fmla="*/ 4856936 w 7467600"/>
              <a:gd name="connsiteY210" fmla="*/ 3809146 h 6858000"/>
              <a:gd name="connsiteX211" fmla="*/ 5111996 w 7467600"/>
              <a:gd name="connsiteY211" fmla="*/ 4065759 h 6858000"/>
              <a:gd name="connsiteX212" fmla="*/ 5388878 w 7467600"/>
              <a:gd name="connsiteY212" fmla="*/ 4300185 h 6858000"/>
              <a:gd name="connsiteX213" fmla="*/ 5425556 w 7467600"/>
              <a:gd name="connsiteY213" fmla="*/ 4308967 h 6858000"/>
              <a:gd name="connsiteX214" fmla="*/ 4943646 w 7467600"/>
              <a:gd name="connsiteY214" fmla="*/ 3822916 h 6858000"/>
              <a:gd name="connsiteX215" fmla="*/ 4594837 w 7467600"/>
              <a:gd name="connsiteY215" fmla="*/ 3532274 h 6858000"/>
              <a:gd name="connsiteX216" fmla="*/ 4441737 w 7467600"/>
              <a:gd name="connsiteY216" fmla="*/ 3399734 h 6858000"/>
              <a:gd name="connsiteX217" fmla="*/ 5425834 w 7467600"/>
              <a:gd name="connsiteY217" fmla="*/ 3162785 h 6858000"/>
              <a:gd name="connsiteX218" fmla="*/ 5401644 w 7467600"/>
              <a:gd name="connsiteY218" fmla="*/ 3617847 h 6858000"/>
              <a:gd name="connsiteX219" fmla="*/ 5467256 w 7467600"/>
              <a:gd name="connsiteY219" fmla="*/ 4175494 h 6858000"/>
              <a:gd name="connsiteX220" fmla="*/ 5448069 w 7467600"/>
              <a:gd name="connsiteY220" fmla="*/ 3567554 h 6858000"/>
              <a:gd name="connsiteX221" fmla="*/ 5425834 w 7467600"/>
              <a:gd name="connsiteY221" fmla="*/ 3162785 h 6858000"/>
              <a:gd name="connsiteX222" fmla="*/ 1318687 w 7467600"/>
              <a:gd name="connsiteY222" fmla="*/ 3113840 h 6858000"/>
              <a:gd name="connsiteX223" fmla="*/ 1066793 w 7467600"/>
              <a:gd name="connsiteY223" fmla="*/ 3212171 h 6858000"/>
              <a:gd name="connsiteX224" fmla="*/ 993319 w 7467600"/>
              <a:gd name="connsiteY224" fmla="*/ 3247648 h 6858000"/>
              <a:gd name="connsiteX225" fmla="*/ 853081 w 7467600"/>
              <a:gd name="connsiteY225" fmla="*/ 3312410 h 6858000"/>
              <a:gd name="connsiteX226" fmla="*/ 805957 w 7467600"/>
              <a:gd name="connsiteY226" fmla="*/ 3330443 h 6858000"/>
              <a:gd name="connsiteX227" fmla="*/ 1318687 w 7467600"/>
              <a:gd name="connsiteY227" fmla="*/ 3113840 h 6858000"/>
              <a:gd name="connsiteX228" fmla="*/ 5453702 w 7467600"/>
              <a:gd name="connsiteY228" fmla="*/ 3090882 h 6858000"/>
              <a:gd name="connsiteX229" fmla="*/ 5480135 w 7467600"/>
              <a:gd name="connsiteY229" fmla="*/ 3565802 h 6858000"/>
              <a:gd name="connsiteX230" fmla="*/ 5499023 w 7467600"/>
              <a:gd name="connsiteY230" fmla="*/ 4166310 h 6858000"/>
              <a:gd name="connsiteX231" fmla="*/ 5547022 w 7467600"/>
              <a:gd name="connsiteY231" fmla="*/ 3607838 h 6858000"/>
              <a:gd name="connsiteX232" fmla="*/ 5515964 w 7467600"/>
              <a:gd name="connsiteY232" fmla="*/ 3378541 h 6858000"/>
              <a:gd name="connsiteX233" fmla="*/ 5453702 w 7467600"/>
              <a:gd name="connsiteY233" fmla="*/ 3090882 h 6858000"/>
              <a:gd name="connsiteX234" fmla="*/ 1238695 w 7467600"/>
              <a:gd name="connsiteY234" fmla="*/ 3076820 h 6858000"/>
              <a:gd name="connsiteX235" fmla="*/ 716371 w 7467600"/>
              <a:gd name="connsiteY235" fmla="*/ 3293249 h 6858000"/>
              <a:gd name="connsiteX236" fmla="*/ 579522 w 7467600"/>
              <a:gd name="connsiteY236" fmla="*/ 3371759 h 6858000"/>
              <a:gd name="connsiteX237" fmla="*/ 600288 w 7467600"/>
              <a:gd name="connsiteY237" fmla="*/ 3365555 h 6858000"/>
              <a:gd name="connsiteX238" fmla="*/ 840692 w 7467600"/>
              <a:gd name="connsiteY238" fmla="*/ 3284921 h 6858000"/>
              <a:gd name="connsiteX239" fmla="*/ 979248 w 7467600"/>
              <a:gd name="connsiteY239" fmla="*/ 3221003 h 6858000"/>
              <a:gd name="connsiteX240" fmla="*/ 1053282 w 7467600"/>
              <a:gd name="connsiteY240" fmla="*/ 3185247 h 6858000"/>
              <a:gd name="connsiteX241" fmla="*/ 1320603 w 7467600"/>
              <a:gd name="connsiteY241" fmla="*/ 3081281 h 6858000"/>
              <a:gd name="connsiteX242" fmla="*/ 1238695 w 7467600"/>
              <a:gd name="connsiteY242" fmla="*/ 3076820 h 6858000"/>
              <a:gd name="connsiteX243" fmla="*/ 5425627 w 7467600"/>
              <a:gd name="connsiteY243" fmla="*/ 2954192 h 6858000"/>
              <a:gd name="connsiteX244" fmla="*/ 5470770 w 7467600"/>
              <a:gd name="connsiteY244" fmla="*/ 3005435 h 6858000"/>
              <a:gd name="connsiteX245" fmla="*/ 5519779 w 7467600"/>
              <a:gd name="connsiteY245" fmla="*/ 4359223 h 6858000"/>
              <a:gd name="connsiteX246" fmla="*/ 5520293 w 7467600"/>
              <a:gd name="connsiteY246" fmla="*/ 4360602 h 6858000"/>
              <a:gd name="connsiteX247" fmla="*/ 5767221 w 7467600"/>
              <a:gd name="connsiteY247" fmla="*/ 4665564 h 6858000"/>
              <a:gd name="connsiteX248" fmla="*/ 6937169 w 7467600"/>
              <a:gd name="connsiteY248" fmla="*/ 4815941 h 6858000"/>
              <a:gd name="connsiteX249" fmla="*/ 6953922 w 7467600"/>
              <a:gd name="connsiteY249" fmla="*/ 4890068 h 6858000"/>
              <a:gd name="connsiteX250" fmla="*/ 6071359 w 7467600"/>
              <a:gd name="connsiteY250" fmla="*/ 4770770 h 6858000"/>
              <a:gd name="connsiteX251" fmla="*/ 6038839 w 7467600"/>
              <a:gd name="connsiteY251" fmla="*/ 4764474 h 6858000"/>
              <a:gd name="connsiteX252" fmla="*/ 6038706 w 7467600"/>
              <a:gd name="connsiteY252" fmla="*/ 4763847 h 6858000"/>
              <a:gd name="connsiteX253" fmla="*/ 6037784 w 7467600"/>
              <a:gd name="connsiteY253" fmla="*/ 4764270 h 6858000"/>
              <a:gd name="connsiteX254" fmla="*/ 6038839 w 7467600"/>
              <a:gd name="connsiteY254" fmla="*/ 4764474 h 6858000"/>
              <a:gd name="connsiteX255" fmla="*/ 6040338 w 7467600"/>
              <a:gd name="connsiteY255" fmla="*/ 4771418 h 6858000"/>
              <a:gd name="connsiteX256" fmla="*/ 6024488 w 7467600"/>
              <a:gd name="connsiteY256" fmla="*/ 4809903 h 6858000"/>
              <a:gd name="connsiteX257" fmla="*/ 5599771 w 7467600"/>
              <a:gd name="connsiteY257" fmla="*/ 5509652 h 6858000"/>
              <a:gd name="connsiteX258" fmla="*/ 5548843 w 7467600"/>
              <a:gd name="connsiteY258" fmla="*/ 5563845 h 6858000"/>
              <a:gd name="connsiteX259" fmla="*/ 5940952 w 7467600"/>
              <a:gd name="connsiteY259" fmla="*/ 6250028 h 6858000"/>
              <a:gd name="connsiteX260" fmla="*/ 6043441 w 7467600"/>
              <a:gd name="connsiteY260" fmla="*/ 6665847 h 6858000"/>
              <a:gd name="connsiteX261" fmla="*/ 6093432 w 7467600"/>
              <a:gd name="connsiteY261" fmla="*/ 6858000 h 6858000"/>
              <a:gd name="connsiteX262" fmla="*/ 6034344 w 7467600"/>
              <a:gd name="connsiteY262" fmla="*/ 6858000 h 6858000"/>
              <a:gd name="connsiteX263" fmla="*/ 6026679 w 7467600"/>
              <a:gd name="connsiteY263" fmla="*/ 6836959 h 6858000"/>
              <a:gd name="connsiteX264" fmla="*/ 5800441 w 7467600"/>
              <a:gd name="connsiteY264" fmla="*/ 6335286 h 6858000"/>
              <a:gd name="connsiteX265" fmla="*/ 5526562 w 7467600"/>
              <a:gd name="connsiteY265" fmla="*/ 5705388 h 6858000"/>
              <a:gd name="connsiteX266" fmla="*/ 5519640 w 7467600"/>
              <a:gd name="connsiteY266" fmla="*/ 5683774 h 6858000"/>
              <a:gd name="connsiteX267" fmla="*/ 5844559 w 7467600"/>
              <a:gd name="connsiteY267" fmla="*/ 6553349 h 6858000"/>
              <a:gd name="connsiteX268" fmla="*/ 5975994 w 7467600"/>
              <a:gd name="connsiteY268" fmla="*/ 6858000 h 6858000"/>
              <a:gd name="connsiteX269" fmla="*/ 5898547 w 7467600"/>
              <a:gd name="connsiteY269" fmla="*/ 6858000 h 6858000"/>
              <a:gd name="connsiteX270" fmla="*/ 5682041 w 7467600"/>
              <a:gd name="connsiteY270" fmla="*/ 6355860 h 6858000"/>
              <a:gd name="connsiteX271" fmla="*/ 5461758 w 7467600"/>
              <a:gd name="connsiteY271" fmla="*/ 5820220 h 6858000"/>
              <a:gd name="connsiteX272" fmla="*/ 5237282 w 7467600"/>
              <a:gd name="connsiteY272" fmla="*/ 6579086 h 6858000"/>
              <a:gd name="connsiteX273" fmla="*/ 5115009 w 7467600"/>
              <a:gd name="connsiteY273" fmla="*/ 6858000 h 6858000"/>
              <a:gd name="connsiteX274" fmla="*/ 5028074 w 7467600"/>
              <a:gd name="connsiteY274" fmla="*/ 6858000 h 6858000"/>
              <a:gd name="connsiteX275" fmla="*/ 5079508 w 7467600"/>
              <a:gd name="connsiteY275" fmla="*/ 6749074 h 6858000"/>
              <a:gd name="connsiteX276" fmla="*/ 5371846 w 7467600"/>
              <a:gd name="connsiteY276" fmla="*/ 5924413 h 6858000"/>
              <a:gd name="connsiteX277" fmla="*/ 5270512 w 7467600"/>
              <a:gd name="connsiteY277" fmla="*/ 6138975 h 6858000"/>
              <a:gd name="connsiteX278" fmla="*/ 5062409 w 7467600"/>
              <a:gd name="connsiteY278" fmla="*/ 6653544 h 6858000"/>
              <a:gd name="connsiteX279" fmla="*/ 5036628 w 7467600"/>
              <a:gd name="connsiteY279" fmla="*/ 6754247 h 6858000"/>
              <a:gd name="connsiteX280" fmla="*/ 5009112 w 7467600"/>
              <a:gd name="connsiteY280" fmla="*/ 6858000 h 6858000"/>
              <a:gd name="connsiteX281" fmla="*/ 4976679 w 7467600"/>
              <a:gd name="connsiteY281" fmla="*/ 6858000 h 6858000"/>
              <a:gd name="connsiteX282" fmla="*/ 5006537 w 7467600"/>
              <a:gd name="connsiteY282" fmla="*/ 6747068 h 6858000"/>
              <a:gd name="connsiteX283" fmla="*/ 5032723 w 7467600"/>
              <a:gd name="connsiteY283" fmla="*/ 6644957 h 6858000"/>
              <a:gd name="connsiteX284" fmla="*/ 5242949 w 7467600"/>
              <a:gd name="connsiteY284" fmla="*/ 6125175 h 6858000"/>
              <a:gd name="connsiteX285" fmla="*/ 5286321 w 7467600"/>
              <a:gd name="connsiteY285" fmla="*/ 6033555 h 6858000"/>
              <a:gd name="connsiteX286" fmla="*/ 5008210 w 7467600"/>
              <a:gd name="connsiteY286" fmla="*/ 6649194 h 6858000"/>
              <a:gd name="connsiteX287" fmla="*/ 4986321 w 7467600"/>
              <a:gd name="connsiteY287" fmla="*/ 6765687 h 6858000"/>
              <a:gd name="connsiteX288" fmla="*/ 4973474 w 7467600"/>
              <a:gd name="connsiteY288" fmla="*/ 6858000 h 6858000"/>
              <a:gd name="connsiteX289" fmla="*/ 4907178 w 7467600"/>
              <a:gd name="connsiteY289" fmla="*/ 6858000 h 6858000"/>
              <a:gd name="connsiteX290" fmla="*/ 4910810 w 7467600"/>
              <a:gd name="connsiteY290" fmla="*/ 6829660 h 6858000"/>
              <a:gd name="connsiteX291" fmla="*/ 4987461 w 7467600"/>
              <a:gd name="connsiteY291" fmla="*/ 6432994 h 6858000"/>
              <a:gd name="connsiteX292" fmla="*/ 5179262 w 7467600"/>
              <a:gd name="connsiteY292" fmla="*/ 6035044 h 6858000"/>
              <a:gd name="connsiteX293" fmla="*/ 4689678 w 7467600"/>
              <a:gd name="connsiteY293" fmla="*/ 6440241 h 6858000"/>
              <a:gd name="connsiteX294" fmla="*/ 4477543 w 7467600"/>
              <a:gd name="connsiteY294" fmla="*/ 6674836 h 6858000"/>
              <a:gd name="connsiteX295" fmla="*/ 4329957 w 7467600"/>
              <a:gd name="connsiteY295" fmla="*/ 6858000 h 6858000"/>
              <a:gd name="connsiteX296" fmla="*/ 4218595 w 7467600"/>
              <a:gd name="connsiteY296" fmla="*/ 6858000 h 6858000"/>
              <a:gd name="connsiteX297" fmla="*/ 4368888 w 7467600"/>
              <a:gd name="connsiteY297" fmla="*/ 6668412 h 6858000"/>
              <a:gd name="connsiteX298" fmla="*/ 4563091 w 7467600"/>
              <a:gd name="connsiteY298" fmla="*/ 6442508 h 6858000"/>
              <a:gd name="connsiteX299" fmla="*/ 5387324 w 7467600"/>
              <a:gd name="connsiteY299" fmla="*/ 5705830 h 6858000"/>
              <a:gd name="connsiteX300" fmla="*/ 5073620 w 7467600"/>
              <a:gd name="connsiteY300" fmla="*/ 5955437 h 6858000"/>
              <a:gd name="connsiteX301" fmla="*/ 4689789 w 7467600"/>
              <a:gd name="connsiteY301" fmla="*/ 6268382 h 6858000"/>
              <a:gd name="connsiteX302" fmla="*/ 4418722 w 7467600"/>
              <a:gd name="connsiteY302" fmla="*/ 6570886 h 6858000"/>
              <a:gd name="connsiteX303" fmla="*/ 4214944 w 7467600"/>
              <a:gd name="connsiteY303" fmla="*/ 6858000 h 6858000"/>
              <a:gd name="connsiteX304" fmla="*/ 4177898 w 7467600"/>
              <a:gd name="connsiteY304" fmla="*/ 6858000 h 6858000"/>
              <a:gd name="connsiteX305" fmla="*/ 4391597 w 7467600"/>
              <a:gd name="connsiteY305" fmla="*/ 6556370 h 6858000"/>
              <a:gd name="connsiteX306" fmla="*/ 4668889 w 7467600"/>
              <a:gd name="connsiteY306" fmla="*/ 6246399 h 6858000"/>
              <a:gd name="connsiteX307" fmla="*/ 5055427 w 7467600"/>
              <a:gd name="connsiteY307" fmla="*/ 5931476 h 6858000"/>
              <a:gd name="connsiteX308" fmla="*/ 5371814 w 7467600"/>
              <a:gd name="connsiteY308" fmla="*/ 5678975 h 6858000"/>
              <a:gd name="connsiteX309" fmla="*/ 4987918 w 7467600"/>
              <a:gd name="connsiteY309" fmla="*/ 5838701 h 6858000"/>
              <a:gd name="connsiteX310" fmla="*/ 4317146 w 7467600"/>
              <a:gd name="connsiteY310" fmla="*/ 6587716 h 6858000"/>
              <a:gd name="connsiteX311" fmla="*/ 4171627 w 7467600"/>
              <a:gd name="connsiteY311" fmla="*/ 6858000 h 6858000"/>
              <a:gd name="connsiteX312" fmla="*/ 4081585 w 7467600"/>
              <a:gd name="connsiteY312" fmla="*/ 6858000 h 6858000"/>
              <a:gd name="connsiteX313" fmla="*/ 4238603 w 7467600"/>
              <a:gd name="connsiteY313" fmla="*/ 6559341 h 6858000"/>
              <a:gd name="connsiteX314" fmla="*/ 4778333 w 7467600"/>
              <a:gd name="connsiteY314" fmla="*/ 5873626 h 6858000"/>
              <a:gd name="connsiteX315" fmla="*/ 5414185 w 7467600"/>
              <a:gd name="connsiteY315" fmla="*/ 5573882 h 6858000"/>
              <a:gd name="connsiteX316" fmla="*/ 5959648 w 7467600"/>
              <a:gd name="connsiteY316" fmla="*/ 4760797 h 6858000"/>
              <a:gd name="connsiteX317" fmla="*/ 5355019 w 7467600"/>
              <a:gd name="connsiteY317" fmla="*/ 4734672 h 6858000"/>
              <a:gd name="connsiteX318" fmla="*/ 5083565 w 7467600"/>
              <a:gd name="connsiteY318" fmla="*/ 5179121 h 6858000"/>
              <a:gd name="connsiteX319" fmla="*/ 4713577 w 7467600"/>
              <a:gd name="connsiteY319" fmla="*/ 5616803 h 6858000"/>
              <a:gd name="connsiteX320" fmla="*/ 3989559 w 7467600"/>
              <a:gd name="connsiteY320" fmla="*/ 6145945 h 6858000"/>
              <a:gd name="connsiteX321" fmla="*/ 3939824 w 7467600"/>
              <a:gd name="connsiteY321" fmla="*/ 6066900 h 6858000"/>
              <a:gd name="connsiteX322" fmla="*/ 4584537 w 7467600"/>
              <a:gd name="connsiteY322" fmla="*/ 5324826 h 6858000"/>
              <a:gd name="connsiteX323" fmla="*/ 5037105 w 7467600"/>
              <a:gd name="connsiteY323" fmla="*/ 5088765 h 6858000"/>
              <a:gd name="connsiteX324" fmla="*/ 5039930 w 7467600"/>
              <a:gd name="connsiteY324" fmla="*/ 5089585 h 6858000"/>
              <a:gd name="connsiteX325" fmla="*/ 5263764 w 7467600"/>
              <a:gd name="connsiteY325" fmla="*/ 4735525 h 6858000"/>
              <a:gd name="connsiteX326" fmla="*/ 4086300 w 7467600"/>
              <a:gd name="connsiteY326" fmla="*/ 4884599 h 6858000"/>
              <a:gd name="connsiteX327" fmla="*/ 4085485 w 7467600"/>
              <a:gd name="connsiteY327" fmla="*/ 4899070 h 6858000"/>
              <a:gd name="connsiteX328" fmla="*/ 3871915 w 7467600"/>
              <a:gd name="connsiteY328" fmla="*/ 5253645 h 6858000"/>
              <a:gd name="connsiteX329" fmla="*/ 3799374 w 7467600"/>
              <a:gd name="connsiteY329" fmla="*/ 5466127 h 6858000"/>
              <a:gd name="connsiteX330" fmla="*/ 3498850 w 7467600"/>
              <a:gd name="connsiteY330" fmla="*/ 6661888 h 6858000"/>
              <a:gd name="connsiteX331" fmla="*/ 3399216 w 7467600"/>
              <a:gd name="connsiteY331" fmla="*/ 6858000 h 6858000"/>
              <a:gd name="connsiteX332" fmla="*/ 3303688 w 7467600"/>
              <a:gd name="connsiteY332" fmla="*/ 6858000 h 6858000"/>
              <a:gd name="connsiteX333" fmla="*/ 3391774 w 7467600"/>
              <a:gd name="connsiteY333" fmla="*/ 6697181 h 6858000"/>
              <a:gd name="connsiteX334" fmla="*/ 3735540 w 7467600"/>
              <a:gd name="connsiteY334" fmla="*/ 5546923 h 6858000"/>
              <a:gd name="connsiteX335" fmla="*/ 3729438 w 7467600"/>
              <a:gd name="connsiteY335" fmla="*/ 5569058 h 6858000"/>
              <a:gd name="connsiteX336" fmla="*/ 3707782 w 7467600"/>
              <a:gd name="connsiteY336" fmla="*/ 5644908 h 6858000"/>
              <a:gd name="connsiteX337" fmla="*/ 3583827 w 7467600"/>
              <a:gd name="connsiteY337" fmla="*/ 6039215 h 6858000"/>
              <a:gd name="connsiteX338" fmla="*/ 3547861 w 7467600"/>
              <a:gd name="connsiteY338" fmla="*/ 6129609 h 6858000"/>
              <a:gd name="connsiteX339" fmla="*/ 3490905 w 7467600"/>
              <a:gd name="connsiteY339" fmla="*/ 6277660 h 6858000"/>
              <a:gd name="connsiteX340" fmla="*/ 3455859 w 7467600"/>
              <a:gd name="connsiteY340" fmla="*/ 6391301 h 6858000"/>
              <a:gd name="connsiteX341" fmla="*/ 3429112 w 7467600"/>
              <a:gd name="connsiteY341" fmla="*/ 6479469 h 6858000"/>
              <a:gd name="connsiteX342" fmla="*/ 3304862 w 7467600"/>
              <a:gd name="connsiteY342" fmla="*/ 6796476 h 6858000"/>
              <a:gd name="connsiteX343" fmla="*/ 3276071 w 7467600"/>
              <a:gd name="connsiteY343" fmla="*/ 6858000 h 6858000"/>
              <a:gd name="connsiteX344" fmla="*/ 3240805 w 7467600"/>
              <a:gd name="connsiteY344" fmla="*/ 6858000 h 6858000"/>
              <a:gd name="connsiteX345" fmla="*/ 3275917 w 7467600"/>
              <a:gd name="connsiteY345" fmla="*/ 6783192 h 6858000"/>
              <a:gd name="connsiteX346" fmla="*/ 3399358 w 7467600"/>
              <a:gd name="connsiteY346" fmla="*/ 6469011 h 6858000"/>
              <a:gd name="connsiteX347" fmla="*/ 3425650 w 7467600"/>
              <a:gd name="connsiteY347" fmla="*/ 6381333 h 6858000"/>
              <a:gd name="connsiteX348" fmla="*/ 3460661 w 7467600"/>
              <a:gd name="connsiteY348" fmla="*/ 6266763 h 6858000"/>
              <a:gd name="connsiteX349" fmla="*/ 3518021 w 7467600"/>
              <a:gd name="connsiteY349" fmla="*/ 6117298 h 6858000"/>
              <a:gd name="connsiteX350" fmla="*/ 3554035 w 7467600"/>
              <a:gd name="connsiteY350" fmla="*/ 6027832 h 6858000"/>
              <a:gd name="connsiteX351" fmla="*/ 3677174 w 7467600"/>
              <a:gd name="connsiteY351" fmla="*/ 5636351 h 6858000"/>
              <a:gd name="connsiteX352" fmla="*/ 3698819 w 7467600"/>
              <a:gd name="connsiteY352" fmla="*/ 5560503 h 6858000"/>
              <a:gd name="connsiteX353" fmla="*/ 3702094 w 7467600"/>
              <a:gd name="connsiteY353" fmla="*/ 5549194 h 6858000"/>
              <a:gd name="connsiteX354" fmla="*/ 3398355 w 7467600"/>
              <a:gd name="connsiteY354" fmla="*/ 6094603 h 6858000"/>
              <a:gd name="connsiteX355" fmla="*/ 3193941 w 7467600"/>
              <a:gd name="connsiteY355" fmla="*/ 6798775 h 6858000"/>
              <a:gd name="connsiteX356" fmla="*/ 3184140 w 7467600"/>
              <a:gd name="connsiteY356" fmla="*/ 6858000 h 6858000"/>
              <a:gd name="connsiteX357" fmla="*/ 3099978 w 7467600"/>
              <a:gd name="connsiteY357" fmla="*/ 6858000 h 6858000"/>
              <a:gd name="connsiteX358" fmla="*/ 3101556 w 7467600"/>
              <a:gd name="connsiteY358" fmla="*/ 6843337 h 6858000"/>
              <a:gd name="connsiteX359" fmla="*/ 3370162 w 7467600"/>
              <a:gd name="connsiteY359" fmla="*/ 5785550 h 6858000"/>
              <a:gd name="connsiteX360" fmla="*/ 3746477 w 7467600"/>
              <a:gd name="connsiteY360" fmla="*/ 5377889 h 6858000"/>
              <a:gd name="connsiteX361" fmla="*/ 3863399 w 7467600"/>
              <a:gd name="connsiteY361" fmla="*/ 5087257 h 6858000"/>
              <a:gd name="connsiteX362" fmla="*/ 3968712 w 7467600"/>
              <a:gd name="connsiteY362" fmla="*/ 4913989 h 6858000"/>
              <a:gd name="connsiteX363" fmla="*/ 2792390 w 7467600"/>
              <a:gd name="connsiteY363" fmla="*/ 5382974 h 6858000"/>
              <a:gd name="connsiteX364" fmla="*/ 2714982 w 7467600"/>
              <a:gd name="connsiteY364" fmla="*/ 5427051 h 6858000"/>
              <a:gd name="connsiteX365" fmla="*/ 2813361 w 7467600"/>
              <a:gd name="connsiteY365" fmla="*/ 6023912 h 6858000"/>
              <a:gd name="connsiteX366" fmla="*/ 2688430 w 7467600"/>
              <a:gd name="connsiteY366" fmla="*/ 6801564 h 6858000"/>
              <a:gd name="connsiteX367" fmla="*/ 2629626 w 7467600"/>
              <a:gd name="connsiteY367" fmla="*/ 6763394 h 6858000"/>
              <a:gd name="connsiteX368" fmla="*/ 2565328 w 7467600"/>
              <a:gd name="connsiteY368" fmla="*/ 5516399 h 6858000"/>
              <a:gd name="connsiteX369" fmla="*/ 1922999 w 7467600"/>
              <a:gd name="connsiteY369" fmla="*/ 5980343 h 6858000"/>
              <a:gd name="connsiteX370" fmla="*/ 1950261 w 7467600"/>
              <a:gd name="connsiteY370" fmla="*/ 6405858 h 6858000"/>
              <a:gd name="connsiteX371" fmla="*/ 2365554 w 7467600"/>
              <a:gd name="connsiteY371" fmla="*/ 6759107 h 6858000"/>
              <a:gd name="connsiteX372" fmla="*/ 2424142 w 7467600"/>
              <a:gd name="connsiteY372" fmla="*/ 6858000 h 6858000"/>
              <a:gd name="connsiteX373" fmla="*/ 2395994 w 7467600"/>
              <a:gd name="connsiteY373" fmla="*/ 6858000 h 6858000"/>
              <a:gd name="connsiteX374" fmla="*/ 2392863 w 7467600"/>
              <a:gd name="connsiteY374" fmla="*/ 6852964 h 6858000"/>
              <a:gd name="connsiteX375" fmla="*/ 2017589 w 7467600"/>
              <a:gd name="connsiteY375" fmla="*/ 6493982 h 6858000"/>
              <a:gd name="connsiteX376" fmla="*/ 2147336 w 7467600"/>
              <a:gd name="connsiteY376" fmla="*/ 6594052 h 6858000"/>
              <a:gd name="connsiteX377" fmla="*/ 2207047 w 7467600"/>
              <a:gd name="connsiteY377" fmla="*/ 6654540 h 6858000"/>
              <a:gd name="connsiteX378" fmla="*/ 2299106 w 7467600"/>
              <a:gd name="connsiteY378" fmla="*/ 6778931 h 6858000"/>
              <a:gd name="connsiteX379" fmla="*/ 2314430 w 7467600"/>
              <a:gd name="connsiteY379" fmla="*/ 6801144 h 6858000"/>
              <a:gd name="connsiteX380" fmla="*/ 2352406 w 7467600"/>
              <a:gd name="connsiteY380" fmla="*/ 6858000 h 6858000"/>
              <a:gd name="connsiteX381" fmla="*/ 2314492 w 7467600"/>
              <a:gd name="connsiteY381" fmla="*/ 6858000 h 6858000"/>
              <a:gd name="connsiteX382" fmla="*/ 2288095 w 7467600"/>
              <a:gd name="connsiteY382" fmla="*/ 6818030 h 6858000"/>
              <a:gd name="connsiteX383" fmla="*/ 2272768 w 7467600"/>
              <a:gd name="connsiteY383" fmla="*/ 6795822 h 6858000"/>
              <a:gd name="connsiteX384" fmla="*/ 2182715 w 7467600"/>
              <a:gd name="connsiteY384" fmla="*/ 6675071 h 6858000"/>
              <a:gd name="connsiteX385" fmla="*/ 2032061 w 7467600"/>
              <a:gd name="connsiteY385" fmla="*/ 6541380 h 6858000"/>
              <a:gd name="connsiteX386" fmla="*/ 2257220 w 7467600"/>
              <a:gd name="connsiteY386" fmla="*/ 6826257 h 6858000"/>
              <a:gd name="connsiteX387" fmla="*/ 2281324 w 7467600"/>
              <a:gd name="connsiteY387" fmla="*/ 6858000 h 6858000"/>
              <a:gd name="connsiteX388" fmla="*/ 2242860 w 7467600"/>
              <a:gd name="connsiteY388" fmla="*/ 6858000 h 6858000"/>
              <a:gd name="connsiteX389" fmla="*/ 2232818 w 7467600"/>
              <a:gd name="connsiteY389" fmla="*/ 6844926 h 6858000"/>
              <a:gd name="connsiteX390" fmla="*/ 1990172 w 7467600"/>
              <a:gd name="connsiteY390" fmla="*/ 6542121 h 6858000"/>
              <a:gd name="connsiteX391" fmla="*/ 2124090 w 7467600"/>
              <a:gd name="connsiteY391" fmla="*/ 6761017 h 6858000"/>
              <a:gd name="connsiteX392" fmla="*/ 2200380 w 7467600"/>
              <a:gd name="connsiteY392" fmla="*/ 6858000 h 6858000"/>
              <a:gd name="connsiteX393" fmla="*/ 2147507 w 7467600"/>
              <a:gd name="connsiteY393" fmla="*/ 6858000 h 6858000"/>
              <a:gd name="connsiteX394" fmla="*/ 2070668 w 7467600"/>
              <a:gd name="connsiteY394" fmla="*/ 6761520 h 6858000"/>
              <a:gd name="connsiteX395" fmla="*/ 1975142 w 7467600"/>
              <a:gd name="connsiteY395" fmla="*/ 6585570 h 6858000"/>
              <a:gd name="connsiteX396" fmla="*/ 2050035 w 7467600"/>
              <a:gd name="connsiteY396" fmla="*/ 6813345 h 6858000"/>
              <a:gd name="connsiteX397" fmla="*/ 2063025 w 7467600"/>
              <a:gd name="connsiteY397" fmla="*/ 6858000 h 6858000"/>
              <a:gd name="connsiteX398" fmla="*/ 2021675 w 7467600"/>
              <a:gd name="connsiteY398" fmla="*/ 6858000 h 6858000"/>
              <a:gd name="connsiteX399" fmla="*/ 2019308 w 7467600"/>
              <a:gd name="connsiteY399" fmla="*/ 6847118 h 6858000"/>
              <a:gd name="connsiteX400" fmla="*/ 1938835 w 7467600"/>
              <a:gd name="connsiteY400" fmla="*/ 6551160 h 6858000"/>
              <a:gd name="connsiteX401" fmla="*/ 1953230 w 7467600"/>
              <a:gd name="connsiteY401" fmla="*/ 6759699 h 6858000"/>
              <a:gd name="connsiteX402" fmla="*/ 1956763 w 7467600"/>
              <a:gd name="connsiteY402" fmla="*/ 6778191 h 6858000"/>
              <a:gd name="connsiteX403" fmla="*/ 1967925 w 7467600"/>
              <a:gd name="connsiteY403" fmla="*/ 6858000 h 6858000"/>
              <a:gd name="connsiteX404" fmla="*/ 1936622 w 7467600"/>
              <a:gd name="connsiteY404" fmla="*/ 6858000 h 6858000"/>
              <a:gd name="connsiteX405" fmla="*/ 1926261 w 7467600"/>
              <a:gd name="connsiteY405" fmla="*/ 6784064 h 6858000"/>
              <a:gd name="connsiteX406" fmla="*/ 1922724 w 7467600"/>
              <a:gd name="connsiteY406" fmla="*/ 6765577 h 6858000"/>
              <a:gd name="connsiteX407" fmla="*/ 1904650 w 7467600"/>
              <a:gd name="connsiteY407" fmla="*/ 6639616 h 6858000"/>
              <a:gd name="connsiteX408" fmla="*/ 1885273 w 7467600"/>
              <a:gd name="connsiteY408" fmla="*/ 6858000 h 6858000"/>
              <a:gd name="connsiteX409" fmla="*/ 1854363 w 7467600"/>
              <a:gd name="connsiteY409" fmla="*/ 6858000 h 6858000"/>
              <a:gd name="connsiteX410" fmla="*/ 1880391 w 7467600"/>
              <a:gd name="connsiteY410" fmla="*/ 6603796 h 6858000"/>
              <a:gd name="connsiteX411" fmla="*/ 1818273 w 7467600"/>
              <a:gd name="connsiteY411" fmla="*/ 6715729 h 6858000"/>
              <a:gd name="connsiteX412" fmla="*/ 1794691 w 7467600"/>
              <a:gd name="connsiteY412" fmla="*/ 6843239 h 6858000"/>
              <a:gd name="connsiteX413" fmla="*/ 1794914 w 7467600"/>
              <a:gd name="connsiteY413" fmla="*/ 6858000 h 6858000"/>
              <a:gd name="connsiteX414" fmla="*/ 1746128 w 7467600"/>
              <a:gd name="connsiteY414" fmla="*/ 6858000 h 6858000"/>
              <a:gd name="connsiteX415" fmla="*/ 1753934 w 7467600"/>
              <a:gd name="connsiteY415" fmla="*/ 6724796 h 6858000"/>
              <a:gd name="connsiteX416" fmla="*/ 1792053 w 7467600"/>
              <a:gd name="connsiteY416" fmla="*/ 6572396 h 6858000"/>
              <a:gd name="connsiteX417" fmla="*/ 1862248 w 7467600"/>
              <a:gd name="connsiteY417" fmla="*/ 6266397 h 6858000"/>
              <a:gd name="connsiteX418" fmla="*/ 1862250 w 7467600"/>
              <a:gd name="connsiteY418" fmla="*/ 6033531 h 6858000"/>
              <a:gd name="connsiteX419" fmla="*/ 1211999 w 7467600"/>
              <a:gd name="connsiteY419" fmla="*/ 6683610 h 6858000"/>
              <a:gd name="connsiteX420" fmla="*/ 1213266 w 7467600"/>
              <a:gd name="connsiteY420" fmla="*/ 6691947 h 6858000"/>
              <a:gd name="connsiteX421" fmla="*/ 1203370 w 7467600"/>
              <a:gd name="connsiteY421" fmla="*/ 6850676 h 6858000"/>
              <a:gd name="connsiteX422" fmla="*/ 1203671 w 7467600"/>
              <a:gd name="connsiteY422" fmla="*/ 6858000 h 6858000"/>
              <a:gd name="connsiteX423" fmla="*/ 1143180 w 7467600"/>
              <a:gd name="connsiteY423" fmla="*/ 6858000 h 6858000"/>
              <a:gd name="connsiteX424" fmla="*/ 1142176 w 7467600"/>
              <a:gd name="connsiteY424" fmla="*/ 6766045 h 6858000"/>
              <a:gd name="connsiteX425" fmla="*/ 1067484 w 7467600"/>
              <a:gd name="connsiteY425" fmla="*/ 6858000 h 6858000"/>
              <a:gd name="connsiteX426" fmla="*/ 953928 w 7467600"/>
              <a:gd name="connsiteY426" fmla="*/ 6858000 h 6858000"/>
              <a:gd name="connsiteX427" fmla="*/ 959715 w 7467600"/>
              <a:gd name="connsiteY427" fmla="*/ 6850185 h 6858000"/>
              <a:gd name="connsiteX428" fmla="*/ 1483788 w 7467600"/>
              <a:gd name="connsiteY428" fmla="*/ 6259174 h 6858000"/>
              <a:gd name="connsiteX429" fmla="*/ 1100671 w 7467600"/>
              <a:gd name="connsiteY429" fmla="*/ 6252137 h 6858000"/>
              <a:gd name="connsiteX430" fmla="*/ 1090144 w 7467600"/>
              <a:gd name="connsiteY430" fmla="*/ 6256748 h 6858000"/>
              <a:gd name="connsiteX431" fmla="*/ 1095872 w 7467600"/>
              <a:gd name="connsiteY431" fmla="*/ 6271892 h 6858000"/>
              <a:gd name="connsiteX432" fmla="*/ 262785 w 7467600"/>
              <a:gd name="connsiteY432" fmla="*/ 6845450 h 6858000"/>
              <a:gd name="connsiteX433" fmla="*/ 209968 w 7467600"/>
              <a:gd name="connsiteY433" fmla="*/ 6770713 h 6858000"/>
              <a:gd name="connsiteX434" fmla="*/ 873460 w 7467600"/>
              <a:gd name="connsiteY434" fmla="*/ 6253768 h 6858000"/>
              <a:gd name="connsiteX435" fmla="*/ 192686 w 7467600"/>
              <a:gd name="connsiteY435" fmla="*/ 5849257 h 6858000"/>
              <a:gd name="connsiteX436" fmla="*/ 4696 w 7467600"/>
              <a:gd name="connsiteY436" fmla="*/ 5697668 h 6858000"/>
              <a:gd name="connsiteX437" fmla="*/ 0 w 7467600"/>
              <a:gd name="connsiteY437" fmla="*/ 5689984 h 6858000"/>
              <a:gd name="connsiteX438" fmla="*/ 0 w 7467600"/>
              <a:gd name="connsiteY438" fmla="*/ 5513472 h 6858000"/>
              <a:gd name="connsiteX439" fmla="*/ 174101 w 7467600"/>
              <a:gd name="connsiteY439" fmla="*/ 5620277 h 6858000"/>
              <a:gd name="connsiteX440" fmla="*/ 891800 w 7467600"/>
              <a:gd name="connsiteY440" fmla="*/ 6036935 h 6858000"/>
              <a:gd name="connsiteX441" fmla="*/ 1072219 w 7467600"/>
              <a:gd name="connsiteY441" fmla="*/ 6169443 h 6858000"/>
              <a:gd name="connsiteX442" fmla="*/ 1074117 w 7467600"/>
              <a:gd name="connsiteY442" fmla="*/ 6170301 h 6858000"/>
              <a:gd name="connsiteX443" fmla="*/ 1083114 w 7467600"/>
              <a:gd name="connsiteY443" fmla="*/ 6174131 h 6858000"/>
              <a:gd name="connsiteX444" fmla="*/ 1543010 w 7467600"/>
              <a:gd name="connsiteY444" fmla="*/ 6191140 h 6858000"/>
              <a:gd name="connsiteX445" fmla="*/ 1551080 w 7467600"/>
              <a:gd name="connsiteY445" fmla="*/ 6195006 h 6858000"/>
              <a:gd name="connsiteX446" fmla="*/ 2345443 w 7467600"/>
              <a:gd name="connsiteY446" fmla="*/ 5549882 h 6858000"/>
              <a:gd name="connsiteX447" fmla="*/ 1721499 w 7467600"/>
              <a:gd name="connsiteY447" fmla="*/ 5599969 h 6858000"/>
              <a:gd name="connsiteX448" fmla="*/ 767716 w 7467600"/>
              <a:gd name="connsiteY448" fmla="*/ 5472768 h 6858000"/>
              <a:gd name="connsiteX449" fmla="*/ 722147 w 7467600"/>
              <a:gd name="connsiteY449" fmla="*/ 5393091 h 6858000"/>
              <a:gd name="connsiteX450" fmla="*/ 1485552 w 7467600"/>
              <a:gd name="connsiteY450" fmla="*/ 5313202 h 6858000"/>
              <a:gd name="connsiteX451" fmla="*/ 2143004 w 7467600"/>
              <a:gd name="connsiteY451" fmla="*/ 5402420 h 6858000"/>
              <a:gd name="connsiteX452" fmla="*/ 1933391 w 7467600"/>
              <a:gd name="connsiteY452" fmla="*/ 5156971 h 6858000"/>
              <a:gd name="connsiteX453" fmla="*/ 1827118 w 7467600"/>
              <a:gd name="connsiteY453" fmla="*/ 4968410 h 6858000"/>
              <a:gd name="connsiteX454" fmla="*/ 1837349 w 7467600"/>
              <a:gd name="connsiteY454" fmla="*/ 4956357 h 6858000"/>
              <a:gd name="connsiteX455" fmla="*/ 2162835 w 7467600"/>
              <a:gd name="connsiteY455" fmla="*/ 5187853 h 6858000"/>
              <a:gd name="connsiteX456" fmla="*/ 2257167 w 7467600"/>
              <a:gd name="connsiteY456" fmla="*/ 5462123 h 6858000"/>
              <a:gd name="connsiteX457" fmla="*/ 2261598 w 7467600"/>
              <a:gd name="connsiteY457" fmla="*/ 5467998 h 6858000"/>
              <a:gd name="connsiteX458" fmla="*/ 2437177 w 7467600"/>
              <a:gd name="connsiteY458" fmla="*/ 5479608 h 6858000"/>
              <a:gd name="connsiteX459" fmla="*/ 2445247 w 7467600"/>
              <a:gd name="connsiteY459" fmla="*/ 5483476 h 6858000"/>
              <a:gd name="connsiteX460" fmla="*/ 2743626 w 7467600"/>
              <a:gd name="connsiteY460" fmla="*/ 5304819 h 6858000"/>
              <a:gd name="connsiteX461" fmla="*/ 3048102 w 7467600"/>
              <a:gd name="connsiteY461" fmla="*/ 5150595 h 6858000"/>
              <a:gd name="connsiteX462" fmla="*/ 1799414 w 7467600"/>
              <a:gd name="connsiteY462" fmla="*/ 4694732 h 6858000"/>
              <a:gd name="connsiteX463" fmla="*/ 1771735 w 7467600"/>
              <a:gd name="connsiteY463" fmla="*/ 4619929 h 6858000"/>
              <a:gd name="connsiteX464" fmla="*/ 3104273 w 7467600"/>
              <a:gd name="connsiteY464" fmla="*/ 5076159 h 6858000"/>
              <a:gd name="connsiteX465" fmla="*/ 3113245 w 7467600"/>
              <a:gd name="connsiteY465" fmla="*/ 5090705 h 6858000"/>
              <a:gd name="connsiteX466" fmla="*/ 3126294 w 7467600"/>
              <a:gd name="connsiteY466" fmla="*/ 5114400 h 6858000"/>
              <a:gd name="connsiteX467" fmla="*/ 3937433 w 7467600"/>
              <a:gd name="connsiteY467" fmla="*/ 4830473 h 6858000"/>
              <a:gd name="connsiteX468" fmla="*/ 3590475 w 7467600"/>
              <a:gd name="connsiteY468" fmla="*/ 4597974 h 6858000"/>
              <a:gd name="connsiteX469" fmla="*/ 3100264 w 7467600"/>
              <a:gd name="connsiteY469" fmla="*/ 4579845 h 6858000"/>
              <a:gd name="connsiteX470" fmla="*/ 2183576 w 7467600"/>
              <a:gd name="connsiteY470" fmla="*/ 4227150 h 6858000"/>
              <a:gd name="connsiteX471" fmla="*/ 2151029 w 7467600"/>
              <a:gd name="connsiteY471" fmla="*/ 4146947 h 6858000"/>
              <a:gd name="connsiteX472" fmla="*/ 3563434 w 7467600"/>
              <a:gd name="connsiteY472" fmla="*/ 4469115 h 6858000"/>
              <a:gd name="connsiteX473" fmla="*/ 3177952 w 7467600"/>
              <a:gd name="connsiteY473" fmla="*/ 3657386 h 6858000"/>
              <a:gd name="connsiteX474" fmla="*/ 3189263 w 7467600"/>
              <a:gd name="connsiteY474" fmla="*/ 3625726 h 6858000"/>
              <a:gd name="connsiteX475" fmla="*/ 3560912 w 7467600"/>
              <a:gd name="connsiteY475" fmla="*/ 4079863 h 6858000"/>
              <a:gd name="connsiteX476" fmla="*/ 3626636 w 7467600"/>
              <a:gd name="connsiteY476" fmla="*/ 4512230 h 6858000"/>
              <a:gd name="connsiteX477" fmla="*/ 3653088 w 7467600"/>
              <a:gd name="connsiteY477" fmla="*/ 4521417 h 6858000"/>
              <a:gd name="connsiteX478" fmla="*/ 3988128 w 7467600"/>
              <a:gd name="connsiteY478" fmla="*/ 4817267 h 6858000"/>
              <a:gd name="connsiteX479" fmla="*/ 4830582 w 7467600"/>
              <a:gd name="connsiteY479" fmla="*/ 4676000 h 6858000"/>
              <a:gd name="connsiteX480" fmla="*/ 4830100 w 7467600"/>
              <a:gd name="connsiteY480" fmla="*/ 4675554 h 6858000"/>
              <a:gd name="connsiteX481" fmla="*/ 4036318 w 7467600"/>
              <a:gd name="connsiteY481" fmla="*/ 4147013 h 6858000"/>
              <a:gd name="connsiteX482" fmla="*/ 3432098 w 7467600"/>
              <a:gd name="connsiteY482" fmla="*/ 3537312 h 6858000"/>
              <a:gd name="connsiteX483" fmla="*/ 3446761 w 7467600"/>
              <a:gd name="connsiteY483" fmla="*/ 3461278 h 6858000"/>
              <a:gd name="connsiteX484" fmla="*/ 4419733 w 7467600"/>
              <a:gd name="connsiteY484" fmla="*/ 3963555 h 6858000"/>
              <a:gd name="connsiteX485" fmla="*/ 4781371 w 7467600"/>
              <a:gd name="connsiteY485" fmla="*/ 4458604 h 6858000"/>
              <a:gd name="connsiteX486" fmla="*/ 4780440 w 7467600"/>
              <a:gd name="connsiteY486" fmla="*/ 4470290 h 6858000"/>
              <a:gd name="connsiteX487" fmla="*/ 4898954 w 7467600"/>
              <a:gd name="connsiteY487" fmla="*/ 4662092 h 6858000"/>
              <a:gd name="connsiteX488" fmla="*/ 4900699 w 7467600"/>
              <a:gd name="connsiteY488" fmla="*/ 4670867 h 6858000"/>
              <a:gd name="connsiteX489" fmla="*/ 5714511 w 7467600"/>
              <a:gd name="connsiteY489" fmla="*/ 4663483 h 6858000"/>
              <a:gd name="connsiteX490" fmla="*/ 5464793 w 7467600"/>
              <a:gd name="connsiteY490" fmla="*/ 4393556 h 6858000"/>
              <a:gd name="connsiteX491" fmla="*/ 5461897 w 7467600"/>
              <a:gd name="connsiteY491" fmla="*/ 4390879 h 6858000"/>
              <a:gd name="connsiteX492" fmla="*/ 4294126 w 7467600"/>
              <a:gd name="connsiteY492" fmla="*/ 3303048 h 6858000"/>
              <a:gd name="connsiteX493" fmla="*/ 4305321 w 7467600"/>
              <a:gd name="connsiteY493" fmla="*/ 3256953 h 6858000"/>
              <a:gd name="connsiteX494" fmla="*/ 4949299 w 7467600"/>
              <a:gd name="connsiteY494" fmla="*/ 3766336 h 6858000"/>
              <a:gd name="connsiteX495" fmla="*/ 5291452 w 7467600"/>
              <a:gd name="connsiteY495" fmla="*/ 4076801 h 6858000"/>
              <a:gd name="connsiteX496" fmla="*/ 5434998 w 7467600"/>
              <a:gd name="connsiteY496" fmla="*/ 4254100 h 6858000"/>
              <a:gd name="connsiteX497" fmla="*/ 5351015 w 7467600"/>
              <a:gd name="connsiteY497" fmla="*/ 3760989 h 6858000"/>
              <a:gd name="connsiteX498" fmla="*/ 5413780 w 7467600"/>
              <a:gd name="connsiteY498" fmla="*/ 2966265 h 6858000"/>
              <a:gd name="connsiteX499" fmla="*/ 5425627 w 7467600"/>
              <a:gd name="connsiteY499" fmla="*/ 2954192 h 6858000"/>
              <a:gd name="connsiteX500" fmla="*/ 6604735 w 7467600"/>
              <a:gd name="connsiteY500" fmla="*/ 2041381 h 6858000"/>
              <a:gd name="connsiteX501" fmla="*/ 7204487 w 7467600"/>
              <a:gd name="connsiteY501" fmla="*/ 2742112 h 6858000"/>
              <a:gd name="connsiteX502" fmla="*/ 7131592 w 7467600"/>
              <a:gd name="connsiteY502" fmla="*/ 2672096 h 6858000"/>
              <a:gd name="connsiteX503" fmla="*/ 6996344 w 7467600"/>
              <a:gd name="connsiteY503" fmla="*/ 2518310 h 6858000"/>
              <a:gd name="connsiteX504" fmla="*/ 6735495 w 7467600"/>
              <a:gd name="connsiteY504" fmla="*/ 2196890 h 6858000"/>
              <a:gd name="connsiteX505" fmla="*/ 6721901 w 7467600"/>
              <a:gd name="connsiteY505" fmla="*/ 2179274 h 6858000"/>
              <a:gd name="connsiteX506" fmla="*/ 6604735 w 7467600"/>
              <a:gd name="connsiteY506" fmla="*/ 2041381 h 6858000"/>
              <a:gd name="connsiteX507" fmla="*/ 6591670 w 7467600"/>
              <a:gd name="connsiteY507" fmla="*/ 1988277 h 6858000"/>
              <a:gd name="connsiteX508" fmla="*/ 6747349 w 7467600"/>
              <a:gd name="connsiteY508" fmla="*/ 2160069 h 6858000"/>
              <a:gd name="connsiteX509" fmla="*/ 6760943 w 7467600"/>
              <a:gd name="connsiteY509" fmla="*/ 2177686 h 6858000"/>
              <a:gd name="connsiteX510" fmla="*/ 7021065 w 7467600"/>
              <a:gd name="connsiteY510" fmla="*/ 2498102 h 6858000"/>
              <a:gd name="connsiteX511" fmla="*/ 7155223 w 7467600"/>
              <a:gd name="connsiteY511" fmla="*/ 2650386 h 6858000"/>
              <a:gd name="connsiteX512" fmla="*/ 7203167 w 7467600"/>
              <a:gd name="connsiteY512" fmla="*/ 2697288 h 6858000"/>
              <a:gd name="connsiteX513" fmla="*/ 6937703 w 7467600"/>
              <a:gd name="connsiteY513" fmla="*/ 2321981 h 6858000"/>
              <a:gd name="connsiteX514" fmla="*/ 6591670 w 7467600"/>
              <a:gd name="connsiteY514" fmla="*/ 1988277 h 6858000"/>
              <a:gd name="connsiteX515" fmla="*/ 5798671 w 7467600"/>
              <a:gd name="connsiteY515" fmla="*/ 1981601 h 6858000"/>
              <a:gd name="connsiteX516" fmla="*/ 5754709 w 7467600"/>
              <a:gd name="connsiteY516" fmla="*/ 2071454 h 6858000"/>
              <a:gd name="connsiteX517" fmla="*/ 5763044 w 7467600"/>
              <a:gd name="connsiteY517" fmla="*/ 2842206 h 6858000"/>
              <a:gd name="connsiteX518" fmla="*/ 5764974 w 7467600"/>
              <a:gd name="connsiteY518" fmla="*/ 2799609 h 6858000"/>
              <a:gd name="connsiteX519" fmla="*/ 5767665 w 7467600"/>
              <a:gd name="connsiteY519" fmla="*/ 2666409 h 6858000"/>
              <a:gd name="connsiteX520" fmla="*/ 5763055 w 7467600"/>
              <a:gd name="connsiteY520" fmla="*/ 2579705 h 6858000"/>
              <a:gd name="connsiteX521" fmla="*/ 5758079 w 7467600"/>
              <a:gd name="connsiteY521" fmla="*/ 2492508 h 6858000"/>
              <a:gd name="connsiteX522" fmla="*/ 5779325 w 7467600"/>
              <a:gd name="connsiteY522" fmla="*/ 2197069 h 6858000"/>
              <a:gd name="connsiteX523" fmla="*/ 5798671 w 7467600"/>
              <a:gd name="connsiteY523" fmla="*/ 1981601 h 6858000"/>
              <a:gd name="connsiteX524" fmla="*/ 5829202 w 7467600"/>
              <a:gd name="connsiteY524" fmla="*/ 1971679 h 6858000"/>
              <a:gd name="connsiteX525" fmla="*/ 5809558 w 7467600"/>
              <a:gd name="connsiteY525" fmla="*/ 2198043 h 6858000"/>
              <a:gd name="connsiteX526" fmla="*/ 5788653 w 7467600"/>
              <a:gd name="connsiteY526" fmla="*/ 2489430 h 6858000"/>
              <a:gd name="connsiteX527" fmla="*/ 5793439 w 7467600"/>
              <a:gd name="connsiteY527" fmla="*/ 2575235 h 6858000"/>
              <a:gd name="connsiteX528" fmla="*/ 5796837 w 7467600"/>
              <a:gd name="connsiteY528" fmla="*/ 2637633 h 6858000"/>
              <a:gd name="connsiteX529" fmla="*/ 5818614 w 7467600"/>
              <a:gd name="connsiteY529" fmla="*/ 2473055 h 6858000"/>
              <a:gd name="connsiteX530" fmla="*/ 5829202 w 7467600"/>
              <a:gd name="connsiteY530" fmla="*/ 1971679 h 6858000"/>
              <a:gd name="connsiteX531" fmla="*/ 5911389 w 7467600"/>
              <a:gd name="connsiteY531" fmla="*/ 1898371 h 6858000"/>
              <a:gd name="connsiteX532" fmla="*/ 6237627 w 7467600"/>
              <a:gd name="connsiteY532" fmla="*/ 2231921 h 6858000"/>
              <a:gd name="connsiteX533" fmla="*/ 5911389 w 7467600"/>
              <a:gd name="connsiteY533" fmla="*/ 1898371 h 6858000"/>
              <a:gd name="connsiteX534" fmla="*/ 6944437 w 7467600"/>
              <a:gd name="connsiteY534" fmla="*/ 1575402 h 6858000"/>
              <a:gd name="connsiteX535" fmla="*/ 6304730 w 7467600"/>
              <a:gd name="connsiteY535" fmla="*/ 1766654 h 6858000"/>
              <a:gd name="connsiteX536" fmla="*/ 6944437 w 7467600"/>
              <a:gd name="connsiteY536" fmla="*/ 1575402 h 6858000"/>
              <a:gd name="connsiteX537" fmla="*/ 7019523 w 7467600"/>
              <a:gd name="connsiteY537" fmla="*/ 1519450 h 6858000"/>
              <a:gd name="connsiteX538" fmla="*/ 6298091 w 7467600"/>
              <a:gd name="connsiteY538" fmla="*/ 1737122 h 6858000"/>
              <a:gd name="connsiteX539" fmla="*/ 7019523 w 7467600"/>
              <a:gd name="connsiteY539" fmla="*/ 1519450 h 6858000"/>
              <a:gd name="connsiteX540" fmla="*/ 2399523 w 7467600"/>
              <a:gd name="connsiteY540" fmla="*/ 1428234 h 6858000"/>
              <a:gd name="connsiteX541" fmla="*/ 2224982 w 7467600"/>
              <a:gd name="connsiteY541" fmla="*/ 1826201 h 6858000"/>
              <a:gd name="connsiteX542" fmla="*/ 2096099 w 7467600"/>
              <a:gd name="connsiteY542" fmla="*/ 2345900 h 6858000"/>
              <a:gd name="connsiteX543" fmla="*/ 2283317 w 7467600"/>
              <a:gd name="connsiteY543" fmla="*/ 1796925 h 6858000"/>
              <a:gd name="connsiteX544" fmla="*/ 2399523 w 7467600"/>
              <a:gd name="connsiteY544" fmla="*/ 1428234 h 6858000"/>
              <a:gd name="connsiteX545" fmla="*/ 2448558 w 7467600"/>
              <a:gd name="connsiteY545" fmla="*/ 1373435 h 6858000"/>
              <a:gd name="connsiteX546" fmla="*/ 2312521 w 7467600"/>
              <a:gd name="connsiteY546" fmla="*/ 1806140 h 6858000"/>
              <a:gd name="connsiteX547" fmla="*/ 2127533 w 7467600"/>
              <a:gd name="connsiteY547" fmla="*/ 2348380 h 6858000"/>
              <a:gd name="connsiteX548" fmla="*/ 2358080 w 7467600"/>
              <a:gd name="connsiteY548" fmla="*/ 1866134 h 6858000"/>
              <a:gd name="connsiteX549" fmla="*/ 2407436 w 7467600"/>
              <a:gd name="connsiteY549" fmla="*/ 1651070 h 6858000"/>
              <a:gd name="connsiteX550" fmla="*/ 2448558 w 7467600"/>
              <a:gd name="connsiteY550" fmla="*/ 1373435 h 6858000"/>
              <a:gd name="connsiteX551" fmla="*/ 278707 w 7467600"/>
              <a:gd name="connsiteY551" fmla="*/ 1352270 h 6858000"/>
              <a:gd name="connsiteX552" fmla="*/ 321570 w 7467600"/>
              <a:gd name="connsiteY552" fmla="*/ 1861610 h 6858000"/>
              <a:gd name="connsiteX553" fmla="*/ 294281 w 7467600"/>
              <a:gd name="connsiteY553" fmla="*/ 1440658 h 6858000"/>
              <a:gd name="connsiteX554" fmla="*/ 278707 w 7467600"/>
              <a:gd name="connsiteY554" fmla="*/ 1352270 h 6858000"/>
              <a:gd name="connsiteX555" fmla="*/ 1423821 w 7467600"/>
              <a:gd name="connsiteY555" fmla="*/ 1351958 h 6858000"/>
              <a:gd name="connsiteX556" fmla="*/ 1638521 w 7467600"/>
              <a:gd name="connsiteY556" fmla="*/ 1908470 h 6858000"/>
              <a:gd name="connsiteX557" fmla="*/ 1754199 w 7467600"/>
              <a:gd name="connsiteY557" fmla="*/ 2149284 h 6858000"/>
              <a:gd name="connsiteX558" fmla="*/ 1908359 w 7467600"/>
              <a:gd name="connsiteY558" fmla="*/ 2364988 h 6858000"/>
              <a:gd name="connsiteX559" fmla="*/ 1647661 w 7467600"/>
              <a:gd name="connsiteY559" fmla="*/ 1825945 h 6858000"/>
              <a:gd name="connsiteX560" fmla="*/ 1423821 w 7467600"/>
              <a:gd name="connsiteY560" fmla="*/ 1351958 h 6858000"/>
              <a:gd name="connsiteX561" fmla="*/ 1431890 w 7467600"/>
              <a:gd name="connsiteY561" fmla="*/ 1306475 h 6858000"/>
              <a:gd name="connsiteX562" fmla="*/ 1507597 w 7467600"/>
              <a:gd name="connsiteY562" fmla="*/ 1446132 h 6858000"/>
              <a:gd name="connsiteX563" fmla="*/ 1674586 w 7467600"/>
              <a:gd name="connsiteY563" fmla="*/ 1813832 h 6858000"/>
              <a:gd name="connsiteX564" fmla="*/ 1815950 w 7467600"/>
              <a:gd name="connsiteY564" fmla="*/ 2128564 h 6858000"/>
              <a:gd name="connsiteX565" fmla="*/ 1984242 w 7467600"/>
              <a:gd name="connsiteY565" fmla="*/ 2430829 h 6858000"/>
              <a:gd name="connsiteX566" fmla="*/ 2014023 w 7467600"/>
              <a:gd name="connsiteY566" fmla="*/ 2450995 h 6858000"/>
              <a:gd name="connsiteX567" fmla="*/ 1747337 w 7467600"/>
              <a:gd name="connsiteY567" fmla="*/ 1855264 h 6858000"/>
              <a:gd name="connsiteX568" fmla="*/ 1533749 w 7467600"/>
              <a:gd name="connsiteY568" fmla="*/ 1478656 h 6858000"/>
              <a:gd name="connsiteX569" fmla="*/ 1431890 w 7467600"/>
              <a:gd name="connsiteY569" fmla="*/ 1306475 h 6858000"/>
              <a:gd name="connsiteX570" fmla="*/ 5052692 w 7467600"/>
              <a:gd name="connsiteY570" fmla="*/ 1292994 h 6858000"/>
              <a:gd name="connsiteX571" fmla="*/ 5200661 w 7467600"/>
              <a:gd name="connsiteY571" fmla="*/ 1635186 h 6858000"/>
              <a:gd name="connsiteX572" fmla="*/ 5297138 w 7467600"/>
              <a:gd name="connsiteY572" fmla="*/ 1906351 h 6858000"/>
              <a:gd name="connsiteX573" fmla="*/ 5052692 w 7467600"/>
              <a:gd name="connsiteY573" fmla="*/ 1292994 h 6858000"/>
              <a:gd name="connsiteX574" fmla="*/ 5009948 w 7467600"/>
              <a:gd name="connsiteY574" fmla="*/ 1273619 h 6858000"/>
              <a:gd name="connsiteX575" fmla="*/ 5121777 w 7467600"/>
              <a:gd name="connsiteY575" fmla="*/ 1654213 h 6858000"/>
              <a:gd name="connsiteX576" fmla="*/ 5293545 w 7467600"/>
              <a:gd name="connsiteY576" fmla="*/ 2072247 h 6858000"/>
              <a:gd name="connsiteX577" fmla="*/ 5294042 w 7467600"/>
              <a:gd name="connsiteY577" fmla="*/ 2065019 h 6858000"/>
              <a:gd name="connsiteX578" fmla="*/ 5171936 w 7467600"/>
              <a:gd name="connsiteY578" fmla="*/ 1647613 h 6858000"/>
              <a:gd name="connsiteX579" fmla="*/ 5009948 w 7467600"/>
              <a:gd name="connsiteY579" fmla="*/ 1273619 h 6858000"/>
              <a:gd name="connsiteX580" fmla="*/ 655236 w 7467600"/>
              <a:gd name="connsiteY580" fmla="*/ 1268632 h 6858000"/>
              <a:gd name="connsiteX581" fmla="*/ 839521 w 7467600"/>
              <a:gd name="connsiteY581" fmla="*/ 1685315 h 6858000"/>
              <a:gd name="connsiteX582" fmla="*/ 1109416 w 7467600"/>
              <a:gd name="connsiteY582" fmla="*/ 2061663 h 6858000"/>
              <a:gd name="connsiteX583" fmla="*/ 1298300 w 7467600"/>
              <a:gd name="connsiteY583" fmla="*/ 2247742 h 6858000"/>
              <a:gd name="connsiteX584" fmla="*/ 1125871 w 7467600"/>
              <a:gd name="connsiteY584" fmla="*/ 1989513 h 6858000"/>
              <a:gd name="connsiteX585" fmla="*/ 981574 w 7467600"/>
              <a:gd name="connsiteY585" fmla="*/ 1783157 h 6858000"/>
              <a:gd name="connsiteX586" fmla="*/ 922198 w 7467600"/>
              <a:gd name="connsiteY586" fmla="*/ 1677437 h 6858000"/>
              <a:gd name="connsiteX587" fmla="*/ 869293 w 7467600"/>
              <a:gd name="connsiteY587" fmla="*/ 1583214 h 6858000"/>
              <a:gd name="connsiteX588" fmla="*/ 751431 w 7467600"/>
              <a:gd name="connsiteY588" fmla="*/ 1405731 h 6858000"/>
              <a:gd name="connsiteX589" fmla="*/ 655236 w 7467600"/>
              <a:gd name="connsiteY589" fmla="*/ 1268632 h 6858000"/>
              <a:gd name="connsiteX590" fmla="*/ 6516292 w 7467600"/>
              <a:gd name="connsiteY590" fmla="*/ 1263064 h 6858000"/>
              <a:gd name="connsiteX591" fmla="*/ 5736320 w 7467600"/>
              <a:gd name="connsiteY591" fmla="*/ 1501803 h 6858000"/>
              <a:gd name="connsiteX592" fmla="*/ 6516292 w 7467600"/>
              <a:gd name="connsiteY592" fmla="*/ 1263064 h 6858000"/>
              <a:gd name="connsiteX593" fmla="*/ 291466 w 7467600"/>
              <a:gd name="connsiteY593" fmla="*/ 1250369 h 6858000"/>
              <a:gd name="connsiteX594" fmla="*/ 323180 w 7467600"/>
              <a:gd name="connsiteY594" fmla="*/ 1435283 h 6858000"/>
              <a:gd name="connsiteX595" fmla="*/ 349381 w 7467600"/>
              <a:gd name="connsiteY595" fmla="*/ 1875041 h 6858000"/>
              <a:gd name="connsiteX596" fmla="*/ 374363 w 7467600"/>
              <a:gd name="connsiteY596" fmla="*/ 1506494 h 6858000"/>
              <a:gd name="connsiteX597" fmla="*/ 302168 w 7467600"/>
              <a:gd name="connsiteY597" fmla="*/ 1274495 h 6858000"/>
              <a:gd name="connsiteX598" fmla="*/ 291466 w 7467600"/>
              <a:gd name="connsiteY598" fmla="*/ 1250369 h 6858000"/>
              <a:gd name="connsiteX599" fmla="*/ 678222 w 7467600"/>
              <a:gd name="connsiteY599" fmla="*/ 1248670 h 6858000"/>
              <a:gd name="connsiteX600" fmla="*/ 775536 w 7467600"/>
              <a:gd name="connsiteY600" fmla="*/ 1388015 h 6858000"/>
              <a:gd name="connsiteX601" fmla="*/ 894529 w 7467600"/>
              <a:gd name="connsiteY601" fmla="*/ 1567739 h 6858000"/>
              <a:gd name="connsiteX602" fmla="*/ 948000 w 7467600"/>
              <a:gd name="connsiteY602" fmla="*/ 1663088 h 6858000"/>
              <a:gd name="connsiteX603" fmla="*/ 1006812 w 7467600"/>
              <a:gd name="connsiteY603" fmla="*/ 1767683 h 6858000"/>
              <a:gd name="connsiteX604" fmla="*/ 1149133 w 7467600"/>
              <a:gd name="connsiteY604" fmla="*/ 1971513 h 6858000"/>
              <a:gd name="connsiteX605" fmla="*/ 1333952 w 7467600"/>
              <a:gd name="connsiteY605" fmla="*/ 2251620 h 6858000"/>
              <a:gd name="connsiteX606" fmla="*/ 1337329 w 7467600"/>
              <a:gd name="connsiteY606" fmla="*/ 2258350 h 6858000"/>
              <a:gd name="connsiteX607" fmla="*/ 1014726 w 7467600"/>
              <a:gd name="connsiteY607" fmla="*/ 1615556 h 6858000"/>
              <a:gd name="connsiteX608" fmla="*/ 678222 w 7467600"/>
              <a:gd name="connsiteY608" fmla="*/ 1248670 h 6858000"/>
              <a:gd name="connsiteX609" fmla="*/ 6691602 w 7467600"/>
              <a:gd name="connsiteY609" fmla="*/ 1140573 h 6858000"/>
              <a:gd name="connsiteX610" fmla="*/ 6571100 w 7467600"/>
              <a:gd name="connsiteY610" fmla="*/ 1183662 h 6858000"/>
              <a:gd name="connsiteX611" fmla="*/ 6241687 w 7467600"/>
              <a:gd name="connsiteY611" fmla="*/ 1257600 h 6858000"/>
              <a:gd name="connsiteX612" fmla="*/ 5693009 w 7467600"/>
              <a:gd name="connsiteY612" fmla="*/ 1478256 h 6858000"/>
              <a:gd name="connsiteX613" fmla="*/ 6548420 w 7467600"/>
              <a:gd name="connsiteY613" fmla="*/ 1214599 h 6858000"/>
              <a:gd name="connsiteX614" fmla="*/ 6605473 w 7467600"/>
              <a:gd name="connsiteY614" fmla="*/ 1184686 h 6858000"/>
              <a:gd name="connsiteX615" fmla="*/ 6691602 w 7467600"/>
              <a:gd name="connsiteY615" fmla="*/ 1140573 h 6858000"/>
              <a:gd name="connsiteX616" fmla="*/ 4002475 w 7467600"/>
              <a:gd name="connsiteY616" fmla="*/ 1037802 h 6858000"/>
              <a:gd name="connsiteX617" fmla="*/ 4000324 w 7467600"/>
              <a:gd name="connsiteY617" fmla="*/ 1039362 h 6858000"/>
              <a:gd name="connsiteX618" fmla="*/ 4002862 w 7467600"/>
              <a:gd name="connsiteY618" fmla="*/ 1042866 h 6858000"/>
              <a:gd name="connsiteX619" fmla="*/ 4002475 w 7467600"/>
              <a:gd name="connsiteY619" fmla="*/ 1037802 h 6858000"/>
              <a:gd name="connsiteX620" fmla="*/ 506322 w 7467600"/>
              <a:gd name="connsiteY620" fmla="*/ 1020997 h 6858000"/>
              <a:gd name="connsiteX621" fmla="*/ 533068 w 7467600"/>
              <a:gd name="connsiteY621" fmla="*/ 1029409 h 6858000"/>
              <a:gd name="connsiteX622" fmla="*/ 1232525 w 7467600"/>
              <a:gd name="connsiteY622" fmla="*/ 1804675 h 6858000"/>
              <a:gd name="connsiteX623" fmla="*/ 1388858 w 7467600"/>
              <a:gd name="connsiteY623" fmla="*/ 2368011 h 6858000"/>
              <a:gd name="connsiteX624" fmla="*/ 1384098 w 7467600"/>
              <a:gd name="connsiteY624" fmla="*/ 2378125 h 6858000"/>
              <a:gd name="connsiteX625" fmla="*/ 1425393 w 7467600"/>
              <a:gd name="connsiteY625" fmla="*/ 2589124 h 6858000"/>
              <a:gd name="connsiteX626" fmla="*/ 1424001 w 7467600"/>
              <a:gd name="connsiteY626" fmla="*/ 2597541 h 6858000"/>
              <a:gd name="connsiteX627" fmla="*/ 2152729 w 7467600"/>
              <a:gd name="connsiteY627" fmla="*/ 2864487 h 6858000"/>
              <a:gd name="connsiteX628" fmla="*/ 2020609 w 7467600"/>
              <a:gd name="connsiteY628" fmla="*/ 2539671 h 6858000"/>
              <a:gd name="connsiteX629" fmla="*/ 2018920 w 7467600"/>
              <a:gd name="connsiteY629" fmla="*/ 2536309 h 6858000"/>
              <a:gd name="connsiteX630" fmla="*/ 1342441 w 7467600"/>
              <a:gd name="connsiteY630" fmla="*/ 1173017 h 6858000"/>
              <a:gd name="connsiteX631" fmla="*/ 1367925 w 7467600"/>
              <a:gd name="connsiteY631" fmla="*/ 1135648 h 6858000"/>
              <a:gd name="connsiteX632" fmla="*/ 1771401 w 7467600"/>
              <a:gd name="connsiteY632" fmla="*/ 1806673 h 6858000"/>
              <a:gd name="connsiteX633" fmla="*/ 1972385 w 7467600"/>
              <a:gd name="connsiteY633" fmla="*/ 2198735 h 6858000"/>
              <a:gd name="connsiteX634" fmla="*/ 2040892 w 7467600"/>
              <a:gd name="connsiteY634" fmla="*/ 2405205 h 6858000"/>
              <a:gd name="connsiteX635" fmla="*/ 2131689 w 7467600"/>
              <a:gd name="connsiteY635" fmla="*/ 1936926 h 6858000"/>
              <a:gd name="connsiteX636" fmla="*/ 2454820 w 7467600"/>
              <a:gd name="connsiteY636" fmla="*/ 1248808 h 6858000"/>
              <a:gd name="connsiteX637" fmla="*/ 2492512 w 7467600"/>
              <a:gd name="connsiteY637" fmla="*/ 1302920 h 6858000"/>
              <a:gd name="connsiteX638" fmla="*/ 2081216 w 7467600"/>
              <a:gd name="connsiteY638" fmla="*/ 2527513 h 6858000"/>
              <a:gd name="connsiteX639" fmla="*/ 2081211 w 7467600"/>
              <a:gd name="connsiteY639" fmla="*/ 2528916 h 6858000"/>
              <a:gd name="connsiteX640" fmla="*/ 2199067 w 7467600"/>
              <a:gd name="connsiteY640" fmla="*/ 2884061 h 6858000"/>
              <a:gd name="connsiteX641" fmla="*/ 3192586 w 7467600"/>
              <a:gd name="connsiteY641" fmla="*/ 3411496 h 6858000"/>
              <a:gd name="connsiteX642" fmla="*/ 3182620 w 7467600"/>
              <a:gd name="connsiteY642" fmla="*/ 3483279 h 6858000"/>
              <a:gd name="connsiteX643" fmla="*/ 2435119 w 7467600"/>
              <a:gd name="connsiteY643" fmla="*/ 3080173 h 6858000"/>
              <a:gd name="connsiteX644" fmla="*/ 2410152 w 7467600"/>
              <a:gd name="connsiteY644" fmla="*/ 3063751 h 6858000"/>
              <a:gd name="connsiteX645" fmla="*/ 2408099 w 7467600"/>
              <a:gd name="connsiteY645" fmla="*/ 3064403 h 6858000"/>
              <a:gd name="connsiteX646" fmla="*/ 2407218 w 7467600"/>
              <a:gd name="connsiteY646" fmla="*/ 3070324 h 6858000"/>
              <a:gd name="connsiteX647" fmla="*/ 2380138 w 7467600"/>
              <a:gd name="connsiteY647" fmla="*/ 3099341 h 6858000"/>
              <a:gd name="connsiteX648" fmla="*/ 1765923 w 7467600"/>
              <a:gd name="connsiteY648" fmla="*/ 3581043 h 6858000"/>
              <a:gd name="connsiteX649" fmla="*/ 1702258 w 7467600"/>
              <a:gd name="connsiteY649" fmla="*/ 3612286 h 6858000"/>
              <a:gd name="connsiteX650" fmla="*/ 1538370 w 7467600"/>
              <a:gd name="connsiteY650" fmla="*/ 3811804 h 6858000"/>
              <a:gd name="connsiteX651" fmla="*/ 542867 w 7467600"/>
              <a:gd name="connsiteY651" fmla="*/ 4944092 h 6858000"/>
              <a:gd name="connsiteX652" fmla="*/ 515800 w 7467600"/>
              <a:gd name="connsiteY652" fmla="*/ 4862180 h 6858000"/>
              <a:gd name="connsiteX653" fmla="*/ 909145 w 7467600"/>
              <a:gd name="connsiteY653" fmla="*/ 4199225 h 6858000"/>
              <a:gd name="connsiteX654" fmla="*/ 1214067 w 7467600"/>
              <a:gd name="connsiteY654" fmla="*/ 3908561 h 6858000"/>
              <a:gd name="connsiteX655" fmla="*/ 640967 w 7467600"/>
              <a:gd name="connsiteY655" fmla="*/ 4105601 h 6858000"/>
              <a:gd name="connsiteX656" fmla="*/ 112563 w 7467600"/>
              <a:gd name="connsiteY656" fmla="*/ 4396952 h 6858000"/>
              <a:gd name="connsiteX657" fmla="*/ 0 w 7467600"/>
              <a:gd name="connsiteY657" fmla="*/ 4466006 h 6858000"/>
              <a:gd name="connsiteX658" fmla="*/ 0 w 7467600"/>
              <a:gd name="connsiteY658" fmla="*/ 4233763 h 6858000"/>
              <a:gd name="connsiteX659" fmla="*/ 36881 w 7467600"/>
              <a:gd name="connsiteY659" fmla="*/ 4200118 h 6858000"/>
              <a:gd name="connsiteX660" fmla="*/ 910534 w 7467600"/>
              <a:gd name="connsiteY660" fmla="*/ 3629753 h 6858000"/>
              <a:gd name="connsiteX661" fmla="*/ 1578717 w 7467600"/>
              <a:gd name="connsiteY661" fmla="*/ 3575982 h 6858000"/>
              <a:gd name="connsiteX662" fmla="*/ 2338780 w 7467600"/>
              <a:gd name="connsiteY662" fmla="*/ 3033725 h 6858000"/>
              <a:gd name="connsiteX663" fmla="*/ 1807991 w 7467600"/>
              <a:gd name="connsiteY663" fmla="*/ 2807184 h 6858000"/>
              <a:gd name="connsiteX664" fmla="*/ 1416358 w 7467600"/>
              <a:gd name="connsiteY664" fmla="*/ 3112571 h 6858000"/>
              <a:gd name="connsiteX665" fmla="*/ 939066 w 7467600"/>
              <a:gd name="connsiteY665" fmla="*/ 3378798 h 6858000"/>
              <a:gd name="connsiteX666" fmla="*/ 115099 w 7467600"/>
              <a:gd name="connsiteY666" fmla="*/ 3607650 h 6858000"/>
              <a:gd name="connsiteX667" fmla="*/ 97284 w 7467600"/>
              <a:gd name="connsiteY667" fmla="*/ 3520393 h 6858000"/>
              <a:gd name="connsiteX668" fmla="*/ 922050 w 7467600"/>
              <a:gd name="connsiteY668" fmla="*/ 3074867 h 6858000"/>
              <a:gd name="connsiteX669" fmla="*/ 1405265 w 7467600"/>
              <a:gd name="connsiteY669" fmla="*/ 3016319 h 6858000"/>
              <a:gd name="connsiteX670" fmla="*/ 1407512 w 7467600"/>
              <a:gd name="connsiteY670" fmla="*/ 3018001 h 6858000"/>
              <a:gd name="connsiteX671" fmla="*/ 1726266 w 7467600"/>
              <a:gd name="connsiteY671" fmla="*/ 2777274 h 6858000"/>
              <a:gd name="connsiteX672" fmla="*/ 625390 w 7467600"/>
              <a:gd name="connsiteY672" fmla="*/ 2514541 h 6858000"/>
              <a:gd name="connsiteX673" fmla="*/ 619799 w 7467600"/>
              <a:gd name="connsiteY673" fmla="*/ 2527180 h 6858000"/>
              <a:gd name="connsiteX674" fmla="*/ 310030 w 7467600"/>
              <a:gd name="connsiteY674" fmla="*/ 2771818 h 6858000"/>
              <a:gd name="connsiteX675" fmla="*/ 173877 w 7467600"/>
              <a:gd name="connsiteY675" fmla="*/ 2937056 h 6858000"/>
              <a:gd name="connsiteX676" fmla="*/ 77889 w 7467600"/>
              <a:gd name="connsiteY676" fmla="*/ 3138440 h 6858000"/>
              <a:gd name="connsiteX677" fmla="*/ 0 w 7467600"/>
              <a:gd name="connsiteY677" fmla="*/ 3271395 h 6858000"/>
              <a:gd name="connsiteX678" fmla="*/ 0 w 7467600"/>
              <a:gd name="connsiteY678" fmla="*/ 3153002 h 6858000"/>
              <a:gd name="connsiteX679" fmla="*/ 2386 w 7467600"/>
              <a:gd name="connsiteY679" fmla="*/ 3149203 h 6858000"/>
              <a:gd name="connsiteX680" fmla="*/ 89753 w 7467600"/>
              <a:gd name="connsiteY680" fmla="*/ 2987702 h 6858000"/>
              <a:gd name="connsiteX681" fmla="*/ 76869 w 7467600"/>
              <a:gd name="connsiteY681" fmla="*/ 3005404 h 6858000"/>
              <a:gd name="connsiteX682" fmla="*/ 32049 w 7467600"/>
              <a:gd name="connsiteY682" fmla="*/ 3065814 h 6858000"/>
              <a:gd name="connsiteX683" fmla="*/ 0 w 7467600"/>
              <a:gd name="connsiteY683" fmla="*/ 3108744 h 6858000"/>
              <a:gd name="connsiteX684" fmla="*/ 0 w 7467600"/>
              <a:gd name="connsiteY684" fmla="*/ 3058059 h 6858000"/>
              <a:gd name="connsiteX685" fmla="*/ 7610 w 7467600"/>
              <a:gd name="connsiteY685" fmla="*/ 3047889 h 6858000"/>
              <a:gd name="connsiteX686" fmla="*/ 52419 w 7467600"/>
              <a:gd name="connsiteY686" fmla="*/ 2987479 h 6858000"/>
              <a:gd name="connsiteX687" fmla="*/ 59142 w 7467600"/>
              <a:gd name="connsiteY687" fmla="*/ 2978488 h 6858000"/>
              <a:gd name="connsiteX688" fmla="*/ 0 w 7467600"/>
              <a:gd name="connsiteY688" fmla="*/ 3015334 h 6858000"/>
              <a:gd name="connsiteX689" fmla="*/ 0 w 7467600"/>
              <a:gd name="connsiteY689" fmla="*/ 2914286 h 6858000"/>
              <a:gd name="connsiteX690" fmla="*/ 36383 w 7467600"/>
              <a:gd name="connsiteY690" fmla="*/ 2901128 h 6858000"/>
              <a:gd name="connsiteX691" fmla="*/ 156329 w 7467600"/>
              <a:gd name="connsiteY691" fmla="*/ 2840533 h 6858000"/>
              <a:gd name="connsiteX692" fmla="*/ 358355 w 7467600"/>
              <a:gd name="connsiteY692" fmla="*/ 2620471 h 6858000"/>
              <a:gd name="connsiteX693" fmla="*/ 510577 w 7467600"/>
              <a:gd name="connsiteY693" fmla="*/ 2501244 h 6858000"/>
              <a:gd name="connsiteX694" fmla="*/ 211967 w 7467600"/>
              <a:gd name="connsiteY694" fmla="*/ 2479171 h 6858000"/>
              <a:gd name="connsiteX695" fmla="*/ 0 w 7467600"/>
              <a:gd name="connsiteY695" fmla="*/ 2476398 h 6858000"/>
              <a:gd name="connsiteX696" fmla="*/ 0 w 7467600"/>
              <a:gd name="connsiteY696" fmla="*/ 2389189 h 6858000"/>
              <a:gd name="connsiteX697" fmla="*/ 103062 w 7467600"/>
              <a:gd name="connsiteY697" fmla="*/ 2389518 h 6858000"/>
              <a:gd name="connsiteX698" fmla="*/ 510734 w 7467600"/>
              <a:gd name="connsiteY698" fmla="*/ 2416201 h 6858000"/>
              <a:gd name="connsiteX699" fmla="*/ 279257 w 7467600"/>
              <a:gd name="connsiteY699" fmla="*/ 2092102 h 6858000"/>
              <a:gd name="connsiteX700" fmla="*/ 65265 w 7467600"/>
              <a:gd name="connsiteY700" fmla="*/ 2006049 h 6858000"/>
              <a:gd name="connsiteX701" fmla="*/ 0 w 7467600"/>
              <a:gd name="connsiteY701" fmla="*/ 1982532 h 6858000"/>
              <a:gd name="connsiteX702" fmla="*/ 0 w 7467600"/>
              <a:gd name="connsiteY702" fmla="*/ 1912789 h 6858000"/>
              <a:gd name="connsiteX703" fmla="*/ 97460 w 7467600"/>
              <a:gd name="connsiteY703" fmla="*/ 1953725 h 6858000"/>
              <a:gd name="connsiteX704" fmla="*/ 221272 w 7467600"/>
              <a:gd name="connsiteY704" fmla="*/ 1980766 h 6858000"/>
              <a:gd name="connsiteX705" fmla="*/ 116765 w 7467600"/>
              <a:gd name="connsiteY705" fmla="*/ 1911033 h 6858000"/>
              <a:gd name="connsiteX706" fmla="*/ 16405 w 7467600"/>
              <a:gd name="connsiteY706" fmla="*/ 1803412 h 6858000"/>
              <a:gd name="connsiteX707" fmla="*/ 0 w 7467600"/>
              <a:gd name="connsiteY707" fmla="*/ 1784777 h 6858000"/>
              <a:gd name="connsiteX708" fmla="*/ 0 w 7467600"/>
              <a:gd name="connsiteY708" fmla="*/ 1740082 h 6858000"/>
              <a:gd name="connsiteX709" fmla="*/ 39394 w 7467600"/>
              <a:gd name="connsiteY709" fmla="*/ 1784856 h 6858000"/>
              <a:gd name="connsiteX710" fmla="*/ 135813 w 7467600"/>
              <a:gd name="connsiteY710" fmla="*/ 1888838 h 6858000"/>
              <a:gd name="connsiteX711" fmla="*/ 242575 w 7467600"/>
              <a:gd name="connsiteY711" fmla="*/ 1958841 h 6858000"/>
              <a:gd name="connsiteX712" fmla="*/ 82197 w 7467600"/>
              <a:gd name="connsiteY712" fmla="*/ 1754826 h 6858000"/>
              <a:gd name="connsiteX713" fmla="*/ 0 w 7467600"/>
              <a:gd name="connsiteY713" fmla="*/ 1679650 h 6858000"/>
              <a:gd name="connsiteX714" fmla="*/ 0 w 7467600"/>
              <a:gd name="connsiteY714" fmla="*/ 1602463 h 6858000"/>
              <a:gd name="connsiteX715" fmla="*/ 84689 w 7467600"/>
              <a:gd name="connsiteY715" fmla="*/ 1677442 h 6858000"/>
              <a:gd name="connsiteX716" fmla="*/ 298437 w 7467600"/>
              <a:gd name="connsiteY716" fmla="*/ 1968019 h 6858000"/>
              <a:gd name="connsiteX717" fmla="*/ 227269 w 7467600"/>
              <a:gd name="connsiteY717" fmla="*/ 1114064 h 6858000"/>
              <a:gd name="connsiteX718" fmla="*/ 248003 w 7467600"/>
              <a:gd name="connsiteY718" fmla="*/ 1089613 h 6858000"/>
              <a:gd name="connsiteX719" fmla="*/ 427020 w 7467600"/>
              <a:gd name="connsiteY719" fmla="*/ 1619803 h 6858000"/>
              <a:gd name="connsiteX720" fmla="*/ 340345 w 7467600"/>
              <a:gd name="connsiteY720" fmla="*/ 2027739 h 6858000"/>
              <a:gd name="connsiteX721" fmla="*/ 360865 w 7467600"/>
              <a:gd name="connsiteY721" fmla="*/ 2044827 h 6858000"/>
              <a:gd name="connsiteX722" fmla="*/ 560414 w 7467600"/>
              <a:gd name="connsiteY722" fmla="*/ 2421457 h 6858000"/>
              <a:gd name="connsiteX723" fmla="*/ 1359703 w 7467600"/>
              <a:gd name="connsiteY723" fmla="*/ 2578554 h 6858000"/>
              <a:gd name="connsiteX724" fmla="*/ 1359422 w 7467600"/>
              <a:gd name="connsiteY724" fmla="*/ 2577994 h 6858000"/>
              <a:gd name="connsiteX725" fmla="*/ 828701 w 7467600"/>
              <a:gd name="connsiteY725" fmla="*/ 1839520 h 6858000"/>
              <a:gd name="connsiteX726" fmla="*/ 494427 w 7467600"/>
              <a:gd name="connsiteY726" fmla="*/ 1092333 h 6858000"/>
              <a:gd name="connsiteX727" fmla="*/ 506322 w 7467600"/>
              <a:gd name="connsiteY727" fmla="*/ 1020997 h 6858000"/>
              <a:gd name="connsiteX728" fmla="*/ 4570198 w 7467600"/>
              <a:gd name="connsiteY728" fmla="*/ 978081 h 6858000"/>
              <a:gd name="connsiteX729" fmla="*/ 4523691 w 7467600"/>
              <a:gd name="connsiteY729" fmla="*/ 1127776 h 6858000"/>
              <a:gd name="connsiteX730" fmla="*/ 4509875 w 7467600"/>
              <a:gd name="connsiteY730" fmla="*/ 1167552 h 6858000"/>
              <a:gd name="connsiteX731" fmla="*/ 4478168 w 7467600"/>
              <a:gd name="connsiteY731" fmla="*/ 1260735 h 6858000"/>
              <a:gd name="connsiteX732" fmla="*/ 4409309 w 7467600"/>
              <a:gd name="connsiteY732" fmla="*/ 1666996 h 6858000"/>
              <a:gd name="connsiteX733" fmla="*/ 4370031 w 7467600"/>
              <a:gd name="connsiteY733" fmla="*/ 1955666 h 6858000"/>
              <a:gd name="connsiteX734" fmla="*/ 4570198 w 7467600"/>
              <a:gd name="connsiteY734" fmla="*/ 978081 h 6858000"/>
              <a:gd name="connsiteX735" fmla="*/ 4557898 w 7467600"/>
              <a:gd name="connsiteY735" fmla="*/ 900011 h 6858000"/>
              <a:gd name="connsiteX736" fmla="*/ 4344840 w 7467600"/>
              <a:gd name="connsiteY736" fmla="*/ 1922038 h 6858000"/>
              <a:gd name="connsiteX737" fmla="*/ 4378710 w 7467600"/>
              <a:gd name="connsiteY737" fmla="*/ 1665516 h 6858000"/>
              <a:gd name="connsiteX738" fmla="*/ 4448798 w 7467600"/>
              <a:gd name="connsiteY738" fmla="*/ 1253024 h 6858000"/>
              <a:gd name="connsiteX739" fmla="*/ 4480315 w 7467600"/>
              <a:gd name="connsiteY739" fmla="*/ 1158454 h 6858000"/>
              <a:gd name="connsiteX740" fmla="*/ 4494133 w 7467600"/>
              <a:gd name="connsiteY740" fmla="*/ 1118676 h 6858000"/>
              <a:gd name="connsiteX741" fmla="*/ 4557898 w 7467600"/>
              <a:gd name="connsiteY741" fmla="*/ 900011 h 6858000"/>
              <a:gd name="connsiteX742" fmla="*/ 5870151 w 7467600"/>
              <a:gd name="connsiteY742" fmla="*/ 898890 h 6858000"/>
              <a:gd name="connsiteX743" fmla="*/ 5861335 w 7467600"/>
              <a:gd name="connsiteY743" fmla="*/ 899177 h 6858000"/>
              <a:gd name="connsiteX744" fmla="*/ 5843702 w 7467600"/>
              <a:gd name="connsiteY744" fmla="*/ 899748 h 6858000"/>
              <a:gd name="connsiteX745" fmla="*/ 5651107 w 7467600"/>
              <a:gd name="connsiteY745" fmla="*/ 920306 h 6858000"/>
              <a:gd name="connsiteX746" fmla="*/ 5459407 w 7467600"/>
              <a:gd name="connsiteY746" fmla="*/ 940975 h 6858000"/>
              <a:gd name="connsiteX747" fmla="*/ 5374846 w 7467600"/>
              <a:gd name="connsiteY747" fmla="*/ 941988 h 6858000"/>
              <a:gd name="connsiteX748" fmla="*/ 5256105 w 7467600"/>
              <a:gd name="connsiteY748" fmla="*/ 945632 h 6858000"/>
              <a:gd name="connsiteX749" fmla="*/ 5107071 w 7467600"/>
              <a:gd name="connsiteY749" fmla="*/ 969720 h 6858000"/>
              <a:gd name="connsiteX750" fmla="*/ 4998681 w 7467600"/>
              <a:gd name="connsiteY750" fmla="*/ 988771 h 6858000"/>
              <a:gd name="connsiteX751" fmla="*/ 5870151 w 7467600"/>
              <a:gd name="connsiteY751" fmla="*/ 898890 h 6858000"/>
              <a:gd name="connsiteX752" fmla="*/ 5504425 w 7467600"/>
              <a:gd name="connsiteY752" fmla="*/ 848067 h 6858000"/>
              <a:gd name="connsiteX753" fmla="*/ 4968849 w 7467600"/>
              <a:gd name="connsiteY753" fmla="*/ 962318 h 6858000"/>
              <a:gd name="connsiteX754" fmla="*/ 5104039 w 7467600"/>
              <a:gd name="connsiteY754" fmla="*/ 940634 h 6858000"/>
              <a:gd name="connsiteX755" fmla="*/ 5256311 w 7467600"/>
              <a:gd name="connsiteY755" fmla="*/ 916490 h 6858000"/>
              <a:gd name="connsiteX756" fmla="*/ 5377381 w 7467600"/>
              <a:gd name="connsiteY756" fmla="*/ 912671 h 6858000"/>
              <a:gd name="connsiteX757" fmla="*/ 5460148 w 7467600"/>
              <a:gd name="connsiteY757" fmla="*/ 911442 h 6858000"/>
              <a:gd name="connsiteX758" fmla="*/ 5648971 w 7467600"/>
              <a:gd name="connsiteY758" fmla="*/ 891331 h 6858000"/>
              <a:gd name="connsiteX759" fmla="*/ 5844807 w 7467600"/>
              <a:gd name="connsiteY759" fmla="*/ 870718 h 6858000"/>
              <a:gd name="connsiteX760" fmla="*/ 5862975 w 7467600"/>
              <a:gd name="connsiteY760" fmla="*/ 869756 h 6858000"/>
              <a:gd name="connsiteX761" fmla="*/ 5920887 w 7467600"/>
              <a:gd name="connsiteY761" fmla="*/ 865929 h 6858000"/>
              <a:gd name="connsiteX762" fmla="*/ 5504425 w 7467600"/>
              <a:gd name="connsiteY762" fmla="*/ 848067 h 6858000"/>
              <a:gd name="connsiteX763" fmla="*/ 3607114 w 7467600"/>
              <a:gd name="connsiteY763" fmla="*/ 467441 h 6858000"/>
              <a:gd name="connsiteX764" fmla="*/ 3296242 w 7467600"/>
              <a:gd name="connsiteY764" fmla="*/ 807991 h 6858000"/>
              <a:gd name="connsiteX765" fmla="*/ 3174674 w 7467600"/>
              <a:gd name="connsiteY765" fmla="*/ 919759 h 6858000"/>
              <a:gd name="connsiteX766" fmla="*/ 3042978 w 7467600"/>
              <a:gd name="connsiteY766" fmla="*/ 1054894 h 6858000"/>
              <a:gd name="connsiteX767" fmla="*/ 2968914 w 7467600"/>
              <a:gd name="connsiteY767" fmla="*/ 1133756 h 6858000"/>
              <a:gd name="connsiteX768" fmla="*/ 3103823 w 7467600"/>
              <a:gd name="connsiteY768" fmla="*/ 1026814 h 6858000"/>
              <a:gd name="connsiteX769" fmla="*/ 3607114 w 7467600"/>
              <a:gd name="connsiteY769" fmla="*/ 467441 h 6858000"/>
              <a:gd name="connsiteX770" fmla="*/ 3744487 w 7467600"/>
              <a:gd name="connsiteY770" fmla="*/ 383136 h 6858000"/>
              <a:gd name="connsiteX771" fmla="*/ 3970213 w 7467600"/>
              <a:gd name="connsiteY771" fmla="*/ 995559 h 6858000"/>
              <a:gd name="connsiteX772" fmla="*/ 3744487 w 7467600"/>
              <a:gd name="connsiteY772" fmla="*/ 383136 h 6858000"/>
              <a:gd name="connsiteX773" fmla="*/ 3624562 w 7467600"/>
              <a:gd name="connsiteY773" fmla="*/ 367041 h 6858000"/>
              <a:gd name="connsiteX774" fmla="*/ 3489712 w 7467600"/>
              <a:gd name="connsiteY774" fmla="*/ 485386 h 6858000"/>
              <a:gd name="connsiteX775" fmla="*/ 3182994 w 7467600"/>
              <a:gd name="connsiteY775" fmla="*/ 828265 h 6858000"/>
              <a:gd name="connsiteX776" fmla="*/ 2892114 w 7467600"/>
              <a:gd name="connsiteY776" fmla="*/ 1172635 h 6858000"/>
              <a:gd name="connsiteX777" fmla="*/ 3021459 w 7467600"/>
              <a:gd name="connsiteY777" fmla="*/ 1035385 h 6858000"/>
              <a:gd name="connsiteX778" fmla="*/ 3153873 w 7467600"/>
              <a:gd name="connsiteY778" fmla="*/ 898971 h 6858000"/>
              <a:gd name="connsiteX779" fmla="*/ 3276511 w 7467600"/>
              <a:gd name="connsiteY779" fmla="*/ 786423 h 6858000"/>
              <a:gd name="connsiteX780" fmla="*/ 3584154 w 7467600"/>
              <a:gd name="connsiteY780" fmla="*/ 448218 h 6858000"/>
              <a:gd name="connsiteX781" fmla="*/ 3624562 w 7467600"/>
              <a:gd name="connsiteY781" fmla="*/ 367041 h 6858000"/>
              <a:gd name="connsiteX782" fmla="*/ 3766672 w 7467600"/>
              <a:gd name="connsiteY782" fmla="*/ 359429 h 6858000"/>
              <a:gd name="connsiteX783" fmla="*/ 3996338 w 7467600"/>
              <a:gd name="connsiteY783" fmla="*/ 968237 h 6858000"/>
              <a:gd name="connsiteX784" fmla="*/ 3766672 w 7467600"/>
              <a:gd name="connsiteY784" fmla="*/ 359429 h 6858000"/>
              <a:gd name="connsiteX785" fmla="*/ 5805386 w 7467600"/>
              <a:gd name="connsiteY785" fmla="*/ 239240 h 6858000"/>
              <a:gd name="connsiteX786" fmla="*/ 5736947 w 7467600"/>
              <a:gd name="connsiteY786" fmla="*/ 261367 h 6858000"/>
              <a:gd name="connsiteX787" fmla="*/ 5427012 w 7467600"/>
              <a:gd name="connsiteY787" fmla="*/ 311272 h 6858000"/>
              <a:gd name="connsiteX788" fmla="*/ 5147818 w 7467600"/>
              <a:gd name="connsiteY788" fmla="*/ 322112 h 6858000"/>
              <a:gd name="connsiteX789" fmla="*/ 5060854 w 7467600"/>
              <a:gd name="connsiteY789" fmla="*/ 311882 h 6858000"/>
              <a:gd name="connsiteX790" fmla="*/ 4945989 w 7467600"/>
              <a:gd name="connsiteY790" fmla="*/ 300516 h 6858000"/>
              <a:gd name="connsiteX791" fmla="*/ 5410479 w 7467600"/>
              <a:gd name="connsiteY791" fmla="*/ 348434 h 6858000"/>
              <a:gd name="connsiteX792" fmla="*/ 5805386 w 7467600"/>
              <a:gd name="connsiteY792" fmla="*/ 239240 h 6858000"/>
              <a:gd name="connsiteX793" fmla="*/ 5905192 w 7467600"/>
              <a:gd name="connsiteY793" fmla="*/ 163079 h 6858000"/>
              <a:gd name="connsiteX794" fmla="*/ 5865655 w 7467600"/>
              <a:gd name="connsiteY794" fmla="*/ 171901 h 6858000"/>
              <a:gd name="connsiteX795" fmla="*/ 5259740 w 7467600"/>
              <a:gd name="connsiteY795" fmla="*/ 257013 h 6858000"/>
              <a:gd name="connsiteX796" fmla="*/ 5208466 w 7467600"/>
              <a:gd name="connsiteY796" fmla="*/ 257550 h 6858000"/>
              <a:gd name="connsiteX797" fmla="*/ 4980204 w 7467600"/>
              <a:gd name="connsiteY797" fmla="*/ 271903 h 6858000"/>
              <a:gd name="connsiteX798" fmla="*/ 5068068 w 7467600"/>
              <a:gd name="connsiteY798" fmla="*/ 282244 h 6858000"/>
              <a:gd name="connsiteX799" fmla="*/ 5153231 w 7467600"/>
              <a:gd name="connsiteY799" fmla="*/ 292240 h 6858000"/>
              <a:gd name="connsiteX800" fmla="*/ 5426491 w 7467600"/>
              <a:gd name="connsiteY800" fmla="*/ 281128 h 6858000"/>
              <a:gd name="connsiteX801" fmla="*/ 5731212 w 7467600"/>
              <a:gd name="connsiteY801" fmla="*/ 231951 h 6858000"/>
              <a:gd name="connsiteX802" fmla="*/ 5905192 w 7467600"/>
              <a:gd name="connsiteY802" fmla="*/ 163079 h 6858000"/>
              <a:gd name="connsiteX803" fmla="*/ 5944437 w 7467600"/>
              <a:gd name="connsiteY803" fmla="*/ 113829 h 6858000"/>
              <a:gd name="connsiteX804" fmla="*/ 5825032 w 7467600"/>
              <a:gd name="connsiteY804" fmla="*/ 146405 h 6858000"/>
              <a:gd name="connsiteX805" fmla="*/ 4955599 w 7467600"/>
              <a:gd name="connsiteY805" fmla="*/ 247008 h 6858000"/>
              <a:gd name="connsiteX806" fmla="*/ 5210104 w 7467600"/>
              <a:gd name="connsiteY806" fmla="*/ 228123 h 6858000"/>
              <a:gd name="connsiteX807" fmla="*/ 5261015 w 7467600"/>
              <a:gd name="connsiteY807" fmla="*/ 227087 h 6858000"/>
              <a:gd name="connsiteX808" fmla="*/ 5861181 w 7467600"/>
              <a:gd name="connsiteY808" fmla="*/ 143093 h 6858000"/>
              <a:gd name="connsiteX809" fmla="*/ 5961252 w 7467600"/>
              <a:gd name="connsiteY809" fmla="*/ 114820 h 6858000"/>
              <a:gd name="connsiteX810" fmla="*/ 5944437 w 7467600"/>
              <a:gd name="connsiteY810" fmla="*/ 113829 h 6858000"/>
              <a:gd name="connsiteX811" fmla="*/ 3882765 w 7467600"/>
              <a:gd name="connsiteY811" fmla="*/ 0 h 6858000"/>
              <a:gd name="connsiteX812" fmla="*/ 3995099 w 7467600"/>
              <a:gd name="connsiteY812" fmla="*/ 0 h 6858000"/>
              <a:gd name="connsiteX813" fmla="*/ 4163818 w 7467600"/>
              <a:gd name="connsiteY813" fmla="*/ 234104 h 6858000"/>
              <a:gd name="connsiteX814" fmla="*/ 4172099 w 7467600"/>
              <a:gd name="connsiteY814" fmla="*/ 234207 h 6858000"/>
              <a:gd name="connsiteX815" fmla="*/ 4784282 w 7467600"/>
              <a:gd name="connsiteY815" fmla="*/ 276561 h 6858000"/>
              <a:gd name="connsiteX816" fmla="*/ 4801687 w 7467600"/>
              <a:gd name="connsiteY816" fmla="*/ 267764 h 6858000"/>
              <a:gd name="connsiteX817" fmla="*/ 6082788 w 7467600"/>
              <a:gd name="connsiteY817" fmla="*/ 64119 h 6858000"/>
              <a:gd name="connsiteX818" fmla="*/ 6099442 w 7467600"/>
              <a:gd name="connsiteY818" fmla="*/ 82568 h 6858000"/>
              <a:gd name="connsiteX819" fmla="*/ 4804137 w 7467600"/>
              <a:gd name="connsiteY819" fmla="*/ 320931 h 6858000"/>
              <a:gd name="connsiteX820" fmla="*/ 4227047 w 7467600"/>
              <a:gd name="connsiteY820" fmla="*/ 313415 h 6858000"/>
              <a:gd name="connsiteX821" fmla="*/ 4346041 w 7467600"/>
              <a:gd name="connsiteY821" fmla="*/ 456086 h 6858000"/>
              <a:gd name="connsiteX822" fmla="*/ 4870967 w 7467600"/>
              <a:gd name="connsiteY822" fmla="*/ 963061 h 6858000"/>
              <a:gd name="connsiteX823" fmla="*/ 4889647 w 7467600"/>
              <a:gd name="connsiteY823" fmla="*/ 957147 h 6858000"/>
              <a:gd name="connsiteX824" fmla="*/ 5422504 w 7467600"/>
              <a:gd name="connsiteY824" fmla="*/ 805191 h 6858000"/>
              <a:gd name="connsiteX825" fmla="*/ 6087656 w 7467600"/>
              <a:gd name="connsiteY825" fmla="*/ 826703 h 6858000"/>
              <a:gd name="connsiteX826" fmla="*/ 6058717 w 7467600"/>
              <a:gd name="connsiteY826" fmla="*/ 865992 h 6858000"/>
              <a:gd name="connsiteX827" fmla="*/ 4974153 w 7467600"/>
              <a:gd name="connsiteY827" fmla="*/ 1045456 h 6858000"/>
              <a:gd name="connsiteX828" fmla="*/ 5627835 w 7467600"/>
              <a:gd name="connsiteY828" fmla="*/ 1472077 h 6858000"/>
              <a:gd name="connsiteX829" fmla="*/ 5629817 w 7467600"/>
              <a:gd name="connsiteY829" fmla="*/ 1471412 h 6858000"/>
              <a:gd name="connsiteX830" fmla="*/ 5634124 w 7467600"/>
              <a:gd name="connsiteY830" fmla="*/ 1470572 h 6858000"/>
              <a:gd name="connsiteX831" fmla="*/ 5755832 w 7467600"/>
              <a:gd name="connsiteY831" fmla="*/ 1383886 h 6858000"/>
              <a:gd name="connsiteX832" fmla="*/ 6014186 w 7467600"/>
              <a:gd name="connsiteY832" fmla="*/ 1279799 h 6858000"/>
              <a:gd name="connsiteX833" fmla="*/ 6901619 w 7467600"/>
              <a:gd name="connsiteY833" fmla="*/ 1047874 h 6858000"/>
              <a:gd name="connsiteX834" fmla="*/ 6931566 w 7467600"/>
              <a:gd name="connsiteY834" fmla="*/ 1062034 h 6858000"/>
              <a:gd name="connsiteX835" fmla="*/ 5790982 w 7467600"/>
              <a:gd name="connsiteY835" fmla="*/ 1561380 h 6858000"/>
              <a:gd name="connsiteX836" fmla="*/ 6188971 w 7467600"/>
              <a:gd name="connsiteY836" fmla="*/ 1755168 h 6858000"/>
              <a:gd name="connsiteX837" fmla="*/ 6202446 w 7467600"/>
              <a:gd name="connsiteY837" fmla="*/ 1752268 h 6858000"/>
              <a:gd name="connsiteX838" fmla="*/ 7179560 w 7467600"/>
              <a:gd name="connsiteY838" fmla="*/ 1467551 h 6858000"/>
              <a:gd name="connsiteX839" fmla="*/ 7158730 w 7467600"/>
              <a:gd name="connsiteY839" fmla="*/ 1507835 h 6858000"/>
              <a:gd name="connsiteX840" fmla="*/ 6326959 w 7467600"/>
              <a:gd name="connsiteY840" fmla="*/ 1817686 h 6858000"/>
              <a:gd name="connsiteX841" fmla="*/ 6537433 w 7467600"/>
              <a:gd name="connsiteY841" fmla="*/ 1907790 h 6858000"/>
              <a:gd name="connsiteX842" fmla="*/ 6550221 w 7467600"/>
              <a:gd name="connsiteY842" fmla="*/ 1910729 h 6858000"/>
              <a:gd name="connsiteX843" fmla="*/ 6964438 w 7467600"/>
              <a:gd name="connsiteY843" fmla="*/ 2209505 h 6858000"/>
              <a:gd name="connsiteX844" fmla="*/ 7367862 w 7467600"/>
              <a:gd name="connsiteY844" fmla="*/ 2806833 h 6858000"/>
              <a:gd name="connsiteX845" fmla="*/ 7364329 w 7467600"/>
              <a:gd name="connsiteY845" fmla="*/ 2826907 h 6858000"/>
              <a:gd name="connsiteX846" fmla="*/ 7290545 w 7467600"/>
              <a:gd name="connsiteY846" fmla="*/ 2850663 h 6858000"/>
              <a:gd name="connsiteX847" fmla="*/ 6472036 w 7467600"/>
              <a:gd name="connsiteY847" fmla="*/ 1959003 h 6858000"/>
              <a:gd name="connsiteX848" fmla="*/ 5792897 w 7467600"/>
              <a:gd name="connsiteY848" fmla="*/ 1647747 h 6858000"/>
              <a:gd name="connsiteX849" fmla="*/ 5842751 w 7467600"/>
              <a:gd name="connsiteY849" fmla="*/ 1816112 h 6858000"/>
              <a:gd name="connsiteX850" fmla="*/ 5847424 w 7467600"/>
              <a:gd name="connsiteY850" fmla="*/ 1815776 h 6858000"/>
              <a:gd name="connsiteX851" fmla="*/ 6399821 w 7467600"/>
              <a:gd name="connsiteY851" fmla="*/ 2344799 h 6858000"/>
              <a:gd name="connsiteX852" fmla="*/ 6323232 w 7467600"/>
              <a:gd name="connsiteY852" fmla="*/ 2389634 h 6858000"/>
              <a:gd name="connsiteX853" fmla="*/ 5942958 w 7467600"/>
              <a:gd name="connsiteY853" fmla="*/ 2077708 h 6858000"/>
              <a:gd name="connsiteX854" fmla="*/ 5921559 w 7467600"/>
              <a:gd name="connsiteY854" fmla="*/ 2378596 h 6858000"/>
              <a:gd name="connsiteX855" fmla="*/ 5817651 w 7467600"/>
              <a:gd name="connsiteY855" fmla="*/ 3023919 h 6858000"/>
              <a:gd name="connsiteX856" fmla="*/ 5729634 w 7467600"/>
              <a:gd name="connsiteY856" fmla="*/ 3051849 h 6858000"/>
              <a:gd name="connsiteX857" fmla="*/ 5611018 w 7467600"/>
              <a:gd name="connsiteY857" fmla="*/ 2316769 h 6858000"/>
              <a:gd name="connsiteX858" fmla="*/ 5687608 w 7467600"/>
              <a:gd name="connsiteY858" fmla="*/ 2039972 h 6858000"/>
              <a:gd name="connsiteX859" fmla="*/ 5657554 w 7467600"/>
              <a:gd name="connsiteY859" fmla="*/ 1576445 h 6858000"/>
              <a:gd name="connsiteX860" fmla="*/ 5150475 w 7467600"/>
              <a:gd name="connsiteY860" fmla="*/ 1274012 h 6858000"/>
              <a:gd name="connsiteX861" fmla="*/ 5349142 w 7467600"/>
              <a:gd name="connsiteY861" fmla="*/ 2204405 h 6858000"/>
              <a:gd name="connsiteX862" fmla="*/ 5262214 w 7467600"/>
              <a:gd name="connsiteY862" fmla="*/ 2233836 h 6858000"/>
              <a:gd name="connsiteX863" fmla="*/ 4981539 w 7467600"/>
              <a:gd name="connsiteY863" fmla="*/ 1542201 h 6858000"/>
              <a:gd name="connsiteX864" fmla="*/ 4958461 w 7467600"/>
              <a:gd name="connsiteY864" fmla="*/ 1136957 h 6858000"/>
              <a:gd name="connsiteX865" fmla="*/ 4655015 w 7467600"/>
              <a:gd name="connsiteY865" fmla="*/ 891426 h 6858000"/>
              <a:gd name="connsiteX866" fmla="*/ 4348002 w 7467600"/>
              <a:gd name="connsiteY866" fmla="*/ 2205895 h 6858000"/>
              <a:gd name="connsiteX867" fmla="*/ 4262250 w 7467600"/>
              <a:gd name="connsiteY867" fmla="*/ 2219972 h 6858000"/>
              <a:gd name="connsiteX868" fmla="*/ 4550611 w 7467600"/>
              <a:gd name="connsiteY868" fmla="*/ 817540 h 6858000"/>
              <a:gd name="connsiteX869" fmla="*/ 4564418 w 7467600"/>
              <a:gd name="connsiteY869" fmla="*/ 808293 h 6858000"/>
              <a:gd name="connsiteX870" fmla="*/ 4266388 w 7467600"/>
              <a:gd name="connsiteY870" fmla="*/ 500083 h 6858000"/>
              <a:gd name="connsiteX871" fmla="*/ 4032842 w 7467600"/>
              <a:gd name="connsiteY871" fmla="*/ 211809 h 6858000"/>
              <a:gd name="connsiteX872" fmla="*/ 3882765 w 7467600"/>
              <a:gd name="connsiteY872" fmla="*/ 0 h 6858000"/>
              <a:gd name="connsiteX873" fmla="*/ 3721337 w 7467600"/>
              <a:gd name="connsiteY873" fmla="*/ 0 h 6858000"/>
              <a:gd name="connsiteX874" fmla="*/ 3797544 w 7467600"/>
              <a:gd name="connsiteY874" fmla="*/ 0 h 6858000"/>
              <a:gd name="connsiteX875" fmla="*/ 3775734 w 7467600"/>
              <a:gd name="connsiteY875" fmla="*/ 95131 h 6858000"/>
              <a:gd name="connsiteX876" fmla="*/ 3724807 w 7467600"/>
              <a:gd name="connsiteY876" fmla="*/ 272257 h 6858000"/>
              <a:gd name="connsiteX877" fmla="*/ 3726844 w 7467600"/>
              <a:gd name="connsiteY877" fmla="*/ 282988 h 6858000"/>
              <a:gd name="connsiteX878" fmla="*/ 3742664 w 7467600"/>
              <a:gd name="connsiteY878" fmla="*/ 279918 h 6858000"/>
              <a:gd name="connsiteX879" fmla="*/ 4103910 w 7467600"/>
              <a:gd name="connsiteY879" fmla="*/ 1161917 h 6858000"/>
              <a:gd name="connsiteX880" fmla="*/ 4020269 w 7467600"/>
              <a:gd name="connsiteY880" fmla="*/ 1200406 h 6858000"/>
              <a:gd name="connsiteX881" fmla="*/ 3674882 w 7467600"/>
              <a:gd name="connsiteY881" fmla="*/ 488524 h 6858000"/>
              <a:gd name="connsiteX882" fmla="*/ 3132682 w 7467600"/>
              <a:gd name="connsiteY882" fmla="*/ 1072284 h 6858000"/>
              <a:gd name="connsiteX883" fmla="*/ 2716346 w 7467600"/>
              <a:gd name="connsiteY883" fmla="*/ 1276376 h 6858000"/>
              <a:gd name="connsiteX884" fmla="*/ 2716772 w 7467600"/>
              <a:gd name="connsiteY884" fmla="*/ 1255462 h 6858000"/>
              <a:gd name="connsiteX885" fmla="*/ 3471096 w 7467600"/>
              <a:gd name="connsiteY885" fmla="*/ 437072 h 6858000"/>
              <a:gd name="connsiteX886" fmla="*/ 3639057 w 7467600"/>
              <a:gd name="connsiteY886" fmla="*/ 286334 h 6858000"/>
              <a:gd name="connsiteX887" fmla="*/ 3640309 w 7467600"/>
              <a:gd name="connsiteY887" fmla="*/ 284664 h 6858000"/>
              <a:gd name="connsiteX888" fmla="*/ 3646022 w 7467600"/>
              <a:gd name="connsiteY888" fmla="*/ 276711 h 6858000"/>
              <a:gd name="connsiteX889" fmla="*/ 3707943 w 7467600"/>
              <a:gd name="connsiteY889" fmla="*/ 65958 h 6858000"/>
              <a:gd name="connsiteX890" fmla="*/ 3721337 w 7467600"/>
              <a:gd name="connsiteY890" fmla="*/ 0 h 6858000"/>
              <a:gd name="connsiteX891" fmla="*/ 2867960 w 7467600"/>
              <a:gd name="connsiteY891" fmla="*/ 0 h 6858000"/>
              <a:gd name="connsiteX892" fmla="*/ 2926351 w 7467600"/>
              <a:gd name="connsiteY892" fmla="*/ 0 h 6858000"/>
              <a:gd name="connsiteX893" fmla="*/ 2902823 w 7467600"/>
              <a:gd name="connsiteY893" fmla="*/ 262929 h 6858000"/>
              <a:gd name="connsiteX894" fmla="*/ 2940663 w 7467600"/>
              <a:gd name="connsiteY894" fmla="*/ 140884 h 6858000"/>
              <a:gd name="connsiteX895" fmla="*/ 2947039 w 7467600"/>
              <a:gd name="connsiteY895" fmla="*/ 122524 h 6858000"/>
              <a:gd name="connsiteX896" fmla="*/ 2984316 w 7467600"/>
              <a:gd name="connsiteY896" fmla="*/ 0 h 6858000"/>
              <a:gd name="connsiteX897" fmla="*/ 3016114 w 7467600"/>
              <a:gd name="connsiteY897" fmla="*/ 0 h 6858000"/>
              <a:gd name="connsiteX898" fmla="*/ 2979949 w 7467600"/>
              <a:gd name="connsiteY898" fmla="*/ 119274 h 6858000"/>
              <a:gd name="connsiteX899" fmla="*/ 3023879 w 7467600"/>
              <a:gd name="connsiteY899" fmla="*/ 0 h 6858000"/>
              <a:gd name="connsiteX900" fmla="*/ 3105400 w 7467600"/>
              <a:gd name="connsiteY900" fmla="*/ 0 h 6858000"/>
              <a:gd name="connsiteX901" fmla="*/ 3094669 w 7467600"/>
              <a:gd name="connsiteY901" fmla="*/ 30308 h 6858000"/>
              <a:gd name="connsiteX902" fmla="*/ 2901945 w 7467600"/>
              <a:gd name="connsiteY902" fmla="*/ 466538 h 6858000"/>
              <a:gd name="connsiteX903" fmla="*/ 2815209 w 7467600"/>
              <a:gd name="connsiteY903" fmla="*/ 497361 h 6858000"/>
              <a:gd name="connsiteX904" fmla="*/ 2844845 w 7467600"/>
              <a:gd name="connsiteY904" fmla="*/ 127638 h 6858000"/>
              <a:gd name="connsiteX905" fmla="*/ 2867960 w 7467600"/>
              <a:gd name="connsiteY905" fmla="*/ 0 h 6858000"/>
              <a:gd name="connsiteX906" fmla="*/ 1057230 w 7467600"/>
              <a:gd name="connsiteY906" fmla="*/ 0 h 6858000"/>
              <a:gd name="connsiteX907" fmla="*/ 1111003 w 7467600"/>
              <a:gd name="connsiteY907" fmla="*/ 0 h 6858000"/>
              <a:gd name="connsiteX908" fmla="*/ 1125553 w 7467600"/>
              <a:gd name="connsiteY908" fmla="*/ 52588 h 6858000"/>
              <a:gd name="connsiteX909" fmla="*/ 1304276 w 7467600"/>
              <a:gd name="connsiteY909" fmla="*/ 476275 h 6858000"/>
              <a:gd name="connsiteX910" fmla="*/ 1492066 w 7467600"/>
              <a:gd name="connsiteY910" fmla="*/ 886333 h 6858000"/>
              <a:gd name="connsiteX911" fmla="*/ 1423698 w 7467600"/>
              <a:gd name="connsiteY911" fmla="*/ 710817 h 6858000"/>
              <a:gd name="connsiteX912" fmla="*/ 1357609 w 7467600"/>
              <a:gd name="connsiteY912" fmla="*/ 532892 h 6858000"/>
              <a:gd name="connsiteX913" fmla="*/ 1309550 w 7467600"/>
              <a:gd name="connsiteY913" fmla="*/ 374031 h 6858000"/>
              <a:gd name="connsiteX914" fmla="*/ 1193673 w 7467600"/>
              <a:gd name="connsiteY914" fmla="*/ 49533 h 6858000"/>
              <a:gd name="connsiteX915" fmla="*/ 1164391 w 7467600"/>
              <a:gd name="connsiteY915" fmla="*/ 0 h 6858000"/>
              <a:gd name="connsiteX916" fmla="*/ 1200666 w 7467600"/>
              <a:gd name="connsiteY916" fmla="*/ 0 h 6858000"/>
              <a:gd name="connsiteX917" fmla="*/ 1223408 w 7467600"/>
              <a:gd name="connsiteY917" fmla="*/ 38996 h 6858000"/>
              <a:gd name="connsiteX918" fmla="*/ 1339635 w 7467600"/>
              <a:gd name="connsiteY918" fmla="*/ 365517 h 6858000"/>
              <a:gd name="connsiteX919" fmla="*/ 1387469 w 7467600"/>
              <a:gd name="connsiteY919" fmla="*/ 523079 h 6858000"/>
              <a:gd name="connsiteX920" fmla="*/ 1452685 w 7467600"/>
              <a:gd name="connsiteY920" fmla="*/ 699806 h 6858000"/>
              <a:gd name="connsiteX921" fmla="*/ 1492092 w 7467600"/>
              <a:gd name="connsiteY921" fmla="*/ 800424 h 6858000"/>
              <a:gd name="connsiteX922" fmla="*/ 1455302 w 7467600"/>
              <a:gd name="connsiteY922" fmla="*/ 632913 h 6858000"/>
              <a:gd name="connsiteX923" fmla="*/ 1222336 w 7467600"/>
              <a:gd name="connsiteY923" fmla="*/ 9480 h 6858000"/>
              <a:gd name="connsiteX924" fmla="*/ 1214634 w 7467600"/>
              <a:gd name="connsiteY924" fmla="*/ 0 h 6858000"/>
              <a:gd name="connsiteX925" fmla="*/ 1289827 w 7467600"/>
              <a:gd name="connsiteY925" fmla="*/ 0 h 6858000"/>
              <a:gd name="connsiteX926" fmla="*/ 1321076 w 7467600"/>
              <a:gd name="connsiteY926" fmla="*/ 59722 h 6858000"/>
              <a:gd name="connsiteX927" fmla="*/ 1512579 w 7467600"/>
              <a:gd name="connsiteY927" fmla="*/ 626441 h 6858000"/>
              <a:gd name="connsiteX928" fmla="*/ 1506076 w 7467600"/>
              <a:gd name="connsiteY928" fmla="*/ 1089289 h 6858000"/>
              <a:gd name="connsiteX929" fmla="*/ 1486346 w 7467600"/>
              <a:gd name="connsiteY929" fmla="*/ 1079919 h 6858000"/>
              <a:gd name="connsiteX930" fmla="*/ 1070511 w 7467600"/>
              <a:gd name="connsiteY930" fmla="*/ 48609 h 6858000"/>
              <a:gd name="connsiteX931" fmla="*/ 1057230 w 7467600"/>
              <a:gd name="connsiteY931" fmla="*/ 0 h 6858000"/>
              <a:gd name="connsiteX932" fmla="*/ 43151 w 7467600"/>
              <a:gd name="connsiteY932" fmla="*/ 0 h 6858000"/>
              <a:gd name="connsiteX933" fmla="*/ 95283 w 7467600"/>
              <a:gd name="connsiteY933" fmla="*/ 0 h 6858000"/>
              <a:gd name="connsiteX934" fmla="*/ 300708 w 7467600"/>
              <a:gd name="connsiteY934" fmla="*/ 154571 h 6858000"/>
              <a:gd name="connsiteX935" fmla="*/ 530414 w 7467600"/>
              <a:gd name="connsiteY935" fmla="*/ 354673 h 6858000"/>
              <a:gd name="connsiteX936" fmla="*/ 333785 w 7467600"/>
              <a:gd name="connsiteY936" fmla="*/ 161564 h 6858000"/>
              <a:gd name="connsiteX937" fmla="*/ 147005 w 7467600"/>
              <a:gd name="connsiteY937" fmla="*/ 0 h 6858000"/>
              <a:gd name="connsiteX938" fmla="*/ 272509 w 7467600"/>
              <a:gd name="connsiteY938" fmla="*/ 0 h 6858000"/>
              <a:gd name="connsiteX939" fmla="*/ 326276 w 7467600"/>
              <a:gd name="connsiteY939" fmla="*/ 45847 h 6858000"/>
              <a:gd name="connsiteX940" fmla="*/ 823759 w 7467600"/>
              <a:gd name="connsiteY940" fmla="*/ 574145 h 6858000"/>
              <a:gd name="connsiteX941" fmla="*/ 811254 w 7467600"/>
              <a:gd name="connsiteY941" fmla="*/ 665546 h 6858000"/>
              <a:gd name="connsiteX942" fmla="*/ 154042 w 7467600"/>
              <a:gd name="connsiteY942" fmla="*/ 261522 h 6858000"/>
              <a:gd name="connsiteX943" fmla="*/ 13550 w 7467600"/>
              <a:gd name="connsiteY943" fmla="*/ 158423 h 6858000"/>
              <a:gd name="connsiteX944" fmla="*/ 0 w 7467600"/>
              <a:gd name="connsiteY944" fmla="*/ 146618 h 6858000"/>
              <a:gd name="connsiteX945" fmla="*/ 0 w 7467600"/>
              <a:gd name="connsiteY945" fmla="*/ 59161 h 6858000"/>
              <a:gd name="connsiteX946" fmla="*/ 45427 w 7467600"/>
              <a:gd name="connsiteY946" fmla="*/ 101078 h 6858000"/>
              <a:gd name="connsiteX947" fmla="*/ 630103 w 7467600"/>
              <a:gd name="connsiteY947" fmla="*/ 485885 h 6858000"/>
              <a:gd name="connsiteX948" fmla="*/ 532040 w 7467600"/>
              <a:gd name="connsiteY948" fmla="*/ 399359 h 6858000"/>
              <a:gd name="connsiteX949" fmla="*/ 517618 w 7467600"/>
              <a:gd name="connsiteY949" fmla="*/ 385726 h 6858000"/>
              <a:gd name="connsiteX950" fmla="*/ 285074 w 7467600"/>
              <a:gd name="connsiteY950" fmla="*/ 182755 h 6858000"/>
              <a:gd name="connsiteX951" fmla="*/ 43151 w 7467600"/>
              <a:gd name="connsiteY95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7410696 w 7467600"/>
              <a:gd name="connsiteY18" fmla="*/ 6803861 h 6858000"/>
              <a:gd name="connsiteX19" fmla="*/ 1019354 w 7467600"/>
              <a:gd name="connsiteY19" fmla="*/ 6315006 h 6858000"/>
              <a:gd name="connsiteX20" fmla="*/ 441046 w 7467600"/>
              <a:gd name="connsiteY20" fmla="*/ 6691153 h 6858000"/>
              <a:gd name="connsiteX21" fmla="*/ 1019354 w 7467600"/>
              <a:gd name="connsiteY21" fmla="*/ 6315006 h 6858000"/>
              <a:gd name="connsiteX22" fmla="*/ 991680 w 7467600"/>
              <a:gd name="connsiteY22" fmla="*/ 6298413 h 6858000"/>
              <a:gd name="connsiteX23" fmla="*/ 409060 w 7467600"/>
              <a:gd name="connsiteY23" fmla="*/ 6671470 h 6858000"/>
              <a:gd name="connsiteX24" fmla="*/ 991680 w 7467600"/>
              <a:gd name="connsiteY24" fmla="*/ 6298413 h 6858000"/>
              <a:gd name="connsiteX25" fmla="*/ 103333 w 7467600"/>
              <a:gd name="connsiteY25" fmla="*/ 5699602 h 6858000"/>
              <a:gd name="connsiteX26" fmla="*/ 233938 w 7467600"/>
              <a:gd name="connsiteY26" fmla="*/ 5809416 h 6858000"/>
              <a:gd name="connsiteX27" fmla="*/ 883580 w 7467600"/>
              <a:gd name="connsiteY27" fmla="*/ 6180710 h 6858000"/>
              <a:gd name="connsiteX28" fmla="*/ 487337 w 7467600"/>
              <a:gd name="connsiteY28" fmla="*/ 5950182 h 6858000"/>
              <a:gd name="connsiteX29" fmla="*/ 354051 w 7467600"/>
              <a:gd name="connsiteY29" fmla="*/ 5854912 h 6858000"/>
              <a:gd name="connsiteX30" fmla="*/ 195436 w 7467600"/>
              <a:gd name="connsiteY30" fmla="*/ 5755068 h 6858000"/>
              <a:gd name="connsiteX31" fmla="*/ 103333 w 7467600"/>
              <a:gd name="connsiteY31" fmla="*/ 5699602 h 6858000"/>
              <a:gd name="connsiteX32" fmla="*/ 5539432 w 7467600"/>
              <a:gd name="connsiteY32" fmla="*/ 5642928 h 6858000"/>
              <a:gd name="connsiteX33" fmla="*/ 5555462 w 7467600"/>
              <a:gd name="connsiteY33" fmla="*/ 5694454 h 6858000"/>
              <a:gd name="connsiteX34" fmla="*/ 5828270 w 7467600"/>
              <a:gd name="connsiteY34" fmla="*/ 6320663 h 6858000"/>
              <a:gd name="connsiteX35" fmla="*/ 5947416 w 7467600"/>
              <a:gd name="connsiteY35" fmla="*/ 6574846 h 6858000"/>
              <a:gd name="connsiteX36" fmla="*/ 5539432 w 7467600"/>
              <a:gd name="connsiteY36" fmla="*/ 5642928 h 6858000"/>
              <a:gd name="connsiteX37" fmla="*/ 51253 w 7467600"/>
              <a:gd name="connsiteY37" fmla="*/ 5631825 h 6858000"/>
              <a:gd name="connsiteX38" fmla="*/ 211622 w 7467600"/>
              <a:gd name="connsiteY38" fmla="*/ 5728803 h 6858000"/>
              <a:gd name="connsiteX39" fmla="*/ 371652 w 7467600"/>
              <a:gd name="connsiteY39" fmla="*/ 5829062 h 6858000"/>
              <a:gd name="connsiteX40" fmla="*/ 505903 w 7467600"/>
              <a:gd name="connsiteY40" fmla="*/ 5925221 h 6858000"/>
              <a:gd name="connsiteX41" fmla="*/ 899240 w 7467600"/>
              <a:gd name="connsiteY41" fmla="*/ 6153068 h 6858000"/>
              <a:gd name="connsiteX42" fmla="*/ 988114 w 7467600"/>
              <a:gd name="connsiteY42" fmla="*/ 6174204 h 6858000"/>
              <a:gd name="connsiteX43" fmla="*/ 845971 w 7467600"/>
              <a:gd name="connsiteY43" fmla="*/ 6067177 h 6858000"/>
              <a:gd name="connsiteX44" fmla="*/ 448057 w 7467600"/>
              <a:gd name="connsiteY44" fmla="*/ 5841376 h 6858000"/>
              <a:gd name="connsiteX45" fmla="*/ 51253 w 7467600"/>
              <a:gd name="connsiteY45" fmla="*/ 5631825 h 6858000"/>
              <a:gd name="connsiteX46" fmla="*/ 2606687 w 7467600"/>
              <a:gd name="connsiteY46" fmla="*/ 5630718 h 6858000"/>
              <a:gd name="connsiteX47" fmla="*/ 2645658 w 7467600"/>
              <a:gd name="connsiteY47" fmla="*/ 6640259 h 6858000"/>
              <a:gd name="connsiteX48" fmla="*/ 2606687 w 7467600"/>
              <a:gd name="connsiteY48" fmla="*/ 5630718 h 6858000"/>
              <a:gd name="connsiteX49" fmla="*/ 3642057 w 7467600"/>
              <a:gd name="connsiteY49" fmla="*/ 5573487 h 6858000"/>
              <a:gd name="connsiteX50" fmla="*/ 3632981 w 7467600"/>
              <a:gd name="connsiteY50" fmla="*/ 5579437 h 6858000"/>
              <a:gd name="connsiteX51" fmla="*/ 3382436 w 7467600"/>
              <a:gd name="connsiteY51" fmla="*/ 5952726 h 6858000"/>
              <a:gd name="connsiteX52" fmla="*/ 3191929 w 7467600"/>
              <a:gd name="connsiteY52" fmla="*/ 6662669 h 6858000"/>
              <a:gd name="connsiteX53" fmla="*/ 3369898 w 7467600"/>
              <a:gd name="connsiteY53" fmla="*/ 6081771 h 6858000"/>
              <a:gd name="connsiteX54" fmla="*/ 3642057 w 7467600"/>
              <a:gd name="connsiteY54" fmla="*/ 5573487 h 6858000"/>
              <a:gd name="connsiteX55" fmla="*/ 2650666 w 7467600"/>
              <a:gd name="connsiteY55" fmla="*/ 5530686 h 6858000"/>
              <a:gd name="connsiteX56" fmla="*/ 2650249 w 7467600"/>
              <a:gd name="connsiteY56" fmla="*/ 5532101 h 6858000"/>
              <a:gd name="connsiteX57" fmla="*/ 2663808 w 7467600"/>
              <a:gd name="connsiteY57" fmla="*/ 6535215 h 6858000"/>
              <a:gd name="connsiteX58" fmla="*/ 2665418 w 7467600"/>
              <a:gd name="connsiteY58" fmla="*/ 6132756 h 6858000"/>
              <a:gd name="connsiteX59" fmla="*/ 2650666 w 7467600"/>
              <a:gd name="connsiteY59" fmla="*/ 5530686 h 6858000"/>
              <a:gd name="connsiteX60" fmla="*/ 2680277 w 7467600"/>
              <a:gd name="connsiteY60" fmla="*/ 5479204 h 6858000"/>
              <a:gd name="connsiteX61" fmla="*/ 2678972 w 7467600"/>
              <a:gd name="connsiteY61" fmla="*/ 5481582 h 6858000"/>
              <a:gd name="connsiteX62" fmla="*/ 2696666 w 7467600"/>
              <a:gd name="connsiteY62" fmla="*/ 6133836 h 6858000"/>
              <a:gd name="connsiteX63" fmla="*/ 2695769 w 7467600"/>
              <a:gd name="connsiteY63" fmla="*/ 6390955 h 6858000"/>
              <a:gd name="connsiteX64" fmla="*/ 2739893 w 7467600"/>
              <a:gd name="connsiteY64" fmla="*/ 6108357 h 6858000"/>
              <a:gd name="connsiteX65" fmla="*/ 2680277 w 7467600"/>
              <a:gd name="connsiteY65" fmla="*/ 5479204 h 6858000"/>
              <a:gd name="connsiteX66" fmla="*/ 1132195 w 7467600"/>
              <a:gd name="connsiteY66" fmla="*/ 5467980 h 6858000"/>
              <a:gd name="connsiteX67" fmla="*/ 1679056 w 7467600"/>
              <a:gd name="connsiteY67" fmla="*/ 5516907 h 6858000"/>
              <a:gd name="connsiteX68" fmla="*/ 2128648 w 7467600"/>
              <a:gd name="connsiteY68" fmla="*/ 5474249 h 6858000"/>
              <a:gd name="connsiteX69" fmla="*/ 1825619 w 7467600"/>
              <a:gd name="connsiteY69" fmla="*/ 5478447 h 6858000"/>
              <a:gd name="connsiteX70" fmla="*/ 1737798 w 7467600"/>
              <a:gd name="connsiteY70" fmla="*/ 5483353 h 6858000"/>
              <a:gd name="connsiteX71" fmla="*/ 1132195 w 7467600"/>
              <a:gd name="connsiteY71" fmla="*/ 5467980 h 6858000"/>
              <a:gd name="connsiteX72" fmla="*/ 1456157 w 7467600"/>
              <a:gd name="connsiteY72" fmla="*/ 5371404 h 6858000"/>
              <a:gd name="connsiteX73" fmla="*/ 1244432 w 7467600"/>
              <a:gd name="connsiteY73" fmla="*/ 5385601 h 6858000"/>
              <a:gd name="connsiteX74" fmla="*/ 973990 w 7467600"/>
              <a:gd name="connsiteY74" fmla="*/ 5424940 h 6858000"/>
              <a:gd name="connsiteX75" fmla="*/ 1103809 w 7467600"/>
              <a:gd name="connsiteY75" fmla="*/ 5433720 h 6858000"/>
              <a:gd name="connsiteX76" fmla="*/ 1123454 w 7467600"/>
              <a:gd name="connsiteY76" fmla="*/ 5435727 h 6858000"/>
              <a:gd name="connsiteX77" fmla="*/ 1737017 w 7467600"/>
              <a:gd name="connsiteY77" fmla="*/ 5452183 h 6858000"/>
              <a:gd name="connsiteX78" fmla="*/ 1824397 w 7467600"/>
              <a:gd name="connsiteY78" fmla="*/ 5447757 h 6858000"/>
              <a:gd name="connsiteX79" fmla="*/ 2070059 w 7467600"/>
              <a:gd name="connsiteY79" fmla="*/ 5441660 h 6858000"/>
              <a:gd name="connsiteX80" fmla="*/ 1456157 w 7467600"/>
              <a:gd name="connsiteY80" fmla="*/ 5371404 h 6858000"/>
              <a:gd name="connsiteX81" fmla="*/ 4988186 w 7467600"/>
              <a:gd name="connsiteY81" fmla="*/ 5216467 h 6858000"/>
              <a:gd name="connsiteX82" fmla="*/ 4777334 w 7467600"/>
              <a:gd name="connsiteY82" fmla="*/ 5406072 h 6858000"/>
              <a:gd name="connsiteX83" fmla="*/ 4718341 w 7467600"/>
              <a:gd name="connsiteY83" fmla="*/ 5468043 h 6858000"/>
              <a:gd name="connsiteX84" fmla="*/ 4604655 w 7467600"/>
              <a:gd name="connsiteY84" fmla="*/ 5583434 h 6858000"/>
              <a:gd name="connsiteX85" fmla="*/ 4565074 w 7467600"/>
              <a:gd name="connsiteY85" fmla="*/ 5618550 h 6858000"/>
              <a:gd name="connsiteX86" fmla="*/ 4988186 w 7467600"/>
              <a:gd name="connsiteY86" fmla="*/ 5216467 h 6858000"/>
              <a:gd name="connsiteX87" fmla="*/ 4978032 w 7467600"/>
              <a:gd name="connsiteY87" fmla="*/ 5183809 h 6858000"/>
              <a:gd name="connsiteX88" fmla="*/ 4463413 w 7467600"/>
              <a:gd name="connsiteY88" fmla="*/ 5615162 h 6858000"/>
              <a:gd name="connsiteX89" fmla="*/ 4358134 w 7467600"/>
              <a:gd name="connsiteY89" fmla="*/ 5742791 h 6858000"/>
              <a:gd name="connsiteX90" fmla="*/ 4376219 w 7467600"/>
              <a:gd name="connsiteY90" fmla="*/ 5729027 h 6858000"/>
              <a:gd name="connsiteX91" fmla="*/ 4582340 w 7467600"/>
              <a:gd name="connsiteY91" fmla="*/ 5561037 h 6858000"/>
              <a:gd name="connsiteX92" fmla="*/ 4694684 w 7467600"/>
              <a:gd name="connsiteY92" fmla="*/ 5447098 h 6858000"/>
              <a:gd name="connsiteX93" fmla="*/ 4754123 w 7467600"/>
              <a:gd name="connsiteY93" fmla="*/ 5384643 h 6858000"/>
              <a:gd name="connsiteX94" fmla="*/ 4978032 w 7467600"/>
              <a:gd name="connsiteY94" fmla="*/ 5183809 h 6858000"/>
              <a:gd name="connsiteX95" fmla="*/ 1903353 w 7467600"/>
              <a:gd name="connsiteY95" fmla="*/ 5044827 h 6858000"/>
              <a:gd name="connsiteX96" fmla="*/ 1936931 w 7467600"/>
              <a:gd name="connsiteY96" fmla="*/ 5093954 h 6858000"/>
              <a:gd name="connsiteX97" fmla="*/ 2195868 w 7467600"/>
              <a:gd name="connsiteY97" fmla="*/ 5396574 h 6858000"/>
              <a:gd name="connsiteX98" fmla="*/ 2088852 w 7467600"/>
              <a:gd name="connsiteY98" fmla="*/ 5166123 h 6858000"/>
              <a:gd name="connsiteX99" fmla="*/ 1958241 w 7467600"/>
              <a:gd name="connsiteY99" fmla="*/ 5067955 h 6858000"/>
              <a:gd name="connsiteX100" fmla="*/ 1903353 w 7467600"/>
              <a:gd name="connsiteY100" fmla="*/ 5044827 h 6858000"/>
              <a:gd name="connsiteX101" fmla="*/ 1979378 w 7467600"/>
              <a:gd name="connsiteY101" fmla="*/ 4769504 h 6858000"/>
              <a:gd name="connsiteX102" fmla="*/ 2882120 w 7467600"/>
              <a:gd name="connsiteY102" fmla="*/ 5064547 h 6858000"/>
              <a:gd name="connsiteX103" fmla="*/ 2793103 w 7467600"/>
              <a:gd name="connsiteY103" fmla="*/ 5039699 h 6858000"/>
              <a:gd name="connsiteX104" fmla="*/ 2770041 w 7467600"/>
              <a:gd name="connsiteY104" fmla="*/ 5033634 h 6858000"/>
              <a:gd name="connsiteX105" fmla="*/ 1979378 w 7467600"/>
              <a:gd name="connsiteY105" fmla="*/ 4769504 h 6858000"/>
              <a:gd name="connsiteX106" fmla="*/ 1927410 w 7467600"/>
              <a:gd name="connsiteY106" fmla="*/ 4716164 h 6858000"/>
              <a:gd name="connsiteX107" fmla="*/ 1959587 w 7467600"/>
              <a:gd name="connsiteY107" fmla="*/ 4728849 h 6858000"/>
              <a:gd name="connsiteX108" fmla="*/ 2777707 w 7467600"/>
              <a:gd name="connsiteY108" fmla="*/ 5003991 h 6858000"/>
              <a:gd name="connsiteX109" fmla="*/ 2800768 w 7467600"/>
              <a:gd name="connsiteY109" fmla="*/ 5010056 h 6858000"/>
              <a:gd name="connsiteX110" fmla="*/ 2879408 w 7467600"/>
              <a:gd name="connsiteY110" fmla="*/ 5031590 h 6858000"/>
              <a:gd name="connsiteX111" fmla="*/ 2862295 w 7467600"/>
              <a:gd name="connsiteY111" fmla="*/ 5022958 h 6858000"/>
              <a:gd name="connsiteX112" fmla="*/ 2813343 w 7467600"/>
              <a:gd name="connsiteY112" fmla="*/ 4998369 h 6858000"/>
              <a:gd name="connsiteX113" fmla="*/ 2646245 w 7467600"/>
              <a:gd name="connsiteY113" fmla="*/ 4930999 h 6858000"/>
              <a:gd name="connsiteX114" fmla="*/ 1999243 w 7467600"/>
              <a:gd name="connsiteY114" fmla="*/ 4730524 h 6858000"/>
              <a:gd name="connsiteX115" fmla="*/ 1979527 w 7467600"/>
              <a:gd name="connsiteY115" fmla="*/ 4726651 h 6858000"/>
              <a:gd name="connsiteX116" fmla="*/ 1927410 w 7467600"/>
              <a:gd name="connsiteY116" fmla="*/ 4716164 h 6858000"/>
              <a:gd name="connsiteX117" fmla="*/ 1997014 w 7467600"/>
              <a:gd name="connsiteY117" fmla="*/ 4698007 h 6858000"/>
              <a:gd name="connsiteX118" fmla="*/ 2005458 w 7467600"/>
              <a:gd name="connsiteY118" fmla="*/ 4699540 h 6858000"/>
              <a:gd name="connsiteX119" fmla="*/ 2657186 w 7467600"/>
              <a:gd name="connsiteY119" fmla="*/ 4901687 h 6858000"/>
              <a:gd name="connsiteX120" fmla="*/ 2826662 w 7467600"/>
              <a:gd name="connsiteY120" fmla="*/ 4970362 h 6858000"/>
              <a:gd name="connsiteX121" fmla="*/ 2876100 w 7467600"/>
              <a:gd name="connsiteY121" fmla="*/ 4995397 h 6858000"/>
              <a:gd name="connsiteX122" fmla="*/ 3042600 w 7467600"/>
              <a:gd name="connsiteY122" fmla="*/ 5059532 h 6858000"/>
              <a:gd name="connsiteX123" fmla="*/ 1997014 w 7467600"/>
              <a:gd name="connsiteY123" fmla="*/ 4698007 h 6858000"/>
              <a:gd name="connsiteX124" fmla="*/ 2305292 w 7467600"/>
              <a:gd name="connsiteY124" fmla="*/ 4219492 h 6858000"/>
              <a:gd name="connsiteX125" fmla="*/ 3360922 w 7467600"/>
              <a:gd name="connsiteY125" fmla="*/ 4529373 h 6858000"/>
              <a:gd name="connsiteX126" fmla="*/ 3492420 w 7467600"/>
              <a:gd name="connsiteY126" fmla="*/ 4510145 h 6858000"/>
              <a:gd name="connsiteX127" fmla="*/ 3364086 w 7467600"/>
              <a:gd name="connsiteY127" fmla="*/ 4480340 h 6858000"/>
              <a:gd name="connsiteX128" fmla="*/ 3225818 w 7467600"/>
              <a:gd name="connsiteY128" fmla="*/ 4411822 h 6858000"/>
              <a:gd name="connsiteX129" fmla="*/ 3129696 w 7467600"/>
              <a:gd name="connsiteY129" fmla="*/ 4360704 h 6858000"/>
              <a:gd name="connsiteX130" fmla="*/ 2814545 w 7467600"/>
              <a:gd name="connsiteY130" fmla="*/ 4282955 h 6858000"/>
              <a:gd name="connsiteX131" fmla="*/ 2305292 w 7467600"/>
              <a:gd name="connsiteY131" fmla="*/ 4219492 h 6858000"/>
              <a:gd name="connsiteX132" fmla="*/ 2626982 w 7467600"/>
              <a:gd name="connsiteY132" fmla="*/ 4206450 h 6858000"/>
              <a:gd name="connsiteX133" fmla="*/ 2490617 w 7467600"/>
              <a:gd name="connsiteY133" fmla="*/ 4206951 h 6858000"/>
              <a:gd name="connsiteX134" fmla="*/ 2819869 w 7467600"/>
              <a:gd name="connsiteY134" fmla="*/ 4252936 h 6858000"/>
              <a:gd name="connsiteX135" fmla="*/ 3143018 w 7467600"/>
              <a:gd name="connsiteY135" fmla="*/ 4332698 h 6858000"/>
              <a:gd name="connsiteX136" fmla="*/ 3241520 w 7467600"/>
              <a:gd name="connsiteY136" fmla="*/ 4385112 h 6858000"/>
              <a:gd name="connsiteX137" fmla="*/ 3374575 w 7467600"/>
              <a:gd name="connsiteY137" fmla="*/ 4451517 h 6858000"/>
              <a:gd name="connsiteX138" fmla="*/ 3505221 w 7467600"/>
              <a:gd name="connsiteY138" fmla="*/ 4480757 h 6858000"/>
              <a:gd name="connsiteX139" fmla="*/ 2626982 w 7467600"/>
              <a:gd name="connsiteY139" fmla="*/ 4206450 h 6858000"/>
              <a:gd name="connsiteX140" fmla="*/ 1310106 w 7467600"/>
              <a:gd name="connsiteY140" fmla="*/ 3943217 h 6858000"/>
              <a:gd name="connsiteX141" fmla="*/ 854994 w 7467600"/>
              <a:gd name="connsiteY141" fmla="*/ 4399136 h 6858000"/>
              <a:gd name="connsiteX142" fmla="*/ 742462 w 7467600"/>
              <a:gd name="connsiteY142" fmla="*/ 4594648 h 6858000"/>
              <a:gd name="connsiteX143" fmla="*/ 820602 w 7467600"/>
              <a:gd name="connsiteY143" fmla="*/ 4485915 h 6858000"/>
              <a:gd name="connsiteX144" fmla="*/ 878295 w 7467600"/>
              <a:gd name="connsiteY144" fmla="*/ 4403594 h 6858000"/>
              <a:gd name="connsiteX145" fmla="*/ 1240607 w 7467600"/>
              <a:gd name="connsiteY145" fmla="*/ 4010401 h 6858000"/>
              <a:gd name="connsiteX146" fmla="*/ 1310106 w 7467600"/>
              <a:gd name="connsiteY146" fmla="*/ 3943217 h 6858000"/>
              <a:gd name="connsiteX147" fmla="*/ 1423113 w 7467600"/>
              <a:gd name="connsiteY147" fmla="*/ 3874565 h 6858000"/>
              <a:gd name="connsiteX148" fmla="*/ 1260565 w 7467600"/>
              <a:gd name="connsiteY148" fmla="*/ 4031982 h 6858000"/>
              <a:gd name="connsiteX149" fmla="*/ 901900 w 7467600"/>
              <a:gd name="connsiteY149" fmla="*/ 4421236 h 6858000"/>
              <a:gd name="connsiteX150" fmla="*/ 845044 w 7467600"/>
              <a:gd name="connsiteY150" fmla="*/ 4502436 h 6858000"/>
              <a:gd name="connsiteX151" fmla="*/ 685926 w 7467600"/>
              <a:gd name="connsiteY151" fmla="*/ 4703069 h 6858000"/>
              <a:gd name="connsiteX152" fmla="*/ 684248 w 7467600"/>
              <a:gd name="connsiteY152" fmla="*/ 4706721 h 6858000"/>
              <a:gd name="connsiteX153" fmla="*/ 1423113 w 7467600"/>
              <a:gd name="connsiteY153" fmla="*/ 3874565 h 6858000"/>
              <a:gd name="connsiteX154" fmla="*/ 3316479 w 7467600"/>
              <a:gd name="connsiteY154" fmla="*/ 3872136 h 6858000"/>
              <a:gd name="connsiteX155" fmla="*/ 3546806 w 7467600"/>
              <a:gd name="connsiteY155" fmla="*/ 4356139 h 6858000"/>
              <a:gd name="connsiteX156" fmla="*/ 3364433 w 7467600"/>
              <a:gd name="connsiteY156" fmla="*/ 3953121 h 6858000"/>
              <a:gd name="connsiteX157" fmla="*/ 3316479 w 7467600"/>
              <a:gd name="connsiteY157" fmla="*/ 3872136 h 6858000"/>
              <a:gd name="connsiteX158" fmla="*/ 3291335 w 7467600"/>
              <a:gd name="connsiteY158" fmla="*/ 3767420 h 6858000"/>
              <a:gd name="connsiteX159" fmla="*/ 3390805 w 7467600"/>
              <a:gd name="connsiteY159" fmla="*/ 3937163 h 6858000"/>
              <a:gd name="connsiteX160" fmla="*/ 3579062 w 7467600"/>
              <a:gd name="connsiteY160" fmla="*/ 4359040 h 6858000"/>
              <a:gd name="connsiteX161" fmla="*/ 3467355 w 7467600"/>
              <a:gd name="connsiteY161" fmla="*/ 3988130 h 6858000"/>
              <a:gd name="connsiteX162" fmla="*/ 3310753 w 7467600"/>
              <a:gd name="connsiteY162" fmla="*/ 3787140 h 6858000"/>
              <a:gd name="connsiteX163" fmla="*/ 3291335 w 7467600"/>
              <a:gd name="connsiteY163" fmla="*/ 3767420 h 6858000"/>
              <a:gd name="connsiteX164" fmla="*/ 1635889 w 7467600"/>
              <a:gd name="connsiteY164" fmla="*/ 3709494 h 6858000"/>
              <a:gd name="connsiteX165" fmla="*/ 1634800 w 7467600"/>
              <a:gd name="connsiteY165" fmla="*/ 3731111 h 6858000"/>
              <a:gd name="connsiteX166" fmla="*/ 1635889 w 7467600"/>
              <a:gd name="connsiteY166" fmla="*/ 3709494 h 6858000"/>
              <a:gd name="connsiteX167" fmla="*/ 1510397 w 7467600"/>
              <a:gd name="connsiteY167" fmla="*/ 3684705 h 6858000"/>
              <a:gd name="connsiteX168" fmla="*/ 1146550 w 7467600"/>
              <a:gd name="connsiteY168" fmla="*/ 3802012 h 6858000"/>
              <a:gd name="connsiteX169" fmla="*/ 698834 w 7467600"/>
              <a:gd name="connsiteY169" fmla="*/ 3952272 h 6858000"/>
              <a:gd name="connsiteX170" fmla="*/ 34256 w 7467600"/>
              <a:gd name="connsiteY170" fmla="*/ 4347603 h 6858000"/>
              <a:gd name="connsiteX171" fmla="*/ 527241 w 7467600"/>
              <a:gd name="connsiteY171" fmla="*/ 4065078 h 6858000"/>
              <a:gd name="connsiteX172" fmla="*/ 1510397 w 7467600"/>
              <a:gd name="connsiteY172" fmla="*/ 3684705 h 6858000"/>
              <a:gd name="connsiteX173" fmla="*/ 1313114 w 7467600"/>
              <a:gd name="connsiteY173" fmla="*/ 3655216 h 6858000"/>
              <a:gd name="connsiteX174" fmla="*/ 1109304 w 7467600"/>
              <a:gd name="connsiteY174" fmla="*/ 3669030 h 6858000"/>
              <a:gd name="connsiteX175" fmla="*/ 8129 w 7467600"/>
              <a:gd name="connsiteY175" fmla="*/ 4330519 h 6858000"/>
              <a:gd name="connsiteX176" fmla="*/ 687572 w 7467600"/>
              <a:gd name="connsiteY176" fmla="*/ 3925629 h 6858000"/>
              <a:gd name="connsiteX177" fmla="*/ 1138365 w 7467600"/>
              <a:gd name="connsiteY177" fmla="*/ 3774515 h 6858000"/>
              <a:gd name="connsiteX178" fmla="*/ 1505579 w 7467600"/>
              <a:gd name="connsiteY178" fmla="*/ 3655526 h 6858000"/>
              <a:gd name="connsiteX179" fmla="*/ 1313114 w 7467600"/>
              <a:gd name="connsiteY179" fmla="*/ 3655216 h 6858000"/>
              <a:gd name="connsiteX180" fmla="*/ 3655073 w 7467600"/>
              <a:gd name="connsiteY180" fmla="*/ 3650884 h 6858000"/>
              <a:gd name="connsiteX181" fmla="*/ 3989938 w 7467600"/>
              <a:gd name="connsiteY181" fmla="*/ 3991685 h 6858000"/>
              <a:gd name="connsiteX182" fmla="*/ 4393907 w 7467600"/>
              <a:gd name="connsiteY182" fmla="*/ 4261258 h 6858000"/>
              <a:gd name="connsiteX183" fmla="*/ 4648051 w 7467600"/>
              <a:gd name="connsiteY183" fmla="*/ 4374051 h 6858000"/>
              <a:gd name="connsiteX184" fmla="*/ 4383389 w 7467600"/>
              <a:gd name="connsiteY184" fmla="*/ 4184369 h 6858000"/>
              <a:gd name="connsiteX185" fmla="*/ 4165508 w 7467600"/>
              <a:gd name="connsiteY185" fmla="*/ 4035196 h 6858000"/>
              <a:gd name="connsiteX186" fmla="*/ 4068162 w 7467600"/>
              <a:gd name="connsiteY186" fmla="*/ 3953394 h 6858000"/>
              <a:gd name="connsiteX187" fmla="*/ 3981416 w 7467600"/>
              <a:gd name="connsiteY187" fmla="*/ 3880482 h 6858000"/>
              <a:gd name="connsiteX188" fmla="*/ 3800147 w 7467600"/>
              <a:gd name="connsiteY188" fmla="*/ 3749872 h 6858000"/>
              <a:gd name="connsiteX189" fmla="*/ 3655073 w 7467600"/>
              <a:gd name="connsiteY189" fmla="*/ 3650884 h 6858000"/>
              <a:gd name="connsiteX190" fmla="*/ 3670252 w 7467600"/>
              <a:gd name="connsiteY190" fmla="*/ 3622798 h 6858000"/>
              <a:gd name="connsiteX191" fmla="*/ 3817258 w 7467600"/>
              <a:gd name="connsiteY191" fmla="*/ 3723577 h 6858000"/>
              <a:gd name="connsiteX192" fmla="*/ 4000461 w 7467600"/>
              <a:gd name="connsiteY192" fmla="*/ 3855966 h 6858000"/>
              <a:gd name="connsiteX193" fmla="*/ 4088180 w 7467600"/>
              <a:gd name="connsiteY193" fmla="*/ 3929774 h 6858000"/>
              <a:gd name="connsiteX194" fmla="*/ 4184555 w 7467600"/>
              <a:gd name="connsiteY194" fmla="*/ 4010683 h 6858000"/>
              <a:gd name="connsiteX195" fmla="*/ 4399563 w 7467600"/>
              <a:gd name="connsiteY195" fmla="*/ 4158106 h 6858000"/>
              <a:gd name="connsiteX196" fmla="*/ 4684469 w 7467600"/>
              <a:gd name="connsiteY196" fmla="*/ 4364680 h 6858000"/>
              <a:gd name="connsiteX197" fmla="*/ 4690271 w 7467600"/>
              <a:gd name="connsiteY197" fmla="*/ 4370034 h 6858000"/>
              <a:gd name="connsiteX198" fmla="*/ 4136093 w 7467600"/>
              <a:gd name="connsiteY198" fmla="*/ 3858466 h 6858000"/>
              <a:gd name="connsiteX199" fmla="*/ 3670252 w 7467600"/>
              <a:gd name="connsiteY199" fmla="*/ 3622798 h 6858000"/>
              <a:gd name="connsiteX200" fmla="*/ 4440129 w 7467600"/>
              <a:gd name="connsiteY200" fmla="*/ 3448571 h 6858000"/>
              <a:gd name="connsiteX201" fmla="*/ 4856525 w 7467600"/>
              <a:gd name="connsiteY201" fmla="*/ 3915351 h 6858000"/>
              <a:gd name="connsiteX202" fmla="*/ 5059055 w 7467600"/>
              <a:gd name="connsiteY202" fmla="*/ 4108918 h 6858000"/>
              <a:gd name="connsiteX203" fmla="*/ 5290070 w 7467600"/>
              <a:gd name="connsiteY203" fmla="*/ 4263619 h 6858000"/>
              <a:gd name="connsiteX204" fmla="*/ 4834991 w 7467600"/>
              <a:gd name="connsiteY204" fmla="*/ 3830985 h 6858000"/>
              <a:gd name="connsiteX205" fmla="*/ 4440129 w 7467600"/>
              <a:gd name="connsiteY205" fmla="*/ 3448571 h 6858000"/>
              <a:gd name="connsiteX206" fmla="*/ 4441737 w 7467600"/>
              <a:gd name="connsiteY206" fmla="*/ 3399734 h 6858000"/>
              <a:gd name="connsiteX207" fmla="*/ 4431236 w 7467600"/>
              <a:gd name="connsiteY207" fmla="*/ 3400954 h 6858000"/>
              <a:gd name="connsiteX208" fmla="*/ 4557150 w 7467600"/>
              <a:gd name="connsiteY208" fmla="*/ 3510023 h 6858000"/>
              <a:gd name="connsiteX209" fmla="*/ 4856936 w 7467600"/>
              <a:gd name="connsiteY209" fmla="*/ 3809146 h 6858000"/>
              <a:gd name="connsiteX210" fmla="*/ 5111996 w 7467600"/>
              <a:gd name="connsiteY210" fmla="*/ 4065759 h 6858000"/>
              <a:gd name="connsiteX211" fmla="*/ 5388878 w 7467600"/>
              <a:gd name="connsiteY211" fmla="*/ 4300185 h 6858000"/>
              <a:gd name="connsiteX212" fmla="*/ 5425556 w 7467600"/>
              <a:gd name="connsiteY212" fmla="*/ 4308967 h 6858000"/>
              <a:gd name="connsiteX213" fmla="*/ 4943646 w 7467600"/>
              <a:gd name="connsiteY213" fmla="*/ 3822916 h 6858000"/>
              <a:gd name="connsiteX214" fmla="*/ 4594837 w 7467600"/>
              <a:gd name="connsiteY214" fmla="*/ 3532274 h 6858000"/>
              <a:gd name="connsiteX215" fmla="*/ 4441737 w 7467600"/>
              <a:gd name="connsiteY215" fmla="*/ 3399734 h 6858000"/>
              <a:gd name="connsiteX216" fmla="*/ 5425834 w 7467600"/>
              <a:gd name="connsiteY216" fmla="*/ 3162785 h 6858000"/>
              <a:gd name="connsiteX217" fmla="*/ 5401644 w 7467600"/>
              <a:gd name="connsiteY217" fmla="*/ 3617847 h 6858000"/>
              <a:gd name="connsiteX218" fmla="*/ 5467256 w 7467600"/>
              <a:gd name="connsiteY218" fmla="*/ 4175494 h 6858000"/>
              <a:gd name="connsiteX219" fmla="*/ 5448069 w 7467600"/>
              <a:gd name="connsiteY219" fmla="*/ 3567554 h 6858000"/>
              <a:gd name="connsiteX220" fmla="*/ 5425834 w 7467600"/>
              <a:gd name="connsiteY220" fmla="*/ 3162785 h 6858000"/>
              <a:gd name="connsiteX221" fmla="*/ 1318687 w 7467600"/>
              <a:gd name="connsiteY221" fmla="*/ 3113840 h 6858000"/>
              <a:gd name="connsiteX222" fmla="*/ 1066793 w 7467600"/>
              <a:gd name="connsiteY222" fmla="*/ 3212171 h 6858000"/>
              <a:gd name="connsiteX223" fmla="*/ 993319 w 7467600"/>
              <a:gd name="connsiteY223" fmla="*/ 3247648 h 6858000"/>
              <a:gd name="connsiteX224" fmla="*/ 853081 w 7467600"/>
              <a:gd name="connsiteY224" fmla="*/ 3312410 h 6858000"/>
              <a:gd name="connsiteX225" fmla="*/ 805957 w 7467600"/>
              <a:gd name="connsiteY225" fmla="*/ 3330443 h 6858000"/>
              <a:gd name="connsiteX226" fmla="*/ 1318687 w 7467600"/>
              <a:gd name="connsiteY226" fmla="*/ 3113840 h 6858000"/>
              <a:gd name="connsiteX227" fmla="*/ 5453702 w 7467600"/>
              <a:gd name="connsiteY227" fmla="*/ 3090882 h 6858000"/>
              <a:gd name="connsiteX228" fmla="*/ 5480135 w 7467600"/>
              <a:gd name="connsiteY228" fmla="*/ 3565802 h 6858000"/>
              <a:gd name="connsiteX229" fmla="*/ 5499023 w 7467600"/>
              <a:gd name="connsiteY229" fmla="*/ 4166310 h 6858000"/>
              <a:gd name="connsiteX230" fmla="*/ 5547022 w 7467600"/>
              <a:gd name="connsiteY230" fmla="*/ 3607838 h 6858000"/>
              <a:gd name="connsiteX231" fmla="*/ 5515964 w 7467600"/>
              <a:gd name="connsiteY231" fmla="*/ 3378541 h 6858000"/>
              <a:gd name="connsiteX232" fmla="*/ 5453702 w 7467600"/>
              <a:gd name="connsiteY232" fmla="*/ 3090882 h 6858000"/>
              <a:gd name="connsiteX233" fmla="*/ 1238695 w 7467600"/>
              <a:gd name="connsiteY233" fmla="*/ 3076820 h 6858000"/>
              <a:gd name="connsiteX234" fmla="*/ 716371 w 7467600"/>
              <a:gd name="connsiteY234" fmla="*/ 3293249 h 6858000"/>
              <a:gd name="connsiteX235" fmla="*/ 579522 w 7467600"/>
              <a:gd name="connsiteY235" fmla="*/ 3371759 h 6858000"/>
              <a:gd name="connsiteX236" fmla="*/ 600288 w 7467600"/>
              <a:gd name="connsiteY236" fmla="*/ 3365555 h 6858000"/>
              <a:gd name="connsiteX237" fmla="*/ 840692 w 7467600"/>
              <a:gd name="connsiteY237" fmla="*/ 3284921 h 6858000"/>
              <a:gd name="connsiteX238" fmla="*/ 979248 w 7467600"/>
              <a:gd name="connsiteY238" fmla="*/ 3221003 h 6858000"/>
              <a:gd name="connsiteX239" fmla="*/ 1053282 w 7467600"/>
              <a:gd name="connsiteY239" fmla="*/ 3185247 h 6858000"/>
              <a:gd name="connsiteX240" fmla="*/ 1320603 w 7467600"/>
              <a:gd name="connsiteY240" fmla="*/ 3081281 h 6858000"/>
              <a:gd name="connsiteX241" fmla="*/ 1238695 w 7467600"/>
              <a:gd name="connsiteY241" fmla="*/ 3076820 h 6858000"/>
              <a:gd name="connsiteX242" fmla="*/ 5425627 w 7467600"/>
              <a:gd name="connsiteY242" fmla="*/ 2954192 h 6858000"/>
              <a:gd name="connsiteX243" fmla="*/ 5470770 w 7467600"/>
              <a:gd name="connsiteY243" fmla="*/ 3005435 h 6858000"/>
              <a:gd name="connsiteX244" fmla="*/ 5519779 w 7467600"/>
              <a:gd name="connsiteY244" fmla="*/ 4359223 h 6858000"/>
              <a:gd name="connsiteX245" fmla="*/ 5520293 w 7467600"/>
              <a:gd name="connsiteY245" fmla="*/ 4360602 h 6858000"/>
              <a:gd name="connsiteX246" fmla="*/ 5767221 w 7467600"/>
              <a:gd name="connsiteY246" fmla="*/ 4665564 h 6858000"/>
              <a:gd name="connsiteX247" fmla="*/ 6937169 w 7467600"/>
              <a:gd name="connsiteY247" fmla="*/ 4815941 h 6858000"/>
              <a:gd name="connsiteX248" fmla="*/ 6953922 w 7467600"/>
              <a:gd name="connsiteY248" fmla="*/ 4890068 h 6858000"/>
              <a:gd name="connsiteX249" fmla="*/ 6071359 w 7467600"/>
              <a:gd name="connsiteY249" fmla="*/ 4770770 h 6858000"/>
              <a:gd name="connsiteX250" fmla="*/ 6038839 w 7467600"/>
              <a:gd name="connsiteY250" fmla="*/ 4764474 h 6858000"/>
              <a:gd name="connsiteX251" fmla="*/ 6038706 w 7467600"/>
              <a:gd name="connsiteY251" fmla="*/ 4763847 h 6858000"/>
              <a:gd name="connsiteX252" fmla="*/ 6037784 w 7467600"/>
              <a:gd name="connsiteY252" fmla="*/ 4764270 h 6858000"/>
              <a:gd name="connsiteX253" fmla="*/ 6038839 w 7467600"/>
              <a:gd name="connsiteY253" fmla="*/ 4764474 h 6858000"/>
              <a:gd name="connsiteX254" fmla="*/ 6040338 w 7467600"/>
              <a:gd name="connsiteY254" fmla="*/ 4771418 h 6858000"/>
              <a:gd name="connsiteX255" fmla="*/ 6024488 w 7467600"/>
              <a:gd name="connsiteY255" fmla="*/ 4809903 h 6858000"/>
              <a:gd name="connsiteX256" fmla="*/ 5599771 w 7467600"/>
              <a:gd name="connsiteY256" fmla="*/ 5509652 h 6858000"/>
              <a:gd name="connsiteX257" fmla="*/ 5548843 w 7467600"/>
              <a:gd name="connsiteY257" fmla="*/ 5563845 h 6858000"/>
              <a:gd name="connsiteX258" fmla="*/ 5940952 w 7467600"/>
              <a:gd name="connsiteY258" fmla="*/ 6250028 h 6858000"/>
              <a:gd name="connsiteX259" fmla="*/ 6043441 w 7467600"/>
              <a:gd name="connsiteY259" fmla="*/ 6665847 h 6858000"/>
              <a:gd name="connsiteX260" fmla="*/ 6093432 w 7467600"/>
              <a:gd name="connsiteY260" fmla="*/ 6858000 h 6858000"/>
              <a:gd name="connsiteX261" fmla="*/ 6034344 w 7467600"/>
              <a:gd name="connsiteY261" fmla="*/ 6858000 h 6858000"/>
              <a:gd name="connsiteX262" fmla="*/ 6026679 w 7467600"/>
              <a:gd name="connsiteY262" fmla="*/ 6836959 h 6858000"/>
              <a:gd name="connsiteX263" fmla="*/ 5800441 w 7467600"/>
              <a:gd name="connsiteY263" fmla="*/ 6335286 h 6858000"/>
              <a:gd name="connsiteX264" fmla="*/ 5526562 w 7467600"/>
              <a:gd name="connsiteY264" fmla="*/ 5705388 h 6858000"/>
              <a:gd name="connsiteX265" fmla="*/ 5519640 w 7467600"/>
              <a:gd name="connsiteY265" fmla="*/ 5683774 h 6858000"/>
              <a:gd name="connsiteX266" fmla="*/ 5844559 w 7467600"/>
              <a:gd name="connsiteY266" fmla="*/ 6553349 h 6858000"/>
              <a:gd name="connsiteX267" fmla="*/ 5975994 w 7467600"/>
              <a:gd name="connsiteY267" fmla="*/ 6858000 h 6858000"/>
              <a:gd name="connsiteX268" fmla="*/ 5898547 w 7467600"/>
              <a:gd name="connsiteY268" fmla="*/ 6858000 h 6858000"/>
              <a:gd name="connsiteX269" fmla="*/ 5682041 w 7467600"/>
              <a:gd name="connsiteY269" fmla="*/ 6355860 h 6858000"/>
              <a:gd name="connsiteX270" fmla="*/ 5461758 w 7467600"/>
              <a:gd name="connsiteY270" fmla="*/ 5820220 h 6858000"/>
              <a:gd name="connsiteX271" fmla="*/ 5237282 w 7467600"/>
              <a:gd name="connsiteY271" fmla="*/ 6579086 h 6858000"/>
              <a:gd name="connsiteX272" fmla="*/ 5115009 w 7467600"/>
              <a:gd name="connsiteY272" fmla="*/ 6858000 h 6858000"/>
              <a:gd name="connsiteX273" fmla="*/ 5028074 w 7467600"/>
              <a:gd name="connsiteY273" fmla="*/ 6858000 h 6858000"/>
              <a:gd name="connsiteX274" fmla="*/ 5079508 w 7467600"/>
              <a:gd name="connsiteY274" fmla="*/ 6749074 h 6858000"/>
              <a:gd name="connsiteX275" fmla="*/ 5371846 w 7467600"/>
              <a:gd name="connsiteY275" fmla="*/ 5924413 h 6858000"/>
              <a:gd name="connsiteX276" fmla="*/ 5270512 w 7467600"/>
              <a:gd name="connsiteY276" fmla="*/ 6138975 h 6858000"/>
              <a:gd name="connsiteX277" fmla="*/ 5062409 w 7467600"/>
              <a:gd name="connsiteY277" fmla="*/ 6653544 h 6858000"/>
              <a:gd name="connsiteX278" fmla="*/ 5036628 w 7467600"/>
              <a:gd name="connsiteY278" fmla="*/ 6754247 h 6858000"/>
              <a:gd name="connsiteX279" fmla="*/ 5009112 w 7467600"/>
              <a:gd name="connsiteY279" fmla="*/ 6858000 h 6858000"/>
              <a:gd name="connsiteX280" fmla="*/ 4976679 w 7467600"/>
              <a:gd name="connsiteY280" fmla="*/ 6858000 h 6858000"/>
              <a:gd name="connsiteX281" fmla="*/ 5006537 w 7467600"/>
              <a:gd name="connsiteY281" fmla="*/ 6747068 h 6858000"/>
              <a:gd name="connsiteX282" fmla="*/ 5032723 w 7467600"/>
              <a:gd name="connsiteY282" fmla="*/ 6644957 h 6858000"/>
              <a:gd name="connsiteX283" fmla="*/ 5242949 w 7467600"/>
              <a:gd name="connsiteY283" fmla="*/ 6125175 h 6858000"/>
              <a:gd name="connsiteX284" fmla="*/ 5286321 w 7467600"/>
              <a:gd name="connsiteY284" fmla="*/ 6033555 h 6858000"/>
              <a:gd name="connsiteX285" fmla="*/ 5008210 w 7467600"/>
              <a:gd name="connsiteY285" fmla="*/ 6649194 h 6858000"/>
              <a:gd name="connsiteX286" fmla="*/ 4986321 w 7467600"/>
              <a:gd name="connsiteY286" fmla="*/ 6765687 h 6858000"/>
              <a:gd name="connsiteX287" fmla="*/ 4973474 w 7467600"/>
              <a:gd name="connsiteY287" fmla="*/ 6858000 h 6858000"/>
              <a:gd name="connsiteX288" fmla="*/ 4907178 w 7467600"/>
              <a:gd name="connsiteY288" fmla="*/ 6858000 h 6858000"/>
              <a:gd name="connsiteX289" fmla="*/ 4910810 w 7467600"/>
              <a:gd name="connsiteY289" fmla="*/ 6829660 h 6858000"/>
              <a:gd name="connsiteX290" fmla="*/ 4987461 w 7467600"/>
              <a:gd name="connsiteY290" fmla="*/ 6432994 h 6858000"/>
              <a:gd name="connsiteX291" fmla="*/ 5179262 w 7467600"/>
              <a:gd name="connsiteY291" fmla="*/ 6035044 h 6858000"/>
              <a:gd name="connsiteX292" fmla="*/ 4689678 w 7467600"/>
              <a:gd name="connsiteY292" fmla="*/ 6440241 h 6858000"/>
              <a:gd name="connsiteX293" fmla="*/ 4477543 w 7467600"/>
              <a:gd name="connsiteY293" fmla="*/ 6674836 h 6858000"/>
              <a:gd name="connsiteX294" fmla="*/ 4329957 w 7467600"/>
              <a:gd name="connsiteY294" fmla="*/ 6858000 h 6858000"/>
              <a:gd name="connsiteX295" fmla="*/ 4218595 w 7467600"/>
              <a:gd name="connsiteY295" fmla="*/ 6858000 h 6858000"/>
              <a:gd name="connsiteX296" fmla="*/ 4368888 w 7467600"/>
              <a:gd name="connsiteY296" fmla="*/ 6668412 h 6858000"/>
              <a:gd name="connsiteX297" fmla="*/ 4563091 w 7467600"/>
              <a:gd name="connsiteY297" fmla="*/ 6442508 h 6858000"/>
              <a:gd name="connsiteX298" fmla="*/ 5387324 w 7467600"/>
              <a:gd name="connsiteY298" fmla="*/ 5705830 h 6858000"/>
              <a:gd name="connsiteX299" fmla="*/ 5073620 w 7467600"/>
              <a:gd name="connsiteY299" fmla="*/ 5955437 h 6858000"/>
              <a:gd name="connsiteX300" fmla="*/ 4689789 w 7467600"/>
              <a:gd name="connsiteY300" fmla="*/ 6268382 h 6858000"/>
              <a:gd name="connsiteX301" fmla="*/ 4418722 w 7467600"/>
              <a:gd name="connsiteY301" fmla="*/ 6570886 h 6858000"/>
              <a:gd name="connsiteX302" fmla="*/ 4214944 w 7467600"/>
              <a:gd name="connsiteY302" fmla="*/ 6858000 h 6858000"/>
              <a:gd name="connsiteX303" fmla="*/ 4177898 w 7467600"/>
              <a:gd name="connsiteY303" fmla="*/ 6858000 h 6858000"/>
              <a:gd name="connsiteX304" fmla="*/ 4391597 w 7467600"/>
              <a:gd name="connsiteY304" fmla="*/ 6556370 h 6858000"/>
              <a:gd name="connsiteX305" fmla="*/ 4668889 w 7467600"/>
              <a:gd name="connsiteY305" fmla="*/ 6246399 h 6858000"/>
              <a:gd name="connsiteX306" fmla="*/ 5055427 w 7467600"/>
              <a:gd name="connsiteY306" fmla="*/ 5931476 h 6858000"/>
              <a:gd name="connsiteX307" fmla="*/ 5371814 w 7467600"/>
              <a:gd name="connsiteY307" fmla="*/ 5678975 h 6858000"/>
              <a:gd name="connsiteX308" fmla="*/ 4987918 w 7467600"/>
              <a:gd name="connsiteY308" fmla="*/ 5838701 h 6858000"/>
              <a:gd name="connsiteX309" fmla="*/ 4317146 w 7467600"/>
              <a:gd name="connsiteY309" fmla="*/ 6587716 h 6858000"/>
              <a:gd name="connsiteX310" fmla="*/ 4171627 w 7467600"/>
              <a:gd name="connsiteY310" fmla="*/ 6858000 h 6858000"/>
              <a:gd name="connsiteX311" fmla="*/ 4081585 w 7467600"/>
              <a:gd name="connsiteY311" fmla="*/ 6858000 h 6858000"/>
              <a:gd name="connsiteX312" fmla="*/ 4238603 w 7467600"/>
              <a:gd name="connsiteY312" fmla="*/ 6559341 h 6858000"/>
              <a:gd name="connsiteX313" fmla="*/ 4778333 w 7467600"/>
              <a:gd name="connsiteY313" fmla="*/ 5873626 h 6858000"/>
              <a:gd name="connsiteX314" fmla="*/ 5414185 w 7467600"/>
              <a:gd name="connsiteY314" fmla="*/ 5573882 h 6858000"/>
              <a:gd name="connsiteX315" fmla="*/ 5959648 w 7467600"/>
              <a:gd name="connsiteY315" fmla="*/ 4760797 h 6858000"/>
              <a:gd name="connsiteX316" fmla="*/ 5355019 w 7467600"/>
              <a:gd name="connsiteY316" fmla="*/ 4734672 h 6858000"/>
              <a:gd name="connsiteX317" fmla="*/ 5083565 w 7467600"/>
              <a:gd name="connsiteY317" fmla="*/ 5179121 h 6858000"/>
              <a:gd name="connsiteX318" fmla="*/ 4713577 w 7467600"/>
              <a:gd name="connsiteY318" fmla="*/ 5616803 h 6858000"/>
              <a:gd name="connsiteX319" fmla="*/ 3989559 w 7467600"/>
              <a:gd name="connsiteY319" fmla="*/ 6145945 h 6858000"/>
              <a:gd name="connsiteX320" fmla="*/ 3939824 w 7467600"/>
              <a:gd name="connsiteY320" fmla="*/ 6066900 h 6858000"/>
              <a:gd name="connsiteX321" fmla="*/ 4584537 w 7467600"/>
              <a:gd name="connsiteY321" fmla="*/ 5324826 h 6858000"/>
              <a:gd name="connsiteX322" fmla="*/ 5037105 w 7467600"/>
              <a:gd name="connsiteY322" fmla="*/ 5088765 h 6858000"/>
              <a:gd name="connsiteX323" fmla="*/ 5039930 w 7467600"/>
              <a:gd name="connsiteY323" fmla="*/ 5089585 h 6858000"/>
              <a:gd name="connsiteX324" fmla="*/ 5263764 w 7467600"/>
              <a:gd name="connsiteY324" fmla="*/ 4735525 h 6858000"/>
              <a:gd name="connsiteX325" fmla="*/ 4086300 w 7467600"/>
              <a:gd name="connsiteY325" fmla="*/ 4884599 h 6858000"/>
              <a:gd name="connsiteX326" fmla="*/ 4085485 w 7467600"/>
              <a:gd name="connsiteY326" fmla="*/ 4899070 h 6858000"/>
              <a:gd name="connsiteX327" fmla="*/ 3871915 w 7467600"/>
              <a:gd name="connsiteY327" fmla="*/ 5253645 h 6858000"/>
              <a:gd name="connsiteX328" fmla="*/ 3799374 w 7467600"/>
              <a:gd name="connsiteY328" fmla="*/ 5466127 h 6858000"/>
              <a:gd name="connsiteX329" fmla="*/ 3498850 w 7467600"/>
              <a:gd name="connsiteY329" fmla="*/ 6661888 h 6858000"/>
              <a:gd name="connsiteX330" fmla="*/ 3399216 w 7467600"/>
              <a:gd name="connsiteY330" fmla="*/ 6858000 h 6858000"/>
              <a:gd name="connsiteX331" fmla="*/ 3303688 w 7467600"/>
              <a:gd name="connsiteY331" fmla="*/ 6858000 h 6858000"/>
              <a:gd name="connsiteX332" fmla="*/ 3391774 w 7467600"/>
              <a:gd name="connsiteY332" fmla="*/ 6697181 h 6858000"/>
              <a:gd name="connsiteX333" fmla="*/ 3735540 w 7467600"/>
              <a:gd name="connsiteY333" fmla="*/ 5546923 h 6858000"/>
              <a:gd name="connsiteX334" fmla="*/ 3729438 w 7467600"/>
              <a:gd name="connsiteY334" fmla="*/ 5569058 h 6858000"/>
              <a:gd name="connsiteX335" fmla="*/ 3707782 w 7467600"/>
              <a:gd name="connsiteY335" fmla="*/ 5644908 h 6858000"/>
              <a:gd name="connsiteX336" fmla="*/ 3583827 w 7467600"/>
              <a:gd name="connsiteY336" fmla="*/ 6039215 h 6858000"/>
              <a:gd name="connsiteX337" fmla="*/ 3547861 w 7467600"/>
              <a:gd name="connsiteY337" fmla="*/ 6129609 h 6858000"/>
              <a:gd name="connsiteX338" fmla="*/ 3490905 w 7467600"/>
              <a:gd name="connsiteY338" fmla="*/ 6277660 h 6858000"/>
              <a:gd name="connsiteX339" fmla="*/ 3455859 w 7467600"/>
              <a:gd name="connsiteY339" fmla="*/ 6391301 h 6858000"/>
              <a:gd name="connsiteX340" fmla="*/ 3429112 w 7467600"/>
              <a:gd name="connsiteY340" fmla="*/ 6479469 h 6858000"/>
              <a:gd name="connsiteX341" fmla="*/ 3304862 w 7467600"/>
              <a:gd name="connsiteY341" fmla="*/ 6796476 h 6858000"/>
              <a:gd name="connsiteX342" fmla="*/ 3276071 w 7467600"/>
              <a:gd name="connsiteY342" fmla="*/ 6858000 h 6858000"/>
              <a:gd name="connsiteX343" fmla="*/ 3240805 w 7467600"/>
              <a:gd name="connsiteY343" fmla="*/ 6858000 h 6858000"/>
              <a:gd name="connsiteX344" fmla="*/ 3275917 w 7467600"/>
              <a:gd name="connsiteY344" fmla="*/ 6783192 h 6858000"/>
              <a:gd name="connsiteX345" fmla="*/ 3399358 w 7467600"/>
              <a:gd name="connsiteY345" fmla="*/ 6469011 h 6858000"/>
              <a:gd name="connsiteX346" fmla="*/ 3425650 w 7467600"/>
              <a:gd name="connsiteY346" fmla="*/ 6381333 h 6858000"/>
              <a:gd name="connsiteX347" fmla="*/ 3460661 w 7467600"/>
              <a:gd name="connsiteY347" fmla="*/ 6266763 h 6858000"/>
              <a:gd name="connsiteX348" fmla="*/ 3518021 w 7467600"/>
              <a:gd name="connsiteY348" fmla="*/ 6117298 h 6858000"/>
              <a:gd name="connsiteX349" fmla="*/ 3554035 w 7467600"/>
              <a:gd name="connsiteY349" fmla="*/ 6027832 h 6858000"/>
              <a:gd name="connsiteX350" fmla="*/ 3677174 w 7467600"/>
              <a:gd name="connsiteY350" fmla="*/ 5636351 h 6858000"/>
              <a:gd name="connsiteX351" fmla="*/ 3698819 w 7467600"/>
              <a:gd name="connsiteY351" fmla="*/ 5560503 h 6858000"/>
              <a:gd name="connsiteX352" fmla="*/ 3702094 w 7467600"/>
              <a:gd name="connsiteY352" fmla="*/ 5549194 h 6858000"/>
              <a:gd name="connsiteX353" fmla="*/ 3398355 w 7467600"/>
              <a:gd name="connsiteY353" fmla="*/ 6094603 h 6858000"/>
              <a:gd name="connsiteX354" fmla="*/ 3193941 w 7467600"/>
              <a:gd name="connsiteY354" fmla="*/ 6798775 h 6858000"/>
              <a:gd name="connsiteX355" fmla="*/ 3184140 w 7467600"/>
              <a:gd name="connsiteY355" fmla="*/ 6858000 h 6858000"/>
              <a:gd name="connsiteX356" fmla="*/ 3099978 w 7467600"/>
              <a:gd name="connsiteY356" fmla="*/ 6858000 h 6858000"/>
              <a:gd name="connsiteX357" fmla="*/ 3101556 w 7467600"/>
              <a:gd name="connsiteY357" fmla="*/ 6843337 h 6858000"/>
              <a:gd name="connsiteX358" fmla="*/ 3370162 w 7467600"/>
              <a:gd name="connsiteY358" fmla="*/ 5785550 h 6858000"/>
              <a:gd name="connsiteX359" fmla="*/ 3746477 w 7467600"/>
              <a:gd name="connsiteY359" fmla="*/ 5377889 h 6858000"/>
              <a:gd name="connsiteX360" fmla="*/ 3863399 w 7467600"/>
              <a:gd name="connsiteY360" fmla="*/ 5087257 h 6858000"/>
              <a:gd name="connsiteX361" fmla="*/ 3968712 w 7467600"/>
              <a:gd name="connsiteY361" fmla="*/ 4913989 h 6858000"/>
              <a:gd name="connsiteX362" fmla="*/ 2792390 w 7467600"/>
              <a:gd name="connsiteY362" fmla="*/ 5382974 h 6858000"/>
              <a:gd name="connsiteX363" fmla="*/ 2714982 w 7467600"/>
              <a:gd name="connsiteY363" fmla="*/ 5427051 h 6858000"/>
              <a:gd name="connsiteX364" fmla="*/ 2813361 w 7467600"/>
              <a:gd name="connsiteY364" fmla="*/ 6023912 h 6858000"/>
              <a:gd name="connsiteX365" fmla="*/ 2688430 w 7467600"/>
              <a:gd name="connsiteY365" fmla="*/ 6801564 h 6858000"/>
              <a:gd name="connsiteX366" fmla="*/ 2629626 w 7467600"/>
              <a:gd name="connsiteY366" fmla="*/ 6763394 h 6858000"/>
              <a:gd name="connsiteX367" fmla="*/ 2565328 w 7467600"/>
              <a:gd name="connsiteY367" fmla="*/ 5516399 h 6858000"/>
              <a:gd name="connsiteX368" fmla="*/ 1922999 w 7467600"/>
              <a:gd name="connsiteY368" fmla="*/ 5980343 h 6858000"/>
              <a:gd name="connsiteX369" fmla="*/ 1950261 w 7467600"/>
              <a:gd name="connsiteY369" fmla="*/ 6405858 h 6858000"/>
              <a:gd name="connsiteX370" fmla="*/ 2365554 w 7467600"/>
              <a:gd name="connsiteY370" fmla="*/ 6759107 h 6858000"/>
              <a:gd name="connsiteX371" fmla="*/ 2424142 w 7467600"/>
              <a:gd name="connsiteY371" fmla="*/ 6858000 h 6858000"/>
              <a:gd name="connsiteX372" fmla="*/ 2395994 w 7467600"/>
              <a:gd name="connsiteY372" fmla="*/ 6858000 h 6858000"/>
              <a:gd name="connsiteX373" fmla="*/ 2392863 w 7467600"/>
              <a:gd name="connsiteY373" fmla="*/ 6852964 h 6858000"/>
              <a:gd name="connsiteX374" fmla="*/ 2017589 w 7467600"/>
              <a:gd name="connsiteY374" fmla="*/ 6493982 h 6858000"/>
              <a:gd name="connsiteX375" fmla="*/ 2147336 w 7467600"/>
              <a:gd name="connsiteY375" fmla="*/ 6594052 h 6858000"/>
              <a:gd name="connsiteX376" fmla="*/ 2207047 w 7467600"/>
              <a:gd name="connsiteY376" fmla="*/ 6654540 h 6858000"/>
              <a:gd name="connsiteX377" fmla="*/ 2299106 w 7467600"/>
              <a:gd name="connsiteY377" fmla="*/ 6778931 h 6858000"/>
              <a:gd name="connsiteX378" fmla="*/ 2314430 w 7467600"/>
              <a:gd name="connsiteY378" fmla="*/ 6801144 h 6858000"/>
              <a:gd name="connsiteX379" fmla="*/ 2352406 w 7467600"/>
              <a:gd name="connsiteY379" fmla="*/ 6858000 h 6858000"/>
              <a:gd name="connsiteX380" fmla="*/ 2314492 w 7467600"/>
              <a:gd name="connsiteY380" fmla="*/ 6858000 h 6858000"/>
              <a:gd name="connsiteX381" fmla="*/ 2288095 w 7467600"/>
              <a:gd name="connsiteY381" fmla="*/ 6818030 h 6858000"/>
              <a:gd name="connsiteX382" fmla="*/ 2272768 w 7467600"/>
              <a:gd name="connsiteY382" fmla="*/ 6795822 h 6858000"/>
              <a:gd name="connsiteX383" fmla="*/ 2182715 w 7467600"/>
              <a:gd name="connsiteY383" fmla="*/ 6675071 h 6858000"/>
              <a:gd name="connsiteX384" fmla="*/ 2032061 w 7467600"/>
              <a:gd name="connsiteY384" fmla="*/ 6541380 h 6858000"/>
              <a:gd name="connsiteX385" fmla="*/ 2257220 w 7467600"/>
              <a:gd name="connsiteY385" fmla="*/ 6826257 h 6858000"/>
              <a:gd name="connsiteX386" fmla="*/ 2281324 w 7467600"/>
              <a:gd name="connsiteY386" fmla="*/ 6858000 h 6858000"/>
              <a:gd name="connsiteX387" fmla="*/ 2242860 w 7467600"/>
              <a:gd name="connsiteY387" fmla="*/ 6858000 h 6858000"/>
              <a:gd name="connsiteX388" fmla="*/ 2232818 w 7467600"/>
              <a:gd name="connsiteY388" fmla="*/ 6844926 h 6858000"/>
              <a:gd name="connsiteX389" fmla="*/ 1990172 w 7467600"/>
              <a:gd name="connsiteY389" fmla="*/ 6542121 h 6858000"/>
              <a:gd name="connsiteX390" fmla="*/ 2124090 w 7467600"/>
              <a:gd name="connsiteY390" fmla="*/ 6761017 h 6858000"/>
              <a:gd name="connsiteX391" fmla="*/ 2200380 w 7467600"/>
              <a:gd name="connsiteY391" fmla="*/ 6858000 h 6858000"/>
              <a:gd name="connsiteX392" fmla="*/ 2147507 w 7467600"/>
              <a:gd name="connsiteY392" fmla="*/ 6858000 h 6858000"/>
              <a:gd name="connsiteX393" fmla="*/ 2070668 w 7467600"/>
              <a:gd name="connsiteY393" fmla="*/ 6761520 h 6858000"/>
              <a:gd name="connsiteX394" fmla="*/ 1975142 w 7467600"/>
              <a:gd name="connsiteY394" fmla="*/ 6585570 h 6858000"/>
              <a:gd name="connsiteX395" fmla="*/ 2050035 w 7467600"/>
              <a:gd name="connsiteY395" fmla="*/ 6813345 h 6858000"/>
              <a:gd name="connsiteX396" fmla="*/ 2063025 w 7467600"/>
              <a:gd name="connsiteY396" fmla="*/ 6858000 h 6858000"/>
              <a:gd name="connsiteX397" fmla="*/ 2021675 w 7467600"/>
              <a:gd name="connsiteY397" fmla="*/ 6858000 h 6858000"/>
              <a:gd name="connsiteX398" fmla="*/ 2019308 w 7467600"/>
              <a:gd name="connsiteY398" fmla="*/ 6847118 h 6858000"/>
              <a:gd name="connsiteX399" fmla="*/ 1938835 w 7467600"/>
              <a:gd name="connsiteY399" fmla="*/ 6551160 h 6858000"/>
              <a:gd name="connsiteX400" fmla="*/ 1953230 w 7467600"/>
              <a:gd name="connsiteY400" fmla="*/ 6759699 h 6858000"/>
              <a:gd name="connsiteX401" fmla="*/ 1956763 w 7467600"/>
              <a:gd name="connsiteY401" fmla="*/ 6778191 h 6858000"/>
              <a:gd name="connsiteX402" fmla="*/ 1967925 w 7467600"/>
              <a:gd name="connsiteY402" fmla="*/ 6858000 h 6858000"/>
              <a:gd name="connsiteX403" fmla="*/ 1936622 w 7467600"/>
              <a:gd name="connsiteY403" fmla="*/ 6858000 h 6858000"/>
              <a:gd name="connsiteX404" fmla="*/ 1926261 w 7467600"/>
              <a:gd name="connsiteY404" fmla="*/ 6784064 h 6858000"/>
              <a:gd name="connsiteX405" fmla="*/ 1922724 w 7467600"/>
              <a:gd name="connsiteY405" fmla="*/ 6765577 h 6858000"/>
              <a:gd name="connsiteX406" fmla="*/ 1904650 w 7467600"/>
              <a:gd name="connsiteY406" fmla="*/ 6639616 h 6858000"/>
              <a:gd name="connsiteX407" fmla="*/ 1885273 w 7467600"/>
              <a:gd name="connsiteY407" fmla="*/ 6858000 h 6858000"/>
              <a:gd name="connsiteX408" fmla="*/ 1854363 w 7467600"/>
              <a:gd name="connsiteY408" fmla="*/ 6858000 h 6858000"/>
              <a:gd name="connsiteX409" fmla="*/ 1880391 w 7467600"/>
              <a:gd name="connsiteY409" fmla="*/ 6603796 h 6858000"/>
              <a:gd name="connsiteX410" fmla="*/ 1818273 w 7467600"/>
              <a:gd name="connsiteY410" fmla="*/ 6715729 h 6858000"/>
              <a:gd name="connsiteX411" fmla="*/ 1794691 w 7467600"/>
              <a:gd name="connsiteY411" fmla="*/ 6843239 h 6858000"/>
              <a:gd name="connsiteX412" fmla="*/ 1794914 w 7467600"/>
              <a:gd name="connsiteY412" fmla="*/ 6858000 h 6858000"/>
              <a:gd name="connsiteX413" fmla="*/ 1746128 w 7467600"/>
              <a:gd name="connsiteY413" fmla="*/ 6858000 h 6858000"/>
              <a:gd name="connsiteX414" fmla="*/ 1753934 w 7467600"/>
              <a:gd name="connsiteY414" fmla="*/ 6724796 h 6858000"/>
              <a:gd name="connsiteX415" fmla="*/ 1792053 w 7467600"/>
              <a:gd name="connsiteY415" fmla="*/ 6572396 h 6858000"/>
              <a:gd name="connsiteX416" fmla="*/ 1862248 w 7467600"/>
              <a:gd name="connsiteY416" fmla="*/ 6266397 h 6858000"/>
              <a:gd name="connsiteX417" fmla="*/ 1862250 w 7467600"/>
              <a:gd name="connsiteY417" fmla="*/ 6033531 h 6858000"/>
              <a:gd name="connsiteX418" fmla="*/ 1211999 w 7467600"/>
              <a:gd name="connsiteY418" fmla="*/ 6683610 h 6858000"/>
              <a:gd name="connsiteX419" fmla="*/ 1213266 w 7467600"/>
              <a:gd name="connsiteY419" fmla="*/ 6691947 h 6858000"/>
              <a:gd name="connsiteX420" fmla="*/ 1203370 w 7467600"/>
              <a:gd name="connsiteY420" fmla="*/ 6850676 h 6858000"/>
              <a:gd name="connsiteX421" fmla="*/ 1203671 w 7467600"/>
              <a:gd name="connsiteY421" fmla="*/ 6858000 h 6858000"/>
              <a:gd name="connsiteX422" fmla="*/ 1143180 w 7467600"/>
              <a:gd name="connsiteY422" fmla="*/ 6858000 h 6858000"/>
              <a:gd name="connsiteX423" fmla="*/ 1142176 w 7467600"/>
              <a:gd name="connsiteY423" fmla="*/ 6766045 h 6858000"/>
              <a:gd name="connsiteX424" fmla="*/ 1067484 w 7467600"/>
              <a:gd name="connsiteY424" fmla="*/ 6858000 h 6858000"/>
              <a:gd name="connsiteX425" fmla="*/ 953928 w 7467600"/>
              <a:gd name="connsiteY425" fmla="*/ 6858000 h 6858000"/>
              <a:gd name="connsiteX426" fmla="*/ 959715 w 7467600"/>
              <a:gd name="connsiteY426" fmla="*/ 6850185 h 6858000"/>
              <a:gd name="connsiteX427" fmla="*/ 1483788 w 7467600"/>
              <a:gd name="connsiteY427" fmla="*/ 6259174 h 6858000"/>
              <a:gd name="connsiteX428" fmla="*/ 1100671 w 7467600"/>
              <a:gd name="connsiteY428" fmla="*/ 6252137 h 6858000"/>
              <a:gd name="connsiteX429" fmla="*/ 1090144 w 7467600"/>
              <a:gd name="connsiteY429" fmla="*/ 6256748 h 6858000"/>
              <a:gd name="connsiteX430" fmla="*/ 1095872 w 7467600"/>
              <a:gd name="connsiteY430" fmla="*/ 6271892 h 6858000"/>
              <a:gd name="connsiteX431" fmla="*/ 262785 w 7467600"/>
              <a:gd name="connsiteY431" fmla="*/ 6845450 h 6858000"/>
              <a:gd name="connsiteX432" fmla="*/ 209968 w 7467600"/>
              <a:gd name="connsiteY432" fmla="*/ 6770713 h 6858000"/>
              <a:gd name="connsiteX433" fmla="*/ 873460 w 7467600"/>
              <a:gd name="connsiteY433" fmla="*/ 6253768 h 6858000"/>
              <a:gd name="connsiteX434" fmla="*/ 192686 w 7467600"/>
              <a:gd name="connsiteY434" fmla="*/ 5849257 h 6858000"/>
              <a:gd name="connsiteX435" fmla="*/ 4696 w 7467600"/>
              <a:gd name="connsiteY435" fmla="*/ 5697668 h 6858000"/>
              <a:gd name="connsiteX436" fmla="*/ 0 w 7467600"/>
              <a:gd name="connsiteY436" fmla="*/ 5689984 h 6858000"/>
              <a:gd name="connsiteX437" fmla="*/ 0 w 7467600"/>
              <a:gd name="connsiteY437" fmla="*/ 5513472 h 6858000"/>
              <a:gd name="connsiteX438" fmla="*/ 174101 w 7467600"/>
              <a:gd name="connsiteY438" fmla="*/ 5620277 h 6858000"/>
              <a:gd name="connsiteX439" fmla="*/ 891800 w 7467600"/>
              <a:gd name="connsiteY439" fmla="*/ 6036935 h 6858000"/>
              <a:gd name="connsiteX440" fmla="*/ 1072219 w 7467600"/>
              <a:gd name="connsiteY440" fmla="*/ 6169443 h 6858000"/>
              <a:gd name="connsiteX441" fmla="*/ 1074117 w 7467600"/>
              <a:gd name="connsiteY441" fmla="*/ 6170301 h 6858000"/>
              <a:gd name="connsiteX442" fmla="*/ 1083114 w 7467600"/>
              <a:gd name="connsiteY442" fmla="*/ 6174131 h 6858000"/>
              <a:gd name="connsiteX443" fmla="*/ 1543010 w 7467600"/>
              <a:gd name="connsiteY443" fmla="*/ 6191140 h 6858000"/>
              <a:gd name="connsiteX444" fmla="*/ 1551080 w 7467600"/>
              <a:gd name="connsiteY444" fmla="*/ 6195006 h 6858000"/>
              <a:gd name="connsiteX445" fmla="*/ 2345443 w 7467600"/>
              <a:gd name="connsiteY445" fmla="*/ 5549882 h 6858000"/>
              <a:gd name="connsiteX446" fmla="*/ 1721499 w 7467600"/>
              <a:gd name="connsiteY446" fmla="*/ 5599969 h 6858000"/>
              <a:gd name="connsiteX447" fmla="*/ 767716 w 7467600"/>
              <a:gd name="connsiteY447" fmla="*/ 5472768 h 6858000"/>
              <a:gd name="connsiteX448" fmla="*/ 722147 w 7467600"/>
              <a:gd name="connsiteY448" fmla="*/ 5393091 h 6858000"/>
              <a:gd name="connsiteX449" fmla="*/ 1485552 w 7467600"/>
              <a:gd name="connsiteY449" fmla="*/ 5313202 h 6858000"/>
              <a:gd name="connsiteX450" fmla="*/ 2143004 w 7467600"/>
              <a:gd name="connsiteY450" fmla="*/ 5402420 h 6858000"/>
              <a:gd name="connsiteX451" fmla="*/ 1933391 w 7467600"/>
              <a:gd name="connsiteY451" fmla="*/ 5156971 h 6858000"/>
              <a:gd name="connsiteX452" fmla="*/ 1827118 w 7467600"/>
              <a:gd name="connsiteY452" fmla="*/ 4968410 h 6858000"/>
              <a:gd name="connsiteX453" fmla="*/ 1837349 w 7467600"/>
              <a:gd name="connsiteY453" fmla="*/ 4956357 h 6858000"/>
              <a:gd name="connsiteX454" fmla="*/ 2162835 w 7467600"/>
              <a:gd name="connsiteY454" fmla="*/ 5187853 h 6858000"/>
              <a:gd name="connsiteX455" fmla="*/ 2257167 w 7467600"/>
              <a:gd name="connsiteY455" fmla="*/ 5462123 h 6858000"/>
              <a:gd name="connsiteX456" fmla="*/ 2261598 w 7467600"/>
              <a:gd name="connsiteY456" fmla="*/ 5467998 h 6858000"/>
              <a:gd name="connsiteX457" fmla="*/ 2437177 w 7467600"/>
              <a:gd name="connsiteY457" fmla="*/ 5479608 h 6858000"/>
              <a:gd name="connsiteX458" fmla="*/ 2445247 w 7467600"/>
              <a:gd name="connsiteY458" fmla="*/ 5483476 h 6858000"/>
              <a:gd name="connsiteX459" fmla="*/ 2743626 w 7467600"/>
              <a:gd name="connsiteY459" fmla="*/ 5304819 h 6858000"/>
              <a:gd name="connsiteX460" fmla="*/ 3048102 w 7467600"/>
              <a:gd name="connsiteY460" fmla="*/ 5150595 h 6858000"/>
              <a:gd name="connsiteX461" fmla="*/ 1799414 w 7467600"/>
              <a:gd name="connsiteY461" fmla="*/ 4694732 h 6858000"/>
              <a:gd name="connsiteX462" fmla="*/ 1771735 w 7467600"/>
              <a:gd name="connsiteY462" fmla="*/ 4619929 h 6858000"/>
              <a:gd name="connsiteX463" fmla="*/ 3104273 w 7467600"/>
              <a:gd name="connsiteY463" fmla="*/ 5076159 h 6858000"/>
              <a:gd name="connsiteX464" fmla="*/ 3113245 w 7467600"/>
              <a:gd name="connsiteY464" fmla="*/ 5090705 h 6858000"/>
              <a:gd name="connsiteX465" fmla="*/ 3126294 w 7467600"/>
              <a:gd name="connsiteY465" fmla="*/ 5114400 h 6858000"/>
              <a:gd name="connsiteX466" fmla="*/ 3937433 w 7467600"/>
              <a:gd name="connsiteY466" fmla="*/ 4830473 h 6858000"/>
              <a:gd name="connsiteX467" fmla="*/ 3590475 w 7467600"/>
              <a:gd name="connsiteY467" fmla="*/ 4597974 h 6858000"/>
              <a:gd name="connsiteX468" fmla="*/ 3100264 w 7467600"/>
              <a:gd name="connsiteY468" fmla="*/ 4579845 h 6858000"/>
              <a:gd name="connsiteX469" fmla="*/ 2183576 w 7467600"/>
              <a:gd name="connsiteY469" fmla="*/ 4227150 h 6858000"/>
              <a:gd name="connsiteX470" fmla="*/ 2151029 w 7467600"/>
              <a:gd name="connsiteY470" fmla="*/ 4146947 h 6858000"/>
              <a:gd name="connsiteX471" fmla="*/ 3563434 w 7467600"/>
              <a:gd name="connsiteY471" fmla="*/ 4469115 h 6858000"/>
              <a:gd name="connsiteX472" fmla="*/ 3177952 w 7467600"/>
              <a:gd name="connsiteY472" fmla="*/ 3657386 h 6858000"/>
              <a:gd name="connsiteX473" fmla="*/ 3189263 w 7467600"/>
              <a:gd name="connsiteY473" fmla="*/ 3625726 h 6858000"/>
              <a:gd name="connsiteX474" fmla="*/ 3560912 w 7467600"/>
              <a:gd name="connsiteY474" fmla="*/ 4079863 h 6858000"/>
              <a:gd name="connsiteX475" fmla="*/ 3626636 w 7467600"/>
              <a:gd name="connsiteY475" fmla="*/ 4512230 h 6858000"/>
              <a:gd name="connsiteX476" fmla="*/ 3653088 w 7467600"/>
              <a:gd name="connsiteY476" fmla="*/ 4521417 h 6858000"/>
              <a:gd name="connsiteX477" fmla="*/ 3988128 w 7467600"/>
              <a:gd name="connsiteY477" fmla="*/ 4817267 h 6858000"/>
              <a:gd name="connsiteX478" fmla="*/ 4830582 w 7467600"/>
              <a:gd name="connsiteY478" fmla="*/ 4676000 h 6858000"/>
              <a:gd name="connsiteX479" fmla="*/ 4830100 w 7467600"/>
              <a:gd name="connsiteY479" fmla="*/ 4675554 h 6858000"/>
              <a:gd name="connsiteX480" fmla="*/ 4036318 w 7467600"/>
              <a:gd name="connsiteY480" fmla="*/ 4147013 h 6858000"/>
              <a:gd name="connsiteX481" fmla="*/ 3432098 w 7467600"/>
              <a:gd name="connsiteY481" fmla="*/ 3537312 h 6858000"/>
              <a:gd name="connsiteX482" fmla="*/ 3446761 w 7467600"/>
              <a:gd name="connsiteY482" fmla="*/ 3461278 h 6858000"/>
              <a:gd name="connsiteX483" fmla="*/ 4419733 w 7467600"/>
              <a:gd name="connsiteY483" fmla="*/ 3963555 h 6858000"/>
              <a:gd name="connsiteX484" fmla="*/ 4781371 w 7467600"/>
              <a:gd name="connsiteY484" fmla="*/ 4458604 h 6858000"/>
              <a:gd name="connsiteX485" fmla="*/ 4780440 w 7467600"/>
              <a:gd name="connsiteY485" fmla="*/ 4470290 h 6858000"/>
              <a:gd name="connsiteX486" fmla="*/ 4898954 w 7467600"/>
              <a:gd name="connsiteY486" fmla="*/ 4662092 h 6858000"/>
              <a:gd name="connsiteX487" fmla="*/ 4900699 w 7467600"/>
              <a:gd name="connsiteY487" fmla="*/ 4670867 h 6858000"/>
              <a:gd name="connsiteX488" fmla="*/ 5714511 w 7467600"/>
              <a:gd name="connsiteY488" fmla="*/ 4663483 h 6858000"/>
              <a:gd name="connsiteX489" fmla="*/ 5464793 w 7467600"/>
              <a:gd name="connsiteY489" fmla="*/ 4393556 h 6858000"/>
              <a:gd name="connsiteX490" fmla="*/ 5461897 w 7467600"/>
              <a:gd name="connsiteY490" fmla="*/ 4390879 h 6858000"/>
              <a:gd name="connsiteX491" fmla="*/ 4294126 w 7467600"/>
              <a:gd name="connsiteY491" fmla="*/ 3303048 h 6858000"/>
              <a:gd name="connsiteX492" fmla="*/ 4305321 w 7467600"/>
              <a:gd name="connsiteY492" fmla="*/ 3256953 h 6858000"/>
              <a:gd name="connsiteX493" fmla="*/ 4949299 w 7467600"/>
              <a:gd name="connsiteY493" fmla="*/ 3766336 h 6858000"/>
              <a:gd name="connsiteX494" fmla="*/ 5291452 w 7467600"/>
              <a:gd name="connsiteY494" fmla="*/ 4076801 h 6858000"/>
              <a:gd name="connsiteX495" fmla="*/ 5434998 w 7467600"/>
              <a:gd name="connsiteY495" fmla="*/ 4254100 h 6858000"/>
              <a:gd name="connsiteX496" fmla="*/ 5351015 w 7467600"/>
              <a:gd name="connsiteY496" fmla="*/ 3760989 h 6858000"/>
              <a:gd name="connsiteX497" fmla="*/ 5413780 w 7467600"/>
              <a:gd name="connsiteY497" fmla="*/ 2966265 h 6858000"/>
              <a:gd name="connsiteX498" fmla="*/ 5425627 w 7467600"/>
              <a:gd name="connsiteY498" fmla="*/ 2954192 h 6858000"/>
              <a:gd name="connsiteX499" fmla="*/ 6604735 w 7467600"/>
              <a:gd name="connsiteY499" fmla="*/ 2041381 h 6858000"/>
              <a:gd name="connsiteX500" fmla="*/ 7204487 w 7467600"/>
              <a:gd name="connsiteY500" fmla="*/ 2742112 h 6858000"/>
              <a:gd name="connsiteX501" fmla="*/ 7131592 w 7467600"/>
              <a:gd name="connsiteY501" fmla="*/ 2672096 h 6858000"/>
              <a:gd name="connsiteX502" fmla="*/ 6996344 w 7467600"/>
              <a:gd name="connsiteY502" fmla="*/ 2518310 h 6858000"/>
              <a:gd name="connsiteX503" fmla="*/ 6735495 w 7467600"/>
              <a:gd name="connsiteY503" fmla="*/ 2196890 h 6858000"/>
              <a:gd name="connsiteX504" fmla="*/ 6721901 w 7467600"/>
              <a:gd name="connsiteY504" fmla="*/ 2179274 h 6858000"/>
              <a:gd name="connsiteX505" fmla="*/ 6604735 w 7467600"/>
              <a:gd name="connsiteY505" fmla="*/ 2041381 h 6858000"/>
              <a:gd name="connsiteX506" fmla="*/ 6591670 w 7467600"/>
              <a:gd name="connsiteY506" fmla="*/ 1988277 h 6858000"/>
              <a:gd name="connsiteX507" fmla="*/ 6747349 w 7467600"/>
              <a:gd name="connsiteY507" fmla="*/ 2160069 h 6858000"/>
              <a:gd name="connsiteX508" fmla="*/ 6760943 w 7467600"/>
              <a:gd name="connsiteY508" fmla="*/ 2177686 h 6858000"/>
              <a:gd name="connsiteX509" fmla="*/ 7021065 w 7467600"/>
              <a:gd name="connsiteY509" fmla="*/ 2498102 h 6858000"/>
              <a:gd name="connsiteX510" fmla="*/ 7155223 w 7467600"/>
              <a:gd name="connsiteY510" fmla="*/ 2650386 h 6858000"/>
              <a:gd name="connsiteX511" fmla="*/ 7203167 w 7467600"/>
              <a:gd name="connsiteY511" fmla="*/ 2697288 h 6858000"/>
              <a:gd name="connsiteX512" fmla="*/ 6937703 w 7467600"/>
              <a:gd name="connsiteY512" fmla="*/ 2321981 h 6858000"/>
              <a:gd name="connsiteX513" fmla="*/ 6591670 w 7467600"/>
              <a:gd name="connsiteY513" fmla="*/ 1988277 h 6858000"/>
              <a:gd name="connsiteX514" fmla="*/ 5798671 w 7467600"/>
              <a:gd name="connsiteY514" fmla="*/ 1981601 h 6858000"/>
              <a:gd name="connsiteX515" fmla="*/ 5754709 w 7467600"/>
              <a:gd name="connsiteY515" fmla="*/ 2071454 h 6858000"/>
              <a:gd name="connsiteX516" fmla="*/ 5763044 w 7467600"/>
              <a:gd name="connsiteY516" fmla="*/ 2842206 h 6858000"/>
              <a:gd name="connsiteX517" fmla="*/ 5764974 w 7467600"/>
              <a:gd name="connsiteY517" fmla="*/ 2799609 h 6858000"/>
              <a:gd name="connsiteX518" fmla="*/ 5767665 w 7467600"/>
              <a:gd name="connsiteY518" fmla="*/ 2666409 h 6858000"/>
              <a:gd name="connsiteX519" fmla="*/ 5763055 w 7467600"/>
              <a:gd name="connsiteY519" fmla="*/ 2579705 h 6858000"/>
              <a:gd name="connsiteX520" fmla="*/ 5758079 w 7467600"/>
              <a:gd name="connsiteY520" fmla="*/ 2492508 h 6858000"/>
              <a:gd name="connsiteX521" fmla="*/ 5779325 w 7467600"/>
              <a:gd name="connsiteY521" fmla="*/ 2197069 h 6858000"/>
              <a:gd name="connsiteX522" fmla="*/ 5798671 w 7467600"/>
              <a:gd name="connsiteY522" fmla="*/ 1981601 h 6858000"/>
              <a:gd name="connsiteX523" fmla="*/ 5829202 w 7467600"/>
              <a:gd name="connsiteY523" fmla="*/ 1971679 h 6858000"/>
              <a:gd name="connsiteX524" fmla="*/ 5809558 w 7467600"/>
              <a:gd name="connsiteY524" fmla="*/ 2198043 h 6858000"/>
              <a:gd name="connsiteX525" fmla="*/ 5788653 w 7467600"/>
              <a:gd name="connsiteY525" fmla="*/ 2489430 h 6858000"/>
              <a:gd name="connsiteX526" fmla="*/ 5793439 w 7467600"/>
              <a:gd name="connsiteY526" fmla="*/ 2575235 h 6858000"/>
              <a:gd name="connsiteX527" fmla="*/ 5796837 w 7467600"/>
              <a:gd name="connsiteY527" fmla="*/ 2637633 h 6858000"/>
              <a:gd name="connsiteX528" fmla="*/ 5818614 w 7467600"/>
              <a:gd name="connsiteY528" fmla="*/ 2473055 h 6858000"/>
              <a:gd name="connsiteX529" fmla="*/ 5829202 w 7467600"/>
              <a:gd name="connsiteY529" fmla="*/ 1971679 h 6858000"/>
              <a:gd name="connsiteX530" fmla="*/ 5911389 w 7467600"/>
              <a:gd name="connsiteY530" fmla="*/ 1898371 h 6858000"/>
              <a:gd name="connsiteX531" fmla="*/ 6237627 w 7467600"/>
              <a:gd name="connsiteY531" fmla="*/ 2231921 h 6858000"/>
              <a:gd name="connsiteX532" fmla="*/ 5911389 w 7467600"/>
              <a:gd name="connsiteY532" fmla="*/ 1898371 h 6858000"/>
              <a:gd name="connsiteX533" fmla="*/ 6944437 w 7467600"/>
              <a:gd name="connsiteY533" fmla="*/ 1575402 h 6858000"/>
              <a:gd name="connsiteX534" fmla="*/ 6304730 w 7467600"/>
              <a:gd name="connsiteY534" fmla="*/ 1766654 h 6858000"/>
              <a:gd name="connsiteX535" fmla="*/ 6944437 w 7467600"/>
              <a:gd name="connsiteY535" fmla="*/ 1575402 h 6858000"/>
              <a:gd name="connsiteX536" fmla="*/ 7019523 w 7467600"/>
              <a:gd name="connsiteY536" fmla="*/ 1519450 h 6858000"/>
              <a:gd name="connsiteX537" fmla="*/ 6298091 w 7467600"/>
              <a:gd name="connsiteY537" fmla="*/ 1737122 h 6858000"/>
              <a:gd name="connsiteX538" fmla="*/ 7019523 w 7467600"/>
              <a:gd name="connsiteY538" fmla="*/ 1519450 h 6858000"/>
              <a:gd name="connsiteX539" fmla="*/ 2399523 w 7467600"/>
              <a:gd name="connsiteY539" fmla="*/ 1428234 h 6858000"/>
              <a:gd name="connsiteX540" fmla="*/ 2224982 w 7467600"/>
              <a:gd name="connsiteY540" fmla="*/ 1826201 h 6858000"/>
              <a:gd name="connsiteX541" fmla="*/ 2096099 w 7467600"/>
              <a:gd name="connsiteY541" fmla="*/ 2345900 h 6858000"/>
              <a:gd name="connsiteX542" fmla="*/ 2283317 w 7467600"/>
              <a:gd name="connsiteY542" fmla="*/ 1796925 h 6858000"/>
              <a:gd name="connsiteX543" fmla="*/ 2399523 w 7467600"/>
              <a:gd name="connsiteY543" fmla="*/ 1428234 h 6858000"/>
              <a:gd name="connsiteX544" fmla="*/ 2448558 w 7467600"/>
              <a:gd name="connsiteY544" fmla="*/ 1373435 h 6858000"/>
              <a:gd name="connsiteX545" fmla="*/ 2312521 w 7467600"/>
              <a:gd name="connsiteY545" fmla="*/ 1806140 h 6858000"/>
              <a:gd name="connsiteX546" fmla="*/ 2127533 w 7467600"/>
              <a:gd name="connsiteY546" fmla="*/ 2348380 h 6858000"/>
              <a:gd name="connsiteX547" fmla="*/ 2358080 w 7467600"/>
              <a:gd name="connsiteY547" fmla="*/ 1866134 h 6858000"/>
              <a:gd name="connsiteX548" fmla="*/ 2407436 w 7467600"/>
              <a:gd name="connsiteY548" fmla="*/ 1651070 h 6858000"/>
              <a:gd name="connsiteX549" fmla="*/ 2448558 w 7467600"/>
              <a:gd name="connsiteY549" fmla="*/ 1373435 h 6858000"/>
              <a:gd name="connsiteX550" fmla="*/ 278707 w 7467600"/>
              <a:gd name="connsiteY550" fmla="*/ 1352270 h 6858000"/>
              <a:gd name="connsiteX551" fmla="*/ 321570 w 7467600"/>
              <a:gd name="connsiteY551" fmla="*/ 1861610 h 6858000"/>
              <a:gd name="connsiteX552" fmla="*/ 294281 w 7467600"/>
              <a:gd name="connsiteY552" fmla="*/ 1440658 h 6858000"/>
              <a:gd name="connsiteX553" fmla="*/ 278707 w 7467600"/>
              <a:gd name="connsiteY553" fmla="*/ 1352270 h 6858000"/>
              <a:gd name="connsiteX554" fmla="*/ 1423821 w 7467600"/>
              <a:gd name="connsiteY554" fmla="*/ 1351958 h 6858000"/>
              <a:gd name="connsiteX555" fmla="*/ 1638521 w 7467600"/>
              <a:gd name="connsiteY555" fmla="*/ 1908470 h 6858000"/>
              <a:gd name="connsiteX556" fmla="*/ 1754199 w 7467600"/>
              <a:gd name="connsiteY556" fmla="*/ 2149284 h 6858000"/>
              <a:gd name="connsiteX557" fmla="*/ 1908359 w 7467600"/>
              <a:gd name="connsiteY557" fmla="*/ 2364988 h 6858000"/>
              <a:gd name="connsiteX558" fmla="*/ 1647661 w 7467600"/>
              <a:gd name="connsiteY558" fmla="*/ 1825945 h 6858000"/>
              <a:gd name="connsiteX559" fmla="*/ 1423821 w 7467600"/>
              <a:gd name="connsiteY559" fmla="*/ 1351958 h 6858000"/>
              <a:gd name="connsiteX560" fmla="*/ 1431890 w 7467600"/>
              <a:gd name="connsiteY560" fmla="*/ 1306475 h 6858000"/>
              <a:gd name="connsiteX561" fmla="*/ 1507597 w 7467600"/>
              <a:gd name="connsiteY561" fmla="*/ 1446132 h 6858000"/>
              <a:gd name="connsiteX562" fmla="*/ 1674586 w 7467600"/>
              <a:gd name="connsiteY562" fmla="*/ 1813832 h 6858000"/>
              <a:gd name="connsiteX563" fmla="*/ 1815950 w 7467600"/>
              <a:gd name="connsiteY563" fmla="*/ 2128564 h 6858000"/>
              <a:gd name="connsiteX564" fmla="*/ 1984242 w 7467600"/>
              <a:gd name="connsiteY564" fmla="*/ 2430829 h 6858000"/>
              <a:gd name="connsiteX565" fmla="*/ 2014023 w 7467600"/>
              <a:gd name="connsiteY565" fmla="*/ 2450995 h 6858000"/>
              <a:gd name="connsiteX566" fmla="*/ 1747337 w 7467600"/>
              <a:gd name="connsiteY566" fmla="*/ 1855264 h 6858000"/>
              <a:gd name="connsiteX567" fmla="*/ 1533749 w 7467600"/>
              <a:gd name="connsiteY567" fmla="*/ 1478656 h 6858000"/>
              <a:gd name="connsiteX568" fmla="*/ 1431890 w 7467600"/>
              <a:gd name="connsiteY568" fmla="*/ 1306475 h 6858000"/>
              <a:gd name="connsiteX569" fmla="*/ 5052692 w 7467600"/>
              <a:gd name="connsiteY569" fmla="*/ 1292994 h 6858000"/>
              <a:gd name="connsiteX570" fmla="*/ 5200661 w 7467600"/>
              <a:gd name="connsiteY570" fmla="*/ 1635186 h 6858000"/>
              <a:gd name="connsiteX571" fmla="*/ 5297138 w 7467600"/>
              <a:gd name="connsiteY571" fmla="*/ 1906351 h 6858000"/>
              <a:gd name="connsiteX572" fmla="*/ 5052692 w 7467600"/>
              <a:gd name="connsiteY572" fmla="*/ 1292994 h 6858000"/>
              <a:gd name="connsiteX573" fmla="*/ 5009948 w 7467600"/>
              <a:gd name="connsiteY573" fmla="*/ 1273619 h 6858000"/>
              <a:gd name="connsiteX574" fmla="*/ 5121777 w 7467600"/>
              <a:gd name="connsiteY574" fmla="*/ 1654213 h 6858000"/>
              <a:gd name="connsiteX575" fmla="*/ 5293545 w 7467600"/>
              <a:gd name="connsiteY575" fmla="*/ 2072247 h 6858000"/>
              <a:gd name="connsiteX576" fmla="*/ 5294042 w 7467600"/>
              <a:gd name="connsiteY576" fmla="*/ 2065019 h 6858000"/>
              <a:gd name="connsiteX577" fmla="*/ 5171936 w 7467600"/>
              <a:gd name="connsiteY577" fmla="*/ 1647613 h 6858000"/>
              <a:gd name="connsiteX578" fmla="*/ 5009948 w 7467600"/>
              <a:gd name="connsiteY578" fmla="*/ 1273619 h 6858000"/>
              <a:gd name="connsiteX579" fmla="*/ 655236 w 7467600"/>
              <a:gd name="connsiteY579" fmla="*/ 1268632 h 6858000"/>
              <a:gd name="connsiteX580" fmla="*/ 839521 w 7467600"/>
              <a:gd name="connsiteY580" fmla="*/ 1685315 h 6858000"/>
              <a:gd name="connsiteX581" fmla="*/ 1109416 w 7467600"/>
              <a:gd name="connsiteY581" fmla="*/ 2061663 h 6858000"/>
              <a:gd name="connsiteX582" fmla="*/ 1298300 w 7467600"/>
              <a:gd name="connsiteY582" fmla="*/ 2247742 h 6858000"/>
              <a:gd name="connsiteX583" fmla="*/ 1125871 w 7467600"/>
              <a:gd name="connsiteY583" fmla="*/ 1989513 h 6858000"/>
              <a:gd name="connsiteX584" fmla="*/ 981574 w 7467600"/>
              <a:gd name="connsiteY584" fmla="*/ 1783157 h 6858000"/>
              <a:gd name="connsiteX585" fmla="*/ 922198 w 7467600"/>
              <a:gd name="connsiteY585" fmla="*/ 1677437 h 6858000"/>
              <a:gd name="connsiteX586" fmla="*/ 869293 w 7467600"/>
              <a:gd name="connsiteY586" fmla="*/ 1583214 h 6858000"/>
              <a:gd name="connsiteX587" fmla="*/ 751431 w 7467600"/>
              <a:gd name="connsiteY587" fmla="*/ 1405731 h 6858000"/>
              <a:gd name="connsiteX588" fmla="*/ 655236 w 7467600"/>
              <a:gd name="connsiteY588" fmla="*/ 1268632 h 6858000"/>
              <a:gd name="connsiteX589" fmla="*/ 6516292 w 7467600"/>
              <a:gd name="connsiteY589" fmla="*/ 1263064 h 6858000"/>
              <a:gd name="connsiteX590" fmla="*/ 5736320 w 7467600"/>
              <a:gd name="connsiteY590" fmla="*/ 1501803 h 6858000"/>
              <a:gd name="connsiteX591" fmla="*/ 6516292 w 7467600"/>
              <a:gd name="connsiteY591" fmla="*/ 1263064 h 6858000"/>
              <a:gd name="connsiteX592" fmla="*/ 291466 w 7467600"/>
              <a:gd name="connsiteY592" fmla="*/ 1250369 h 6858000"/>
              <a:gd name="connsiteX593" fmla="*/ 323180 w 7467600"/>
              <a:gd name="connsiteY593" fmla="*/ 1435283 h 6858000"/>
              <a:gd name="connsiteX594" fmla="*/ 349381 w 7467600"/>
              <a:gd name="connsiteY594" fmla="*/ 1875041 h 6858000"/>
              <a:gd name="connsiteX595" fmla="*/ 374363 w 7467600"/>
              <a:gd name="connsiteY595" fmla="*/ 1506494 h 6858000"/>
              <a:gd name="connsiteX596" fmla="*/ 302168 w 7467600"/>
              <a:gd name="connsiteY596" fmla="*/ 1274495 h 6858000"/>
              <a:gd name="connsiteX597" fmla="*/ 291466 w 7467600"/>
              <a:gd name="connsiteY597" fmla="*/ 1250369 h 6858000"/>
              <a:gd name="connsiteX598" fmla="*/ 678222 w 7467600"/>
              <a:gd name="connsiteY598" fmla="*/ 1248670 h 6858000"/>
              <a:gd name="connsiteX599" fmla="*/ 775536 w 7467600"/>
              <a:gd name="connsiteY599" fmla="*/ 1388015 h 6858000"/>
              <a:gd name="connsiteX600" fmla="*/ 894529 w 7467600"/>
              <a:gd name="connsiteY600" fmla="*/ 1567739 h 6858000"/>
              <a:gd name="connsiteX601" fmla="*/ 948000 w 7467600"/>
              <a:gd name="connsiteY601" fmla="*/ 1663088 h 6858000"/>
              <a:gd name="connsiteX602" fmla="*/ 1006812 w 7467600"/>
              <a:gd name="connsiteY602" fmla="*/ 1767683 h 6858000"/>
              <a:gd name="connsiteX603" fmla="*/ 1149133 w 7467600"/>
              <a:gd name="connsiteY603" fmla="*/ 1971513 h 6858000"/>
              <a:gd name="connsiteX604" fmla="*/ 1333952 w 7467600"/>
              <a:gd name="connsiteY604" fmla="*/ 2251620 h 6858000"/>
              <a:gd name="connsiteX605" fmla="*/ 1337329 w 7467600"/>
              <a:gd name="connsiteY605" fmla="*/ 2258350 h 6858000"/>
              <a:gd name="connsiteX606" fmla="*/ 1014726 w 7467600"/>
              <a:gd name="connsiteY606" fmla="*/ 1615556 h 6858000"/>
              <a:gd name="connsiteX607" fmla="*/ 678222 w 7467600"/>
              <a:gd name="connsiteY607" fmla="*/ 1248670 h 6858000"/>
              <a:gd name="connsiteX608" fmla="*/ 6691602 w 7467600"/>
              <a:gd name="connsiteY608" fmla="*/ 1140573 h 6858000"/>
              <a:gd name="connsiteX609" fmla="*/ 6571100 w 7467600"/>
              <a:gd name="connsiteY609" fmla="*/ 1183662 h 6858000"/>
              <a:gd name="connsiteX610" fmla="*/ 6241687 w 7467600"/>
              <a:gd name="connsiteY610" fmla="*/ 1257600 h 6858000"/>
              <a:gd name="connsiteX611" fmla="*/ 5693009 w 7467600"/>
              <a:gd name="connsiteY611" fmla="*/ 1478256 h 6858000"/>
              <a:gd name="connsiteX612" fmla="*/ 6548420 w 7467600"/>
              <a:gd name="connsiteY612" fmla="*/ 1214599 h 6858000"/>
              <a:gd name="connsiteX613" fmla="*/ 6605473 w 7467600"/>
              <a:gd name="connsiteY613" fmla="*/ 1184686 h 6858000"/>
              <a:gd name="connsiteX614" fmla="*/ 6691602 w 7467600"/>
              <a:gd name="connsiteY614" fmla="*/ 1140573 h 6858000"/>
              <a:gd name="connsiteX615" fmla="*/ 4002475 w 7467600"/>
              <a:gd name="connsiteY615" fmla="*/ 1037802 h 6858000"/>
              <a:gd name="connsiteX616" fmla="*/ 4000324 w 7467600"/>
              <a:gd name="connsiteY616" fmla="*/ 1039362 h 6858000"/>
              <a:gd name="connsiteX617" fmla="*/ 4002862 w 7467600"/>
              <a:gd name="connsiteY617" fmla="*/ 1042866 h 6858000"/>
              <a:gd name="connsiteX618" fmla="*/ 4002475 w 7467600"/>
              <a:gd name="connsiteY618" fmla="*/ 1037802 h 6858000"/>
              <a:gd name="connsiteX619" fmla="*/ 506322 w 7467600"/>
              <a:gd name="connsiteY619" fmla="*/ 1020997 h 6858000"/>
              <a:gd name="connsiteX620" fmla="*/ 533068 w 7467600"/>
              <a:gd name="connsiteY620" fmla="*/ 1029409 h 6858000"/>
              <a:gd name="connsiteX621" fmla="*/ 1232525 w 7467600"/>
              <a:gd name="connsiteY621" fmla="*/ 1804675 h 6858000"/>
              <a:gd name="connsiteX622" fmla="*/ 1388858 w 7467600"/>
              <a:gd name="connsiteY622" fmla="*/ 2368011 h 6858000"/>
              <a:gd name="connsiteX623" fmla="*/ 1384098 w 7467600"/>
              <a:gd name="connsiteY623" fmla="*/ 2378125 h 6858000"/>
              <a:gd name="connsiteX624" fmla="*/ 1425393 w 7467600"/>
              <a:gd name="connsiteY624" fmla="*/ 2589124 h 6858000"/>
              <a:gd name="connsiteX625" fmla="*/ 1424001 w 7467600"/>
              <a:gd name="connsiteY625" fmla="*/ 2597541 h 6858000"/>
              <a:gd name="connsiteX626" fmla="*/ 2152729 w 7467600"/>
              <a:gd name="connsiteY626" fmla="*/ 2864487 h 6858000"/>
              <a:gd name="connsiteX627" fmla="*/ 2020609 w 7467600"/>
              <a:gd name="connsiteY627" fmla="*/ 2539671 h 6858000"/>
              <a:gd name="connsiteX628" fmla="*/ 2018920 w 7467600"/>
              <a:gd name="connsiteY628" fmla="*/ 2536309 h 6858000"/>
              <a:gd name="connsiteX629" fmla="*/ 1342441 w 7467600"/>
              <a:gd name="connsiteY629" fmla="*/ 1173017 h 6858000"/>
              <a:gd name="connsiteX630" fmla="*/ 1367925 w 7467600"/>
              <a:gd name="connsiteY630" fmla="*/ 1135648 h 6858000"/>
              <a:gd name="connsiteX631" fmla="*/ 1771401 w 7467600"/>
              <a:gd name="connsiteY631" fmla="*/ 1806673 h 6858000"/>
              <a:gd name="connsiteX632" fmla="*/ 1972385 w 7467600"/>
              <a:gd name="connsiteY632" fmla="*/ 2198735 h 6858000"/>
              <a:gd name="connsiteX633" fmla="*/ 2040892 w 7467600"/>
              <a:gd name="connsiteY633" fmla="*/ 2405205 h 6858000"/>
              <a:gd name="connsiteX634" fmla="*/ 2131689 w 7467600"/>
              <a:gd name="connsiteY634" fmla="*/ 1936926 h 6858000"/>
              <a:gd name="connsiteX635" fmla="*/ 2454820 w 7467600"/>
              <a:gd name="connsiteY635" fmla="*/ 1248808 h 6858000"/>
              <a:gd name="connsiteX636" fmla="*/ 2492512 w 7467600"/>
              <a:gd name="connsiteY636" fmla="*/ 1302920 h 6858000"/>
              <a:gd name="connsiteX637" fmla="*/ 2081216 w 7467600"/>
              <a:gd name="connsiteY637" fmla="*/ 2527513 h 6858000"/>
              <a:gd name="connsiteX638" fmla="*/ 2081211 w 7467600"/>
              <a:gd name="connsiteY638" fmla="*/ 2528916 h 6858000"/>
              <a:gd name="connsiteX639" fmla="*/ 2199067 w 7467600"/>
              <a:gd name="connsiteY639" fmla="*/ 2884061 h 6858000"/>
              <a:gd name="connsiteX640" fmla="*/ 3192586 w 7467600"/>
              <a:gd name="connsiteY640" fmla="*/ 3411496 h 6858000"/>
              <a:gd name="connsiteX641" fmla="*/ 3182620 w 7467600"/>
              <a:gd name="connsiteY641" fmla="*/ 3483279 h 6858000"/>
              <a:gd name="connsiteX642" fmla="*/ 2435119 w 7467600"/>
              <a:gd name="connsiteY642" fmla="*/ 3080173 h 6858000"/>
              <a:gd name="connsiteX643" fmla="*/ 2410152 w 7467600"/>
              <a:gd name="connsiteY643" fmla="*/ 3063751 h 6858000"/>
              <a:gd name="connsiteX644" fmla="*/ 2408099 w 7467600"/>
              <a:gd name="connsiteY644" fmla="*/ 3064403 h 6858000"/>
              <a:gd name="connsiteX645" fmla="*/ 2407218 w 7467600"/>
              <a:gd name="connsiteY645" fmla="*/ 3070324 h 6858000"/>
              <a:gd name="connsiteX646" fmla="*/ 2380138 w 7467600"/>
              <a:gd name="connsiteY646" fmla="*/ 3099341 h 6858000"/>
              <a:gd name="connsiteX647" fmla="*/ 1765923 w 7467600"/>
              <a:gd name="connsiteY647" fmla="*/ 3581043 h 6858000"/>
              <a:gd name="connsiteX648" fmla="*/ 1702258 w 7467600"/>
              <a:gd name="connsiteY648" fmla="*/ 3612286 h 6858000"/>
              <a:gd name="connsiteX649" fmla="*/ 1538370 w 7467600"/>
              <a:gd name="connsiteY649" fmla="*/ 3811804 h 6858000"/>
              <a:gd name="connsiteX650" fmla="*/ 542867 w 7467600"/>
              <a:gd name="connsiteY650" fmla="*/ 4944092 h 6858000"/>
              <a:gd name="connsiteX651" fmla="*/ 515800 w 7467600"/>
              <a:gd name="connsiteY651" fmla="*/ 4862180 h 6858000"/>
              <a:gd name="connsiteX652" fmla="*/ 909145 w 7467600"/>
              <a:gd name="connsiteY652" fmla="*/ 4199225 h 6858000"/>
              <a:gd name="connsiteX653" fmla="*/ 1214067 w 7467600"/>
              <a:gd name="connsiteY653" fmla="*/ 3908561 h 6858000"/>
              <a:gd name="connsiteX654" fmla="*/ 640967 w 7467600"/>
              <a:gd name="connsiteY654" fmla="*/ 4105601 h 6858000"/>
              <a:gd name="connsiteX655" fmla="*/ 112563 w 7467600"/>
              <a:gd name="connsiteY655" fmla="*/ 4396952 h 6858000"/>
              <a:gd name="connsiteX656" fmla="*/ 0 w 7467600"/>
              <a:gd name="connsiteY656" fmla="*/ 4466006 h 6858000"/>
              <a:gd name="connsiteX657" fmla="*/ 0 w 7467600"/>
              <a:gd name="connsiteY657" fmla="*/ 4233763 h 6858000"/>
              <a:gd name="connsiteX658" fmla="*/ 36881 w 7467600"/>
              <a:gd name="connsiteY658" fmla="*/ 4200118 h 6858000"/>
              <a:gd name="connsiteX659" fmla="*/ 910534 w 7467600"/>
              <a:gd name="connsiteY659" fmla="*/ 3629753 h 6858000"/>
              <a:gd name="connsiteX660" fmla="*/ 1578717 w 7467600"/>
              <a:gd name="connsiteY660" fmla="*/ 3575982 h 6858000"/>
              <a:gd name="connsiteX661" fmla="*/ 2338780 w 7467600"/>
              <a:gd name="connsiteY661" fmla="*/ 3033725 h 6858000"/>
              <a:gd name="connsiteX662" fmla="*/ 1807991 w 7467600"/>
              <a:gd name="connsiteY662" fmla="*/ 2807184 h 6858000"/>
              <a:gd name="connsiteX663" fmla="*/ 1416358 w 7467600"/>
              <a:gd name="connsiteY663" fmla="*/ 3112571 h 6858000"/>
              <a:gd name="connsiteX664" fmla="*/ 939066 w 7467600"/>
              <a:gd name="connsiteY664" fmla="*/ 3378798 h 6858000"/>
              <a:gd name="connsiteX665" fmla="*/ 115099 w 7467600"/>
              <a:gd name="connsiteY665" fmla="*/ 3607650 h 6858000"/>
              <a:gd name="connsiteX666" fmla="*/ 97284 w 7467600"/>
              <a:gd name="connsiteY666" fmla="*/ 3520393 h 6858000"/>
              <a:gd name="connsiteX667" fmla="*/ 922050 w 7467600"/>
              <a:gd name="connsiteY667" fmla="*/ 3074867 h 6858000"/>
              <a:gd name="connsiteX668" fmla="*/ 1405265 w 7467600"/>
              <a:gd name="connsiteY668" fmla="*/ 3016319 h 6858000"/>
              <a:gd name="connsiteX669" fmla="*/ 1407512 w 7467600"/>
              <a:gd name="connsiteY669" fmla="*/ 3018001 h 6858000"/>
              <a:gd name="connsiteX670" fmla="*/ 1726266 w 7467600"/>
              <a:gd name="connsiteY670" fmla="*/ 2777274 h 6858000"/>
              <a:gd name="connsiteX671" fmla="*/ 625390 w 7467600"/>
              <a:gd name="connsiteY671" fmla="*/ 2514541 h 6858000"/>
              <a:gd name="connsiteX672" fmla="*/ 619799 w 7467600"/>
              <a:gd name="connsiteY672" fmla="*/ 2527180 h 6858000"/>
              <a:gd name="connsiteX673" fmla="*/ 310030 w 7467600"/>
              <a:gd name="connsiteY673" fmla="*/ 2771818 h 6858000"/>
              <a:gd name="connsiteX674" fmla="*/ 173877 w 7467600"/>
              <a:gd name="connsiteY674" fmla="*/ 2937056 h 6858000"/>
              <a:gd name="connsiteX675" fmla="*/ 77889 w 7467600"/>
              <a:gd name="connsiteY675" fmla="*/ 3138440 h 6858000"/>
              <a:gd name="connsiteX676" fmla="*/ 0 w 7467600"/>
              <a:gd name="connsiteY676" fmla="*/ 3271395 h 6858000"/>
              <a:gd name="connsiteX677" fmla="*/ 0 w 7467600"/>
              <a:gd name="connsiteY677" fmla="*/ 3153002 h 6858000"/>
              <a:gd name="connsiteX678" fmla="*/ 2386 w 7467600"/>
              <a:gd name="connsiteY678" fmla="*/ 3149203 h 6858000"/>
              <a:gd name="connsiteX679" fmla="*/ 89753 w 7467600"/>
              <a:gd name="connsiteY679" fmla="*/ 2987702 h 6858000"/>
              <a:gd name="connsiteX680" fmla="*/ 76869 w 7467600"/>
              <a:gd name="connsiteY680" fmla="*/ 3005404 h 6858000"/>
              <a:gd name="connsiteX681" fmla="*/ 32049 w 7467600"/>
              <a:gd name="connsiteY681" fmla="*/ 3065814 h 6858000"/>
              <a:gd name="connsiteX682" fmla="*/ 0 w 7467600"/>
              <a:gd name="connsiteY682" fmla="*/ 3108744 h 6858000"/>
              <a:gd name="connsiteX683" fmla="*/ 0 w 7467600"/>
              <a:gd name="connsiteY683" fmla="*/ 3058059 h 6858000"/>
              <a:gd name="connsiteX684" fmla="*/ 7610 w 7467600"/>
              <a:gd name="connsiteY684" fmla="*/ 3047889 h 6858000"/>
              <a:gd name="connsiteX685" fmla="*/ 52419 w 7467600"/>
              <a:gd name="connsiteY685" fmla="*/ 2987479 h 6858000"/>
              <a:gd name="connsiteX686" fmla="*/ 59142 w 7467600"/>
              <a:gd name="connsiteY686" fmla="*/ 2978488 h 6858000"/>
              <a:gd name="connsiteX687" fmla="*/ 0 w 7467600"/>
              <a:gd name="connsiteY687" fmla="*/ 3015334 h 6858000"/>
              <a:gd name="connsiteX688" fmla="*/ 0 w 7467600"/>
              <a:gd name="connsiteY688" fmla="*/ 2914286 h 6858000"/>
              <a:gd name="connsiteX689" fmla="*/ 36383 w 7467600"/>
              <a:gd name="connsiteY689" fmla="*/ 2901128 h 6858000"/>
              <a:gd name="connsiteX690" fmla="*/ 156329 w 7467600"/>
              <a:gd name="connsiteY690" fmla="*/ 2840533 h 6858000"/>
              <a:gd name="connsiteX691" fmla="*/ 358355 w 7467600"/>
              <a:gd name="connsiteY691" fmla="*/ 2620471 h 6858000"/>
              <a:gd name="connsiteX692" fmla="*/ 510577 w 7467600"/>
              <a:gd name="connsiteY692" fmla="*/ 2501244 h 6858000"/>
              <a:gd name="connsiteX693" fmla="*/ 211967 w 7467600"/>
              <a:gd name="connsiteY693" fmla="*/ 2479171 h 6858000"/>
              <a:gd name="connsiteX694" fmla="*/ 0 w 7467600"/>
              <a:gd name="connsiteY694" fmla="*/ 2476398 h 6858000"/>
              <a:gd name="connsiteX695" fmla="*/ 0 w 7467600"/>
              <a:gd name="connsiteY695" fmla="*/ 2389189 h 6858000"/>
              <a:gd name="connsiteX696" fmla="*/ 103062 w 7467600"/>
              <a:gd name="connsiteY696" fmla="*/ 2389518 h 6858000"/>
              <a:gd name="connsiteX697" fmla="*/ 510734 w 7467600"/>
              <a:gd name="connsiteY697" fmla="*/ 2416201 h 6858000"/>
              <a:gd name="connsiteX698" fmla="*/ 279257 w 7467600"/>
              <a:gd name="connsiteY698" fmla="*/ 2092102 h 6858000"/>
              <a:gd name="connsiteX699" fmla="*/ 65265 w 7467600"/>
              <a:gd name="connsiteY699" fmla="*/ 2006049 h 6858000"/>
              <a:gd name="connsiteX700" fmla="*/ 0 w 7467600"/>
              <a:gd name="connsiteY700" fmla="*/ 1982532 h 6858000"/>
              <a:gd name="connsiteX701" fmla="*/ 0 w 7467600"/>
              <a:gd name="connsiteY701" fmla="*/ 1912789 h 6858000"/>
              <a:gd name="connsiteX702" fmla="*/ 97460 w 7467600"/>
              <a:gd name="connsiteY702" fmla="*/ 1953725 h 6858000"/>
              <a:gd name="connsiteX703" fmla="*/ 221272 w 7467600"/>
              <a:gd name="connsiteY703" fmla="*/ 1980766 h 6858000"/>
              <a:gd name="connsiteX704" fmla="*/ 116765 w 7467600"/>
              <a:gd name="connsiteY704" fmla="*/ 1911033 h 6858000"/>
              <a:gd name="connsiteX705" fmla="*/ 16405 w 7467600"/>
              <a:gd name="connsiteY705" fmla="*/ 1803412 h 6858000"/>
              <a:gd name="connsiteX706" fmla="*/ 0 w 7467600"/>
              <a:gd name="connsiteY706" fmla="*/ 1784777 h 6858000"/>
              <a:gd name="connsiteX707" fmla="*/ 0 w 7467600"/>
              <a:gd name="connsiteY707" fmla="*/ 1740082 h 6858000"/>
              <a:gd name="connsiteX708" fmla="*/ 39394 w 7467600"/>
              <a:gd name="connsiteY708" fmla="*/ 1784856 h 6858000"/>
              <a:gd name="connsiteX709" fmla="*/ 135813 w 7467600"/>
              <a:gd name="connsiteY709" fmla="*/ 1888838 h 6858000"/>
              <a:gd name="connsiteX710" fmla="*/ 242575 w 7467600"/>
              <a:gd name="connsiteY710" fmla="*/ 1958841 h 6858000"/>
              <a:gd name="connsiteX711" fmla="*/ 82197 w 7467600"/>
              <a:gd name="connsiteY711" fmla="*/ 1754826 h 6858000"/>
              <a:gd name="connsiteX712" fmla="*/ 0 w 7467600"/>
              <a:gd name="connsiteY712" fmla="*/ 1679650 h 6858000"/>
              <a:gd name="connsiteX713" fmla="*/ 0 w 7467600"/>
              <a:gd name="connsiteY713" fmla="*/ 1602463 h 6858000"/>
              <a:gd name="connsiteX714" fmla="*/ 84689 w 7467600"/>
              <a:gd name="connsiteY714" fmla="*/ 1677442 h 6858000"/>
              <a:gd name="connsiteX715" fmla="*/ 298437 w 7467600"/>
              <a:gd name="connsiteY715" fmla="*/ 1968019 h 6858000"/>
              <a:gd name="connsiteX716" fmla="*/ 227269 w 7467600"/>
              <a:gd name="connsiteY716" fmla="*/ 1114064 h 6858000"/>
              <a:gd name="connsiteX717" fmla="*/ 248003 w 7467600"/>
              <a:gd name="connsiteY717" fmla="*/ 1089613 h 6858000"/>
              <a:gd name="connsiteX718" fmla="*/ 427020 w 7467600"/>
              <a:gd name="connsiteY718" fmla="*/ 1619803 h 6858000"/>
              <a:gd name="connsiteX719" fmla="*/ 340345 w 7467600"/>
              <a:gd name="connsiteY719" fmla="*/ 2027739 h 6858000"/>
              <a:gd name="connsiteX720" fmla="*/ 360865 w 7467600"/>
              <a:gd name="connsiteY720" fmla="*/ 2044827 h 6858000"/>
              <a:gd name="connsiteX721" fmla="*/ 560414 w 7467600"/>
              <a:gd name="connsiteY721" fmla="*/ 2421457 h 6858000"/>
              <a:gd name="connsiteX722" fmla="*/ 1359703 w 7467600"/>
              <a:gd name="connsiteY722" fmla="*/ 2578554 h 6858000"/>
              <a:gd name="connsiteX723" fmla="*/ 1359422 w 7467600"/>
              <a:gd name="connsiteY723" fmla="*/ 2577994 h 6858000"/>
              <a:gd name="connsiteX724" fmla="*/ 828701 w 7467600"/>
              <a:gd name="connsiteY724" fmla="*/ 1839520 h 6858000"/>
              <a:gd name="connsiteX725" fmla="*/ 494427 w 7467600"/>
              <a:gd name="connsiteY725" fmla="*/ 1092333 h 6858000"/>
              <a:gd name="connsiteX726" fmla="*/ 506322 w 7467600"/>
              <a:gd name="connsiteY726" fmla="*/ 1020997 h 6858000"/>
              <a:gd name="connsiteX727" fmla="*/ 4570198 w 7467600"/>
              <a:gd name="connsiteY727" fmla="*/ 978081 h 6858000"/>
              <a:gd name="connsiteX728" fmla="*/ 4523691 w 7467600"/>
              <a:gd name="connsiteY728" fmla="*/ 1127776 h 6858000"/>
              <a:gd name="connsiteX729" fmla="*/ 4509875 w 7467600"/>
              <a:gd name="connsiteY729" fmla="*/ 1167552 h 6858000"/>
              <a:gd name="connsiteX730" fmla="*/ 4478168 w 7467600"/>
              <a:gd name="connsiteY730" fmla="*/ 1260735 h 6858000"/>
              <a:gd name="connsiteX731" fmla="*/ 4409309 w 7467600"/>
              <a:gd name="connsiteY731" fmla="*/ 1666996 h 6858000"/>
              <a:gd name="connsiteX732" fmla="*/ 4370031 w 7467600"/>
              <a:gd name="connsiteY732" fmla="*/ 1955666 h 6858000"/>
              <a:gd name="connsiteX733" fmla="*/ 4570198 w 7467600"/>
              <a:gd name="connsiteY733" fmla="*/ 978081 h 6858000"/>
              <a:gd name="connsiteX734" fmla="*/ 4557898 w 7467600"/>
              <a:gd name="connsiteY734" fmla="*/ 900011 h 6858000"/>
              <a:gd name="connsiteX735" fmla="*/ 4344840 w 7467600"/>
              <a:gd name="connsiteY735" fmla="*/ 1922038 h 6858000"/>
              <a:gd name="connsiteX736" fmla="*/ 4378710 w 7467600"/>
              <a:gd name="connsiteY736" fmla="*/ 1665516 h 6858000"/>
              <a:gd name="connsiteX737" fmla="*/ 4448798 w 7467600"/>
              <a:gd name="connsiteY737" fmla="*/ 1253024 h 6858000"/>
              <a:gd name="connsiteX738" fmla="*/ 4480315 w 7467600"/>
              <a:gd name="connsiteY738" fmla="*/ 1158454 h 6858000"/>
              <a:gd name="connsiteX739" fmla="*/ 4494133 w 7467600"/>
              <a:gd name="connsiteY739" fmla="*/ 1118676 h 6858000"/>
              <a:gd name="connsiteX740" fmla="*/ 4557898 w 7467600"/>
              <a:gd name="connsiteY740" fmla="*/ 900011 h 6858000"/>
              <a:gd name="connsiteX741" fmla="*/ 5870151 w 7467600"/>
              <a:gd name="connsiteY741" fmla="*/ 898890 h 6858000"/>
              <a:gd name="connsiteX742" fmla="*/ 5861335 w 7467600"/>
              <a:gd name="connsiteY742" fmla="*/ 899177 h 6858000"/>
              <a:gd name="connsiteX743" fmla="*/ 5843702 w 7467600"/>
              <a:gd name="connsiteY743" fmla="*/ 899748 h 6858000"/>
              <a:gd name="connsiteX744" fmla="*/ 5651107 w 7467600"/>
              <a:gd name="connsiteY744" fmla="*/ 920306 h 6858000"/>
              <a:gd name="connsiteX745" fmla="*/ 5459407 w 7467600"/>
              <a:gd name="connsiteY745" fmla="*/ 940975 h 6858000"/>
              <a:gd name="connsiteX746" fmla="*/ 5374846 w 7467600"/>
              <a:gd name="connsiteY746" fmla="*/ 941988 h 6858000"/>
              <a:gd name="connsiteX747" fmla="*/ 5256105 w 7467600"/>
              <a:gd name="connsiteY747" fmla="*/ 945632 h 6858000"/>
              <a:gd name="connsiteX748" fmla="*/ 5107071 w 7467600"/>
              <a:gd name="connsiteY748" fmla="*/ 969720 h 6858000"/>
              <a:gd name="connsiteX749" fmla="*/ 4998681 w 7467600"/>
              <a:gd name="connsiteY749" fmla="*/ 988771 h 6858000"/>
              <a:gd name="connsiteX750" fmla="*/ 5870151 w 7467600"/>
              <a:gd name="connsiteY750" fmla="*/ 898890 h 6858000"/>
              <a:gd name="connsiteX751" fmla="*/ 5504425 w 7467600"/>
              <a:gd name="connsiteY751" fmla="*/ 848067 h 6858000"/>
              <a:gd name="connsiteX752" fmla="*/ 4968849 w 7467600"/>
              <a:gd name="connsiteY752" fmla="*/ 962318 h 6858000"/>
              <a:gd name="connsiteX753" fmla="*/ 5104039 w 7467600"/>
              <a:gd name="connsiteY753" fmla="*/ 940634 h 6858000"/>
              <a:gd name="connsiteX754" fmla="*/ 5256311 w 7467600"/>
              <a:gd name="connsiteY754" fmla="*/ 916490 h 6858000"/>
              <a:gd name="connsiteX755" fmla="*/ 5377381 w 7467600"/>
              <a:gd name="connsiteY755" fmla="*/ 912671 h 6858000"/>
              <a:gd name="connsiteX756" fmla="*/ 5460148 w 7467600"/>
              <a:gd name="connsiteY756" fmla="*/ 911442 h 6858000"/>
              <a:gd name="connsiteX757" fmla="*/ 5648971 w 7467600"/>
              <a:gd name="connsiteY757" fmla="*/ 891331 h 6858000"/>
              <a:gd name="connsiteX758" fmla="*/ 5844807 w 7467600"/>
              <a:gd name="connsiteY758" fmla="*/ 870718 h 6858000"/>
              <a:gd name="connsiteX759" fmla="*/ 5862975 w 7467600"/>
              <a:gd name="connsiteY759" fmla="*/ 869756 h 6858000"/>
              <a:gd name="connsiteX760" fmla="*/ 5920887 w 7467600"/>
              <a:gd name="connsiteY760" fmla="*/ 865929 h 6858000"/>
              <a:gd name="connsiteX761" fmla="*/ 5504425 w 7467600"/>
              <a:gd name="connsiteY761" fmla="*/ 848067 h 6858000"/>
              <a:gd name="connsiteX762" fmla="*/ 3607114 w 7467600"/>
              <a:gd name="connsiteY762" fmla="*/ 467441 h 6858000"/>
              <a:gd name="connsiteX763" fmla="*/ 3296242 w 7467600"/>
              <a:gd name="connsiteY763" fmla="*/ 807991 h 6858000"/>
              <a:gd name="connsiteX764" fmla="*/ 3174674 w 7467600"/>
              <a:gd name="connsiteY764" fmla="*/ 919759 h 6858000"/>
              <a:gd name="connsiteX765" fmla="*/ 3042978 w 7467600"/>
              <a:gd name="connsiteY765" fmla="*/ 1054894 h 6858000"/>
              <a:gd name="connsiteX766" fmla="*/ 2968914 w 7467600"/>
              <a:gd name="connsiteY766" fmla="*/ 1133756 h 6858000"/>
              <a:gd name="connsiteX767" fmla="*/ 3103823 w 7467600"/>
              <a:gd name="connsiteY767" fmla="*/ 1026814 h 6858000"/>
              <a:gd name="connsiteX768" fmla="*/ 3607114 w 7467600"/>
              <a:gd name="connsiteY768" fmla="*/ 467441 h 6858000"/>
              <a:gd name="connsiteX769" fmla="*/ 3744487 w 7467600"/>
              <a:gd name="connsiteY769" fmla="*/ 383136 h 6858000"/>
              <a:gd name="connsiteX770" fmla="*/ 3970213 w 7467600"/>
              <a:gd name="connsiteY770" fmla="*/ 995559 h 6858000"/>
              <a:gd name="connsiteX771" fmla="*/ 3744487 w 7467600"/>
              <a:gd name="connsiteY771" fmla="*/ 383136 h 6858000"/>
              <a:gd name="connsiteX772" fmla="*/ 3624562 w 7467600"/>
              <a:gd name="connsiteY772" fmla="*/ 367041 h 6858000"/>
              <a:gd name="connsiteX773" fmla="*/ 3489712 w 7467600"/>
              <a:gd name="connsiteY773" fmla="*/ 485386 h 6858000"/>
              <a:gd name="connsiteX774" fmla="*/ 3182994 w 7467600"/>
              <a:gd name="connsiteY774" fmla="*/ 828265 h 6858000"/>
              <a:gd name="connsiteX775" fmla="*/ 2892114 w 7467600"/>
              <a:gd name="connsiteY775" fmla="*/ 1172635 h 6858000"/>
              <a:gd name="connsiteX776" fmla="*/ 3021459 w 7467600"/>
              <a:gd name="connsiteY776" fmla="*/ 1035385 h 6858000"/>
              <a:gd name="connsiteX777" fmla="*/ 3153873 w 7467600"/>
              <a:gd name="connsiteY777" fmla="*/ 898971 h 6858000"/>
              <a:gd name="connsiteX778" fmla="*/ 3276511 w 7467600"/>
              <a:gd name="connsiteY778" fmla="*/ 786423 h 6858000"/>
              <a:gd name="connsiteX779" fmla="*/ 3584154 w 7467600"/>
              <a:gd name="connsiteY779" fmla="*/ 448218 h 6858000"/>
              <a:gd name="connsiteX780" fmla="*/ 3624562 w 7467600"/>
              <a:gd name="connsiteY780" fmla="*/ 367041 h 6858000"/>
              <a:gd name="connsiteX781" fmla="*/ 3766672 w 7467600"/>
              <a:gd name="connsiteY781" fmla="*/ 359429 h 6858000"/>
              <a:gd name="connsiteX782" fmla="*/ 3996338 w 7467600"/>
              <a:gd name="connsiteY782" fmla="*/ 968237 h 6858000"/>
              <a:gd name="connsiteX783" fmla="*/ 3766672 w 7467600"/>
              <a:gd name="connsiteY783" fmla="*/ 359429 h 6858000"/>
              <a:gd name="connsiteX784" fmla="*/ 5805386 w 7467600"/>
              <a:gd name="connsiteY784" fmla="*/ 239240 h 6858000"/>
              <a:gd name="connsiteX785" fmla="*/ 5736947 w 7467600"/>
              <a:gd name="connsiteY785" fmla="*/ 261367 h 6858000"/>
              <a:gd name="connsiteX786" fmla="*/ 5427012 w 7467600"/>
              <a:gd name="connsiteY786" fmla="*/ 311272 h 6858000"/>
              <a:gd name="connsiteX787" fmla="*/ 5147818 w 7467600"/>
              <a:gd name="connsiteY787" fmla="*/ 322112 h 6858000"/>
              <a:gd name="connsiteX788" fmla="*/ 5060854 w 7467600"/>
              <a:gd name="connsiteY788" fmla="*/ 311882 h 6858000"/>
              <a:gd name="connsiteX789" fmla="*/ 4945989 w 7467600"/>
              <a:gd name="connsiteY789" fmla="*/ 300516 h 6858000"/>
              <a:gd name="connsiteX790" fmla="*/ 5410479 w 7467600"/>
              <a:gd name="connsiteY790" fmla="*/ 348434 h 6858000"/>
              <a:gd name="connsiteX791" fmla="*/ 5805386 w 7467600"/>
              <a:gd name="connsiteY791" fmla="*/ 239240 h 6858000"/>
              <a:gd name="connsiteX792" fmla="*/ 5905192 w 7467600"/>
              <a:gd name="connsiteY792" fmla="*/ 163079 h 6858000"/>
              <a:gd name="connsiteX793" fmla="*/ 5865655 w 7467600"/>
              <a:gd name="connsiteY793" fmla="*/ 171901 h 6858000"/>
              <a:gd name="connsiteX794" fmla="*/ 5259740 w 7467600"/>
              <a:gd name="connsiteY794" fmla="*/ 257013 h 6858000"/>
              <a:gd name="connsiteX795" fmla="*/ 5208466 w 7467600"/>
              <a:gd name="connsiteY795" fmla="*/ 257550 h 6858000"/>
              <a:gd name="connsiteX796" fmla="*/ 4980204 w 7467600"/>
              <a:gd name="connsiteY796" fmla="*/ 271903 h 6858000"/>
              <a:gd name="connsiteX797" fmla="*/ 5068068 w 7467600"/>
              <a:gd name="connsiteY797" fmla="*/ 282244 h 6858000"/>
              <a:gd name="connsiteX798" fmla="*/ 5153231 w 7467600"/>
              <a:gd name="connsiteY798" fmla="*/ 292240 h 6858000"/>
              <a:gd name="connsiteX799" fmla="*/ 5426491 w 7467600"/>
              <a:gd name="connsiteY799" fmla="*/ 281128 h 6858000"/>
              <a:gd name="connsiteX800" fmla="*/ 5731212 w 7467600"/>
              <a:gd name="connsiteY800" fmla="*/ 231951 h 6858000"/>
              <a:gd name="connsiteX801" fmla="*/ 5905192 w 7467600"/>
              <a:gd name="connsiteY801" fmla="*/ 163079 h 6858000"/>
              <a:gd name="connsiteX802" fmla="*/ 5944437 w 7467600"/>
              <a:gd name="connsiteY802" fmla="*/ 113829 h 6858000"/>
              <a:gd name="connsiteX803" fmla="*/ 5825032 w 7467600"/>
              <a:gd name="connsiteY803" fmla="*/ 146405 h 6858000"/>
              <a:gd name="connsiteX804" fmla="*/ 4955599 w 7467600"/>
              <a:gd name="connsiteY804" fmla="*/ 247008 h 6858000"/>
              <a:gd name="connsiteX805" fmla="*/ 5210104 w 7467600"/>
              <a:gd name="connsiteY805" fmla="*/ 228123 h 6858000"/>
              <a:gd name="connsiteX806" fmla="*/ 5261015 w 7467600"/>
              <a:gd name="connsiteY806" fmla="*/ 227087 h 6858000"/>
              <a:gd name="connsiteX807" fmla="*/ 5861181 w 7467600"/>
              <a:gd name="connsiteY807" fmla="*/ 143093 h 6858000"/>
              <a:gd name="connsiteX808" fmla="*/ 5961252 w 7467600"/>
              <a:gd name="connsiteY808" fmla="*/ 114820 h 6858000"/>
              <a:gd name="connsiteX809" fmla="*/ 5944437 w 7467600"/>
              <a:gd name="connsiteY809" fmla="*/ 113829 h 6858000"/>
              <a:gd name="connsiteX810" fmla="*/ 3882765 w 7467600"/>
              <a:gd name="connsiteY810" fmla="*/ 0 h 6858000"/>
              <a:gd name="connsiteX811" fmla="*/ 3995099 w 7467600"/>
              <a:gd name="connsiteY811" fmla="*/ 0 h 6858000"/>
              <a:gd name="connsiteX812" fmla="*/ 4163818 w 7467600"/>
              <a:gd name="connsiteY812" fmla="*/ 234104 h 6858000"/>
              <a:gd name="connsiteX813" fmla="*/ 4172099 w 7467600"/>
              <a:gd name="connsiteY813" fmla="*/ 234207 h 6858000"/>
              <a:gd name="connsiteX814" fmla="*/ 4784282 w 7467600"/>
              <a:gd name="connsiteY814" fmla="*/ 276561 h 6858000"/>
              <a:gd name="connsiteX815" fmla="*/ 4801687 w 7467600"/>
              <a:gd name="connsiteY815" fmla="*/ 267764 h 6858000"/>
              <a:gd name="connsiteX816" fmla="*/ 6082788 w 7467600"/>
              <a:gd name="connsiteY816" fmla="*/ 64119 h 6858000"/>
              <a:gd name="connsiteX817" fmla="*/ 6099442 w 7467600"/>
              <a:gd name="connsiteY817" fmla="*/ 82568 h 6858000"/>
              <a:gd name="connsiteX818" fmla="*/ 4804137 w 7467600"/>
              <a:gd name="connsiteY818" fmla="*/ 320931 h 6858000"/>
              <a:gd name="connsiteX819" fmla="*/ 4227047 w 7467600"/>
              <a:gd name="connsiteY819" fmla="*/ 313415 h 6858000"/>
              <a:gd name="connsiteX820" fmla="*/ 4346041 w 7467600"/>
              <a:gd name="connsiteY820" fmla="*/ 456086 h 6858000"/>
              <a:gd name="connsiteX821" fmla="*/ 4870967 w 7467600"/>
              <a:gd name="connsiteY821" fmla="*/ 963061 h 6858000"/>
              <a:gd name="connsiteX822" fmla="*/ 4889647 w 7467600"/>
              <a:gd name="connsiteY822" fmla="*/ 957147 h 6858000"/>
              <a:gd name="connsiteX823" fmla="*/ 5422504 w 7467600"/>
              <a:gd name="connsiteY823" fmla="*/ 805191 h 6858000"/>
              <a:gd name="connsiteX824" fmla="*/ 6087656 w 7467600"/>
              <a:gd name="connsiteY824" fmla="*/ 826703 h 6858000"/>
              <a:gd name="connsiteX825" fmla="*/ 6058717 w 7467600"/>
              <a:gd name="connsiteY825" fmla="*/ 865992 h 6858000"/>
              <a:gd name="connsiteX826" fmla="*/ 4974153 w 7467600"/>
              <a:gd name="connsiteY826" fmla="*/ 1045456 h 6858000"/>
              <a:gd name="connsiteX827" fmla="*/ 5627835 w 7467600"/>
              <a:gd name="connsiteY827" fmla="*/ 1472077 h 6858000"/>
              <a:gd name="connsiteX828" fmla="*/ 5629817 w 7467600"/>
              <a:gd name="connsiteY828" fmla="*/ 1471412 h 6858000"/>
              <a:gd name="connsiteX829" fmla="*/ 5634124 w 7467600"/>
              <a:gd name="connsiteY829" fmla="*/ 1470572 h 6858000"/>
              <a:gd name="connsiteX830" fmla="*/ 5755832 w 7467600"/>
              <a:gd name="connsiteY830" fmla="*/ 1383886 h 6858000"/>
              <a:gd name="connsiteX831" fmla="*/ 6014186 w 7467600"/>
              <a:gd name="connsiteY831" fmla="*/ 1279799 h 6858000"/>
              <a:gd name="connsiteX832" fmla="*/ 6901619 w 7467600"/>
              <a:gd name="connsiteY832" fmla="*/ 1047874 h 6858000"/>
              <a:gd name="connsiteX833" fmla="*/ 6931566 w 7467600"/>
              <a:gd name="connsiteY833" fmla="*/ 1062034 h 6858000"/>
              <a:gd name="connsiteX834" fmla="*/ 5790982 w 7467600"/>
              <a:gd name="connsiteY834" fmla="*/ 1561380 h 6858000"/>
              <a:gd name="connsiteX835" fmla="*/ 6188971 w 7467600"/>
              <a:gd name="connsiteY835" fmla="*/ 1755168 h 6858000"/>
              <a:gd name="connsiteX836" fmla="*/ 6202446 w 7467600"/>
              <a:gd name="connsiteY836" fmla="*/ 1752268 h 6858000"/>
              <a:gd name="connsiteX837" fmla="*/ 7179560 w 7467600"/>
              <a:gd name="connsiteY837" fmla="*/ 1467551 h 6858000"/>
              <a:gd name="connsiteX838" fmla="*/ 7158730 w 7467600"/>
              <a:gd name="connsiteY838" fmla="*/ 1507835 h 6858000"/>
              <a:gd name="connsiteX839" fmla="*/ 6326959 w 7467600"/>
              <a:gd name="connsiteY839" fmla="*/ 1817686 h 6858000"/>
              <a:gd name="connsiteX840" fmla="*/ 6537433 w 7467600"/>
              <a:gd name="connsiteY840" fmla="*/ 1907790 h 6858000"/>
              <a:gd name="connsiteX841" fmla="*/ 6550221 w 7467600"/>
              <a:gd name="connsiteY841" fmla="*/ 1910729 h 6858000"/>
              <a:gd name="connsiteX842" fmla="*/ 6964438 w 7467600"/>
              <a:gd name="connsiteY842" fmla="*/ 2209505 h 6858000"/>
              <a:gd name="connsiteX843" fmla="*/ 7367862 w 7467600"/>
              <a:gd name="connsiteY843" fmla="*/ 2806833 h 6858000"/>
              <a:gd name="connsiteX844" fmla="*/ 7364329 w 7467600"/>
              <a:gd name="connsiteY844" fmla="*/ 2826907 h 6858000"/>
              <a:gd name="connsiteX845" fmla="*/ 7290545 w 7467600"/>
              <a:gd name="connsiteY845" fmla="*/ 2850663 h 6858000"/>
              <a:gd name="connsiteX846" fmla="*/ 6472036 w 7467600"/>
              <a:gd name="connsiteY846" fmla="*/ 1959003 h 6858000"/>
              <a:gd name="connsiteX847" fmla="*/ 5792897 w 7467600"/>
              <a:gd name="connsiteY847" fmla="*/ 1647747 h 6858000"/>
              <a:gd name="connsiteX848" fmla="*/ 5842751 w 7467600"/>
              <a:gd name="connsiteY848" fmla="*/ 1816112 h 6858000"/>
              <a:gd name="connsiteX849" fmla="*/ 5847424 w 7467600"/>
              <a:gd name="connsiteY849" fmla="*/ 1815776 h 6858000"/>
              <a:gd name="connsiteX850" fmla="*/ 6399821 w 7467600"/>
              <a:gd name="connsiteY850" fmla="*/ 2344799 h 6858000"/>
              <a:gd name="connsiteX851" fmla="*/ 6323232 w 7467600"/>
              <a:gd name="connsiteY851" fmla="*/ 2389634 h 6858000"/>
              <a:gd name="connsiteX852" fmla="*/ 5942958 w 7467600"/>
              <a:gd name="connsiteY852" fmla="*/ 2077708 h 6858000"/>
              <a:gd name="connsiteX853" fmla="*/ 5921559 w 7467600"/>
              <a:gd name="connsiteY853" fmla="*/ 2378596 h 6858000"/>
              <a:gd name="connsiteX854" fmla="*/ 5817651 w 7467600"/>
              <a:gd name="connsiteY854" fmla="*/ 3023919 h 6858000"/>
              <a:gd name="connsiteX855" fmla="*/ 5729634 w 7467600"/>
              <a:gd name="connsiteY855" fmla="*/ 3051849 h 6858000"/>
              <a:gd name="connsiteX856" fmla="*/ 5611018 w 7467600"/>
              <a:gd name="connsiteY856" fmla="*/ 2316769 h 6858000"/>
              <a:gd name="connsiteX857" fmla="*/ 5687608 w 7467600"/>
              <a:gd name="connsiteY857" fmla="*/ 2039972 h 6858000"/>
              <a:gd name="connsiteX858" fmla="*/ 5657554 w 7467600"/>
              <a:gd name="connsiteY858" fmla="*/ 1576445 h 6858000"/>
              <a:gd name="connsiteX859" fmla="*/ 5150475 w 7467600"/>
              <a:gd name="connsiteY859" fmla="*/ 1274012 h 6858000"/>
              <a:gd name="connsiteX860" fmla="*/ 5349142 w 7467600"/>
              <a:gd name="connsiteY860" fmla="*/ 2204405 h 6858000"/>
              <a:gd name="connsiteX861" fmla="*/ 5262214 w 7467600"/>
              <a:gd name="connsiteY861" fmla="*/ 2233836 h 6858000"/>
              <a:gd name="connsiteX862" fmla="*/ 4981539 w 7467600"/>
              <a:gd name="connsiteY862" fmla="*/ 1542201 h 6858000"/>
              <a:gd name="connsiteX863" fmla="*/ 4958461 w 7467600"/>
              <a:gd name="connsiteY863" fmla="*/ 1136957 h 6858000"/>
              <a:gd name="connsiteX864" fmla="*/ 4655015 w 7467600"/>
              <a:gd name="connsiteY864" fmla="*/ 891426 h 6858000"/>
              <a:gd name="connsiteX865" fmla="*/ 4348002 w 7467600"/>
              <a:gd name="connsiteY865" fmla="*/ 2205895 h 6858000"/>
              <a:gd name="connsiteX866" fmla="*/ 4262250 w 7467600"/>
              <a:gd name="connsiteY866" fmla="*/ 2219972 h 6858000"/>
              <a:gd name="connsiteX867" fmla="*/ 4550611 w 7467600"/>
              <a:gd name="connsiteY867" fmla="*/ 817540 h 6858000"/>
              <a:gd name="connsiteX868" fmla="*/ 4564418 w 7467600"/>
              <a:gd name="connsiteY868" fmla="*/ 808293 h 6858000"/>
              <a:gd name="connsiteX869" fmla="*/ 4266388 w 7467600"/>
              <a:gd name="connsiteY869" fmla="*/ 500083 h 6858000"/>
              <a:gd name="connsiteX870" fmla="*/ 4032842 w 7467600"/>
              <a:gd name="connsiteY870" fmla="*/ 211809 h 6858000"/>
              <a:gd name="connsiteX871" fmla="*/ 3882765 w 7467600"/>
              <a:gd name="connsiteY871" fmla="*/ 0 h 6858000"/>
              <a:gd name="connsiteX872" fmla="*/ 3721337 w 7467600"/>
              <a:gd name="connsiteY872" fmla="*/ 0 h 6858000"/>
              <a:gd name="connsiteX873" fmla="*/ 3797544 w 7467600"/>
              <a:gd name="connsiteY873" fmla="*/ 0 h 6858000"/>
              <a:gd name="connsiteX874" fmla="*/ 3775734 w 7467600"/>
              <a:gd name="connsiteY874" fmla="*/ 95131 h 6858000"/>
              <a:gd name="connsiteX875" fmla="*/ 3724807 w 7467600"/>
              <a:gd name="connsiteY875" fmla="*/ 272257 h 6858000"/>
              <a:gd name="connsiteX876" fmla="*/ 3726844 w 7467600"/>
              <a:gd name="connsiteY876" fmla="*/ 282988 h 6858000"/>
              <a:gd name="connsiteX877" fmla="*/ 3742664 w 7467600"/>
              <a:gd name="connsiteY877" fmla="*/ 279918 h 6858000"/>
              <a:gd name="connsiteX878" fmla="*/ 4103910 w 7467600"/>
              <a:gd name="connsiteY878" fmla="*/ 1161917 h 6858000"/>
              <a:gd name="connsiteX879" fmla="*/ 4020269 w 7467600"/>
              <a:gd name="connsiteY879" fmla="*/ 1200406 h 6858000"/>
              <a:gd name="connsiteX880" fmla="*/ 3674882 w 7467600"/>
              <a:gd name="connsiteY880" fmla="*/ 488524 h 6858000"/>
              <a:gd name="connsiteX881" fmla="*/ 3132682 w 7467600"/>
              <a:gd name="connsiteY881" fmla="*/ 1072284 h 6858000"/>
              <a:gd name="connsiteX882" fmla="*/ 2716346 w 7467600"/>
              <a:gd name="connsiteY882" fmla="*/ 1276376 h 6858000"/>
              <a:gd name="connsiteX883" fmla="*/ 2716772 w 7467600"/>
              <a:gd name="connsiteY883" fmla="*/ 1255462 h 6858000"/>
              <a:gd name="connsiteX884" fmla="*/ 3471096 w 7467600"/>
              <a:gd name="connsiteY884" fmla="*/ 437072 h 6858000"/>
              <a:gd name="connsiteX885" fmla="*/ 3639057 w 7467600"/>
              <a:gd name="connsiteY885" fmla="*/ 286334 h 6858000"/>
              <a:gd name="connsiteX886" fmla="*/ 3640309 w 7467600"/>
              <a:gd name="connsiteY886" fmla="*/ 284664 h 6858000"/>
              <a:gd name="connsiteX887" fmla="*/ 3646022 w 7467600"/>
              <a:gd name="connsiteY887" fmla="*/ 276711 h 6858000"/>
              <a:gd name="connsiteX888" fmla="*/ 3707943 w 7467600"/>
              <a:gd name="connsiteY888" fmla="*/ 65958 h 6858000"/>
              <a:gd name="connsiteX889" fmla="*/ 3721337 w 7467600"/>
              <a:gd name="connsiteY889" fmla="*/ 0 h 6858000"/>
              <a:gd name="connsiteX890" fmla="*/ 2867960 w 7467600"/>
              <a:gd name="connsiteY890" fmla="*/ 0 h 6858000"/>
              <a:gd name="connsiteX891" fmla="*/ 2926351 w 7467600"/>
              <a:gd name="connsiteY891" fmla="*/ 0 h 6858000"/>
              <a:gd name="connsiteX892" fmla="*/ 2902823 w 7467600"/>
              <a:gd name="connsiteY892" fmla="*/ 262929 h 6858000"/>
              <a:gd name="connsiteX893" fmla="*/ 2940663 w 7467600"/>
              <a:gd name="connsiteY893" fmla="*/ 140884 h 6858000"/>
              <a:gd name="connsiteX894" fmla="*/ 2947039 w 7467600"/>
              <a:gd name="connsiteY894" fmla="*/ 122524 h 6858000"/>
              <a:gd name="connsiteX895" fmla="*/ 2984316 w 7467600"/>
              <a:gd name="connsiteY895" fmla="*/ 0 h 6858000"/>
              <a:gd name="connsiteX896" fmla="*/ 3016114 w 7467600"/>
              <a:gd name="connsiteY896" fmla="*/ 0 h 6858000"/>
              <a:gd name="connsiteX897" fmla="*/ 2979949 w 7467600"/>
              <a:gd name="connsiteY897" fmla="*/ 119274 h 6858000"/>
              <a:gd name="connsiteX898" fmla="*/ 3023879 w 7467600"/>
              <a:gd name="connsiteY898" fmla="*/ 0 h 6858000"/>
              <a:gd name="connsiteX899" fmla="*/ 3105400 w 7467600"/>
              <a:gd name="connsiteY899" fmla="*/ 0 h 6858000"/>
              <a:gd name="connsiteX900" fmla="*/ 3094669 w 7467600"/>
              <a:gd name="connsiteY900" fmla="*/ 30308 h 6858000"/>
              <a:gd name="connsiteX901" fmla="*/ 2901945 w 7467600"/>
              <a:gd name="connsiteY901" fmla="*/ 466538 h 6858000"/>
              <a:gd name="connsiteX902" fmla="*/ 2815209 w 7467600"/>
              <a:gd name="connsiteY902" fmla="*/ 497361 h 6858000"/>
              <a:gd name="connsiteX903" fmla="*/ 2844845 w 7467600"/>
              <a:gd name="connsiteY903" fmla="*/ 127638 h 6858000"/>
              <a:gd name="connsiteX904" fmla="*/ 2867960 w 7467600"/>
              <a:gd name="connsiteY904" fmla="*/ 0 h 6858000"/>
              <a:gd name="connsiteX905" fmla="*/ 1057230 w 7467600"/>
              <a:gd name="connsiteY905" fmla="*/ 0 h 6858000"/>
              <a:gd name="connsiteX906" fmla="*/ 1111003 w 7467600"/>
              <a:gd name="connsiteY906" fmla="*/ 0 h 6858000"/>
              <a:gd name="connsiteX907" fmla="*/ 1125553 w 7467600"/>
              <a:gd name="connsiteY907" fmla="*/ 52588 h 6858000"/>
              <a:gd name="connsiteX908" fmla="*/ 1304276 w 7467600"/>
              <a:gd name="connsiteY908" fmla="*/ 476275 h 6858000"/>
              <a:gd name="connsiteX909" fmla="*/ 1492066 w 7467600"/>
              <a:gd name="connsiteY909" fmla="*/ 886333 h 6858000"/>
              <a:gd name="connsiteX910" fmla="*/ 1423698 w 7467600"/>
              <a:gd name="connsiteY910" fmla="*/ 710817 h 6858000"/>
              <a:gd name="connsiteX911" fmla="*/ 1357609 w 7467600"/>
              <a:gd name="connsiteY911" fmla="*/ 532892 h 6858000"/>
              <a:gd name="connsiteX912" fmla="*/ 1309550 w 7467600"/>
              <a:gd name="connsiteY912" fmla="*/ 374031 h 6858000"/>
              <a:gd name="connsiteX913" fmla="*/ 1193673 w 7467600"/>
              <a:gd name="connsiteY913" fmla="*/ 49533 h 6858000"/>
              <a:gd name="connsiteX914" fmla="*/ 1164391 w 7467600"/>
              <a:gd name="connsiteY914" fmla="*/ 0 h 6858000"/>
              <a:gd name="connsiteX915" fmla="*/ 1200666 w 7467600"/>
              <a:gd name="connsiteY915" fmla="*/ 0 h 6858000"/>
              <a:gd name="connsiteX916" fmla="*/ 1223408 w 7467600"/>
              <a:gd name="connsiteY916" fmla="*/ 38996 h 6858000"/>
              <a:gd name="connsiteX917" fmla="*/ 1339635 w 7467600"/>
              <a:gd name="connsiteY917" fmla="*/ 365517 h 6858000"/>
              <a:gd name="connsiteX918" fmla="*/ 1387469 w 7467600"/>
              <a:gd name="connsiteY918" fmla="*/ 523079 h 6858000"/>
              <a:gd name="connsiteX919" fmla="*/ 1452685 w 7467600"/>
              <a:gd name="connsiteY919" fmla="*/ 699806 h 6858000"/>
              <a:gd name="connsiteX920" fmla="*/ 1492092 w 7467600"/>
              <a:gd name="connsiteY920" fmla="*/ 800424 h 6858000"/>
              <a:gd name="connsiteX921" fmla="*/ 1455302 w 7467600"/>
              <a:gd name="connsiteY921" fmla="*/ 632913 h 6858000"/>
              <a:gd name="connsiteX922" fmla="*/ 1222336 w 7467600"/>
              <a:gd name="connsiteY922" fmla="*/ 9480 h 6858000"/>
              <a:gd name="connsiteX923" fmla="*/ 1214634 w 7467600"/>
              <a:gd name="connsiteY923" fmla="*/ 0 h 6858000"/>
              <a:gd name="connsiteX924" fmla="*/ 1289827 w 7467600"/>
              <a:gd name="connsiteY924" fmla="*/ 0 h 6858000"/>
              <a:gd name="connsiteX925" fmla="*/ 1321076 w 7467600"/>
              <a:gd name="connsiteY925" fmla="*/ 59722 h 6858000"/>
              <a:gd name="connsiteX926" fmla="*/ 1512579 w 7467600"/>
              <a:gd name="connsiteY926" fmla="*/ 626441 h 6858000"/>
              <a:gd name="connsiteX927" fmla="*/ 1506076 w 7467600"/>
              <a:gd name="connsiteY927" fmla="*/ 1089289 h 6858000"/>
              <a:gd name="connsiteX928" fmla="*/ 1486346 w 7467600"/>
              <a:gd name="connsiteY928" fmla="*/ 1079919 h 6858000"/>
              <a:gd name="connsiteX929" fmla="*/ 1070511 w 7467600"/>
              <a:gd name="connsiteY929" fmla="*/ 48609 h 6858000"/>
              <a:gd name="connsiteX930" fmla="*/ 1057230 w 7467600"/>
              <a:gd name="connsiteY930" fmla="*/ 0 h 6858000"/>
              <a:gd name="connsiteX931" fmla="*/ 43151 w 7467600"/>
              <a:gd name="connsiteY931" fmla="*/ 0 h 6858000"/>
              <a:gd name="connsiteX932" fmla="*/ 95283 w 7467600"/>
              <a:gd name="connsiteY932" fmla="*/ 0 h 6858000"/>
              <a:gd name="connsiteX933" fmla="*/ 300708 w 7467600"/>
              <a:gd name="connsiteY933" fmla="*/ 154571 h 6858000"/>
              <a:gd name="connsiteX934" fmla="*/ 530414 w 7467600"/>
              <a:gd name="connsiteY934" fmla="*/ 354673 h 6858000"/>
              <a:gd name="connsiteX935" fmla="*/ 333785 w 7467600"/>
              <a:gd name="connsiteY935" fmla="*/ 161564 h 6858000"/>
              <a:gd name="connsiteX936" fmla="*/ 147005 w 7467600"/>
              <a:gd name="connsiteY936" fmla="*/ 0 h 6858000"/>
              <a:gd name="connsiteX937" fmla="*/ 272509 w 7467600"/>
              <a:gd name="connsiteY937" fmla="*/ 0 h 6858000"/>
              <a:gd name="connsiteX938" fmla="*/ 326276 w 7467600"/>
              <a:gd name="connsiteY938" fmla="*/ 45847 h 6858000"/>
              <a:gd name="connsiteX939" fmla="*/ 823759 w 7467600"/>
              <a:gd name="connsiteY939" fmla="*/ 574145 h 6858000"/>
              <a:gd name="connsiteX940" fmla="*/ 811254 w 7467600"/>
              <a:gd name="connsiteY940" fmla="*/ 665546 h 6858000"/>
              <a:gd name="connsiteX941" fmla="*/ 154042 w 7467600"/>
              <a:gd name="connsiteY941" fmla="*/ 261522 h 6858000"/>
              <a:gd name="connsiteX942" fmla="*/ 13550 w 7467600"/>
              <a:gd name="connsiteY942" fmla="*/ 158423 h 6858000"/>
              <a:gd name="connsiteX943" fmla="*/ 0 w 7467600"/>
              <a:gd name="connsiteY943" fmla="*/ 146618 h 6858000"/>
              <a:gd name="connsiteX944" fmla="*/ 0 w 7467600"/>
              <a:gd name="connsiteY944" fmla="*/ 59161 h 6858000"/>
              <a:gd name="connsiteX945" fmla="*/ 45427 w 7467600"/>
              <a:gd name="connsiteY945" fmla="*/ 101078 h 6858000"/>
              <a:gd name="connsiteX946" fmla="*/ 630103 w 7467600"/>
              <a:gd name="connsiteY946" fmla="*/ 485885 h 6858000"/>
              <a:gd name="connsiteX947" fmla="*/ 532040 w 7467600"/>
              <a:gd name="connsiteY947" fmla="*/ 399359 h 6858000"/>
              <a:gd name="connsiteX948" fmla="*/ 517618 w 7467600"/>
              <a:gd name="connsiteY948" fmla="*/ 385726 h 6858000"/>
              <a:gd name="connsiteX949" fmla="*/ 285074 w 7467600"/>
              <a:gd name="connsiteY949" fmla="*/ 182755 h 6858000"/>
              <a:gd name="connsiteX950" fmla="*/ 43151 w 7467600"/>
              <a:gd name="connsiteY95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3149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1019354 w 7467600"/>
              <a:gd name="connsiteY18" fmla="*/ 6315006 h 6858000"/>
              <a:gd name="connsiteX19" fmla="*/ 441046 w 7467600"/>
              <a:gd name="connsiteY19" fmla="*/ 6691153 h 6858000"/>
              <a:gd name="connsiteX20" fmla="*/ 1019354 w 7467600"/>
              <a:gd name="connsiteY20" fmla="*/ 6315006 h 6858000"/>
              <a:gd name="connsiteX21" fmla="*/ 991680 w 7467600"/>
              <a:gd name="connsiteY21" fmla="*/ 6298413 h 6858000"/>
              <a:gd name="connsiteX22" fmla="*/ 409060 w 7467600"/>
              <a:gd name="connsiteY22" fmla="*/ 6671470 h 6858000"/>
              <a:gd name="connsiteX23" fmla="*/ 991680 w 7467600"/>
              <a:gd name="connsiteY23" fmla="*/ 6298413 h 6858000"/>
              <a:gd name="connsiteX24" fmla="*/ 103333 w 7467600"/>
              <a:gd name="connsiteY24" fmla="*/ 5699602 h 6858000"/>
              <a:gd name="connsiteX25" fmla="*/ 233938 w 7467600"/>
              <a:gd name="connsiteY25" fmla="*/ 5809416 h 6858000"/>
              <a:gd name="connsiteX26" fmla="*/ 883580 w 7467600"/>
              <a:gd name="connsiteY26" fmla="*/ 6180710 h 6858000"/>
              <a:gd name="connsiteX27" fmla="*/ 487337 w 7467600"/>
              <a:gd name="connsiteY27" fmla="*/ 5950182 h 6858000"/>
              <a:gd name="connsiteX28" fmla="*/ 354051 w 7467600"/>
              <a:gd name="connsiteY28" fmla="*/ 5854912 h 6858000"/>
              <a:gd name="connsiteX29" fmla="*/ 195436 w 7467600"/>
              <a:gd name="connsiteY29" fmla="*/ 5755068 h 6858000"/>
              <a:gd name="connsiteX30" fmla="*/ 103333 w 7467600"/>
              <a:gd name="connsiteY30" fmla="*/ 5699602 h 6858000"/>
              <a:gd name="connsiteX31" fmla="*/ 5539432 w 7467600"/>
              <a:gd name="connsiteY31" fmla="*/ 5642928 h 6858000"/>
              <a:gd name="connsiteX32" fmla="*/ 5555462 w 7467600"/>
              <a:gd name="connsiteY32" fmla="*/ 5694454 h 6858000"/>
              <a:gd name="connsiteX33" fmla="*/ 5828270 w 7467600"/>
              <a:gd name="connsiteY33" fmla="*/ 6320663 h 6858000"/>
              <a:gd name="connsiteX34" fmla="*/ 5947416 w 7467600"/>
              <a:gd name="connsiteY34" fmla="*/ 6574846 h 6858000"/>
              <a:gd name="connsiteX35" fmla="*/ 5539432 w 7467600"/>
              <a:gd name="connsiteY35" fmla="*/ 5642928 h 6858000"/>
              <a:gd name="connsiteX36" fmla="*/ 51253 w 7467600"/>
              <a:gd name="connsiteY36" fmla="*/ 5631825 h 6858000"/>
              <a:gd name="connsiteX37" fmla="*/ 211622 w 7467600"/>
              <a:gd name="connsiteY37" fmla="*/ 5728803 h 6858000"/>
              <a:gd name="connsiteX38" fmla="*/ 371652 w 7467600"/>
              <a:gd name="connsiteY38" fmla="*/ 5829062 h 6858000"/>
              <a:gd name="connsiteX39" fmla="*/ 505903 w 7467600"/>
              <a:gd name="connsiteY39" fmla="*/ 5925221 h 6858000"/>
              <a:gd name="connsiteX40" fmla="*/ 899240 w 7467600"/>
              <a:gd name="connsiteY40" fmla="*/ 6153068 h 6858000"/>
              <a:gd name="connsiteX41" fmla="*/ 988114 w 7467600"/>
              <a:gd name="connsiteY41" fmla="*/ 6174204 h 6858000"/>
              <a:gd name="connsiteX42" fmla="*/ 845971 w 7467600"/>
              <a:gd name="connsiteY42" fmla="*/ 6067177 h 6858000"/>
              <a:gd name="connsiteX43" fmla="*/ 448057 w 7467600"/>
              <a:gd name="connsiteY43" fmla="*/ 5841376 h 6858000"/>
              <a:gd name="connsiteX44" fmla="*/ 51253 w 7467600"/>
              <a:gd name="connsiteY44" fmla="*/ 5631825 h 6858000"/>
              <a:gd name="connsiteX45" fmla="*/ 2606687 w 7467600"/>
              <a:gd name="connsiteY45" fmla="*/ 5630718 h 6858000"/>
              <a:gd name="connsiteX46" fmla="*/ 2645658 w 7467600"/>
              <a:gd name="connsiteY46" fmla="*/ 6640259 h 6858000"/>
              <a:gd name="connsiteX47" fmla="*/ 2606687 w 7467600"/>
              <a:gd name="connsiteY47" fmla="*/ 5630718 h 6858000"/>
              <a:gd name="connsiteX48" fmla="*/ 3642057 w 7467600"/>
              <a:gd name="connsiteY48" fmla="*/ 5573487 h 6858000"/>
              <a:gd name="connsiteX49" fmla="*/ 3632981 w 7467600"/>
              <a:gd name="connsiteY49" fmla="*/ 5579437 h 6858000"/>
              <a:gd name="connsiteX50" fmla="*/ 3382436 w 7467600"/>
              <a:gd name="connsiteY50" fmla="*/ 5952726 h 6858000"/>
              <a:gd name="connsiteX51" fmla="*/ 3191929 w 7467600"/>
              <a:gd name="connsiteY51" fmla="*/ 6662669 h 6858000"/>
              <a:gd name="connsiteX52" fmla="*/ 3369898 w 7467600"/>
              <a:gd name="connsiteY52" fmla="*/ 6081771 h 6858000"/>
              <a:gd name="connsiteX53" fmla="*/ 3642057 w 7467600"/>
              <a:gd name="connsiteY53" fmla="*/ 5573487 h 6858000"/>
              <a:gd name="connsiteX54" fmla="*/ 2650666 w 7467600"/>
              <a:gd name="connsiteY54" fmla="*/ 5530686 h 6858000"/>
              <a:gd name="connsiteX55" fmla="*/ 2650249 w 7467600"/>
              <a:gd name="connsiteY55" fmla="*/ 5532101 h 6858000"/>
              <a:gd name="connsiteX56" fmla="*/ 2663808 w 7467600"/>
              <a:gd name="connsiteY56" fmla="*/ 6535215 h 6858000"/>
              <a:gd name="connsiteX57" fmla="*/ 2665418 w 7467600"/>
              <a:gd name="connsiteY57" fmla="*/ 6132756 h 6858000"/>
              <a:gd name="connsiteX58" fmla="*/ 2650666 w 7467600"/>
              <a:gd name="connsiteY58" fmla="*/ 5530686 h 6858000"/>
              <a:gd name="connsiteX59" fmla="*/ 2680277 w 7467600"/>
              <a:gd name="connsiteY59" fmla="*/ 5479204 h 6858000"/>
              <a:gd name="connsiteX60" fmla="*/ 2678972 w 7467600"/>
              <a:gd name="connsiteY60" fmla="*/ 5481582 h 6858000"/>
              <a:gd name="connsiteX61" fmla="*/ 2696666 w 7467600"/>
              <a:gd name="connsiteY61" fmla="*/ 6133836 h 6858000"/>
              <a:gd name="connsiteX62" fmla="*/ 2695769 w 7467600"/>
              <a:gd name="connsiteY62" fmla="*/ 6390955 h 6858000"/>
              <a:gd name="connsiteX63" fmla="*/ 2739893 w 7467600"/>
              <a:gd name="connsiteY63" fmla="*/ 6108357 h 6858000"/>
              <a:gd name="connsiteX64" fmla="*/ 2680277 w 7467600"/>
              <a:gd name="connsiteY64" fmla="*/ 5479204 h 6858000"/>
              <a:gd name="connsiteX65" fmla="*/ 1132195 w 7467600"/>
              <a:gd name="connsiteY65" fmla="*/ 5467980 h 6858000"/>
              <a:gd name="connsiteX66" fmla="*/ 1679056 w 7467600"/>
              <a:gd name="connsiteY66" fmla="*/ 5516907 h 6858000"/>
              <a:gd name="connsiteX67" fmla="*/ 2128648 w 7467600"/>
              <a:gd name="connsiteY67" fmla="*/ 5474249 h 6858000"/>
              <a:gd name="connsiteX68" fmla="*/ 1825619 w 7467600"/>
              <a:gd name="connsiteY68" fmla="*/ 5478447 h 6858000"/>
              <a:gd name="connsiteX69" fmla="*/ 1737798 w 7467600"/>
              <a:gd name="connsiteY69" fmla="*/ 5483353 h 6858000"/>
              <a:gd name="connsiteX70" fmla="*/ 1132195 w 7467600"/>
              <a:gd name="connsiteY70" fmla="*/ 5467980 h 6858000"/>
              <a:gd name="connsiteX71" fmla="*/ 1456157 w 7467600"/>
              <a:gd name="connsiteY71" fmla="*/ 5371404 h 6858000"/>
              <a:gd name="connsiteX72" fmla="*/ 1244432 w 7467600"/>
              <a:gd name="connsiteY72" fmla="*/ 5385601 h 6858000"/>
              <a:gd name="connsiteX73" fmla="*/ 973990 w 7467600"/>
              <a:gd name="connsiteY73" fmla="*/ 5424940 h 6858000"/>
              <a:gd name="connsiteX74" fmla="*/ 1103809 w 7467600"/>
              <a:gd name="connsiteY74" fmla="*/ 5433720 h 6858000"/>
              <a:gd name="connsiteX75" fmla="*/ 1123454 w 7467600"/>
              <a:gd name="connsiteY75" fmla="*/ 5435727 h 6858000"/>
              <a:gd name="connsiteX76" fmla="*/ 1737017 w 7467600"/>
              <a:gd name="connsiteY76" fmla="*/ 5452183 h 6858000"/>
              <a:gd name="connsiteX77" fmla="*/ 1824397 w 7467600"/>
              <a:gd name="connsiteY77" fmla="*/ 5447757 h 6858000"/>
              <a:gd name="connsiteX78" fmla="*/ 2070059 w 7467600"/>
              <a:gd name="connsiteY78" fmla="*/ 5441660 h 6858000"/>
              <a:gd name="connsiteX79" fmla="*/ 1456157 w 7467600"/>
              <a:gd name="connsiteY79" fmla="*/ 5371404 h 6858000"/>
              <a:gd name="connsiteX80" fmla="*/ 4988186 w 7467600"/>
              <a:gd name="connsiteY80" fmla="*/ 5216467 h 6858000"/>
              <a:gd name="connsiteX81" fmla="*/ 4777334 w 7467600"/>
              <a:gd name="connsiteY81" fmla="*/ 5406072 h 6858000"/>
              <a:gd name="connsiteX82" fmla="*/ 4718341 w 7467600"/>
              <a:gd name="connsiteY82" fmla="*/ 5468043 h 6858000"/>
              <a:gd name="connsiteX83" fmla="*/ 4604655 w 7467600"/>
              <a:gd name="connsiteY83" fmla="*/ 5583434 h 6858000"/>
              <a:gd name="connsiteX84" fmla="*/ 4565074 w 7467600"/>
              <a:gd name="connsiteY84" fmla="*/ 5618550 h 6858000"/>
              <a:gd name="connsiteX85" fmla="*/ 4988186 w 7467600"/>
              <a:gd name="connsiteY85" fmla="*/ 5216467 h 6858000"/>
              <a:gd name="connsiteX86" fmla="*/ 4978032 w 7467600"/>
              <a:gd name="connsiteY86" fmla="*/ 5183809 h 6858000"/>
              <a:gd name="connsiteX87" fmla="*/ 4463413 w 7467600"/>
              <a:gd name="connsiteY87" fmla="*/ 5615162 h 6858000"/>
              <a:gd name="connsiteX88" fmla="*/ 4358134 w 7467600"/>
              <a:gd name="connsiteY88" fmla="*/ 5742791 h 6858000"/>
              <a:gd name="connsiteX89" fmla="*/ 4376219 w 7467600"/>
              <a:gd name="connsiteY89" fmla="*/ 5729027 h 6858000"/>
              <a:gd name="connsiteX90" fmla="*/ 4582340 w 7467600"/>
              <a:gd name="connsiteY90" fmla="*/ 5561037 h 6858000"/>
              <a:gd name="connsiteX91" fmla="*/ 4694684 w 7467600"/>
              <a:gd name="connsiteY91" fmla="*/ 5447098 h 6858000"/>
              <a:gd name="connsiteX92" fmla="*/ 4754123 w 7467600"/>
              <a:gd name="connsiteY92" fmla="*/ 5384643 h 6858000"/>
              <a:gd name="connsiteX93" fmla="*/ 4978032 w 7467600"/>
              <a:gd name="connsiteY93" fmla="*/ 5183809 h 6858000"/>
              <a:gd name="connsiteX94" fmla="*/ 1903353 w 7467600"/>
              <a:gd name="connsiteY94" fmla="*/ 5044827 h 6858000"/>
              <a:gd name="connsiteX95" fmla="*/ 1936931 w 7467600"/>
              <a:gd name="connsiteY95" fmla="*/ 5093954 h 6858000"/>
              <a:gd name="connsiteX96" fmla="*/ 2195868 w 7467600"/>
              <a:gd name="connsiteY96" fmla="*/ 5396574 h 6858000"/>
              <a:gd name="connsiteX97" fmla="*/ 2088852 w 7467600"/>
              <a:gd name="connsiteY97" fmla="*/ 5166123 h 6858000"/>
              <a:gd name="connsiteX98" fmla="*/ 1958241 w 7467600"/>
              <a:gd name="connsiteY98" fmla="*/ 5067955 h 6858000"/>
              <a:gd name="connsiteX99" fmla="*/ 1903353 w 7467600"/>
              <a:gd name="connsiteY99" fmla="*/ 5044827 h 6858000"/>
              <a:gd name="connsiteX100" fmla="*/ 1979378 w 7467600"/>
              <a:gd name="connsiteY100" fmla="*/ 4769504 h 6858000"/>
              <a:gd name="connsiteX101" fmla="*/ 2882120 w 7467600"/>
              <a:gd name="connsiteY101" fmla="*/ 5064547 h 6858000"/>
              <a:gd name="connsiteX102" fmla="*/ 2793103 w 7467600"/>
              <a:gd name="connsiteY102" fmla="*/ 5039699 h 6858000"/>
              <a:gd name="connsiteX103" fmla="*/ 2770041 w 7467600"/>
              <a:gd name="connsiteY103" fmla="*/ 5033634 h 6858000"/>
              <a:gd name="connsiteX104" fmla="*/ 1979378 w 7467600"/>
              <a:gd name="connsiteY104" fmla="*/ 4769504 h 6858000"/>
              <a:gd name="connsiteX105" fmla="*/ 1927410 w 7467600"/>
              <a:gd name="connsiteY105" fmla="*/ 4716164 h 6858000"/>
              <a:gd name="connsiteX106" fmla="*/ 1959587 w 7467600"/>
              <a:gd name="connsiteY106" fmla="*/ 4728849 h 6858000"/>
              <a:gd name="connsiteX107" fmla="*/ 2777707 w 7467600"/>
              <a:gd name="connsiteY107" fmla="*/ 5003991 h 6858000"/>
              <a:gd name="connsiteX108" fmla="*/ 2800768 w 7467600"/>
              <a:gd name="connsiteY108" fmla="*/ 5010056 h 6858000"/>
              <a:gd name="connsiteX109" fmla="*/ 2879408 w 7467600"/>
              <a:gd name="connsiteY109" fmla="*/ 5031590 h 6858000"/>
              <a:gd name="connsiteX110" fmla="*/ 2862295 w 7467600"/>
              <a:gd name="connsiteY110" fmla="*/ 5022958 h 6858000"/>
              <a:gd name="connsiteX111" fmla="*/ 2813343 w 7467600"/>
              <a:gd name="connsiteY111" fmla="*/ 4998369 h 6858000"/>
              <a:gd name="connsiteX112" fmla="*/ 2646245 w 7467600"/>
              <a:gd name="connsiteY112" fmla="*/ 4930999 h 6858000"/>
              <a:gd name="connsiteX113" fmla="*/ 1999243 w 7467600"/>
              <a:gd name="connsiteY113" fmla="*/ 4730524 h 6858000"/>
              <a:gd name="connsiteX114" fmla="*/ 1979527 w 7467600"/>
              <a:gd name="connsiteY114" fmla="*/ 4726651 h 6858000"/>
              <a:gd name="connsiteX115" fmla="*/ 1927410 w 7467600"/>
              <a:gd name="connsiteY115" fmla="*/ 4716164 h 6858000"/>
              <a:gd name="connsiteX116" fmla="*/ 1997014 w 7467600"/>
              <a:gd name="connsiteY116" fmla="*/ 4698007 h 6858000"/>
              <a:gd name="connsiteX117" fmla="*/ 2005458 w 7467600"/>
              <a:gd name="connsiteY117" fmla="*/ 4699540 h 6858000"/>
              <a:gd name="connsiteX118" fmla="*/ 2657186 w 7467600"/>
              <a:gd name="connsiteY118" fmla="*/ 4901687 h 6858000"/>
              <a:gd name="connsiteX119" fmla="*/ 2826662 w 7467600"/>
              <a:gd name="connsiteY119" fmla="*/ 4970362 h 6858000"/>
              <a:gd name="connsiteX120" fmla="*/ 2876100 w 7467600"/>
              <a:gd name="connsiteY120" fmla="*/ 4995397 h 6858000"/>
              <a:gd name="connsiteX121" fmla="*/ 3042600 w 7467600"/>
              <a:gd name="connsiteY121" fmla="*/ 5059532 h 6858000"/>
              <a:gd name="connsiteX122" fmla="*/ 1997014 w 7467600"/>
              <a:gd name="connsiteY122" fmla="*/ 4698007 h 6858000"/>
              <a:gd name="connsiteX123" fmla="*/ 2305292 w 7467600"/>
              <a:gd name="connsiteY123" fmla="*/ 4219492 h 6858000"/>
              <a:gd name="connsiteX124" fmla="*/ 3360922 w 7467600"/>
              <a:gd name="connsiteY124" fmla="*/ 4529373 h 6858000"/>
              <a:gd name="connsiteX125" fmla="*/ 3492420 w 7467600"/>
              <a:gd name="connsiteY125" fmla="*/ 4510145 h 6858000"/>
              <a:gd name="connsiteX126" fmla="*/ 3364086 w 7467600"/>
              <a:gd name="connsiteY126" fmla="*/ 4480340 h 6858000"/>
              <a:gd name="connsiteX127" fmla="*/ 3225818 w 7467600"/>
              <a:gd name="connsiteY127" fmla="*/ 4411822 h 6858000"/>
              <a:gd name="connsiteX128" fmla="*/ 3129696 w 7467600"/>
              <a:gd name="connsiteY128" fmla="*/ 4360704 h 6858000"/>
              <a:gd name="connsiteX129" fmla="*/ 2814545 w 7467600"/>
              <a:gd name="connsiteY129" fmla="*/ 4282955 h 6858000"/>
              <a:gd name="connsiteX130" fmla="*/ 2305292 w 7467600"/>
              <a:gd name="connsiteY130" fmla="*/ 4219492 h 6858000"/>
              <a:gd name="connsiteX131" fmla="*/ 2626982 w 7467600"/>
              <a:gd name="connsiteY131" fmla="*/ 4206450 h 6858000"/>
              <a:gd name="connsiteX132" fmla="*/ 2490617 w 7467600"/>
              <a:gd name="connsiteY132" fmla="*/ 4206951 h 6858000"/>
              <a:gd name="connsiteX133" fmla="*/ 2819869 w 7467600"/>
              <a:gd name="connsiteY133" fmla="*/ 4252936 h 6858000"/>
              <a:gd name="connsiteX134" fmla="*/ 3143018 w 7467600"/>
              <a:gd name="connsiteY134" fmla="*/ 4332698 h 6858000"/>
              <a:gd name="connsiteX135" fmla="*/ 3241520 w 7467600"/>
              <a:gd name="connsiteY135" fmla="*/ 4385112 h 6858000"/>
              <a:gd name="connsiteX136" fmla="*/ 3374575 w 7467600"/>
              <a:gd name="connsiteY136" fmla="*/ 4451517 h 6858000"/>
              <a:gd name="connsiteX137" fmla="*/ 3505221 w 7467600"/>
              <a:gd name="connsiteY137" fmla="*/ 4480757 h 6858000"/>
              <a:gd name="connsiteX138" fmla="*/ 2626982 w 7467600"/>
              <a:gd name="connsiteY138" fmla="*/ 4206450 h 6858000"/>
              <a:gd name="connsiteX139" fmla="*/ 1310106 w 7467600"/>
              <a:gd name="connsiteY139" fmla="*/ 3943217 h 6858000"/>
              <a:gd name="connsiteX140" fmla="*/ 854994 w 7467600"/>
              <a:gd name="connsiteY140" fmla="*/ 4399136 h 6858000"/>
              <a:gd name="connsiteX141" fmla="*/ 742462 w 7467600"/>
              <a:gd name="connsiteY141" fmla="*/ 4594648 h 6858000"/>
              <a:gd name="connsiteX142" fmla="*/ 820602 w 7467600"/>
              <a:gd name="connsiteY142" fmla="*/ 4485915 h 6858000"/>
              <a:gd name="connsiteX143" fmla="*/ 878295 w 7467600"/>
              <a:gd name="connsiteY143" fmla="*/ 4403594 h 6858000"/>
              <a:gd name="connsiteX144" fmla="*/ 1240607 w 7467600"/>
              <a:gd name="connsiteY144" fmla="*/ 4010401 h 6858000"/>
              <a:gd name="connsiteX145" fmla="*/ 1310106 w 7467600"/>
              <a:gd name="connsiteY145" fmla="*/ 3943217 h 6858000"/>
              <a:gd name="connsiteX146" fmla="*/ 1423113 w 7467600"/>
              <a:gd name="connsiteY146" fmla="*/ 3874565 h 6858000"/>
              <a:gd name="connsiteX147" fmla="*/ 1260565 w 7467600"/>
              <a:gd name="connsiteY147" fmla="*/ 4031982 h 6858000"/>
              <a:gd name="connsiteX148" fmla="*/ 901900 w 7467600"/>
              <a:gd name="connsiteY148" fmla="*/ 4421236 h 6858000"/>
              <a:gd name="connsiteX149" fmla="*/ 845044 w 7467600"/>
              <a:gd name="connsiteY149" fmla="*/ 4502436 h 6858000"/>
              <a:gd name="connsiteX150" fmla="*/ 685926 w 7467600"/>
              <a:gd name="connsiteY150" fmla="*/ 4703069 h 6858000"/>
              <a:gd name="connsiteX151" fmla="*/ 684248 w 7467600"/>
              <a:gd name="connsiteY151" fmla="*/ 4706721 h 6858000"/>
              <a:gd name="connsiteX152" fmla="*/ 1423113 w 7467600"/>
              <a:gd name="connsiteY152" fmla="*/ 3874565 h 6858000"/>
              <a:gd name="connsiteX153" fmla="*/ 3316479 w 7467600"/>
              <a:gd name="connsiteY153" fmla="*/ 3872136 h 6858000"/>
              <a:gd name="connsiteX154" fmla="*/ 3546806 w 7467600"/>
              <a:gd name="connsiteY154" fmla="*/ 4356139 h 6858000"/>
              <a:gd name="connsiteX155" fmla="*/ 3364433 w 7467600"/>
              <a:gd name="connsiteY155" fmla="*/ 3953121 h 6858000"/>
              <a:gd name="connsiteX156" fmla="*/ 3316479 w 7467600"/>
              <a:gd name="connsiteY156" fmla="*/ 3872136 h 6858000"/>
              <a:gd name="connsiteX157" fmla="*/ 3291335 w 7467600"/>
              <a:gd name="connsiteY157" fmla="*/ 3767420 h 6858000"/>
              <a:gd name="connsiteX158" fmla="*/ 3390805 w 7467600"/>
              <a:gd name="connsiteY158" fmla="*/ 3937163 h 6858000"/>
              <a:gd name="connsiteX159" fmla="*/ 3579062 w 7467600"/>
              <a:gd name="connsiteY159" fmla="*/ 4359040 h 6858000"/>
              <a:gd name="connsiteX160" fmla="*/ 3467355 w 7467600"/>
              <a:gd name="connsiteY160" fmla="*/ 3988130 h 6858000"/>
              <a:gd name="connsiteX161" fmla="*/ 3310753 w 7467600"/>
              <a:gd name="connsiteY161" fmla="*/ 3787140 h 6858000"/>
              <a:gd name="connsiteX162" fmla="*/ 3291335 w 7467600"/>
              <a:gd name="connsiteY162" fmla="*/ 3767420 h 6858000"/>
              <a:gd name="connsiteX163" fmla="*/ 1635889 w 7467600"/>
              <a:gd name="connsiteY163" fmla="*/ 3709494 h 6858000"/>
              <a:gd name="connsiteX164" fmla="*/ 1634800 w 7467600"/>
              <a:gd name="connsiteY164" fmla="*/ 3731111 h 6858000"/>
              <a:gd name="connsiteX165" fmla="*/ 1635889 w 7467600"/>
              <a:gd name="connsiteY165" fmla="*/ 3709494 h 6858000"/>
              <a:gd name="connsiteX166" fmla="*/ 1510397 w 7467600"/>
              <a:gd name="connsiteY166" fmla="*/ 3684705 h 6858000"/>
              <a:gd name="connsiteX167" fmla="*/ 1146550 w 7467600"/>
              <a:gd name="connsiteY167" fmla="*/ 3802012 h 6858000"/>
              <a:gd name="connsiteX168" fmla="*/ 698834 w 7467600"/>
              <a:gd name="connsiteY168" fmla="*/ 3952272 h 6858000"/>
              <a:gd name="connsiteX169" fmla="*/ 34256 w 7467600"/>
              <a:gd name="connsiteY169" fmla="*/ 4347603 h 6858000"/>
              <a:gd name="connsiteX170" fmla="*/ 527241 w 7467600"/>
              <a:gd name="connsiteY170" fmla="*/ 4065078 h 6858000"/>
              <a:gd name="connsiteX171" fmla="*/ 1510397 w 7467600"/>
              <a:gd name="connsiteY171" fmla="*/ 3684705 h 6858000"/>
              <a:gd name="connsiteX172" fmla="*/ 1313114 w 7467600"/>
              <a:gd name="connsiteY172" fmla="*/ 3655216 h 6858000"/>
              <a:gd name="connsiteX173" fmla="*/ 1109304 w 7467600"/>
              <a:gd name="connsiteY173" fmla="*/ 3669030 h 6858000"/>
              <a:gd name="connsiteX174" fmla="*/ 8129 w 7467600"/>
              <a:gd name="connsiteY174" fmla="*/ 4330519 h 6858000"/>
              <a:gd name="connsiteX175" fmla="*/ 687572 w 7467600"/>
              <a:gd name="connsiteY175" fmla="*/ 3925629 h 6858000"/>
              <a:gd name="connsiteX176" fmla="*/ 1138365 w 7467600"/>
              <a:gd name="connsiteY176" fmla="*/ 3774515 h 6858000"/>
              <a:gd name="connsiteX177" fmla="*/ 1505579 w 7467600"/>
              <a:gd name="connsiteY177" fmla="*/ 3655526 h 6858000"/>
              <a:gd name="connsiteX178" fmla="*/ 1313114 w 7467600"/>
              <a:gd name="connsiteY178" fmla="*/ 3655216 h 6858000"/>
              <a:gd name="connsiteX179" fmla="*/ 3655073 w 7467600"/>
              <a:gd name="connsiteY179" fmla="*/ 3650884 h 6858000"/>
              <a:gd name="connsiteX180" fmla="*/ 3989938 w 7467600"/>
              <a:gd name="connsiteY180" fmla="*/ 3991685 h 6858000"/>
              <a:gd name="connsiteX181" fmla="*/ 4393907 w 7467600"/>
              <a:gd name="connsiteY181" fmla="*/ 4261258 h 6858000"/>
              <a:gd name="connsiteX182" fmla="*/ 4648051 w 7467600"/>
              <a:gd name="connsiteY182" fmla="*/ 4374051 h 6858000"/>
              <a:gd name="connsiteX183" fmla="*/ 4383389 w 7467600"/>
              <a:gd name="connsiteY183" fmla="*/ 4184369 h 6858000"/>
              <a:gd name="connsiteX184" fmla="*/ 4165508 w 7467600"/>
              <a:gd name="connsiteY184" fmla="*/ 4035196 h 6858000"/>
              <a:gd name="connsiteX185" fmla="*/ 4068162 w 7467600"/>
              <a:gd name="connsiteY185" fmla="*/ 3953394 h 6858000"/>
              <a:gd name="connsiteX186" fmla="*/ 3981416 w 7467600"/>
              <a:gd name="connsiteY186" fmla="*/ 3880482 h 6858000"/>
              <a:gd name="connsiteX187" fmla="*/ 3800147 w 7467600"/>
              <a:gd name="connsiteY187" fmla="*/ 3749872 h 6858000"/>
              <a:gd name="connsiteX188" fmla="*/ 3655073 w 7467600"/>
              <a:gd name="connsiteY188" fmla="*/ 3650884 h 6858000"/>
              <a:gd name="connsiteX189" fmla="*/ 3670252 w 7467600"/>
              <a:gd name="connsiteY189" fmla="*/ 3622798 h 6858000"/>
              <a:gd name="connsiteX190" fmla="*/ 3817258 w 7467600"/>
              <a:gd name="connsiteY190" fmla="*/ 3723577 h 6858000"/>
              <a:gd name="connsiteX191" fmla="*/ 4000461 w 7467600"/>
              <a:gd name="connsiteY191" fmla="*/ 3855966 h 6858000"/>
              <a:gd name="connsiteX192" fmla="*/ 4088180 w 7467600"/>
              <a:gd name="connsiteY192" fmla="*/ 3929774 h 6858000"/>
              <a:gd name="connsiteX193" fmla="*/ 4184555 w 7467600"/>
              <a:gd name="connsiteY193" fmla="*/ 4010683 h 6858000"/>
              <a:gd name="connsiteX194" fmla="*/ 4399563 w 7467600"/>
              <a:gd name="connsiteY194" fmla="*/ 4158106 h 6858000"/>
              <a:gd name="connsiteX195" fmla="*/ 4684469 w 7467600"/>
              <a:gd name="connsiteY195" fmla="*/ 4364680 h 6858000"/>
              <a:gd name="connsiteX196" fmla="*/ 4690271 w 7467600"/>
              <a:gd name="connsiteY196" fmla="*/ 4370034 h 6858000"/>
              <a:gd name="connsiteX197" fmla="*/ 4136093 w 7467600"/>
              <a:gd name="connsiteY197" fmla="*/ 3858466 h 6858000"/>
              <a:gd name="connsiteX198" fmla="*/ 3670252 w 7467600"/>
              <a:gd name="connsiteY198" fmla="*/ 3622798 h 6858000"/>
              <a:gd name="connsiteX199" fmla="*/ 4440129 w 7467600"/>
              <a:gd name="connsiteY199" fmla="*/ 3448571 h 6858000"/>
              <a:gd name="connsiteX200" fmla="*/ 4856525 w 7467600"/>
              <a:gd name="connsiteY200" fmla="*/ 3915351 h 6858000"/>
              <a:gd name="connsiteX201" fmla="*/ 5059055 w 7467600"/>
              <a:gd name="connsiteY201" fmla="*/ 4108918 h 6858000"/>
              <a:gd name="connsiteX202" fmla="*/ 5290070 w 7467600"/>
              <a:gd name="connsiteY202" fmla="*/ 4263619 h 6858000"/>
              <a:gd name="connsiteX203" fmla="*/ 4834991 w 7467600"/>
              <a:gd name="connsiteY203" fmla="*/ 3830985 h 6858000"/>
              <a:gd name="connsiteX204" fmla="*/ 4440129 w 7467600"/>
              <a:gd name="connsiteY204" fmla="*/ 3448571 h 6858000"/>
              <a:gd name="connsiteX205" fmla="*/ 4441737 w 7467600"/>
              <a:gd name="connsiteY205" fmla="*/ 3399734 h 6858000"/>
              <a:gd name="connsiteX206" fmla="*/ 4431236 w 7467600"/>
              <a:gd name="connsiteY206" fmla="*/ 3400954 h 6858000"/>
              <a:gd name="connsiteX207" fmla="*/ 4557150 w 7467600"/>
              <a:gd name="connsiteY207" fmla="*/ 3510023 h 6858000"/>
              <a:gd name="connsiteX208" fmla="*/ 4856936 w 7467600"/>
              <a:gd name="connsiteY208" fmla="*/ 3809146 h 6858000"/>
              <a:gd name="connsiteX209" fmla="*/ 5111996 w 7467600"/>
              <a:gd name="connsiteY209" fmla="*/ 4065759 h 6858000"/>
              <a:gd name="connsiteX210" fmla="*/ 5388878 w 7467600"/>
              <a:gd name="connsiteY210" fmla="*/ 4300185 h 6858000"/>
              <a:gd name="connsiteX211" fmla="*/ 5425556 w 7467600"/>
              <a:gd name="connsiteY211" fmla="*/ 4308967 h 6858000"/>
              <a:gd name="connsiteX212" fmla="*/ 4943646 w 7467600"/>
              <a:gd name="connsiteY212" fmla="*/ 3822916 h 6858000"/>
              <a:gd name="connsiteX213" fmla="*/ 4594837 w 7467600"/>
              <a:gd name="connsiteY213" fmla="*/ 3532274 h 6858000"/>
              <a:gd name="connsiteX214" fmla="*/ 4441737 w 7467600"/>
              <a:gd name="connsiteY214" fmla="*/ 3399734 h 6858000"/>
              <a:gd name="connsiteX215" fmla="*/ 5425834 w 7467600"/>
              <a:gd name="connsiteY215" fmla="*/ 3162785 h 6858000"/>
              <a:gd name="connsiteX216" fmla="*/ 5401644 w 7467600"/>
              <a:gd name="connsiteY216" fmla="*/ 3617847 h 6858000"/>
              <a:gd name="connsiteX217" fmla="*/ 5467256 w 7467600"/>
              <a:gd name="connsiteY217" fmla="*/ 4175494 h 6858000"/>
              <a:gd name="connsiteX218" fmla="*/ 5448069 w 7467600"/>
              <a:gd name="connsiteY218" fmla="*/ 3567554 h 6858000"/>
              <a:gd name="connsiteX219" fmla="*/ 5425834 w 7467600"/>
              <a:gd name="connsiteY219" fmla="*/ 3162785 h 6858000"/>
              <a:gd name="connsiteX220" fmla="*/ 1318687 w 7467600"/>
              <a:gd name="connsiteY220" fmla="*/ 3113840 h 6858000"/>
              <a:gd name="connsiteX221" fmla="*/ 1066793 w 7467600"/>
              <a:gd name="connsiteY221" fmla="*/ 3212171 h 6858000"/>
              <a:gd name="connsiteX222" fmla="*/ 993319 w 7467600"/>
              <a:gd name="connsiteY222" fmla="*/ 3247648 h 6858000"/>
              <a:gd name="connsiteX223" fmla="*/ 853081 w 7467600"/>
              <a:gd name="connsiteY223" fmla="*/ 3312410 h 6858000"/>
              <a:gd name="connsiteX224" fmla="*/ 805957 w 7467600"/>
              <a:gd name="connsiteY224" fmla="*/ 3330443 h 6858000"/>
              <a:gd name="connsiteX225" fmla="*/ 1318687 w 7467600"/>
              <a:gd name="connsiteY225" fmla="*/ 3113840 h 6858000"/>
              <a:gd name="connsiteX226" fmla="*/ 5453702 w 7467600"/>
              <a:gd name="connsiteY226" fmla="*/ 3090882 h 6858000"/>
              <a:gd name="connsiteX227" fmla="*/ 5480135 w 7467600"/>
              <a:gd name="connsiteY227" fmla="*/ 3565802 h 6858000"/>
              <a:gd name="connsiteX228" fmla="*/ 5499023 w 7467600"/>
              <a:gd name="connsiteY228" fmla="*/ 4166310 h 6858000"/>
              <a:gd name="connsiteX229" fmla="*/ 5547022 w 7467600"/>
              <a:gd name="connsiteY229" fmla="*/ 3607838 h 6858000"/>
              <a:gd name="connsiteX230" fmla="*/ 5515964 w 7467600"/>
              <a:gd name="connsiteY230" fmla="*/ 3378541 h 6858000"/>
              <a:gd name="connsiteX231" fmla="*/ 5453702 w 7467600"/>
              <a:gd name="connsiteY231" fmla="*/ 3090882 h 6858000"/>
              <a:gd name="connsiteX232" fmla="*/ 1238695 w 7467600"/>
              <a:gd name="connsiteY232" fmla="*/ 3076820 h 6858000"/>
              <a:gd name="connsiteX233" fmla="*/ 716371 w 7467600"/>
              <a:gd name="connsiteY233" fmla="*/ 3293249 h 6858000"/>
              <a:gd name="connsiteX234" fmla="*/ 579522 w 7467600"/>
              <a:gd name="connsiteY234" fmla="*/ 3371759 h 6858000"/>
              <a:gd name="connsiteX235" fmla="*/ 600288 w 7467600"/>
              <a:gd name="connsiteY235" fmla="*/ 3365555 h 6858000"/>
              <a:gd name="connsiteX236" fmla="*/ 840692 w 7467600"/>
              <a:gd name="connsiteY236" fmla="*/ 3284921 h 6858000"/>
              <a:gd name="connsiteX237" fmla="*/ 979248 w 7467600"/>
              <a:gd name="connsiteY237" fmla="*/ 3221003 h 6858000"/>
              <a:gd name="connsiteX238" fmla="*/ 1053282 w 7467600"/>
              <a:gd name="connsiteY238" fmla="*/ 3185247 h 6858000"/>
              <a:gd name="connsiteX239" fmla="*/ 1320603 w 7467600"/>
              <a:gd name="connsiteY239" fmla="*/ 3081281 h 6858000"/>
              <a:gd name="connsiteX240" fmla="*/ 1238695 w 7467600"/>
              <a:gd name="connsiteY240" fmla="*/ 3076820 h 6858000"/>
              <a:gd name="connsiteX241" fmla="*/ 5425627 w 7467600"/>
              <a:gd name="connsiteY241" fmla="*/ 2954192 h 6858000"/>
              <a:gd name="connsiteX242" fmla="*/ 5470770 w 7467600"/>
              <a:gd name="connsiteY242" fmla="*/ 3005435 h 6858000"/>
              <a:gd name="connsiteX243" fmla="*/ 5519779 w 7467600"/>
              <a:gd name="connsiteY243" fmla="*/ 4359223 h 6858000"/>
              <a:gd name="connsiteX244" fmla="*/ 5520293 w 7467600"/>
              <a:gd name="connsiteY244" fmla="*/ 4360602 h 6858000"/>
              <a:gd name="connsiteX245" fmla="*/ 5767221 w 7467600"/>
              <a:gd name="connsiteY245" fmla="*/ 4665564 h 6858000"/>
              <a:gd name="connsiteX246" fmla="*/ 6937169 w 7467600"/>
              <a:gd name="connsiteY246" fmla="*/ 4815941 h 6858000"/>
              <a:gd name="connsiteX247" fmla="*/ 6953922 w 7467600"/>
              <a:gd name="connsiteY247" fmla="*/ 4890068 h 6858000"/>
              <a:gd name="connsiteX248" fmla="*/ 6071359 w 7467600"/>
              <a:gd name="connsiteY248" fmla="*/ 4770770 h 6858000"/>
              <a:gd name="connsiteX249" fmla="*/ 6038839 w 7467600"/>
              <a:gd name="connsiteY249" fmla="*/ 4764474 h 6858000"/>
              <a:gd name="connsiteX250" fmla="*/ 6038706 w 7467600"/>
              <a:gd name="connsiteY250" fmla="*/ 4763847 h 6858000"/>
              <a:gd name="connsiteX251" fmla="*/ 6037784 w 7467600"/>
              <a:gd name="connsiteY251" fmla="*/ 4764270 h 6858000"/>
              <a:gd name="connsiteX252" fmla="*/ 6038839 w 7467600"/>
              <a:gd name="connsiteY252" fmla="*/ 4764474 h 6858000"/>
              <a:gd name="connsiteX253" fmla="*/ 6040338 w 7467600"/>
              <a:gd name="connsiteY253" fmla="*/ 4771418 h 6858000"/>
              <a:gd name="connsiteX254" fmla="*/ 6024488 w 7467600"/>
              <a:gd name="connsiteY254" fmla="*/ 4809903 h 6858000"/>
              <a:gd name="connsiteX255" fmla="*/ 5599771 w 7467600"/>
              <a:gd name="connsiteY255" fmla="*/ 5509652 h 6858000"/>
              <a:gd name="connsiteX256" fmla="*/ 5548843 w 7467600"/>
              <a:gd name="connsiteY256" fmla="*/ 5563845 h 6858000"/>
              <a:gd name="connsiteX257" fmla="*/ 5940952 w 7467600"/>
              <a:gd name="connsiteY257" fmla="*/ 6250028 h 6858000"/>
              <a:gd name="connsiteX258" fmla="*/ 6043441 w 7467600"/>
              <a:gd name="connsiteY258" fmla="*/ 6665847 h 6858000"/>
              <a:gd name="connsiteX259" fmla="*/ 6093432 w 7467600"/>
              <a:gd name="connsiteY259" fmla="*/ 6858000 h 6858000"/>
              <a:gd name="connsiteX260" fmla="*/ 6034344 w 7467600"/>
              <a:gd name="connsiteY260" fmla="*/ 6858000 h 6858000"/>
              <a:gd name="connsiteX261" fmla="*/ 6026679 w 7467600"/>
              <a:gd name="connsiteY261" fmla="*/ 6836959 h 6858000"/>
              <a:gd name="connsiteX262" fmla="*/ 5800441 w 7467600"/>
              <a:gd name="connsiteY262" fmla="*/ 6335286 h 6858000"/>
              <a:gd name="connsiteX263" fmla="*/ 5526562 w 7467600"/>
              <a:gd name="connsiteY263" fmla="*/ 5705388 h 6858000"/>
              <a:gd name="connsiteX264" fmla="*/ 5519640 w 7467600"/>
              <a:gd name="connsiteY264" fmla="*/ 5683774 h 6858000"/>
              <a:gd name="connsiteX265" fmla="*/ 5844559 w 7467600"/>
              <a:gd name="connsiteY265" fmla="*/ 6553349 h 6858000"/>
              <a:gd name="connsiteX266" fmla="*/ 5975994 w 7467600"/>
              <a:gd name="connsiteY266" fmla="*/ 6858000 h 6858000"/>
              <a:gd name="connsiteX267" fmla="*/ 5898547 w 7467600"/>
              <a:gd name="connsiteY267" fmla="*/ 6858000 h 6858000"/>
              <a:gd name="connsiteX268" fmla="*/ 5682041 w 7467600"/>
              <a:gd name="connsiteY268" fmla="*/ 6355860 h 6858000"/>
              <a:gd name="connsiteX269" fmla="*/ 5461758 w 7467600"/>
              <a:gd name="connsiteY269" fmla="*/ 5820220 h 6858000"/>
              <a:gd name="connsiteX270" fmla="*/ 5237282 w 7467600"/>
              <a:gd name="connsiteY270" fmla="*/ 6579086 h 6858000"/>
              <a:gd name="connsiteX271" fmla="*/ 5115009 w 7467600"/>
              <a:gd name="connsiteY271" fmla="*/ 6858000 h 6858000"/>
              <a:gd name="connsiteX272" fmla="*/ 5028074 w 7467600"/>
              <a:gd name="connsiteY272" fmla="*/ 6858000 h 6858000"/>
              <a:gd name="connsiteX273" fmla="*/ 5079508 w 7467600"/>
              <a:gd name="connsiteY273" fmla="*/ 6749074 h 6858000"/>
              <a:gd name="connsiteX274" fmla="*/ 5371846 w 7467600"/>
              <a:gd name="connsiteY274" fmla="*/ 5924413 h 6858000"/>
              <a:gd name="connsiteX275" fmla="*/ 5270512 w 7467600"/>
              <a:gd name="connsiteY275" fmla="*/ 6138975 h 6858000"/>
              <a:gd name="connsiteX276" fmla="*/ 5062409 w 7467600"/>
              <a:gd name="connsiteY276" fmla="*/ 6653544 h 6858000"/>
              <a:gd name="connsiteX277" fmla="*/ 5036628 w 7467600"/>
              <a:gd name="connsiteY277" fmla="*/ 6754247 h 6858000"/>
              <a:gd name="connsiteX278" fmla="*/ 5009112 w 7467600"/>
              <a:gd name="connsiteY278" fmla="*/ 6858000 h 6858000"/>
              <a:gd name="connsiteX279" fmla="*/ 4976679 w 7467600"/>
              <a:gd name="connsiteY279" fmla="*/ 6858000 h 6858000"/>
              <a:gd name="connsiteX280" fmla="*/ 5006537 w 7467600"/>
              <a:gd name="connsiteY280" fmla="*/ 6747068 h 6858000"/>
              <a:gd name="connsiteX281" fmla="*/ 5032723 w 7467600"/>
              <a:gd name="connsiteY281" fmla="*/ 6644957 h 6858000"/>
              <a:gd name="connsiteX282" fmla="*/ 5242949 w 7467600"/>
              <a:gd name="connsiteY282" fmla="*/ 6125175 h 6858000"/>
              <a:gd name="connsiteX283" fmla="*/ 5286321 w 7467600"/>
              <a:gd name="connsiteY283" fmla="*/ 6033555 h 6858000"/>
              <a:gd name="connsiteX284" fmla="*/ 5008210 w 7467600"/>
              <a:gd name="connsiteY284" fmla="*/ 6649194 h 6858000"/>
              <a:gd name="connsiteX285" fmla="*/ 4986321 w 7467600"/>
              <a:gd name="connsiteY285" fmla="*/ 6765687 h 6858000"/>
              <a:gd name="connsiteX286" fmla="*/ 4973474 w 7467600"/>
              <a:gd name="connsiteY286" fmla="*/ 6858000 h 6858000"/>
              <a:gd name="connsiteX287" fmla="*/ 4907178 w 7467600"/>
              <a:gd name="connsiteY287" fmla="*/ 6858000 h 6858000"/>
              <a:gd name="connsiteX288" fmla="*/ 4910810 w 7467600"/>
              <a:gd name="connsiteY288" fmla="*/ 6829660 h 6858000"/>
              <a:gd name="connsiteX289" fmla="*/ 4987461 w 7467600"/>
              <a:gd name="connsiteY289" fmla="*/ 6432994 h 6858000"/>
              <a:gd name="connsiteX290" fmla="*/ 5179262 w 7467600"/>
              <a:gd name="connsiteY290" fmla="*/ 6035044 h 6858000"/>
              <a:gd name="connsiteX291" fmla="*/ 4689678 w 7467600"/>
              <a:gd name="connsiteY291" fmla="*/ 6440241 h 6858000"/>
              <a:gd name="connsiteX292" fmla="*/ 4477543 w 7467600"/>
              <a:gd name="connsiteY292" fmla="*/ 6674836 h 6858000"/>
              <a:gd name="connsiteX293" fmla="*/ 4329957 w 7467600"/>
              <a:gd name="connsiteY293" fmla="*/ 6858000 h 6858000"/>
              <a:gd name="connsiteX294" fmla="*/ 4218595 w 7467600"/>
              <a:gd name="connsiteY294" fmla="*/ 6858000 h 6858000"/>
              <a:gd name="connsiteX295" fmla="*/ 4368888 w 7467600"/>
              <a:gd name="connsiteY295" fmla="*/ 6668412 h 6858000"/>
              <a:gd name="connsiteX296" fmla="*/ 4563091 w 7467600"/>
              <a:gd name="connsiteY296" fmla="*/ 6442508 h 6858000"/>
              <a:gd name="connsiteX297" fmla="*/ 5387324 w 7467600"/>
              <a:gd name="connsiteY297" fmla="*/ 5705830 h 6858000"/>
              <a:gd name="connsiteX298" fmla="*/ 5073620 w 7467600"/>
              <a:gd name="connsiteY298" fmla="*/ 5955437 h 6858000"/>
              <a:gd name="connsiteX299" fmla="*/ 4689789 w 7467600"/>
              <a:gd name="connsiteY299" fmla="*/ 6268382 h 6858000"/>
              <a:gd name="connsiteX300" fmla="*/ 4418722 w 7467600"/>
              <a:gd name="connsiteY300" fmla="*/ 6570886 h 6858000"/>
              <a:gd name="connsiteX301" fmla="*/ 4214944 w 7467600"/>
              <a:gd name="connsiteY301" fmla="*/ 6858000 h 6858000"/>
              <a:gd name="connsiteX302" fmla="*/ 4177898 w 7467600"/>
              <a:gd name="connsiteY302" fmla="*/ 6858000 h 6858000"/>
              <a:gd name="connsiteX303" fmla="*/ 4391597 w 7467600"/>
              <a:gd name="connsiteY303" fmla="*/ 6556370 h 6858000"/>
              <a:gd name="connsiteX304" fmla="*/ 4668889 w 7467600"/>
              <a:gd name="connsiteY304" fmla="*/ 6246399 h 6858000"/>
              <a:gd name="connsiteX305" fmla="*/ 5055427 w 7467600"/>
              <a:gd name="connsiteY305" fmla="*/ 5931476 h 6858000"/>
              <a:gd name="connsiteX306" fmla="*/ 5371814 w 7467600"/>
              <a:gd name="connsiteY306" fmla="*/ 5678975 h 6858000"/>
              <a:gd name="connsiteX307" fmla="*/ 4987918 w 7467600"/>
              <a:gd name="connsiteY307" fmla="*/ 5838701 h 6858000"/>
              <a:gd name="connsiteX308" fmla="*/ 4317146 w 7467600"/>
              <a:gd name="connsiteY308" fmla="*/ 6587716 h 6858000"/>
              <a:gd name="connsiteX309" fmla="*/ 4171627 w 7467600"/>
              <a:gd name="connsiteY309" fmla="*/ 6858000 h 6858000"/>
              <a:gd name="connsiteX310" fmla="*/ 4081585 w 7467600"/>
              <a:gd name="connsiteY310" fmla="*/ 6858000 h 6858000"/>
              <a:gd name="connsiteX311" fmla="*/ 4238603 w 7467600"/>
              <a:gd name="connsiteY311" fmla="*/ 6559341 h 6858000"/>
              <a:gd name="connsiteX312" fmla="*/ 4778333 w 7467600"/>
              <a:gd name="connsiteY312" fmla="*/ 5873626 h 6858000"/>
              <a:gd name="connsiteX313" fmla="*/ 5414185 w 7467600"/>
              <a:gd name="connsiteY313" fmla="*/ 5573882 h 6858000"/>
              <a:gd name="connsiteX314" fmla="*/ 5959648 w 7467600"/>
              <a:gd name="connsiteY314" fmla="*/ 4760797 h 6858000"/>
              <a:gd name="connsiteX315" fmla="*/ 5355019 w 7467600"/>
              <a:gd name="connsiteY315" fmla="*/ 4734672 h 6858000"/>
              <a:gd name="connsiteX316" fmla="*/ 5083565 w 7467600"/>
              <a:gd name="connsiteY316" fmla="*/ 5179121 h 6858000"/>
              <a:gd name="connsiteX317" fmla="*/ 4713577 w 7467600"/>
              <a:gd name="connsiteY317" fmla="*/ 5616803 h 6858000"/>
              <a:gd name="connsiteX318" fmla="*/ 3989559 w 7467600"/>
              <a:gd name="connsiteY318" fmla="*/ 6145945 h 6858000"/>
              <a:gd name="connsiteX319" fmla="*/ 3939824 w 7467600"/>
              <a:gd name="connsiteY319" fmla="*/ 6066900 h 6858000"/>
              <a:gd name="connsiteX320" fmla="*/ 4584537 w 7467600"/>
              <a:gd name="connsiteY320" fmla="*/ 5324826 h 6858000"/>
              <a:gd name="connsiteX321" fmla="*/ 5037105 w 7467600"/>
              <a:gd name="connsiteY321" fmla="*/ 5088765 h 6858000"/>
              <a:gd name="connsiteX322" fmla="*/ 5039930 w 7467600"/>
              <a:gd name="connsiteY322" fmla="*/ 5089585 h 6858000"/>
              <a:gd name="connsiteX323" fmla="*/ 5263764 w 7467600"/>
              <a:gd name="connsiteY323" fmla="*/ 4735525 h 6858000"/>
              <a:gd name="connsiteX324" fmla="*/ 4086300 w 7467600"/>
              <a:gd name="connsiteY324" fmla="*/ 4884599 h 6858000"/>
              <a:gd name="connsiteX325" fmla="*/ 4085485 w 7467600"/>
              <a:gd name="connsiteY325" fmla="*/ 4899070 h 6858000"/>
              <a:gd name="connsiteX326" fmla="*/ 3871915 w 7467600"/>
              <a:gd name="connsiteY326" fmla="*/ 5253645 h 6858000"/>
              <a:gd name="connsiteX327" fmla="*/ 3799374 w 7467600"/>
              <a:gd name="connsiteY327" fmla="*/ 5466127 h 6858000"/>
              <a:gd name="connsiteX328" fmla="*/ 3498850 w 7467600"/>
              <a:gd name="connsiteY328" fmla="*/ 6661888 h 6858000"/>
              <a:gd name="connsiteX329" fmla="*/ 3399216 w 7467600"/>
              <a:gd name="connsiteY329" fmla="*/ 6858000 h 6858000"/>
              <a:gd name="connsiteX330" fmla="*/ 3303688 w 7467600"/>
              <a:gd name="connsiteY330" fmla="*/ 6858000 h 6858000"/>
              <a:gd name="connsiteX331" fmla="*/ 3391774 w 7467600"/>
              <a:gd name="connsiteY331" fmla="*/ 6697181 h 6858000"/>
              <a:gd name="connsiteX332" fmla="*/ 3735540 w 7467600"/>
              <a:gd name="connsiteY332" fmla="*/ 5546923 h 6858000"/>
              <a:gd name="connsiteX333" fmla="*/ 3729438 w 7467600"/>
              <a:gd name="connsiteY333" fmla="*/ 5569058 h 6858000"/>
              <a:gd name="connsiteX334" fmla="*/ 3707782 w 7467600"/>
              <a:gd name="connsiteY334" fmla="*/ 5644908 h 6858000"/>
              <a:gd name="connsiteX335" fmla="*/ 3583827 w 7467600"/>
              <a:gd name="connsiteY335" fmla="*/ 6039215 h 6858000"/>
              <a:gd name="connsiteX336" fmla="*/ 3547861 w 7467600"/>
              <a:gd name="connsiteY336" fmla="*/ 6129609 h 6858000"/>
              <a:gd name="connsiteX337" fmla="*/ 3490905 w 7467600"/>
              <a:gd name="connsiteY337" fmla="*/ 6277660 h 6858000"/>
              <a:gd name="connsiteX338" fmla="*/ 3455859 w 7467600"/>
              <a:gd name="connsiteY338" fmla="*/ 6391301 h 6858000"/>
              <a:gd name="connsiteX339" fmla="*/ 3429112 w 7467600"/>
              <a:gd name="connsiteY339" fmla="*/ 6479469 h 6858000"/>
              <a:gd name="connsiteX340" fmla="*/ 3304862 w 7467600"/>
              <a:gd name="connsiteY340" fmla="*/ 6796476 h 6858000"/>
              <a:gd name="connsiteX341" fmla="*/ 3276071 w 7467600"/>
              <a:gd name="connsiteY341" fmla="*/ 6858000 h 6858000"/>
              <a:gd name="connsiteX342" fmla="*/ 3240805 w 7467600"/>
              <a:gd name="connsiteY342" fmla="*/ 6858000 h 6858000"/>
              <a:gd name="connsiteX343" fmla="*/ 3275917 w 7467600"/>
              <a:gd name="connsiteY343" fmla="*/ 6783192 h 6858000"/>
              <a:gd name="connsiteX344" fmla="*/ 3399358 w 7467600"/>
              <a:gd name="connsiteY344" fmla="*/ 6469011 h 6858000"/>
              <a:gd name="connsiteX345" fmla="*/ 3425650 w 7467600"/>
              <a:gd name="connsiteY345" fmla="*/ 6381333 h 6858000"/>
              <a:gd name="connsiteX346" fmla="*/ 3460661 w 7467600"/>
              <a:gd name="connsiteY346" fmla="*/ 6266763 h 6858000"/>
              <a:gd name="connsiteX347" fmla="*/ 3518021 w 7467600"/>
              <a:gd name="connsiteY347" fmla="*/ 6117298 h 6858000"/>
              <a:gd name="connsiteX348" fmla="*/ 3554035 w 7467600"/>
              <a:gd name="connsiteY348" fmla="*/ 6027832 h 6858000"/>
              <a:gd name="connsiteX349" fmla="*/ 3677174 w 7467600"/>
              <a:gd name="connsiteY349" fmla="*/ 5636351 h 6858000"/>
              <a:gd name="connsiteX350" fmla="*/ 3698819 w 7467600"/>
              <a:gd name="connsiteY350" fmla="*/ 5560503 h 6858000"/>
              <a:gd name="connsiteX351" fmla="*/ 3702094 w 7467600"/>
              <a:gd name="connsiteY351" fmla="*/ 5549194 h 6858000"/>
              <a:gd name="connsiteX352" fmla="*/ 3398355 w 7467600"/>
              <a:gd name="connsiteY352" fmla="*/ 6094603 h 6858000"/>
              <a:gd name="connsiteX353" fmla="*/ 3193941 w 7467600"/>
              <a:gd name="connsiteY353" fmla="*/ 6798775 h 6858000"/>
              <a:gd name="connsiteX354" fmla="*/ 3184140 w 7467600"/>
              <a:gd name="connsiteY354" fmla="*/ 6858000 h 6858000"/>
              <a:gd name="connsiteX355" fmla="*/ 3099978 w 7467600"/>
              <a:gd name="connsiteY355" fmla="*/ 6858000 h 6858000"/>
              <a:gd name="connsiteX356" fmla="*/ 3101556 w 7467600"/>
              <a:gd name="connsiteY356" fmla="*/ 6843337 h 6858000"/>
              <a:gd name="connsiteX357" fmla="*/ 3370162 w 7467600"/>
              <a:gd name="connsiteY357" fmla="*/ 5785550 h 6858000"/>
              <a:gd name="connsiteX358" fmla="*/ 3746477 w 7467600"/>
              <a:gd name="connsiteY358" fmla="*/ 5377889 h 6858000"/>
              <a:gd name="connsiteX359" fmla="*/ 3863399 w 7467600"/>
              <a:gd name="connsiteY359" fmla="*/ 5087257 h 6858000"/>
              <a:gd name="connsiteX360" fmla="*/ 3968712 w 7467600"/>
              <a:gd name="connsiteY360" fmla="*/ 4913989 h 6858000"/>
              <a:gd name="connsiteX361" fmla="*/ 2792390 w 7467600"/>
              <a:gd name="connsiteY361" fmla="*/ 5382974 h 6858000"/>
              <a:gd name="connsiteX362" fmla="*/ 2714982 w 7467600"/>
              <a:gd name="connsiteY362" fmla="*/ 5427051 h 6858000"/>
              <a:gd name="connsiteX363" fmla="*/ 2813361 w 7467600"/>
              <a:gd name="connsiteY363" fmla="*/ 6023912 h 6858000"/>
              <a:gd name="connsiteX364" fmla="*/ 2688430 w 7467600"/>
              <a:gd name="connsiteY364" fmla="*/ 6801564 h 6858000"/>
              <a:gd name="connsiteX365" fmla="*/ 2629626 w 7467600"/>
              <a:gd name="connsiteY365" fmla="*/ 6763394 h 6858000"/>
              <a:gd name="connsiteX366" fmla="*/ 2565328 w 7467600"/>
              <a:gd name="connsiteY366" fmla="*/ 5516399 h 6858000"/>
              <a:gd name="connsiteX367" fmla="*/ 1922999 w 7467600"/>
              <a:gd name="connsiteY367" fmla="*/ 5980343 h 6858000"/>
              <a:gd name="connsiteX368" fmla="*/ 1950261 w 7467600"/>
              <a:gd name="connsiteY368" fmla="*/ 6405858 h 6858000"/>
              <a:gd name="connsiteX369" fmla="*/ 2365554 w 7467600"/>
              <a:gd name="connsiteY369" fmla="*/ 6759107 h 6858000"/>
              <a:gd name="connsiteX370" fmla="*/ 2424142 w 7467600"/>
              <a:gd name="connsiteY370" fmla="*/ 6858000 h 6858000"/>
              <a:gd name="connsiteX371" fmla="*/ 2395994 w 7467600"/>
              <a:gd name="connsiteY371" fmla="*/ 6858000 h 6858000"/>
              <a:gd name="connsiteX372" fmla="*/ 2392863 w 7467600"/>
              <a:gd name="connsiteY372" fmla="*/ 6852964 h 6858000"/>
              <a:gd name="connsiteX373" fmla="*/ 2017589 w 7467600"/>
              <a:gd name="connsiteY373" fmla="*/ 6493982 h 6858000"/>
              <a:gd name="connsiteX374" fmla="*/ 2147336 w 7467600"/>
              <a:gd name="connsiteY374" fmla="*/ 6594052 h 6858000"/>
              <a:gd name="connsiteX375" fmla="*/ 2207047 w 7467600"/>
              <a:gd name="connsiteY375" fmla="*/ 6654540 h 6858000"/>
              <a:gd name="connsiteX376" fmla="*/ 2299106 w 7467600"/>
              <a:gd name="connsiteY376" fmla="*/ 6778931 h 6858000"/>
              <a:gd name="connsiteX377" fmla="*/ 2314430 w 7467600"/>
              <a:gd name="connsiteY377" fmla="*/ 6801144 h 6858000"/>
              <a:gd name="connsiteX378" fmla="*/ 2352406 w 7467600"/>
              <a:gd name="connsiteY378" fmla="*/ 6858000 h 6858000"/>
              <a:gd name="connsiteX379" fmla="*/ 2314492 w 7467600"/>
              <a:gd name="connsiteY379" fmla="*/ 6858000 h 6858000"/>
              <a:gd name="connsiteX380" fmla="*/ 2288095 w 7467600"/>
              <a:gd name="connsiteY380" fmla="*/ 6818030 h 6858000"/>
              <a:gd name="connsiteX381" fmla="*/ 2272768 w 7467600"/>
              <a:gd name="connsiteY381" fmla="*/ 6795822 h 6858000"/>
              <a:gd name="connsiteX382" fmla="*/ 2182715 w 7467600"/>
              <a:gd name="connsiteY382" fmla="*/ 6675071 h 6858000"/>
              <a:gd name="connsiteX383" fmla="*/ 2032061 w 7467600"/>
              <a:gd name="connsiteY383" fmla="*/ 6541380 h 6858000"/>
              <a:gd name="connsiteX384" fmla="*/ 2257220 w 7467600"/>
              <a:gd name="connsiteY384" fmla="*/ 6826257 h 6858000"/>
              <a:gd name="connsiteX385" fmla="*/ 2281324 w 7467600"/>
              <a:gd name="connsiteY385" fmla="*/ 6858000 h 6858000"/>
              <a:gd name="connsiteX386" fmla="*/ 2242860 w 7467600"/>
              <a:gd name="connsiteY386" fmla="*/ 6858000 h 6858000"/>
              <a:gd name="connsiteX387" fmla="*/ 2232818 w 7467600"/>
              <a:gd name="connsiteY387" fmla="*/ 6844926 h 6858000"/>
              <a:gd name="connsiteX388" fmla="*/ 1990172 w 7467600"/>
              <a:gd name="connsiteY388" fmla="*/ 6542121 h 6858000"/>
              <a:gd name="connsiteX389" fmla="*/ 2124090 w 7467600"/>
              <a:gd name="connsiteY389" fmla="*/ 6761017 h 6858000"/>
              <a:gd name="connsiteX390" fmla="*/ 2200380 w 7467600"/>
              <a:gd name="connsiteY390" fmla="*/ 6858000 h 6858000"/>
              <a:gd name="connsiteX391" fmla="*/ 2147507 w 7467600"/>
              <a:gd name="connsiteY391" fmla="*/ 6858000 h 6858000"/>
              <a:gd name="connsiteX392" fmla="*/ 2070668 w 7467600"/>
              <a:gd name="connsiteY392" fmla="*/ 6761520 h 6858000"/>
              <a:gd name="connsiteX393" fmla="*/ 1975142 w 7467600"/>
              <a:gd name="connsiteY393" fmla="*/ 6585570 h 6858000"/>
              <a:gd name="connsiteX394" fmla="*/ 2050035 w 7467600"/>
              <a:gd name="connsiteY394" fmla="*/ 6813345 h 6858000"/>
              <a:gd name="connsiteX395" fmla="*/ 2063025 w 7467600"/>
              <a:gd name="connsiteY395" fmla="*/ 6858000 h 6858000"/>
              <a:gd name="connsiteX396" fmla="*/ 2021675 w 7467600"/>
              <a:gd name="connsiteY396" fmla="*/ 6858000 h 6858000"/>
              <a:gd name="connsiteX397" fmla="*/ 2019308 w 7467600"/>
              <a:gd name="connsiteY397" fmla="*/ 6847118 h 6858000"/>
              <a:gd name="connsiteX398" fmla="*/ 1938835 w 7467600"/>
              <a:gd name="connsiteY398" fmla="*/ 6551160 h 6858000"/>
              <a:gd name="connsiteX399" fmla="*/ 1953230 w 7467600"/>
              <a:gd name="connsiteY399" fmla="*/ 6759699 h 6858000"/>
              <a:gd name="connsiteX400" fmla="*/ 1956763 w 7467600"/>
              <a:gd name="connsiteY400" fmla="*/ 6778191 h 6858000"/>
              <a:gd name="connsiteX401" fmla="*/ 1967925 w 7467600"/>
              <a:gd name="connsiteY401" fmla="*/ 6858000 h 6858000"/>
              <a:gd name="connsiteX402" fmla="*/ 1936622 w 7467600"/>
              <a:gd name="connsiteY402" fmla="*/ 6858000 h 6858000"/>
              <a:gd name="connsiteX403" fmla="*/ 1926261 w 7467600"/>
              <a:gd name="connsiteY403" fmla="*/ 6784064 h 6858000"/>
              <a:gd name="connsiteX404" fmla="*/ 1922724 w 7467600"/>
              <a:gd name="connsiteY404" fmla="*/ 6765577 h 6858000"/>
              <a:gd name="connsiteX405" fmla="*/ 1904650 w 7467600"/>
              <a:gd name="connsiteY405" fmla="*/ 6639616 h 6858000"/>
              <a:gd name="connsiteX406" fmla="*/ 1885273 w 7467600"/>
              <a:gd name="connsiteY406" fmla="*/ 6858000 h 6858000"/>
              <a:gd name="connsiteX407" fmla="*/ 1854363 w 7467600"/>
              <a:gd name="connsiteY407" fmla="*/ 6858000 h 6858000"/>
              <a:gd name="connsiteX408" fmla="*/ 1880391 w 7467600"/>
              <a:gd name="connsiteY408" fmla="*/ 6603796 h 6858000"/>
              <a:gd name="connsiteX409" fmla="*/ 1818273 w 7467600"/>
              <a:gd name="connsiteY409" fmla="*/ 6715729 h 6858000"/>
              <a:gd name="connsiteX410" fmla="*/ 1794691 w 7467600"/>
              <a:gd name="connsiteY410" fmla="*/ 6843239 h 6858000"/>
              <a:gd name="connsiteX411" fmla="*/ 1794914 w 7467600"/>
              <a:gd name="connsiteY411" fmla="*/ 6858000 h 6858000"/>
              <a:gd name="connsiteX412" fmla="*/ 1746128 w 7467600"/>
              <a:gd name="connsiteY412" fmla="*/ 6858000 h 6858000"/>
              <a:gd name="connsiteX413" fmla="*/ 1753934 w 7467600"/>
              <a:gd name="connsiteY413" fmla="*/ 6724796 h 6858000"/>
              <a:gd name="connsiteX414" fmla="*/ 1792053 w 7467600"/>
              <a:gd name="connsiteY414" fmla="*/ 6572396 h 6858000"/>
              <a:gd name="connsiteX415" fmla="*/ 1862248 w 7467600"/>
              <a:gd name="connsiteY415" fmla="*/ 6266397 h 6858000"/>
              <a:gd name="connsiteX416" fmla="*/ 1862250 w 7467600"/>
              <a:gd name="connsiteY416" fmla="*/ 6033531 h 6858000"/>
              <a:gd name="connsiteX417" fmla="*/ 1211999 w 7467600"/>
              <a:gd name="connsiteY417" fmla="*/ 6683610 h 6858000"/>
              <a:gd name="connsiteX418" fmla="*/ 1213266 w 7467600"/>
              <a:gd name="connsiteY418" fmla="*/ 6691947 h 6858000"/>
              <a:gd name="connsiteX419" fmla="*/ 1203370 w 7467600"/>
              <a:gd name="connsiteY419" fmla="*/ 6850676 h 6858000"/>
              <a:gd name="connsiteX420" fmla="*/ 1203671 w 7467600"/>
              <a:gd name="connsiteY420" fmla="*/ 6858000 h 6858000"/>
              <a:gd name="connsiteX421" fmla="*/ 1143180 w 7467600"/>
              <a:gd name="connsiteY421" fmla="*/ 6858000 h 6858000"/>
              <a:gd name="connsiteX422" fmla="*/ 1142176 w 7467600"/>
              <a:gd name="connsiteY422" fmla="*/ 6766045 h 6858000"/>
              <a:gd name="connsiteX423" fmla="*/ 1067484 w 7467600"/>
              <a:gd name="connsiteY423" fmla="*/ 6858000 h 6858000"/>
              <a:gd name="connsiteX424" fmla="*/ 953928 w 7467600"/>
              <a:gd name="connsiteY424" fmla="*/ 6858000 h 6858000"/>
              <a:gd name="connsiteX425" fmla="*/ 959715 w 7467600"/>
              <a:gd name="connsiteY425" fmla="*/ 6850185 h 6858000"/>
              <a:gd name="connsiteX426" fmla="*/ 1483788 w 7467600"/>
              <a:gd name="connsiteY426" fmla="*/ 6259174 h 6858000"/>
              <a:gd name="connsiteX427" fmla="*/ 1100671 w 7467600"/>
              <a:gd name="connsiteY427" fmla="*/ 6252137 h 6858000"/>
              <a:gd name="connsiteX428" fmla="*/ 1090144 w 7467600"/>
              <a:gd name="connsiteY428" fmla="*/ 6256748 h 6858000"/>
              <a:gd name="connsiteX429" fmla="*/ 1095872 w 7467600"/>
              <a:gd name="connsiteY429" fmla="*/ 6271892 h 6858000"/>
              <a:gd name="connsiteX430" fmla="*/ 262785 w 7467600"/>
              <a:gd name="connsiteY430" fmla="*/ 6845450 h 6858000"/>
              <a:gd name="connsiteX431" fmla="*/ 209968 w 7467600"/>
              <a:gd name="connsiteY431" fmla="*/ 6770713 h 6858000"/>
              <a:gd name="connsiteX432" fmla="*/ 873460 w 7467600"/>
              <a:gd name="connsiteY432" fmla="*/ 6253768 h 6858000"/>
              <a:gd name="connsiteX433" fmla="*/ 192686 w 7467600"/>
              <a:gd name="connsiteY433" fmla="*/ 5849257 h 6858000"/>
              <a:gd name="connsiteX434" fmla="*/ 4696 w 7467600"/>
              <a:gd name="connsiteY434" fmla="*/ 5697668 h 6858000"/>
              <a:gd name="connsiteX435" fmla="*/ 0 w 7467600"/>
              <a:gd name="connsiteY435" fmla="*/ 5689984 h 6858000"/>
              <a:gd name="connsiteX436" fmla="*/ 0 w 7467600"/>
              <a:gd name="connsiteY436" fmla="*/ 5513472 h 6858000"/>
              <a:gd name="connsiteX437" fmla="*/ 174101 w 7467600"/>
              <a:gd name="connsiteY437" fmla="*/ 5620277 h 6858000"/>
              <a:gd name="connsiteX438" fmla="*/ 891800 w 7467600"/>
              <a:gd name="connsiteY438" fmla="*/ 6036935 h 6858000"/>
              <a:gd name="connsiteX439" fmla="*/ 1072219 w 7467600"/>
              <a:gd name="connsiteY439" fmla="*/ 6169443 h 6858000"/>
              <a:gd name="connsiteX440" fmla="*/ 1074117 w 7467600"/>
              <a:gd name="connsiteY440" fmla="*/ 6170301 h 6858000"/>
              <a:gd name="connsiteX441" fmla="*/ 1083114 w 7467600"/>
              <a:gd name="connsiteY441" fmla="*/ 6174131 h 6858000"/>
              <a:gd name="connsiteX442" fmla="*/ 1543010 w 7467600"/>
              <a:gd name="connsiteY442" fmla="*/ 6191140 h 6858000"/>
              <a:gd name="connsiteX443" fmla="*/ 1551080 w 7467600"/>
              <a:gd name="connsiteY443" fmla="*/ 6195006 h 6858000"/>
              <a:gd name="connsiteX444" fmla="*/ 2345443 w 7467600"/>
              <a:gd name="connsiteY444" fmla="*/ 5549882 h 6858000"/>
              <a:gd name="connsiteX445" fmla="*/ 1721499 w 7467600"/>
              <a:gd name="connsiteY445" fmla="*/ 5599969 h 6858000"/>
              <a:gd name="connsiteX446" fmla="*/ 767716 w 7467600"/>
              <a:gd name="connsiteY446" fmla="*/ 5472768 h 6858000"/>
              <a:gd name="connsiteX447" fmla="*/ 722147 w 7467600"/>
              <a:gd name="connsiteY447" fmla="*/ 5393091 h 6858000"/>
              <a:gd name="connsiteX448" fmla="*/ 1485552 w 7467600"/>
              <a:gd name="connsiteY448" fmla="*/ 5313202 h 6858000"/>
              <a:gd name="connsiteX449" fmla="*/ 2143004 w 7467600"/>
              <a:gd name="connsiteY449" fmla="*/ 5402420 h 6858000"/>
              <a:gd name="connsiteX450" fmla="*/ 1933391 w 7467600"/>
              <a:gd name="connsiteY450" fmla="*/ 5156971 h 6858000"/>
              <a:gd name="connsiteX451" fmla="*/ 1827118 w 7467600"/>
              <a:gd name="connsiteY451" fmla="*/ 4968410 h 6858000"/>
              <a:gd name="connsiteX452" fmla="*/ 1837349 w 7467600"/>
              <a:gd name="connsiteY452" fmla="*/ 4956357 h 6858000"/>
              <a:gd name="connsiteX453" fmla="*/ 2162835 w 7467600"/>
              <a:gd name="connsiteY453" fmla="*/ 5187853 h 6858000"/>
              <a:gd name="connsiteX454" fmla="*/ 2257167 w 7467600"/>
              <a:gd name="connsiteY454" fmla="*/ 5462123 h 6858000"/>
              <a:gd name="connsiteX455" fmla="*/ 2261598 w 7467600"/>
              <a:gd name="connsiteY455" fmla="*/ 5467998 h 6858000"/>
              <a:gd name="connsiteX456" fmla="*/ 2437177 w 7467600"/>
              <a:gd name="connsiteY456" fmla="*/ 5479608 h 6858000"/>
              <a:gd name="connsiteX457" fmla="*/ 2445247 w 7467600"/>
              <a:gd name="connsiteY457" fmla="*/ 5483476 h 6858000"/>
              <a:gd name="connsiteX458" fmla="*/ 2743626 w 7467600"/>
              <a:gd name="connsiteY458" fmla="*/ 5304819 h 6858000"/>
              <a:gd name="connsiteX459" fmla="*/ 3048102 w 7467600"/>
              <a:gd name="connsiteY459" fmla="*/ 5150595 h 6858000"/>
              <a:gd name="connsiteX460" fmla="*/ 1799414 w 7467600"/>
              <a:gd name="connsiteY460" fmla="*/ 4694732 h 6858000"/>
              <a:gd name="connsiteX461" fmla="*/ 1771735 w 7467600"/>
              <a:gd name="connsiteY461" fmla="*/ 4619929 h 6858000"/>
              <a:gd name="connsiteX462" fmla="*/ 3104273 w 7467600"/>
              <a:gd name="connsiteY462" fmla="*/ 5076159 h 6858000"/>
              <a:gd name="connsiteX463" fmla="*/ 3113245 w 7467600"/>
              <a:gd name="connsiteY463" fmla="*/ 5090705 h 6858000"/>
              <a:gd name="connsiteX464" fmla="*/ 3126294 w 7467600"/>
              <a:gd name="connsiteY464" fmla="*/ 5114400 h 6858000"/>
              <a:gd name="connsiteX465" fmla="*/ 3937433 w 7467600"/>
              <a:gd name="connsiteY465" fmla="*/ 4830473 h 6858000"/>
              <a:gd name="connsiteX466" fmla="*/ 3590475 w 7467600"/>
              <a:gd name="connsiteY466" fmla="*/ 4597974 h 6858000"/>
              <a:gd name="connsiteX467" fmla="*/ 3100264 w 7467600"/>
              <a:gd name="connsiteY467" fmla="*/ 4579845 h 6858000"/>
              <a:gd name="connsiteX468" fmla="*/ 2183576 w 7467600"/>
              <a:gd name="connsiteY468" fmla="*/ 4227150 h 6858000"/>
              <a:gd name="connsiteX469" fmla="*/ 2151029 w 7467600"/>
              <a:gd name="connsiteY469" fmla="*/ 4146947 h 6858000"/>
              <a:gd name="connsiteX470" fmla="*/ 3563434 w 7467600"/>
              <a:gd name="connsiteY470" fmla="*/ 4469115 h 6858000"/>
              <a:gd name="connsiteX471" fmla="*/ 3177952 w 7467600"/>
              <a:gd name="connsiteY471" fmla="*/ 3657386 h 6858000"/>
              <a:gd name="connsiteX472" fmla="*/ 3189263 w 7467600"/>
              <a:gd name="connsiteY472" fmla="*/ 3625726 h 6858000"/>
              <a:gd name="connsiteX473" fmla="*/ 3560912 w 7467600"/>
              <a:gd name="connsiteY473" fmla="*/ 4079863 h 6858000"/>
              <a:gd name="connsiteX474" fmla="*/ 3626636 w 7467600"/>
              <a:gd name="connsiteY474" fmla="*/ 4512230 h 6858000"/>
              <a:gd name="connsiteX475" fmla="*/ 3653088 w 7467600"/>
              <a:gd name="connsiteY475" fmla="*/ 4521417 h 6858000"/>
              <a:gd name="connsiteX476" fmla="*/ 3988128 w 7467600"/>
              <a:gd name="connsiteY476" fmla="*/ 4817267 h 6858000"/>
              <a:gd name="connsiteX477" fmla="*/ 4830582 w 7467600"/>
              <a:gd name="connsiteY477" fmla="*/ 4676000 h 6858000"/>
              <a:gd name="connsiteX478" fmla="*/ 4830100 w 7467600"/>
              <a:gd name="connsiteY478" fmla="*/ 4675554 h 6858000"/>
              <a:gd name="connsiteX479" fmla="*/ 4036318 w 7467600"/>
              <a:gd name="connsiteY479" fmla="*/ 4147013 h 6858000"/>
              <a:gd name="connsiteX480" fmla="*/ 3432098 w 7467600"/>
              <a:gd name="connsiteY480" fmla="*/ 3537312 h 6858000"/>
              <a:gd name="connsiteX481" fmla="*/ 3446761 w 7467600"/>
              <a:gd name="connsiteY481" fmla="*/ 3461278 h 6858000"/>
              <a:gd name="connsiteX482" fmla="*/ 4419733 w 7467600"/>
              <a:gd name="connsiteY482" fmla="*/ 3963555 h 6858000"/>
              <a:gd name="connsiteX483" fmla="*/ 4781371 w 7467600"/>
              <a:gd name="connsiteY483" fmla="*/ 4458604 h 6858000"/>
              <a:gd name="connsiteX484" fmla="*/ 4780440 w 7467600"/>
              <a:gd name="connsiteY484" fmla="*/ 4470290 h 6858000"/>
              <a:gd name="connsiteX485" fmla="*/ 4898954 w 7467600"/>
              <a:gd name="connsiteY485" fmla="*/ 4662092 h 6858000"/>
              <a:gd name="connsiteX486" fmla="*/ 4900699 w 7467600"/>
              <a:gd name="connsiteY486" fmla="*/ 4670867 h 6858000"/>
              <a:gd name="connsiteX487" fmla="*/ 5714511 w 7467600"/>
              <a:gd name="connsiteY487" fmla="*/ 4663483 h 6858000"/>
              <a:gd name="connsiteX488" fmla="*/ 5464793 w 7467600"/>
              <a:gd name="connsiteY488" fmla="*/ 4393556 h 6858000"/>
              <a:gd name="connsiteX489" fmla="*/ 5461897 w 7467600"/>
              <a:gd name="connsiteY489" fmla="*/ 4390879 h 6858000"/>
              <a:gd name="connsiteX490" fmla="*/ 4294126 w 7467600"/>
              <a:gd name="connsiteY490" fmla="*/ 3303048 h 6858000"/>
              <a:gd name="connsiteX491" fmla="*/ 4305321 w 7467600"/>
              <a:gd name="connsiteY491" fmla="*/ 3256953 h 6858000"/>
              <a:gd name="connsiteX492" fmla="*/ 4949299 w 7467600"/>
              <a:gd name="connsiteY492" fmla="*/ 3766336 h 6858000"/>
              <a:gd name="connsiteX493" fmla="*/ 5291452 w 7467600"/>
              <a:gd name="connsiteY493" fmla="*/ 4076801 h 6858000"/>
              <a:gd name="connsiteX494" fmla="*/ 5434998 w 7467600"/>
              <a:gd name="connsiteY494" fmla="*/ 4254100 h 6858000"/>
              <a:gd name="connsiteX495" fmla="*/ 5351015 w 7467600"/>
              <a:gd name="connsiteY495" fmla="*/ 3760989 h 6858000"/>
              <a:gd name="connsiteX496" fmla="*/ 5413780 w 7467600"/>
              <a:gd name="connsiteY496" fmla="*/ 2966265 h 6858000"/>
              <a:gd name="connsiteX497" fmla="*/ 5425627 w 7467600"/>
              <a:gd name="connsiteY497" fmla="*/ 2954192 h 6858000"/>
              <a:gd name="connsiteX498" fmla="*/ 6604735 w 7467600"/>
              <a:gd name="connsiteY498" fmla="*/ 2041381 h 6858000"/>
              <a:gd name="connsiteX499" fmla="*/ 7204487 w 7467600"/>
              <a:gd name="connsiteY499" fmla="*/ 2742112 h 6858000"/>
              <a:gd name="connsiteX500" fmla="*/ 7131592 w 7467600"/>
              <a:gd name="connsiteY500" fmla="*/ 2672096 h 6858000"/>
              <a:gd name="connsiteX501" fmla="*/ 6996344 w 7467600"/>
              <a:gd name="connsiteY501" fmla="*/ 2518310 h 6858000"/>
              <a:gd name="connsiteX502" fmla="*/ 6735495 w 7467600"/>
              <a:gd name="connsiteY502" fmla="*/ 2196890 h 6858000"/>
              <a:gd name="connsiteX503" fmla="*/ 6721901 w 7467600"/>
              <a:gd name="connsiteY503" fmla="*/ 2179274 h 6858000"/>
              <a:gd name="connsiteX504" fmla="*/ 6604735 w 7467600"/>
              <a:gd name="connsiteY504" fmla="*/ 2041381 h 6858000"/>
              <a:gd name="connsiteX505" fmla="*/ 6591670 w 7467600"/>
              <a:gd name="connsiteY505" fmla="*/ 1988277 h 6858000"/>
              <a:gd name="connsiteX506" fmla="*/ 6747349 w 7467600"/>
              <a:gd name="connsiteY506" fmla="*/ 2160069 h 6858000"/>
              <a:gd name="connsiteX507" fmla="*/ 6760943 w 7467600"/>
              <a:gd name="connsiteY507" fmla="*/ 2177686 h 6858000"/>
              <a:gd name="connsiteX508" fmla="*/ 7021065 w 7467600"/>
              <a:gd name="connsiteY508" fmla="*/ 2498102 h 6858000"/>
              <a:gd name="connsiteX509" fmla="*/ 7155223 w 7467600"/>
              <a:gd name="connsiteY509" fmla="*/ 2650386 h 6858000"/>
              <a:gd name="connsiteX510" fmla="*/ 7203167 w 7467600"/>
              <a:gd name="connsiteY510" fmla="*/ 2697288 h 6858000"/>
              <a:gd name="connsiteX511" fmla="*/ 6937703 w 7467600"/>
              <a:gd name="connsiteY511" fmla="*/ 2321981 h 6858000"/>
              <a:gd name="connsiteX512" fmla="*/ 6591670 w 7467600"/>
              <a:gd name="connsiteY512" fmla="*/ 1988277 h 6858000"/>
              <a:gd name="connsiteX513" fmla="*/ 5798671 w 7467600"/>
              <a:gd name="connsiteY513" fmla="*/ 1981601 h 6858000"/>
              <a:gd name="connsiteX514" fmla="*/ 5754709 w 7467600"/>
              <a:gd name="connsiteY514" fmla="*/ 2071454 h 6858000"/>
              <a:gd name="connsiteX515" fmla="*/ 5763044 w 7467600"/>
              <a:gd name="connsiteY515" fmla="*/ 2842206 h 6858000"/>
              <a:gd name="connsiteX516" fmla="*/ 5764974 w 7467600"/>
              <a:gd name="connsiteY516" fmla="*/ 2799609 h 6858000"/>
              <a:gd name="connsiteX517" fmla="*/ 5767665 w 7467600"/>
              <a:gd name="connsiteY517" fmla="*/ 2666409 h 6858000"/>
              <a:gd name="connsiteX518" fmla="*/ 5763055 w 7467600"/>
              <a:gd name="connsiteY518" fmla="*/ 2579705 h 6858000"/>
              <a:gd name="connsiteX519" fmla="*/ 5758079 w 7467600"/>
              <a:gd name="connsiteY519" fmla="*/ 2492508 h 6858000"/>
              <a:gd name="connsiteX520" fmla="*/ 5779325 w 7467600"/>
              <a:gd name="connsiteY520" fmla="*/ 2197069 h 6858000"/>
              <a:gd name="connsiteX521" fmla="*/ 5798671 w 7467600"/>
              <a:gd name="connsiteY521" fmla="*/ 1981601 h 6858000"/>
              <a:gd name="connsiteX522" fmla="*/ 5829202 w 7467600"/>
              <a:gd name="connsiteY522" fmla="*/ 1971679 h 6858000"/>
              <a:gd name="connsiteX523" fmla="*/ 5809558 w 7467600"/>
              <a:gd name="connsiteY523" fmla="*/ 2198043 h 6858000"/>
              <a:gd name="connsiteX524" fmla="*/ 5788653 w 7467600"/>
              <a:gd name="connsiteY524" fmla="*/ 2489430 h 6858000"/>
              <a:gd name="connsiteX525" fmla="*/ 5793439 w 7467600"/>
              <a:gd name="connsiteY525" fmla="*/ 2575235 h 6858000"/>
              <a:gd name="connsiteX526" fmla="*/ 5796837 w 7467600"/>
              <a:gd name="connsiteY526" fmla="*/ 2637633 h 6858000"/>
              <a:gd name="connsiteX527" fmla="*/ 5818614 w 7467600"/>
              <a:gd name="connsiteY527" fmla="*/ 2473055 h 6858000"/>
              <a:gd name="connsiteX528" fmla="*/ 5829202 w 7467600"/>
              <a:gd name="connsiteY528" fmla="*/ 1971679 h 6858000"/>
              <a:gd name="connsiteX529" fmla="*/ 5911389 w 7467600"/>
              <a:gd name="connsiteY529" fmla="*/ 1898371 h 6858000"/>
              <a:gd name="connsiteX530" fmla="*/ 6237627 w 7467600"/>
              <a:gd name="connsiteY530" fmla="*/ 2231921 h 6858000"/>
              <a:gd name="connsiteX531" fmla="*/ 5911389 w 7467600"/>
              <a:gd name="connsiteY531" fmla="*/ 1898371 h 6858000"/>
              <a:gd name="connsiteX532" fmla="*/ 6944437 w 7467600"/>
              <a:gd name="connsiteY532" fmla="*/ 1575402 h 6858000"/>
              <a:gd name="connsiteX533" fmla="*/ 6304730 w 7467600"/>
              <a:gd name="connsiteY533" fmla="*/ 1766654 h 6858000"/>
              <a:gd name="connsiteX534" fmla="*/ 6944437 w 7467600"/>
              <a:gd name="connsiteY534" fmla="*/ 1575402 h 6858000"/>
              <a:gd name="connsiteX535" fmla="*/ 7019523 w 7467600"/>
              <a:gd name="connsiteY535" fmla="*/ 1519450 h 6858000"/>
              <a:gd name="connsiteX536" fmla="*/ 6298091 w 7467600"/>
              <a:gd name="connsiteY536" fmla="*/ 1737122 h 6858000"/>
              <a:gd name="connsiteX537" fmla="*/ 7019523 w 7467600"/>
              <a:gd name="connsiteY537" fmla="*/ 1519450 h 6858000"/>
              <a:gd name="connsiteX538" fmla="*/ 2399523 w 7467600"/>
              <a:gd name="connsiteY538" fmla="*/ 1428234 h 6858000"/>
              <a:gd name="connsiteX539" fmla="*/ 2224982 w 7467600"/>
              <a:gd name="connsiteY539" fmla="*/ 1826201 h 6858000"/>
              <a:gd name="connsiteX540" fmla="*/ 2096099 w 7467600"/>
              <a:gd name="connsiteY540" fmla="*/ 2345900 h 6858000"/>
              <a:gd name="connsiteX541" fmla="*/ 2283317 w 7467600"/>
              <a:gd name="connsiteY541" fmla="*/ 1796925 h 6858000"/>
              <a:gd name="connsiteX542" fmla="*/ 2399523 w 7467600"/>
              <a:gd name="connsiteY542" fmla="*/ 1428234 h 6858000"/>
              <a:gd name="connsiteX543" fmla="*/ 2448558 w 7467600"/>
              <a:gd name="connsiteY543" fmla="*/ 1373435 h 6858000"/>
              <a:gd name="connsiteX544" fmla="*/ 2312521 w 7467600"/>
              <a:gd name="connsiteY544" fmla="*/ 1806140 h 6858000"/>
              <a:gd name="connsiteX545" fmla="*/ 2127533 w 7467600"/>
              <a:gd name="connsiteY545" fmla="*/ 2348380 h 6858000"/>
              <a:gd name="connsiteX546" fmla="*/ 2358080 w 7467600"/>
              <a:gd name="connsiteY546" fmla="*/ 1866134 h 6858000"/>
              <a:gd name="connsiteX547" fmla="*/ 2407436 w 7467600"/>
              <a:gd name="connsiteY547" fmla="*/ 1651070 h 6858000"/>
              <a:gd name="connsiteX548" fmla="*/ 2448558 w 7467600"/>
              <a:gd name="connsiteY548" fmla="*/ 1373435 h 6858000"/>
              <a:gd name="connsiteX549" fmla="*/ 278707 w 7467600"/>
              <a:gd name="connsiteY549" fmla="*/ 1352270 h 6858000"/>
              <a:gd name="connsiteX550" fmla="*/ 321570 w 7467600"/>
              <a:gd name="connsiteY550" fmla="*/ 1861610 h 6858000"/>
              <a:gd name="connsiteX551" fmla="*/ 294281 w 7467600"/>
              <a:gd name="connsiteY551" fmla="*/ 1440658 h 6858000"/>
              <a:gd name="connsiteX552" fmla="*/ 278707 w 7467600"/>
              <a:gd name="connsiteY552" fmla="*/ 1352270 h 6858000"/>
              <a:gd name="connsiteX553" fmla="*/ 1423821 w 7467600"/>
              <a:gd name="connsiteY553" fmla="*/ 1351958 h 6858000"/>
              <a:gd name="connsiteX554" fmla="*/ 1638521 w 7467600"/>
              <a:gd name="connsiteY554" fmla="*/ 1908470 h 6858000"/>
              <a:gd name="connsiteX555" fmla="*/ 1754199 w 7467600"/>
              <a:gd name="connsiteY555" fmla="*/ 2149284 h 6858000"/>
              <a:gd name="connsiteX556" fmla="*/ 1908359 w 7467600"/>
              <a:gd name="connsiteY556" fmla="*/ 2364988 h 6858000"/>
              <a:gd name="connsiteX557" fmla="*/ 1647661 w 7467600"/>
              <a:gd name="connsiteY557" fmla="*/ 1825945 h 6858000"/>
              <a:gd name="connsiteX558" fmla="*/ 1423821 w 7467600"/>
              <a:gd name="connsiteY558" fmla="*/ 1351958 h 6858000"/>
              <a:gd name="connsiteX559" fmla="*/ 1431890 w 7467600"/>
              <a:gd name="connsiteY559" fmla="*/ 1306475 h 6858000"/>
              <a:gd name="connsiteX560" fmla="*/ 1507597 w 7467600"/>
              <a:gd name="connsiteY560" fmla="*/ 1446132 h 6858000"/>
              <a:gd name="connsiteX561" fmla="*/ 1674586 w 7467600"/>
              <a:gd name="connsiteY561" fmla="*/ 1813832 h 6858000"/>
              <a:gd name="connsiteX562" fmla="*/ 1815950 w 7467600"/>
              <a:gd name="connsiteY562" fmla="*/ 2128564 h 6858000"/>
              <a:gd name="connsiteX563" fmla="*/ 1984242 w 7467600"/>
              <a:gd name="connsiteY563" fmla="*/ 2430829 h 6858000"/>
              <a:gd name="connsiteX564" fmla="*/ 2014023 w 7467600"/>
              <a:gd name="connsiteY564" fmla="*/ 2450995 h 6858000"/>
              <a:gd name="connsiteX565" fmla="*/ 1747337 w 7467600"/>
              <a:gd name="connsiteY565" fmla="*/ 1855264 h 6858000"/>
              <a:gd name="connsiteX566" fmla="*/ 1533749 w 7467600"/>
              <a:gd name="connsiteY566" fmla="*/ 1478656 h 6858000"/>
              <a:gd name="connsiteX567" fmla="*/ 1431890 w 7467600"/>
              <a:gd name="connsiteY567" fmla="*/ 1306475 h 6858000"/>
              <a:gd name="connsiteX568" fmla="*/ 5052692 w 7467600"/>
              <a:gd name="connsiteY568" fmla="*/ 1292994 h 6858000"/>
              <a:gd name="connsiteX569" fmla="*/ 5200661 w 7467600"/>
              <a:gd name="connsiteY569" fmla="*/ 1635186 h 6858000"/>
              <a:gd name="connsiteX570" fmla="*/ 5297138 w 7467600"/>
              <a:gd name="connsiteY570" fmla="*/ 1906351 h 6858000"/>
              <a:gd name="connsiteX571" fmla="*/ 5052692 w 7467600"/>
              <a:gd name="connsiteY571" fmla="*/ 1292994 h 6858000"/>
              <a:gd name="connsiteX572" fmla="*/ 5009948 w 7467600"/>
              <a:gd name="connsiteY572" fmla="*/ 1273619 h 6858000"/>
              <a:gd name="connsiteX573" fmla="*/ 5121777 w 7467600"/>
              <a:gd name="connsiteY573" fmla="*/ 1654213 h 6858000"/>
              <a:gd name="connsiteX574" fmla="*/ 5293545 w 7467600"/>
              <a:gd name="connsiteY574" fmla="*/ 2072247 h 6858000"/>
              <a:gd name="connsiteX575" fmla="*/ 5294042 w 7467600"/>
              <a:gd name="connsiteY575" fmla="*/ 2065019 h 6858000"/>
              <a:gd name="connsiteX576" fmla="*/ 5171936 w 7467600"/>
              <a:gd name="connsiteY576" fmla="*/ 1647613 h 6858000"/>
              <a:gd name="connsiteX577" fmla="*/ 5009948 w 7467600"/>
              <a:gd name="connsiteY577" fmla="*/ 1273619 h 6858000"/>
              <a:gd name="connsiteX578" fmla="*/ 655236 w 7467600"/>
              <a:gd name="connsiteY578" fmla="*/ 1268632 h 6858000"/>
              <a:gd name="connsiteX579" fmla="*/ 839521 w 7467600"/>
              <a:gd name="connsiteY579" fmla="*/ 1685315 h 6858000"/>
              <a:gd name="connsiteX580" fmla="*/ 1109416 w 7467600"/>
              <a:gd name="connsiteY580" fmla="*/ 2061663 h 6858000"/>
              <a:gd name="connsiteX581" fmla="*/ 1298300 w 7467600"/>
              <a:gd name="connsiteY581" fmla="*/ 2247742 h 6858000"/>
              <a:gd name="connsiteX582" fmla="*/ 1125871 w 7467600"/>
              <a:gd name="connsiteY582" fmla="*/ 1989513 h 6858000"/>
              <a:gd name="connsiteX583" fmla="*/ 981574 w 7467600"/>
              <a:gd name="connsiteY583" fmla="*/ 1783157 h 6858000"/>
              <a:gd name="connsiteX584" fmla="*/ 922198 w 7467600"/>
              <a:gd name="connsiteY584" fmla="*/ 1677437 h 6858000"/>
              <a:gd name="connsiteX585" fmla="*/ 869293 w 7467600"/>
              <a:gd name="connsiteY585" fmla="*/ 1583214 h 6858000"/>
              <a:gd name="connsiteX586" fmla="*/ 751431 w 7467600"/>
              <a:gd name="connsiteY586" fmla="*/ 1405731 h 6858000"/>
              <a:gd name="connsiteX587" fmla="*/ 655236 w 7467600"/>
              <a:gd name="connsiteY587" fmla="*/ 1268632 h 6858000"/>
              <a:gd name="connsiteX588" fmla="*/ 6516292 w 7467600"/>
              <a:gd name="connsiteY588" fmla="*/ 1263064 h 6858000"/>
              <a:gd name="connsiteX589" fmla="*/ 5736320 w 7467600"/>
              <a:gd name="connsiteY589" fmla="*/ 1501803 h 6858000"/>
              <a:gd name="connsiteX590" fmla="*/ 6516292 w 7467600"/>
              <a:gd name="connsiteY590" fmla="*/ 1263064 h 6858000"/>
              <a:gd name="connsiteX591" fmla="*/ 291466 w 7467600"/>
              <a:gd name="connsiteY591" fmla="*/ 1250369 h 6858000"/>
              <a:gd name="connsiteX592" fmla="*/ 323180 w 7467600"/>
              <a:gd name="connsiteY592" fmla="*/ 1435283 h 6858000"/>
              <a:gd name="connsiteX593" fmla="*/ 349381 w 7467600"/>
              <a:gd name="connsiteY593" fmla="*/ 1875041 h 6858000"/>
              <a:gd name="connsiteX594" fmla="*/ 374363 w 7467600"/>
              <a:gd name="connsiteY594" fmla="*/ 1506494 h 6858000"/>
              <a:gd name="connsiteX595" fmla="*/ 302168 w 7467600"/>
              <a:gd name="connsiteY595" fmla="*/ 1274495 h 6858000"/>
              <a:gd name="connsiteX596" fmla="*/ 291466 w 7467600"/>
              <a:gd name="connsiteY596" fmla="*/ 1250369 h 6858000"/>
              <a:gd name="connsiteX597" fmla="*/ 678222 w 7467600"/>
              <a:gd name="connsiteY597" fmla="*/ 1248670 h 6858000"/>
              <a:gd name="connsiteX598" fmla="*/ 775536 w 7467600"/>
              <a:gd name="connsiteY598" fmla="*/ 1388015 h 6858000"/>
              <a:gd name="connsiteX599" fmla="*/ 894529 w 7467600"/>
              <a:gd name="connsiteY599" fmla="*/ 1567739 h 6858000"/>
              <a:gd name="connsiteX600" fmla="*/ 948000 w 7467600"/>
              <a:gd name="connsiteY600" fmla="*/ 1663088 h 6858000"/>
              <a:gd name="connsiteX601" fmla="*/ 1006812 w 7467600"/>
              <a:gd name="connsiteY601" fmla="*/ 1767683 h 6858000"/>
              <a:gd name="connsiteX602" fmla="*/ 1149133 w 7467600"/>
              <a:gd name="connsiteY602" fmla="*/ 1971513 h 6858000"/>
              <a:gd name="connsiteX603" fmla="*/ 1333952 w 7467600"/>
              <a:gd name="connsiteY603" fmla="*/ 2251620 h 6858000"/>
              <a:gd name="connsiteX604" fmla="*/ 1337329 w 7467600"/>
              <a:gd name="connsiteY604" fmla="*/ 2258350 h 6858000"/>
              <a:gd name="connsiteX605" fmla="*/ 1014726 w 7467600"/>
              <a:gd name="connsiteY605" fmla="*/ 1615556 h 6858000"/>
              <a:gd name="connsiteX606" fmla="*/ 678222 w 7467600"/>
              <a:gd name="connsiteY606" fmla="*/ 1248670 h 6858000"/>
              <a:gd name="connsiteX607" fmla="*/ 6691602 w 7467600"/>
              <a:gd name="connsiteY607" fmla="*/ 1140573 h 6858000"/>
              <a:gd name="connsiteX608" fmla="*/ 6571100 w 7467600"/>
              <a:gd name="connsiteY608" fmla="*/ 1183662 h 6858000"/>
              <a:gd name="connsiteX609" fmla="*/ 6241687 w 7467600"/>
              <a:gd name="connsiteY609" fmla="*/ 1257600 h 6858000"/>
              <a:gd name="connsiteX610" fmla="*/ 5693009 w 7467600"/>
              <a:gd name="connsiteY610" fmla="*/ 1478256 h 6858000"/>
              <a:gd name="connsiteX611" fmla="*/ 6548420 w 7467600"/>
              <a:gd name="connsiteY611" fmla="*/ 1214599 h 6858000"/>
              <a:gd name="connsiteX612" fmla="*/ 6605473 w 7467600"/>
              <a:gd name="connsiteY612" fmla="*/ 1184686 h 6858000"/>
              <a:gd name="connsiteX613" fmla="*/ 6691602 w 7467600"/>
              <a:gd name="connsiteY613" fmla="*/ 1140573 h 6858000"/>
              <a:gd name="connsiteX614" fmla="*/ 4002475 w 7467600"/>
              <a:gd name="connsiteY614" fmla="*/ 1037802 h 6858000"/>
              <a:gd name="connsiteX615" fmla="*/ 4000324 w 7467600"/>
              <a:gd name="connsiteY615" fmla="*/ 1039362 h 6858000"/>
              <a:gd name="connsiteX616" fmla="*/ 4002862 w 7467600"/>
              <a:gd name="connsiteY616" fmla="*/ 1042866 h 6858000"/>
              <a:gd name="connsiteX617" fmla="*/ 4002475 w 7467600"/>
              <a:gd name="connsiteY617" fmla="*/ 1037802 h 6858000"/>
              <a:gd name="connsiteX618" fmla="*/ 506322 w 7467600"/>
              <a:gd name="connsiteY618" fmla="*/ 1020997 h 6858000"/>
              <a:gd name="connsiteX619" fmla="*/ 533068 w 7467600"/>
              <a:gd name="connsiteY619" fmla="*/ 1029409 h 6858000"/>
              <a:gd name="connsiteX620" fmla="*/ 1232525 w 7467600"/>
              <a:gd name="connsiteY620" fmla="*/ 1804675 h 6858000"/>
              <a:gd name="connsiteX621" fmla="*/ 1388858 w 7467600"/>
              <a:gd name="connsiteY621" fmla="*/ 2368011 h 6858000"/>
              <a:gd name="connsiteX622" fmla="*/ 1384098 w 7467600"/>
              <a:gd name="connsiteY622" fmla="*/ 2378125 h 6858000"/>
              <a:gd name="connsiteX623" fmla="*/ 1425393 w 7467600"/>
              <a:gd name="connsiteY623" fmla="*/ 2589124 h 6858000"/>
              <a:gd name="connsiteX624" fmla="*/ 1424001 w 7467600"/>
              <a:gd name="connsiteY624" fmla="*/ 2597541 h 6858000"/>
              <a:gd name="connsiteX625" fmla="*/ 2152729 w 7467600"/>
              <a:gd name="connsiteY625" fmla="*/ 2864487 h 6858000"/>
              <a:gd name="connsiteX626" fmla="*/ 2020609 w 7467600"/>
              <a:gd name="connsiteY626" fmla="*/ 2539671 h 6858000"/>
              <a:gd name="connsiteX627" fmla="*/ 2018920 w 7467600"/>
              <a:gd name="connsiteY627" fmla="*/ 2536309 h 6858000"/>
              <a:gd name="connsiteX628" fmla="*/ 1342441 w 7467600"/>
              <a:gd name="connsiteY628" fmla="*/ 1173017 h 6858000"/>
              <a:gd name="connsiteX629" fmla="*/ 1367925 w 7467600"/>
              <a:gd name="connsiteY629" fmla="*/ 1135648 h 6858000"/>
              <a:gd name="connsiteX630" fmla="*/ 1771401 w 7467600"/>
              <a:gd name="connsiteY630" fmla="*/ 1806673 h 6858000"/>
              <a:gd name="connsiteX631" fmla="*/ 1972385 w 7467600"/>
              <a:gd name="connsiteY631" fmla="*/ 2198735 h 6858000"/>
              <a:gd name="connsiteX632" fmla="*/ 2040892 w 7467600"/>
              <a:gd name="connsiteY632" fmla="*/ 2405205 h 6858000"/>
              <a:gd name="connsiteX633" fmla="*/ 2131689 w 7467600"/>
              <a:gd name="connsiteY633" fmla="*/ 1936926 h 6858000"/>
              <a:gd name="connsiteX634" fmla="*/ 2454820 w 7467600"/>
              <a:gd name="connsiteY634" fmla="*/ 1248808 h 6858000"/>
              <a:gd name="connsiteX635" fmla="*/ 2492512 w 7467600"/>
              <a:gd name="connsiteY635" fmla="*/ 1302920 h 6858000"/>
              <a:gd name="connsiteX636" fmla="*/ 2081216 w 7467600"/>
              <a:gd name="connsiteY636" fmla="*/ 2527513 h 6858000"/>
              <a:gd name="connsiteX637" fmla="*/ 2081211 w 7467600"/>
              <a:gd name="connsiteY637" fmla="*/ 2528916 h 6858000"/>
              <a:gd name="connsiteX638" fmla="*/ 2199067 w 7467600"/>
              <a:gd name="connsiteY638" fmla="*/ 2884061 h 6858000"/>
              <a:gd name="connsiteX639" fmla="*/ 3192586 w 7467600"/>
              <a:gd name="connsiteY639" fmla="*/ 3411496 h 6858000"/>
              <a:gd name="connsiteX640" fmla="*/ 3182620 w 7467600"/>
              <a:gd name="connsiteY640" fmla="*/ 3483279 h 6858000"/>
              <a:gd name="connsiteX641" fmla="*/ 2435119 w 7467600"/>
              <a:gd name="connsiteY641" fmla="*/ 3080173 h 6858000"/>
              <a:gd name="connsiteX642" fmla="*/ 2410152 w 7467600"/>
              <a:gd name="connsiteY642" fmla="*/ 3063751 h 6858000"/>
              <a:gd name="connsiteX643" fmla="*/ 2408099 w 7467600"/>
              <a:gd name="connsiteY643" fmla="*/ 3064403 h 6858000"/>
              <a:gd name="connsiteX644" fmla="*/ 2407218 w 7467600"/>
              <a:gd name="connsiteY644" fmla="*/ 3070324 h 6858000"/>
              <a:gd name="connsiteX645" fmla="*/ 2380138 w 7467600"/>
              <a:gd name="connsiteY645" fmla="*/ 3099341 h 6858000"/>
              <a:gd name="connsiteX646" fmla="*/ 1765923 w 7467600"/>
              <a:gd name="connsiteY646" fmla="*/ 3581043 h 6858000"/>
              <a:gd name="connsiteX647" fmla="*/ 1702258 w 7467600"/>
              <a:gd name="connsiteY647" fmla="*/ 3612286 h 6858000"/>
              <a:gd name="connsiteX648" fmla="*/ 1538370 w 7467600"/>
              <a:gd name="connsiteY648" fmla="*/ 3811804 h 6858000"/>
              <a:gd name="connsiteX649" fmla="*/ 542867 w 7467600"/>
              <a:gd name="connsiteY649" fmla="*/ 4944092 h 6858000"/>
              <a:gd name="connsiteX650" fmla="*/ 515800 w 7467600"/>
              <a:gd name="connsiteY650" fmla="*/ 4862180 h 6858000"/>
              <a:gd name="connsiteX651" fmla="*/ 909145 w 7467600"/>
              <a:gd name="connsiteY651" fmla="*/ 4199225 h 6858000"/>
              <a:gd name="connsiteX652" fmla="*/ 1214067 w 7467600"/>
              <a:gd name="connsiteY652" fmla="*/ 3908561 h 6858000"/>
              <a:gd name="connsiteX653" fmla="*/ 640967 w 7467600"/>
              <a:gd name="connsiteY653" fmla="*/ 4105601 h 6858000"/>
              <a:gd name="connsiteX654" fmla="*/ 112563 w 7467600"/>
              <a:gd name="connsiteY654" fmla="*/ 4396952 h 6858000"/>
              <a:gd name="connsiteX655" fmla="*/ 0 w 7467600"/>
              <a:gd name="connsiteY655" fmla="*/ 4466006 h 6858000"/>
              <a:gd name="connsiteX656" fmla="*/ 0 w 7467600"/>
              <a:gd name="connsiteY656" fmla="*/ 4233763 h 6858000"/>
              <a:gd name="connsiteX657" fmla="*/ 36881 w 7467600"/>
              <a:gd name="connsiteY657" fmla="*/ 4200118 h 6858000"/>
              <a:gd name="connsiteX658" fmla="*/ 910534 w 7467600"/>
              <a:gd name="connsiteY658" fmla="*/ 3629753 h 6858000"/>
              <a:gd name="connsiteX659" fmla="*/ 1578717 w 7467600"/>
              <a:gd name="connsiteY659" fmla="*/ 3575982 h 6858000"/>
              <a:gd name="connsiteX660" fmla="*/ 2338780 w 7467600"/>
              <a:gd name="connsiteY660" fmla="*/ 3033725 h 6858000"/>
              <a:gd name="connsiteX661" fmla="*/ 1807991 w 7467600"/>
              <a:gd name="connsiteY661" fmla="*/ 2807184 h 6858000"/>
              <a:gd name="connsiteX662" fmla="*/ 1416358 w 7467600"/>
              <a:gd name="connsiteY662" fmla="*/ 3112571 h 6858000"/>
              <a:gd name="connsiteX663" fmla="*/ 939066 w 7467600"/>
              <a:gd name="connsiteY663" fmla="*/ 3378798 h 6858000"/>
              <a:gd name="connsiteX664" fmla="*/ 115099 w 7467600"/>
              <a:gd name="connsiteY664" fmla="*/ 3607650 h 6858000"/>
              <a:gd name="connsiteX665" fmla="*/ 97284 w 7467600"/>
              <a:gd name="connsiteY665" fmla="*/ 3520393 h 6858000"/>
              <a:gd name="connsiteX666" fmla="*/ 922050 w 7467600"/>
              <a:gd name="connsiteY666" fmla="*/ 3074867 h 6858000"/>
              <a:gd name="connsiteX667" fmla="*/ 1405265 w 7467600"/>
              <a:gd name="connsiteY667" fmla="*/ 3016319 h 6858000"/>
              <a:gd name="connsiteX668" fmla="*/ 1407512 w 7467600"/>
              <a:gd name="connsiteY668" fmla="*/ 3018001 h 6858000"/>
              <a:gd name="connsiteX669" fmla="*/ 1726266 w 7467600"/>
              <a:gd name="connsiteY669" fmla="*/ 2777274 h 6858000"/>
              <a:gd name="connsiteX670" fmla="*/ 625390 w 7467600"/>
              <a:gd name="connsiteY670" fmla="*/ 2514541 h 6858000"/>
              <a:gd name="connsiteX671" fmla="*/ 619799 w 7467600"/>
              <a:gd name="connsiteY671" fmla="*/ 2527180 h 6858000"/>
              <a:gd name="connsiteX672" fmla="*/ 310030 w 7467600"/>
              <a:gd name="connsiteY672" fmla="*/ 2771818 h 6858000"/>
              <a:gd name="connsiteX673" fmla="*/ 173877 w 7467600"/>
              <a:gd name="connsiteY673" fmla="*/ 2937056 h 6858000"/>
              <a:gd name="connsiteX674" fmla="*/ 77889 w 7467600"/>
              <a:gd name="connsiteY674" fmla="*/ 3138440 h 6858000"/>
              <a:gd name="connsiteX675" fmla="*/ 0 w 7467600"/>
              <a:gd name="connsiteY675" fmla="*/ 3271395 h 6858000"/>
              <a:gd name="connsiteX676" fmla="*/ 0 w 7467600"/>
              <a:gd name="connsiteY676" fmla="*/ 3153002 h 6858000"/>
              <a:gd name="connsiteX677" fmla="*/ 2386 w 7467600"/>
              <a:gd name="connsiteY677" fmla="*/ 3149203 h 6858000"/>
              <a:gd name="connsiteX678" fmla="*/ 89753 w 7467600"/>
              <a:gd name="connsiteY678" fmla="*/ 2987702 h 6858000"/>
              <a:gd name="connsiteX679" fmla="*/ 76869 w 7467600"/>
              <a:gd name="connsiteY679" fmla="*/ 3005404 h 6858000"/>
              <a:gd name="connsiteX680" fmla="*/ 32049 w 7467600"/>
              <a:gd name="connsiteY680" fmla="*/ 3065814 h 6858000"/>
              <a:gd name="connsiteX681" fmla="*/ 0 w 7467600"/>
              <a:gd name="connsiteY681" fmla="*/ 3108744 h 6858000"/>
              <a:gd name="connsiteX682" fmla="*/ 0 w 7467600"/>
              <a:gd name="connsiteY682" fmla="*/ 3058059 h 6858000"/>
              <a:gd name="connsiteX683" fmla="*/ 7610 w 7467600"/>
              <a:gd name="connsiteY683" fmla="*/ 3047889 h 6858000"/>
              <a:gd name="connsiteX684" fmla="*/ 52419 w 7467600"/>
              <a:gd name="connsiteY684" fmla="*/ 2987479 h 6858000"/>
              <a:gd name="connsiteX685" fmla="*/ 59142 w 7467600"/>
              <a:gd name="connsiteY685" fmla="*/ 2978488 h 6858000"/>
              <a:gd name="connsiteX686" fmla="*/ 0 w 7467600"/>
              <a:gd name="connsiteY686" fmla="*/ 3015334 h 6858000"/>
              <a:gd name="connsiteX687" fmla="*/ 0 w 7467600"/>
              <a:gd name="connsiteY687" fmla="*/ 2914286 h 6858000"/>
              <a:gd name="connsiteX688" fmla="*/ 36383 w 7467600"/>
              <a:gd name="connsiteY688" fmla="*/ 2901128 h 6858000"/>
              <a:gd name="connsiteX689" fmla="*/ 156329 w 7467600"/>
              <a:gd name="connsiteY689" fmla="*/ 2840533 h 6858000"/>
              <a:gd name="connsiteX690" fmla="*/ 358355 w 7467600"/>
              <a:gd name="connsiteY690" fmla="*/ 2620471 h 6858000"/>
              <a:gd name="connsiteX691" fmla="*/ 510577 w 7467600"/>
              <a:gd name="connsiteY691" fmla="*/ 2501244 h 6858000"/>
              <a:gd name="connsiteX692" fmla="*/ 211967 w 7467600"/>
              <a:gd name="connsiteY692" fmla="*/ 2479171 h 6858000"/>
              <a:gd name="connsiteX693" fmla="*/ 0 w 7467600"/>
              <a:gd name="connsiteY693" fmla="*/ 2476398 h 6858000"/>
              <a:gd name="connsiteX694" fmla="*/ 0 w 7467600"/>
              <a:gd name="connsiteY694" fmla="*/ 2389189 h 6858000"/>
              <a:gd name="connsiteX695" fmla="*/ 103062 w 7467600"/>
              <a:gd name="connsiteY695" fmla="*/ 2389518 h 6858000"/>
              <a:gd name="connsiteX696" fmla="*/ 510734 w 7467600"/>
              <a:gd name="connsiteY696" fmla="*/ 2416201 h 6858000"/>
              <a:gd name="connsiteX697" fmla="*/ 279257 w 7467600"/>
              <a:gd name="connsiteY697" fmla="*/ 2092102 h 6858000"/>
              <a:gd name="connsiteX698" fmla="*/ 65265 w 7467600"/>
              <a:gd name="connsiteY698" fmla="*/ 2006049 h 6858000"/>
              <a:gd name="connsiteX699" fmla="*/ 0 w 7467600"/>
              <a:gd name="connsiteY699" fmla="*/ 1982532 h 6858000"/>
              <a:gd name="connsiteX700" fmla="*/ 0 w 7467600"/>
              <a:gd name="connsiteY700" fmla="*/ 1912789 h 6858000"/>
              <a:gd name="connsiteX701" fmla="*/ 97460 w 7467600"/>
              <a:gd name="connsiteY701" fmla="*/ 1953725 h 6858000"/>
              <a:gd name="connsiteX702" fmla="*/ 221272 w 7467600"/>
              <a:gd name="connsiteY702" fmla="*/ 1980766 h 6858000"/>
              <a:gd name="connsiteX703" fmla="*/ 116765 w 7467600"/>
              <a:gd name="connsiteY703" fmla="*/ 1911033 h 6858000"/>
              <a:gd name="connsiteX704" fmla="*/ 16405 w 7467600"/>
              <a:gd name="connsiteY704" fmla="*/ 1803412 h 6858000"/>
              <a:gd name="connsiteX705" fmla="*/ 0 w 7467600"/>
              <a:gd name="connsiteY705" fmla="*/ 1784777 h 6858000"/>
              <a:gd name="connsiteX706" fmla="*/ 0 w 7467600"/>
              <a:gd name="connsiteY706" fmla="*/ 1740082 h 6858000"/>
              <a:gd name="connsiteX707" fmla="*/ 39394 w 7467600"/>
              <a:gd name="connsiteY707" fmla="*/ 1784856 h 6858000"/>
              <a:gd name="connsiteX708" fmla="*/ 135813 w 7467600"/>
              <a:gd name="connsiteY708" fmla="*/ 1888838 h 6858000"/>
              <a:gd name="connsiteX709" fmla="*/ 242575 w 7467600"/>
              <a:gd name="connsiteY709" fmla="*/ 1958841 h 6858000"/>
              <a:gd name="connsiteX710" fmla="*/ 82197 w 7467600"/>
              <a:gd name="connsiteY710" fmla="*/ 1754826 h 6858000"/>
              <a:gd name="connsiteX711" fmla="*/ 0 w 7467600"/>
              <a:gd name="connsiteY711" fmla="*/ 1679650 h 6858000"/>
              <a:gd name="connsiteX712" fmla="*/ 0 w 7467600"/>
              <a:gd name="connsiteY712" fmla="*/ 1602463 h 6858000"/>
              <a:gd name="connsiteX713" fmla="*/ 84689 w 7467600"/>
              <a:gd name="connsiteY713" fmla="*/ 1677442 h 6858000"/>
              <a:gd name="connsiteX714" fmla="*/ 298437 w 7467600"/>
              <a:gd name="connsiteY714" fmla="*/ 1968019 h 6858000"/>
              <a:gd name="connsiteX715" fmla="*/ 227269 w 7467600"/>
              <a:gd name="connsiteY715" fmla="*/ 1114064 h 6858000"/>
              <a:gd name="connsiteX716" fmla="*/ 248003 w 7467600"/>
              <a:gd name="connsiteY716" fmla="*/ 1089613 h 6858000"/>
              <a:gd name="connsiteX717" fmla="*/ 427020 w 7467600"/>
              <a:gd name="connsiteY717" fmla="*/ 1619803 h 6858000"/>
              <a:gd name="connsiteX718" fmla="*/ 340345 w 7467600"/>
              <a:gd name="connsiteY718" fmla="*/ 2027739 h 6858000"/>
              <a:gd name="connsiteX719" fmla="*/ 360865 w 7467600"/>
              <a:gd name="connsiteY719" fmla="*/ 2044827 h 6858000"/>
              <a:gd name="connsiteX720" fmla="*/ 560414 w 7467600"/>
              <a:gd name="connsiteY720" fmla="*/ 2421457 h 6858000"/>
              <a:gd name="connsiteX721" fmla="*/ 1359703 w 7467600"/>
              <a:gd name="connsiteY721" fmla="*/ 2578554 h 6858000"/>
              <a:gd name="connsiteX722" fmla="*/ 1359422 w 7467600"/>
              <a:gd name="connsiteY722" fmla="*/ 2577994 h 6858000"/>
              <a:gd name="connsiteX723" fmla="*/ 828701 w 7467600"/>
              <a:gd name="connsiteY723" fmla="*/ 1839520 h 6858000"/>
              <a:gd name="connsiteX724" fmla="*/ 494427 w 7467600"/>
              <a:gd name="connsiteY724" fmla="*/ 1092333 h 6858000"/>
              <a:gd name="connsiteX725" fmla="*/ 506322 w 7467600"/>
              <a:gd name="connsiteY725" fmla="*/ 1020997 h 6858000"/>
              <a:gd name="connsiteX726" fmla="*/ 4570198 w 7467600"/>
              <a:gd name="connsiteY726" fmla="*/ 978081 h 6858000"/>
              <a:gd name="connsiteX727" fmla="*/ 4523691 w 7467600"/>
              <a:gd name="connsiteY727" fmla="*/ 1127776 h 6858000"/>
              <a:gd name="connsiteX728" fmla="*/ 4509875 w 7467600"/>
              <a:gd name="connsiteY728" fmla="*/ 1167552 h 6858000"/>
              <a:gd name="connsiteX729" fmla="*/ 4478168 w 7467600"/>
              <a:gd name="connsiteY729" fmla="*/ 1260735 h 6858000"/>
              <a:gd name="connsiteX730" fmla="*/ 4409309 w 7467600"/>
              <a:gd name="connsiteY730" fmla="*/ 1666996 h 6858000"/>
              <a:gd name="connsiteX731" fmla="*/ 4370031 w 7467600"/>
              <a:gd name="connsiteY731" fmla="*/ 1955666 h 6858000"/>
              <a:gd name="connsiteX732" fmla="*/ 4570198 w 7467600"/>
              <a:gd name="connsiteY732" fmla="*/ 978081 h 6858000"/>
              <a:gd name="connsiteX733" fmla="*/ 4557898 w 7467600"/>
              <a:gd name="connsiteY733" fmla="*/ 900011 h 6858000"/>
              <a:gd name="connsiteX734" fmla="*/ 4344840 w 7467600"/>
              <a:gd name="connsiteY734" fmla="*/ 1922038 h 6858000"/>
              <a:gd name="connsiteX735" fmla="*/ 4378710 w 7467600"/>
              <a:gd name="connsiteY735" fmla="*/ 1665516 h 6858000"/>
              <a:gd name="connsiteX736" fmla="*/ 4448798 w 7467600"/>
              <a:gd name="connsiteY736" fmla="*/ 1253024 h 6858000"/>
              <a:gd name="connsiteX737" fmla="*/ 4480315 w 7467600"/>
              <a:gd name="connsiteY737" fmla="*/ 1158454 h 6858000"/>
              <a:gd name="connsiteX738" fmla="*/ 4494133 w 7467600"/>
              <a:gd name="connsiteY738" fmla="*/ 1118676 h 6858000"/>
              <a:gd name="connsiteX739" fmla="*/ 4557898 w 7467600"/>
              <a:gd name="connsiteY739" fmla="*/ 900011 h 6858000"/>
              <a:gd name="connsiteX740" fmla="*/ 5870151 w 7467600"/>
              <a:gd name="connsiteY740" fmla="*/ 898890 h 6858000"/>
              <a:gd name="connsiteX741" fmla="*/ 5861335 w 7467600"/>
              <a:gd name="connsiteY741" fmla="*/ 899177 h 6858000"/>
              <a:gd name="connsiteX742" fmla="*/ 5843702 w 7467600"/>
              <a:gd name="connsiteY742" fmla="*/ 899748 h 6858000"/>
              <a:gd name="connsiteX743" fmla="*/ 5651107 w 7467600"/>
              <a:gd name="connsiteY743" fmla="*/ 920306 h 6858000"/>
              <a:gd name="connsiteX744" fmla="*/ 5459407 w 7467600"/>
              <a:gd name="connsiteY744" fmla="*/ 940975 h 6858000"/>
              <a:gd name="connsiteX745" fmla="*/ 5374846 w 7467600"/>
              <a:gd name="connsiteY745" fmla="*/ 941988 h 6858000"/>
              <a:gd name="connsiteX746" fmla="*/ 5256105 w 7467600"/>
              <a:gd name="connsiteY746" fmla="*/ 945632 h 6858000"/>
              <a:gd name="connsiteX747" fmla="*/ 5107071 w 7467600"/>
              <a:gd name="connsiteY747" fmla="*/ 969720 h 6858000"/>
              <a:gd name="connsiteX748" fmla="*/ 4998681 w 7467600"/>
              <a:gd name="connsiteY748" fmla="*/ 988771 h 6858000"/>
              <a:gd name="connsiteX749" fmla="*/ 5870151 w 7467600"/>
              <a:gd name="connsiteY749" fmla="*/ 898890 h 6858000"/>
              <a:gd name="connsiteX750" fmla="*/ 5504425 w 7467600"/>
              <a:gd name="connsiteY750" fmla="*/ 848067 h 6858000"/>
              <a:gd name="connsiteX751" fmla="*/ 4968849 w 7467600"/>
              <a:gd name="connsiteY751" fmla="*/ 962318 h 6858000"/>
              <a:gd name="connsiteX752" fmla="*/ 5104039 w 7467600"/>
              <a:gd name="connsiteY752" fmla="*/ 940634 h 6858000"/>
              <a:gd name="connsiteX753" fmla="*/ 5256311 w 7467600"/>
              <a:gd name="connsiteY753" fmla="*/ 916490 h 6858000"/>
              <a:gd name="connsiteX754" fmla="*/ 5377381 w 7467600"/>
              <a:gd name="connsiteY754" fmla="*/ 912671 h 6858000"/>
              <a:gd name="connsiteX755" fmla="*/ 5460148 w 7467600"/>
              <a:gd name="connsiteY755" fmla="*/ 911442 h 6858000"/>
              <a:gd name="connsiteX756" fmla="*/ 5648971 w 7467600"/>
              <a:gd name="connsiteY756" fmla="*/ 891331 h 6858000"/>
              <a:gd name="connsiteX757" fmla="*/ 5844807 w 7467600"/>
              <a:gd name="connsiteY757" fmla="*/ 870718 h 6858000"/>
              <a:gd name="connsiteX758" fmla="*/ 5862975 w 7467600"/>
              <a:gd name="connsiteY758" fmla="*/ 869756 h 6858000"/>
              <a:gd name="connsiteX759" fmla="*/ 5920887 w 7467600"/>
              <a:gd name="connsiteY759" fmla="*/ 865929 h 6858000"/>
              <a:gd name="connsiteX760" fmla="*/ 5504425 w 7467600"/>
              <a:gd name="connsiteY760" fmla="*/ 848067 h 6858000"/>
              <a:gd name="connsiteX761" fmla="*/ 3607114 w 7467600"/>
              <a:gd name="connsiteY761" fmla="*/ 467441 h 6858000"/>
              <a:gd name="connsiteX762" fmla="*/ 3296242 w 7467600"/>
              <a:gd name="connsiteY762" fmla="*/ 807991 h 6858000"/>
              <a:gd name="connsiteX763" fmla="*/ 3174674 w 7467600"/>
              <a:gd name="connsiteY763" fmla="*/ 919759 h 6858000"/>
              <a:gd name="connsiteX764" fmla="*/ 3042978 w 7467600"/>
              <a:gd name="connsiteY764" fmla="*/ 1054894 h 6858000"/>
              <a:gd name="connsiteX765" fmla="*/ 2968914 w 7467600"/>
              <a:gd name="connsiteY765" fmla="*/ 1133756 h 6858000"/>
              <a:gd name="connsiteX766" fmla="*/ 3103823 w 7467600"/>
              <a:gd name="connsiteY766" fmla="*/ 1026814 h 6858000"/>
              <a:gd name="connsiteX767" fmla="*/ 3607114 w 7467600"/>
              <a:gd name="connsiteY767" fmla="*/ 467441 h 6858000"/>
              <a:gd name="connsiteX768" fmla="*/ 3744487 w 7467600"/>
              <a:gd name="connsiteY768" fmla="*/ 383136 h 6858000"/>
              <a:gd name="connsiteX769" fmla="*/ 3970213 w 7467600"/>
              <a:gd name="connsiteY769" fmla="*/ 995559 h 6858000"/>
              <a:gd name="connsiteX770" fmla="*/ 3744487 w 7467600"/>
              <a:gd name="connsiteY770" fmla="*/ 383136 h 6858000"/>
              <a:gd name="connsiteX771" fmla="*/ 3624562 w 7467600"/>
              <a:gd name="connsiteY771" fmla="*/ 367041 h 6858000"/>
              <a:gd name="connsiteX772" fmla="*/ 3489712 w 7467600"/>
              <a:gd name="connsiteY772" fmla="*/ 485386 h 6858000"/>
              <a:gd name="connsiteX773" fmla="*/ 3182994 w 7467600"/>
              <a:gd name="connsiteY773" fmla="*/ 828265 h 6858000"/>
              <a:gd name="connsiteX774" fmla="*/ 2892114 w 7467600"/>
              <a:gd name="connsiteY774" fmla="*/ 1172635 h 6858000"/>
              <a:gd name="connsiteX775" fmla="*/ 3021459 w 7467600"/>
              <a:gd name="connsiteY775" fmla="*/ 1035385 h 6858000"/>
              <a:gd name="connsiteX776" fmla="*/ 3153873 w 7467600"/>
              <a:gd name="connsiteY776" fmla="*/ 898971 h 6858000"/>
              <a:gd name="connsiteX777" fmla="*/ 3276511 w 7467600"/>
              <a:gd name="connsiteY777" fmla="*/ 786423 h 6858000"/>
              <a:gd name="connsiteX778" fmla="*/ 3584154 w 7467600"/>
              <a:gd name="connsiteY778" fmla="*/ 448218 h 6858000"/>
              <a:gd name="connsiteX779" fmla="*/ 3624562 w 7467600"/>
              <a:gd name="connsiteY779" fmla="*/ 367041 h 6858000"/>
              <a:gd name="connsiteX780" fmla="*/ 3766672 w 7467600"/>
              <a:gd name="connsiteY780" fmla="*/ 359429 h 6858000"/>
              <a:gd name="connsiteX781" fmla="*/ 3996338 w 7467600"/>
              <a:gd name="connsiteY781" fmla="*/ 968237 h 6858000"/>
              <a:gd name="connsiteX782" fmla="*/ 3766672 w 7467600"/>
              <a:gd name="connsiteY782" fmla="*/ 359429 h 6858000"/>
              <a:gd name="connsiteX783" fmla="*/ 5805386 w 7467600"/>
              <a:gd name="connsiteY783" fmla="*/ 239240 h 6858000"/>
              <a:gd name="connsiteX784" fmla="*/ 5736947 w 7467600"/>
              <a:gd name="connsiteY784" fmla="*/ 261367 h 6858000"/>
              <a:gd name="connsiteX785" fmla="*/ 5427012 w 7467600"/>
              <a:gd name="connsiteY785" fmla="*/ 311272 h 6858000"/>
              <a:gd name="connsiteX786" fmla="*/ 5147818 w 7467600"/>
              <a:gd name="connsiteY786" fmla="*/ 322112 h 6858000"/>
              <a:gd name="connsiteX787" fmla="*/ 5060854 w 7467600"/>
              <a:gd name="connsiteY787" fmla="*/ 311882 h 6858000"/>
              <a:gd name="connsiteX788" fmla="*/ 4945989 w 7467600"/>
              <a:gd name="connsiteY788" fmla="*/ 300516 h 6858000"/>
              <a:gd name="connsiteX789" fmla="*/ 5410479 w 7467600"/>
              <a:gd name="connsiteY789" fmla="*/ 348434 h 6858000"/>
              <a:gd name="connsiteX790" fmla="*/ 5805386 w 7467600"/>
              <a:gd name="connsiteY790" fmla="*/ 239240 h 6858000"/>
              <a:gd name="connsiteX791" fmla="*/ 5905192 w 7467600"/>
              <a:gd name="connsiteY791" fmla="*/ 163079 h 6858000"/>
              <a:gd name="connsiteX792" fmla="*/ 5865655 w 7467600"/>
              <a:gd name="connsiteY792" fmla="*/ 171901 h 6858000"/>
              <a:gd name="connsiteX793" fmla="*/ 5259740 w 7467600"/>
              <a:gd name="connsiteY793" fmla="*/ 257013 h 6858000"/>
              <a:gd name="connsiteX794" fmla="*/ 5208466 w 7467600"/>
              <a:gd name="connsiteY794" fmla="*/ 257550 h 6858000"/>
              <a:gd name="connsiteX795" fmla="*/ 4980204 w 7467600"/>
              <a:gd name="connsiteY795" fmla="*/ 271903 h 6858000"/>
              <a:gd name="connsiteX796" fmla="*/ 5068068 w 7467600"/>
              <a:gd name="connsiteY796" fmla="*/ 282244 h 6858000"/>
              <a:gd name="connsiteX797" fmla="*/ 5153231 w 7467600"/>
              <a:gd name="connsiteY797" fmla="*/ 292240 h 6858000"/>
              <a:gd name="connsiteX798" fmla="*/ 5426491 w 7467600"/>
              <a:gd name="connsiteY798" fmla="*/ 281128 h 6858000"/>
              <a:gd name="connsiteX799" fmla="*/ 5731212 w 7467600"/>
              <a:gd name="connsiteY799" fmla="*/ 231951 h 6858000"/>
              <a:gd name="connsiteX800" fmla="*/ 5905192 w 7467600"/>
              <a:gd name="connsiteY800" fmla="*/ 163079 h 6858000"/>
              <a:gd name="connsiteX801" fmla="*/ 5944437 w 7467600"/>
              <a:gd name="connsiteY801" fmla="*/ 113829 h 6858000"/>
              <a:gd name="connsiteX802" fmla="*/ 5825032 w 7467600"/>
              <a:gd name="connsiteY802" fmla="*/ 146405 h 6858000"/>
              <a:gd name="connsiteX803" fmla="*/ 4955599 w 7467600"/>
              <a:gd name="connsiteY803" fmla="*/ 247008 h 6858000"/>
              <a:gd name="connsiteX804" fmla="*/ 5210104 w 7467600"/>
              <a:gd name="connsiteY804" fmla="*/ 228123 h 6858000"/>
              <a:gd name="connsiteX805" fmla="*/ 5261015 w 7467600"/>
              <a:gd name="connsiteY805" fmla="*/ 227087 h 6858000"/>
              <a:gd name="connsiteX806" fmla="*/ 5861181 w 7467600"/>
              <a:gd name="connsiteY806" fmla="*/ 143093 h 6858000"/>
              <a:gd name="connsiteX807" fmla="*/ 5961252 w 7467600"/>
              <a:gd name="connsiteY807" fmla="*/ 114820 h 6858000"/>
              <a:gd name="connsiteX808" fmla="*/ 5944437 w 7467600"/>
              <a:gd name="connsiteY808" fmla="*/ 113829 h 6858000"/>
              <a:gd name="connsiteX809" fmla="*/ 3882765 w 7467600"/>
              <a:gd name="connsiteY809" fmla="*/ 0 h 6858000"/>
              <a:gd name="connsiteX810" fmla="*/ 3995099 w 7467600"/>
              <a:gd name="connsiteY810" fmla="*/ 0 h 6858000"/>
              <a:gd name="connsiteX811" fmla="*/ 4163818 w 7467600"/>
              <a:gd name="connsiteY811" fmla="*/ 234104 h 6858000"/>
              <a:gd name="connsiteX812" fmla="*/ 4172099 w 7467600"/>
              <a:gd name="connsiteY812" fmla="*/ 234207 h 6858000"/>
              <a:gd name="connsiteX813" fmla="*/ 4784282 w 7467600"/>
              <a:gd name="connsiteY813" fmla="*/ 276561 h 6858000"/>
              <a:gd name="connsiteX814" fmla="*/ 4801687 w 7467600"/>
              <a:gd name="connsiteY814" fmla="*/ 267764 h 6858000"/>
              <a:gd name="connsiteX815" fmla="*/ 6082788 w 7467600"/>
              <a:gd name="connsiteY815" fmla="*/ 64119 h 6858000"/>
              <a:gd name="connsiteX816" fmla="*/ 6099442 w 7467600"/>
              <a:gd name="connsiteY816" fmla="*/ 82568 h 6858000"/>
              <a:gd name="connsiteX817" fmla="*/ 4804137 w 7467600"/>
              <a:gd name="connsiteY817" fmla="*/ 320931 h 6858000"/>
              <a:gd name="connsiteX818" fmla="*/ 4227047 w 7467600"/>
              <a:gd name="connsiteY818" fmla="*/ 313415 h 6858000"/>
              <a:gd name="connsiteX819" fmla="*/ 4346041 w 7467600"/>
              <a:gd name="connsiteY819" fmla="*/ 456086 h 6858000"/>
              <a:gd name="connsiteX820" fmla="*/ 4870967 w 7467600"/>
              <a:gd name="connsiteY820" fmla="*/ 963061 h 6858000"/>
              <a:gd name="connsiteX821" fmla="*/ 4889647 w 7467600"/>
              <a:gd name="connsiteY821" fmla="*/ 957147 h 6858000"/>
              <a:gd name="connsiteX822" fmla="*/ 5422504 w 7467600"/>
              <a:gd name="connsiteY822" fmla="*/ 805191 h 6858000"/>
              <a:gd name="connsiteX823" fmla="*/ 6087656 w 7467600"/>
              <a:gd name="connsiteY823" fmla="*/ 826703 h 6858000"/>
              <a:gd name="connsiteX824" fmla="*/ 6058717 w 7467600"/>
              <a:gd name="connsiteY824" fmla="*/ 865992 h 6858000"/>
              <a:gd name="connsiteX825" fmla="*/ 4974153 w 7467600"/>
              <a:gd name="connsiteY825" fmla="*/ 1045456 h 6858000"/>
              <a:gd name="connsiteX826" fmla="*/ 5627835 w 7467600"/>
              <a:gd name="connsiteY826" fmla="*/ 1472077 h 6858000"/>
              <a:gd name="connsiteX827" fmla="*/ 5629817 w 7467600"/>
              <a:gd name="connsiteY827" fmla="*/ 1471412 h 6858000"/>
              <a:gd name="connsiteX828" fmla="*/ 5634124 w 7467600"/>
              <a:gd name="connsiteY828" fmla="*/ 1470572 h 6858000"/>
              <a:gd name="connsiteX829" fmla="*/ 5755832 w 7467600"/>
              <a:gd name="connsiteY829" fmla="*/ 1383886 h 6858000"/>
              <a:gd name="connsiteX830" fmla="*/ 6014186 w 7467600"/>
              <a:gd name="connsiteY830" fmla="*/ 1279799 h 6858000"/>
              <a:gd name="connsiteX831" fmla="*/ 6901619 w 7467600"/>
              <a:gd name="connsiteY831" fmla="*/ 1047874 h 6858000"/>
              <a:gd name="connsiteX832" fmla="*/ 6931566 w 7467600"/>
              <a:gd name="connsiteY832" fmla="*/ 1062034 h 6858000"/>
              <a:gd name="connsiteX833" fmla="*/ 5790982 w 7467600"/>
              <a:gd name="connsiteY833" fmla="*/ 1561380 h 6858000"/>
              <a:gd name="connsiteX834" fmla="*/ 6188971 w 7467600"/>
              <a:gd name="connsiteY834" fmla="*/ 1755168 h 6858000"/>
              <a:gd name="connsiteX835" fmla="*/ 6202446 w 7467600"/>
              <a:gd name="connsiteY835" fmla="*/ 1752268 h 6858000"/>
              <a:gd name="connsiteX836" fmla="*/ 7179560 w 7467600"/>
              <a:gd name="connsiteY836" fmla="*/ 1467551 h 6858000"/>
              <a:gd name="connsiteX837" fmla="*/ 7158730 w 7467600"/>
              <a:gd name="connsiteY837" fmla="*/ 1507835 h 6858000"/>
              <a:gd name="connsiteX838" fmla="*/ 6326959 w 7467600"/>
              <a:gd name="connsiteY838" fmla="*/ 1817686 h 6858000"/>
              <a:gd name="connsiteX839" fmla="*/ 6537433 w 7467600"/>
              <a:gd name="connsiteY839" fmla="*/ 1907790 h 6858000"/>
              <a:gd name="connsiteX840" fmla="*/ 6550221 w 7467600"/>
              <a:gd name="connsiteY840" fmla="*/ 1910729 h 6858000"/>
              <a:gd name="connsiteX841" fmla="*/ 6964438 w 7467600"/>
              <a:gd name="connsiteY841" fmla="*/ 2209505 h 6858000"/>
              <a:gd name="connsiteX842" fmla="*/ 7367862 w 7467600"/>
              <a:gd name="connsiteY842" fmla="*/ 2806833 h 6858000"/>
              <a:gd name="connsiteX843" fmla="*/ 7364329 w 7467600"/>
              <a:gd name="connsiteY843" fmla="*/ 2826907 h 6858000"/>
              <a:gd name="connsiteX844" fmla="*/ 7290545 w 7467600"/>
              <a:gd name="connsiteY844" fmla="*/ 2850663 h 6858000"/>
              <a:gd name="connsiteX845" fmla="*/ 6472036 w 7467600"/>
              <a:gd name="connsiteY845" fmla="*/ 1959003 h 6858000"/>
              <a:gd name="connsiteX846" fmla="*/ 5792897 w 7467600"/>
              <a:gd name="connsiteY846" fmla="*/ 1647747 h 6858000"/>
              <a:gd name="connsiteX847" fmla="*/ 5842751 w 7467600"/>
              <a:gd name="connsiteY847" fmla="*/ 1816112 h 6858000"/>
              <a:gd name="connsiteX848" fmla="*/ 5847424 w 7467600"/>
              <a:gd name="connsiteY848" fmla="*/ 1815776 h 6858000"/>
              <a:gd name="connsiteX849" fmla="*/ 6399821 w 7467600"/>
              <a:gd name="connsiteY849" fmla="*/ 2344799 h 6858000"/>
              <a:gd name="connsiteX850" fmla="*/ 6323232 w 7467600"/>
              <a:gd name="connsiteY850" fmla="*/ 2389634 h 6858000"/>
              <a:gd name="connsiteX851" fmla="*/ 5942958 w 7467600"/>
              <a:gd name="connsiteY851" fmla="*/ 2077708 h 6858000"/>
              <a:gd name="connsiteX852" fmla="*/ 5921559 w 7467600"/>
              <a:gd name="connsiteY852" fmla="*/ 2378596 h 6858000"/>
              <a:gd name="connsiteX853" fmla="*/ 5817651 w 7467600"/>
              <a:gd name="connsiteY853" fmla="*/ 3023919 h 6858000"/>
              <a:gd name="connsiteX854" fmla="*/ 5729634 w 7467600"/>
              <a:gd name="connsiteY854" fmla="*/ 3051849 h 6858000"/>
              <a:gd name="connsiteX855" fmla="*/ 5611018 w 7467600"/>
              <a:gd name="connsiteY855" fmla="*/ 2316769 h 6858000"/>
              <a:gd name="connsiteX856" fmla="*/ 5687608 w 7467600"/>
              <a:gd name="connsiteY856" fmla="*/ 2039972 h 6858000"/>
              <a:gd name="connsiteX857" fmla="*/ 5657554 w 7467600"/>
              <a:gd name="connsiteY857" fmla="*/ 1576445 h 6858000"/>
              <a:gd name="connsiteX858" fmla="*/ 5150475 w 7467600"/>
              <a:gd name="connsiteY858" fmla="*/ 1274012 h 6858000"/>
              <a:gd name="connsiteX859" fmla="*/ 5349142 w 7467600"/>
              <a:gd name="connsiteY859" fmla="*/ 2204405 h 6858000"/>
              <a:gd name="connsiteX860" fmla="*/ 5262214 w 7467600"/>
              <a:gd name="connsiteY860" fmla="*/ 2233836 h 6858000"/>
              <a:gd name="connsiteX861" fmla="*/ 4981539 w 7467600"/>
              <a:gd name="connsiteY861" fmla="*/ 1542201 h 6858000"/>
              <a:gd name="connsiteX862" fmla="*/ 4958461 w 7467600"/>
              <a:gd name="connsiteY862" fmla="*/ 1136957 h 6858000"/>
              <a:gd name="connsiteX863" fmla="*/ 4655015 w 7467600"/>
              <a:gd name="connsiteY863" fmla="*/ 891426 h 6858000"/>
              <a:gd name="connsiteX864" fmla="*/ 4348002 w 7467600"/>
              <a:gd name="connsiteY864" fmla="*/ 2205895 h 6858000"/>
              <a:gd name="connsiteX865" fmla="*/ 4262250 w 7467600"/>
              <a:gd name="connsiteY865" fmla="*/ 2219972 h 6858000"/>
              <a:gd name="connsiteX866" fmla="*/ 4550611 w 7467600"/>
              <a:gd name="connsiteY866" fmla="*/ 817540 h 6858000"/>
              <a:gd name="connsiteX867" fmla="*/ 4564418 w 7467600"/>
              <a:gd name="connsiteY867" fmla="*/ 808293 h 6858000"/>
              <a:gd name="connsiteX868" fmla="*/ 4266388 w 7467600"/>
              <a:gd name="connsiteY868" fmla="*/ 500083 h 6858000"/>
              <a:gd name="connsiteX869" fmla="*/ 4032842 w 7467600"/>
              <a:gd name="connsiteY869" fmla="*/ 211809 h 6858000"/>
              <a:gd name="connsiteX870" fmla="*/ 3882765 w 7467600"/>
              <a:gd name="connsiteY870" fmla="*/ 0 h 6858000"/>
              <a:gd name="connsiteX871" fmla="*/ 3721337 w 7467600"/>
              <a:gd name="connsiteY871" fmla="*/ 0 h 6858000"/>
              <a:gd name="connsiteX872" fmla="*/ 3797544 w 7467600"/>
              <a:gd name="connsiteY872" fmla="*/ 0 h 6858000"/>
              <a:gd name="connsiteX873" fmla="*/ 3775734 w 7467600"/>
              <a:gd name="connsiteY873" fmla="*/ 95131 h 6858000"/>
              <a:gd name="connsiteX874" fmla="*/ 3724807 w 7467600"/>
              <a:gd name="connsiteY874" fmla="*/ 272257 h 6858000"/>
              <a:gd name="connsiteX875" fmla="*/ 3726844 w 7467600"/>
              <a:gd name="connsiteY875" fmla="*/ 282988 h 6858000"/>
              <a:gd name="connsiteX876" fmla="*/ 3742664 w 7467600"/>
              <a:gd name="connsiteY876" fmla="*/ 279918 h 6858000"/>
              <a:gd name="connsiteX877" fmla="*/ 4103910 w 7467600"/>
              <a:gd name="connsiteY877" fmla="*/ 1161917 h 6858000"/>
              <a:gd name="connsiteX878" fmla="*/ 4020269 w 7467600"/>
              <a:gd name="connsiteY878" fmla="*/ 1200406 h 6858000"/>
              <a:gd name="connsiteX879" fmla="*/ 3674882 w 7467600"/>
              <a:gd name="connsiteY879" fmla="*/ 488524 h 6858000"/>
              <a:gd name="connsiteX880" fmla="*/ 3132682 w 7467600"/>
              <a:gd name="connsiteY880" fmla="*/ 1072284 h 6858000"/>
              <a:gd name="connsiteX881" fmla="*/ 2716346 w 7467600"/>
              <a:gd name="connsiteY881" fmla="*/ 1276376 h 6858000"/>
              <a:gd name="connsiteX882" fmla="*/ 2716772 w 7467600"/>
              <a:gd name="connsiteY882" fmla="*/ 1255462 h 6858000"/>
              <a:gd name="connsiteX883" fmla="*/ 3471096 w 7467600"/>
              <a:gd name="connsiteY883" fmla="*/ 437072 h 6858000"/>
              <a:gd name="connsiteX884" fmla="*/ 3639057 w 7467600"/>
              <a:gd name="connsiteY884" fmla="*/ 286334 h 6858000"/>
              <a:gd name="connsiteX885" fmla="*/ 3640309 w 7467600"/>
              <a:gd name="connsiteY885" fmla="*/ 284664 h 6858000"/>
              <a:gd name="connsiteX886" fmla="*/ 3646022 w 7467600"/>
              <a:gd name="connsiteY886" fmla="*/ 276711 h 6858000"/>
              <a:gd name="connsiteX887" fmla="*/ 3707943 w 7467600"/>
              <a:gd name="connsiteY887" fmla="*/ 65958 h 6858000"/>
              <a:gd name="connsiteX888" fmla="*/ 3721337 w 7467600"/>
              <a:gd name="connsiteY888" fmla="*/ 0 h 6858000"/>
              <a:gd name="connsiteX889" fmla="*/ 2867960 w 7467600"/>
              <a:gd name="connsiteY889" fmla="*/ 0 h 6858000"/>
              <a:gd name="connsiteX890" fmla="*/ 2926351 w 7467600"/>
              <a:gd name="connsiteY890" fmla="*/ 0 h 6858000"/>
              <a:gd name="connsiteX891" fmla="*/ 2902823 w 7467600"/>
              <a:gd name="connsiteY891" fmla="*/ 262929 h 6858000"/>
              <a:gd name="connsiteX892" fmla="*/ 2940663 w 7467600"/>
              <a:gd name="connsiteY892" fmla="*/ 140884 h 6858000"/>
              <a:gd name="connsiteX893" fmla="*/ 2947039 w 7467600"/>
              <a:gd name="connsiteY893" fmla="*/ 122524 h 6858000"/>
              <a:gd name="connsiteX894" fmla="*/ 2984316 w 7467600"/>
              <a:gd name="connsiteY894" fmla="*/ 0 h 6858000"/>
              <a:gd name="connsiteX895" fmla="*/ 3016114 w 7467600"/>
              <a:gd name="connsiteY895" fmla="*/ 0 h 6858000"/>
              <a:gd name="connsiteX896" fmla="*/ 2979949 w 7467600"/>
              <a:gd name="connsiteY896" fmla="*/ 119274 h 6858000"/>
              <a:gd name="connsiteX897" fmla="*/ 3023879 w 7467600"/>
              <a:gd name="connsiteY897" fmla="*/ 0 h 6858000"/>
              <a:gd name="connsiteX898" fmla="*/ 3105400 w 7467600"/>
              <a:gd name="connsiteY898" fmla="*/ 0 h 6858000"/>
              <a:gd name="connsiteX899" fmla="*/ 3094669 w 7467600"/>
              <a:gd name="connsiteY899" fmla="*/ 30308 h 6858000"/>
              <a:gd name="connsiteX900" fmla="*/ 2901945 w 7467600"/>
              <a:gd name="connsiteY900" fmla="*/ 466538 h 6858000"/>
              <a:gd name="connsiteX901" fmla="*/ 2815209 w 7467600"/>
              <a:gd name="connsiteY901" fmla="*/ 497361 h 6858000"/>
              <a:gd name="connsiteX902" fmla="*/ 2844845 w 7467600"/>
              <a:gd name="connsiteY902" fmla="*/ 127638 h 6858000"/>
              <a:gd name="connsiteX903" fmla="*/ 2867960 w 7467600"/>
              <a:gd name="connsiteY903" fmla="*/ 0 h 6858000"/>
              <a:gd name="connsiteX904" fmla="*/ 1057230 w 7467600"/>
              <a:gd name="connsiteY904" fmla="*/ 0 h 6858000"/>
              <a:gd name="connsiteX905" fmla="*/ 1111003 w 7467600"/>
              <a:gd name="connsiteY905" fmla="*/ 0 h 6858000"/>
              <a:gd name="connsiteX906" fmla="*/ 1125553 w 7467600"/>
              <a:gd name="connsiteY906" fmla="*/ 52588 h 6858000"/>
              <a:gd name="connsiteX907" fmla="*/ 1304276 w 7467600"/>
              <a:gd name="connsiteY907" fmla="*/ 476275 h 6858000"/>
              <a:gd name="connsiteX908" fmla="*/ 1492066 w 7467600"/>
              <a:gd name="connsiteY908" fmla="*/ 886333 h 6858000"/>
              <a:gd name="connsiteX909" fmla="*/ 1423698 w 7467600"/>
              <a:gd name="connsiteY909" fmla="*/ 710817 h 6858000"/>
              <a:gd name="connsiteX910" fmla="*/ 1357609 w 7467600"/>
              <a:gd name="connsiteY910" fmla="*/ 532892 h 6858000"/>
              <a:gd name="connsiteX911" fmla="*/ 1309550 w 7467600"/>
              <a:gd name="connsiteY911" fmla="*/ 374031 h 6858000"/>
              <a:gd name="connsiteX912" fmla="*/ 1193673 w 7467600"/>
              <a:gd name="connsiteY912" fmla="*/ 49533 h 6858000"/>
              <a:gd name="connsiteX913" fmla="*/ 1164391 w 7467600"/>
              <a:gd name="connsiteY913" fmla="*/ 0 h 6858000"/>
              <a:gd name="connsiteX914" fmla="*/ 1200666 w 7467600"/>
              <a:gd name="connsiteY914" fmla="*/ 0 h 6858000"/>
              <a:gd name="connsiteX915" fmla="*/ 1223408 w 7467600"/>
              <a:gd name="connsiteY915" fmla="*/ 38996 h 6858000"/>
              <a:gd name="connsiteX916" fmla="*/ 1339635 w 7467600"/>
              <a:gd name="connsiteY916" fmla="*/ 365517 h 6858000"/>
              <a:gd name="connsiteX917" fmla="*/ 1387469 w 7467600"/>
              <a:gd name="connsiteY917" fmla="*/ 523079 h 6858000"/>
              <a:gd name="connsiteX918" fmla="*/ 1452685 w 7467600"/>
              <a:gd name="connsiteY918" fmla="*/ 699806 h 6858000"/>
              <a:gd name="connsiteX919" fmla="*/ 1492092 w 7467600"/>
              <a:gd name="connsiteY919" fmla="*/ 800424 h 6858000"/>
              <a:gd name="connsiteX920" fmla="*/ 1455302 w 7467600"/>
              <a:gd name="connsiteY920" fmla="*/ 632913 h 6858000"/>
              <a:gd name="connsiteX921" fmla="*/ 1222336 w 7467600"/>
              <a:gd name="connsiteY921" fmla="*/ 9480 h 6858000"/>
              <a:gd name="connsiteX922" fmla="*/ 1214634 w 7467600"/>
              <a:gd name="connsiteY922" fmla="*/ 0 h 6858000"/>
              <a:gd name="connsiteX923" fmla="*/ 1289827 w 7467600"/>
              <a:gd name="connsiteY923" fmla="*/ 0 h 6858000"/>
              <a:gd name="connsiteX924" fmla="*/ 1321076 w 7467600"/>
              <a:gd name="connsiteY924" fmla="*/ 59722 h 6858000"/>
              <a:gd name="connsiteX925" fmla="*/ 1512579 w 7467600"/>
              <a:gd name="connsiteY925" fmla="*/ 626441 h 6858000"/>
              <a:gd name="connsiteX926" fmla="*/ 1506076 w 7467600"/>
              <a:gd name="connsiteY926" fmla="*/ 1089289 h 6858000"/>
              <a:gd name="connsiteX927" fmla="*/ 1486346 w 7467600"/>
              <a:gd name="connsiteY927" fmla="*/ 1079919 h 6858000"/>
              <a:gd name="connsiteX928" fmla="*/ 1070511 w 7467600"/>
              <a:gd name="connsiteY928" fmla="*/ 48609 h 6858000"/>
              <a:gd name="connsiteX929" fmla="*/ 1057230 w 7467600"/>
              <a:gd name="connsiteY929" fmla="*/ 0 h 6858000"/>
              <a:gd name="connsiteX930" fmla="*/ 43151 w 7467600"/>
              <a:gd name="connsiteY930" fmla="*/ 0 h 6858000"/>
              <a:gd name="connsiteX931" fmla="*/ 95283 w 7467600"/>
              <a:gd name="connsiteY931" fmla="*/ 0 h 6858000"/>
              <a:gd name="connsiteX932" fmla="*/ 300708 w 7467600"/>
              <a:gd name="connsiteY932" fmla="*/ 154571 h 6858000"/>
              <a:gd name="connsiteX933" fmla="*/ 530414 w 7467600"/>
              <a:gd name="connsiteY933" fmla="*/ 354673 h 6858000"/>
              <a:gd name="connsiteX934" fmla="*/ 333785 w 7467600"/>
              <a:gd name="connsiteY934" fmla="*/ 161564 h 6858000"/>
              <a:gd name="connsiteX935" fmla="*/ 147005 w 7467600"/>
              <a:gd name="connsiteY935" fmla="*/ 0 h 6858000"/>
              <a:gd name="connsiteX936" fmla="*/ 272509 w 7467600"/>
              <a:gd name="connsiteY936" fmla="*/ 0 h 6858000"/>
              <a:gd name="connsiteX937" fmla="*/ 326276 w 7467600"/>
              <a:gd name="connsiteY937" fmla="*/ 45847 h 6858000"/>
              <a:gd name="connsiteX938" fmla="*/ 823759 w 7467600"/>
              <a:gd name="connsiteY938" fmla="*/ 574145 h 6858000"/>
              <a:gd name="connsiteX939" fmla="*/ 811254 w 7467600"/>
              <a:gd name="connsiteY939" fmla="*/ 665546 h 6858000"/>
              <a:gd name="connsiteX940" fmla="*/ 154042 w 7467600"/>
              <a:gd name="connsiteY940" fmla="*/ 261522 h 6858000"/>
              <a:gd name="connsiteX941" fmla="*/ 13550 w 7467600"/>
              <a:gd name="connsiteY941" fmla="*/ 158423 h 6858000"/>
              <a:gd name="connsiteX942" fmla="*/ 0 w 7467600"/>
              <a:gd name="connsiteY942" fmla="*/ 146618 h 6858000"/>
              <a:gd name="connsiteX943" fmla="*/ 0 w 7467600"/>
              <a:gd name="connsiteY943" fmla="*/ 59161 h 6858000"/>
              <a:gd name="connsiteX944" fmla="*/ 45427 w 7467600"/>
              <a:gd name="connsiteY944" fmla="*/ 101078 h 6858000"/>
              <a:gd name="connsiteX945" fmla="*/ 630103 w 7467600"/>
              <a:gd name="connsiteY945" fmla="*/ 485885 h 6858000"/>
              <a:gd name="connsiteX946" fmla="*/ 532040 w 7467600"/>
              <a:gd name="connsiteY946" fmla="*/ 399359 h 6858000"/>
              <a:gd name="connsiteX947" fmla="*/ 517618 w 7467600"/>
              <a:gd name="connsiteY947" fmla="*/ 385726 h 6858000"/>
              <a:gd name="connsiteX948" fmla="*/ 285074 w 7467600"/>
              <a:gd name="connsiteY948" fmla="*/ 182755 h 6858000"/>
              <a:gd name="connsiteX949" fmla="*/ 43151 w 7467600"/>
              <a:gd name="connsiteY94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05948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1019354 w 7467600"/>
              <a:gd name="connsiteY17" fmla="*/ 6315006 h 6858000"/>
              <a:gd name="connsiteX18" fmla="*/ 441046 w 7467600"/>
              <a:gd name="connsiteY18" fmla="*/ 6691153 h 6858000"/>
              <a:gd name="connsiteX19" fmla="*/ 1019354 w 7467600"/>
              <a:gd name="connsiteY19" fmla="*/ 6315006 h 6858000"/>
              <a:gd name="connsiteX20" fmla="*/ 991680 w 7467600"/>
              <a:gd name="connsiteY20" fmla="*/ 6298413 h 6858000"/>
              <a:gd name="connsiteX21" fmla="*/ 409060 w 7467600"/>
              <a:gd name="connsiteY21" fmla="*/ 6671470 h 6858000"/>
              <a:gd name="connsiteX22" fmla="*/ 991680 w 7467600"/>
              <a:gd name="connsiteY22" fmla="*/ 6298413 h 6858000"/>
              <a:gd name="connsiteX23" fmla="*/ 103333 w 7467600"/>
              <a:gd name="connsiteY23" fmla="*/ 5699602 h 6858000"/>
              <a:gd name="connsiteX24" fmla="*/ 233938 w 7467600"/>
              <a:gd name="connsiteY24" fmla="*/ 5809416 h 6858000"/>
              <a:gd name="connsiteX25" fmla="*/ 883580 w 7467600"/>
              <a:gd name="connsiteY25" fmla="*/ 6180710 h 6858000"/>
              <a:gd name="connsiteX26" fmla="*/ 487337 w 7467600"/>
              <a:gd name="connsiteY26" fmla="*/ 5950182 h 6858000"/>
              <a:gd name="connsiteX27" fmla="*/ 354051 w 7467600"/>
              <a:gd name="connsiteY27" fmla="*/ 5854912 h 6858000"/>
              <a:gd name="connsiteX28" fmla="*/ 195436 w 7467600"/>
              <a:gd name="connsiteY28" fmla="*/ 5755068 h 6858000"/>
              <a:gd name="connsiteX29" fmla="*/ 103333 w 7467600"/>
              <a:gd name="connsiteY29" fmla="*/ 5699602 h 6858000"/>
              <a:gd name="connsiteX30" fmla="*/ 5539432 w 7467600"/>
              <a:gd name="connsiteY30" fmla="*/ 5642928 h 6858000"/>
              <a:gd name="connsiteX31" fmla="*/ 5555462 w 7467600"/>
              <a:gd name="connsiteY31" fmla="*/ 5694454 h 6858000"/>
              <a:gd name="connsiteX32" fmla="*/ 5828270 w 7467600"/>
              <a:gd name="connsiteY32" fmla="*/ 6320663 h 6858000"/>
              <a:gd name="connsiteX33" fmla="*/ 5947416 w 7467600"/>
              <a:gd name="connsiteY33" fmla="*/ 6574846 h 6858000"/>
              <a:gd name="connsiteX34" fmla="*/ 5539432 w 7467600"/>
              <a:gd name="connsiteY34" fmla="*/ 5642928 h 6858000"/>
              <a:gd name="connsiteX35" fmla="*/ 51253 w 7467600"/>
              <a:gd name="connsiteY35" fmla="*/ 5631825 h 6858000"/>
              <a:gd name="connsiteX36" fmla="*/ 211622 w 7467600"/>
              <a:gd name="connsiteY36" fmla="*/ 5728803 h 6858000"/>
              <a:gd name="connsiteX37" fmla="*/ 371652 w 7467600"/>
              <a:gd name="connsiteY37" fmla="*/ 5829062 h 6858000"/>
              <a:gd name="connsiteX38" fmla="*/ 505903 w 7467600"/>
              <a:gd name="connsiteY38" fmla="*/ 5925221 h 6858000"/>
              <a:gd name="connsiteX39" fmla="*/ 899240 w 7467600"/>
              <a:gd name="connsiteY39" fmla="*/ 6153068 h 6858000"/>
              <a:gd name="connsiteX40" fmla="*/ 988114 w 7467600"/>
              <a:gd name="connsiteY40" fmla="*/ 6174204 h 6858000"/>
              <a:gd name="connsiteX41" fmla="*/ 845971 w 7467600"/>
              <a:gd name="connsiteY41" fmla="*/ 6067177 h 6858000"/>
              <a:gd name="connsiteX42" fmla="*/ 448057 w 7467600"/>
              <a:gd name="connsiteY42" fmla="*/ 5841376 h 6858000"/>
              <a:gd name="connsiteX43" fmla="*/ 51253 w 7467600"/>
              <a:gd name="connsiteY43" fmla="*/ 5631825 h 6858000"/>
              <a:gd name="connsiteX44" fmla="*/ 2606687 w 7467600"/>
              <a:gd name="connsiteY44" fmla="*/ 5630718 h 6858000"/>
              <a:gd name="connsiteX45" fmla="*/ 2645658 w 7467600"/>
              <a:gd name="connsiteY45" fmla="*/ 6640259 h 6858000"/>
              <a:gd name="connsiteX46" fmla="*/ 2606687 w 7467600"/>
              <a:gd name="connsiteY46" fmla="*/ 5630718 h 6858000"/>
              <a:gd name="connsiteX47" fmla="*/ 3642057 w 7467600"/>
              <a:gd name="connsiteY47" fmla="*/ 5573487 h 6858000"/>
              <a:gd name="connsiteX48" fmla="*/ 3632981 w 7467600"/>
              <a:gd name="connsiteY48" fmla="*/ 5579437 h 6858000"/>
              <a:gd name="connsiteX49" fmla="*/ 3382436 w 7467600"/>
              <a:gd name="connsiteY49" fmla="*/ 5952726 h 6858000"/>
              <a:gd name="connsiteX50" fmla="*/ 3191929 w 7467600"/>
              <a:gd name="connsiteY50" fmla="*/ 6662669 h 6858000"/>
              <a:gd name="connsiteX51" fmla="*/ 3369898 w 7467600"/>
              <a:gd name="connsiteY51" fmla="*/ 6081771 h 6858000"/>
              <a:gd name="connsiteX52" fmla="*/ 3642057 w 7467600"/>
              <a:gd name="connsiteY52" fmla="*/ 5573487 h 6858000"/>
              <a:gd name="connsiteX53" fmla="*/ 2650666 w 7467600"/>
              <a:gd name="connsiteY53" fmla="*/ 5530686 h 6858000"/>
              <a:gd name="connsiteX54" fmla="*/ 2650249 w 7467600"/>
              <a:gd name="connsiteY54" fmla="*/ 5532101 h 6858000"/>
              <a:gd name="connsiteX55" fmla="*/ 2663808 w 7467600"/>
              <a:gd name="connsiteY55" fmla="*/ 6535215 h 6858000"/>
              <a:gd name="connsiteX56" fmla="*/ 2665418 w 7467600"/>
              <a:gd name="connsiteY56" fmla="*/ 6132756 h 6858000"/>
              <a:gd name="connsiteX57" fmla="*/ 2650666 w 7467600"/>
              <a:gd name="connsiteY57" fmla="*/ 5530686 h 6858000"/>
              <a:gd name="connsiteX58" fmla="*/ 2680277 w 7467600"/>
              <a:gd name="connsiteY58" fmla="*/ 5479204 h 6858000"/>
              <a:gd name="connsiteX59" fmla="*/ 2678972 w 7467600"/>
              <a:gd name="connsiteY59" fmla="*/ 5481582 h 6858000"/>
              <a:gd name="connsiteX60" fmla="*/ 2696666 w 7467600"/>
              <a:gd name="connsiteY60" fmla="*/ 6133836 h 6858000"/>
              <a:gd name="connsiteX61" fmla="*/ 2695769 w 7467600"/>
              <a:gd name="connsiteY61" fmla="*/ 6390955 h 6858000"/>
              <a:gd name="connsiteX62" fmla="*/ 2739893 w 7467600"/>
              <a:gd name="connsiteY62" fmla="*/ 6108357 h 6858000"/>
              <a:gd name="connsiteX63" fmla="*/ 2680277 w 7467600"/>
              <a:gd name="connsiteY63" fmla="*/ 5479204 h 6858000"/>
              <a:gd name="connsiteX64" fmla="*/ 1132195 w 7467600"/>
              <a:gd name="connsiteY64" fmla="*/ 5467980 h 6858000"/>
              <a:gd name="connsiteX65" fmla="*/ 1679056 w 7467600"/>
              <a:gd name="connsiteY65" fmla="*/ 5516907 h 6858000"/>
              <a:gd name="connsiteX66" fmla="*/ 2128648 w 7467600"/>
              <a:gd name="connsiteY66" fmla="*/ 5474249 h 6858000"/>
              <a:gd name="connsiteX67" fmla="*/ 1825619 w 7467600"/>
              <a:gd name="connsiteY67" fmla="*/ 5478447 h 6858000"/>
              <a:gd name="connsiteX68" fmla="*/ 1737798 w 7467600"/>
              <a:gd name="connsiteY68" fmla="*/ 5483353 h 6858000"/>
              <a:gd name="connsiteX69" fmla="*/ 1132195 w 7467600"/>
              <a:gd name="connsiteY69" fmla="*/ 5467980 h 6858000"/>
              <a:gd name="connsiteX70" fmla="*/ 1456157 w 7467600"/>
              <a:gd name="connsiteY70" fmla="*/ 5371404 h 6858000"/>
              <a:gd name="connsiteX71" fmla="*/ 1244432 w 7467600"/>
              <a:gd name="connsiteY71" fmla="*/ 5385601 h 6858000"/>
              <a:gd name="connsiteX72" fmla="*/ 973990 w 7467600"/>
              <a:gd name="connsiteY72" fmla="*/ 5424940 h 6858000"/>
              <a:gd name="connsiteX73" fmla="*/ 1103809 w 7467600"/>
              <a:gd name="connsiteY73" fmla="*/ 5433720 h 6858000"/>
              <a:gd name="connsiteX74" fmla="*/ 1123454 w 7467600"/>
              <a:gd name="connsiteY74" fmla="*/ 5435727 h 6858000"/>
              <a:gd name="connsiteX75" fmla="*/ 1737017 w 7467600"/>
              <a:gd name="connsiteY75" fmla="*/ 5452183 h 6858000"/>
              <a:gd name="connsiteX76" fmla="*/ 1824397 w 7467600"/>
              <a:gd name="connsiteY76" fmla="*/ 5447757 h 6858000"/>
              <a:gd name="connsiteX77" fmla="*/ 2070059 w 7467600"/>
              <a:gd name="connsiteY77" fmla="*/ 5441660 h 6858000"/>
              <a:gd name="connsiteX78" fmla="*/ 1456157 w 7467600"/>
              <a:gd name="connsiteY78" fmla="*/ 5371404 h 6858000"/>
              <a:gd name="connsiteX79" fmla="*/ 4988186 w 7467600"/>
              <a:gd name="connsiteY79" fmla="*/ 5216467 h 6858000"/>
              <a:gd name="connsiteX80" fmla="*/ 4777334 w 7467600"/>
              <a:gd name="connsiteY80" fmla="*/ 5406072 h 6858000"/>
              <a:gd name="connsiteX81" fmla="*/ 4718341 w 7467600"/>
              <a:gd name="connsiteY81" fmla="*/ 5468043 h 6858000"/>
              <a:gd name="connsiteX82" fmla="*/ 4604655 w 7467600"/>
              <a:gd name="connsiteY82" fmla="*/ 5583434 h 6858000"/>
              <a:gd name="connsiteX83" fmla="*/ 4565074 w 7467600"/>
              <a:gd name="connsiteY83" fmla="*/ 5618550 h 6858000"/>
              <a:gd name="connsiteX84" fmla="*/ 4988186 w 7467600"/>
              <a:gd name="connsiteY84" fmla="*/ 5216467 h 6858000"/>
              <a:gd name="connsiteX85" fmla="*/ 4978032 w 7467600"/>
              <a:gd name="connsiteY85" fmla="*/ 5183809 h 6858000"/>
              <a:gd name="connsiteX86" fmla="*/ 4463413 w 7467600"/>
              <a:gd name="connsiteY86" fmla="*/ 5615162 h 6858000"/>
              <a:gd name="connsiteX87" fmla="*/ 4358134 w 7467600"/>
              <a:gd name="connsiteY87" fmla="*/ 5742791 h 6858000"/>
              <a:gd name="connsiteX88" fmla="*/ 4376219 w 7467600"/>
              <a:gd name="connsiteY88" fmla="*/ 5729027 h 6858000"/>
              <a:gd name="connsiteX89" fmla="*/ 4582340 w 7467600"/>
              <a:gd name="connsiteY89" fmla="*/ 5561037 h 6858000"/>
              <a:gd name="connsiteX90" fmla="*/ 4694684 w 7467600"/>
              <a:gd name="connsiteY90" fmla="*/ 5447098 h 6858000"/>
              <a:gd name="connsiteX91" fmla="*/ 4754123 w 7467600"/>
              <a:gd name="connsiteY91" fmla="*/ 5384643 h 6858000"/>
              <a:gd name="connsiteX92" fmla="*/ 4978032 w 7467600"/>
              <a:gd name="connsiteY92" fmla="*/ 5183809 h 6858000"/>
              <a:gd name="connsiteX93" fmla="*/ 1903353 w 7467600"/>
              <a:gd name="connsiteY93" fmla="*/ 5044827 h 6858000"/>
              <a:gd name="connsiteX94" fmla="*/ 1936931 w 7467600"/>
              <a:gd name="connsiteY94" fmla="*/ 5093954 h 6858000"/>
              <a:gd name="connsiteX95" fmla="*/ 2195868 w 7467600"/>
              <a:gd name="connsiteY95" fmla="*/ 5396574 h 6858000"/>
              <a:gd name="connsiteX96" fmla="*/ 2088852 w 7467600"/>
              <a:gd name="connsiteY96" fmla="*/ 5166123 h 6858000"/>
              <a:gd name="connsiteX97" fmla="*/ 1958241 w 7467600"/>
              <a:gd name="connsiteY97" fmla="*/ 5067955 h 6858000"/>
              <a:gd name="connsiteX98" fmla="*/ 1903353 w 7467600"/>
              <a:gd name="connsiteY98" fmla="*/ 5044827 h 6858000"/>
              <a:gd name="connsiteX99" fmla="*/ 1979378 w 7467600"/>
              <a:gd name="connsiteY99" fmla="*/ 4769504 h 6858000"/>
              <a:gd name="connsiteX100" fmla="*/ 2882120 w 7467600"/>
              <a:gd name="connsiteY100" fmla="*/ 5064547 h 6858000"/>
              <a:gd name="connsiteX101" fmla="*/ 2793103 w 7467600"/>
              <a:gd name="connsiteY101" fmla="*/ 5039699 h 6858000"/>
              <a:gd name="connsiteX102" fmla="*/ 2770041 w 7467600"/>
              <a:gd name="connsiteY102" fmla="*/ 5033634 h 6858000"/>
              <a:gd name="connsiteX103" fmla="*/ 1979378 w 7467600"/>
              <a:gd name="connsiteY103" fmla="*/ 4769504 h 6858000"/>
              <a:gd name="connsiteX104" fmla="*/ 1927410 w 7467600"/>
              <a:gd name="connsiteY104" fmla="*/ 4716164 h 6858000"/>
              <a:gd name="connsiteX105" fmla="*/ 1959587 w 7467600"/>
              <a:gd name="connsiteY105" fmla="*/ 4728849 h 6858000"/>
              <a:gd name="connsiteX106" fmla="*/ 2777707 w 7467600"/>
              <a:gd name="connsiteY106" fmla="*/ 5003991 h 6858000"/>
              <a:gd name="connsiteX107" fmla="*/ 2800768 w 7467600"/>
              <a:gd name="connsiteY107" fmla="*/ 5010056 h 6858000"/>
              <a:gd name="connsiteX108" fmla="*/ 2879408 w 7467600"/>
              <a:gd name="connsiteY108" fmla="*/ 5031590 h 6858000"/>
              <a:gd name="connsiteX109" fmla="*/ 2862295 w 7467600"/>
              <a:gd name="connsiteY109" fmla="*/ 5022958 h 6858000"/>
              <a:gd name="connsiteX110" fmla="*/ 2813343 w 7467600"/>
              <a:gd name="connsiteY110" fmla="*/ 4998369 h 6858000"/>
              <a:gd name="connsiteX111" fmla="*/ 2646245 w 7467600"/>
              <a:gd name="connsiteY111" fmla="*/ 4930999 h 6858000"/>
              <a:gd name="connsiteX112" fmla="*/ 1999243 w 7467600"/>
              <a:gd name="connsiteY112" fmla="*/ 4730524 h 6858000"/>
              <a:gd name="connsiteX113" fmla="*/ 1979527 w 7467600"/>
              <a:gd name="connsiteY113" fmla="*/ 4726651 h 6858000"/>
              <a:gd name="connsiteX114" fmla="*/ 1927410 w 7467600"/>
              <a:gd name="connsiteY114" fmla="*/ 4716164 h 6858000"/>
              <a:gd name="connsiteX115" fmla="*/ 1997014 w 7467600"/>
              <a:gd name="connsiteY115" fmla="*/ 4698007 h 6858000"/>
              <a:gd name="connsiteX116" fmla="*/ 2005458 w 7467600"/>
              <a:gd name="connsiteY116" fmla="*/ 4699540 h 6858000"/>
              <a:gd name="connsiteX117" fmla="*/ 2657186 w 7467600"/>
              <a:gd name="connsiteY117" fmla="*/ 4901687 h 6858000"/>
              <a:gd name="connsiteX118" fmla="*/ 2826662 w 7467600"/>
              <a:gd name="connsiteY118" fmla="*/ 4970362 h 6858000"/>
              <a:gd name="connsiteX119" fmla="*/ 2876100 w 7467600"/>
              <a:gd name="connsiteY119" fmla="*/ 4995397 h 6858000"/>
              <a:gd name="connsiteX120" fmla="*/ 3042600 w 7467600"/>
              <a:gd name="connsiteY120" fmla="*/ 5059532 h 6858000"/>
              <a:gd name="connsiteX121" fmla="*/ 1997014 w 7467600"/>
              <a:gd name="connsiteY121" fmla="*/ 4698007 h 6858000"/>
              <a:gd name="connsiteX122" fmla="*/ 2305292 w 7467600"/>
              <a:gd name="connsiteY122" fmla="*/ 4219492 h 6858000"/>
              <a:gd name="connsiteX123" fmla="*/ 3360922 w 7467600"/>
              <a:gd name="connsiteY123" fmla="*/ 4529373 h 6858000"/>
              <a:gd name="connsiteX124" fmla="*/ 3492420 w 7467600"/>
              <a:gd name="connsiteY124" fmla="*/ 4510145 h 6858000"/>
              <a:gd name="connsiteX125" fmla="*/ 3364086 w 7467600"/>
              <a:gd name="connsiteY125" fmla="*/ 4480340 h 6858000"/>
              <a:gd name="connsiteX126" fmla="*/ 3225818 w 7467600"/>
              <a:gd name="connsiteY126" fmla="*/ 4411822 h 6858000"/>
              <a:gd name="connsiteX127" fmla="*/ 3129696 w 7467600"/>
              <a:gd name="connsiteY127" fmla="*/ 4360704 h 6858000"/>
              <a:gd name="connsiteX128" fmla="*/ 2814545 w 7467600"/>
              <a:gd name="connsiteY128" fmla="*/ 4282955 h 6858000"/>
              <a:gd name="connsiteX129" fmla="*/ 2305292 w 7467600"/>
              <a:gd name="connsiteY129" fmla="*/ 4219492 h 6858000"/>
              <a:gd name="connsiteX130" fmla="*/ 2626982 w 7467600"/>
              <a:gd name="connsiteY130" fmla="*/ 4206450 h 6858000"/>
              <a:gd name="connsiteX131" fmla="*/ 2490617 w 7467600"/>
              <a:gd name="connsiteY131" fmla="*/ 4206951 h 6858000"/>
              <a:gd name="connsiteX132" fmla="*/ 2819869 w 7467600"/>
              <a:gd name="connsiteY132" fmla="*/ 4252936 h 6858000"/>
              <a:gd name="connsiteX133" fmla="*/ 3143018 w 7467600"/>
              <a:gd name="connsiteY133" fmla="*/ 4332698 h 6858000"/>
              <a:gd name="connsiteX134" fmla="*/ 3241520 w 7467600"/>
              <a:gd name="connsiteY134" fmla="*/ 4385112 h 6858000"/>
              <a:gd name="connsiteX135" fmla="*/ 3374575 w 7467600"/>
              <a:gd name="connsiteY135" fmla="*/ 4451517 h 6858000"/>
              <a:gd name="connsiteX136" fmla="*/ 3505221 w 7467600"/>
              <a:gd name="connsiteY136" fmla="*/ 4480757 h 6858000"/>
              <a:gd name="connsiteX137" fmla="*/ 2626982 w 7467600"/>
              <a:gd name="connsiteY137" fmla="*/ 4206450 h 6858000"/>
              <a:gd name="connsiteX138" fmla="*/ 1310106 w 7467600"/>
              <a:gd name="connsiteY138" fmla="*/ 3943217 h 6858000"/>
              <a:gd name="connsiteX139" fmla="*/ 854994 w 7467600"/>
              <a:gd name="connsiteY139" fmla="*/ 4399136 h 6858000"/>
              <a:gd name="connsiteX140" fmla="*/ 742462 w 7467600"/>
              <a:gd name="connsiteY140" fmla="*/ 4594648 h 6858000"/>
              <a:gd name="connsiteX141" fmla="*/ 820602 w 7467600"/>
              <a:gd name="connsiteY141" fmla="*/ 4485915 h 6858000"/>
              <a:gd name="connsiteX142" fmla="*/ 878295 w 7467600"/>
              <a:gd name="connsiteY142" fmla="*/ 4403594 h 6858000"/>
              <a:gd name="connsiteX143" fmla="*/ 1240607 w 7467600"/>
              <a:gd name="connsiteY143" fmla="*/ 4010401 h 6858000"/>
              <a:gd name="connsiteX144" fmla="*/ 1310106 w 7467600"/>
              <a:gd name="connsiteY144" fmla="*/ 3943217 h 6858000"/>
              <a:gd name="connsiteX145" fmla="*/ 1423113 w 7467600"/>
              <a:gd name="connsiteY145" fmla="*/ 3874565 h 6858000"/>
              <a:gd name="connsiteX146" fmla="*/ 1260565 w 7467600"/>
              <a:gd name="connsiteY146" fmla="*/ 4031982 h 6858000"/>
              <a:gd name="connsiteX147" fmla="*/ 901900 w 7467600"/>
              <a:gd name="connsiteY147" fmla="*/ 4421236 h 6858000"/>
              <a:gd name="connsiteX148" fmla="*/ 845044 w 7467600"/>
              <a:gd name="connsiteY148" fmla="*/ 4502436 h 6858000"/>
              <a:gd name="connsiteX149" fmla="*/ 685926 w 7467600"/>
              <a:gd name="connsiteY149" fmla="*/ 4703069 h 6858000"/>
              <a:gd name="connsiteX150" fmla="*/ 684248 w 7467600"/>
              <a:gd name="connsiteY150" fmla="*/ 4706721 h 6858000"/>
              <a:gd name="connsiteX151" fmla="*/ 1423113 w 7467600"/>
              <a:gd name="connsiteY151" fmla="*/ 3874565 h 6858000"/>
              <a:gd name="connsiteX152" fmla="*/ 3316479 w 7467600"/>
              <a:gd name="connsiteY152" fmla="*/ 3872136 h 6858000"/>
              <a:gd name="connsiteX153" fmla="*/ 3546806 w 7467600"/>
              <a:gd name="connsiteY153" fmla="*/ 4356139 h 6858000"/>
              <a:gd name="connsiteX154" fmla="*/ 3364433 w 7467600"/>
              <a:gd name="connsiteY154" fmla="*/ 3953121 h 6858000"/>
              <a:gd name="connsiteX155" fmla="*/ 3316479 w 7467600"/>
              <a:gd name="connsiteY155" fmla="*/ 3872136 h 6858000"/>
              <a:gd name="connsiteX156" fmla="*/ 3291335 w 7467600"/>
              <a:gd name="connsiteY156" fmla="*/ 3767420 h 6858000"/>
              <a:gd name="connsiteX157" fmla="*/ 3390805 w 7467600"/>
              <a:gd name="connsiteY157" fmla="*/ 3937163 h 6858000"/>
              <a:gd name="connsiteX158" fmla="*/ 3579062 w 7467600"/>
              <a:gd name="connsiteY158" fmla="*/ 4359040 h 6858000"/>
              <a:gd name="connsiteX159" fmla="*/ 3467355 w 7467600"/>
              <a:gd name="connsiteY159" fmla="*/ 3988130 h 6858000"/>
              <a:gd name="connsiteX160" fmla="*/ 3310753 w 7467600"/>
              <a:gd name="connsiteY160" fmla="*/ 3787140 h 6858000"/>
              <a:gd name="connsiteX161" fmla="*/ 3291335 w 7467600"/>
              <a:gd name="connsiteY161" fmla="*/ 3767420 h 6858000"/>
              <a:gd name="connsiteX162" fmla="*/ 1635889 w 7467600"/>
              <a:gd name="connsiteY162" fmla="*/ 3709494 h 6858000"/>
              <a:gd name="connsiteX163" fmla="*/ 1634800 w 7467600"/>
              <a:gd name="connsiteY163" fmla="*/ 3731111 h 6858000"/>
              <a:gd name="connsiteX164" fmla="*/ 1635889 w 7467600"/>
              <a:gd name="connsiteY164" fmla="*/ 3709494 h 6858000"/>
              <a:gd name="connsiteX165" fmla="*/ 1510397 w 7467600"/>
              <a:gd name="connsiteY165" fmla="*/ 3684705 h 6858000"/>
              <a:gd name="connsiteX166" fmla="*/ 1146550 w 7467600"/>
              <a:gd name="connsiteY166" fmla="*/ 3802012 h 6858000"/>
              <a:gd name="connsiteX167" fmla="*/ 698834 w 7467600"/>
              <a:gd name="connsiteY167" fmla="*/ 3952272 h 6858000"/>
              <a:gd name="connsiteX168" fmla="*/ 34256 w 7467600"/>
              <a:gd name="connsiteY168" fmla="*/ 4347603 h 6858000"/>
              <a:gd name="connsiteX169" fmla="*/ 527241 w 7467600"/>
              <a:gd name="connsiteY169" fmla="*/ 4065078 h 6858000"/>
              <a:gd name="connsiteX170" fmla="*/ 1510397 w 7467600"/>
              <a:gd name="connsiteY170" fmla="*/ 3684705 h 6858000"/>
              <a:gd name="connsiteX171" fmla="*/ 1313114 w 7467600"/>
              <a:gd name="connsiteY171" fmla="*/ 3655216 h 6858000"/>
              <a:gd name="connsiteX172" fmla="*/ 1109304 w 7467600"/>
              <a:gd name="connsiteY172" fmla="*/ 3669030 h 6858000"/>
              <a:gd name="connsiteX173" fmla="*/ 8129 w 7467600"/>
              <a:gd name="connsiteY173" fmla="*/ 4330519 h 6858000"/>
              <a:gd name="connsiteX174" fmla="*/ 687572 w 7467600"/>
              <a:gd name="connsiteY174" fmla="*/ 3925629 h 6858000"/>
              <a:gd name="connsiteX175" fmla="*/ 1138365 w 7467600"/>
              <a:gd name="connsiteY175" fmla="*/ 3774515 h 6858000"/>
              <a:gd name="connsiteX176" fmla="*/ 1505579 w 7467600"/>
              <a:gd name="connsiteY176" fmla="*/ 3655526 h 6858000"/>
              <a:gd name="connsiteX177" fmla="*/ 1313114 w 7467600"/>
              <a:gd name="connsiteY177" fmla="*/ 3655216 h 6858000"/>
              <a:gd name="connsiteX178" fmla="*/ 3655073 w 7467600"/>
              <a:gd name="connsiteY178" fmla="*/ 3650884 h 6858000"/>
              <a:gd name="connsiteX179" fmla="*/ 3989938 w 7467600"/>
              <a:gd name="connsiteY179" fmla="*/ 3991685 h 6858000"/>
              <a:gd name="connsiteX180" fmla="*/ 4393907 w 7467600"/>
              <a:gd name="connsiteY180" fmla="*/ 4261258 h 6858000"/>
              <a:gd name="connsiteX181" fmla="*/ 4648051 w 7467600"/>
              <a:gd name="connsiteY181" fmla="*/ 4374051 h 6858000"/>
              <a:gd name="connsiteX182" fmla="*/ 4383389 w 7467600"/>
              <a:gd name="connsiteY182" fmla="*/ 4184369 h 6858000"/>
              <a:gd name="connsiteX183" fmla="*/ 4165508 w 7467600"/>
              <a:gd name="connsiteY183" fmla="*/ 4035196 h 6858000"/>
              <a:gd name="connsiteX184" fmla="*/ 4068162 w 7467600"/>
              <a:gd name="connsiteY184" fmla="*/ 3953394 h 6858000"/>
              <a:gd name="connsiteX185" fmla="*/ 3981416 w 7467600"/>
              <a:gd name="connsiteY185" fmla="*/ 3880482 h 6858000"/>
              <a:gd name="connsiteX186" fmla="*/ 3800147 w 7467600"/>
              <a:gd name="connsiteY186" fmla="*/ 3749872 h 6858000"/>
              <a:gd name="connsiteX187" fmla="*/ 3655073 w 7467600"/>
              <a:gd name="connsiteY187" fmla="*/ 3650884 h 6858000"/>
              <a:gd name="connsiteX188" fmla="*/ 3670252 w 7467600"/>
              <a:gd name="connsiteY188" fmla="*/ 3622798 h 6858000"/>
              <a:gd name="connsiteX189" fmla="*/ 3817258 w 7467600"/>
              <a:gd name="connsiteY189" fmla="*/ 3723577 h 6858000"/>
              <a:gd name="connsiteX190" fmla="*/ 4000461 w 7467600"/>
              <a:gd name="connsiteY190" fmla="*/ 3855966 h 6858000"/>
              <a:gd name="connsiteX191" fmla="*/ 4088180 w 7467600"/>
              <a:gd name="connsiteY191" fmla="*/ 3929774 h 6858000"/>
              <a:gd name="connsiteX192" fmla="*/ 4184555 w 7467600"/>
              <a:gd name="connsiteY192" fmla="*/ 4010683 h 6858000"/>
              <a:gd name="connsiteX193" fmla="*/ 4399563 w 7467600"/>
              <a:gd name="connsiteY193" fmla="*/ 4158106 h 6858000"/>
              <a:gd name="connsiteX194" fmla="*/ 4684469 w 7467600"/>
              <a:gd name="connsiteY194" fmla="*/ 4364680 h 6858000"/>
              <a:gd name="connsiteX195" fmla="*/ 4690271 w 7467600"/>
              <a:gd name="connsiteY195" fmla="*/ 4370034 h 6858000"/>
              <a:gd name="connsiteX196" fmla="*/ 4136093 w 7467600"/>
              <a:gd name="connsiteY196" fmla="*/ 3858466 h 6858000"/>
              <a:gd name="connsiteX197" fmla="*/ 3670252 w 7467600"/>
              <a:gd name="connsiteY197" fmla="*/ 3622798 h 6858000"/>
              <a:gd name="connsiteX198" fmla="*/ 4440129 w 7467600"/>
              <a:gd name="connsiteY198" fmla="*/ 3448571 h 6858000"/>
              <a:gd name="connsiteX199" fmla="*/ 4856525 w 7467600"/>
              <a:gd name="connsiteY199" fmla="*/ 3915351 h 6858000"/>
              <a:gd name="connsiteX200" fmla="*/ 5059055 w 7467600"/>
              <a:gd name="connsiteY200" fmla="*/ 4108918 h 6858000"/>
              <a:gd name="connsiteX201" fmla="*/ 5290070 w 7467600"/>
              <a:gd name="connsiteY201" fmla="*/ 4263619 h 6858000"/>
              <a:gd name="connsiteX202" fmla="*/ 4834991 w 7467600"/>
              <a:gd name="connsiteY202" fmla="*/ 3830985 h 6858000"/>
              <a:gd name="connsiteX203" fmla="*/ 4440129 w 7467600"/>
              <a:gd name="connsiteY203" fmla="*/ 3448571 h 6858000"/>
              <a:gd name="connsiteX204" fmla="*/ 4441737 w 7467600"/>
              <a:gd name="connsiteY204" fmla="*/ 3399734 h 6858000"/>
              <a:gd name="connsiteX205" fmla="*/ 4431236 w 7467600"/>
              <a:gd name="connsiteY205" fmla="*/ 3400954 h 6858000"/>
              <a:gd name="connsiteX206" fmla="*/ 4557150 w 7467600"/>
              <a:gd name="connsiteY206" fmla="*/ 3510023 h 6858000"/>
              <a:gd name="connsiteX207" fmla="*/ 4856936 w 7467600"/>
              <a:gd name="connsiteY207" fmla="*/ 3809146 h 6858000"/>
              <a:gd name="connsiteX208" fmla="*/ 5111996 w 7467600"/>
              <a:gd name="connsiteY208" fmla="*/ 4065759 h 6858000"/>
              <a:gd name="connsiteX209" fmla="*/ 5388878 w 7467600"/>
              <a:gd name="connsiteY209" fmla="*/ 4300185 h 6858000"/>
              <a:gd name="connsiteX210" fmla="*/ 5425556 w 7467600"/>
              <a:gd name="connsiteY210" fmla="*/ 4308967 h 6858000"/>
              <a:gd name="connsiteX211" fmla="*/ 4943646 w 7467600"/>
              <a:gd name="connsiteY211" fmla="*/ 3822916 h 6858000"/>
              <a:gd name="connsiteX212" fmla="*/ 4594837 w 7467600"/>
              <a:gd name="connsiteY212" fmla="*/ 3532274 h 6858000"/>
              <a:gd name="connsiteX213" fmla="*/ 4441737 w 7467600"/>
              <a:gd name="connsiteY213" fmla="*/ 3399734 h 6858000"/>
              <a:gd name="connsiteX214" fmla="*/ 5425834 w 7467600"/>
              <a:gd name="connsiteY214" fmla="*/ 3162785 h 6858000"/>
              <a:gd name="connsiteX215" fmla="*/ 5401644 w 7467600"/>
              <a:gd name="connsiteY215" fmla="*/ 3617847 h 6858000"/>
              <a:gd name="connsiteX216" fmla="*/ 5467256 w 7467600"/>
              <a:gd name="connsiteY216" fmla="*/ 4175494 h 6858000"/>
              <a:gd name="connsiteX217" fmla="*/ 5448069 w 7467600"/>
              <a:gd name="connsiteY217" fmla="*/ 3567554 h 6858000"/>
              <a:gd name="connsiteX218" fmla="*/ 5425834 w 7467600"/>
              <a:gd name="connsiteY218" fmla="*/ 3162785 h 6858000"/>
              <a:gd name="connsiteX219" fmla="*/ 1318687 w 7467600"/>
              <a:gd name="connsiteY219" fmla="*/ 3113840 h 6858000"/>
              <a:gd name="connsiteX220" fmla="*/ 1066793 w 7467600"/>
              <a:gd name="connsiteY220" fmla="*/ 3212171 h 6858000"/>
              <a:gd name="connsiteX221" fmla="*/ 993319 w 7467600"/>
              <a:gd name="connsiteY221" fmla="*/ 3247648 h 6858000"/>
              <a:gd name="connsiteX222" fmla="*/ 853081 w 7467600"/>
              <a:gd name="connsiteY222" fmla="*/ 3312410 h 6858000"/>
              <a:gd name="connsiteX223" fmla="*/ 805957 w 7467600"/>
              <a:gd name="connsiteY223" fmla="*/ 3330443 h 6858000"/>
              <a:gd name="connsiteX224" fmla="*/ 1318687 w 7467600"/>
              <a:gd name="connsiteY224" fmla="*/ 3113840 h 6858000"/>
              <a:gd name="connsiteX225" fmla="*/ 5453702 w 7467600"/>
              <a:gd name="connsiteY225" fmla="*/ 3090882 h 6858000"/>
              <a:gd name="connsiteX226" fmla="*/ 5480135 w 7467600"/>
              <a:gd name="connsiteY226" fmla="*/ 3565802 h 6858000"/>
              <a:gd name="connsiteX227" fmla="*/ 5499023 w 7467600"/>
              <a:gd name="connsiteY227" fmla="*/ 4166310 h 6858000"/>
              <a:gd name="connsiteX228" fmla="*/ 5547022 w 7467600"/>
              <a:gd name="connsiteY228" fmla="*/ 3607838 h 6858000"/>
              <a:gd name="connsiteX229" fmla="*/ 5515964 w 7467600"/>
              <a:gd name="connsiteY229" fmla="*/ 3378541 h 6858000"/>
              <a:gd name="connsiteX230" fmla="*/ 5453702 w 7467600"/>
              <a:gd name="connsiteY230" fmla="*/ 3090882 h 6858000"/>
              <a:gd name="connsiteX231" fmla="*/ 1238695 w 7467600"/>
              <a:gd name="connsiteY231" fmla="*/ 3076820 h 6858000"/>
              <a:gd name="connsiteX232" fmla="*/ 716371 w 7467600"/>
              <a:gd name="connsiteY232" fmla="*/ 3293249 h 6858000"/>
              <a:gd name="connsiteX233" fmla="*/ 579522 w 7467600"/>
              <a:gd name="connsiteY233" fmla="*/ 3371759 h 6858000"/>
              <a:gd name="connsiteX234" fmla="*/ 600288 w 7467600"/>
              <a:gd name="connsiteY234" fmla="*/ 3365555 h 6858000"/>
              <a:gd name="connsiteX235" fmla="*/ 840692 w 7467600"/>
              <a:gd name="connsiteY235" fmla="*/ 3284921 h 6858000"/>
              <a:gd name="connsiteX236" fmla="*/ 979248 w 7467600"/>
              <a:gd name="connsiteY236" fmla="*/ 3221003 h 6858000"/>
              <a:gd name="connsiteX237" fmla="*/ 1053282 w 7467600"/>
              <a:gd name="connsiteY237" fmla="*/ 3185247 h 6858000"/>
              <a:gd name="connsiteX238" fmla="*/ 1320603 w 7467600"/>
              <a:gd name="connsiteY238" fmla="*/ 3081281 h 6858000"/>
              <a:gd name="connsiteX239" fmla="*/ 1238695 w 7467600"/>
              <a:gd name="connsiteY239" fmla="*/ 3076820 h 6858000"/>
              <a:gd name="connsiteX240" fmla="*/ 5425627 w 7467600"/>
              <a:gd name="connsiteY240" fmla="*/ 2954192 h 6858000"/>
              <a:gd name="connsiteX241" fmla="*/ 5470770 w 7467600"/>
              <a:gd name="connsiteY241" fmla="*/ 3005435 h 6858000"/>
              <a:gd name="connsiteX242" fmla="*/ 5519779 w 7467600"/>
              <a:gd name="connsiteY242" fmla="*/ 4359223 h 6858000"/>
              <a:gd name="connsiteX243" fmla="*/ 5520293 w 7467600"/>
              <a:gd name="connsiteY243" fmla="*/ 4360602 h 6858000"/>
              <a:gd name="connsiteX244" fmla="*/ 5767221 w 7467600"/>
              <a:gd name="connsiteY244" fmla="*/ 4665564 h 6858000"/>
              <a:gd name="connsiteX245" fmla="*/ 6937169 w 7467600"/>
              <a:gd name="connsiteY245" fmla="*/ 4815941 h 6858000"/>
              <a:gd name="connsiteX246" fmla="*/ 6953922 w 7467600"/>
              <a:gd name="connsiteY246" fmla="*/ 4890068 h 6858000"/>
              <a:gd name="connsiteX247" fmla="*/ 6071359 w 7467600"/>
              <a:gd name="connsiteY247" fmla="*/ 4770770 h 6858000"/>
              <a:gd name="connsiteX248" fmla="*/ 6038839 w 7467600"/>
              <a:gd name="connsiteY248" fmla="*/ 4764474 h 6858000"/>
              <a:gd name="connsiteX249" fmla="*/ 6038706 w 7467600"/>
              <a:gd name="connsiteY249" fmla="*/ 4763847 h 6858000"/>
              <a:gd name="connsiteX250" fmla="*/ 6037784 w 7467600"/>
              <a:gd name="connsiteY250" fmla="*/ 4764270 h 6858000"/>
              <a:gd name="connsiteX251" fmla="*/ 6038839 w 7467600"/>
              <a:gd name="connsiteY251" fmla="*/ 4764474 h 6858000"/>
              <a:gd name="connsiteX252" fmla="*/ 6040338 w 7467600"/>
              <a:gd name="connsiteY252" fmla="*/ 4771418 h 6858000"/>
              <a:gd name="connsiteX253" fmla="*/ 6024488 w 7467600"/>
              <a:gd name="connsiteY253" fmla="*/ 4809903 h 6858000"/>
              <a:gd name="connsiteX254" fmla="*/ 5599771 w 7467600"/>
              <a:gd name="connsiteY254" fmla="*/ 5509652 h 6858000"/>
              <a:gd name="connsiteX255" fmla="*/ 5548843 w 7467600"/>
              <a:gd name="connsiteY255" fmla="*/ 5563845 h 6858000"/>
              <a:gd name="connsiteX256" fmla="*/ 5940952 w 7467600"/>
              <a:gd name="connsiteY256" fmla="*/ 6250028 h 6858000"/>
              <a:gd name="connsiteX257" fmla="*/ 6043441 w 7467600"/>
              <a:gd name="connsiteY257" fmla="*/ 6665847 h 6858000"/>
              <a:gd name="connsiteX258" fmla="*/ 6093432 w 7467600"/>
              <a:gd name="connsiteY258" fmla="*/ 6858000 h 6858000"/>
              <a:gd name="connsiteX259" fmla="*/ 6034344 w 7467600"/>
              <a:gd name="connsiteY259" fmla="*/ 6858000 h 6858000"/>
              <a:gd name="connsiteX260" fmla="*/ 6026679 w 7467600"/>
              <a:gd name="connsiteY260" fmla="*/ 6836959 h 6858000"/>
              <a:gd name="connsiteX261" fmla="*/ 5800441 w 7467600"/>
              <a:gd name="connsiteY261" fmla="*/ 6335286 h 6858000"/>
              <a:gd name="connsiteX262" fmla="*/ 5526562 w 7467600"/>
              <a:gd name="connsiteY262" fmla="*/ 5705388 h 6858000"/>
              <a:gd name="connsiteX263" fmla="*/ 5519640 w 7467600"/>
              <a:gd name="connsiteY263" fmla="*/ 5683774 h 6858000"/>
              <a:gd name="connsiteX264" fmla="*/ 5844559 w 7467600"/>
              <a:gd name="connsiteY264" fmla="*/ 6553349 h 6858000"/>
              <a:gd name="connsiteX265" fmla="*/ 5975994 w 7467600"/>
              <a:gd name="connsiteY265" fmla="*/ 6858000 h 6858000"/>
              <a:gd name="connsiteX266" fmla="*/ 5898547 w 7467600"/>
              <a:gd name="connsiteY266" fmla="*/ 6858000 h 6858000"/>
              <a:gd name="connsiteX267" fmla="*/ 5682041 w 7467600"/>
              <a:gd name="connsiteY267" fmla="*/ 6355860 h 6858000"/>
              <a:gd name="connsiteX268" fmla="*/ 5461758 w 7467600"/>
              <a:gd name="connsiteY268" fmla="*/ 5820220 h 6858000"/>
              <a:gd name="connsiteX269" fmla="*/ 5237282 w 7467600"/>
              <a:gd name="connsiteY269" fmla="*/ 6579086 h 6858000"/>
              <a:gd name="connsiteX270" fmla="*/ 5115009 w 7467600"/>
              <a:gd name="connsiteY270" fmla="*/ 6858000 h 6858000"/>
              <a:gd name="connsiteX271" fmla="*/ 5028074 w 7467600"/>
              <a:gd name="connsiteY271" fmla="*/ 6858000 h 6858000"/>
              <a:gd name="connsiteX272" fmla="*/ 5079508 w 7467600"/>
              <a:gd name="connsiteY272" fmla="*/ 6749074 h 6858000"/>
              <a:gd name="connsiteX273" fmla="*/ 5371846 w 7467600"/>
              <a:gd name="connsiteY273" fmla="*/ 5924413 h 6858000"/>
              <a:gd name="connsiteX274" fmla="*/ 5270512 w 7467600"/>
              <a:gd name="connsiteY274" fmla="*/ 6138975 h 6858000"/>
              <a:gd name="connsiteX275" fmla="*/ 5062409 w 7467600"/>
              <a:gd name="connsiteY275" fmla="*/ 6653544 h 6858000"/>
              <a:gd name="connsiteX276" fmla="*/ 5036628 w 7467600"/>
              <a:gd name="connsiteY276" fmla="*/ 6754247 h 6858000"/>
              <a:gd name="connsiteX277" fmla="*/ 5009112 w 7467600"/>
              <a:gd name="connsiteY277" fmla="*/ 6858000 h 6858000"/>
              <a:gd name="connsiteX278" fmla="*/ 4976679 w 7467600"/>
              <a:gd name="connsiteY278" fmla="*/ 6858000 h 6858000"/>
              <a:gd name="connsiteX279" fmla="*/ 5006537 w 7467600"/>
              <a:gd name="connsiteY279" fmla="*/ 6747068 h 6858000"/>
              <a:gd name="connsiteX280" fmla="*/ 5032723 w 7467600"/>
              <a:gd name="connsiteY280" fmla="*/ 6644957 h 6858000"/>
              <a:gd name="connsiteX281" fmla="*/ 5242949 w 7467600"/>
              <a:gd name="connsiteY281" fmla="*/ 6125175 h 6858000"/>
              <a:gd name="connsiteX282" fmla="*/ 5286321 w 7467600"/>
              <a:gd name="connsiteY282" fmla="*/ 6033555 h 6858000"/>
              <a:gd name="connsiteX283" fmla="*/ 5008210 w 7467600"/>
              <a:gd name="connsiteY283" fmla="*/ 6649194 h 6858000"/>
              <a:gd name="connsiteX284" fmla="*/ 4986321 w 7467600"/>
              <a:gd name="connsiteY284" fmla="*/ 6765687 h 6858000"/>
              <a:gd name="connsiteX285" fmla="*/ 4973474 w 7467600"/>
              <a:gd name="connsiteY285" fmla="*/ 6858000 h 6858000"/>
              <a:gd name="connsiteX286" fmla="*/ 4907178 w 7467600"/>
              <a:gd name="connsiteY286" fmla="*/ 6858000 h 6858000"/>
              <a:gd name="connsiteX287" fmla="*/ 4910810 w 7467600"/>
              <a:gd name="connsiteY287" fmla="*/ 6829660 h 6858000"/>
              <a:gd name="connsiteX288" fmla="*/ 4987461 w 7467600"/>
              <a:gd name="connsiteY288" fmla="*/ 6432994 h 6858000"/>
              <a:gd name="connsiteX289" fmla="*/ 5179262 w 7467600"/>
              <a:gd name="connsiteY289" fmla="*/ 6035044 h 6858000"/>
              <a:gd name="connsiteX290" fmla="*/ 4689678 w 7467600"/>
              <a:gd name="connsiteY290" fmla="*/ 6440241 h 6858000"/>
              <a:gd name="connsiteX291" fmla="*/ 4477543 w 7467600"/>
              <a:gd name="connsiteY291" fmla="*/ 6674836 h 6858000"/>
              <a:gd name="connsiteX292" fmla="*/ 4329957 w 7467600"/>
              <a:gd name="connsiteY292" fmla="*/ 6858000 h 6858000"/>
              <a:gd name="connsiteX293" fmla="*/ 4218595 w 7467600"/>
              <a:gd name="connsiteY293" fmla="*/ 6858000 h 6858000"/>
              <a:gd name="connsiteX294" fmla="*/ 4368888 w 7467600"/>
              <a:gd name="connsiteY294" fmla="*/ 6668412 h 6858000"/>
              <a:gd name="connsiteX295" fmla="*/ 4563091 w 7467600"/>
              <a:gd name="connsiteY295" fmla="*/ 6442508 h 6858000"/>
              <a:gd name="connsiteX296" fmla="*/ 5387324 w 7467600"/>
              <a:gd name="connsiteY296" fmla="*/ 5705830 h 6858000"/>
              <a:gd name="connsiteX297" fmla="*/ 5073620 w 7467600"/>
              <a:gd name="connsiteY297" fmla="*/ 5955437 h 6858000"/>
              <a:gd name="connsiteX298" fmla="*/ 4689789 w 7467600"/>
              <a:gd name="connsiteY298" fmla="*/ 6268382 h 6858000"/>
              <a:gd name="connsiteX299" fmla="*/ 4418722 w 7467600"/>
              <a:gd name="connsiteY299" fmla="*/ 6570886 h 6858000"/>
              <a:gd name="connsiteX300" fmla="*/ 4214944 w 7467600"/>
              <a:gd name="connsiteY300" fmla="*/ 6858000 h 6858000"/>
              <a:gd name="connsiteX301" fmla="*/ 4177898 w 7467600"/>
              <a:gd name="connsiteY301" fmla="*/ 6858000 h 6858000"/>
              <a:gd name="connsiteX302" fmla="*/ 4391597 w 7467600"/>
              <a:gd name="connsiteY302" fmla="*/ 6556370 h 6858000"/>
              <a:gd name="connsiteX303" fmla="*/ 4668889 w 7467600"/>
              <a:gd name="connsiteY303" fmla="*/ 6246399 h 6858000"/>
              <a:gd name="connsiteX304" fmla="*/ 5055427 w 7467600"/>
              <a:gd name="connsiteY304" fmla="*/ 5931476 h 6858000"/>
              <a:gd name="connsiteX305" fmla="*/ 5371814 w 7467600"/>
              <a:gd name="connsiteY305" fmla="*/ 5678975 h 6858000"/>
              <a:gd name="connsiteX306" fmla="*/ 4987918 w 7467600"/>
              <a:gd name="connsiteY306" fmla="*/ 5838701 h 6858000"/>
              <a:gd name="connsiteX307" fmla="*/ 4317146 w 7467600"/>
              <a:gd name="connsiteY307" fmla="*/ 6587716 h 6858000"/>
              <a:gd name="connsiteX308" fmla="*/ 4171627 w 7467600"/>
              <a:gd name="connsiteY308" fmla="*/ 6858000 h 6858000"/>
              <a:gd name="connsiteX309" fmla="*/ 4081585 w 7467600"/>
              <a:gd name="connsiteY309" fmla="*/ 6858000 h 6858000"/>
              <a:gd name="connsiteX310" fmla="*/ 4238603 w 7467600"/>
              <a:gd name="connsiteY310" fmla="*/ 6559341 h 6858000"/>
              <a:gd name="connsiteX311" fmla="*/ 4778333 w 7467600"/>
              <a:gd name="connsiteY311" fmla="*/ 5873626 h 6858000"/>
              <a:gd name="connsiteX312" fmla="*/ 5414185 w 7467600"/>
              <a:gd name="connsiteY312" fmla="*/ 5573882 h 6858000"/>
              <a:gd name="connsiteX313" fmla="*/ 5959648 w 7467600"/>
              <a:gd name="connsiteY313" fmla="*/ 4760797 h 6858000"/>
              <a:gd name="connsiteX314" fmla="*/ 5355019 w 7467600"/>
              <a:gd name="connsiteY314" fmla="*/ 4734672 h 6858000"/>
              <a:gd name="connsiteX315" fmla="*/ 5083565 w 7467600"/>
              <a:gd name="connsiteY315" fmla="*/ 5179121 h 6858000"/>
              <a:gd name="connsiteX316" fmla="*/ 4713577 w 7467600"/>
              <a:gd name="connsiteY316" fmla="*/ 5616803 h 6858000"/>
              <a:gd name="connsiteX317" fmla="*/ 3989559 w 7467600"/>
              <a:gd name="connsiteY317" fmla="*/ 6145945 h 6858000"/>
              <a:gd name="connsiteX318" fmla="*/ 3939824 w 7467600"/>
              <a:gd name="connsiteY318" fmla="*/ 6066900 h 6858000"/>
              <a:gd name="connsiteX319" fmla="*/ 4584537 w 7467600"/>
              <a:gd name="connsiteY319" fmla="*/ 5324826 h 6858000"/>
              <a:gd name="connsiteX320" fmla="*/ 5037105 w 7467600"/>
              <a:gd name="connsiteY320" fmla="*/ 5088765 h 6858000"/>
              <a:gd name="connsiteX321" fmla="*/ 5039930 w 7467600"/>
              <a:gd name="connsiteY321" fmla="*/ 5089585 h 6858000"/>
              <a:gd name="connsiteX322" fmla="*/ 5263764 w 7467600"/>
              <a:gd name="connsiteY322" fmla="*/ 4735525 h 6858000"/>
              <a:gd name="connsiteX323" fmla="*/ 4086300 w 7467600"/>
              <a:gd name="connsiteY323" fmla="*/ 4884599 h 6858000"/>
              <a:gd name="connsiteX324" fmla="*/ 4085485 w 7467600"/>
              <a:gd name="connsiteY324" fmla="*/ 4899070 h 6858000"/>
              <a:gd name="connsiteX325" fmla="*/ 3871915 w 7467600"/>
              <a:gd name="connsiteY325" fmla="*/ 5253645 h 6858000"/>
              <a:gd name="connsiteX326" fmla="*/ 3799374 w 7467600"/>
              <a:gd name="connsiteY326" fmla="*/ 5466127 h 6858000"/>
              <a:gd name="connsiteX327" fmla="*/ 3498850 w 7467600"/>
              <a:gd name="connsiteY327" fmla="*/ 6661888 h 6858000"/>
              <a:gd name="connsiteX328" fmla="*/ 3399216 w 7467600"/>
              <a:gd name="connsiteY328" fmla="*/ 6858000 h 6858000"/>
              <a:gd name="connsiteX329" fmla="*/ 3303688 w 7467600"/>
              <a:gd name="connsiteY329" fmla="*/ 6858000 h 6858000"/>
              <a:gd name="connsiteX330" fmla="*/ 3391774 w 7467600"/>
              <a:gd name="connsiteY330" fmla="*/ 6697181 h 6858000"/>
              <a:gd name="connsiteX331" fmla="*/ 3735540 w 7467600"/>
              <a:gd name="connsiteY331" fmla="*/ 5546923 h 6858000"/>
              <a:gd name="connsiteX332" fmla="*/ 3729438 w 7467600"/>
              <a:gd name="connsiteY332" fmla="*/ 5569058 h 6858000"/>
              <a:gd name="connsiteX333" fmla="*/ 3707782 w 7467600"/>
              <a:gd name="connsiteY333" fmla="*/ 5644908 h 6858000"/>
              <a:gd name="connsiteX334" fmla="*/ 3583827 w 7467600"/>
              <a:gd name="connsiteY334" fmla="*/ 6039215 h 6858000"/>
              <a:gd name="connsiteX335" fmla="*/ 3547861 w 7467600"/>
              <a:gd name="connsiteY335" fmla="*/ 6129609 h 6858000"/>
              <a:gd name="connsiteX336" fmla="*/ 3490905 w 7467600"/>
              <a:gd name="connsiteY336" fmla="*/ 6277660 h 6858000"/>
              <a:gd name="connsiteX337" fmla="*/ 3455859 w 7467600"/>
              <a:gd name="connsiteY337" fmla="*/ 6391301 h 6858000"/>
              <a:gd name="connsiteX338" fmla="*/ 3429112 w 7467600"/>
              <a:gd name="connsiteY338" fmla="*/ 6479469 h 6858000"/>
              <a:gd name="connsiteX339" fmla="*/ 3304862 w 7467600"/>
              <a:gd name="connsiteY339" fmla="*/ 6796476 h 6858000"/>
              <a:gd name="connsiteX340" fmla="*/ 3276071 w 7467600"/>
              <a:gd name="connsiteY340" fmla="*/ 6858000 h 6858000"/>
              <a:gd name="connsiteX341" fmla="*/ 3240805 w 7467600"/>
              <a:gd name="connsiteY341" fmla="*/ 6858000 h 6858000"/>
              <a:gd name="connsiteX342" fmla="*/ 3275917 w 7467600"/>
              <a:gd name="connsiteY342" fmla="*/ 6783192 h 6858000"/>
              <a:gd name="connsiteX343" fmla="*/ 3399358 w 7467600"/>
              <a:gd name="connsiteY343" fmla="*/ 6469011 h 6858000"/>
              <a:gd name="connsiteX344" fmla="*/ 3425650 w 7467600"/>
              <a:gd name="connsiteY344" fmla="*/ 6381333 h 6858000"/>
              <a:gd name="connsiteX345" fmla="*/ 3460661 w 7467600"/>
              <a:gd name="connsiteY345" fmla="*/ 6266763 h 6858000"/>
              <a:gd name="connsiteX346" fmla="*/ 3518021 w 7467600"/>
              <a:gd name="connsiteY346" fmla="*/ 6117298 h 6858000"/>
              <a:gd name="connsiteX347" fmla="*/ 3554035 w 7467600"/>
              <a:gd name="connsiteY347" fmla="*/ 6027832 h 6858000"/>
              <a:gd name="connsiteX348" fmla="*/ 3677174 w 7467600"/>
              <a:gd name="connsiteY348" fmla="*/ 5636351 h 6858000"/>
              <a:gd name="connsiteX349" fmla="*/ 3698819 w 7467600"/>
              <a:gd name="connsiteY349" fmla="*/ 5560503 h 6858000"/>
              <a:gd name="connsiteX350" fmla="*/ 3702094 w 7467600"/>
              <a:gd name="connsiteY350" fmla="*/ 5549194 h 6858000"/>
              <a:gd name="connsiteX351" fmla="*/ 3398355 w 7467600"/>
              <a:gd name="connsiteY351" fmla="*/ 6094603 h 6858000"/>
              <a:gd name="connsiteX352" fmla="*/ 3193941 w 7467600"/>
              <a:gd name="connsiteY352" fmla="*/ 6798775 h 6858000"/>
              <a:gd name="connsiteX353" fmla="*/ 3184140 w 7467600"/>
              <a:gd name="connsiteY353" fmla="*/ 6858000 h 6858000"/>
              <a:gd name="connsiteX354" fmla="*/ 3099978 w 7467600"/>
              <a:gd name="connsiteY354" fmla="*/ 6858000 h 6858000"/>
              <a:gd name="connsiteX355" fmla="*/ 3101556 w 7467600"/>
              <a:gd name="connsiteY355" fmla="*/ 6843337 h 6858000"/>
              <a:gd name="connsiteX356" fmla="*/ 3370162 w 7467600"/>
              <a:gd name="connsiteY356" fmla="*/ 5785550 h 6858000"/>
              <a:gd name="connsiteX357" fmla="*/ 3746477 w 7467600"/>
              <a:gd name="connsiteY357" fmla="*/ 5377889 h 6858000"/>
              <a:gd name="connsiteX358" fmla="*/ 3863399 w 7467600"/>
              <a:gd name="connsiteY358" fmla="*/ 5087257 h 6858000"/>
              <a:gd name="connsiteX359" fmla="*/ 3968712 w 7467600"/>
              <a:gd name="connsiteY359" fmla="*/ 4913989 h 6858000"/>
              <a:gd name="connsiteX360" fmla="*/ 2792390 w 7467600"/>
              <a:gd name="connsiteY360" fmla="*/ 5382974 h 6858000"/>
              <a:gd name="connsiteX361" fmla="*/ 2714982 w 7467600"/>
              <a:gd name="connsiteY361" fmla="*/ 5427051 h 6858000"/>
              <a:gd name="connsiteX362" fmla="*/ 2813361 w 7467600"/>
              <a:gd name="connsiteY362" fmla="*/ 6023912 h 6858000"/>
              <a:gd name="connsiteX363" fmla="*/ 2688430 w 7467600"/>
              <a:gd name="connsiteY363" fmla="*/ 6801564 h 6858000"/>
              <a:gd name="connsiteX364" fmla="*/ 2629626 w 7467600"/>
              <a:gd name="connsiteY364" fmla="*/ 6763394 h 6858000"/>
              <a:gd name="connsiteX365" fmla="*/ 2565328 w 7467600"/>
              <a:gd name="connsiteY365" fmla="*/ 5516399 h 6858000"/>
              <a:gd name="connsiteX366" fmla="*/ 1922999 w 7467600"/>
              <a:gd name="connsiteY366" fmla="*/ 5980343 h 6858000"/>
              <a:gd name="connsiteX367" fmla="*/ 1950261 w 7467600"/>
              <a:gd name="connsiteY367" fmla="*/ 6405858 h 6858000"/>
              <a:gd name="connsiteX368" fmla="*/ 2365554 w 7467600"/>
              <a:gd name="connsiteY368" fmla="*/ 6759107 h 6858000"/>
              <a:gd name="connsiteX369" fmla="*/ 2424142 w 7467600"/>
              <a:gd name="connsiteY369" fmla="*/ 6858000 h 6858000"/>
              <a:gd name="connsiteX370" fmla="*/ 2395994 w 7467600"/>
              <a:gd name="connsiteY370" fmla="*/ 6858000 h 6858000"/>
              <a:gd name="connsiteX371" fmla="*/ 2392863 w 7467600"/>
              <a:gd name="connsiteY371" fmla="*/ 6852964 h 6858000"/>
              <a:gd name="connsiteX372" fmla="*/ 2017589 w 7467600"/>
              <a:gd name="connsiteY372" fmla="*/ 6493982 h 6858000"/>
              <a:gd name="connsiteX373" fmla="*/ 2147336 w 7467600"/>
              <a:gd name="connsiteY373" fmla="*/ 6594052 h 6858000"/>
              <a:gd name="connsiteX374" fmla="*/ 2207047 w 7467600"/>
              <a:gd name="connsiteY374" fmla="*/ 6654540 h 6858000"/>
              <a:gd name="connsiteX375" fmla="*/ 2299106 w 7467600"/>
              <a:gd name="connsiteY375" fmla="*/ 6778931 h 6858000"/>
              <a:gd name="connsiteX376" fmla="*/ 2314430 w 7467600"/>
              <a:gd name="connsiteY376" fmla="*/ 6801144 h 6858000"/>
              <a:gd name="connsiteX377" fmla="*/ 2352406 w 7467600"/>
              <a:gd name="connsiteY377" fmla="*/ 6858000 h 6858000"/>
              <a:gd name="connsiteX378" fmla="*/ 2314492 w 7467600"/>
              <a:gd name="connsiteY378" fmla="*/ 6858000 h 6858000"/>
              <a:gd name="connsiteX379" fmla="*/ 2288095 w 7467600"/>
              <a:gd name="connsiteY379" fmla="*/ 6818030 h 6858000"/>
              <a:gd name="connsiteX380" fmla="*/ 2272768 w 7467600"/>
              <a:gd name="connsiteY380" fmla="*/ 6795822 h 6858000"/>
              <a:gd name="connsiteX381" fmla="*/ 2182715 w 7467600"/>
              <a:gd name="connsiteY381" fmla="*/ 6675071 h 6858000"/>
              <a:gd name="connsiteX382" fmla="*/ 2032061 w 7467600"/>
              <a:gd name="connsiteY382" fmla="*/ 6541380 h 6858000"/>
              <a:gd name="connsiteX383" fmla="*/ 2257220 w 7467600"/>
              <a:gd name="connsiteY383" fmla="*/ 6826257 h 6858000"/>
              <a:gd name="connsiteX384" fmla="*/ 2281324 w 7467600"/>
              <a:gd name="connsiteY384" fmla="*/ 6858000 h 6858000"/>
              <a:gd name="connsiteX385" fmla="*/ 2242860 w 7467600"/>
              <a:gd name="connsiteY385" fmla="*/ 6858000 h 6858000"/>
              <a:gd name="connsiteX386" fmla="*/ 2232818 w 7467600"/>
              <a:gd name="connsiteY386" fmla="*/ 6844926 h 6858000"/>
              <a:gd name="connsiteX387" fmla="*/ 1990172 w 7467600"/>
              <a:gd name="connsiteY387" fmla="*/ 6542121 h 6858000"/>
              <a:gd name="connsiteX388" fmla="*/ 2124090 w 7467600"/>
              <a:gd name="connsiteY388" fmla="*/ 6761017 h 6858000"/>
              <a:gd name="connsiteX389" fmla="*/ 2200380 w 7467600"/>
              <a:gd name="connsiteY389" fmla="*/ 6858000 h 6858000"/>
              <a:gd name="connsiteX390" fmla="*/ 2147507 w 7467600"/>
              <a:gd name="connsiteY390" fmla="*/ 6858000 h 6858000"/>
              <a:gd name="connsiteX391" fmla="*/ 2070668 w 7467600"/>
              <a:gd name="connsiteY391" fmla="*/ 6761520 h 6858000"/>
              <a:gd name="connsiteX392" fmla="*/ 1975142 w 7467600"/>
              <a:gd name="connsiteY392" fmla="*/ 6585570 h 6858000"/>
              <a:gd name="connsiteX393" fmla="*/ 2050035 w 7467600"/>
              <a:gd name="connsiteY393" fmla="*/ 6813345 h 6858000"/>
              <a:gd name="connsiteX394" fmla="*/ 2063025 w 7467600"/>
              <a:gd name="connsiteY394" fmla="*/ 6858000 h 6858000"/>
              <a:gd name="connsiteX395" fmla="*/ 2021675 w 7467600"/>
              <a:gd name="connsiteY395" fmla="*/ 6858000 h 6858000"/>
              <a:gd name="connsiteX396" fmla="*/ 2019308 w 7467600"/>
              <a:gd name="connsiteY396" fmla="*/ 6847118 h 6858000"/>
              <a:gd name="connsiteX397" fmla="*/ 1938835 w 7467600"/>
              <a:gd name="connsiteY397" fmla="*/ 6551160 h 6858000"/>
              <a:gd name="connsiteX398" fmla="*/ 1953230 w 7467600"/>
              <a:gd name="connsiteY398" fmla="*/ 6759699 h 6858000"/>
              <a:gd name="connsiteX399" fmla="*/ 1956763 w 7467600"/>
              <a:gd name="connsiteY399" fmla="*/ 6778191 h 6858000"/>
              <a:gd name="connsiteX400" fmla="*/ 1967925 w 7467600"/>
              <a:gd name="connsiteY400" fmla="*/ 6858000 h 6858000"/>
              <a:gd name="connsiteX401" fmla="*/ 1936622 w 7467600"/>
              <a:gd name="connsiteY401" fmla="*/ 6858000 h 6858000"/>
              <a:gd name="connsiteX402" fmla="*/ 1926261 w 7467600"/>
              <a:gd name="connsiteY402" fmla="*/ 6784064 h 6858000"/>
              <a:gd name="connsiteX403" fmla="*/ 1922724 w 7467600"/>
              <a:gd name="connsiteY403" fmla="*/ 6765577 h 6858000"/>
              <a:gd name="connsiteX404" fmla="*/ 1904650 w 7467600"/>
              <a:gd name="connsiteY404" fmla="*/ 6639616 h 6858000"/>
              <a:gd name="connsiteX405" fmla="*/ 1885273 w 7467600"/>
              <a:gd name="connsiteY405" fmla="*/ 6858000 h 6858000"/>
              <a:gd name="connsiteX406" fmla="*/ 1854363 w 7467600"/>
              <a:gd name="connsiteY406" fmla="*/ 6858000 h 6858000"/>
              <a:gd name="connsiteX407" fmla="*/ 1880391 w 7467600"/>
              <a:gd name="connsiteY407" fmla="*/ 6603796 h 6858000"/>
              <a:gd name="connsiteX408" fmla="*/ 1818273 w 7467600"/>
              <a:gd name="connsiteY408" fmla="*/ 6715729 h 6858000"/>
              <a:gd name="connsiteX409" fmla="*/ 1794691 w 7467600"/>
              <a:gd name="connsiteY409" fmla="*/ 6843239 h 6858000"/>
              <a:gd name="connsiteX410" fmla="*/ 1794914 w 7467600"/>
              <a:gd name="connsiteY410" fmla="*/ 6858000 h 6858000"/>
              <a:gd name="connsiteX411" fmla="*/ 1746128 w 7467600"/>
              <a:gd name="connsiteY411" fmla="*/ 6858000 h 6858000"/>
              <a:gd name="connsiteX412" fmla="*/ 1753934 w 7467600"/>
              <a:gd name="connsiteY412" fmla="*/ 6724796 h 6858000"/>
              <a:gd name="connsiteX413" fmla="*/ 1792053 w 7467600"/>
              <a:gd name="connsiteY413" fmla="*/ 6572396 h 6858000"/>
              <a:gd name="connsiteX414" fmla="*/ 1862248 w 7467600"/>
              <a:gd name="connsiteY414" fmla="*/ 6266397 h 6858000"/>
              <a:gd name="connsiteX415" fmla="*/ 1862250 w 7467600"/>
              <a:gd name="connsiteY415" fmla="*/ 6033531 h 6858000"/>
              <a:gd name="connsiteX416" fmla="*/ 1211999 w 7467600"/>
              <a:gd name="connsiteY416" fmla="*/ 6683610 h 6858000"/>
              <a:gd name="connsiteX417" fmla="*/ 1213266 w 7467600"/>
              <a:gd name="connsiteY417" fmla="*/ 6691947 h 6858000"/>
              <a:gd name="connsiteX418" fmla="*/ 1203370 w 7467600"/>
              <a:gd name="connsiteY418" fmla="*/ 6850676 h 6858000"/>
              <a:gd name="connsiteX419" fmla="*/ 1203671 w 7467600"/>
              <a:gd name="connsiteY419" fmla="*/ 6858000 h 6858000"/>
              <a:gd name="connsiteX420" fmla="*/ 1143180 w 7467600"/>
              <a:gd name="connsiteY420" fmla="*/ 6858000 h 6858000"/>
              <a:gd name="connsiteX421" fmla="*/ 1142176 w 7467600"/>
              <a:gd name="connsiteY421" fmla="*/ 6766045 h 6858000"/>
              <a:gd name="connsiteX422" fmla="*/ 1067484 w 7467600"/>
              <a:gd name="connsiteY422" fmla="*/ 6858000 h 6858000"/>
              <a:gd name="connsiteX423" fmla="*/ 953928 w 7467600"/>
              <a:gd name="connsiteY423" fmla="*/ 6858000 h 6858000"/>
              <a:gd name="connsiteX424" fmla="*/ 959715 w 7467600"/>
              <a:gd name="connsiteY424" fmla="*/ 6850185 h 6858000"/>
              <a:gd name="connsiteX425" fmla="*/ 1483788 w 7467600"/>
              <a:gd name="connsiteY425" fmla="*/ 6259174 h 6858000"/>
              <a:gd name="connsiteX426" fmla="*/ 1100671 w 7467600"/>
              <a:gd name="connsiteY426" fmla="*/ 6252137 h 6858000"/>
              <a:gd name="connsiteX427" fmla="*/ 1090144 w 7467600"/>
              <a:gd name="connsiteY427" fmla="*/ 6256748 h 6858000"/>
              <a:gd name="connsiteX428" fmla="*/ 1095872 w 7467600"/>
              <a:gd name="connsiteY428" fmla="*/ 6271892 h 6858000"/>
              <a:gd name="connsiteX429" fmla="*/ 262785 w 7467600"/>
              <a:gd name="connsiteY429" fmla="*/ 6845450 h 6858000"/>
              <a:gd name="connsiteX430" fmla="*/ 209968 w 7467600"/>
              <a:gd name="connsiteY430" fmla="*/ 6770713 h 6858000"/>
              <a:gd name="connsiteX431" fmla="*/ 873460 w 7467600"/>
              <a:gd name="connsiteY431" fmla="*/ 6253768 h 6858000"/>
              <a:gd name="connsiteX432" fmla="*/ 192686 w 7467600"/>
              <a:gd name="connsiteY432" fmla="*/ 5849257 h 6858000"/>
              <a:gd name="connsiteX433" fmla="*/ 4696 w 7467600"/>
              <a:gd name="connsiteY433" fmla="*/ 5697668 h 6858000"/>
              <a:gd name="connsiteX434" fmla="*/ 0 w 7467600"/>
              <a:gd name="connsiteY434" fmla="*/ 5689984 h 6858000"/>
              <a:gd name="connsiteX435" fmla="*/ 0 w 7467600"/>
              <a:gd name="connsiteY435" fmla="*/ 5513472 h 6858000"/>
              <a:gd name="connsiteX436" fmla="*/ 174101 w 7467600"/>
              <a:gd name="connsiteY436" fmla="*/ 5620277 h 6858000"/>
              <a:gd name="connsiteX437" fmla="*/ 891800 w 7467600"/>
              <a:gd name="connsiteY437" fmla="*/ 6036935 h 6858000"/>
              <a:gd name="connsiteX438" fmla="*/ 1072219 w 7467600"/>
              <a:gd name="connsiteY438" fmla="*/ 6169443 h 6858000"/>
              <a:gd name="connsiteX439" fmla="*/ 1074117 w 7467600"/>
              <a:gd name="connsiteY439" fmla="*/ 6170301 h 6858000"/>
              <a:gd name="connsiteX440" fmla="*/ 1083114 w 7467600"/>
              <a:gd name="connsiteY440" fmla="*/ 6174131 h 6858000"/>
              <a:gd name="connsiteX441" fmla="*/ 1543010 w 7467600"/>
              <a:gd name="connsiteY441" fmla="*/ 6191140 h 6858000"/>
              <a:gd name="connsiteX442" fmla="*/ 1551080 w 7467600"/>
              <a:gd name="connsiteY442" fmla="*/ 6195006 h 6858000"/>
              <a:gd name="connsiteX443" fmla="*/ 2345443 w 7467600"/>
              <a:gd name="connsiteY443" fmla="*/ 5549882 h 6858000"/>
              <a:gd name="connsiteX444" fmla="*/ 1721499 w 7467600"/>
              <a:gd name="connsiteY444" fmla="*/ 5599969 h 6858000"/>
              <a:gd name="connsiteX445" fmla="*/ 767716 w 7467600"/>
              <a:gd name="connsiteY445" fmla="*/ 5472768 h 6858000"/>
              <a:gd name="connsiteX446" fmla="*/ 722147 w 7467600"/>
              <a:gd name="connsiteY446" fmla="*/ 5393091 h 6858000"/>
              <a:gd name="connsiteX447" fmla="*/ 1485552 w 7467600"/>
              <a:gd name="connsiteY447" fmla="*/ 5313202 h 6858000"/>
              <a:gd name="connsiteX448" fmla="*/ 2143004 w 7467600"/>
              <a:gd name="connsiteY448" fmla="*/ 5402420 h 6858000"/>
              <a:gd name="connsiteX449" fmla="*/ 1933391 w 7467600"/>
              <a:gd name="connsiteY449" fmla="*/ 5156971 h 6858000"/>
              <a:gd name="connsiteX450" fmla="*/ 1827118 w 7467600"/>
              <a:gd name="connsiteY450" fmla="*/ 4968410 h 6858000"/>
              <a:gd name="connsiteX451" fmla="*/ 1837349 w 7467600"/>
              <a:gd name="connsiteY451" fmla="*/ 4956357 h 6858000"/>
              <a:gd name="connsiteX452" fmla="*/ 2162835 w 7467600"/>
              <a:gd name="connsiteY452" fmla="*/ 5187853 h 6858000"/>
              <a:gd name="connsiteX453" fmla="*/ 2257167 w 7467600"/>
              <a:gd name="connsiteY453" fmla="*/ 5462123 h 6858000"/>
              <a:gd name="connsiteX454" fmla="*/ 2261598 w 7467600"/>
              <a:gd name="connsiteY454" fmla="*/ 5467998 h 6858000"/>
              <a:gd name="connsiteX455" fmla="*/ 2437177 w 7467600"/>
              <a:gd name="connsiteY455" fmla="*/ 5479608 h 6858000"/>
              <a:gd name="connsiteX456" fmla="*/ 2445247 w 7467600"/>
              <a:gd name="connsiteY456" fmla="*/ 5483476 h 6858000"/>
              <a:gd name="connsiteX457" fmla="*/ 2743626 w 7467600"/>
              <a:gd name="connsiteY457" fmla="*/ 5304819 h 6858000"/>
              <a:gd name="connsiteX458" fmla="*/ 3048102 w 7467600"/>
              <a:gd name="connsiteY458" fmla="*/ 5150595 h 6858000"/>
              <a:gd name="connsiteX459" fmla="*/ 1799414 w 7467600"/>
              <a:gd name="connsiteY459" fmla="*/ 4694732 h 6858000"/>
              <a:gd name="connsiteX460" fmla="*/ 1771735 w 7467600"/>
              <a:gd name="connsiteY460" fmla="*/ 4619929 h 6858000"/>
              <a:gd name="connsiteX461" fmla="*/ 3104273 w 7467600"/>
              <a:gd name="connsiteY461" fmla="*/ 5076159 h 6858000"/>
              <a:gd name="connsiteX462" fmla="*/ 3113245 w 7467600"/>
              <a:gd name="connsiteY462" fmla="*/ 5090705 h 6858000"/>
              <a:gd name="connsiteX463" fmla="*/ 3126294 w 7467600"/>
              <a:gd name="connsiteY463" fmla="*/ 5114400 h 6858000"/>
              <a:gd name="connsiteX464" fmla="*/ 3937433 w 7467600"/>
              <a:gd name="connsiteY464" fmla="*/ 4830473 h 6858000"/>
              <a:gd name="connsiteX465" fmla="*/ 3590475 w 7467600"/>
              <a:gd name="connsiteY465" fmla="*/ 4597974 h 6858000"/>
              <a:gd name="connsiteX466" fmla="*/ 3100264 w 7467600"/>
              <a:gd name="connsiteY466" fmla="*/ 4579845 h 6858000"/>
              <a:gd name="connsiteX467" fmla="*/ 2183576 w 7467600"/>
              <a:gd name="connsiteY467" fmla="*/ 4227150 h 6858000"/>
              <a:gd name="connsiteX468" fmla="*/ 2151029 w 7467600"/>
              <a:gd name="connsiteY468" fmla="*/ 4146947 h 6858000"/>
              <a:gd name="connsiteX469" fmla="*/ 3563434 w 7467600"/>
              <a:gd name="connsiteY469" fmla="*/ 4469115 h 6858000"/>
              <a:gd name="connsiteX470" fmla="*/ 3177952 w 7467600"/>
              <a:gd name="connsiteY470" fmla="*/ 3657386 h 6858000"/>
              <a:gd name="connsiteX471" fmla="*/ 3189263 w 7467600"/>
              <a:gd name="connsiteY471" fmla="*/ 3625726 h 6858000"/>
              <a:gd name="connsiteX472" fmla="*/ 3560912 w 7467600"/>
              <a:gd name="connsiteY472" fmla="*/ 4079863 h 6858000"/>
              <a:gd name="connsiteX473" fmla="*/ 3626636 w 7467600"/>
              <a:gd name="connsiteY473" fmla="*/ 4512230 h 6858000"/>
              <a:gd name="connsiteX474" fmla="*/ 3653088 w 7467600"/>
              <a:gd name="connsiteY474" fmla="*/ 4521417 h 6858000"/>
              <a:gd name="connsiteX475" fmla="*/ 3988128 w 7467600"/>
              <a:gd name="connsiteY475" fmla="*/ 4817267 h 6858000"/>
              <a:gd name="connsiteX476" fmla="*/ 4830582 w 7467600"/>
              <a:gd name="connsiteY476" fmla="*/ 4676000 h 6858000"/>
              <a:gd name="connsiteX477" fmla="*/ 4830100 w 7467600"/>
              <a:gd name="connsiteY477" fmla="*/ 4675554 h 6858000"/>
              <a:gd name="connsiteX478" fmla="*/ 4036318 w 7467600"/>
              <a:gd name="connsiteY478" fmla="*/ 4147013 h 6858000"/>
              <a:gd name="connsiteX479" fmla="*/ 3432098 w 7467600"/>
              <a:gd name="connsiteY479" fmla="*/ 3537312 h 6858000"/>
              <a:gd name="connsiteX480" fmla="*/ 3446761 w 7467600"/>
              <a:gd name="connsiteY480" fmla="*/ 3461278 h 6858000"/>
              <a:gd name="connsiteX481" fmla="*/ 4419733 w 7467600"/>
              <a:gd name="connsiteY481" fmla="*/ 3963555 h 6858000"/>
              <a:gd name="connsiteX482" fmla="*/ 4781371 w 7467600"/>
              <a:gd name="connsiteY482" fmla="*/ 4458604 h 6858000"/>
              <a:gd name="connsiteX483" fmla="*/ 4780440 w 7467600"/>
              <a:gd name="connsiteY483" fmla="*/ 4470290 h 6858000"/>
              <a:gd name="connsiteX484" fmla="*/ 4898954 w 7467600"/>
              <a:gd name="connsiteY484" fmla="*/ 4662092 h 6858000"/>
              <a:gd name="connsiteX485" fmla="*/ 4900699 w 7467600"/>
              <a:gd name="connsiteY485" fmla="*/ 4670867 h 6858000"/>
              <a:gd name="connsiteX486" fmla="*/ 5714511 w 7467600"/>
              <a:gd name="connsiteY486" fmla="*/ 4663483 h 6858000"/>
              <a:gd name="connsiteX487" fmla="*/ 5464793 w 7467600"/>
              <a:gd name="connsiteY487" fmla="*/ 4393556 h 6858000"/>
              <a:gd name="connsiteX488" fmla="*/ 5461897 w 7467600"/>
              <a:gd name="connsiteY488" fmla="*/ 4390879 h 6858000"/>
              <a:gd name="connsiteX489" fmla="*/ 4294126 w 7467600"/>
              <a:gd name="connsiteY489" fmla="*/ 3303048 h 6858000"/>
              <a:gd name="connsiteX490" fmla="*/ 4305321 w 7467600"/>
              <a:gd name="connsiteY490" fmla="*/ 3256953 h 6858000"/>
              <a:gd name="connsiteX491" fmla="*/ 4949299 w 7467600"/>
              <a:gd name="connsiteY491" fmla="*/ 3766336 h 6858000"/>
              <a:gd name="connsiteX492" fmla="*/ 5291452 w 7467600"/>
              <a:gd name="connsiteY492" fmla="*/ 4076801 h 6858000"/>
              <a:gd name="connsiteX493" fmla="*/ 5434998 w 7467600"/>
              <a:gd name="connsiteY493" fmla="*/ 4254100 h 6858000"/>
              <a:gd name="connsiteX494" fmla="*/ 5351015 w 7467600"/>
              <a:gd name="connsiteY494" fmla="*/ 3760989 h 6858000"/>
              <a:gd name="connsiteX495" fmla="*/ 5413780 w 7467600"/>
              <a:gd name="connsiteY495" fmla="*/ 2966265 h 6858000"/>
              <a:gd name="connsiteX496" fmla="*/ 5425627 w 7467600"/>
              <a:gd name="connsiteY496" fmla="*/ 2954192 h 6858000"/>
              <a:gd name="connsiteX497" fmla="*/ 6604735 w 7467600"/>
              <a:gd name="connsiteY497" fmla="*/ 2041381 h 6858000"/>
              <a:gd name="connsiteX498" fmla="*/ 7204487 w 7467600"/>
              <a:gd name="connsiteY498" fmla="*/ 2742112 h 6858000"/>
              <a:gd name="connsiteX499" fmla="*/ 7131592 w 7467600"/>
              <a:gd name="connsiteY499" fmla="*/ 2672096 h 6858000"/>
              <a:gd name="connsiteX500" fmla="*/ 6996344 w 7467600"/>
              <a:gd name="connsiteY500" fmla="*/ 2518310 h 6858000"/>
              <a:gd name="connsiteX501" fmla="*/ 6735495 w 7467600"/>
              <a:gd name="connsiteY501" fmla="*/ 2196890 h 6858000"/>
              <a:gd name="connsiteX502" fmla="*/ 6721901 w 7467600"/>
              <a:gd name="connsiteY502" fmla="*/ 2179274 h 6858000"/>
              <a:gd name="connsiteX503" fmla="*/ 6604735 w 7467600"/>
              <a:gd name="connsiteY503" fmla="*/ 2041381 h 6858000"/>
              <a:gd name="connsiteX504" fmla="*/ 6591670 w 7467600"/>
              <a:gd name="connsiteY504" fmla="*/ 1988277 h 6858000"/>
              <a:gd name="connsiteX505" fmla="*/ 6747349 w 7467600"/>
              <a:gd name="connsiteY505" fmla="*/ 2160069 h 6858000"/>
              <a:gd name="connsiteX506" fmla="*/ 6760943 w 7467600"/>
              <a:gd name="connsiteY506" fmla="*/ 2177686 h 6858000"/>
              <a:gd name="connsiteX507" fmla="*/ 7021065 w 7467600"/>
              <a:gd name="connsiteY507" fmla="*/ 2498102 h 6858000"/>
              <a:gd name="connsiteX508" fmla="*/ 7155223 w 7467600"/>
              <a:gd name="connsiteY508" fmla="*/ 2650386 h 6858000"/>
              <a:gd name="connsiteX509" fmla="*/ 7203167 w 7467600"/>
              <a:gd name="connsiteY509" fmla="*/ 2697288 h 6858000"/>
              <a:gd name="connsiteX510" fmla="*/ 6937703 w 7467600"/>
              <a:gd name="connsiteY510" fmla="*/ 2321981 h 6858000"/>
              <a:gd name="connsiteX511" fmla="*/ 6591670 w 7467600"/>
              <a:gd name="connsiteY511" fmla="*/ 1988277 h 6858000"/>
              <a:gd name="connsiteX512" fmla="*/ 5798671 w 7467600"/>
              <a:gd name="connsiteY512" fmla="*/ 1981601 h 6858000"/>
              <a:gd name="connsiteX513" fmla="*/ 5754709 w 7467600"/>
              <a:gd name="connsiteY513" fmla="*/ 2071454 h 6858000"/>
              <a:gd name="connsiteX514" fmla="*/ 5763044 w 7467600"/>
              <a:gd name="connsiteY514" fmla="*/ 2842206 h 6858000"/>
              <a:gd name="connsiteX515" fmla="*/ 5764974 w 7467600"/>
              <a:gd name="connsiteY515" fmla="*/ 2799609 h 6858000"/>
              <a:gd name="connsiteX516" fmla="*/ 5767665 w 7467600"/>
              <a:gd name="connsiteY516" fmla="*/ 2666409 h 6858000"/>
              <a:gd name="connsiteX517" fmla="*/ 5763055 w 7467600"/>
              <a:gd name="connsiteY517" fmla="*/ 2579705 h 6858000"/>
              <a:gd name="connsiteX518" fmla="*/ 5758079 w 7467600"/>
              <a:gd name="connsiteY518" fmla="*/ 2492508 h 6858000"/>
              <a:gd name="connsiteX519" fmla="*/ 5779325 w 7467600"/>
              <a:gd name="connsiteY519" fmla="*/ 2197069 h 6858000"/>
              <a:gd name="connsiteX520" fmla="*/ 5798671 w 7467600"/>
              <a:gd name="connsiteY520" fmla="*/ 1981601 h 6858000"/>
              <a:gd name="connsiteX521" fmla="*/ 5829202 w 7467600"/>
              <a:gd name="connsiteY521" fmla="*/ 1971679 h 6858000"/>
              <a:gd name="connsiteX522" fmla="*/ 5809558 w 7467600"/>
              <a:gd name="connsiteY522" fmla="*/ 2198043 h 6858000"/>
              <a:gd name="connsiteX523" fmla="*/ 5788653 w 7467600"/>
              <a:gd name="connsiteY523" fmla="*/ 2489430 h 6858000"/>
              <a:gd name="connsiteX524" fmla="*/ 5793439 w 7467600"/>
              <a:gd name="connsiteY524" fmla="*/ 2575235 h 6858000"/>
              <a:gd name="connsiteX525" fmla="*/ 5796837 w 7467600"/>
              <a:gd name="connsiteY525" fmla="*/ 2637633 h 6858000"/>
              <a:gd name="connsiteX526" fmla="*/ 5818614 w 7467600"/>
              <a:gd name="connsiteY526" fmla="*/ 2473055 h 6858000"/>
              <a:gd name="connsiteX527" fmla="*/ 5829202 w 7467600"/>
              <a:gd name="connsiteY527" fmla="*/ 1971679 h 6858000"/>
              <a:gd name="connsiteX528" fmla="*/ 5911389 w 7467600"/>
              <a:gd name="connsiteY528" fmla="*/ 1898371 h 6858000"/>
              <a:gd name="connsiteX529" fmla="*/ 6237627 w 7467600"/>
              <a:gd name="connsiteY529" fmla="*/ 2231921 h 6858000"/>
              <a:gd name="connsiteX530" fmla="*/ 5911389 w 7467600"/>
              <a:gd name="connsiteY530" fmla="*/ 1898371 h 6858000"/>
              <a:gd name="connsiteX531" fmla="*/ 6944437 w 7467600"/>
              <a:gd name="connsiteY531" fmla="*/ 1575402 h 6858000"/>
              <a:gd name="connsiteX532" fmla="*/ 6304730 w 7467600"/>
              <a:gd name="connsiteY532" fmla="*/ 1766654 h 6858000"/>
              <a:gd name="connsiteX533" fmla="*/ 6944437 w 7467600"/>
              <a:gd name="connsiteY533" fmla="*/ 1575402 h 6858000"/>
              <a:gd name="connsiteX534" fmla="*/ 7019523 w 7467600"/>
              <a:gd name="connsiteY534" fmla="*/ 1519450 h 6858000"/>
              <a:gd name="connsiteX535" fmla="*/ 6298091 w 7467600"/>
              <a:gd name="connsiteY535" fmla="*/ 1737122 h 6858000"/>
              <a:gd name="connsiteX536" fmla="*/ 7019523 w 7467600"/>
              <a:gd name="connsiteY536" fmla="*/ 1519450 h 6858000"/>
              <a:gd name="connsiteX537" fmla="*/ 2399523 w 7467600"/>
              <a:gd name="connsiteY537" fmla="*/ 1428234 h 6858000"/>
              <a:gd name="connsiteX538" fmla="*/ 2224982 w 7467600"/>
              <a:gd name="connsiteY538" fmla="*/ 1826201 h 6858000"/>
              <a:gd name="connsiteX539" fmla="*/ 2096099 w 7467600"/>
              <a:gd name="connsiteY539" fmla="*/ 2345900 h 6858000"/>
              <a:gd name="connsiteX540" fmla="*/ 2283317 w 7467600"/>
              <a:gd name="connsiteY540" fmla="*/ 1796925 h 6858000"/>
              <a:gd name="connsiteX541" fmla="*/ 2399523 w 7467600"/>
              <a:gd name="connsiteY541" fmla="*/ 1428234 h 6858000"/>
              <a:gd name="connsiteX542" fmla="*/ 2448558 w 7467600"/>
              <a:gd name="connsiteY542" fmla="*/ 1373435 h 6858000"/>
              <a:gd name="connsiteX543" fmla="*/ 2312521 w 7467600"/>
              <a:gd name="connsiteY543" fmla="*/ 1806140 h 6858000"/>
              <a:gd name="connsiteX544" fmla="*/ 2127533 w 7467600"/>
              <a:gd name="connsiteY544" fmla="*/ 2348380 h 6858000"/>
              <a:gd name="connsiteX545" fmla="*/ 2358080 w 7467600"/>
              <a:gd name="connsiteY545" fmla="*/ 1866134 h 6858000"/>
              <a:gd name="connsiteX546" fmla="*/ 2407436 w 7467600"/>
              <a:gd name="connsiteY546" fmla="*/ 1651070 h 6858000"/>
              <a:gd name="connsiteX547" fmla="*/ 2448558 w 7467600"/>
              <a:gd name="connsiteY547" fmla="*/ 1373435 h 6858000"/>
              <a:gd name="connsiteX548" fmla="*/ 278707 w 7467600"/>
              <a:gd name="connsiteY548" fmla="*/ 1352270 h 6858000"/>
              <a:gd name="connsiteX549" fmla="*/ 321570 w 7467600"/>
              <a:gd name="connsiteY549" fmla="*/ 1861610 h 6858000"/>
              <a:gd name="connsiteX550" fmla="*/ 294281 w 7467600"/>
              <a:gd name="connsiteY550" fmla="*/ 1440658 h 6858000"/>
              <a:gd name="connsiteX551" fmla="*/ 278707 w 7467600"/>
              <a:gd name="connsiteY551" fmla="*/ 1352270 h 6858000"/>
              <a:gd name="connsiteX552" fmla="*/ 1423821 w 7467600"/>
              <a:gd name="connsiteY552" fmla="*/ 1351958 h 6858000"/>
              <a:gd name="connsiteX553" fmla="*/ 1638521 w 7467600"/>
              <a:gd name="connsiteY553" fmla="*/ 1908470 h 6858000"/>
              <a:gd name="connsiteX554" fmla="*/ 1754199 w 7467600"/>
              <a:gd name="connsiteY554" fmla="*/ 2149284 h 6858000"/>
              <a:gd name="connsiteX555" fmla="*/ 1908359 w 7467600"/>
              <a:gd name="connsiteY555" fmla="*/ 2364988 h 6858000"/>
              <a:gd name="connsiteX556" fmla="*/ 1647661 w 7467600"/>
              <a:gd name="connsiteY556" fmla="*/ 1825945 h 6858000"/>
              <a:gd name="connsiteX557" fmla="*/ 1423821 w 7467600"/>
              <a:gd name="connsiteY557" fmla="*/ 1351958 h 6858000"/>
              <a:gd name="connsiteX558" fmla="*/ 1431890 w 7467600"/>
              <a:gd name="connsiteY558" fmla="*/ 1306475 h 6858000"/>
              <a:gd name="connsiteX559" fmla="*/ 1507597 w 7467600"/>
              <a:gd name="connsiteY559" fmla="*/ 1446132 h 6858000"/>
              <a:gd name="connsiteX560" fmla="*/ 1674586 w 7467600"/>
              <a:gd name="connsiteY560" fmla="*/ 1813832 h 6858000"/>
              <a:gd name="connsiteX561" fmla="*/ 1815950 w 7467600"/>
              <a:gd name="connsiteY561" fmla="*/ 2128564 h 6858000"/>
              <a:gd name="connsiteX562" fmla="*/ 1984242 w 7467600"/>
              <a:gd name="connsiteY562" fmla="*/ 2430829 h 6858000"/>
              <a:gd name="connsiteX563" fmla="*/ 2014023 w 7467600"/>
              <a:gd name="connsiteY563" fmla="*/ 2450995 h 6858000"/>
              <a:gd name="connsiteX564" fmla="*/ 1747337 w 7467600"/>
              <a:gd name="connsiteY564" fmla="*/ 1855264 h 6858000"/>
              <a:gd name="connsiteX565" fmla="*/ 1533749 w 7467600"/>
              <a:gd name="connsiteY565" fmla="*/ 1478656 h 6858000"/>
              <a:gd name="connsiteX566" fmla="*/ 1431890 w 7467600"/>
              <a:gd name="connsiteY566" fmla="*/ 1306475 h 6858000"/>
              <a:gd name="connsiteX567" fmla="*/ 5052692 w 7467600"/>
              <a:gd name="connsiteY567" fmla="*/ 1292994 h 6858000"/>
              <a:gd name="connsiteX568" fmla="*/ 5200661 w 7467600"/>
              <a:gd name="connsiteY568" fmla="*/ 1635186 h 6858000"/>
              <a:gd name="connsiteX569" fmla="*/ 5297138 w 7467600"/>
              <a:gd name="connsiteY569" fmla="*/ 1906351 h 6858000"/>
              <a:gd name="connsiteX570" fmla="*/ 5052692 w 7467600"/>
              <a:gd name="connsiteY570" fmla="*/ 1292994 h 6858000"/>
              <a:gd name="connsiteX571" fmla="*/ 5009948 w 7467600"/>
              <a:gd name="connsiteY571" fmla="*/ 1273619 h 6858000"/>
              <a:gd name="connsiteX572" fmla="*/ 5121777 w 7467600"/>
              <a:gd name="connsiteY572" fmla="*/ 1654213 h 6858000"/>
              <a:gd name="connsiteX573" fmla="*/ 5293545 w 7467600"/>
              <a:gd name="connsiteY573" fmla="*/ 2072247 h 6858000"/>
              <a:gd name="connsiteX574" fmla="*/ 5294042 w 7467600"/>
              <a:gd name="connsiteY574" fmla="*/ 2065019 h 6858000"/>
              <a:gd name="connsiteX575" fmla="*/ 5171936 w 7467600"/>
              <a:gd name="connsiteY575" fmla="*/ 1647613 h 6858000"/>
              <a:gd name="connsiteX576" fmla="*/ 5009948 w 7467600"/>
              <a:gd name="connsiteY576" fmla="*/ 1273619 h 6858000"/>
              <a:gd name="connsiteX577" fmla="*/ 655236 w 7467600"/>
              <a:gd name="connsiteY577" fmla="*/ 1268632 h 6858000"/>
              <a:gd name="connsiteX578" fmla="*/ 839521 w 7467600"/>
              <a:gd name="connsiteY578" fmla="*/ 1685315 h 6858000"/>
              <a:gd name="connsiteX579" fmla="*/ 1109416 w 7467600"/>
              <a:gd name="connsiteY579" fmla="*/ 2061663 h 6858000"/>
              <a:gd name="connsiteX580" fmla="*/ 1298300 w 7467600"/>
              <a:gd name="connsiteY580" fmla="*/ 2247742 h 6858000"/>
              <a:gd name="connsiteX581" fmla="*/ 1125871 w 7467600"/>
              <a:gd name="connsiteY581" fmla="*/ 1989513 h 6858000"/>
              <a:gd name="connsiteX582" fmla="*/ 981574 w 7467600"/>
              <a:gd name="connsiteY582" fmla="*/ 1783157 h 6858000"/>
              <a:gd name="connsiteX583" fmla="*/ 922198 w 7467600"/>
              <a:gd name="connsiteY583" fmla="*/ 1677437 h 6858000"/>
              <a:gd name="connsiteX584" fmla="*/ 869293 w 7467600"/>
              <a:gd name="connsiteY584" fmla="*/ 1583214 h 6858000"/>
              <a:gd name="connsiteX585" fmla="*/ 751431 w 7467600"/>
              <a:gd name="connsiteY585" fmla="*/ 1405731 h 6858000"/>
              <a:gd name="connsiteX586" fmla="*/ 655236 w 7467600"/>
              <a:gd name="connsiteY586" fmla="*/ 1268632 h 6858000"/>
              <a:gd name="connsiteX587" fmla="*/ 6516292 w 7467600"/>
              <a:gd name="connsiteY587" fmla="*/ 1263064 h 6858000"/>
              <a:gd name="connsiteX588" fmla="*/ 5736320 w 7467600"/>
              <a:gd name="connsiteY588" fmla="*/ 1501803 h 6858000"/>
              <a:gd name="connsiteX589" fmla="*/ 6516292 w 7467600"/>
              <a:gd name="connsiteY589" fmla="*/ 1263064 h 6858000"/>
              <a:gd name="connsiteX590" fmla="*/ 291466 w 7467600"/>
              <a:gd name="connsiteY590" fmla="*/ 1250369 h 6858000"/>
              <a:gd name="connsiteX591" fmla="*/ 323180 w 7467600"/>
              <a:gd name="connsiteY591" fmla="*/ 1435283 h 6858000"/>
              <a:gd name="connsiteX592" fmla="*/ 349381 w 7467600"/>
              <a:gd name="connsiteY592" fmla="*/ 1875041 h 6858000"/>
              <a:gd name="connsiteX593" fmla="*/ 374363 w 7467600"/>
              <a:gd name="connsiteY593" fmla="*/ 1506494 h 6858000"/>
              <a:gd name="connsiteX594" fmla="*/ 302168 w 7467600"/>
              <a:gd name="connsiteY594" fmla="*/ 1274495 h 6858000"/>
              <a:gd name="connsiteX595" fmla="*/ 291466 w 7467600"/>
              <a:gd name="connsiteY595" fmla="*/ 1250369 h 6858000"/>
              <a:gd name="connsiteX596" fmla="*/ 678222 w 7467600"/>
              <a:gd name="connsiteY596" fmla="*/ 1248670 h 6858000"/>
              <a:gd name="connsiteX597" fmla="*/ 775536 w 7467600"/>
              <a:gd name="connsiteY597" fmla="*/ 1388015 h 6858000"/>
              <a:gd name="connsiteX598" fmla="*/ 894529 w 7467600"/>
              <a:gd name="connsiteY598" fmla="*/ 1567739 h 6858000"/>
              <a:gd name="connsiteX599" fmla="*/ 948000 w 7467600"/>
              <a:gd name="connsiteY599" fmla="*/ 1663088 h 6858000"/>
              <a:gd name="connsiteX600" fmla="*/ 1006812 w 7467600"/>
              <a:gd name="connsiteY600" fmla="*/ 1767683 h 6858000"/>
              <a:gd name="connsiteX601" fmla="*/ 1149133 w 7467600"/>
              <a:gd name="connsiteY601" fmla="*/ 1971513 h 6858000"/>
              <a:gd name="connsiteX602" fmla="*/ 1333952 w 7467600"/>
              <a:gd name="connsiteY602" fmla="*/ 2251620 h 6858000"/>
              <a:gd name="connsiteX603" fmla="*/ 1337329 w 7467600"/>
              <a:gd name="connsiteY603" fmla="*/ 2258350 h 6858000"/>
              <a:gd name="connsiteX604" fmla="*/ 1014726 w 7467600"/>
              <a:gd name="connsiteY604" fmla="*/ 1615556 h 6858000"/>
              <a:gd name="connsiteX605" fmla="*/ 678222 w 7467600"/>
              <a:gd name="connsiteY605" fmla="*/ 1248670 h 6858000"/>
              <a:gd name="connsiteX606" fmla="*/ 6691602 w 7467600"/>
              <a:gd name="connsiteY606" fmla="*/ 1140573 h 6858000"/>
              <a:gd name="connsiteX607" fmla="*/ 6571100 w 7467600"/>
              <a:gd name="connsiteY607" fmla="*/ 1183662 h 6858000"/>
              <a:gd name="connsiteX608" fmla="*/ 6241687 w 7467600"/>
              <a:gd name="connsiteY608" fmla="*/ 1257600 h 6858000"/>
              <a:gd name="connsiteX609" fmla="*/ 5693009 w 7467600"/>
              <a:gd name="connsiteY609" fmla="*/ 1478256 h 6858000"/>
              <a:gd name="connsiteX610" fmla="*/ 6548420 w 7467600"/>
              <a:gd name="connsiteY610" fmla="*/ 1214599 h 6858000"/>
              <a:gd name="connsiteX611" fmla="*/ 6605473 w 7467600"/>
              <a:gd name="connsiteY611" fmla="*/ 1184686 h 6858000"/>
              <a:gd name="connsiteX612" fmla="*/ 6691602 w 7467600"/>
              <a:gd name="connsiteY612" fmla="*/ 1140573 h 6858000"/>
              <a:gd name="connsiteX613" fmla="*/ 4002475 w 7467600"/>
              <a:gd name="connsiteY613" fmla="*/ 1037802 h 6858000"/>
              <a:gd name="connsiteX614" fmla="*/ 4000324 w 7467600"/>
              <a:gd name="connsiteY614" fmla="*/ 1039362 h 6858000"/>
              <a:gd name="connsiteX615" fmla="*/ 4002862 w 7467600"/>
              <a:gd name="connsiteY615" fmla="*/ 1042866 h 6858000"/>
              <a:gd name="connsiteX616" fmla="*/ 4002475 w 7467600"/>
              <a:gd name="connsiteY616" fmla="*/ 1037802 h 6858000"/>
              <a:gd name="connsiteX617" fmla="*/ 506322 w 7467600"/>
              <a:gd name="connsiteY617" fmla="*/ 1020997 h 6858000"/>
              <a:gd name="connsiteX618" fmla="*/ 533068 w 7467600"/>
              <a:gd name="connsiteY618" fmla="*/ 1029409 h 6858000"/>
              <a:gd name="connsiteX619" fmla="*/ 1232525 w 7467600"/>
              <a:gd name="connsiteY619" fmla="*/ 1804675 h 6858000"/>
              <a:gd name="connsiteX620" fmla="*/ 1388858 w 7467600"/>
              <a:gd name="connsiteY620" fmla="*/ 2368011 h 6858000"/>
              <a:gd name="connsiteX621" fmla="*/ 1384098 w 7467600"/>
              <a:gd name="connsiteY621" fmla="*/ 2378125 h 6858000"/>
              <a:gd name="connsiteX622" fmla="*/ 1425393 w 7467600"/>
              <a:gd name="connsiteY622" fmla="*/ 2589124 h 6858000"/>
              <a:gd name="connsiteX623" fmla="*/ 1424001 w 7467600"/>
              <a:gd name="connsiteY623" fmla="*/ 2597541 h 6858000"/>
              <a:gd name="connsiteX624" fmla="*/ 2152729 w 7467600"/>
              <a:gd name="connsiteY624" fmla="*/ 2864487 h 6858000"/>
              <a:gd name="connsiteX625" fmla="*/ 2020609 w 7467600"/>
              <a:gd name="connsiteY625" fmla="*/ 2539671 h 6858000"/>
              <a:gd name="connsiteX626" fmla="*/ 2018920 w 7467600"/>
              <a:gd name="connsiteY626" fmla="*/ 2536309 h 6858000"/>
              <a:gd name="connsiteX627" fmla="*/ 1342441 w 7467600"/>
              <a:gd name="connsiteY627" fmla="*/ 1173017 h 6858000"/>
              <a:gd name="connsiteX628" fmla="*/ 1367925 w 7467600"/>
              <a:gd name="connsiteY628" fmla="*/ 1135648 h 6858000"/>
              <a:gd name="connsiteX629" fmla="*/ 1771401 w 7467600"/>
              <a:gd name="connsiteY629" fmla="*/ 1806673 h 6858000"/>
              <a:gd name="connsiteX630" fmla="*/ 1972385 w 7467600"/>
              <a:gd name="connsiteY630" fmla="*/ 2198735 h 6858000"/>
              <a:gd name="connsiteX631" fmla="*/ 2040892 w 7467600"/>
              <a:gd name="connsiteY631" fmla="*/ 2405205 h 6858000"/>
              <a:gd name="connsiteX632" fmla="*/ 2131689 w 7467600"/>
              <a:gd name="connsiteY632" fmla="*/ 1936926 h 6858000"/>
              <a:gd name="connsiteX633" fmla="*/ 2454820 w 7467600"/>
              <a:gd name="connsiteY633" fmla="*/ 1248808 h 6858000"/>
              <a:gd name="connsiteX634" fmla="*/ 2492512 w 7467600"/>
              <a:gd name="connsiteY634" fmla="*/ 1302920 h 6858000"/>
              <a:gd name="connsiteX635" fmla="*/ 2081216 w 7467600"/>
              <a:gd name="connsiteY635" fmla="*/ 2527513 h 6858000"/>
              <a:gd name="connsiteX636" fmla="*/ 2081211 w 7467600"/>
              <a:gd name="connsiteY636" fmla="*/ 2528916 h 6858000"/>
              <a:gd name="connsiteX637" fmla="*/ 2199067 w 7467600"/>
              <a:gd name="connsiteY637" fmla="*/ 2884061 h 6858000"/>
              <a:gd name="connsiteX638" fmla="*/ 3192586 w 7467600"/>
              <a:gd name="connsiteY638" fmla="*/ 3411496 h 6858000"/>
              <a:gd name="connsiteX639" fmla="*/ 3182620 w 7467600"/>
              <a:gd name="connsiteY639" fmla="*/ 3483279 h 6858000"/>
              <a:gd name="connsiteX640" fmla="*/ 2435119 w 7467600"/>
              <a:gd name="connsiteY640" fmla="*/ 3080173 h 6858000"/>
              <a:gd name="connsiteX641" fmla="*/ 2410152 w 7467600"/>
              <a:gd name="connsiteY641" fmla="*/ 3063751 h 6858000"/>
              <a:gd name="connsiteX642" fmla="*/ 2408099 w 7467600"/>
              <a:gd name="connsiteY642" fmla="*/ 3064403 h 6858000"/>
              <a:gd name="connsiteX643" fmla="*/ 2407218 w 7467600"/>
              <a:gd name="connsiteY643" fmla="*/ 3070324 h 6858000"/>
              <a:gd name="connsiteX644" fmla="*/ 2380138 w 7467600"/>
              <a:gd name="connsiteY644" fmla="*/ 3099341 h 6858000"/>
              <a:gd name="connsiteX645" fmla="*/ 1765923 w 7467600"/>
              <a:gd name="connsiteY645" fmla="*/ 3581043 h 6858000"/>
              <a:gd name="connsiteX646" fmla="*/ 1702258 w 7467600"/>
              <a:gd name="connsiteY646" fmla="*/ 3612286 h 6858000"/>
              <a:gd name="connsiteX647" fmla="*/ 1538370 w 7467600"/>
              <a:gd name="connsiteY647" fmla="*/ 3811804 h 6858000"/>
              <a:gd name="connsiteX648" fmla="*/ 542867 w 7467600"/>
              <a:gd name="connsiteY648" fmla="*/ 4944092 h 6858000"/>
              <a:gd name="connsiteX649" fmla="*/ 515800 w 7467600"/>
              <a:gd name="connsiteY649" fmla="*/ 4862180 h 6858000"/>
              <a:gd name="connsiteX650" fmla="*/ 909145 w 7467600"/>
              <a:gd name="connsiteY650" fmla="*/ 4199225 h 6858000"/>
              <a:gd name="connsiteX651" fmla="*/ 1214067 w 7467600"/>
              <a:gd name="connsiteY651" fmla="*/ 3908561 h 6858000"/>
              <a:gd name="connsiteX652" fmla="*/ 640967 w 7467600"/>
              <a:gd name="connsiteY652" fmla="*/ 4105601 h 6858000"/>
              <a:gd name="connsiteX653" fmla="*/ 112563 w 7467600"/>
              <a:gd name="connsiteY653" fmla="*/ 4396952 h 6858000"/>
              <a:gd name="connsiteX654" fmla="*/ 0 w 7467600"/>
              <a:gd name="connsiteY654" fmla="*/ 4466006 h 6858000"/>
              <a:gd name="connsiteX655" fmla="*/ 0 w 7467600"/>
              <a:gd name="connsiteY655" fmla="*/ 4233763 h 6858000"/>
              <a:gd name="connsiteX656" fmla="*/ 36881 w 7467600"/>
              <a:gd name="connsiteY656" fmla="*/ 4200118 h 6858000"/>
              <a:gd name="connsiteX657" fmla="*/ 910534 w 7467600"/>
              <a:gd name="connsiteY657" fmla="*/ 3629753 h 6858000"/>
              <a:gd name="connsiteX658" fmla="*/ 1578717 w 7467600"/>
              <a:gd name="connsiteY658" fmla="*/ 3575982 h 6858000"/>
              <a:gd name="connsiteX659" fmla="*/ 2338780 w 7467600"/>
              <a:gd name="connsiteY659" fmla="*/ 3033725 h 6858000"/>
              <a:gd name="connsiteX660" fmla="*/ 1807991 w 7467600"/>
              <a:gd name="connsiteY660" fmla="*/ 2807184 h 6858000"/>
              <a:gd name="connsiteX661" fmla="*/ 1416358 w 7467600"/>
              <a:gd name="connsiteY661" fmla="*/ 3112571 h 6858000"/>
              <a:gd name="connsiteX662" fmla="*/ 939066 w 7467600"/>
              <a:gd name="connsiteY662" fmla="*/ 3378798 h 6858000"/>
              <a:gd name="connsiteX663" fmla="*/ 115099 w 7467600"/>
              <a:gd name="connsiteY663" fmla="*/ 3607650 h 6858000"/>
              <a:gd name="connsiteX664" fmla="*/ 97284 w 7467600"/>
              <a:gd name="connsiteY664" fmla="*/ 3520393 h 6858000"/>
              <a:gd name="connsiteX665" fmla="*/ 922050 w 7467600"/>
              <a:gd name="connsiteY665" fmla="*/ 3074867 h 6858000"/>
              <a:gd name="connsiteX666" fmla="*/ 1405265 w 7467600"/>
              <a:gd name="connsiteY666" fmla="*/ 3016319 h 6858000"/>
              <a:gd name="connsiteX667" fmla="*/ 1407512 w 7467600"/>
              <a:gd name="connsiteY667" fmla="*/ 3018001 h 6858000"/>
              <a:gd name="connsiteX668" fmla="*/ 1726266 w 7467600"/>
              <a:gd name="connsiteY668" fmla="*/ 2777274 h 6858000"/>
              <a:gd name="connsiteX669" fmla="*/ 625390 w 7467600"/>
              <a:gd name="connsiteY669" fmla="*/ 2514541 h 6858000"/>
              <a:gd name="connsiteX670" fmla="*/ 619799 w 7467600"/>
              <a:gd name="connsiteY670" fmla="*/ 2527180 h 6858000"/>
              <a:gd name="connsiteX671" fmla="*/ 310030 w 7467600"/>
              <a:gd name="connsiteY671" fmla="*/ 2771818 h 6858000"/>
              <a:gd name="connsiteX672" fmla="*/ 173877 w 7467600"/>
              <a:gd name="connsiteY672" fmla="*/ 2937056 h 6858000"/>
              <a:gd name="connsiteX673" fmla="*/ 77889 w 7467600"/>
              <a:gd name="connsiteY673" fmla="*/ 3138440 h 6858000"/>
              <a:gd name="connsiteX674" fmla="*/ 0 w 7467600"/>
              <a:gd name="connsiteY674" fmla="*/ 3271395 h 6858000"/>
              <a:gd name="connsiteX675" fmla="*/ 0 w 7467600"/>
              <a:gd name="connsiteY675" fmla="*/ 3153002 h 6858000"/>
              <a:gd name="connsiteX676" fmla="*/ 2386 w 7467600"/>
              <a:gd name="connsiteY676" fmla="*/ 3149203 h 6858000"/>
              <a:gd name="connsiteX677" fmla="*/ 89753 w 7467600"/>
              <a:gd name="connsiteY677" fmla="*/ 2987702 h 6858000"/>
              <a:gd name="connsiteX678" fmla="*/ 76869 w 7467600"/>
              <a:gd name="connsiteY678" fmla="*/ 3005404 h 6858000"/>
              <a:gd name="connsiteX679" fmla="*/ 32049 w 7467600"/>
              <a:gd name="connsiteY679" fmla="*/ 3065814 h 6858000"/>
              <a:gd name="connsiteX680" fmla="*/ 0 w 7467600"/>
              <a:gd name="connsiteY680" fmla="*/ 3108744 h 6858000"/>
              <a:gd name="connsiteX681" fmla="*/ 0 w 7467600"/>
              <a:gd name="connsiteY681" fmla="*/ 3058059 h 6858000"/>
              <a:gd name="connsiteX682" fmla="*/ 7610 w 7467600"/>
              <a:gd name="connsiteY682" fmla="*/ 3047889 h 6858000"/>
              <a:gd name="connsiteX683" fmla="*/ 52419 w 7467600"/>
              <a:gd name="connsiteY683" fmla="*/ 2987479 h 6858000"/>
              <a:gd name="connsiteX684" fmla="*/ 59142 w 7467600"/>
              <a:gd name="connsiteY684" fmla="*/ 2978488 h 6858000"/>
              <a:gd name="connsiteX685" fmla="*/ 0 w 7467600"/>
              <a:gd name="connsiteY685" fmla="*/ 3015334 h 6858000"/>
              <a:gd name="connsiteX686" fmla="*/ 0 w 7467600"/>
              <a:gd name="connsiteY686" fmla="*/ 2914286 h 6858000"/>
              <a:gd name="connsiteX687" fmla="*/ 36383 w 7467600"/>
              <a:gd name="connsiteY687" fmla="*/ 2901128 h 6858000"/>
              <a:gd name="connsiteX688" fmla="*/ 156329 w 7467600"/>
              <a:gd name="connsiteY688" fmla="*/ 2840533 h 6858000"/>
              <a:gd name="connsiteX689" fmla="*/ 358355 w 7467600"/>
              <a:gd name="connsiteY689" fmla="*/ 2620471 h 6858000"/>
              <a:gd name="connsiteX690" fmla="*/ 510577 w 7467600"/>
              <a:gd name="connsiteY690" fmla="*/ 2501244 h 6858000"/>
              <a:gd name="connsiteX691" fmla="*/ 211967 w 7467600"/>
              <a:gd name="connsiteY691" fmla="*/ 2479171 h 6858000"/>
              <a:gd name="connsiteX692" fmla="*/ 0 w 7467600"/>
              <a:gd name="connsiteY692" fmla="*/ 2476398 h 6858000"/>
              <a:gd name="connsiteX693" fmla="*/ 0 w 7467600"/>
              <a:gd name="connsiteY693" fmla="*/ 2389189 h 6858000"/>
              <a:gd name="connsiteX694" fmla="*/ 103062 w 7467600"/>
              <a:gd name="connsiteY694" fmla="*/ 2389518 h 6858000"/>
              <a:gd name="connsiteX695" fmla="*/ 510734 w 7467600"/>
              <a:gd name="connsiteY695" fmla="*/ 2416201 h 6858000"/>
              <a:gd name="connsiteX696" fmla="*/ 279257 w 7467600"/>
              <a:gd name="connsiteY696" fmla="*/ 2092102 h 6858000"/>
              <a:gd name="connsiteX697" fmla="*/ 65265 w 7467600"/>
              <a:gd name="connsiteY697" fmla="*/ 2006049 h 6858000"/>
              <a:gd name="connsiteX698" fmla="*/ 0 w 7467600"/>
              <a:gd name="connsiteY698" fmla="*/ 1982532 h 6858000"/>
              <a:gd name="connsiteX699" fmla="*/ 0 w 7467600"/>
              <a:gd name="connsiteY699" fmla="*/ 1912789 h 6858000"/>
              <a:gd name="connsiteX700" fmla="*/ 97460 w 7467600"/>
              <a:gd name="connsiteY700" fmla="*/ 1953725 h 6858000"/>
              <a:gd name="connsiteX701" fmla="*/ 221272 w 7467600"/>
              <a:gd name="connsiteY701" fmla="*/ 1980766 h 6858000"/>
              <a:gd name="connsiteX702" fmla="*/ 116765 w 7467600"/>
              <a:gd name="connsiteY702" fmla="*/ 1911033 h 6858000"/>
              <a:gd name="connsiteX703" fmla="*/ 16405 w 7467600"/>
              <a:gd name="connsiteY703" fmla="*/ 1803412 h 6858000"/>
              <a:gd name="connsiteX704" fmla="*/ 0 w 7467600"/>
              <a:gd name="connsiteY704" fmla="*/ 1784777 h 6858000"/>
              <a:gd name="connsiteX705" fmla="*/ 0 w 7467600"/>
              <a:gd name="connsiteY705" fmla="*/ 1740082 h 6858000"/>
              <a:gd name="connsiteX706" fmla="*/ 39394 w 7467600"/>
              <a:gd name="connsiteY706" fmla="*/ 1784856 h 6858000"/>
              <a:gd name="connsiteX707" fmla="*/ 135813 w 7467600"/>
              <a:gd name="connsiteY707" fmla="*/ 1888838 h 6858000"/>
              <a:gd name="connsiteX708" fmla="*/ 242575 w 7467600"/>
              <a:gd name="connsiteY708" fmla="*/ 1958841 h 6858000"/>
              <a:gd name="connsiteX709" fmla="*/ 82197 w 7467600"/>
              <a:gd name="connsiteY709" fmla="*/ 1754826 h 6858000"/>
              <a:gd name="connsiteX710" fmla="*/ 0 w 7467600"/>
              <a:gd name="connsiteY710" fmla="*/ 1679650 h 6858000"/>
              <a:gd name="connsiteX711" fmla="*/ 0 w 7467600"/>
              <a:gd name="connsiteY711" fmla="*/ 1602463 h 6858000"/>
              <a:gd name="connsiteX712" fmla="*/ 84689 w 7467600"/>
              <a:gd name="connsiteY712" fmla="*/ 1677442 h 6858000"/>
              <a:gd name="connsiteX713" fmla="*/ 298437 w 7467600"/>
              <a:gd name="connsiteY713" fmla="*/ 1968019 h 6858000"/>
              <a:gd name="connsiteX714" fmla="*/ 227269 w 7467600"/>
              <a:gd name="connsiteY714" fmla="*/ 1114064 h 6858000"/>
              <a:gd name="connsiteX715" fmla="*/ 248003 w 7467600"/>
              <a:gd name="connsiteY715" fmla="*/ 1089613 h 6858000"/>
              <a:gd name="connsiteX716" fmla="*/ 427020 w 7467600"/>
              <a:gd name="connsiteY716" fmla="*/ 1619803 h 6858000"/>
              <a:gd name="connsiteX717" fmla="*/ 340345 w 7467600"/>
              <a:gd name="connsiteY717" fmla="*/ 2027739 h 6858000"/>
              <a:gd name="connsiteX718" fmla="*/ 360865 w 7467600"/>
              <a:gd name="connsiteY718" fmla="*/ 2044827 h 6858000"/>
              <a:gd name="connsiteX719" fmla="*/ 560414 w 7467600"/>
              <a:gd name="connsiteY719" fmla="*/ 2421457 h 6858000"/>
              <a:gd name="connsiteX720" fmla="*/ 1359703 w 7467600"/>
              <a:gd name="connsiteY720" fmla="*/ 2578554 h 6858000"/>
              <a:gd name="connsiteX721" fmla="*/ 1359422 w 7467600"/>
              <a:gd name="connsiteY721" fmla="*/ 2577994 h 6858000"/>
              <a:gd name="connsiteX722" fmla="*/ 828701 w 7467600"/>
              <a:gd name="connsiteY722" fmla="*/ 1839520 h 6858000"/>
              <a:gd name="connsiteX723" fmla="*/ 494427 w 7467600"/>
              <a:gd name="connsiteY723" fmla="*/ 1092333 h 6858000"/>
              <a:gd name="connsiteX724" fmla="*/ 506322 w 7467600"/>
              <a:gd name="connsiteY724" fmla="*/ 1020997 h 6858000"/>
              <a:gd name="connsiteX725" fmla="*/ 4570198 w 7467600"/>
              <a:gd name="connsiteY725" fmla="*/ 978081 h 6858000"/>
              <a:gd name="connsiteX726" fmla="*/ 4523691 w 7467600"/>
              <a:gd name="connsiteY726" fmla="*/ 1127776 h 6858000"/>
              <a:gd name="connsiteX727" fmla="*/ 4509875 w 7467600"/>
              <a:gd name="connsiteY727" fmla="*/ 1167552 h 6858000"/>
              <a:gd name="connsiteX728" fmla="*/ 4478168 w 7467600"/>
              <a:gd name="connsiteY728" fmla="*/ 1260735 h 6858000"/>
              <a:gd name="connsiteX729" fmla="*/ 4409309 w 7467600"/>
              <a:gd name="connsiteY729" fmla="*/ 1666996 h 6858000"/>
              <a:gd name="connsiteX730" fmla="*/ 4370031 w 7467600"/>
              <a:gd name="connsiteY730" fmla="*/ 1955666 h 6858000"/>
              <a:gd name="connsiteX731" fmla="*/ 4570198 w 7467600"/>
              <a:gd name="connsiteY731" fmla="*/ 978081 h 6858000"/>
              <a:gd name="connsiteX732" fmla="*/ 4557898 w 7467600"/>
              <a:gd name="connsiteY732" fmla="*/ 900011 h 6858000"/>
              <a:gd name="connsiteX733" fmla="*/ 4344840 w 7467600"/>
              <a:gd name="connsiteY733" fmla="*/ 1922038 h 6858000"/>
              <a:gd name="connsiteX734" fmla="*/ 4378710 w 7467600"/>
              <a:gd name="connsiteY734" fmla="*/ 1665516 h 6858000"/>
              <a:gd name="connsiteX735" fmla="*/ 4448798 w 7467600"/>
              <a:gd name="connsiteY735" fmla="*/ 1253024 h 6858000"/>
              <a:gd name="connsiteX736" fmla="*/ 4480315 w 7467600"/>
              <a:gd name="connsiteY736" fmla="*/ 1158454 h 6858000"/>
              <a:gd name="connsiteX737" fmla="*/ 4494133 w 7467600"/>
              <a:gd name="connsiteY737" fmla="*/ 1118676 h 6858000"/>
              <a:gd name="connsiteX738" fmla="*/ 4557898 w 7467600"/>
              <a:gd name="connsiteY738" fmla="*/ 900011 h 6858000"/>
              <a:gd name="connsiteX739" fmla="*/ 5870151 w 7467600"/>
              <a:gd name="connsiteY739" fmla="*/ 898890 h 6858000"/>
              <a:gd name="connsiteX740" fmla="*/ 5861335 w 7467600"/>
              <a:gd name="connsiteY740" fmla="*/ 899177 h 6858000"/>
              <a:gd name="connsiteX741" fmla="*/ 5843702 w 7467600"/>
              <a:gd name="connsiteY741" fmla="*/ 899748 h 6858000"/>
              <a:gd name="connsiteX742" fmla="*/ 5651107 w 7467600"/>
              <a:gd name="connsiteY742" fmla="*/ 920306 h 6858000"/>
              <a:gd name="connsiteX743" fmla="*/ 5459407 w 7467600"/>
              <a:gd name="connsiteY743" fmla="*/ 940975 h 6858000"/>
              <a:gd name="connsiteX744" fmla="*/ 5374846 w 7467600"/>
              <a:gd name="connsiteY744" fmla="*/ 941988 h 6858000"/>
              <a:gd name="connsiteX745" fmla="*/ 5256105 w 7467600"/>
              <a:gd name="connsiteY745" fmla="*/ 945632 h 6858000"/>
              <a:gd name="connsiteX746" fmla="*/ 5107071 w 7467600"/>
              <a:gd name="connsiteY746" fmla="*/ 969720 h 6858000"/>
              <a:gd name="connsiteX747" fmla="*/ 4998681 w 7467600"/>
              <a:gd name="connsiteY747" fmla="*/ 988771 h 6858000"/>
              <a:gd name="connsiteX748" fmla="*/ 5870151 w 7467600"/>
              <a:gd name="connsiteY748" fmla="*/ 898890 h 6858000"/>
              <a:gd name="connsiteX749" fmla="*/ 5504425 w 7467600"/>
              <a:gd name="connsiteY749" fmla="*/ 848067 h 6858000"/>
              <a:gd name="connsiteX750" fmla="*/ 4968849 w 7467600"/>
              <a:gd name="connsiteY750" fmla="*/ 962318 h 6858000"/>
              <a:gd name="connsiteX751" fmla="*/ 5104039 w 7467600"/>
              <a:gd name="connsiteY751" fmla="*/ 940634 h 6858000"/>
              <a:gd name="connsiteX752" fmla="*/ 5256311 w 7467600"/>
              <a:gd name="connsiteY752" fmla="*/ 916490 h 6858000"/>
              <a:gd name="connsiteX753" fmla="*/ 5377381 w 7467600"/>
              <a:gd name="connsiteY753" fmla="*/ 912671 h 6858000"/>
              <a:gd name="connsiteX754" fmla="*/ 5460148 w 7467600"/>
              <a:gd name="connsiteY754" fmla="*/ 911442 h 6858000"/>
              <a:gd name="connsiteX755" fmla="*/ 5648971 w 7467600"/>
              <a:gd name="connsiteY755" fmla="*/ 891331 h 6858000"/>
              <a:gd name="connsiteX756" fmla="*/ 5844807 w 7467600"/>
              <a:gd name="connsiteY756" fmla="*/ 870718 h 6858000"/>
              <a:gd name="connsiteX757" fmla="*/ 5862975 w 7467600"/>
              <a:gd name="connsiteY757" fmla="*/ 869756 h 6858000"/>
              <a:gd name="connsiteX758" fmla="*/ 5920887 w 7467600"/>
              <a:gd name="connsiteY758" fmla="*/ 865929 h 6858000"/>
              <a:gd name="connsiteX759" fmla="*/ 5504425 w 7467600"/>
              <a:gd name="connsiteY759" fmla="*/ 848067 h 6858000"/>
              <a:gd name="connsiteX760" fmla="*/ 3607114 w 7467600"/>
              <a:gd name="connsiteY760" fmla="*/ 467441 h 6858000"/>
              <a:gd name="connsiteX761" fmla="*/ 3296242 w 7467600"/>
              <a:gd name="connsiteY761" fmla="*/ 807991 h 6858000"/>
              <a:gd name="connsiteX762" fmla="*/ 3174674 w 7467600"/>
              <a:gd name="connsiteY762" fmla="*/ 919759 h 6858000"/>
              <a:gd name="connsiteX763" fmla="*/ 3042978 w 7467600"/>
              <a:gd name="connsiteY763" fmla="*/ 1054894 h 6858000"/>
              <a:gd name="connsiteX764" fmla="*/ 2968914 w 7467600"/>
              <a:gd name="connsiteY764" fmla="*/ 1133756 h 6858000"/>
              <a:gd name="connsiteX765" fmla="*/ 3103823 w 7467600"/>
              <a:gd name="connsiteY765" fmla="*/ 1026814 h 6858000"/>
              <a:gd name="connsiteX766" fmla="*/ 3607114 w 7467600"/>
              <a:gd name="connsiteY766" fmla="*/ 467441 h 6858000"/>
              <a:gd name="connsiteX767" fmla="*/ 3744487 w 7467600"/>
              <a:gd name="connsiteY767" fmla="*/ 383136 h 6858000"/>
              <a:gd name="connsiteX768" fmla="*/ 3970213 w 7467600"/>
              <a:gd name="connsiteY768" fmla="*/ 995559 h 6858000"/>
              <a:gd name="connsiteX769" fmla="*/ 3744487 w 7467600"/>
              <a:gd name="connsiteY769" fmla="*/ 383136 h 6858000"/>
              <a:gd name="connsiteX770" fmla="*/ 3624562 w 7467600"/>
              <a:gd name="connsiteY770" fmla="*/ 367041 h 6858000"/>
              <a:gd name="connsiteX771" fmla="*/ 3489712 w 7467600"/>
              <a:gd name="connsiteY771" fmla="*/ 485386 h 6858000"/>
              <a:gd name="connsiteX772" fmla="*/ 3182994 w 7467600"/>
              <a:gd name="connsiteY772" fmla="*/ 828265 h 6858000"/>
              <a:gd name="connsiteX773" fmla="*/ 2892114 w 7467600"/>
              <a:gd name="connsiteY773" fmla="*/ 1172635 h 6858000"/>
              <a:gd name="connsiteX774" fmla="*/ 3021459 w 7467600"/>
              <a:gd name="connsiteY774" fmla="*/ 1035385 h 6858000"/>
              <a:gd name="connsiteX775" fmla="*/ 3153873 w 7467600"/>
              <a:gd name="connsiteY775" fmla="*/ 898971 h 6858000"/>
              <a:gd name="connsiteX776" fmla="*/ 3276511 w 7467600"/>
              <a:gd name="connsiteY776" fmla="*/ 786423 h 6858000"/>
              <a:gd name="connsiteX777" fmla="*/ 3584154 w 7467600"/>
              <a:gd name="connsiteY777" fmla="*/ 448218 h 6858000"/>
              <a:gd name="connsiteX778" fmla="*/ 3624562 w 7467600"/>
              <a:gd name="connsiteY778" fmla="*/ 367041 h 6858000"/>
              <a:gd name="connsiteX779" fmla="*/ 3766672 w 7467600"/>
              <a:gd name="connsiteY779" fmla="*/ 359429 h 6858000"/>
              <a:gd name="connsiteX780" fmla="*/ 3996338 w 7467600"/>
              <a:gd name="connsiteY780" fmla="*/ 968237 h 6858000"/>
              <a:gd name="connsiteX781" fmla="*/ 3766672 w 7467600"/>
              <a:gd name="connsiteY781" fmla="*/ 359429 h 6858000"/>
              <a:gd name="connsiteX782" fmla="*/ 5805386 w 7467600"/>
              <a:gd name="connsiteY782" fmla="*/ 239240 h 6858000"/>
              <a:gd name="connsiteX783" fmla="*/ 5736947 w 7467600"/>
              <a:gd name="connsiteY783" fmla="*/ 261367 h 6858000"/>
              <a:gd name="connsiteX784" fmla="*/ 5427012 w 7467600"/>
              <a:gd name="connsiteY784" fmla="*/ 311272 h 6858000"/>
              <a:gd name="connsiteX785" fmla="*/ 5147818 w 7467600"/>
              <a:gd name="connsiteY785" fmla="*/ 322112 h 6858000"/>
              <a:gd name="connsiteX786" fmla="*/ 5060854 w 7467600"/>
              <a:gd name="connsiteY786" fmla="*/ 311882 h 6858000"/>
              <a:gd name="connsiteX787" fmla="*/ 4945989 w 7467600"/>
              <a:gd name="connsiteY787" fmla="*/ 300516 h 6858000"/>
              <a:gd name="connsiteX788" fmla="*/ 5410479 w 7467600"/>
              <a:gd name="connsiteY788" fmla="*/ 348434 h 6858000"/>
              <a:gd name="connsiteX789" fmla="*/ 5805386 w 7467600"/>
              <a:gd name="connsiteY789" fmla="*/ 239240 h 6858000"/>
              <a:gd name="connsiteX790" fmla="*/ 5905192 w 7467600"/>
              <a:gd name="connsiteY790" fmla="*/ 163079 h 6858000"/>
              <a:gd name="connsiteX791" fmla="*/ 5865655 w 7467600"/>
              <a:gd name="connsiteY791" fmla="*/ 171901 h 6858000"/>
              <a:gd name="connsiteX792" fmla="*/ 5259740 w 7467600"/>
              <a:gd name="connsiteY792" fmla="*/ 257013 h 6858000"/>
              <a:gd name="connsiteX793" fmla="*/ 5208466 w 7467600"/>
              <a:gd name="connsiteY793" fmla="*/ 257550 h 6858000"/>
              <a:gd name="connsiteX794" fmla="*/ 4980204 w 7467600"/>
              <a:gd name="connsiteY794" fmla="*/ 271903 h 6858000"/>
              <a:gd name="connsiteX795" fmla="*/ 5068068 w 7467600"/>
              <a:gd name="connsiteY795" fmla="*/ 282244 h 6858000"/>
              <a:gd name="connsiteX796" fmla="*/ 5153231 w 7467600"/>
              <a:gd name="connsiteY796" fmla="*/ 292240 h 6858000"/>
              <a:gd name="connsiteX797" fmla="*/ 5426491 w 7467600"/>
              <a:gd name="connsiteY797" fmla="*/ 281128 h 6858000"/>
              <a:gd name="connsiteX798" fmla="*/ 5731212 w 7467600"/>
              <a:gd name="connsiteY798" fmla="*/ 231951 h 6858000"/>
              <a:gd name="connsiteX799" fmla="*/ 5905192 w 7467600"/>
              <a:gd name="connsiteY799" fmla="*/ 163079 h 6858000"/>
              <a:gd name="connsiteX800" fmla="*/ 5944437 w 7467600"/>
              <a:gd name="connsiteY800" fmla="*/ 113829 h 6858000"/>
              <a:gd name="connsiteX801" fmla="*/ 5825032 w 7467600"/>
              <a:gd name="connsiteY801" fmla="*/ 146405 h 6858000"/>
              <a:gd name="connsiteX802" fmla="*/ 4955599 w 7467600"/>
              <a:gd name="connsiteY802" fmla="*/ 247008 h 6858000"/>
              <a:gd name="connsiteX803" fmla="*/ 5210104 w 7467600"/>
              <a:gd name="connsiteY803" fmla="*/ 228123 h 6858000"/>
              <a:gd name="connsiteX804" fmla="*/ 5261015 w 7467600"/>
              <a:gd name="connsiteY804" fmla="*/ 227087 h 6858000"/>
              <a:gd name="connsiteX805" fmla="*/ 5861181 w 7467600"/>
              <a:gd name="connsiteY805" fmla="*/ 143093 h 6858000"/>
              <a:gd name="connsiteX806" fmla="*/ 5961252 w 7467600"/>
              <a:gd name="connsiteY806" fmla="*/ 114820 h 6858000"/>
              <a:gd name="connsiteX807" fmla="*/ 5944437 w 7467600"/>
              <a:gd name="connsiteY807" fmla="*/ 113829 h 6858000"/>
              <a:gd name="connsiteX808" fmla="*/ 3882765 w 7467600"/>
              <a:gd name="connsiteY808" fmla="*/ 0 h 6858000"/>
              <a:gd name="connsiteX809" fmla="*/ 3995099 w 7467600"/>
              <a:gd name="connsiteY809" fmla="*/ 0 h 6858000"/>
              <a:gd name="connsiteX810" fmla="*/ 4163818 w 7467600"/>
              <a:gd name="connsiteY810" fmla="*/ 234104 h 6858000"/>
              <a:gd name="connsiteX811" fmla="*/ 4172099 w 7467600"/>
              <a:gd name="connsiteY811" fmla="*/ 234207 h 6858000"/>
              <a:gd name="connsiteX812" fmla="*/ 4784282 w 7467600"/>
              <a:gd name="connsiteY812" fmla="*/ 276561 h 6858000"/>
              <a:gd name="connsiteX813" fmla="*/ 4801687 w 7467600"/>
              <a:gd name="connsiteY813" fmla="*/ 267764 h 6858000"/>
              <a:gd name="connsiteX814" fmla="*/ 6082788 w 7467600"/>
              <a:gd name="connsiteY814" fmla="*/ 64119 h 6858000"/>
              <a:gd name="connsiteX815" fmla="*/ 6099442 w 7467600"/>
              <a:gd name="connsiteY815" fmla="*/ 82568 h 6858000"/>
              <a:gd name="connsiteX816" fmla="*/ 4804137 w 7467600"/>
              <a:gd name="connsiteY816" fmla="*/ 320931 h 6858000"/>
              <a:gd name="connsiteX817" fmla="*/ 4227047 w 7467600"/>
              <a:gd name="connsiteY817" fmla="*/ 313415 h 6858000"/>
              <a:gd name="connsiteX818" fmla="*/ 4346041 w 7467600"/>
              <a:gd name="connsiteY818" fmla="*/ 456086 h 6858000"/>
              <a:gd name="connsiteX819" fmla="*/ 4870967 w 7467600"/>
              <a:gd name="connsiteY819" fmla="*/ 963061 h 6858000"/>
              <a:gd name="connsiteX820" fmla="*/ 4889647 w 7467600"/>
              <a:gd name="connsiteY820" fmla="*/ 957147 h 6858000"/>
              <a:gd name="connsiteX821" fmla="*/ 5422504 w 7467600"/>
              <a:gd name="connsiteY821" fmla="*/ 805191 h 6858000"/>
              <a:gd name="connsiteX822" fmla="*/ 6087656 w 7467600"/>
              <a:gd name="connsiteY822" fmla="*/ 826703 h 6858000"/>
              <a:gd name="connsiteX823" fmla="*/ 6058717 w 7467600"/>
              <a:gd name="connsiteY823" fmla="*/ 865992 h 6858000"/>
              <a:gd name="connsiteX824" fmla="*/ 4974153 w 7467600"/>
              <a:gd name="connsiteY824" fmla="*/ 1045456 h 6858000"/>
              <a:gd name="connsiteX825" fmla="*/ 5627835 w 7467600"/>
              <a:gd name="connsiteY825" fmla="*/ 1472077 h 6858000"/>
              <a:gd name="connsiteX826" fmla="*/ 5629817 w 7467600"/>
              <a:gd name="connsiteY826" fmla="*/ 1471412 h 6858000"/>
              <a:gd name="connsiteX827" fmla="*/ 5634124 w 7467600"/>
              <a:gd name="connsiteY827" fmla="*/ 1470572 h 6858000"/>
              <a:gd name="connsiteX828" fmla="*/ 5755832 w 7467600"/>
              <a:gd name="connsiteY828" fmla="*/ 1383886 h 6858000"/>
              <a:gd name="connsiteX829" fmla="*/ 6014186 w 7467600"/>
              <a:gd name="connsiteY829" fmla="*/ 1279799 h 6858000"/>
              <a:gd name="connsiteX830" fmla="*/ 6901619 w 7467600"/>
              <a:gd name="connsiteY830" fmla="*/ 1047874 h 6858000"/>
              <a:gd name="connsiteX831" fmla="*/ 6931566 w 7467600"/>
              <a:gd name="connsiteY831" fmla="*/ 1062034 h 6858000"/>
              <a:gd name="connsiteX832" fmla="*/ 5790982 w 7467600"/>
              <a:gd name="connsiteY832" fmla="*/ 1561380 h 6858000"/>
              <a:gd name="connsiteX833" fmla="*/ 6188971 w 7467600"/>
              <a:gd name="connsiteY833" fmla="*/ 1755168 h 6858000"/>
              <a:gd name="connsiteX834" fmla="*/ 6202446 w 7467600"/>
              <a:gd name="connsiteY834" fmla="*/ 1752268 h 6858000"/>
              <a:gd name="connsiteX835" fmla="*/ 7179560 w 7467600"/>
              <a:gd name="connsiteY835" fmla="*/ 1467551 h 6858000"/>
              <a:gd name="connsiteX836" fmla="*/ 7158730 w 7467600"/>
              <a:gd name="connsiteY836" fmla="*/ 1507835 h 6858000"/>
              <a:gd name="connsiteX837" fmla="*/ 6326959 w 7467600"/>
              <a:gd name="connsiteY837" fmla="*/ 1817686 h 6858000"/>
              <a:gd name="connsiteX838" fmla="*/ 6537433 w 7467600"/>
              <a:gd name="connsiteY838" fmla="*/ 1907790 h 6858000"/>
              <a:gd name="connsiteX839" fmla="*/ 6550221 w 7467600"/>
              <a:gd name="connsiteY839" fmla="*/ 1910729 h 6858000"/>
              <a:gd name="connsiteX840" fmla="*/ 6964438 w 7467600"/>
              <a:gd name="connsiteY840" fmla="*/ 2209505 h 6858000"/>
              <a:gd name="connsiteX841" fmla="*/ 7367862 w 7467600"/>
              <a:gd name="connsiteY841" fmla="*/ 2806833 h 6858000"/>
              <a:gd name="connsiteX842" fmla="*/ 7364329 w 7467600"/>
              <a:gd name="connsiteY842" fmla="*/ 2826907 h 6858000"/>
              <a:gd name="connsiteX843" fmla="*/ 7290545 w 7467600"/>
              <a:gd name="connsiteY843" fmla="*/ 2850663 h 6858000"/>
              <a:gd name="connsiteX844" fmla="*/ 6472036 w 7467600"/>
              <a:gd name="connsiteY844" fmla="*/ 1959003 h 6858000"/>
              <a:gd name="connsiteX845" fmla="*/ 5792897 w 7467600"/>
              <a:gd name="connsiteY845" fmla="*/ 1647747 h 6858000"/>
              <a:gd name="connsiteX846" fmla="*/ 5842751 w 7467600"/>
              <a:gd name="connsiteY846" fmla="*/ 1816112 h 6858000"/>
              <a:gd name="connsiteX847" fmla="*/ 5847424 w 7467600"/>
              <a:gd name="connsiteY847" fmla="*/ 1815776 h 6858000"/>
              <a:gd name="connsiteX848" fmla="*/ 6399821 w 7467600"/>
              <a:gd name="connsiteY848" fmla="*/ 2344799 h 6858000"/>
              <a:gd name="connsiteX849" fmla="*/ 6323232 w 7467600"/>
              <a:gd name="connsiteY849" fmla="*/ 2389634 h 6858000"/>
              <a:gd name="connsiteX850" fmla="*/ 5942958 w 7467600"/>
              <a:gd name="connsiteY850" fmla="*/ 2077708 h 6858000"/>
              <a:gd name="connsiteX851" fmla="*/ 5921559 w 7467600"/>
              <a:gd name="connsiteY851" fmla="*/ 2378596 h 6858000"/>
              <a:gd name="connsiteX852" fmla="*/ 5817651 w 7467600"/>
              <a:gd name="connsiteY852" fmla="*/ 3023919 h 6858000"/>
              <a:gd name="connsiteX853" fmla="*/ 5729634 w 7467600"/>
              <a:gd name="connsiteY853" fmla="*/ 3051849 h 6858000"/>
              <a:gd name="connsiteX854" fmla="*/ 5611018 w 7467600"/>
              <a:gd name="connsiteY854" fmla="*/ 2316769 h 6858000"/>
              <a:gd name="connsiteX855" fmla="*/ 5687608 w 7467600"/>
              <a:gd name="connsiteY855" fmla="*/ 2039972 h 6858000"/>
              <a:gd name="connsiteX856" fmla="*/ 5657554 w 7467600"/>
              <a:gd name="connsiteY856" fmla="*/ 1576445 h 6858000"/>
              <a:gd name="connsiteX857" fmla="*/ 5150475 w 7467600"/>
              <a:gd name="connsiteY857" fmla="*/ 1274012 h 6858000"/>
              <a:gd name="connsiteX858" fmla="*/ 5349142 w 7467600"/>
              <a:gd name="connsiteY858" fmla="*/ 2204405 h 6858000"/>
              <a:gd name="connsiteX859" fmla="*/ 5262214 w 7467600"/>
              <a:gd name="connsiteY859" fmla="*/ 2233836 h 6858000"/>
              <a:gd name="connsiteX860" fmla="*/ 4981539 w 7467600"/>
              <a:gd name="connsiteY860" fmla="*/ 1542201 h 6858000"/>
              <a:gd name="connsiteX861" fmla="*/ 4958461 w 7467600"/>
              <a:gd name="connsiteY861" fmla="*/ 1136957 h 6858000"/>
              <a:gd name="connsiteX862" fmla="*/ 4655015 w 7467600"/>
              <a:gd name="connsiteY862" fmla="*/ 891426 h 6858000"/>
              <a:gd name="connsiteX863" fmla="*/ 4348002 w 7467600"/>
              <a:gd name="connsiteY863" fmla="*/ 2205895 h 6858000"/>
              <a:gd name="connsiteX864" fmla="*/ 4262250 w 7467600"/>
              <a:gd name="connsiteY864" fmla="*/ 2219972 h 6858000"/>
              <a:gd name="connsiteX865" fmla="*/ 4550611 w 7467600"/>
              <a:gd name="connsiteY865" fmla="*/ 817540 h 6858000"/>
              <a:gd name="connsiteX866" fmla="*/ 4564418 w 7467600"/>
              <a:gd name="connsiteY866" fmla="*/ 808293 h 6858000"/>
              <a:gd name="connsiteX867" fmla="*/ 4266388 w 7467600"/>
              <a:gd name="connsiteY867" fmla="*/ 500083 h 6858000"/>
              <a:gd name="connsiteX868" fmla="*/ 4032842 w 7467600"/>
              <a:gd name="connsiteY868" fmla="*/ 211809 h 6858000"/>
              <a:gd name="connsiteX869" fmla="*/ 3882765 w 7467600"/>
              <a:gd name="connsiteY869" fmla="*/ 0 h 6858000"/>
              <a:gd name="connsiteX870" fmla="*/ 3721337 w 7467600"/>
              <a:gd name="connsiteY870" fmla="*/ 0 h 6858000"/>
              <a:gd name="connsiteX871" fmla="*/ 3797544 w 7467600"/>
              <a:gd name="connsiteY871" fmla="*/ 0 h 6858000"/>
              <a:gd name="connsiteX872" fmla="*/ 3775734 w 7467600"/>
              <a:gd name="connsiteY872" fmla="*/ 95131 h 6858000"/>
              <a:gd name="connsiteX873" fmla="*/ 3724807 w 7467600"/>
              <a:gd name="connsiteY873" fmla="*/ 272257 h 6858000"/>
              <a:gd name="connsiteX874" fmla="*/ 3726844 w 7467600"/>
              <a:gd name="connsiteY874" fmla="*/ 282988 h 6858000"/>
              <a:gd name="connsiteX875" fmla="*/ 3742664 w 7467600"/>
              <a:gd name="connsiteY875" fmla="*/ 279918 h 6858000"/>
              <a:gd name="connsiteX876" fmla="*/ 4103910 w 7467600"/>
              <a:gd name="connsiteY876" fmla="*/ 1161917 h 6858000"/>
              <a:gd name="connsiteX877" fmla="*/ 4020269 w 7467600"/>
              <a:gd name="connsiteY877" fmla="*/ 1200406 h 6858000"/>
              <a:gd name="connsiteX878" fmla="*/ 3674882 w 7467600"/>
              <a:gd name="connsiteY878" fmla="*/ 488524 h 6858000"/>
              <a:gd name="connsiteX879" fmla="*/ 3132682 w 7467600"/>
              <a:gd name="connsiteY879" fmla="*/ 1072284 h 6858000"/>
              <a:gd name="connsiteX880" fmla="*/ 2716346 w 7467600"/>
              <a:gd name="connsiteY880" fmla="*/ 1276376 h 6858000"/>
              <a:gd name="connsiteX881" fmla="*/ 2716772 w 7467600"/>
              <a:gd name="connsiteY881" fmla="*/ 1255462 h 6858000"/>
              <a:gd name="connsiteX882" fmla="*/ 3471096 w 7467600"/>
              <a:gd name="connsiteY882" fmla="*/ 437072 h 6858000"/>
              <a:gd name="connsiteX883" fmla="*/ 3639057 w 7467600"/>
              <a:gd name="connsiteY883" fmla="*/ 286334 h 6858000"/>
              <a:gd name="connsiteX884" fmla="*/ 3640309 w 7467600"/>
              <a:gd name="connsiteY884" fmla="*/ 284664 h 6858000"/>
              <a:gd name="connsiteX885" fmla="*/ 3646022 w 7467600"/>
              <a:gd name="connsiteY885" fmla="*/ 276711 h 6858000"/>
              <a:gd name="connsiteX886" fmla="*/ 3707943 w 7467600"/>
              <a:gd name="connsiteY886" fmla="*/ 65958 h 6858000"/>
              <a:gd name="connsiteX887" fmla="*/ 3721337 w 7467600"/>
              <a:gd name="connsiteY887" fmla="*/ 0 h 6858000"/>
              <a:gd name="connsiteX888" fmla="*/ 2867960 w 7467600"/>
              <a:gd name="connsiteY888" fmla="*/ 0 h 6858000"/>
              <a:gd name="connsiteX889" fmla="*/ 2926351 w 7467600"/>
              <a:gd name="connsiteY889" fmla="*/ 0 h 6858000"/>
              <a:gd name="connsiteX890" fmla="*/ 2902823 w 7467600"/>
              <a:gd name="connsiteY890" fmla="*/ 262929 h 6858000"/>
              <a:gd name="connsiteX891" fmla="*/ 2940663 w 7467600"/>
              <a:gd name="connsiteY891" fmla="*/ 140884 h 6858000"/>
              <a:gd name="connsiteX892" fmla="*/ 2947039 w 7467600"/>
              <a:gd name="connsiteY892" fmla="*/ 122524 h 6858000"/>
              <a:gd name="connsiteX893" fmla="*/ 2984316 w 7467600"/>
              <a:gd name="connsiteY893" fmla="*/ 0 h 6858000"/>
              <a:gd name="connsiteX894" fmla="*/ 3016114 w 7467600"/>
              <a:gd name="connsiteY894" fmla="*/ 0 h 6858000"/>
              <a:gd name="connsiteX895" fmla="*/ 2979949 w 7467600"/>
              <a:gd name="connsiteY895" fmla="*/ 119274 h 6858000"/>
              <a:gd name="connsiteX896" fmla="*/ 3023879 w 7467600"/>
              <a:gd name="connsiteY896" fmla="*/ 0 h 6858000"/>
              <a:gd name="connsiteX897" fmla="*/ 3105400 w 7467600"/>
              <a:gd name="connsiteY897" fmla="*/ 0 h 6858000"/>
              <a:gd name="connsiteX898" fmla="*/ 3094669 w 7467600"/>
              <a:gd name="connsiteY898" fmla="*/ 30308 h 6858000"/>
              <a:gd name="connsiteX899" fmla="*/ 2901945 w 7467600"/>
              <a:gd name="connsiteY899" fmla="*/ 466538 h 6858000"/>
              <a:gd name="connsiteX900" fmla="*/ 2815209 w 7467600"/>
              <a:gd name="connsiteY900" fmla="*/ 497361 h 6858000"/>
              <a:gd name="connsiteX901" fmla="*/ 2844845 w 7467600"/>
              <a:gd name="connsiteY901" fmla="*/ 127638 h 6858000"/>
              <a:gd name="connsiteX902" fmla="*/ 2867960 w 7467600"/>
              <a:gd name="connsiteY902" fmla="*/ 0 h 6858000"/>
              <a:gd name="connsiteX903" fmla="*/ 1057230 w 7467600"/>
              <a:gd name="connsiteY903" fmla="*/ 0 h 6858000"/>
              <a:gd name="connsiteX904" fmla="*/ 1111003 w 7467600"/>
              <a:gd name="connsiteY904" fmla="*/ 0 h 6858000"/>
              <a:gd name="connsiteX905" fmla="*/ 1125553 w 7467600"/>
              <a:gd name="connsiteY905" fmla="*/ 52588 h 6858000"/>
              <a:gd name="connsiteX906" fmla="*/ 1304276 w 7467600"/>
              <a:gd name="connsiteY906" fmla="*/ 476275 h 6858000"/>
              <a:gd name="connsiteX907" fmla="*/ 1492066 w 7467600"/>
              <a:gd name="connsiteY907" fmla="*/ 886333 h 6858000"/>
              <a:gd name="connsiteX908" fmla="*/ 1423698 w 7467600"/>
              <a:gd name="connsiteY908" fmla="*/ 710817 h 6858000"/>
              <a:gd name="connsiteX909" fmla="*/ 1357609 w 7467600"/>
              <a:gd name="connsiteY909" fmla="*/ 532892 h 6858000"/>
              <a:gd name="connsiteX910" fmla="*/ 1309550 w 7467600"/>
              <a:gd name="connsiteY910" fmla="*/ 374031 h 6858000"/>
              <a:gd name="connsiteX911" fmla="*/ 1193673 w 7467600"/>
              <a:gd name="connsiteY911" fmla="*/ 49533 h 6858000"/>
              <a:gd name="connsiteX912" fmla="*/ 1164391 w 7467600"/>
              <a:gd name="connsiteY912" fmla="*/ 0 h 6858000"/>
              <a:gd name="connsiteX913" fmla="*/ 1200666 w 7467600"/>
              <a:gd name="connsiteY913" fmla="*/ 0 h 6858000"/>
              <a:gd name="connsiteX914" fmla="*/ 1223408 w 7467600"/>
              <a:gd name="connsiteY914" fmla="*/ 38996 h 6858000"/>
              <a:gd name="connsiteX915" fmla="*/ 1339635 w 7467600"/>
              <a:gd name="connsiteY915" fmla="*/ 365517 h 6858000"/>
              <a:gd name="connsiteX916" fmla="*/ 1387469 w 7467600"/>
              <a:gd name="connsiteY916" fmla="*/ 523079 h 6858000"/>
              <a:gd name="connsiteX917" fmla="*/ 1452685 w 7467600"/>
              <a:gd name="connsiteY917" fmla="*/ 699806 h 6858000"/>
              <a:gd name="connsiteX918" fmla="*/ 1492092 w 7467600"/>
              <a:gd name="connsiteY918" fmla="*/ 800424 h 6858000"/>
              <a:gd name="connsiteX919" fmla="*/ 1455302 w 7467600"/>
              <a:gd name="connsiteY919" fmla="*/ 632913 h 6858000"/>
              <a:gd name="connsiteX920" fmla="*/ 1222336 w 7467600"/>
              <a:gd name="connsiteY920" fmla="*/ 9480 h 6858000"/>
              <a:gd name="connsiteX921" fmla="*/ 1214634 w 7467600"/>
              <a:gd name="connsiteY921" fmla="*/ 0 h 6858000"/>
              <a:gd name="connsiteX922" fmla="*/ 1289827 w 7467600"/>
              <a:gd name="connsiteY922" fmla="*/ 0 h 6858000"/>
              <a:gd name="connsiteX923" fmla="*/ 1321076 w 7467600"/>
              <a:gd name="connsiteY923" fmla="*/ 59722 h 6858000"/>
              <a:gd name="connsiteX924" fmla="*/ 1512579 w 7467600"/>
              <a:gd name="connsiteY924" fmla="*/ 626441 h 6858000"/>
              <a:gd name="connsiteX925" fmla="*/ 1506076 w 7467600"/>
              <a:gd name="connsiteY925" fmla="*/ 1089289 h 6858000"/>
              <a:gd name="connsiteX926" fmla="*/ 1486346 w 7467600"/>
              <a:gd name="connsiteY926" fmla="*/ 1079919 h 6858000"/>
              <a:gd name="connsiteX927" fmla="*/ 1070511 w 7467600"/>
              <a:gd name="connsiteY927" fmla="*/ 48609 h 6858000"/>
              <a:gd name="connsiteX928" fmla="*/ 1057230 w 7467600"/>
              <a:gd name="connsiteY928" fmla="*/ 0 h 6858000"/>
              <a:gd name="connsiteX929" fmla="*/ 43151 w 7467600"/>
              <a:gd name="connsiteY929" fmla="*/ 0 h 6858000"/>
              <a:gd name="connsiteX930" fmla="*/ 95283 w 7467600"/>
              <a:gd name="connsiteY930" fmla="*/ 0 h 6858000"/>
              <a:gd name="connsiteX931" fmla="*/ 300708 w 7467600"/>
              <a:gd name="connsiteY931" fmla="*/ 154571 h 6858000"/>
              <a:gd name="connsiteX932" fmla="*/ 530414 w 7467600"/>
              <a:gd name="connsiteY932" fmla="*/ 354673 h 6858000"/>
              <a:gd name="connsiteX933" fmla="*/ 333785 w 7467600"/>
              <a:gd name="connsiteY933" fmla="*/ 161564 h 6858000"/>
              <a:gd name="connsiteX934" fmla="*/ 147005 w 7467600"/>
              <a:gd name="connsiteY934" fmla="*/ 0 h 6858000"/>
              <a:gd name="connsiteX935" fmla="*/ 272509 w 7467600"/>
              <a:gd name="connsiteY935" fmla="*/ 0 h 6858000"/>
              <a:gd name="connsiteX936" fmla="*/ 326276 w 7467600"/>
              <a:gd name="connsiteY936" fmla="*/ 45847 h 6858000"/>
              <a:gd name="connsiteX937" fmla="*/ 823759 w 7467600"/>
              <a:gd name="connsiteY937" fmla="*/ 574145 h 6858000"/>
              <a:gd name="connsiteX938" fmla="*/ 811254 w 7467600"/>
              <a:gd name="connsiteY938" fmla="*/ 665546 h 6858000"/>
              <a:gd name="connsiteX939" fmla="*/ 154042 w 7467600"/>
              <a:gd name="connsiteY939" fmla="*/ 261522 h 6858000"/>
              <a:gd name="connsiteX940" fmla="*/ 13550 w 7467600"/>
              <a:gd name="connsiteY940" fmla="*/ 158423 h 6858000"/>
              <a:gd name="connsiteX941" fmla="*/ 0 w 7467600"/>
              <a:gd name="connsiteY941" fmla="*/ 146618 h 6858000"/>
              <a:gd name="connsiteX942" fmla="*/ 0 w 7467600"/>
              <a:gd name="connsiteY942" fmla="*/ 59161 h 6858000"/>
              <a:gd name="connsiteX943" fmla="*/ 45427 w 7467600"/>
              <a:gd name="connsiteY943" fmla="*/ 101078 h 6858000"/>
              <a:gd name="connsiteX944" fmla="*/ 630103 w 7467600"/>
              <a:gd name="connsiteY944" fmla="*/ 485885 h 6858000"/>
              <a:gd name="connsiteX945" fmla="*/ 532040 w 7467600"/>
              <a:gd name="connsiteY945" fmla="*/ 399359 h 6858000"/>
              <a:gd name="connsiteX946" fmla="*/ 517618 w 7467600"/>
              <a:gd name="connsiteY946" fmla="*/ 385726 h 6858000"/>
              <a:gd name="connsiteX947" fmla="*/ 285074 w 7467600"/>
              <a:gd name="connsiteY947" fmla="*/ 182755 h 6858000"/>
              <a:gd name="connsiteX948" fmla="*/ 43151 w 7467600"/>
              <a:gd name="connsiteY94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67913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1019354 w 7467600"/>
              <a:gd name="connsiteY16" fmla="*/ 6315006 h 6858000"/>
              <a:gd name="connsiteX17" fmla="*/ 441046 w 7467600"/>
              <a:gd name="connsiteY17" fmla="*/ 6691153 h 6858000"/>
              <a:gd name="connsiteX18" fmla="*/ 1019354 w 7467600"/>
              <a:gd name="connsiteY18" fmla="*/ 6315006 h 6858000"/>
              <a:gd name="connsiteX19" fmla="*/ 991680 w 7467600"/>
              <a:gd name="connsiteY19" fmla="*/ 6298413 h 6858000"/>
              <a:gd name="connsiteX20" fmla="*/ 409060 w 7467600"/>
              <a:gd name="connsiteY20" fmla="*/ 6671470 h 6858000"/>
              <a:gd name="connsiteX21" fmla="*/ 991680 w 7467600"/>
              <a:gd name="connsiteY21" fmla="*/ 6298413 h 6858000"/>
              <a:gd name="connsiteX22" fmla="*/ 103333 w 7467600"/>
              <a:gd name="connsiteY22" fmla="*/ 5699602 h 6858000"/>
              <a:gd name="connsiteX23" fmla="*/ 233938 w 7467600"/>
              <a:gd name="connsiteY23" fmla="*/ 5809416 h 6858000"/>
              <a:gd name="connsiteX24" fmla="*/ 883580 w 7467600"/>
              <a:gd name="connsiteY24" fmla="*/ 6180710 h 6858000"/>
              <a:gd name="connsiteX25" fmla="*/ 487337 w 7467600"/>
              <a:gd name="connsiteY25" fmla="*/ 5950182 h 6858000"/>
              <a:gd name="connsiteX26" fmla="*/ 354051 w 7467600"/>
              <a:gd name="connsiteY26" fmla="*/ 5854912 h 6858000"/>
              <a:gd name="connsiteX27" fmla="*/ 195436 w 7467600"/>
              <a:gd name="connsiteY27" fmla="*/ 5755068 h 6858000"/>
              <a:gd name="connsiteX28" fmla="*/ 103333 w 7467600"/>
              <a:gd name="connsiteY28" fmla="*/ 5699602 h 6858000"/>
              <a:gd name="connsiteX29" fmla="*/ 5539432 w 7467600"/>
              <a:gd name="connsiteY29" fmla="*/ 5642928 h 6858000"/>
              <a:gd name="connsiteX30" fmla="*/ 5555462 w 7467600"/>
              <a:gd name="connsiteY30" fmla="*/ 5694454 h 6858000"/>
              <a:gd name="connsiteX31" fmla="*/ 5828270 w 7467600"/>
              <a:gd name="connsiteY31" fmla="*/ 6320663 h 6858000"/>
              <a:gd name="connsiteX32" fmla="*/ 5947416 w 7467600"/>
              <a:gd name="connsiteY32" fmla="*/ 6574846 h 6858000"/>
              <a:gd name="connsiteX33" fmla="*/ 5539432 w 7467600"/>
              <a:gd name="connsiteY33" fmla="*/ 5642928 h 6858000"/>
              <a:gd name="connsiteX34" fmla="*/ 51253 w 7467600"/>
              <a:gd name="connsiteY34" fmla="*/ 5631825 h 6858000"/>
              <a:gd name="connsiteX35" fmla="*/ 211622 w 7467600"/>
              <a:gd name="connsiteY35" fmla="*/ 5728803 h 6858000"/>
              <a:gd name="connsiteX36" fmla="*/ 371652 w 7467600"/>
              <a:gd name="connsiteY36" fmla="*/ 5829062 h 6858000"/>
              <a:gd name="connsiteX37" fmla="*/ 505903 w 7467600"/>
              <a:gd name="connsiteY37" fmla="*/ 5925221 h 6858000"/>
              <a:gd name="connsiteX38" fmla="*/ 899240 w 7467600"/>
              <a:gd name="connsiteY38" fmla="*/ 6153068 h 6858000"/>
              <a:gd name="connsiteX39" fmla="*/ 988114 w 7467600"/>
              <a:gd name="connsiteY39" fmla="*/ 6174204 h 6858000"/>
              <a:gd name="connsiteX40" fmla="*/ 845971 w 7467600"/>
              <a:gd name="connsiteY40" fmla="*/ 6067177 h 6858000"/>
              <a:gd name="connsiteX41" fmla="*/ 448057 w 7467600"/>
              <a:gd name="connsiteY41" fmla="*/ 5841376 h 6858000"/>
              <a:gd name="connsiteX42" fmla="*/ 51253 w 7467600"/>
              <a:gd name="connsiteY42" fmla="*/ 5631825 h 6858000"/>
              <a:gd name="connsiteX43" fmla="*/ 2606687 w 7467600"/>
              <a:gd name="connsiteY43" fmla="*/ 5630718 h 6858000"/>
              <a:gd name="connsiteX44" fmla="*/ 2645658 w 7467600"/>
              <a:gd name="connsiteY44" fmla="*/ 6640259 h 6858000"/>
              <a:gd name="connsiteX45" fmla="*/ 2606687 w 7467600"/>
              <a:gd name="connsiteY45" fmla="*/ 5630718 h 6858000"/>
              <a:gd name="connsiteX46" fmla="*/ 3642057 w 7467600"/>
              <a:gd name="connsiteY46" fmla="*/ 5573487 h 6858000"/>
              <a:gd name="connsiteX47" fmla="*/ 3632981 w 7467600"/>
              <a:gd name="connsiteY47" fmla="*/ 5579437 h 6858000"/>
              <a:gd name="connsiteX48" fmla="*/ 3382436 w 7467600"/>
              <a:gd name="connsiteY48" fmla="*/ 5952726 h 6858000"/>
              <a:gd name="connsiteX49" fmla="*/ 3191929 w 7467600"/>
              <a:gd name="connsiteY49" fmla="*/ 6662669 h 6858000"/>
              <a:gd name="connsiteX50" fmla="*/ 3369898 w 7467600"/>
              <a:gd name="connsiteY50" fmla="*/ 6081771 h 6858000"/>
              <a:gd name="connsiteX51" fmla="*/ 3642057 w 7467600"/>
              <a:gd name="connsiteY51" fmla="*/ 5573487 h 6858000"/>
              <a:gd name="connsiteX52" fmla="*/ 2650666 w 7467600"/>
              <a:gd name="connsiteY52" fmla="*/ 5530686 h 6858000"/>
              <a:gd name="connsiteX53" fmla="*/ 2650249 w 7467600"/>
              <a:gd name="connsiteY53" fmla="*/ 5532101 h 6858000"/>
              <a:gd name="connsiteX54" fmla="*/ 2663808 w 7467600"/>
              <a:gd name="connsiteY54" fmla="*/ 6535215 h 6858000"/>
              <a:gd name="connsiteX55" fmla="*/ 2665418 w 7467600"/>
              <a:gd name="connsiteY55" fmla="*/ 6132756 h 6858000"/>
              <a:gd name="connsiteX56" fmla="*/ 2650666 w 7467600"/>
              <a:gd name="connsiteY56" fmla="*/ 5530686 h 6858000"/>
              <a:gd name="connsiteX57" fmla="*/ 2680277 w 7467600"/>
              <a:gd name="connsiteY57" fmla="*/ 5479204 h 6858000"/>
              <a:gd name="connsiteX58" fmla="*/ 2678972 w 7467600"/>
              <a:gd name="connsiteY58" fmla="*/ 5481582 h 6858000"/>
              <a:gd name="connsiteX59" fmla="*/ 2696666 w 7467600"/>
              <a:gd name="connsiteY59" fmla="*/ 6133836 h 6858000"/>
              <a:gd name="connsiteX60" fmla="*/ 2695769 w 7467600"/>
              <a:gd name="connsiteY60" fmla="*/ 6390955 h 6858000"/>
              <a:gd name="connsiteX61" fmla="*/ 2739893 w 7467600"/>
              <a:gd name="connsiteY61" fmla="*/ 6108357 h 6858000"/>
              <a:gd name="connsiteX62" fmla="*/ 2680277 w 7467600"/>
              <a:gd name="connsiteY62" fmla="*/ 5479204 h 6858000"/>
              <a:gd name="connsiteX63" fmla="*/ 1132195 w 7467600"/>
              <a:gd name="connsiteY63" fmla="*/ 5467980 h 6858000"/>
              <a:gd name="connsiteX64" fmla="*/ 1679056 w 7467600"/>
              <a:gd name="connsiteY64" fmla="*/ 5516907 h 6858000"/>
              <a:gd name="connsiteX65" fmla="*/ 2128648 w 7467600"/>
              <a:gd name="connsiteY65" fmla="*/ 5474249 h 6858000"/>
              <a:gd name="connsiteX66" fmla="*/ 1825619 w 7467600"/>
              <a:gd name="connsiteY66" fmla="*/ 5478447 h 6858000"/>
              <a:gd name="connsiteX67" fmla="*/ 1737798 w 7467600"/>
              <a:gd name="connsiteY67" fmla="*/ 5483353 h 6858000"/>
              <a:gd name="connsiteX68" fmla="*/ 1132195 w 7467600"/>
              <a:gd name="connsiteY68" fmla="*/ 5467980 h 6858000"/>
              <a:gd name="connsiteX69" fmla="*/ 1456157 w 7467600"/>
              <a:gd name="connsiteY69" fmla="*/ 5371404 h 6858000"/>
              <a:gd name="connsiteX70" fmla="*/ 1244432 w 7467600"/>
              <a:gd name="connsiteY70" fmla="*/ 5385601 h 6858000"/>
              <a:gd name="connsiteX71" fmla="*/ 973990 w 7467600"/>
              <a:gd name="connsiteY71" fmla="*/ 5424940 h 6858000"/>
              <a:gd name="connsiteX72" fmla="*/ 1103809 w 7467600"/>
              <a:gd name="connsiteY72" fmla="*/ 5433720 h 6858000"/>
              <a:gd name="connsiteX73" fmla="*/ 1123454 w 7467600"/>
              <a:gd name="connsiteY73" fmla="*/ 5435727 h 6858000"/>
              <a:gd name="connsiteX74" fmla="*/ 1737017 w 7467600"/>
              <a:gd name="connsiteY74" fmla="*/ 5452183 h 6858000"/>
              <a:gd name="connsiteX75" fmla="*/ 1824397 w 7467600"/>
              <a:gd name="connsiteY75" fmla="*/ 5447757 h 6858000"/>
              <a:gd name="connsiteX76" fmla="*/ 2070059 w 7467600"/>
              <a:gd name="connsiteY76" fmla="*/ 5441660 h 6858000"/>
              <a:gd name="connsiteX77" fmla="*/ 1456157 w 7467600"/>
              <a:gd name="connsiteY77" fmla="*/ 5371404 h 6858000"/>
              <a:gd name="connsiteX78" fmla="*/ 4988186 w 7467600"/>
              <a:gd name="connsiteY78" fmla="*/ 5216467 h 6858000"/>
              <a:gd name="connsiteX79" fmla="*/ 4777334 w 7467600"/>
              <a:gd name="connsiteY79" fmla="*/ 5406072 h 6858000"/>
              <a:gd name="connsiteX80" fmla="*/ 4718341 w 7467600"/>
              <a:gd name="connsiteY80" fmla="*/ 5468043 h 6858000"/>
              <a:gd name="connsiteX81" fmla="*/ 4604655 w 7467600"/>
              <a:gd name="connsiteY81" fmla="*/ 5583434 h 6858000"/>
              <a:gd name="connsiteX82" fmla="*/ 4565074 w 7467600"/>
              <a:gd name="connsiteY82" fmla="*/ 5618550 h 6858000"/>
              <a:gd name="connsiteX83" fmla="*/ 4988186 w 7467600"/>
              <a:gd name="connsiteY83" fmla="*/ 5216467 h 6858000"/>
              <a:gd name="connsiteX84" fmla="*/ 4978032 w 7467600"/>
              <a:gd name="connsiteY84" fmla="*/ 5183809 h 6858000"/>
              <a:gd name="connsiteX85" fmla="*/ 4463413 w 7467600"/>
              <a:gd name="connsiteY85" fmla="*/ 5615162 h 6858000"/>
              <a:gd name="connsiteX86" fmla="*/ 4358134 w 7467600"/>
              <a:gd name="connsiteY86" fmla="*/ 5742791 h 6858000"/>
              <a:gd name="connsiteX87" fmla="*/ 4376219 w 7467600"/>
              <a:gd name="connsiteY87" fmla="*/ 5729027 h 6858000"/>
              <a:gd name="connsiteX88" fmla="*/ 4582340 w 7467600"/>
              <a:gd name="connsiteY88" fmla="*/ 5561037 h 6858000"/>
              <a:gd name="connsiteX89" fmla="*/ 4694684 w 7467600"/>
              <a:gd name="connsiteY89" fmla="*/ 5447098 h 6858000"/>
              <a:gd name="connsiteX90" fmla="*/ 4754123 w 7467600"/>
              <a:gd name="connsiteY90" fmla="*/ 5384643 h 6858000"/>
              <a:gd name="connsiteX91" fmla="*/ 4978032 w 7467600"/>
              <a:gd name="connsiteY91" fmla="*/ 5183809 h 6858000"/>
              <a:gd name="connsiteX92" fmla="*/ 1903353 w 7467600"/>
              <a:gd name="connsiteY92" fmla="*/ 5044827 h 6858000"/>
              <a:gd name="connsiteX93" fmla="*/ 1936931 w 7467600"/>
              <a:gd name="connsiteY93" fmla="*/ 5093954 h 6858000"/>
              <a:gd name="connsiteX94" fmla="*/ 2195868 w 7467600"/>
              <a:gd name="connsiteY94" fmla="*/ 5396574 h 6858000"/>
              <a:gd name="connsiteX95" fmla="*/ 2088852 w 7467600"/>
              <a:gd name="connsiteY95" fmla="*/ 5166123 h 6858000"/>
              <a:gd name="connsiteX96" fmla="*/ 1958241 w 7467600"/>
              <a:gd name="connsiteY96" fmla="*/ 5067955 h 6858000"/>
              <a:gd name="connsiteX97" fmla="*/ 1903353 w 7467600"/>
              <a:gd name="connsiteY97" fmla="*/ 5044827 h 6858000"/>
              <a:gd name="connsiteX98" fmla="*/ 1979378 w 7467600"/>
              <a:gd name="connsiteY98" fmla="*/ 4769504 h 6858000"/>
              <a:gd name="connsiteX99" fmla="*/ 2882120 w 7467600"/>
              <a:gd name="connsiteY99" fmla="*/ 5064547 h 6858000"/>
              <a:gd name="connsiteX100" fmla="*/ 2793103 w 7467600"/>
              <a:gd name="connsiteY100" fmla="*/ 5039699 h 6858000"/>
              <a:gd name="connsiteX101" fmla="*/ 2770041 w 7467600"/>
              <a:gd name="connsiteY101" fmla="*/ 5033634 h 6858000"/>
              <a:gd name="connsiteX102" fmla="*/ 1979378 w 7467600"/>
              <a:gd name="connsiteY102" fmla="*/ 4769504 h 6858000"/>
              <a:gd name="connsiteX103" fmla="*/ 1927410 w 7467600"/>
              <a:gd name="connsiteY103" fmla="*/ 4716164 h 6858000"/>
              <a:gd name="connsiteX104" fmla="*/ 1959587 w 7467600"/>
              <a:gd name="connsiteY104" fmla="*/ 4728849 h 6858000"/>
              <a:gd name="connsiteX105" fmla="*/ 2777707 w 7467600"/>
              <a:gd name="connsiteY105" fmla="*/ 5003991 h 6858000"/>
              <a:gd name="connsiteX106" fmla="*/ 2800768 w 7467600"/>
              <a:gd name="connsiteY106" fmla="*/ 5010056 h 6858000"/>
              <a:gd name="connsiteX107" fmla="*/ 2879408 w 7467600"/>
              <a:gd name="connsiteY107" fmla="*/ 5031590 h 6858000"/>
              <a:gd name="connsiteX108" fmla="*/ 2862295 w 7467600"/>
              <a:gd name="connsiteY108" fmla="*/ 5022958 h 6858000"/>
              <a:gd name="connsiteX109" fmla="*/ 2813343 w 7467600"/>
              <a:gd name="connsiteY109" fmla="*/ 4998369 h 6858000"/>
              <a:gd name="connsiteX110" fmla="*/ 2646245 w 7467600"/>
              <a:gd name="connsiteY110" fmla="*/ 4930999 h 6858000"/>
              <a:gd name="connsiteX111" fmla="*/ 1999243 w 7467600"/>
              <a:gd name="connsiteY111" fmla="*/ 4730524 h 6858000"/>
              <a:gd name="connsiteX112" fmla="*/ 1979527 w 7467600"/>
              <a:gd name="connsiteY112" fmla="*/ 4726651 h 6858000"/>
              <a:gd name="connsiteX113" fmla="*/ 1927410 w 7467600"/>
              <a:gd name="connsiteY113" fmla="*/ 4716164 h 6858000"/>
              <a:gd name="connsiteX114" fmla="*/ 1997014 w 7467600"/>
              <a:gd name="connsiteY114" fmla="*/ 4698007 h 6858000"/>
              <a:gd name="connsiteX115" fmla="*/ 2005458 w 7467600"/>
              <a:gd name="connsiteY115" fmla="*/ 4699540 h 6858000"/>
              <a:gd name="connsiteX116" fmla="*/ 2657186 w 7467600"/>
              <a:gd name="connsiteY116" fmla="*/ 4901687 h 6858000"/>
              <a:gd name="connsiteX117" fmla="*/ 2826662 w 7467600"/>
              <a:gd name="connsiteY117" fmla="*/ 4970362 h 6858000"/>
              <a:gd name="connsiteX118" fmla="*/ 2876100 w 7467600"/>
              <a:gd name="connsiteY118" fmla="*/ 4995397 h 6858000"/>
              <a:gd name="connsiteX119" fmla="*/ 3042600 w 7467600"/>
              <a:gd name="connsiteY119" fmla="*/ 5059532 h 6858000"/>
              <a:gd name="connsiteX120" fmla="*/ 1997014 w 7467600"/>
              <a:gd name="connsiteY120" fmla="*/ 4698007 h 6858000"/>
              <a:gd name="connsiteX121" fmla="*/ 2305292 w 7467600"/>
              <a:gd name="connsiteY121" fmla="*/ 4219492 h 6858000"/>
              <a:gd name="connsiteX122" fmla="*/ 3360922 w 7467600"/>
              <a:gd name="connsiteY122" fmla="*/ 4529373 h 6858000"/>
              <a:gd name="connsiteX123" fmla="*/ 3492420 w 7467600"/>
              <a:gd name="connsiteY123" fmla="*/ 4510145 h 6858000"/>
              <a:gd name="connsiteX124" fmla="*/ 3364086 w 7467600"/>
              <a:gd name="connsiteY124" fmla="*/ 4480340 h 6858000"/>
              <a:gd name="connsiteX125" fmla="*/ 3225818 w 7467600"/>
              <a:gd name="connsiteY125" fmla="*/ 4411822 h 6858000"/>
              <a:gd name="connsiteX126" fmla="*/ 3129696 w 7467600"/>
              <a:gd name="connsiteY126" fmla="*/ 4360704 h 6858000"/>
              <a:gd name="connsiteX127" fmla="*/ 2814545 w 7467600"/>
              <a:gd name="connsiteY127" fmla="*/ 4282955 h 6858000"/>
              <a:gd name="connsiteX128" fmla="*/ 2305292 w 7467600"/>
              <a:gd name="connsiteY128" fmla="*/ 4219492 h 6858000"/>
              <a:gd name="connsiteX129" fmla="*/ 2626982 w 7467600"/>
              <a:gd name="connsiteY129" fmla="*/ 4206450 h 6858000"/>
              <a:gd name="connsiteX130" fmla="*/ 2490617 w 7467600"/>
              <a:gd name="connsiteY130" fmla="*/ 4206951 h 6858000"/>
              <a:gd name="connsiteX131" fmla="*/ 2819869 w 7467600"/>
              <a:gd name="connsiteY131" fmla="*/ 4252936 h 6858000"/>
              <a:gd name="connsiteX132" fmla="*/ 3143018 w 7467600"/>
              <a:gd name="connsiteY132" fmla="*/ 4332698 h 6858000"/>
              <a:gd name="connsiteX133" fmla="*/ 3241520 w 7467600"/>
              <a:gd name="connsiteY133" fmla="*/ 4385112 h 6858000"/>
              <a:gd name="connsiteX134" fmla="*/ 3374575 w 7467600"/>
              <a:gd name="connsiteY134" fmla="*/ 4451517 h 6858000"/>
              <a:gd name="connsiteX135" fmla="*/ 3505221 w 7467600"/>
              <a:gd name="connsiteY135" fmla="*/ 4480757 h 6858000"/>
              <a:gd name="connsiteX136" fmla="*/ 2626982 w 7467600"/>
              <a:gd name="connsiteY136" fmla="*/ 4206450 h 6858000"/>
              <a:gd name="connsiteX137" fmla="*/ 1310106 w 7467600"/>
              <a:gd name="connsiteY137" fmla="*/ 3943217 h 6858000"/>
              <a:gd name="connsiteX138" fmla="*/ 854994 w 7467600"/>
              <a:gd name="connsiteY138" fmla="*/ 4399136 h 6858000"/>
              <a:gd name="connsiteX139" fmla="*/ 742462 w 7467600"/>
              <a:gd name="connsiteY139" fmla="*/ 4594648 h 6858000"/>
              <a:gd name="connsiteX140" fmla="*/ 820602 w 7467600"/>
              <a:gd name="connsiteY140" fmla="*/ 4485915 h 6858000"/>
              <a:gd name="connsiteX141" fmla="*/ 878295 w 7467600"/>
              <a:gd name="connsiteY141" fmla="*/ 4403594 h 6858000"/>
              <a:gd name="connsiteX142" fmla="*/ 1240607 w 7467600"/>
              <a:gd name="connsiteY142" fmla="*/ 4010401 h 6858000"/>
              <a:gd name="connsiteX143" fmla="*/ 1310106 w 7467600"/>
              <a:gd name="connsiteY143" fmla="*/ 3943217 h 6858000"/>
              <a:gd name="connsiteX144" fmla="*/ 1423113 w 7467600"/>
              <a:gd name="connsiteY144" fmla="*/ 3874565 h 6858000"/>
              <a:gd name="connsiteX145" fmla="*/ 1260565 w 7467600"/>
              <a:gd name="connsiteY145" fmla="*/ 4031982 h 6858000"/>
              <a:gd name="connsiteX146" fmla="*/ 901900 w 7467600"/>
              <a:gd name="connsiteY146" fmla="*/ 4421236 h 6858000"/>
              <a:gd name="connsiteX147" fmla="*/ 845044 w 7467600"/>
              <a:gd name="connsiteY147" fmla="*/ 4502436 h 6858000"/>
              <a:gd name="connsiteX148" fmla="*/ 685926 w 7467600"/>
              <a:gd name="connsiteY148" fmla="*/ 4703069 h 6858000"/>
              <a:gd name="connsiteX149" fmla="*/ 684248 w 7467600"/>
              <a:gd name="connsiteY149" fmla="*/ 4706721 h 6858000"/>
              <a:gd name="connsiteX150" fmla="*/ 1423113 w 7467600"/>
              <a:gd name="connsiteY150" fmla="*/ 3874565 h 6858000"/>
              <a:gd name="connsiteX151" fmla="*/ 3316479 w 7467600"/>
              <a:gd name="connsiteY151" fmla="*/ 3872136 h 6858000"/>
              <a:gd name="connsiteX152" fmla="*/ 3546806 w 7467600"/>
              <a:gd name="connsiteY152" fmla="*/ 4356139 h 6858000"/>
              <a:gd name="connsiteX153" fmla="*/ 3364433 w 7467600"/>
              <a:gd name="connsiteY153" fmla="*/ 3953121 h 6858000"/>
              <a:gd name="connsiteX154" fmla="*/ 3316479 w 7467600"/>
              <a:gd name="connsiteY154" fmla="*/ 3872136 h 6858000"/>
              <a:gd name="connsiteX155" fmla="*/ 3291335 w 7467600"/>
              <a:gd name="connsiteY155" fmla="*/ 3767420 h 6858000"/>
              <a:gd name="connsiteX156" fmla="*/ 3390805 w 7467600"/>
              <a:gd name="connsiteY156" fmla="*/ 3937163 h 6858000"/>
              <a:gd name="connsiteX157" fmla="*/ 3579062 w 7467600"/>
              <a:gd name="connsiteY157" fmla="*/ 4359040 h 6858000"/>
              <a:gd name="connsiteX158" fmla="*/ 3467355 w 7467600"/>
              <a:gd name="connsiteY158" fmla="*/ 3988130 h 6858000"/>
              <a:gd name="connsiteX159" fmla="*/ 3310753 w 7467600"/>
              <a:gd name="connsiteY159" fmla="*/ 3787140 h 6858000"/>
              <a:gd name="connsiteX160" fmla="*/ 3291335 w 7467600"/>
              <a:gd name="connsiteY160" fmla="*/ 3767420 h 6858000"/>
              <a:gd name="connsiteX161" fmla="*/ 1635889 w 7467600"/>
              <a:gd name="connsiteY161" fmla="*/ 3709494 h 6858000"/>
              <a:gd name="connsiteX162" fmla="*/ 1634800 w 7467600"/>
              <a:gd name="connsiteY162" fmla="*/ 3731111 h 6858000"/>
              <a:gd name="connsiteX163" fmla="*/ 1635889 w 7467600"/>
              <a:gd name="connsiteY163" fmla="*/ 3709494 h 6858000"/>
              <a:gd name="connsiteX164" fmla="*/ 1510397 w 7467600"/>
              <a:gd name="connsiteY164" fmla="*/ 3684705 h 6858000"/>
              <a:gd name="connsiteX165" fmla="*/ 1146550 w 7467600"/>
              <a:gd name="connsiteY165" fmla="*/ 3802012 h 6858000"/>
              <a:gd name="connsiteX166" fmla="*/ 698834 w 7467600"/>
              <a:gd name="connsiteY166" fmla="*/ 3952272 h 6858000"/>
              <a:gd name="connsiteX167" fmla="*/ 34256 w 7467600"/>
              <a:gd name="connsiteY167" fmla="*/ 4347603 h 6858000"/>
              <a:gd name="connsiteX168" fmla="*/ 527241 w 7467600"/>
              <a:gd name="connsiteY168" fmla="*/ 4065078 h 6858000"/>
              <a:gd name="connsiteX169" fmla="*/ 1510397 w 7467600"/>
              <a:gd name="connsiteY169" fmla="*/ 3684705 h 6858000"/>
              <a:gd name="connsiteX170" fmla="*/ 1313114 w 7467600"/>
              <a:gd name="connsiteY170" fmla="*/ 3655216 h 6858000"/>
              <a:gd name="connsiteX171" fmla="*/ 1109304 w 7467600"/>
              <a:gd name="connsiteY171" fmla="*/ 3669030 h 6858000"/>
              <a:gd name="connsiteX172" fmla="*/ 8129 w 7467600"/>
              <a:gd name="connsiteY172" fmla="*/ 4330519 h 6858000"/>
              <a:gd name="connsiteX173" fmla="*/ 687572 w 7467600"/>
              <a:gd name="connsiteY173" fmla="*/ 3925629 h 6858000"/>
              <a:gd name="connsiteX174" fmla="*/ 1138365 w 7467600"/>
              <a:gd name="connsiteY174" fmla="*/ 3774515 h 6858000"/>
              <a:gd name="connsiteX175" fmla="*/ 1505579 w 7467600"/>
              <a:gd name="connsiteY175" fmla="*/ 3655526 h 6858000"/>
              <a:gd name="connsiteX176" fmla="*/ 1313114 w 7467600"/>
              <a:gd name="connsiteY176" fmla="*/ 3655216 h 6858000"/>
              <a:gd name="connsiteX177" fmla="*/ 3655073 w 7467600"/>
              <a:gd name="connsiteY177" fmla="*/ 3650884 h 6858000"/>
              <a:gd name="connsiteX178" fmla="*/ 3989938 w 7467600"/>
              <a:gd name="connsiteY178" fmla="*/ 3991685 h 6858000"/>
              <a:gd name="connsiteX179" fmla="*/ 4393907 w 7467600"/>
              <a:gd name="connsiteY179" fmla="*/ 4261258 h 6858000"/>
              <a:gd name="connsiteX180" fmla="*/ 4648051 w 7467600"/>
              <a:gd name="connsiteY180" fmla="*/ 4374051 h 6858000"/>
              <a:gd name="connsiteX181" fmla="*/ 4383389 w 7467600"/>
              <a:gd name="connsiteY181" fmla="*/ 4184369 h 6858000"/>
              <a:gd name="connsiteX182" fmla="*/ 4165508 w 7467600"/>
              <a:gd name="connsiteY182" fmla="*/ 4035196 h 6858000"/>
              <a:gd name="connsiteX183" fmla="*/ 4068162 w 7467600"/>
              <a:gd name="connsiteY183" fmla="*/ 3953394 h 6858000"/>
              <a:gd name="connsiteX184" fmla="*/ 3981416 w 7467600"/>
              <a:gd name="connsiteY184" fmla="*/ 3880482 h 6858000"/>
              <a:gd name="connsiteX185" fmla="*/ 3800147 w 7467600"/>
              <a:gd name="connsiteY185" fmla="*/ 3749872 h 6858000"/>
              <a:gd name="connsiteX186" fmla="*/ 3655073 w 7467600"/>
              <a:gd name="connsiteY186" fmla="*/ 3650884 h 6858000"/>
              <a:gd name="connsiteX187" fmla="*/ 3670252 w 7467600"/>
              <a:gd name="connsiteY187" fmla="*/ 3622798 h 6858000"/>
              <a:gd name="connsiteX188" fmla="*/ 3817258 w 7467600"/>
              <a:gd name="connsiteY188" fmla="*/ 3723577 h 6858000"/>
              <a:gd name="connsiteX189" fmla="*/ 4000461 w 7467600"/>
              <a:gd name="connsiteY189" fmla="*/ 3855966 h 6858000"/>
              <a:gd name="connsiteX190" fmla="*/ 4088180 w 7467600"/>
              <a:gd name="connsiteY190" fmla="*/ 3929774 h 6858000"/>
              <a:gd name="connsiteX191" fmla="*/ 4184555 w 7467600"/>
              <a:gd name="connsiteY191" fmla="*/ 4010683 h 6858000"/>
              <a:gd name="connsiteX192" fmla="*/ 4399563 w 7467600"/>
              <a:gd name="connsiteY192" fmla="*/ 4158106 h 6858000"/>
              <a:gd name="connsiteX193" fmla="*/ 4684469 w 7467600"/>
              <a:gd name="connsiteY193" fmla="*/ 4364680 h 6858000"/>
              <a:gd name="connsiteX194" fmla="*/ 4690271 w 7467600"/>
              <a:gd name="connsiteY194" fmla="*/ 4370034 h 6858000"/>
              <a:gd name="connsiteX195" fmla="*/ 4136093 w 7467600"/>
              <a:gd name="connsiteY195" fmla="*/ 3858466 h 6858000"/>
              <a:gd name="connsiteX196" fmla="*/ 3670252 w 7467600"/>
              <a:gd name="connsiteY196" fmla="*/ 3622798 h 6858000"/>
              <a:gd name="connsiteX197" fmla="*/ 4440129 w 7467600"/>
              <a:gd name="connsiteY197" fmla="*/ 3448571 h 6858000"/>
              <a:gd name="connsiteX198" fmla="*/ 4856525 w 7467600"/>
              <a:gd name="connsiteY198" fmla="*/ 3915351 h 6858000"/>
              <a:gd name="connsiteX199" fmla="*/ 5059055 w 7467600"/>
              <a:gd name="connsiteY199" fmla="*/ 4108918 h 6858000"/>
              <a:gd name="connsiteX200" fmla="*/ 5290070 w 7467600"/>
              <a:gd name="connsiteY200" fmla="*/ 4263619 h 6858000"/>
              <a:gd name="connsiteX201" fmla="*/ 4834991 w 7467600"/>
              <a:gd name="connsiteY201" fmla="*/ 3830985 h 6858000"/>
              <a:gd name="connsiteX202" fmla="*/ 4440129 w 7467600"/>
              <a:gd name="connsiteY202" fmla="*/ 3448571 h 6858000"/>
              <a:gd name="connsiteX203" fmla="*/ 4441737 w 7467600"/>
              <a:gd name="connsiteY203" fmla="*/ 3399734 h 6858000"/>
              <a:gd name="connsiteX204" fmla="*/ 4431236 w 7467600"/>
              <a:gd name="connsiteY204" fmla="*/ 3400954 h 6858000"/>
              <a:gd name="connsiteX205" fmla="*/ 4557150 w 7467600"/>
              <a:gd name="connsiteY205" fmla="*/ 3510023 h 6858000"/>
              <a:gd name="connsiteX206" fmla="*/ 4856936 w 7467600"/>
              <a:gd name="connsiteY206" fmla="*/ 3809146 h 6858000"/>
              <a:gd name="connsiteX207" fmla="*/ 5111996 w 7467600"/>
              <a:gd name="connsiteY207" fmla="*/ 4065759 h 6858000"/>
              <a:gd name="connsiteX208" fmla="*/ 5388878 w 7467600"/>
              <a:gd name="connsiteY208" fmla="*/ 4300185 h 6858000"/>
              <a:gd name="connsiteX209" fmla="*/ 5425556 w 7467600"/>
              <a:gd name="connsiteY209" fmla="*/ 4308967 h 6858000"/>
              <a:gd name="connsiteX210" fmla="*/ 4943646 w 7467600"/>
              <a:gd name="connsiteY210" fmla="*/ 3822916 h 6858000"/>
              <a:gd name="connsiteX211" fmla="*/ 4594837 w 7467600"/>
              <a:gd name="connsiteY211" fmla="*/ 3532274 h 6858000"/>
              <a:gd name="connsiteX212" fmla="*/ 4441737 w 7467600"/>
              <a:gd name="connsiteY212" fmla="*/ 3399734 h 6858000"/>
              <a:gd name="connsiteX213" fmla="*/ 5425834 w 7467600"/>
              <a:gd name="connsiteY213" fmla="*/ 3162785 h 6858000"/>
              <a:gd name="connsiteX214" fmla="*/ 5401644 w 7467600"/>
              <a:gd name="connsiteY214" fmla="*/ 3617847 h 6858000"/>
              <a:gd name="connsiteX215" fmla="*/ 5467256 w 7467600"/>
              <a:gd name="connsiteY215" fmla="*/ 4175494 h 6858000"/>
              <a:gd name="connsiteX216" fmla="*/ 5448069 w 7467600"/>
              <a:gd name="connsiteY216" fmla="*/ 3567554 h 6858000"/>
              <a:gd name="connsiteX217" fmla="*/ 5425834 w 7467600"/>
              <a:gd name="connsiteY217" fmla="*/ 3162785 h 6858000"/>
              <a:gd name="connsiteX218" fmla="*/ 1318687 w 7467600"/>
              <a:gd name="connsiteY218" fmla="*/ 3113840 h 6858000"/>
              <a:gd name="connsiteX219" fmla="*/ 1066793 w 7467600"/>
              <a:gd name="connsiteY219" fmla="*/ 3212171 h 6858000"/>
              <a:gd name="connsiteX220" fmla="*/ 993319 w 7467600"/>
              <a:gd name="connsiteY220" fmla="*/ 3247648 h 6858000"/>
              <a:gd name="connsiteX221" fmla="*/ 853081 w 7467600"/>
              <a:gd name="connsiteY221" fmla="*/ 3312410 h 6858000"/>
              <a:gd name="connsiteX222" fmla="*/ 805957 w 7467600"/>
              <a:gd name="connsiteY222" fmla="*/ 3330443 h 6858000"/>
              <a:gd name="connsiteX223" fmla="*/ 1318687 w 7467600"/>
              <a:gd name="connsiteY223" fmla="*/ 3113840 h 6858000"/>
              <a:gd name="connsiteX224" fmla="*/ 5453702 w 7467600"/>
              <a:gd name="connsiteY224" fmla="*/ 3090882 h 6858000"/>
              <a:gd name="connsiteX225" fmla="*/ 5480135 w 7467600"/>
              <a:gd name="connsiteY225" fmla="*/ 3565802 h 6858000"/>
              <a:gd name="connsiteX226" fmla="*/ 5499023 w 7467600"/>
              <a:gd name="connsiteY226" fmla="*/ 4166310 h 6858000"/>
              <a:gd name="connsiteX227" fmla="*/ 5547022 w 7467600"/>
              <a:gd name="connsiteY227" fmla="*/ 3607838 h 6858000"/>
              <a:gd name="connsiteX228" fmla="*/ 5515964 w 7467600"/>
              <a:gd name="connsiteY228" fmla="*/ 3378541 h 6858000"/>
              <a:gd name="connsiteX229" fmla="*/ 5453702 w 7467600"/>
              <a:gd name="connsiteY229" fmla="*/ 3090882 h 6858000"/>
              <a:gd name="connsiteX230" fmla="*/ 1238695 w 7467600"/>
              <a:gd name="connsiteY230" fmla="*/ 3076820 h 6858000"/>
              <a:gd name="connsiteX231" fmla="*/ 716371 w 7467600"/>
              <a:gd name="connsiteY231" fmla="*/ 3293249 h 6858000"/>
              <a:gd name="connsiteX232" fmla="*/ 579522 w 7467600"/>
              <a:gd name="connsiteY232" fmla="*/ 3371759 h 6858000"/>
              <a:gd name="connsiteX233" fmla="*/ 600288 w 7467600"/>
              <a:gd name="connsiteY233" fmla="*/ 3365555 h 6858000"/>
              <a:gd name="connsiteX234" fmla="*/ 840692 w 7467600"/>
              <a:gd name="connsiteY234" fmla="*/ 3284921 h 6858000"/>
              <a:gd name="connsiteX235" fmla="*/ 979248 w 7467600"/>
              <a:gd name="connsiteY235" fmla="*/ 3221003 h 6858000"/>
              <a:gd name="connsiteX236" fmla="*/ 1053282 w 7467600"/>
              <a:gd name="connsiteY236" fmla="*/ 3185247 h 6858000"/>
              <a:gd name="connsiteX237" fmla="*/ 1320603 w 7467600"/>
              <a:gd name="connsiteY237" fmla="*/ 3081281 h 6858000"/>
              <a:gd name="connsiteX238" fmla="*/ 1238695 w 7467600"/>
              <a:gd name="connsiteY238" fmla="*/ 3076820 h 6858000"/>
              <a:gd name="connsiteX239" fmla="*/ 5425627 w 7467600"/>
              <a:gd name="connsiteY239" fmla="*/ 2954192 h 6858000"/>
              <a:gd name="connsiteX240" fmla="*/ 5470770 w 7467600"/>
              <a:gd name="connsiteY240" fmla="*/ 3005435 h 6858000"/>
              <a:gd name="connsiteX241" fmla="*/ 5519779 w 7467600"/>
              <a:gd name="connsiteY241" fmla="*/ 4359223 h 6858000"/>
              <a:gd name="connsiteX242" fmla="*/ 5520293 w 7467600"/>
              <a:gd name="connsiteY242" fmla="*/ 4360602 h 6858000"/>
              <a:gd name="connsiteX243" fmla="*/ 5767221 w 7467600"/>
              <a:gd name="connsiteY243" fmla="*/ 4665564 h 6858000"/>
              <a:gd name="connsiteX244" fmla="*/ 6937169 w 7467600"/>
              <a:gd name="connsiteY244" fmla="*/ 4815941 h 6858000"/>
              <a:gd name="connsiteX245" fmla="*/ 6953922 w 7467600"/>
              <a:gd name="connsiteY245" fmla="*/ 4890068 h 6858000"/>
              <a:gd name="connsiteX246" fmla="*/ 6071359 w 7467600"/>
              <a:gd name="connsiteY246" fmla="*/ 4770770 h 6858000"/>
              <a:gd name="connsiteX247" fmla="*/ 6038839 w 7467600"/>
              <a:gd name="connsiteY247" fmla="*/ 4764474 h 6858000"/>
              <a:gd name="connsiteX248" fmla="*/ 6038706 w 7467600"/>
              <a:gd name="connsiteY248" fmla="*/ 4763847 h 6858000"/>
              <a:gd name="connsiteX249" fmla="*/ 6037784 w 7467600"/>
              <a:gd name="connsiteY249" fmla="*/ 4764270 h 6858000"/>
              <a:gd name="connsiteX250" fmla="*/ 6038839 w 7467600"/>
              <a:gd name="connsiteY250" fmla="*/ 4764474 h 6858000"/>
              <a:gd name="connsiteX251" fmla="*/ 6040338 w 7467600"/>
              <a:gd name="connsiteY251" fmla="*/ 4771418 h 6858000"/>
              <a:gd name="connsiteX252" fmla="*/ 6024488 w 7467600"/>
              <a:gd name="connsiteY252" fmla="*/ 4809903 h 6858000"/>
              <a:gd name="connsiteX253" fmla="*/ 5599771 w 7467600"/>
              <a:gd name="connsiteY253" fmla="*/ 5509652 h 6858000"/>
              <a:gd name="connsiteX254" fmla="*/ 5548843 w 7467600"/>
              <a:gd name="connsiteY254" fmla="*/ 5563845 h 6858000"/>
              <a:gd name="connsiteX255" fmla="*/ 5940952 w 7467600"/>
              <a:gd name="connsiteY255" fmla="*/ 6250028 h 6858000"/>
              <a:gd name="connsiteX256" fmla="*/ 6043441 w 7467600"/>
              <a:gd name="connsiteY256" fmla="*/ 6665847 h 6858000"/>
              <a:gd name="connsiteX257" fmla="*/ 6093432 w 7467600"/>
              <a:gd name="connsiteY257" fmla="*/ 6858000 h 6858000"/>
              <a:gd name="connsiteX258" fmla="*/ 6034344 w 7467600"/>
              <a:gd name="connsiteY258" fmla="*/ 6858000 h 6858000"/>
              <a:gd name="connsiteX259" fmla="*/ 6026679 w 7467600"/>
              <a:gd name="connsiteY259" fmla="*/ 6836959 h 6858000"/>
              <a:gd name="connsiteX260" fmla="*/ 5800441 w 7467600"/>
              <a:gd name="connsiteY260" fmla="*/ 6335286 h 6858000"/>
              <a:gd name="connsiteX261" fmla="*/ 5526562 w 7467600"/>
              <a:gd name="connsiteY261" fmla="*/ 5705388 h 6858000"/>
              <a:gd name="connsiteX262" fmla="*/ 5519640 w 7467600"/>
              <a:gd name="connsiteY262" fmla="*/ 5683774 h 6858000"/>
              <a:gd name="connsiteX263" fmla="*/ 5844559 w 7467600"/>
              <a:gd name="connsiteY263" fmla="*/ 6553349 h 6858000"/>
              <a:gd name="connsiteX264" fmla="*/ 5975994 w 7467600"/>
              <a:gd name="connsiteY264" fmla="*/ 6858000 h 6858000"/>
              <a:gd name="connsiteX265" fmla="*/ 5898547 w 7467600"/>
              <a:gd name="connsiteY265" fmla="*/ 6858000 h 6858000"/>
              <a:gd name="connsiteX266" fmla="*/ 5682041 w 7467600"/>
              <a:gd name="connsiteY266" fmla="*/ 6355860 h 6858000"/>
              <a:gd name="connsiteX267" fmla="*/ 5461758 w 7467600"/>
              <a:gd name="connsiteY267" fmla="*/ 5820220 h 6858000"/>
              <a:gd name="connsiteX268" fmla="*/ 5237282 w 7467600"/>
              <a:gd name="connsiteY268" fmla="*/ 6579086 h 6858000"/>
              <a:gd name="connsiteX269" fmla="*/ 5115009 w 7467600"/>
              <a:gd name="connsiteY269" fmla="*/ 6858000 h 6858000"/>
              <a:gd name="connsiteX270" fmla="*/ 5028074 w 7467600"/>
              <a:gd name="connsiteY270" fmla="*/ 6858000 h 6858000"/>
              <a:gd name="connsiteX271" fmla="*/ 5079508 w 7467600"/>
              <a:gd name="connsiteY271" fmla="*/ 6749074 h 6858000"/>
              <a:gd name="connsiteX272" fmla="*/ 5371846 w 7467600"/>
              <a:gd name="connsiteY272" fmla="*/ 5924413 h 6858000"/>
              <a:gd name="connsiteX273" fmla="*/ 5270512 w 7467600"/>
              <a:gd name="connsiteY273" fmla="*/ 6138975 h 6858000"/>
              <a:gd name="connsiteX274" fmla="*/ 5062409 w 7467600"/>
              <a:gd name="connsiteY274" fmla="*/ 6653544 h 6858000"/>
              <a:gd name="connsiteX275" fmla="*/ 5036628 w 7467600"/>
              <a:gd name="connsiteY275" fmla="*/ 6754247 h 6858000"/>
              <a:gd name="connsiteX276" fmla="*/ 5009112 w 7467600"/>
              <a:gd name="connsiteY276" fmla="*/ 6858000 h 6858000"/>
              <a:gd name="connsiteX277" fmla="*/ 4976679 w 7467600"/>
              <a:gd name="connsiteY277" fmla="*/ 6858000 h 6858000"/>
              <a:gd name="connsiteX278" fmla="*/ 5006537 w 7467600"/>
              <a:gd name="connsiteY278" fmla="*/ 6747068 h 6858000"/>
              <a:gd name="connsiteX279" fmla="*/ 5032723 w 7467600"/>
              <a:gd name="connsiteY279" fmla="*/ 6644957 h 6858000"/>
              <a:gd name="connsiteX280" fmla="*/ 5242949 w 7467600"/>
              <a:gd name="connsiteY280" fmla="*/ 6125175 h 6858000"/>
              <a:gd name="connsiteX281" fmla="*/ 5286321 w 7467600"/>
              <a:gd name="connsiteY281" fmla="*/ 6033555 h 6858000"/>
              <a:gd name="connsiteX282" fmla="*/ 5008210 w 7467600"/>
              <a:gd name="connsiteY282" fmla="*/ 6649194 h 6858000"/>
              <a:gd name="connsiteX283" fmla="*/ 4986321 w 7467600"/>
              <a:gd name="connsiteY283" fmla="*/ 6765687 h 6858000"/>
              <a:gd name="connsiteX284" fmla="*/ 4973474 w 7467600"/>
              <a:gd name="connsiteY284" fmla="*/ 6858000 h 6858000"/>
              <a:gd name="connsiteX285" fmla="*/ 4907178 w 7467600"/>
              <a:gd name="connsiteY285" fmla="*/ 6858000 h 6858000"/>
              <a:gd name="connsiteX286" fmla="*/ 4910810 w 7467600"/>
              <a:gd name="connsiteY286" fmla="*/ 6829660 h 6858000"/>
              <a:gd name="connsiteX287" fmla="*/ 4987461 w 7467600"/>
              <a:gd name="connsiteY287" fmla="*/ 6432994 h 6858000"/>
              <a:gd name="connsiteX288" fmla="*/ 5179262 w 7467600"/>
              <a:gd name="connsiteY288" fmla="*/ 6035044 h 6858000"/>
              <a:gd name="connsiteX289" fmla="*/ 4689678 w 7467600"/>
              <a:gd name="connsiteY289" fmla="*/ 6440241 h 6858000"/>
              <a:gd name="connsiteX290" fmla="*/ 4477543 w 7467600"/>
              <a:gd name="connsiteY290" fmla="*/ 6674836 h 6858000"/>
              <a:gd name="connsiteX291" fmla="*/ 4329957 w 7467600"/>
              <a:gd name="connsiteY291" fmla="*/ 6858000 h 6858000"/>
              <a:gd name="connsiteX292" fmla="*/ 4218595 w 7467600"/>
              <a:gd name="connsiteY292" fmla="*/ 6858000 h 6858000"/>
              <a:gd name="connsiteX293" fmla="*/ 4368888 w 7467600"/>
              <a:gd name="connsiteY293" fmla="*/ 6668412 h 6858000"/>
              <a:gd name="connsiteX294" fmla="*/ 4563091 w 7467600"/>
              <a:gd name="connsiteY294" fmla="*/ 6442508 h 6858000"/>
              <a:gd name="connsiteX295" fmla="*/ 5387324 w 7467600"/>
              <a:gd name="connsiteY295" fmla="*/ 5705830 h 6858000"/>
              <a:gd name="connsiteX296" fmla="*/ 5073620 w 7467600"/>
              <a:gd name="connsiteY296" fmla="*/ 5955437 h 6858000"/>
              <a:gd name="connsiteX297" fmla="*/ 4689789 w 7467600"/>
              <a:gd name="connsiteY297" fmla="*/ 6268382 h 6858000"/>
              <a:gd name="connsiteX298" fmla="*/ 4418722 w 7467600"/>
              <a:gd name="connsiteY298" fmla="*/ 6570886 h 6858000"/>
              <a:gd name="connsiteX299" fmla="*/ 4214944 w 7467600"/>
              <a:gd name="connsiteY299" fmla="*/ 6858000 h 6858000"/>
              <a:gd name="connsiteX300" fmla="*/ 4177898 w 7467600"/>
              <a:gd name="connsiteY300" fmla="*/ 6858000 h 6858000"/>
              <a:gd name="connsiteX301" fmla="*/ 4391597 w 7467600"/>
              <a:gd name="connsiteY301" fmla="*/ 6556370 h 6858000"/>
              <a:gd name="connsiteX302" fmla="*/ 4668889 w 7467600"/>
              <a:gd name="connsiteY302" fmla="*/ 6246399 h 6858000"/>
              <a:gd name="connsiteX303" fmla="*/ 5055427 w 7467600"/>
              <a:gd name="connsiteY303" fmla="*/ 5931476 h 6858000"/>
              <a:gd name="connsiteX304" fmla="*/ 5371814 w 7467600"/>
              <a:gd name="connsiteY304" fmla="*/ 5678975 h 6858000"/>
              <a:gd name="connsiteX305" fmla="*/ 4987918 w 7467600"/>
              <a:gd name="connsiteY305" fmla="*/ 5838701 h 6858000"/>
              <a:gd name="connsiteX306" fmla="*/ 4317146 w 7467600"/>
              <a:gd name="connsiteY306" fmla="*/ 6587716 h 6858000"/>
              <a:gd name="connsiteX307" fmla="*/ 4171627 w 7467600"/>
              <a:gd name="connsiteY307" fmla="*/ 6858000 h 6858000"/>
              <a:gd name="connsiteX308" fmla="*/ 4081585 w 7467600"/>
              <a:gd name="connsiteY308" fmla="*/ 6858000 h 6858000"/>
              <a:gd name="connsiteX309" fmla="*/ 4238603 w 7467600"/>
              <a:gd name="connsiteY309" fmla="*/ 6559341 h 6858000"/>
              <a:gd name="connsiteX310" fmla="*/ 4778333 w 7467600"/>
              <a:gd name="connsiteY310" fmla="*/ 5873626 h 6858000"/>
              <a:gd name="connsiteX311" fmla="*/ 5414185 w 7467600"/>
              <a:gd name="connsiteY311" fmla="*/ 5573882 h 6858000"/>
              <a:gd name="connsiteX312" fmla="*/ 5959648 w 7467600"/>
              <a:gd name="connsiteY312" fmla="*/ 4760797 h 6858000"/>
              <a:gd name="connsiteX313" fmla="*/ 5355019 w 7467600"/>
              <a:gd name="connsiteY313" fmla="*/ 4734672 h 6858000"/>
              <a:gd name="connsiteX314" fmla="*/ 5083565 w 7467600"/>
              <a:gd name="connsiteY314" fmla="*/ 5179121 h 6858000"/>
              <a:gd name="connsiteX315" fmla="*/ 4713577 w 7467600"/>
              <a:gd name="connsiteY315" fmla="*/ 5616803 h 6858000"/>
              <a:gd name="connsiteX316" fmla="*/ 3989559 w 7467600"/>
              <a:gd name="connsiteY316" fmla="*/ 6145945 h 6858000"/>
              <a:gd name="connsiteX317" fmla="*/ 3939824 w 7467600"/>
              <a:gd name="connsiteY317" fmla="*/ 6066900 h 6858000"/>
              <a:gd name="connsiteX318" fmla="*/ 4584537 w 7467600"/>
              <a:gd name="connsiteY318" fmla="*/ 5324826 h 6858000"/>
              <a:gd name="connsiteX319" fmla="*/ 5037105 w 7467600"/>
              <a:gd name="connsiteY319" fmla="*/ 5088765 h 6858000"/>
              <a:gd name="connsiteX320" fmla="*/ 5039930 w 7467600"/>
              <a:gd name="connsiteY320" fmla="*/ 5089585 h 6858000"/>
              <a:gd name="connsiteX321" fmla="*/ 5263764 w 7467600"/>
              <a:gd name="connsiteY321" fmla="*/ 4735525 h 6858000"/>
              <a:gd name="connsiteX322" fmla="*/ 4086300 w 7467600"/>
              <a:gd name="connsiteY322" fmla="*/ 4884599 h 6858000"/>
              <a:gd name="connsiteX323" fmla="*/ 4085485 w 7467600"/>
              <a:gd name="connsiteY323" fmla="*/ 4899070 h 6858000"/>
              <a:gd name="connsiteX324" fmla="*/ 3871915 w 7467600"/>
              <a:gd name="connsiteY324" fmla="*/ 5253645 h 6858000"/>
              <a:gd name="connsiteX325" fmla="*/ 3799374 w 7467600"/>
              <a:gd name="connsiteY325" fmla="*/ 5466127 h 6858000"/>
              <a:gd name="connsiteX326" fmla="*/ 3498850 w 7467600"/>
              <a:gd name="connsiteY326" fmla="*/ 6661888 h 6858000"/>
              <a:gd name="connsiteX327" fmla="*/ 3399216 w 7467600"/>
              <a:gd name="connsiteY327" fmla="*/ 6858000 h 6858000"/>
              <a:gd name="connsiteX328" fmla="*/ 3303688 w 7467600"/>
              <a:gd name="connsiteY328" fmla="*/ 6858000 h 6858000"/>
              <a:gd name="connsiteX329" fmla="*/ 3391774 w 7467600"/>
              <a:gd name="connsiteY329" fmla="*/ 6697181 h 6858000"/>
              <a:gd name="connsiteX330" fmla="*/ 3735540 w 7467600"/>
              <a:gd name="connsiteY330" fmla="*/ 5546923 h 6858000"/>
              <a:gd name="connsiteX331" fmla="*/ 3729438 w 7467600"/>
              <a:gd name="connsiteY331" fmla="*/ 5569058 h 6858000"/>
              <a:gd name="connsiteX332" fmla="*/ 3707782 w 7467600"/>
              <a:gd name="connsiteY332" fmla="*/ 5644908 h 6858000"/>
              <a:gd name="connsiteX333" fmla="*/ 3583827 w 7467600"/>
              <a:gd name="connsiteY333" fmla="*/ 6039215 h 6858000"/>
              <a:gd name="connsiteX334" fmla="*/ 3547861 w 7467600"/>
              <a:gd name="connsiteY334" fmla="*/ 6129609 h 6858000"/>
              <a:gd name="connsiteX335" fmla="*/ 3490905 w 7467600"/>
              <a:gd name="connsiteY335" fmla="*/ 6277660 h 6858000"/>
              <a:gd name="connsiteX336" fmla="*/ 3455859 w 7467600"/>
              <a:gd name="connsiteY336" fmla="*/ 6391301 h 6858000"/>
              <a:gd name="connsiteX337" fmla="*/ 3429112 w 7467600"/>
              <a:gd name="connsiteY337" fmla="*/ 6479469 h 6858000"/>
              <a:gd name="connsiteX338" fmla="*/ 3304862 w 7467600"/>
              <a:gd name="connsiteY338" fmla="*/ 6796476 h 6858000"/>
              <a:gd name="connsiteX339" fmla="*/ 3276071 w 7467600"/>
              <a:gd name="connsiteY339" fmla="*/ 6858000 h 6858000"/>
              <a:gd name="connsiteX340" fmla="*/ 3240805 w 7467600"/>
              <a:gd name="connsiteY340" fmla="*/ 6858000 h 6858000"/>
              <a:gd name="connsiteX341" fmla="*/ 3275917 w 7467600"/>
              <a:gd name="connsiteY341" fmla="*/ 6783192 h 6858000"/>
              <a:gd name="connsiteX342" fmla="*/ 3399358 w 7467600"/>
              <a:gd name="connsiteY342" fmla="*/ 6469011 h 6858000"/>
              <a:gd name="connsiteX343" fmla="*/ 3425650 w 7467600"/>
              <a:gd name="connsiteY343" fmla="*/ 6381333 h 6858000"/>
              <a:gd name="connsiteX344" fmla="*/ 3460661 w 7467600"/>
              <a:gd name="connsiteY344" fmla="*/ 6266763 h 6858000"/>
              <a:gd name="connsiteX345" fmla="*/ 3518021 w 7467600"/>
              <a:gd name="connsiteY345" fmla="*/ 6117298 h 6858000"/>
              <a:gd name="connsiteX346" fmla="*/ 3554035 w 7467600"/>
              <a:gd name="connsiteY346" fmla="*/ 6027832 h 6858000"/>
              <a:gd name="connsiteX347" fmla="*/ 3677174 w 7467600"/>
              <a:gd name="connsiteY347" fmla="*/ 5636351 h 6858000"/>
              <a:gd name="connsiteX348" fmla="*/ 3698819 w 7467600"/>
              <a:gd name="connsiteY348" fmla="*/ 5560503 h 6858000"/>
              <a:gd name="connsiteX349" fmla="*/ 3702094 w 7467600"/>
              <a:gd name="connsiteY349" fmla="*/ 5549194 h 6858000"/>
              <a:gd name="connsiteX350" fmla="*/ 3398355 w 7467600"/>
              <a:gd name="connsiteY350" fmla="*/ 6094603 h 6858000"/>
              <a:gd name="connsiteX351" fmla="*/ 3193941 w 7467600"/>
              <a:gd name="connsiteY351" fmla="*/ 6798775 h 6858000"/>
              <a:gd name="connsiteX352" fmla="*/ 3184140 w 7467600"/>
              <a:gd name="connsiteY352" fmla="*/ 6858000 h 6858000"/>
              <a:gd name="connsiteX353" fmla="*/ 3099978 w 7467600"/>
              <a:gd name="connsiteY353" fmla="*/ 6858000 h 6858000"/>
              <a:gd name="connsiteX354" fmla="*/ 3101556 w 7467600"/>
              <a:gd name="connsiteY354" fmla="*/ 6843337 h 6858000"/>
              <a:gd name="connsiteX355" fmla="*/ 3370162 w 7467600"/>
              <a:gd name="connsiteY355" fmla="*/ 5785550 h 6858000"/>
              <a:gd name="connsiteX356" fmla="*/ 3746477 w 7467600"/>
              <a:gd name="connsiteY356" fmla="*/ 5377889 h 6858000"/>
              <a:gd name="connsiteX357" fmla="*/ 3863399 w 7467600"/>
              <a:gd name="connsiteY357" fmla="*/ 5087257 h 6858000"/>
              <a:gd name="connsiteX358" fmla="*/ 3968712 w 7467600"/>
              <a:gd name="connsiteY358" fmla="*/ 4913989 h 6858000"/>
              <a:gd name="connsiteX359" fmla="*/ 2792390 w 7467600"/>
              <a:gd name="connsiteY359" fmla="*/ 5382974 h 6858000"/>
              <a:gd name="connsiteX360" fmla="*/ 2714982 w 7467600"/>
              <a:gd name="connsiteY360" fmla="*/ 5427051 h 6858000"/>
              <a:gd name="connsiteX361" fmla="*/ 2813361 w 7467600"/>
              <a:gd name="connsiteY361" fmla="*/ 6023912 h 6858000"/>
              <a:gd name="connsiteX362" fmla="*/ 2688430 w 7467600"/>
              <a:gd name="connsiteY362" fmla="*/ 6801564 h 6858000"/>
              <a:gd name="connsiteX363" fmla="*/ 2629626 w 7467600"/>
              <a:gd name="connsiteY363" fmla="*/ 6763394 h 6858000"/>
              <a:gd name="connsiteX364" fmla="*/ 2565328 w 7467600"/>
              <a:gd name="connsiteY364" fmla="*/ 5516399 h 6858000"/>
              <a:gd name="connsiteX365" fmla="*/ 1922999 w 7467600"/>
              <a:gd name="connsiteY365" fmla="*/ 5980343 h 6858000"/>
              <a:gd name="connsiteX366" fmla="*/ 1950261 w 7467600"/>
              <a:gd name="connsiteY366" fmla="*/ 6405858 h 6858000"/>
              <a:gd name="connsiteX367" fmla="*/ 2365554 w 7467600"/>
              <a:gd name="connsiteY367" fmla="*/ 6759107 h 6858000"/>
              <a:gd name="connsiteX368" fmla="*/ 2424142 w 7467600"/>
              <a:gd name="connsiteY368" fmla="*/ 6858000 h 6858000"/>
              <a:gd name="connsiteX369" fmla="*/ 2395994 w 7467600"/>
              <a:gd name="connsiteY369" fmla="*/ 6858000 h 6858000"/>
              <a:gd name="connsiteX370" fmla="*/ 2392863 w 7467600"/>
              <a:gd name="connsiteY370" fmla="*/ 6852964 h 6858000"/>
              <a:gd name="connsiteX371" fmla="*/ 2017589 w 7467600"/>
              <a:gd name="connsiteY371" fmla="*/ 6493982 h 6858000"/>
              <a:gd name="connsiteX372" fmla="*/ 2147336 w 7467600"/>
              <a:gd name="connsiteY372" fmla="*/ 6594052 h 6858000"/>
              <a:gd name="connsiteX373" fmla="*/ 2207047 w 7467600"/>
              <a:gd name="connsiteY373" fmla="*/ 6654540 h 6858000"/>
              <a:gd name="connsiteX374" fmla="*/ 2299106 w 7467600"/>
              <a:gd name="connsiteY374" fmla="*/ 6778931 h 6858000"/>
              <a:gd name="connsiteX375" fmla="*/ 2314430 w 7467600"/>
              <a:gd name="connsiteY375" fmla="*/ 6801144 h 6858000"/>
              <a:gd name="connsiteX376" fmla="*/ 2352406 w 7467600"/>
              <a:gd name="connsiteY376" fmla="*/ 6858000 h 6858000"/>
              <a:gd name="connsiteX377" fmla="*/ 2314492 w 7467600"/>
              <a:gd name="connsiteY377" fmla="*/ 6858000 h 6858000"/>
              <a:gd name="connsiteX378" fmla="*/ 2288095 w 7467600"/>
              <a:gd name="connsiteY378" fmla="*/ 6818030 h 6858000"/>
              <a:gd name="connsiteX379" fmla="*/ 2272768 w 7467600"/>
              <a:gd name="connsiteY379" fmla="*/ 6795822 h 6858000"/>
              <a:gd name="connsiteX380" fmla="*/ 2182715 w 7467600"/>
              <a:gd name="connsiteY380" fmla="*/ 6675071 h 6858000"/>
              <a:gd name="connsiteX381" fmla="*/ 2032061 w 7467600"/>
              <a:gd name="connsiteY381" fmla="*/ 6541380 h 6858000"/>
              <a:gd name="connsiteX382" fmla="*/ 2257220 w 7467600"/>
              <a:gd name="connsiteY382" fmla="*/ 6826257 h 6858000"/>
              <a:gd name="connsiteX383" fmla="*/ 2281324 w 7467600"/>
              <a:gd name="connsiteY383" fmla="*/ 6858000 h 6858000"/>
              <a:gd name="connsiteX384" fmla="*/ 2242860 w 7467600"/>
              <a:gd name="connsiteY384" fmla="*/ 6858000 h 6858000"/>
              <a:gd name="connsiteX385" fmla="*/ 2232818 w 7467600"/>
              <a:gd name="connsiteY385" fmla="*/ 6844926 h 6858000"/>
              <a:gd name="connsiteX386" fmla="*/ 1990172 w 7467600"/>
              <a:gd name="connsiteY386" fmla="*/ 6542121 h 6858000"/>
              <a:gd name="connsiteX387" fmla="*/ 2124090 w 7467600"/>
              <a:gd name="connsiteY387" fmla="*/ 6761017 h 6858000"/>
              <a:gd name="connsiteX388" fmla="*/ 2200380 w 7467600"/>
              <a:gd name="connsiteY388" fmla="*/ 6858000 h 6858000"/>
              <a:gd name="connsiteX389" fmla="*/ 2147507 w 7467600"/>
              <a:gd name="connsiteY389" fmla="*/ 6858000 h 6858000"/>
              <a:gd name="connsiteX390" fmla="*/ 2070668 w 7467600"/>
              <a:gd name="connsiteY390" fmla="*/ 6761520 h 6858000"/>
              <a:gd name="connsiteX391" fmla="*/ 1975142 w 7467600"/>
              <a:gd name="connsiteY391" fmla="*/ 6585570 h 6858000"/>
              <a:gd name="connsiteX392" fmla="*/ 2050035 w 7467600"/>
              <a:gd name="connsiteY392" fmla="*/ 6813345 h 6858000"/>
              <a:gd name="connsiteX393" fmla="*/ 2063025 w 7467600"/>
              <a:gd name="connsiteY393" fmla="*/ 6858000 h 6858000"/>
              <a:gd name="connsiteX394" fmla="*/ 2021675 w 7467600"/>
              <a:gd name="connsiteY394" fmla="*/ 6858000 h 6858000"/>
              <a:gd name="connsiteX395" fmla="*/ 2019308 w 7467600"/>
              <a:gd name="connsiteY395" fmla="*/ 6847118 h 6858000"/>
              <a:gd name="connsiteX396" fmla="*/ 1938835 w 7467600"/>
              <a:gd name="connsiteY396" fmla="*/ 6551160 h 6858000"/>
              <a:gd name="connsiteX397" fmla="*/ 1953230 w 7467600"/>
              <a:gd name="connsiteY397" fmla="*/ 6759699 h 6858000"/>
              <a:gd name="connsiteX398" fmla="*/ 1956763 w 7467600"/>
              <a:gd name="connsiteY398" fmla="*/ 6778191 h 6858000"/>
              <a:gd name="connsiteX399" fmla="*/ 1967925 w 7467600"/>
              <a:gd name="connsiteY399" fmla="*/ 6858000 h 6858000"/>
              <a:gd name="connsiteX400" fmla="*/ 1936622 w 7467600"/>
              <a:gd name="connsiteY400" fmla="*/ 6858000 h 6858000"/>
              <a:gd name="connsiteX401" fmla="*/ 1926261 w 7467600"/>
              <a:gd name="connsiteY401" fmla="*/ 6784064 h 6858000"/>
              <a:gd name="connsiteX402" fmla="*/ 1922724 w 7467600"/>
              <a:gd name="connsiteY402" fmla="*/ 6765577 h 6858000"/>
              <a:gd name="connsiteX403" fmla="*/ 1904650 w 7467600"/>
              <a:gd name="connsiteY403" fmla="*/ 6639616 h 6858000"/>
              <a:gd name="connsiteX404" fmla="*/ 1885273 w 7467600"/>
              <a:gd name="connsiteY404" fmla="*/ 6858000 h 6858000"/>
              <a:gd name="connsiteX405" fmla="*/ 1854363 w 7467600"/>
              <a:gd name="connsiteY405" fmla="*/ 6858000 h 6858000"/>
              <a:gd name="connsiteX406" fmla="*/ 1880391 w 7467600"/>
              <a:gd name="connsiteY406" fmla="*/ 6603796 h 6858000"/>
              <a:gd name="connsiteX407" fmla="*/ 1818273 w 7467600"/>
              <a:gd name="connsiteY407" fmla="*/ 6715729 h 6858000"/>
              <a:gd name="connsiteX408" fmla="*/ 1794691 w 7467600"/>
              <a:gd name="connsiteY408" fmla="*/ 6843239 h 6858000"/>
              <a:gd name="connsiteX409" fmla="*/ 1794914 w 7467600"/>
              <a:gd name="connsiteY409" fmla="*/ 6858000 h 6858000"/>
              <a:gd name="connsiteX410" fmla="*/ 1746128 w 7467600"/>
              <a:gd name="connsiteY410" fmla="*/ 6858000 h 6858000"/>
              <a:gd name="connsiteX411" fmla="*/ 1753934 w 7467600"/>
              <a:gd name="connsiteY411" fmla="*/ 6724796 h 6858000"/>
              <a:gd name="connsiteX412" fmla="*/ 1792053 w 7467600"/>
              <a:gd name="connsiteY412" fmla="*/ 6572396 h 6858000"/>
              <a:gd name="connsiteX413" fmla="*/ 1862248 w 7467600"/>
              <a:gd name="connsiteY413" fmla="*/ 6266397 h 6858000"/>
              <a:gd name="connsiteX414" fmla="*/ 1862250 w 7467600"/>
              <a:gd name="connsiteY414" fmla="*/ 6033531 h 6858000"/>
              <a:gd name="connsiteX415" fmla="*/ 1211999 w 7467600"/>
              <a:gd name="connsiteY415" fmla="*/ 6683610 h 6858000"/>
              <a:gd name="connsiteX416" fmla="*/ 1213266 w 7467600"/>
              <a:gd name="connsiteY416" fmla="*/ 6691947 h 6858000"/>
              <a:gd name="connsiteX417" fmla="*/ 1203370 w 7467600"/>
              <a:gd name="connsiteY417" fmla="*/ 6850676 h 6858000"/>
              <a:gd name="connsiteX418" fmla="*/ 1203671 w 7467600"/>
              <a:gd name="connsiteY418" fmla="*/ 6858000 h 6858000"/>
              <a:gd name="connsiteX419" fmla="*/ 1143180 w 7467600"/>
              <a:gd name="connsiteY419" fmla="*/ 6858000 h 6858000"/>
              <a:gd name="connsiteX420" fmla="*/ 1142176 w 7467600"/>
              <a:gd name="connsiteY420" fmla="*/ 6766045 h 6858000"/>
              <a:gd name="connsiteX421" fmla="*/ 1067484 w 7467600"/>
              <a:gd name="connsiteY421" fmla="*/ 6858000 h 6858000"/>
              <a:gd name="connsiteX422" fmla="*/ 953928 w 7467600"/>
              <a:gd name="connsiteY422" fmla="*/ 6858000 h 6858000"/>
              <a:gd name="connsiteX423" fmla="*/ 959715 w 7467600"/>
              <a:gd name="connsiteY423" fmla="*/ 6850185 h 6858000"/>
              <a:gd name="connsiteX424" fmla="*/ 1483788 w 7467600"/>
              <a:gd name="connsiteY424" fmla="*/ 6259174 h 6858000"/>
              <a:gd name="connsiteX425" fmla="*/ 1100671 w 7467600"/>
              <a:gd name="connsiteY425" fmla="*/ 6252137 h 6858000"/>
              <a:gd name="connsiteX426" fmla="*/ 1090144 w 7467600"/>
              <a:gd name="connsiteY426" fmla="*/ 6256748 h 6858000"/>
              <a:gd name="connsiteX427" fmla="*/ 1095872 w 7467600"/>
              <a:gd name="connsiteY427" fmla="*/ 6271892 h 6858000"/>
              <a:gd name="connsiteX428" fmla="*/ 262785 w 7467600"/>
              <a:gd name="connsiteY428" fmla="*/ 6845450 h 6858000"/>
              <a:gd name="connsiteX429" fmla="*/ 209968 w 7467600"/>
              <a:gd name="connsiteY429" fmla="*/ 6770713 h 6858000"/>
              <a:gd name="connsiteX430" fmla="*/ 873460 w 7467600"/>
              <a:gd name="connsiteY430" fmla="*/ 6253768 h 6858000"/>
              <a:gd name="connsiteX431" fmla="*/ 192686 w 7467600"/>
              <a:gd name="connsiteY431" fmla="*/ 5849257 h 6858000"/>
              <a:gd name="connsiteX432" fmla="*/ 4696 w 7467600"/>
              <a:gd name="connsiteY432" fmla="*/ 5697668 h 6858000"/>
              <a:gd name="connsiteX433" fmla="*/ 0 w 7467600"/>
              <a:gd name="connsiteY433" fmla="*/ 5689984 h 6858000"/>
              <a:gd name="connsiteX434" fmla="*/ 0 w 7467600"/>
              <a:gd name="connsiteY434" fmla="*/ 5513472 h 6858000"/>
              <a:gd name="connsiteX435" fmla="*/ 174101 w 7467600"/>
              <a:gd name="connsiteY435" fmla="*/ 5620277 h 6858000"/>
              <a:gd name="connsiteX436" fmla="*/ 891800 w 7467600"/>
              <a:gd name="connsiteY436" fmla="*/ 6036935 h 6858000"/>
              <a:gd name="connsiteX437" fmla="*/ 1072219 w 7467600"/>
              <a:gd name="connsiteY437" fmla="*/ 6169443 h 6858000"/>
              <a:gd name="connsiteX438" fmla="*/ 1074117 w 7467600"/>
              <a:gd name="connsiteY438" fmla="*/ 6170301 h 6858000"/>
              <a:gd name="connsiteX439" fmla="*/ 1083114 w 7467600"/>
              <a:gd name="connsiteY439" fmla="*/ 6174131 h 6858000"/>
              <a:gd name="connsiteX440" fmla="*/ 1543010 w 7467600"/>
              <a:gd name="connsiteY440" fmla="*/ 6191140 h 6858000"/>
              <a:gd name="connsiteX441" fmla="*/ 1551080 w 7467600"/>
              <a:gd name="connsiteY441" fmla="*/ 6195006 h 6858000"/>
              <a:gd name="connsiteX442" fmla="*/ 2345443 w 7467600"/>
              <a:gd name="connsiteY442" fmla="*/ 5549882 h 6858000"/>
              <a:gd name="connsiteX443" fmla="*/ 1721499 w 7467600"/>
              <a:gd name="connsiteY443" fmla="*/ 5599969 h 6858000"/>
              <a:gd name="connsiteX444" fmla="*/ 767716 w 7467600"/>
              <a:gd name="connsiteY444" fmla="*/ 5472768 h 6858000"/>
              <a:gd name="connsiteX445" fmla="*/ 722147 w 7467600"/>
              <a:gd name="connsiteY445" fmla="*/ 5393091 h 6858000"/>
              <a:gd name="connsiteX446" fmla="*/ 1485552 w 7467600"/>
              <a:gd name="connsiteY446" fmla="*/ 5313202 h 6858000"/>
              <a:gd name="connsiteX447" fmla="*/ 2143004 w 7467600"/>
              <a:gd name="connsiteY447" fmla="*/ 5402420 h 6858000"/>
              <a:gd name="connsiteX448" fmla="*/ 1933391 w 7467600"/>
              <a:gd name="connsiteY448" fmla="*/ 5156971 h 6858000"/>
              <a:gd name="connsiteX449" fmla="*/ 1827118 w 7467600"/>
              <a:gd name="connsiteY449" fmla="*/ 4968410 h 6858000"/>
              <a:gd name="connsiteX450" fmla="*/ 1837349 w 7467600"/>
              <a:gd name="connsiteY450" fmla="*/ 4956357 h 6858000"/>
              <a:gd name="connsiteX451" fmla="*/ 2162835 w 7467600"/>
              <a:gd name="connsiteY451" fmla="*/ 5187853 h 6858000"/>
              <a:gd name="connsiteX452" fmla="*/ 2257167 w 7467600"/>
              <a:gd name="connsiteY452" fmla="*/ 5462123 h 6858000"/>
              <a:gd name="connsiteX453" fmla="*/ 2261598 w 7467600"/>
              <a:gd name="connsiteY453" fmla="*/ 5467998 h 6858000"/>
              <a:gd name="connsiteX454" fmla="*/ 2437177 w 7467600"/>
              <a:gd name="connsiteY454" fmla="*/ 5479608 h 6858000"/>
              <a:gd name="connsiteX455" fmla="*/ 2445247 w 7467600"/>
              <a:gd name="connsiteY455" fmla="*/ 5483476 h 6858000"/>
              <a:gd name="connsiteX456" fmla="*/ 2743626 w 7467600"/>
              <a:gd name="connsiteY456" fmla="*/ 5304819 h 6858000"/>
              <a:gd name="connsiteX457" fmla="*/ 3048102 w 7467600"/>
              <a:gd name="connsiteY457" fmla="*/ 5150595 h 6858000"/>
              <a:gd name="connsiteX458" fmla="*/ 1799414 w 7467600"/>
              <a:gd name="connsiteY458" fmla="*/ 4694732 h 6858000"/>
              <a:gd name="connsiteX459" fmla="*/ 1771735 w 7467600"/>
              <a:gd name="connsiteY459" fmla="*/ 4619929 h 6858000"/>
              <a:gd name="connsiteX460" fmla="*/ 3104273 w 7467600"/>
              <a:gd name="connsiteY460" fmla="*/ 5076159 h 6858000"/>
              <a:gd name="connsiteX461" fmla="*/ 3113245 w 7467600"/>
              <a:gd name="connsiteY461" fmla="*/ 5090705 h 6858000"/>
              <a:gd name="connsiteX462" fmla="*/ 3126294 w 7467600"/>
              <a:gd name="connsiteY462" fmla="*/ 5114400 h 6858000"/>
              <a:gd name="connsiteX463" fmla="*/ 3937433 w 7467600"/>
              <a:gd name="connsiteY463" fmla="*/ 4830473 h 6858000"/>
              <a:gd name="connsiteX464" fmla="*/ 3590475 w 7467600"/>
              <a:gd name="connsiteY464" fmla="*/ 4597974 h 6858000"/>
              <a:gd name="connsiteX465" fmla="*/ 3100264 w 7467600"/>
              <a:gd name="connsiteY465" fmla="*/ 4579845 h 6858000"/>
              <a:gd name="connsiteX466" fmla="*/ 2183576 w 7467600"/>
              <a:gd name="connsiteY466" fmla="*/ 4227150 h 6858000"/>
              <a:gd name="connsiteX467" fmla="*/ 2151029 w 7467600"/>
              <a:gd name="connsiteY467" fmla="*/ 4146947 h 6858000"/>
              <a:gd name="connsiteX468" fmla="*/ 3563434 w 7467600"/>
              <a:gd name="connsiteY468" fmla="*/ 4469115 h 6858000"/>
              <a:gd name="connsiteX469" fmla="*/ 3177952 w 7467600"/>
              <a:gd name="connsiteY469" fmla="*/ 3657386 h 6858000"/>
              <a:gd name="connsiteX470" fmla="*/ 3189263 w 7467600"/>
              <a:gd name="connsiteY470" fmla="*/ 3625726 h 6858000"/>
              <a:gd name="connsiteX471" fmla="*/ 3560912 w 7467600"/>
              <a:gd name="connsiteY471" fmla="*/ 4079863 h 6858000"/>
              <a:gd name="connsiteX472" fmla="*/ 3626636 w 7467600"/>
              <a:gd name="connsiteY472" fmla="*/ 4512230 h 6858000"/>
              <a:gd name="connsiteX473" fmla="*/ 3653088 w 7467600"/>
              <a:gd name="connsiteY473" fmla="*/ 4521417 h 6858000"/>
              <a:gd name="connsiteX474" fmla="*/ 3988128 w 7467600"/>
              <a:gd name="connsiteY474" fmla="*/ 4817267 h 6858000"/>
              <a:gd name="connsiteX475" fmla="*/ 4830582 w 7467600"/>
              <a:gd name="connsiteY475" fmla="*/ 4676000 h 6858000"/>
              <a:gd name="connsiteX476" fmla="*/ 4830100 w 7467600"/>
              <a:gd name="connsiteY476" fmla="*/ 4675554 h 6858000"/>
              <a:gd name="connsiteX477" fmla="*/ 4036318 w 7467600"/>
              <a:gd name="connsiteY477" fmla="*/ 4147013 h 6858000"/>
              <a:gd name="connsiteX478" fmla="*/ 3432098 w 7467600"/>
              <a:gd name="connsiteY478" fmla="*/ 3537312 h 6858000"/>
              <a:gd name="connsiteX479" fmla="*/ 3446761 w 7467600"/>
              <a:gd name="connsiteY479" fmla="*/ 3461278 h 6858000"/>
              <a:gd name="connsiteX480" fmla="*/ 4419733 w 7467600"/>
              <a:gd name="connsiteY480" fmla="*/ 3963555 h 6858000"/>
              <a:gd name="connsiteX481" fmla="*/ 4781371 w 7467600"/>
              <a:gd name="connsiteY481" fmla="*/ 4458604 h 6858000"/>
              <a:gd name="connsiteX482" fmla="*/ 4780440 w 7467600"/>
              <a:gd name="connsiteY482" fmla="*/ 4470290 h 6858000"/>
              <a:gd name="connsiteX483" fmla="*/ 4898954 w 7467600"/>
              <a:gd name="connsiteY483" fmla="*/ 4662092 h 6858000"/>
              <a:gd name="connsiteX484" fmla="*/ 4900699 w 7467600"/>
              <a:gd name="connsiteY484" fmla="*/ 4670867 h 6858000"/>
              <a:gd name="connsiteX485" fmla="*/ 5714511 w 7467600"/>
              <a:gd name="connsiteY485" fmla="*/ 4663483 h 6858000"/>
              <a:gd name="connsiteX486" fmla="*/ 5464793 w 7467600"/>
              <a:gd name="connsiteY486" fmla="*/ 4393556 h 6858000"/>
              <a:gd name="connsiteX487" fmla="*/ 5461897 w 7467600"/>
              <a:gd name="connsiteY487" fmla="*/ 4390879 h 6858000"/>
              <a:gd name="connsiteX488" fmla="*/ 4294126 w 7467600"/>
              <a:gd name="connsiteY488" fmla="*/ 3303048 h 6858000"/>
              <a:gd name="connsiteX489" fmla="*/ 4305321 w 7467600"/>
              <a:gd name="connsiteY489" fmla="*/ 3256953 h 6858000"/>
              <a:gd name="connsiteX490" fmla="*/ 4949299 w 7467600"/>
              <a:gd name="connsiteY490" fmla="*/ 3766336 h 6858000"/>
              <a:gd name="connsiteX491" fmla="*/ 5291452 w 7467600"/>
              <a:gd name="connsiteY491" fmla="*/ 4076801 h 6858000"/>
              <a:gd name="connsiteX492" fmla="*/ 5434998 w 7467600"/>
              <a:gd name="connsiteY492" fmla="*/ 4254100 h 6858000"/>
              <a:gd name="connsiteX493" fmla="*/ 5351015 w 7467600"/>
              <a:gd name="connsiteY493" fmla="*/ 3760989 h 6858000"/>
              <a:gd name="connsiteX494" fmla="*/ 5413780 w 7467600"/>
              <a:gd name="connsiteY494" fmla="*/ 2966265 h 6858000"/>
              <a:gd name="connsiteX495" fmla="*/ 5425627 w 7467600"/>
              <a:gd name="connsiteY495" fmla="*/ 2954192 h 6858000"/>
              <a:gd name="connsiteX496" fmla="*/ 6604735 w 7467600"/>
              <a:gd name="connsiteY496" fmla="*/ 2041381 h 6858000"/>
              <a:gd name="connsiteX497" fmla="*/ 7204487 w 7467600"/>
              <a:gd name="connsiteY497" fmla="*/ 2742112 h 6858000"/>
              <a:gd name="connsiteX498" fmla="*/ 7131592 w 7467600"/>
              <a:gd name="connsiteY498" fmla="*/ 2672096 h 6858000"/>
              <a:gd name="connsiteX499" fmla="*/ 6996344 w 7467600"/>
              <a:gd name="connsiteY499" fmla="*/ 2518310 h 6858000"/>
              <a:gd name="connsiteX500" fmla="*/ 6735495 w 7467600"/>
              <a:gd name="connsiteY500" fmla="*/ 2196890 h 6858000"/>
              <a:gd name="connsiteX501" fmla="*/ 6721901 w 7467600"/>
              <a:gd name="connsiteY501" fmla="*/ 2179274 h 6858000"/>
              <a:gd name="connsiteX502" fmla="*/ 6604735 w 7467600"/>
              <a:gd name="connsiteY502" fmla="*/ 2041381 h 6858000"/>
              <a:gd name="connsiteX503" fmla="*/ 6591670 w 7467600"/>
              <a:gd name="connsiteY503" fmla="*/ 1988277 h 6858000"/>
              <a:gd name="connsiteX504" fmla="*/ 6747349 w 7467600"/>
              <a:gd name="connsiteY504" fmla="*/ 2160069 h 6858000"/>
              <a:gd name="connsiteX505" fmla="*/ 6760943 w 7467600"/>
              <a:gd name="connsiteY505" fmla="*/ 2177686 h 6858000"/>
              <a:gd name="connsiteX506" fmla="*/ 7021065 w 7467600"/>
              <a:gd name="connsiteY506" fmla="*/ 2498102 h 6858000"/>
              <a:gd name="connsiteX507" fmla="*/ 7155223 w 7467600"/>
              <a:gd name="connsiteY507" fmla="*/ 2650386 h 6858000"/>
              <a:gd name="connsiteX508" fmla="*/ 7203167 w 7467600"/>
              <a:gd name="connsiteY508" fmla="*/ 2697288 h 6858000"/>
              <a:gd name="connsiteX509" fmla="*/ 6937703 w 7467600"/>
              <a:gd name="connsiteY509" fmla="*/ 2321981 h 6858000"/>
              <a:gd name="connsiteX510" fmla="*/ 6591670 w 7467600"/>
              <a:gd name="connsiteY510" fmla="*/ 1988277 h 6858000"/>
              <a:gd name="connsiteX511" fmla="*/ 5798671 w 7467600"/>
              <a:gd name="connsiteY511" fmla="*/ 1981601 h 6858000"/>
              <a:gd name="connsiteX512" fmla="*/ 5754709 w 7467600"/>
              <a:gd name="connsiteY512" fmla="*/ 2071454 h 6858000"/>
              <a:gd name="connsiteX513" fmla="*/ 5763044 w 7467600"/>
              <a:gd name="connsiteY513" fmla="*/ 2842206 h 6858000"/>
              <a:gd name="connsiteX514" fmla="*/ 5764974 w 7467600"/>
              <a:gd name="connsiteY514" fmla="*/ 2799609 h 6858000"/>
              <a:gd name="connsiteX515" fmla="*/ 5767665 w 7467600"/>
              <a:gd name="connsiteY515" fmla="*/ 2666409 h 6858000"/>
              <a:gd name="connsiteX516" fmla="*/ 5763055 w 7467600"/>
              <a:gd name="connsiteY516" fmla="*/ 2579705 h 6858000"/>
              <a:gd name="connsiteX517" fmla="*/ 5758079 w 7467600"/>
              <a:gd name="connsiteY517" fmla="*/ 2492508 h 6858000"/>
              <a:gd name="connsiteX518" fmla="*/ 5779325 w 7467600"/>
              <a:gd name="connsiteY518" fmla="*/ 2197069 h 6858000"/>
              <a:gd name="connsiteX519" fmla="*/ 5798671 w 7467600"/>
              <a:gd name="connsiteY519" fmla="*/ 1981601 h 6858000"/>
              <a:gd name="connsiteX520" fmla="*/ 5829202 w 7467600"/>
              <a:gd name="connsiteY520" fmla="*/ 1971679 h 6858000"/>
              <a:gd name="connsiteX521" fmla="*/ 5809558 w 7467600"/>
              <a:gd name="connsiteY521" fmla="*/ 2198043 h 6858000"/>
              <a:gd name="connsiteX522" fmla="*/ 5788653 w 7467600"/>
              <a:gd name="connsiteY522" fmla="*/ 2489430 h 6858000"/>
              <a:gd name="connsiteX523" fmla="*/ 5793439 w 7467600"/>
              <a:gd name="connsiteY523" fmla="*/ 2575235 h 6858000"/>
              <a:gd name="connsiteX524" fmla="*/ 5796837 w 7467600"/>
              <a:gd name="connsiteY524" fmla="*/ 2637633 h 6858000"/>
              <a:gd name="connsiteX525" fmla="*/ 5818614 w 7467600"/>
              <a:gd name="connsiteY525" fmla="*/ 2473055 h 6858000"/>
              <a:gd name="connsiteX526" fmla="*/ 5829202 w 7467600"/>
              <a:gd name="connsiteY526" fmla="*/ 1971679 h 6858000"/>
              <a:gd name="connsiteX527" fmla="*/ 5911389 w 7467600"/>
              <a:gd name="connsiteY527" fmla="*/ 1898371 h 6858000"/>
              <a:gd name="connsiteX528" fmla="*/ 6237627 w 7467600"/>
              <a:gd name="connsiteY528" fmla="*/ 2231921 h 6858000"/>
              <a:gd name="connsiteX529" fmla="*/ 5911389 w 7467600"/>
              <a:gd name="connsiteY529" fmla="*/ 1898371 h 6858000"/>
              <a:gd name="connsiteX530" fmla="*/ 6944437 w 7467600"/>
              <a:gd name="connsiteY530" fmla="*/ 1575402 h 6858000"/>
              <a:gd name="connsiteX531" fmla="*/ 6304730 w 7467600"/>
              <a:gd name="connsiteY531" fmla="*/ 1766654 h 6858000"/>
              <a:gd name="connsiteX532" fmla="*/ 6944437 w 7467600"/>
              <a:gd name="connsiteY532" fmla="*/ 1575402 h 6858000"/>
              <a:gd name="connsiteX533" fmla="*/ 7019523 w 7467600"/>
              <a:gd name="connsiteY533" fmla="*/ 1519450 h 6858000"/>
              <a:gd name="connsiteX534" fmla="*/ 6298091 w 7467600"/>
              <a:gd name="connsiteY534" fmla="*/ 1737122 h 6858000"/>
              <a:gd name="connsiteX535" fmla="*/ 7019523 w 7467600"/>
              <a:gd name="connsiteY535" fmla="*/ 1519450 h 6858000"/>
              <a:gd name="connsiteX536" fmla="*/ 2399523 w 7467600"/>
              <a:gd name="connsiteY536" fmla="*/ 1428234 h 6858000"/>
              <a:gd name="connsiteX537" fmla="*/ 2224982 w 7467600"/>
              <a:gd name="connsiteY537" fmla="*/ 1826201 h 6858000"/>
              <a:gd name="connsiteX538" fmla="*/ 2096099 w 7467600"/>
              <a:gd name="connsiteY538" fmla="*/ 2345900 h 6858000"/>
              <a:gd name="connsiteX539" fmla="*/ 2283317 w 7467600"/>
              <a:gd name="connsiteY539" fmla="*/ 1796925 h 6858000"/>
              <a:gd name="connsiteX540" fmla="*/ 2399523 w 7467600"/>
              <a:gd name="connsiteY540" fmla="*/ 1428234 h 6858000"/>
              <a:gd name="connsiteX541" fmla="*/ 2448558 w 7467600"/>
              <a:gd name="connsiteY541" fmla="*/ 1373435 h 6858000"/>
              <a:gd name="connsiteX542" fmla="*/ 2312521 w 7467600"/>
              <a:gd name="connsiteY542" fmla="*/ 1806140 h 6858000"/>
              <a:gd name="connsiteX543" fmla="*/ 2127533 w 7467600"/>
              <a:gd name="connsiteY543" fmla="*/ 2348380 h 6858000"/>
              <a:gd name="connsiteX544" fmla="*/ 2358080 w 7467600"/>
              <a:gd name="connsiteY544" fmla="*/ 1866134 h 6858000"/>
              <a:gd name="connsiteX545" fmla="*/ 2407436 w 7467600"/>
              <a:gd name="connsiteY545" fmla="*/ 1651070 h 6858000"/>
              <a:gd name="connsiteX546" fmla="*/ 2448558 w 7467600"/>
              <a:gd name="connsiteY546" fmla="*/ 1373435 h 6858000"/>
              <a:gd name="connsiteX547" fmla="*/ 278707 w 7467600"/>
              <a:gd name="connsiteY547" fmla="*/ 1352270 h 6858000"/>
              <a:gd name="connsiteX548" fmla="*/ 321570 w 7467600"/>
              <a:gd name="connsiteY548" fmla="*/ 1861610 h 6858000"/>
              <a:gd name="connsiteX549" fmla="*/ 294281 w 7467600"/>
              <a:gd name="connsiteY549" fmla="*/ 1440658 h 6858000"/>
              <a:gd name="connsiteX550" fmla="*/ 278707 w 7467600"/>
              <a:gd name="connsiteY550" fmla="*/ 1352270 h 6858000"/>
              <a:gd name="connsiteX551" fmla="*/ 1423821 w 7467600"/>
              <a:gd name="connsiteY551" fmla="*/ 1351958 h 6858000"/>
              <a:gd name="connsiteX552" fmla="*/ 1638521 w 7467600"/>
              <a:gd name="connsiteY552" fmla="*/ 1908470 h 6858000"/>
              <a:gd name="connsiteX553" fmla="*/ 1754199 w 7467600"/>
              <a:gd name="connsiteY553" fmla="*/ 2149284 h 6858000"/>
              <a:gd name="connsiteX554" fmla="*/ 1908359 w 7467600"/>
              <a:gd name="connsiteY554" fmla="*/ 2364988 h 6858000"/>
              <a:gd name="connsiteX555" fmla="*/ 1647661 w 7467600"/>
              <a:gd name="connsiteY555" fmla="*/ 1825945 h 6858000"/>
              <a:gd name="connsiteX556" fmla="*/ 1423821 w 7467600"/>
              <a:gd name="connsiteY556" fmla="*/ 1351958 h 6858000"/>
              <a:gd name="connsiteX557" fmla="*/ 1431890 w 7467600"/>
              <a:gd name="connsiteY557" fmla="*/ 1306475 h 6858000"/>
              <a:gd name="connsiteX558" fmla="*/ 1507597 w 7467600"/>
              <a:gd name="connsiteY558" fmla="*/ 1446132 h 6858000"/>
              <a:gd name="connsiteX559" fmla="*/ 1674586 w 7467600"/>
              <a:gd name="connsiteY559" fmla="*/ 1813832 h 6858000"/>
              <a:gd name="connsiteX560" fmla="*/ 1815950 w 7467600"/>
              <a:gd name="connsiteY560" fmla="*/ 2128564 h 6858000"/>
              <a:gd name="connsiteX561" fmla="*/ 1984242 w 7467600"/>
              <a:gd name="connsiteY561" fmla="*/ 2430829 h 6858000"/>
              <a:gd name="connsiteX562" fmla="*/ 2014023 w 7467600"/>
              <a:gd name="connsiteY562" fmla="*/ 2450995 h 6858000"/>
              <a:gd name="connsiteX563" fmla="*/ 1747337 w 7467600"/>
              <a:gd name="connsiteY563" fmla="*/ 1855264 h 6858000"/>
              <a:gd name="connsiteX564" fmla="*/ 1533749 w 7467600"/>
              <a:gd name="connsiteY564" fmla="*/ 1478656 h 6858000"/>
              <a:gd name="connsiteX565" fmla="*/ 1431890 w 7467600"/>
              <a:gd name="connsiteY565" fmla="*/ 1306475 h 6858000"/>
              <a:gd name="connsiteX566" fmla="*/ 5052692 w 7467600"/>
              <a:gd name="connsiteY566" fmla="*/ 1292994 h 6858000"/>
              <a:gd name="connsiteX567" fmla="*/ 5200661 w 7467600"/>
              <a:gd name="connsiteY567" fmla="*/ 1635186 h 6858000"/>
              <a:gd name="connsiteX568" fmla="*/ 5297138 w 7467600"/>
              <a:gd name="connsiteY568" fmla="*/ 1906351 h 6858000"/>
              <a:gd name="connsiteX569" fmla="*/ 5052692 w 7467600"/>
              <a:gd name="connsiteY569" fmla="*/ 1292994 h 6858000"/>
              <a:gd name="connsiteX570" fmla="*/ 5009948 w 7467600"/>
              <a:gd name="connsiteY570" fmla="*/ 1273619 h 6858000"/>
              <a:gd name="connsiteX571" fmla="*/ 5121777 w 7467600"/>
              <a:gd name="connsiteY571" fmla="*/ 1654213 h 6858000"/>
              <a:gd name="connsiteX572" fmla="*/ 5293545 w 7467600"/>
              <a:gd name="connsiteY572" fmla="*/ 2072247 h 6858000"/>
              <a:gd name="connsiteX573" fmla="*/ 5294042 w 7467600"/>
              <a:gd name="connsiteY573" fmla="*/ 2065019 h 6858000"/>
              <a:gd name="connsiteX574" fmla="*/ 5171936 w 7467600"/>
              <a:gd name="connsiteY574" fmla="*/ 1647613 h 6858000"/>
              <a:gd name="connsiteX575" fmla="*/ 5009948 w 7467600"/>
              <a:gd name="connsiteY575" fmla="*/ 1273619 h 6858000"/>
              <a:gd name="connsiteX576" fmla="*/ 655236 w 7467600"/>
              <a:gd name="connsiteY576" fmla="*/ 1268632 h 6858000"/>
              <a:gd name="connsiteX577" fmla="*/ 839521 w 7467600"/>
              <a:gd name="connsiteY577" fmla="*/ 1685315 h 6858000"/>
              <a:gd name="connsiteX578" fmla="*/ 1109416 w 7467600"/>
              <a:gd name="connsiteY578" fmla="*/ 2061663 h 6858000"/>
              <a:gd name="connsiteX579" fmla="*/ 1298300 w 7467600"/>
              <a:gd name="connsiteY579" fmla="*/ 2247742 h 6858000"/>
              <a:gd name="connsiteX580" fmla="*/ 1125871 w 7467600"/>
              <a:gd name="connsiteY580" fmla="*/ 1989513 h 6858000"/>
              <a:gd name="connsiteX581" fmla="*/ 981574 w 7467600"/>
              <a:gd name="connsiteY581" fmla="*/ 1783157 h 6858000"/>
              <a:gd name="connsiteX582" fmla="*/ 922198 w 7467600"/>
              <a:gd name="connsiteY582" fmla="*/ 1677437 h 6858000"/>
              <a:gd name="connsiteX583" fmla="*/ 869293 w 7467600"/>
              <a:gd name="connsiteY583" fmla="*/ 1583214 h 6858000"/>
              <a:gd name="connsiteX584" fmla="*/ 751431 w 7467600"/>
              <a:gd name="connsiteY584" fmla="*/ 1405731 h 6858000"/>
              <a:gd name="connsiteX585" fmla="*/ 655236 w 7467600"/>
              <a:gd name="connsiteY585" fmla="*/ 1268632 h 6858000"/>
              <a:gd name="connsiteX586" fmla="*/ 6516292 w 7467600"/>
              <a:gd name="connsiteY586" fmla="*/ 1263064 h 6858000"/>
              <a:gd name="connsiteX587" fmla="*/ 5736320 w 7467600"/>
              <a:gd name="connsiteY587" fmla="*/ 1501803 h 6858000"/>
              <a:gd name="connsiteX588" fmla="*/ 6516292 w 7467600"/>
              <a:gd name="connsiteY588" fmla="*/ 1263064 h 6858000"/>
              <a:gd name="connsiteX589" fmla="*/ 291466 w 7467600"/>
              <a:gd name="connsiteY589" fmla="*/ 1250369 h 6858000"/>
              <a:gd name="connsiteX590" fmla="*/ 323180 w 7467600"/>
              <a:gd name="connsiteY590" fmla="*/ 1435283 h 6858000"/>
              <a:gd name="connsiteX591" fmla="*/ 349381 w 7467600"/>
              <a:gd name="connsiteY591" fmla="*/ 1875041 h 6858000"/>
              <a:gd name="connsiteX592" fmla="*/ 374363 w 7467600"/>
              <a:gd name="connsiteY592" fmla="*/ 1506494 h 6858000"/>
              <a:gd name="connsiteX593" fmla="*/ 302168 w 7467600"/>
              <a:gd name="connsiteY593" fmla="*/ 1274495 h 6858000"/>
              <a:gd name="connsiteX594" fmla="*/ 291466 w 7467600"/>
              <a:gd name="connsiteY594" fmla="*/ 1250369 h 6858000"/>
              <a:gd name="connsiteX595" fmla="*/ 678222 w 7467600"/>
              <a:gd name="connsiteY595" fmla="*/ 1248670 h 6858000"/>
              <a:gd name="connsiteX596" fmla="*/ 775536 w 7467600"/>
              <a:gd name="connsiteY596" fmla="*/ 1388015 h 6858000"/>
              <a:gd name="connsiteX597" fmla="*/ 894529 w 7467600"/>
              <a:gd name="connsiteY597" fmla="*/ 1567739 h 6858000"/>
              <a:gd name="connsiteX598" fmla="*/ 948000 w 7467600"/>
              <a:gd name="connsiteY598" fmla="*/ 1663088 h 6858000"/>
              <a:gd name="connsiteX599" fmla="*/ 1006812 w 7467600"/>
              <a:gd name="connsiteY599" fmla="*/ 1767683 h 6858000"/>
              <a:gd name="connsiteX600" fmla="*/ 1149133 w 7467600"/>
              <a:gd name="connsiteY600" fmla="*/ 1971513 h 6858000"/>
              <a:gd name="connsiteX601" fmla="*/ 1333952 w 7467600"/>
              <a:gd name="connsiteY601" fmla="*/ 2251620 h 6858000"/>
              <a:gd name="connsiteX602" fmla="*/ 1337329 w 7467600"/>
              <a:gd name="connsiteY602" fmla="*/ 2258350 h 6858000"/>
              <a:gd name="connsiteX603" fmla="*/ 1014726 w 7467600"/>
              <a:gd name="connsiteY603" fmla="*/ 1615556 h 6858000"/>
              <a:gd name="connsiteX604" fmla="*/ 678222 w 7467600"/>
              <a:gd name="connsiteY604" fmla="*/ 1248670 h 6858000"/>
              <a:gd name="connsiteX605" fmla="*/ 6691602 w 7467600"/>
              <a:gd name="connsiteY605" fmla="*/ 1140573 h 6858000"/>
              <a:gd name="connsiteX606" fmla="*/ 6571100 w 7467600"/>
              <a:gd name="connsiteY606" fmla="*/ 1183662 h 6858000"/>
              <a:gd name="connsiteX607" fmla="*/ 6241687 w 7467600"/>
              <a:gd name="connsiteY607" fmla="*/ 1257600 h 6858000"/>
              <a:gd name="connsiteX608" fmla="*/ 5693009 w 7467600"/>
              <a:gd name="connsiteY608" fmla="*/ 1478256 h 6858000"/>
              <a:gd name="connsiteX609" fmla="*/ 6548420 w 7467600"/>
              <a:gd name="connsiteY609" fmla="*/ 1214599 h 6858000"/>
              <a:gd name="connsiteX610" fmla="*/ 6605473 w 7467600"/>
              <a:gd name="connsiteY610" fmla="*/ 1184686 h 6858000"/>
              <a:gd name="connsiteX611" fmla="*/ 6691602 w 7467600"/>
              <a:gd name="connsiteY611" fmla="*/ 1140573 h 6858000"/>
              <a:gd name="connsiteX612" fmla="*/ 4002475 w 7467600"/>
              <a:gd name="connsiteY612" fmla="*/ 1037802 h 6858000"/>
              <a:gd name="connsiteX613" fmla="*/ 4000324 w 7467600"/>
              <a:gd name="connsiteY613" fmla="*/ 1039362 h 6858000"/>
              <a:gd name="connsiteX614" fmla="*/ 4002862 w 7467600"/>
              <a:gd name="connsiteY614" fmla="*/ 1042866 h 6858000"/>
              <a:gd name="connsiteX615" fmla="*/ 4002475 w 7467600"/>
              <a:gd name="connsiteY615" fmla="*/ 1037802 h 6858000"/>
              <a:gd name="connsiteX616" fmla="*/ 506322 w 7467600"/>
              <a:gd name="connsiteY616" fmla="*/ 1020997 h 6858000"/>
              <a:gd name="connsiteX617" fmla="*/ 533068 w 7467600"/>
              <a:gd name="connsiteY617" fmla="*/ 1029409 h 6858000"/>
              <a:gd name="connsiteX618" fmla="*/ 1232525 w 7467600"/>
              <a:gd name="connsiteY618" fmla="*/ 1804675 h 6858000"/>
              <a:gd name="connsiteX619" fmla="*/ 1388858 w 7467600"/>
              <a:gd name="connsiteY619" fmla="*/ 2368011 h 6858000"/>
              <a:gd name="connsiteX620" fmla="*/ 1384098 w 7467600"/>
              <a:gd name="connsiteY620" fmla="*/ 2378125 h 6858000"/>
              <a:gd name="connsiteX621" fmla="*/ 1425393 w 7467600"/>
              <a:gd name="connsiteY621" fmla="*/ 2589124 h 6858000"/>
              <a:gd name="connsiteX622" fmla="*/ 1424001 w 7467600"/>
              <a:gd name="connsiteY622" fmla="*/ 2597541 h 6858000"/>
              <a:gd name="connsiteX623" fmla="*/ 2152729 w 7467600"/>
              <a:gd name="connsiteY623" fmla="*/ 2864487 h 6858000"/>
              <a:gd name="connsiteX624" fmla="*/ 2020609 w 7467600"/>
              <a:gd name="connsiteY624" fmla="*/ 2539671 h 6858000"/>
              <a:gd name="connsiteX625" fmla="*/ 2018920 w 7467600"/>
              <a:gd name="connsiteY625" fmla="*/ 2536309 h 6858000"/>
              <a:gd name="connsiteX626" fmla="*/ 1342441 w 7467600"/>
              <a:gd name="connsiteY626" fmla="*/ 1173017 h 6858000"/>
              <a:gd name="connsiteX627" fmla="*/ 1367925 w 7467600"/>
              <a:gd name="connsiteY627" fmla="*/ 1135648 h 6858000"/>
              <a:gd name="connsiteX628" fmla="*/ 1771401 w 7467600"/>
              <a:gd name="connsiteY628" fmla="*/ 1806673 h 6858000"/>
              <a:gd name="connsiteX629" fmla="*/ 1972385 w 7467600"/>
              <a:gd name="connsiteY629" fmla="*/ 2198735 h 6858000"/>
              <a:gd name="connsiteX630" fmla="*/ 2040892 w 7467600"/>
              <a:gd name="connsiteY630" fmla="*/ 2405205 h 6858000"/>
              <a:gd name="connsiteX631" fmla="*/ 2131689 w 7467600"/>
              <a:gd name="connsiteY631" fmla="*/ 1936926 h 6858000"/>
              <a:gd name="connsiteX632" fmla="*/ 2454820 w 7467600"/>
              <a:gd name="connsiteY632" fmla="*/ 1248808 h 6858000"/>
              <a:gd name="connsiteX633" fmla="*/ 2492512 w 7467600"/>
              <a:gd name="connsiteY633" fmla="*/ 1302920 h 6858000"/>
              <a:gd name="connsiteX634" fmla="*/ 2081216 w 7467600"/>
              <a:gd name="connsiteY634" fmla="*/ 2527513 h 6858000"/>
              <a:gd name="connsiteX635" fmla="*/ 2081211 w 7467600"/>
              <a:gd name="connsiteY635" fmla="*/ 2528916 h 6858000"/>
              <a:gd name="connsiteX636" fmla="*/ 2199067 w 7467600"/>
              <a:gd name="connsiteY636" fmla="*/ 2884061 h 6858000"/>
              <a:gd name="connsiteX637" fmla="*/ 3192586 w 7467600"/>
              <a:gd name="connsiteY637" fmla="*/ 3411496 h 6858000"/>
              <a:gd name="connsiteX638" fmla="*/ 3182620 w 7467600"/>
              <a:gd name="connsiteY638" fmla="*/ 3483279 h 6858000"/>
              <a:gd name="connsiteX639" fmla="*/ 2435119 w 7467600"/>
              <a:gd name="connsiteY639" fmla="*/ 3080173 h 6858000"/>
              <a:gd name="connsiteX640" fmla="*/ 2410152 w 7467600"/>
              <a:gd name="connsiteY640" fmla="*/ 3063751 h 6858000"/>
              <a:gd name="connsiteX641" fmla="*/ 2408099 w 7467600"/>
              <a:gd name="connsiteY641" fmla="*/ 3064403 h 6858000"/>
              <a:gd name="connsiteX642" fmla="*/ 2407218 w 7467600"/>
              <a:gd name="connsiteY642" fmla="*/ 3070324 h 6858000"/>
              <a:gd name="connsiteX643" fmla="*/ 2380138 w 7467600"/>
              <a:gd name="connsiteY643" fmla="*/ 3099341 h 6858000"/>
              <a:gd name="connsiteX644" fmla="*/ 1765923 w 7467600"/>
              <a:gd name="connsiteY644" fmla="*/ 3581043 h 6858000"/>
              <a:gd name="connsiteX645" fmla="*/ 1702258 w 7467600"/>
              <a:gd name="connsiteY645" fmla="*/ 3612286 h 6858000"/>
              <a:gd name="connsiteX646" fmla="*/ 1538370 w 7467600"/>
              <a:gd name="connsiteY646" fmla="*/ 3811804 h 6858000"/>
              <a:gd name="connsiteX647" fmla="*/ 542867 w 7467600"/>
              <a:gd name="connsiteY647" fmla="*/ 4944092 h 6858000"/>
              <a:gd name="connsiteX648" fmla="*/ 515800 w 7467600"/>
              <a:gd name="connsiteY648" fmla="*/ 4862180 h 6858000"/>
              <a:gd name="connsiteX649" fmla="*/ 909145 w 7467600"/>
              <a:gd name="connsiteY649" fmla="*/ 4199225 h 6858000"/>
              <a:gd name="connsiteX650" fmla="*/ 1214067 w 7467600"/>
              <a:gd name="connsiteY650" fmla="*/ 3908561 h 6858000"/>
              <a:gd name="connsiteX651" fmla="*/ 640967 w 7467600"/>
              <a:gd name="connsiteY651" fmla="*/ 4105601 h 6858000"/>
              <a:gd name="connsiteX652" fmla="*/ 112563 w 7467600"/>
              <a:gd name="connsiteY652" fmla="*/ 4396952 h 6858000"/>
              <a:gd name="connsiteX653" fmla="*/ 0 w 7467600"/>
              <a:gd name="connsiteY653" fmla="*/ 4466006 h 6858000"/>
              <a:gd name="connsiteX654" fmla="*/ 0 w 7467600"/>
              <a:gd name="connsiteY654" fmla="*/ 4233763 h 6858000"/>
              <a:gd name="connsiteX655" fmla="*/ 36881 w 7467600"/>
              <a:gd name="connsiteY655" fmla="*/ 4200118 h 6858000"/>
              <a:gd name="connsiteX656" fmla="*/ 910534 w 7467600"/>
              <a:gd name="connsiteY656" fmla="*/ 3629753 h 6858000"/>
              <a:gd name="connsiteX657" fmla="*/ 1578717 w 7467600"/>
              <a:gd name="connsiteY657" fmla="*/ 3575982 h 6858000"/>
              <a:gd name="connsiteX658" fmla="*/ 2338780 w 7467600"/>
              <a:gd name="connsiteY658" fmla="*/ 3033725 h 6858000"/>
              <a:gd name="connsiteX659" fmla="*/ 1807991 w 7467600"/>
              <a:gd name="connsiteY659" fmla="*/ 2807184 h 6858000"/>
              <a:gd name="connsiteX660" fmla="*/ 1416358 w 7467600"/>
              <a:gd name="connsiteY660" fmla="*/ 3112571 h 6858000"/>
              <a:gd name="connsiteX661" fmla="*/ 939066 w 7467600"/>
              <a:gd name="connsiteY661" fmla="*/ 3378798 h 6858000"/>
              <a:gd name="connsiteX662" fmla="*/ 115099 w 7467600"/>
              <a:gd name="connsiteY662" fmla="*/ 3607650 h 6858000"/>
              <a:gd name="connsiteX663" fmla="*/ 97284 w 7467600"/>
              <a:gd name="connsiteY663" fmla="*/ 3520393 h 6858000"/>
              <a:gd name="connsiteX664" fmla="*/ 922050 w 7467600"/>
              <a:gd name="connsiteY664" fmla="*/ 3074867 h 6858000"/>
              <a:gd name="connsiteX665" fmla="*/ 1405265 w 7467600"/>
              <a:gd name="connsiteY665" fmla="*/ 3016319 h 6858000"/>
              <a:gd name="connsiteX666" fmla="*/ 1407512 w 7467600"/>
              <a:gd name="connsiteY666" fmla="*/ 3018001 h 6858000"/>
              <a:gd name="connsiteX667" fmla="*/ 1726266 w 7467600"/>
              <a:gd name="connsiteY667" fmla="*/ 2777274 h 6858000"/>
              <a:gd name="connsiteX668" fmla="*/ 625390 w 7467600"/>
              <a:gd name="connsiteY668" fmla="*/ 2514541 h 6858000"/>
              <a:gd name="connsiteX669" fmla="*/ 619799 w 7467600"/>
              <a:gd name="connsiteY669" fmla="*/ 2527180 h 6858000"/>
              <a:gd name="connsiteX670" fmla="*/ 310030 w 7467600"/>
              <a:gd name="connsiteY670" fmla="*/ 2771818 h 6858000"/>
              <a:gd name="connsiteX671" fmla="*/ 173877 w 7467600"/>
              <a:gd name="connsiteY671" fmla="*/ 2937056 h 6858000"/>
              <a:gd name="connsiteX672" fmla="*/ 77889 w 7467600"/>
              <a:gd name="connsiteY672" fmla="*/ 3138440 h 6858000"/>
              <a:gd name="connsiteX673" fmla="*/ 0 w 7467600"/>
              <a:gd name="connsiteY673" fmla="*/ 3271395 h 6858000"/>
              <a:gd name="connsiteX674" fmla="*/ 0 w 7467600"/>
              <a:gd name="connsiteY674" fmla="*/ 3153002 h 6858000"/>
              <a:gd name="connsiteX675" fmla="*/ 2386 w 7467600"/>
              <a:gd name="connsiteY675" fmla="*/ 3149203 h 6858000"/>
              <a:gd name="connsiteX676" fmla="*/ 89753 w 7467600"/>
              <a:gd name="connsiteY676" fmla="*/ 2987702 h 6858000"/>
              <a:gd name="connsiteX677" fmla="*/ 76869 w 7467600"/>
              <a:gd name="connsiteY677" fmla="*/ 3005404 h 6858000"/>
              <a:gd name="connsiteX678" fmla="*/ 32049 w 7467600"/>
              <a:gd name="connsiteY678" fmla="*/ 3065814 h 6858000"/>
              <a:gd name="connsiteX679" fmla="*/ 0 w 7467600"/>
              <a:gd name="connsiteY679" fmla="*/ 3108744 h 6858000"/>
              <a:gd name="connsiteX680" fmla="*/ 0 w 7467600"/>
              <a:gd name="connsiteY680" fmla="*/ 3058059 h 6858000"/>
              <a:gd name="connsiteX681" fmla="*/ 7610 w 7467600"/>
              <a:gd name="connsiteY681" fmla="*/ 3047889 h 6858000"/>
              <a:gd name="connsiteX682" fmla="*/ 52419 w 7467600"/>
              <a:gd name="connsiteY682" fmla="*/ 2987479 h 6858000"/>
              <a:gd name="connsiteX683" fmla="*/ 59142 w 7467600"/>
              <a:gd name="connsiteY683" fmla="*/ 2978488 h 6858000"/>
              <a:gd name="connsiteX684" fmla="*/ 0 w 7467600"/>
              <a:gd name="connsiteY684" fmla="*/ 3015334 h 6858000"/>
              <a:gd name="connsiteX685" fmla="*/ 0 w 7467600"/>
              <a:gd name="connsiteY685" fmla="*/ 2914286 h 6858000"/>
              <a:gd name="connsiteX686" fmla="*/ 36383 w 7467600"/>
              <a:gd name="connsiteY686" fmla="*/ 2901128 h 6858000"/>
              <a:gd name="connsiteX687" fmla="*/ 156329 w 7467600"/>
              <a:gd name="connsiteY687" fmla="*/ 2840533 h 6858000"/>
              <a:gd name="connsiteX688" fmla="*/ 358355 w 7467600"/>
              <a:gd name="connsiteY688" fmla="*/ 2620471 h 6858000"/>
              <a:gd name="connsiteX689" fmla="*/ 510577 w 7467600"/>
              <a:gd name="connsiteY689" fmla="*/ 2501244 h 6858000"/>
              <a:gd name="connsiteX690" fmla="*/ 211967 w 7467600"/>
              <a:gd name="connsiteY690" fmla="*/ 2479171 h 6858000"/>
              <a:gd name="connsiteX691" fmla="*/ 0 w 7467600"/>
              <a:gd name="connsiteY691" fmla="*/ 2476398 h 6858000"/>
              <a:gd name="connsiteX692" fmla="*/ 0 w 7467600"/>
              <a:gd name="connsiteY692" fmla="*/ 2389189 h 6858000"/>
              <a:gd name="connsiteX693" fmla="*/ 103062 w 7467600"/>
              <a:gd name="connsiteY693" fmla="*/ 2389518 h 6858000"/>
              <a:gd name="connsiteX694" fmla="*/ 510734 w 7467600"/>
              <a:gd name="connsiteY694" fmla="*/ 2416201 h 6858000"/>
              <a:gd name="connsiteX695" fmla="*/ 279257 w 7467600"/>
              <a:gd name="connsiteY695" fmla="*/ 2092102 h 6858000"/>
              <a:gd name="connsiteX696" fmla="*/ 65265 w 7467600"/>
              <a:gd name="connsiteY696" fmla="*/ 2006049 h 6858000"/>
              <a:gd name="connsiteX697" fmla="*/ 0 w 7467600"/>
              <a:gd name="connsiteY697" fmla="*/ 1982532 h 6858000"/>
              <a:gd name="connsiteX698" fmla="*/ 0 w 7467600"/>
              <a:gd name="connsiteY698" fmla="*/ 1912789 h 6858000"/>
              <a:gd name="connsiteX699" fmla="*/ 97460 w 7467600"/>
              <a:gd name="connsiteY699" fmla="*/ 1953725 h 6858000"/>
              <a:gd name="connsiteX700" fmla="*/ 221272 w 7467600"/>
              <a:gd name="connsiteY700" fmla="*/ 1980766 h 6858000"/>
              <a:gd name="connsiteX701" fmla="*/ 116765 w 7467600"/>
              <a:gd name="connsiteY701" fmla="*/ 1911033 h 6858000"/>
              <a:gd name="connsiteX702" fmla="*/ 16405 w 7467600"/>
              <a:gd name="connsiteY702" fmla="*/ 1803412 h 6858000"/>
              <a:gd name="connsiteX703" fmla="*/ 0 w 7467600"/>
              <a:gd name="connsiteY703" fmla="*/ 1784777 h 6858000"/>
              <a:gd name="connsiteX704" fmla="*/ 0 w 7467600"/>
              <a:gd name="connsiteY704" fmla="*/ 1740082 h 6858000"/>
              <a:gd name="connsiteX705" fmla="*/ 39394 w 7467600"/>
              <a:gd name="connsiteY705" fmla="*/ 1784856 h 6858000"/>
              <a:gd name="connsiteX706" fmla="*/ 135813 w 7467600"/>
              <a:gd name="connsiteY706" fmla="*/ 1888838 h 6858000"/>
              <a:gd name="connsiteX707" fmla="*/ 242575 w 7467600"/>
              <a:gd name="connsiteY707" fmla="*/ 1958841 h 6858000"/>
              <a:gd name="connsiteX708" fmla="*/ 82197 w 7467600"/>
              <a:gd name="connsiteY708" fmla="*/ 1754826 h 6858000"/>
              <a:gd name="connsiteX709" fmla="*/ 0 w 7467600"/>
              <a:gd name="connsiteY709" fmla="*/ 1679650 h 6858000"/>
              <a:gd name="connsiteX710" fmla="*/ 0 w 7467600"/>
              <a:gd name="connsiteY710" fmla="*/ 1602463 h 6858000"/>
              <a:gd name="connsiteX711" fmla="*/ 84689 w 7467600"/>
              <a:gd name="connsiteY711" fmla="*/ 1677442 h 6858000"/>
              <a:gd name="connsiteX712" fmla="*/ 298437 w 7467600"/>
              <a:gd name="connsiteY712" fmla="*/ 1968019 h 6858000"/>
              <a:gd name="connsiteX713" fmla="*/ 227269 w 7467600"/>
              <a:gd name="connsiteY713" fmla="*/ 1114064 h 6858000"/>
              <a:gd name="connsiteX714" fmla="*/ 248003 w 7467600"/>
              <a:gd name="connsiteY714" fmla="*/ 1089613 h 6858000"/>
              <a:gd name="connsiteX715" fmla="*/ 427020 w 7467600"/>
              <a:gd name="connsiteY715" fmla="*/ 1619803 h 6858000"/>
              <a:gd name="connsiteX716" fmla="*/ 340345 w 7467600"/>
              <a:gd name="connsiteY716" fmla="*/ 2027739 h 6858000"/>
              <a:gd name="connsiteX717" fmla="*/ 360865 w 7467600"/>
              <a:gd name="connsiteY717" fmla="*/ 2044827 h 6858000"/>
              <a:gd name="connsiteX718" fmla="*/ 560414 w 7467600"/>
              <a:gd name="connsiteY718" fmla="*/ 2421457 h 6858000"/>
              <a:gd name="connsiteX719" fmla="*/ 1359703 w 7467600"/>
              <a:gd name="connsiteY719" fmla="*/ 2578554 h 6858000"/>
              <a:gd name="connsiteX720" fmla="*/ 1359422 w 7467600"/>
              <a:gd name="connsiteY720" fmla="*/ 2577994 h 6858000"/>
              <a:gd name="connsiteX721" fmla="*/ 828701 w 7467600"/>
              <a:gd name="connsiteY721" fmla="*/ 1839520 h 6858000"/>
              <a:gd name="connsiteX722" fmla="*/ 494427 w 7467600"/>
              <a:gd name="connsiteY722" fmla="*/ 1092333 h 6858000"/>
              <a:gd name="connsiteX723" fmla="*/ 506322 w 7467600"/>
              <a:gd name="connsiteY723" fmla="*/ 1020997 h 6858000"/>
              <a:gd name="connsiteX724" fmla="*/ 4570198 w 7467600"/>
              <a:gd name="connsiteY724" fmla="*/ 978081 h 6858000"/>
              <a:gd name="connsiteX725" fmla="*/ 4523691 w 7467600"/>
              <a:gd name="connsiteY725" fmla="*/ 1127776 h 6858000"/>
              <a:gd name="connsiteX726" fmla="*/ 4509875 w 7467600"/>
              <a:gd name="connsiteY726" fmla="*/ 1167552 h 6858000"/>
              <a:gd name="connsiteX727" fmla="*/ 4478168 w 7467600"/>
              <a:gd name="connsiteY727" fmla="*/ 1260735 h 6858000"/>
              <a:gd name="connsiteX728" fmla="*/ 4409309 w 7467600"/>
              <a:gd name="connsiteY728" fmla="*/ 1666996 h 6858000"/>
              <a:gd name="connsiteX729" fmla="*/ 4370031 w 7467600"/>
              <a:gd name="connsiteY729" fmla="*/ 1955666 h 6858000"/>
              <a:gd name="connsiteX730" fmla="*/ 4570198 w 7467600"/>
              <a:gd name="connsiteY730" fmla="*/ 978081 h 6858000"/>
              <a:gd name="connsiteX731" fmla="*/ 4557898 w 7467600"/>
              <a:gd name="connsiteY731" fmla="*/ 900011 h 6858000"/>
              <a:gd name="connsiteX732" fmla="*/ 4344840 w 7467600"/>
              <a:gd name="connsiteY732" fmla="*/ 1922038 h 6858000"/>
              <a:gd name="connsiteX733" fmla="*/ 4378710 w 7467600"/>
              <a:gd name="connsiteY733" fmla="*/ 1665516 h 6858000"/>
              <a:gd name="connsiteX734" fmla="*/ 4448798 w 7467600"/>
              <a:gd name="connsiteY734" fmla="*/ 1253024 h 6858000"/>
              <a:gd name="connsiteX735" fmla="*/ 4480315 w 7467600"/>
              <a:gd name="connsiteY735" fmla="*/ 1158454 h 6858000"/>
              <a:gd name="connsiteX736" fmla="*/ 4494133 w 7467600"/>
              <a:gd name="connsiteY736" fmla="*/ 1118676 h 6858000"/>
              <a:gd name="connsiteX737" fmla="*/ 4557898 w 7467600"/>
              <a:gd name="connsiteY737" fmla="*/ 900011 h 6858000"/>
              <a:gd name="connsiteX738" fmla="*/ 5870151 w 7467600"/>
              <a:gd name="connsiteY738" fmla="*/ 898890 h 6858000"/>
              <a:gd name="connsiteX739" fmla="*/ 5861335 w 7467600"/>
              <a:gd name="connsiteY739" fmla="*/ 899177 h 6858000"/>
              <a:gd name="connsiteX740" fmla="*/ 5843702 w 7467600"/>
              <a:gd name="connsiteY740" fmla="*/ 899748 h 6858000"/>
              <a:gd name="connsiteX741" fmla="*/ 5651107 w 7467600"/>
              <a:gd name="connsiteY741" fmla="*/ 920306 h 6858000"/>
              <a:gd name="connsiteX742" fmla="*/ 5459407 w 7467600"/>
              <a:gd name="connsiteY742" fmla="*/ 940975 h 6858000"/>
              <a:gd name="connsiteX743" fmla="*/ 5374846 w 7467600"/>
              <a:gd name="connsiteY743" fmla="*/ 941988 h 6858000"/>
              <a:gd name="connsiteX744" fmla="*/ 5256105 w 7467600"/>
              <a:gd name="connsiteY744" fmla="*/ 945632 h 6858000"/>
              <a:gd name="connsiteX745" fmla="*/ 5107071 w 7467600"/>
              <a:gd name="connsiteY745" fmla="*/ 969720 h 6858000"/>
              <a:gd name="connsiteX746" fmla="*/ 4998681 w 7467600"/>
              <a:gd name="connsiteY746" fmla="*/ 988771 h 6858000"/>
              <a:gd name="connsiteX747" fmla="*/ 5870151 w 7467600"/>
              <a:gd name="connsiteY747" fmla="*/ 898890 h 6858000"/>
              <a:gd name="connsiteX748" fmla="*/ 5504425 w 7467600"/>
              <a:gd name="connsiteY748" fmla="*/ 848067 h 6858000"/>
              <a:gd name="connsiteX749" fmla="*/ 4968849 w 7467600"/>
              <a:gd name="connsiteY749" fmla="*/ 962318 h 6858000"/>
              <a:gd name="connsiteX750" fmla="*/ 5104039 w 7467600"/>
              <a:gd name="connsiteY750" fmla="*/ 940634 h 6858000"/>
              <a:gd name="connsiteX751" fmla="*/ 5256311 w 7467600"/>
              <a:gd name="connsiteY751" fmla="*/ 916490 h 6858000"/>
              <a:gd name="connsiteX752" fmla="*/ 5377381 w 7467600"/>
              <a:gd name="connsiteY752" fmla="*/ 912671 h 6858000"/>
              <a:gd name="connsiteX753" fmla="*/ 5460148 w 7467600"/>
              <a:gd name="connsiteY753" fmla="*/ 911442 h 6858000"/>
              <a:gd name="connsiteX754" fmla="*/ 5648971 w 7467600"/>
              <a:gd name="connsiteY754" fmla="*/ 891331 h 6858000"/>
              <a:gd name="connsiteX755" fmla="*/ 5844807 w 7467600"/>
              <a:gd name="connsiteY755" fmla="*/ 870718 h 6858000"/>
              <a:gd name="connsiteX756" fmla="*/ 5862975 w 7467600"/>
              <a:gd name="connsiteY756" fmla="*/ 869756 h 6858000"/>
              <a:gd name="connsiteX757" fmla="*/ 5920887 w 7467600"/>
              <a:gd name="connsiteY757" fmla="*/ 865929 h 6858000"/>
              <a:gd name="connsiteX758" fmla="*/ 5504425 w 7467600"/>
              <a:gd name="connsiteY758" fmla="*/ 848067 h 6858000"/>
              <a:gd name="connsiteX759" fmla="*/ 3607114 w 7467600"/>
              <a:gd name="connsiteY759" fmla="*/ 467441 h 6858000"/>
              <a:gd name="connsiteX760" fmla="*/ 3296242 w 7467600"/>
              <a:gd name="connsiteY760" fmla="*/ 807991 h 6858000"/>
              <a:gd name="connsiteX761" fmla="*/ 3174674 w 7467600"/>
              <a:gd name="connsiteY761" fmla="*/ 919759 h 6858000"/>
              <a:gd name="connsiteX762" fmla="*/ 3042978 w 7467600"/>
              <a:gd name="connsiteY762" fmla="*/ 1054894 h 6858000"/>
              <a:gd name="connsiteX763" fmla="*/ 2968914 w 7467600"/>
              <a:gd name="connsiteY763" fmla="*/ 1133756 h 6858000"/>
              <a:gd name="connsiteX764" fmla="*/ 3103823 w 7467600"/>
              <a:gd name="connsiteY764" fmla="*/ 1026814 h 6858000"/>
              <a:gd name="connsiteX765" fmla="*/ 3607114 w 7467600"/>
              <a:gd name="connsiteY765" fmla="*/ 467441 h 6858000"/>
              <a:gd name="connsiteX766" fmla="*/ 3744487 w 7467600"/>
              <a:gd name="connsiteY766" fmla="*/ 383136 h 6858000"/>
              <a:gd name="connsiteX767" fmla="*/ 3970213 w 7467600"/>
              <a:gd name="connsiteY767" fmla="*/ 995559 h 6858000"/>
              <a:gd name="connsiteX768" fmla="*/ 3744487 w 7467600"/>
              <a:gd name="connsiteY768" fmla="*/ 383136 h 6858000"/>
              <a:gd name="connsiteX769" fmla="*/ 3624562 w 7467600"/>
              <a:gd name="connsiteY769" fmla="*/ 367041 h 6858000"/>
              <a:gd name="connsiteX770" fmla="*/ 3489712 w 7467600"/>
              <a:gd name="connsiteY770" fmla="*/ 485386 h 6858000"/>
              <a:gd name="connsiteX771" fmla="*/ 3182994 w 7467600"/>
              <a:gd name="connsiteY771" fmla="*/ 828265 h 6858000"/>
              <a:gd name="connsiteX772" fmla="*/ 2892114 w 7467600"/>
              <a:gd name="connsiteY772" fmla="*/ 1172635 h 6858000"/>
              <a:gd name="connsiteX773" fmla="*/ 3021459 w 7467600"/>
              <a:gd name="connsiteY773" fmla="*/ 1035385 h 6858000"/>
              <a:gd name="connsiteX774" fmla="*/ 3153873 w 7467600"/>
              <a:gd name="connsiteY774" fmla="*/ 898971 h 6858000"/>
              <a:gd name="connsiteX775" fmla="*/ 3276511 w 7467600"/>
              <a:gd name="connsiteY775" fmla="*/ 786423 h 6858000"/>
              <a:gd name="connsiteX776" fmla="*/ 3584154 w 7467600"/>
              <a:gd name="connsiteY776" fmla="*/ 448218 h 6858000"/>
              <a:gd name="connsiteX777" fmla="*/ 3624562 w 7467600"/>
              <a:gd name="connsiteY777" fmla="*/ 367041 h 6858000"/>
              <a:gd name="connsiteX778" fmla="*/ 3766672 w 7467600"/>
              <a:gd name="connsiteY778" fmla="*/ 359429 h 6858000"/>
              <a:gd name="connsiteX779" fmla="*/ 3996338 w 7467600"/>
              <a:gd name="connsiteY779" fmla="*/ 968237 h 6858000"/>
              <a:gd name="connsiteX780" fmla="*/ 3766672 w 7467600"/>
              <a:gd name="connsiteY780" fmla="*/ 359429 h 6858000"/>
              <a:gd name="connsiteX781" fmla="*/ 5805386 w 7467600"/>
              <a:gd name="connsiteY781" fmla="*/ 239240 h 6858000"/>
              <a:gd name="connsiteX782" fmla="*/ 5736947 w 7467600"/>
              <a:gd name="connsiteY782" fmla="*/ 261367 h 6858000"/>
              <a:gd name="connsiteX783" fmla="*/ 5427012 w 7467600"/>
              <a:gd name="connsiteY783" fmla="*/ 311272 h 6858000"/>
              <a:gd name="connsiteX784" fmla="*/ 5147818 w 7467600"/>
              <a:gd name="connsiteY784" fmla="*/ 322112 h 6858000"/>
              <a:gd name="connsiteX785" fmla="*/ 5060854 w 7467600"/>
              <a:gd name="connsiteY785" fmla="*/ 311882 h 6858000"/>
              <a:gd name="connsiteX786" fmla="*/ 4945989 w 7467600"/>
              <a:gd name="connsiteY786" fmla="*/ 300516 h 6858000"/>
              <a:gd name="connsiteX787" fmla="*/ 5410479 w 7467600"/>
              <a:gd name="connsiteY787" fmla="*/ 348434 h 6858000"/>
              <a:gd name="connsiteX788" fmla="*/ 5805386 w 7467600"/>
              <a:gd name="connsiteY788" fmla="*/ 239240 h 6858000"/>
              <a:gd name="connsiteX789" fmla="*/ 5905192 w 7467600"/>
              <a:gd name="connsiteY789" fmla="*/ 163079 h 6858000"/>
              <a:gd name="connsiteX790" fmla="*/ 5865655 w 7467600"/>
              <a:gd name="connsiteY790" fmla="*/ 171901 h 6858000"/>
              <a:gd name="connsiteX791" fmla="*/ 5259740 w 7467600"/>
              <a:gd name="connsiteY791" fmla="*/ 257013 h 6858000"/>
              <a:gd name="connsiteX792" fmla="*/ 5208466 w 7467600"/>
              <a:gd name="connsiteY792" fmla="*/ 257550 h 6858000"/>
              <a:gd name="connsiteX793" fmla="*/ 4980204 w 7467600"/>
              <a:gd name="connsiteY793" fmla="*/ 271903 h 6858000"/>
              <a:gd name="connsiteX794" fmla="*/ 5068068 w 7467600"/>
              <a:gd name="connsiteY794" fmla="*/ 282244 h 6858000"/>
              <a:gd name="connsiteX795" fmla="*/ 5153231 w 7467600"/>
              <a:gd name="connsiteY795" fmla="*/ 292240 h 6858000"/>
              <a:gd name="connsiteX796" fmla="*/ 5426491 w 7467600"/>
              <a:gd name="connsiteY796" fmla="*/ 281128 h 6858000"/>
              <a:gd name="connsiteX797" fmla="*/ 5731212 w 7467600"/>
              <a:gd name="connsiteY797" fmla="*/ 231951 h 6858000"/>
              <a:gd name="connsiteX798" fmla="*/ 5905192 w 7467600"/>
              <a:gd name="connsiteY798" fmla="*/ 163079 h 6858000"/>
              <a:gd name="connsiteX799" fmla="*/ 5944437 w 7467600"/>
              <a:gd name="connsiteY799" fmla="*/ 113829 h 6858000"/>
              <a:gd name="connsiteX800" fmla="*/ 5825032 w 7467600"/>
              <a:gd name="connsiteY800" fmla="*/ 146405 h 6858000"/>
              <a:gd name="connsiteX801" fmla="*/ 4955599 w 7467600"/>
              <a:gd name="connsiteY801" fmla="*/ 247008 h 6858000"/>
              <a:gd name="connsiteX802" fmla="*/ 5210104 w 7467600"/>
              <a:gd name="connsiteY802" fmla="*/ 228123 h 6858000"/>
              <a:gd name="connsiteX803" fmla="*/ 5261015 w 7467600"/>
              <a:gd name="connsiteY803" fmla="*/ 227087 h 6858000"/>
              <a:gd name="connsiteX804" fmla="*/ 5861181 w 7467600"/>
              <a:gd name="connsiteY804" fmla="*/ 143093 h 6858000"/>
              <a:gd name="connsiteX805" fmla="*/ 5961252 w 7467600"/>
              <a:gd name="connsiteY805" fmla="*/ 114820 h 6858000"/>
              <a:gd name="connsiteX806" fmla="*/ 5944437 w 7467600"/>
              <a:gd name="connsiteY806" fmla="*/ 113829 h 6858000"/>
              <a:gd name="connsiteX807" fmla="*/ 3882765 w 7467600"/>
              <a:gd name="connsiteY807" fmla="*/ 0 h 6858000"/>
              <a:gd name="connsiteX808" fmla="*/ 3995099 w 7467600"/>
              <a:gd name="connsiteY808" fmla="*/ 0 h 6858000"/>
              <a:gd name="connsiteX809" fmla="*/ 4163818 w 7467600"/>
              <a:gd name="connsiteY809" fmla="*/ 234104 h 6858000"/>
              <a:gd name="connsiteX810" fmla="*/ 4172099 w 7467600"/>
              <a:gd name="connsiteY810" fmla="*/ 234207 h 6858000"/>
              <a:gd name="connsiteX811" fmla="*/ 4784282 w 7467600"/>
              <a:gd name="connsiteY811" fmla="*/ 276561 h 6858000"/>
              <a:gd name="connsiteX812" fmla="*/ 4801687 w 7467600"/>
              <a:gd name="connsiteY812" fmla="*/ 267764 h 6858000"/>
              <a:gd name="connsiteX813" fmla="*/ 6082788 w 7467600"/>
              <a:gd name="connsiteY813" fmla="*/ 64119 h 6858000"/>
              <a:gd name="connsiteX814" fmla="*/ 6099442 w 7467600"/>
              <a:gd name="connsiteY814" fmla="*/ 82568 h 6858000"/>
              <a:gd name="connsiteX815" fmla="*/ 4804137 w 7467600"/>
              <a:gd name="connsiteY815" fmla="*/ 320931 h 6858000"/>
              <a:gd name="connsiteX816" fmla="*/ 4227047 w 7467600"/>
              <a:gd name="connsiteY816" fmla="*/ 313415 h 6858000"/>
              <a:gd name="connsiteX817" fmla="*/ 4346041 w 7467600"/>
              <a:gd name="connsiteY817" fmla="*/ 456086 h 6858000"/>
              <a:gd name="connsiteX818" fmla="*/ 4870967 w 7467600"/>
              <a:gd name="connsiteY818" fmla="*/ 963061 h 6858000"/>
              <a:gd name="connsiteX819" fmla="*/ 4889647 w 7467600"/>
              <a:gd name="connsiteY819" fmla="*/ 957147 h 6858000"/>
              <a:gd name="connsiteX820" fmla="*/ 5422504 w 7467600"/>
              <a:gd name="connsiteY820" fmla="*/ 805191 h 6858000"/>
              <a:gd name="connsiteX821" fmla="*/ 6087656 w 7467600"/>
              <a:gd name="connsiteY821" fmla="*/ 826703 h 6858000"/>
              <a:gd name="connsiteX822" fmla="*/ 6058717 w 7467600"/>
              <a:gd name="connsiteY822" fmla="*/ 865992 h 6858000"/>
              <a:gd name="connsiteX823" fmla="*/ 4974153 w 7467600"/>
              <a:gd name="connsiteY823" fmla="*/ 1045456 h 6858000"/>
              <a:gd name="connsiteX824" fmla="*/ 5627835 w 7467600"/>
              <a:gd name="connsiteY824" fmla="*/ 1472077 h 6858000"/>
              <a:gd name="connsiteX825" fmla="*/ 5629817 w 7467600"/>
              <a:gd name="connsiteY825" fmla="*/ 1471412 h 6858000"/>
              <a:gd name="connsiteX826" fmla="*/ 5634124 w 7467600"/>
              <a:gd name="connsiteY826" fmla="*/ 1470572 h 6858000"/>
              <a:gd name="connsiteX827" fmla="*/ 5755832 w 7467600"/>
              <a:gd name="connsiteY827" fmla="*/ 1383886 h 6858000"/>
              <a:gd name="connsiteX828" fmla="*/ 6014186 w 7467600"/>
              <a:gd name="connsiteY828" fmla="*/ 1279799 h 6858000"/>
              <a:gd name="connsiteX829" fmla="*/ 6901619 w 7467600"/>
              <a:gd name="connsiteY829" fmla="*/ 1047874 h 6858000"/>
              <a:gd name="connsiteX830" fmla="*/ 6931566 w 7467600"/>
              <a:gd name="connsiteY830" fmla="*/ 1062034 h 6858000"/>
              <a:gd name="connsiteX831" fmla="*/ 5790982 w 7467600"/>
              <a:gd name="connsiteY831" fmla="*/ 1561380 h 6858000"/>
              <a:gd name="connsiteX832" fmla="*/ 6188971 w 7467600"/>
              <a:gd name="connsiteY832" fmla="*/ 1755168 h 6858000"/>
              <a:gd name="connsiteX833" fmla="*/ 6202446 w 7467600"/>
              <a:gd name="connsiteY833" fmla="*/ 1752268 h 6858000"/>
              <a:gd name="connsiteX834" fmla="*/ 7179560 w 7467600"/>
              <a:gd name="connsiteY834" fmla="*/ 1467551 h 6858000"/>
              <a:gd name="connsiteX835" fmla="*/ 7158730 w 7467600"/>
              <a:gd name="connsiteY835" fmla="*/ 1507835 h 6858000"/>
              <a:gd name="connsiteX836" fmla="*/ 6326959 w 7467600"/>
              <a:gd name="connsiteY836" fmla="*/ 1817686 h 6858000"/>
              <a:gd name="connsiteX837" fmla="*/ 6537433 w 7467600"/>
              <a:gd name="connsiteY837" fmla="*/ 1907790 h 6858000"/>
              <a:gd name="connsiteX838" fmla="*/ 6550221 w 7467600"/>
              <a:gd name="connsiteY838" fmla="*/ 1910729 h 6858000"/>
              <a:gd name="connsiteX839" fmla="*/ 6964438 w 7467600"/>
              <a:gd name="connsiteY839" fmla="*/ 2209505 h 6858000"/>
              <a:gd name="connsiteX840" fmla="*/ 7367862 w 7467600"/>
              <a:gd name="connsiteY840" fmla="*/ 2806833 h 6858000"/>
              <a:gd name="connsiteX841" fmla="*/ 7364329 w 7467600"/>
              <a:gd name="connsiteY841" fmla="*/ 2826907 h 6858000"/>
              <a:gd name="connsiteX842" fmla="*/ 7290545 w 7467600"/>
              <a:gd name="connsiteY842" fmla="*/ 2850663 h 6858000"/>
              <a:gd name="connsiteX843" fmla="*/ 6472036 w 7467600"/>
              <a:gd name="connsiteY843" fmla="*/ 1959003 h 6858000"/>
              <a:gd name="connsiteX844" fmla="*/ 5792897 w 7467600"/>
              <a:gd name="connsiteY844" fmla="*/ 1647747 h 6858000"/>
              <a:gd name="connsiteX845" fmla="*/ 5842751 w 7467600"/>
              <a:gd name="connsiteY845" fmla="*/ 1816112 h 6858000"/>
              <a:gd name="connsiteX846" fmla="*/ 5847424 w 7467600"/>
              <a:gd name="connsiteY846" fmla="*/ 1815776 h 6858000"/>
              <a:gd name="connsiteX847" fmla="*/ 6399821 w 7467600"/>
              <a:gd name="connsiteY847" fmla="*/ 2344799 h 6858000"/>
              <a:gd name="connsiteX848" fmla="*/ 6323232 w 7467600"/>
              <a:gd name="connsiteY848" fmla="*/ 2389634 h 6858000"/>
              <a:gd name="connsiteX849" fmla="*/ 5942958 w 7467600"/>
              <a:gd name="connsiteY849" fmla="*/ 2077708 h 6858000"/>
              <a:gd name="connsiteX850" fmla="*/ 5921559 w 7467600"/>
              <a:gd name="connsiteY850" fmla="*/ 2378596 h 6858000"/>
              <a:gd name="connsiteX851" fmla="*/ 5817651 w 7467600"/>
              <a:gd name="connsiteY851" fmla="*/ 3023919 h 6858000"/>
              <a:gd name="connsiteX852" fmla="*/ 5729634 w 7467600"/>
              <a:gd name="connsiteY852" fmla="*/ 3051849 h 6858000"/>
              <a:gd name="connsiteX853" fmla="*/ 5611018 w 7467600"/>
              <a:gd name="connsiteY853" fmla="*/ 2316769 h 6858000"/>
              <a:gd name="connsiteX854" fmla="*/ 5687608 w 7467600"/>
              <a:gd name="connsiteY854" fmla="*/ 2039972 h 6858000"/>
              <a:gd name="connsiteX855" fmla="*/ 5657554 w 7467600"/>
              <a:gd name="connsiteY855" fmla="*/ 1576445 h 6858000"/>
              <a:gd name="connsiteX856" fmla="*/ 5150475 w 7467600"/>
              <a:gd name="connsiteY856" fmla="*/ 1274012 h 6858000"/>
              <a:gd name="connsiteX857" fmla="*/ 5349142 w 7467600"/>
              <a:gd name="connsiteY857" fmla="*/ 2204405 h 6858000"/>
              <a:gd name="connsiteX858" fmla="*/ 5262214 w 7467600"/>
              <a:gd name="connsiteY858" fmla="*/ 2233836 h 6858000"/>
              <a:gd name="connsiteX859" fmla="*/ 4981539 w 7467600"/>
              <a:gd name="connsiteY859" fmla="*/ 1542201 h 6858000"/>
              <a:gd name="connsiteX860" fmla="*/ 4958461 w 7467600"/>
              <a:gd name="connsiteY860" fmla="*/ 1136957 h 6858000"/>
              <a:gd name="connsiteX861" fmla="*/ 4655015 w 7467600"/>
              <a:gd name="connsiteY861" fmla="*/ 891426 h 6858000"/>
              <a:gd name="connsiteX862" fmla="*/ 4348002 w 7467600"/>
              <a:gd name="connsiteY862" fmla="*/ 2205895 h 6858000"/>
              <a:gd name="connsiteX863" fmla="*/ 4262250 w 7467600"/>
              <a:gd name="connsiteY863" fmla="*/ 2219972 h 6858000"/>
              <a:gd name="connsiteX864" fmla="*/ 4550611 w 7467600"/>
              <a:gd name="connsiteY864" fmla="*/ 817540 h 6858000"/>
              <a:gd name="connsiteX865" fmla="*/ 4564418 w 7467600"/>
              <a:gd name="connsiteY865" fmla="*/ 808293 h 6858000"/>
              <a:gd name="connsiteX866" fmla="*/ 4266388 w 7467600"/>
              <a:gd name="connsiteY866" fmla="*/ 500083 h 6858000"/>
              <a:gd name="connsiteX867" fmla="*/ 4032842 w 7467600"/>
              <a:gd name="connsiteY867" fmla="*/ 211809 h 6858000"/>
              <a:gd name="connsiteX868" fmla="*/ 3882765 w 7467600"/>
              <a:gd name="connsiteY868" fmla="*/ 0 h 6858000"/>
              <a:gd name="connsiteX869" fmla="*/ 3721337 w 7467600"/>
              <a:gd name="connsiteY869" fmla="*/ 0 h 6858000"/>
              <a:gd name="connsiteX870" fmla="*/ 3797544 w 7467600"/>
              <a:gd name="connsiteY870" fmla="*/ 0 h 6858000"/>
              <a:gd name="connsiteX871" fmla="*/ 3775734 w 7467600"/>
              <a:gd name="connsiteY871" fmla="*/ 95131 h 6858000"/>
              <a:gd name="connsiteX872" fmla="*/ 3724807 w 7467600"/>
              <a:gd name="connsiteY872" fmla="*/ 272257 h 6858000"/>
              <a:gd name="connsiteX873" fmla="*/ 3726844 w 7467600"/>
              <a:gd name="connsiteY873" fmla="*/ 282988 h 6858000"/>
              <a:gd name="connsiteX874" fmla="*/ 3742664 w 7467600"/>
              <a:gd name="connsiteY874" fmla="*/ 279918 h 6858000"/>
              <a:gd name="connsiteX875" fmla="*/ 4103910 w 7467600"/>
              <a:gd name="connsiteY875" fmla="*/ 1161917 h 6858000"/>
              <a:gd name="connsiteX876" fmla="*/ 4020269 w 7467600"/>
              <a:gd name="connsiteY876" fmla="*/ 1200406 h 6858000"/>
              <a:gd name="connsiteX877" fmla="*/ 3674882 w 7467600"/>
              <a:gd name="connsiteY877" fmla="*/ 488524 h 6858000"/>
              <a:gd name="connsiteX878" fmla="*/ 3132682 w 7467600"/>
              <a:gd name="connsiteY878" fmla="*/ 1072284 h 6858000"/>
              <a:gd name="connsiteX879" fmla="*/ 2716346 w 7467600"/>
              <a:gd name="connsiteY879" fmla="*/ 1276376 h 6858000"/>
              <a:gd name="connsiteX880" fmla="*/ 2716772 w 7467600"/>
              <a:gd name="connsiteY880" fmla="*/ 1255462 h 6858000"/>
              <a:gd name="connsiteX881" fmla="*/ 3471096 w 7467600"/>
              <a:gd name="connsiteY881" fmla="*/ 437072 h 6858000"/>
              <a:gd name="connsiteX882" fmla="*/ 3639057 w 7467600"/>
              <a:gd name="connsiteY882" fmla="*/ 286334 h 6858000"/>
              <a:gd name="connsiteX883" fmla="*/ 3640309 w 7467600"/>
              <a:gd name="connsiteY883" fmla="*/ 284664 h 6858000"/>
              <a:gd name="connsiteX884" fmla="*/ 3646022 w 7467600"/>
              <a:gd name="connsiteY884" fmla="*/ 276711 h 6858000"/>
              <a:gd name="connsiteX885" fmla="*/ 3707943 w 7467600"/>
              <a:gd name="connsiteY885" fmla="*/ 65958 h 6858000"/>
              <a:gd name="connsiteX886" fmla="*/ 3721337 w 7467600"/>
              <a:gd name="connsiteY886" fmla="*/ 0 h 6858000"/>
              <a:gd name="connsiteX887" fmla="*/ 2867960 w 7467600"/>
              <a:gd name="connsiteY887" fmla="*/ 0 h 6858000"/>
              <a:gd name="connsiteX888" fmla="*/ 2926351 w 7467600"/>
              <a:gd name="connsiteY888" fmla="*/ 0 h 6858000"/>
              <a:gd name="connsiteX889" fmla="*/ 2902823 w 7467600"/>
              <a:gd name="connsiteY889" fmla="*/ 262929 h 6858000"/>
              <a:gd name="connsiteX890" fmla="*/ 2940663 w 7467600"/>
              <a:gd name="connsiteY890" fmla="*/ 140884 h 6858000"/>
              <a:gd name="connsiteX891" fmla="*/ 2947039 w 7467600"/>
              <a:gd name="connsiteY891" fmla="*/ 122524 h 6858000"/>
              <a:gd name="connsiteX892" fmla="*/ 2984316 w 7467600"/>
              <a:gd name="connsiteY892" fmla="*/ 0 h 6858000"/>
              <a:gd name="connsiteX893" fmla="*/ 3016114 w 7467600"/>
              <a:gd name="connsiteY893" fmla="*/ 0 h 6858000"/>
              <a:gd name="connsiteX894" fmla="*/ 2979949 w 7467600"/>
              <a:gd name="connsiteY894" fmla="*/ 119274 h 6858000"/>
              <a:gd name="connsiteX895" fmla="*/ 3023879 w 7467600"/>
              <a:gd name="connsiteY895" fmla="*/ 0 h 6858000"/>
              <a:gd name="connsiteX896" fmla="*/ 3105400 w 7467600"/>
              <a:gd name="connsiteY896" fmla="*/ 0 h 6858000"/>
              <a:gd name="connsiteX897" fmla="*/ 3094669 w 7467600"/>
              <a:gd name="connsiteY897" fmla="*/ 30308 h 6858000"/>
              <a:gd name="connsiteX898" fmla="*/ 2901945 w 7467600"/>
              <a:gd name="connsiteY898" fmla="*/ 466538 h 6858000"/>
              <a:gd name="connsiteX899" fmla="*/ 2815209 w 7467600"/>
              <a:gd name="connsiteY899" fmla="*/ 497361 h 6858000"/>
              <a:gd name="connsiteX900" fmla="*/ 2844845 w 7467600"/>
              <a:gd name="connsiteY900" fmla="*/ 127638 h 6858000"/>
              <a:gd name="connsiteX901" fmla="*/ 2867960 w 7467600"/>
              <a:gd name="connsiteY901" fmla="*/ 0 h 6858000"/>
              <a:gd name="connsiteX902" fmla="*/ 1057230 w 7467600"/>
              <a:gd name="connsiteY902" fmla="*/ 0 h 6858000"/>
              <a:gd name="connsiteX903" fmla="*/ 1111003 w 7467600"/>
              <a:gd name="connsiteY903" fmla="*/ 0 h 6858000"/>
              <a:gd name="connsiteX904" fmla="*/ 1125553 w 7467600"/>
              <a:gd name="connsiteY904" fmla="*/ 52588 h 6858000"/>
              <a:gd name="connsiteX905" fmla="*/ 1304276 w 7467600"/>
              <a:gd name="connsiteY905" fmla="*/ 476275 h 6858000"/>
              <a:gd name="connsiteX906" fmla="*/ 1492066 w 7467600"/>
              <a:gd name="connsiteY906" fmla="*/ 886333 h 6858000"/>
              <a:gd name="connsiteX907" fmla="*/ 1423698 w 7467600"/>
              <a:gd name="connsiteY907" fmla="*/ 710817 h 6858000"/>
              <a:gd name="connsiteX908" fmla="*/ 1357609 w 7467600"/>
              <a:gd name="connsiteY908" fmla="*/ 532892 h 6858000"/>
              <a:gd name="connsiteX909" fmla="*/ 1309550 w 7467600"/>
              <a:gd name="connsiteY909" fmla="*/ 374031 h 6858000"/>
              <a:gd name="connsiteX910" fmla="*/ 1193673 w 7467600"/>
              <a:gd name="connsiteY910" fmla="*/ 49533 h 6858000"/>
              <a:gd name="connsiteX911" fmla="*/ 1164391 w 7467600"/>
              <a:gd name="connsiteY911" fmla="*/ 0 h 6858000"/>
              <a:gd name="connsiteX912" fmla="*/ 1200666 w 7467600"/>
              <a:gd name="connsiteY912" fmla="*/ 0 h 6858000"/>
              <a:gd name="connsiteX913" fmla="*/ 1223408 w 7467600"/>
              <a:gd name="connsiteY913" fmla="*/ 38996 h 6858000"/>
              <a:gd name="connsiteX914" fmla="*/ 1339635 w 7467600"/>
              <a:gd name="connsiteY914" fmla="*/ 365517 h 6858000"/>
              <a:gd name="connsiteX915" fmla="*/ 1387469 w 7467600"/>
              <a:gd name="connsiteY915" fmla="*/ 523079 h 6858000"/>
              <a:gd name="connsiteX916" fmla="*/ 1452685 w 7467600"/>
              <a:gd name="connsiteY916" fmla="*/ 699806 h 6858000"/>
              <a:gd name="connsiteX917" fmla="*/ 1492092 w 7467600"/>
              <a:gd name="connsiteY917" fmla="*/ 800424 h 6858000"/>
              <a:gd name="connsiteX918" fmla="*/ 1455302 w 7467600"/>
              <a:gd name="connsiteY918" fmla="*/ 632913 h 6858000"/>
              <a:gd name="connsiteX919" fmla="*/ 1222336 w 7467600"/>
              <a:gd name="connsiteY919" fmla="*/ 9480 h 6858000"/>
              <a:gd name="connsiteX920" fmla="*/ 1214634 w 7467600"/>
              <a:gd name="connsiteY920" fmla="*/ 0 h 6858000"/>
              <a:gd name="connsiteX921" fmla="*/ 1289827 w 7467600"/>
              <a:gd name="connsiteY921" fmla="*/ 0 h 6858000"/>
              <a:gd name="connsiteX922" fmla="*/ 1321076 w 7467600"/>
              <a:gd name="connsiteY922" fmla="*/ 59722 h 6858000"/>
              <a:gd name="connsiteX923" fmla="*/ 1512579 w 7467600"/>
              <a:gd name="connsiteY923" fmla="*/ 626441 h 6858000"/>
              <a:gd name="connsiteX924" fmla="*/ 1506076 w 7467600"/>
              <a:gd name="connsiteY924" fmla="*/ 1089289 h 6858000"/>
              <a:gd name="connsiteX925" fmla="*/ 1486346 w 7467600"/>
              <a:gd name="connsiteY925" fmla="*/ 1079919 h 6858000"/>
              <a:gd name="connsiteX926" fmla="*/ 1070511 w 7467600"/>
              <a:gd name="connsiteY926" fmla="*/ 48609 h 6858000"/>
              <a:gd name="connsiteX927" fmla="*/ 1057230 w 7467600"/>
              <a:gd name="connsiteY927" fmla="*/ 0 h 6858000"/>
              <a:gd name="connsiteX928" fmla="*/ 43151 w 7467600"/>
              <a:gd name="connsiteY928" fmla="*/ 0 h 6858000"/>
              <a:gd name="connsiteX929" fmla="*/ 95283 w 7467600"/>
              <a:gd name="connsiteY929" fmla="*/ 0 h 6858000"/>
              <a:gd name="connsiteX930" fmla="*/ 300708 w 7467600"/>
              <a:gd name="connsiteY930" fmla="*/ 154571 h 6858000"/>
              <a:gd name="connsiteX931" fmla="*/ 530414 w 7467600"/>
              <a:gd name="connsiteY931" fmla="*/ 354673 h 6858000"/>
              <a:gd name="connsiteX932" fmla="*/ 333785 w 7467600"/>
              <a:gd name="connsiteY932" fmla="*/ 161564 h 6858000"/>
              <a:gd name="connsiteX933" fmla="*/ 147005 w 7467600"/>
              <a:gd name="connsiteY933" fmla="*/ 0 h 6858000"/>
              <a:gd name="connsiteX934" fmla="*/ 272509 w 7467600"/>
              <a:gd name="connsiteY934" fmla="*/ 0 h 6858000"/>
              <a:gd name="connsiteX935" fmla="*/ 326276 w 7467600"/>
              <a:gd name="connsiteY935" fmla="*/ 45847 h 6858000"/>
              <a:gd name="connsiteX936" fmla="*/ 823759 w 7467600"/>
              <a:gd name="connsiteY936" fmla="*/ 574145 h 6858000"/>
              <a:gd name="connsiteX937" fmla="*/ 811254 w 7467600"/>
              <a:gd name="connsiteY937" fmla="*/ 665546 h 6858000"/>
              <a:gd name="connsiteX938" fmla="*/ 154042 w 7467600"/>
              <a:gd name="connsiteY938" fmla="*/ 261522 h 6858000"/>
              <a:gd name="connsiteX939" fmla="*/ 13550 w 7467600"/>
              <a:gd name="connsiteY939" fmla="*/ 158423 h 6858000"/>
              <a:gd name="connsiteX940" fmla="*/ 0 w 7467600"/>
              <a:gd name="connsiteY940" fmla="*/ 146618 h 6858000"/>
              <a:gd name="connsiteX941" fmla="*/ 0 w 7467600"/>
              <a:gd name="connsiteY941" fmla="*/ 59161 h 6858000"/>
              <a:gd name="connsiteX942" fmla="*/ 45427 w 7467600"/>
              <a:gd name="connsiteY942" fmla="*/ 101078 h 6858000"/>
              <a:gd name="connsiteX943" fmla="*/ 630103 w 7467600"/>
              <a:gd name="connsiteY943" fmla="*/ 485885 h 6858000"/>
              <a:gd name="connsiteX944" fmla="*/ 532040 w 7467600"/>
              <a:gd name="connsiteY944" fmla="*/ 399359 h 6858000"/>
              <a:gd name="connsiteX945" fmla="*/ 517618 w 7467600"/>
              <a:gd name="connsiteY945" fmla="*/ 385726 h 6858000"/>
              <a:gd name="connsiteX946" fmla="*/ 285074 w 7467600"/>
              <a:gd name="connsiteY946" fmla="*/ 182755 h 6858000"/>
              <a:gd name="connsiteX947" fmla="*/ 43151 w 7467600"/>
              <a:gd name="connsiteY94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3615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1019354 w 7467600"/>
              <a:gd name="connsiteY15" fmla="*/ 6315006 h 6858000"/>
              <a:gd name="connsiteX16" fmla="*/ 441046 w 7467600"/>
              <a:gd name="connsiteY16" fmla="*/ 6691153 h 6858000"/>
              <a:gd name="connsiteX17" fmla="*/ 1019354 w 7467600"/>
              <a:gd name="connsiteY17" fmla="*/ 6315006 h 6858000"/>
              <a:gd name="connsiteX18" fmla="*/ 991680 w 7467600"/>
              <a:gd name="connsiteY18" fmla="*/ 6298413 h 6858000"/>
              <a:gd name="connsiteX19" fmla="*/ 409060 w 7467600"/>
              <a:gd name="connsiteY19" fmla="*/ 6671470 h 6858000"/>
              <a:gd name="connsiteX20" fmla="*/ 991680 w 7467600"/>
              <a:gd name="connsiteY20" fmla="*/ 6298413 h 6858000"/>
              <a:gd name="connsiteX21" fmla="*/ 103333 w 7467600"/>
              <a:gd name="connsiteY21" fmla="*/ 5699602 h 6858000"/>
              <a:gd name="connsiteX22" fmla="*/ 233938 w 7467600"/>
              <a:gd name="connsiteY22" fmla="*/ 5809416 h 6858000"/>
              <a:gd name="connsiteX23" fmla="*/ 883580 w 7467600"/>
              <a:gd name="connsiteY23" fmla="*/ 6180710 h 6858000"/>
              <a:gd name="connsiteX24" fmla="*/ 487337 w 7467600"/>
              <a:gd name="connsiteY24" fmla="*/ 5950182 h 6858000"/>
              <a:gd name="connsiteX25" fmla="*/ 354051 w 7467600"/>
              <a:gd name="connsiteY25" fmla="*/ 5854912 h 6858000"/>
              <a:gd name="connsiteX26" fmla="*/ 195436 w 7467600"/>
              <a:gd name="connsiteY26" fmla="*/ 5755068 h 6858000"/>
              <a:gd name="connsiteX27" fmla="*/ 103333 w 7467600"/>
              <a:gd name="connsiteY27" fmla="*/ 5699602 h 6858000"/>
              <a:gd name="connsiteX28" fmla="*/ 5539432 w 7467600"/>
              <a:gd name="connsiteY28" fmla="*/ 5642928 h 6858000"/>
              <a:gd name="connsiteX29" fmla="*/ 5555462 w 7467600"/>
              <a:gd name="connsiteY29" fmla="*/ 5694454 h 6858000"/>
              <a:gd name="connsiteX30" fmla="*/ 5828270 w 7467600"/>
              <a:gd name="connsiteY30" fmla="*/ 6320663 h 6858000"/>
              <a:gd name="connsiteX31" fmla="*/ 5947416 w 7467600"/>
              <a:gd name="connsiteY31" fmla="*/ 6574846 h 6858000"/>
              <a:gd name="connsiteX32" fmla="*/ 5539432 w 7467600"/>
              <a:gd name="connsiteY32" fmla="*/ 5642928 h 6858000"/>
              <a:gd name="connsiteX33" fmla="*/ 51253 w 7467600"/>
              <a:gd name="connsiteY33" fmla="*/ 5631825 h 6858000"/>
              <a:gd name="connsiteX34" fmla="*/ 211622 w 7467600"/>
              <a:gd name="connsiteY34" fmla="*/ 5728803 h 6858000"/>
              <a:gd name="connsiteX35" fmla="*/ 371652 w 7467600"/>
              <a:gd name="connsiteY35" fmla="*/ 5829062 h 6858000"/>
              <a:gd name="connsiteX36" fmla="*/ 505903 w 7467600"/>
              <a:gd name="connsiteY36" fmla="*/ 5925221 h 6858000"/>
              <a:gd name="connsiteX37" fmla="*/ 899240 w 7467600"/>
              <a:gd name="connsiteY37" fmla="*/ 6153068 h 6858000"/>
              <a:gd name="connsiteX38" fmla="*/ 988114 w 7467600"/>
              <a:gd name="connsiteY38" fmla="*/ 6174204 h 6858000"/>
              <a:gd name="connsiteX39" fmla="*/ 845971 w 7467600"/>
              <a:gd name="connsiteY39" fmla="*/ 6067177 h 6858000"/>
              <a:gd name="connsiteX40" fmla="*/ 448057 w 7467600"/>
              <a:gd name="connsiteY40" fmla="*/ 5841376 h 6858000"/>
              <a:gd name="connsiteX41" fmla="*/ 51253 w 7467600"/>
              <a:gd name="connsiteY41" fmla="*/ 5631825 h 6858000"/>
              <a:gd name="connsiteX42" fmla="*/ 2606687 w 7467600"/>
              <a:gd name="connsiteY42" fmla="*/ 5630718 h 6858000"/>
              <a:gd name="connsiteX43" fmla="*/ 2645658 w 7467600"/>
              <a:gd name="connsiteY43" fmla="*/ 6640259 h 6858000"/>
              <a:gd name="connsiteX44" fmla="*/ 2606687 w 7467600"/>
              <a:gd name="connsiteY44" fmla="*/ 5630718 h 6858000"/>
              <a:gd name="connsiteX45" fmla="*/ 3642057 w 7467600"/>
              <a:gd name="connsiteY45" fmla="*/ 5573487 h 6858000"/>
              <a:gd name="connsiteX46" fmla="*/ 3632981 w 7467600"/>
              <a:gd name="connsiteY46" fmla="*/ 5579437 h 6858000"/>
              <a:gd name="connsiteX47" fmla="*/ 3382436 w 7467600"/>
              <a:gd name="connsiteY47" fmla="*/ 5952726 h 6858000"/>
              <a:gd name="connsiteX48" fmla="*/ 3191929 w 7467600"/>
              <a:gd name="connsiteY48" fmla="*/ 6662669 h 6858000"/>
              <a:gd name="connsiteX49" fmla="*/ 3369898 w 7467600"/>
              <a:gd name="connsiteY49" fmla="*/ 6081771 h 6858000"/>
              <a:gd name="connsiteX50" fmla="*/ 3642057 w 7467600"/>
              <a:gd name="connsiteY50" fmla="*/ 5573487 h 6858000"/>
              <a:gd name="connsiteX51" fmla="*/ 2650666 w 7467600"/>
              <a:gd name="connsiteY51" fmla="*/ 5530686 h 6858000"/>
              <a:gd name="connsiteX52" fmla="*/ 2650249 w 7467600"/>
              <a:gd name="connsiteY52" fmla="*/ 5532101 h 6858000"/>
              <a:gd name="connsiteX53" fmla="*/ 2663808 w 7467600"/>
              <a:gd name="connsiteY53" fmla="*/ 6535215 h 6858000"/>
              <a:gd name="connsiteX54" fmla="*/ 2665418 w 7467600"/>
              <a:gd name="connsiteY54" fmla="*/ 6132756 h 6858000"/>
              <a:gd name="connsiteX55" fmla="*/ 2650666 w 7467600"/>
              <a:gd name="connsiteY55" fmla="*/ 5530686 h 6858000"/>
              <a:gd name="connsiteX56" fmla="*/ 2680277 w 7467600"/>
              <a:gd name="connsiteY56" fmla="*/ 5479204 h 6858000"/>
              <a:gd name="connsiteX57" fmla="*/ 2678972 w 7467600"/>
              <a:gd name="connsiteY57" fmla="*/ 5481582 h 6858000"/>
              <a:gd name="connsiteX58" fmla="*/ 2696666 w 7467600"/>
              <a:gd name="connsiteY58" fmla="*/ 6133836 h 6858000"/>
              <a:gd name="connsiteX59" fmla="*/ 2695769 w 7467600"/>
              <a:gd name="connsiteY59" fmla="*/ 6390955 h 6858000"/>
              <a:gd name="connsiteX60" fmla="*/ 2739893 w 7467600"/>
              <a:gd name="connsiteY60" fmla="*/ 6108357 h 6858000"/>
              <a:gd name="connsiteX61" fmla="*/ 2680277 w 7467600"/>
              <a:gd name="connsiteY61" fmla="*/ 5479204 h 6858000"/>
              <a:gd name="connsiteX62" fmla="*/ 1132195 w 7467600"/>
              <a:gd name="connsiteY62" fmla="*/ 5467980 h 6858000"/>
              <a:gd name="connsiteX63" fmla="*/ 1679056 w 7467600"/>
              <a:gd name="connsiteY63" fmla="*/ 5516907 h 6858000"/>
              <a:gd name="connsiteX64" fmla="*/ 2128648 w 7467600"/>
              <a:gd name="connsiteY64" fmla="*/ 5474249 h 6858000"/>
              <a:gd name="connsiteX65" fmla="*/ 1825619 w 7467600"/>
              <a:gd name="connsiteY65" fmla="*/ 5478447 h 6858000"/>
              <a:gd name="connsiteX66" fmla="*/ 1737798 w 7467600"/>
              <a:gd name="connsiteY66" fmla="*/ 5483353 h 6858000"/>
              <a:gd name="connsiteX67" fmla="*/ 1132195 w 7467600"/>
              <a:gd name="connsiteY67" fmla="*/ 5467980 h 6858000"/>
              <a:gd name="connsiteX68" fmla="*/ 1456157 w 7467600"/>
              <a:gd name="connsiteY68" fmla="*/ 5371404 h 6858000"/>
              <a:gd name="connsiteX69" fmla="*/ 1244432 w 7467600"/>
              <a:gd name="connsiteY69" fmla="*/ 5385601 h 6858000"/>
              <a:gd name="connsiteX70" fmla="*/ 973990 w 7467600"/>
              <a:gd name="connsiteY70" fmla="*/ 5424940 h 6858000"/>
              <a:gd name="connsiteX71" fmla="*/ 1103809 w 7467600"/>
              <a:gd name="connsiteY71" fmla="*/ 5433720 h 6858000"/>
              <a:gd name="connsiteX72" fmla="*/ 1123454 w 7467600"/>
              <a:gd name="connsiteY72" fmla="*/ 5435727 h 6858000"/>
              <a:gd name="connsiteX73" fmla="*/ 1737017 w 7467600"/>
              <a:gd name="connsiteY73" fmla="*/ 5452183 h 6858000"/>
              <a:gd name="connsiteX74" fmla="*/ 1824397 w 7467600"/>
              <a:gd name="connsiteY74" fmla="*/ 5447757 h 6858000"/>
              <a:gd name="connsiteX75" fmla="*/ 2070059 w 7467600"/>
              <a:gd name="connsiteY75" fmla="*/ 5441660 h 6858000"/>
              <a:gd name="connsiteX76" fmla="*/ 1456157 w 7467600"/>
              <a:gd name="connsiteY76" fmla="*/ 5371404 h 6858000"/>
              <a:gd name="connsiteX77" fmla="*/ 4988186 w 7467600"/>
              <a:gd name="connsiteY77" fmla="*/ 5216467 h 6858000"/>
              <a:gd name="connsiteX78" fmla="*/ 4777334 w 7467600"/>
              <a:gd name="connsiteY78" fmla="*/ 5406072 h 6858000"/>
              <a:gd name="connsiteX79" fmla="*/ 4718341 w 7467600"/>
              <a:gd name="connsiteY79" fmla="*/ 5468043 h 6858000"/>
              <a:gd name="connsiteX80" fmla="*/ 4604655 w 7467600"/>
              <a:gd name="connsiteY80" fmla="*/ 5583434 h 6858000"/>
              <a:gd name="connsiteX81" fmla="*/ 4565074 w 7467600"/>
              <a:gd name="connsiteY81" fmla="*/ 5618550 h 6858000"/>
              <a:gd name="connsiteX82" fmla="*/ 4988186 w 7467600"/>
              <a:gd name="connsiteY82" fmla="*/ 5216467 h 6858000"/>
              <a:gd name="connsiteX83" fmla="*/ 4978032 w 7467600"/>
              <a:gd name="connsiteY83" fmla="*/ 5183809 h 6858000"/>
              <a:gd name="connsiteX84" fmla="*/ 4463413 w 7467600"/>
              <a:gd name="connsiteY84" fmla="*/ 5615162 h 6858000"/>
              <a:gd name="connsiteX85" fmla="*/ 4358134 w 7467600"/>
              <a:gd name="connsiteY85" fmla="*/ 5742791 h 6858000"/>
              <a:gd name="connsiteX86" fmla="*/ 4376219 w 7467600"/>
              <a:gd name="connsiteY86" fmla="*/ 5729027 h 6858000"/>
              <a:gd name="connsiteX87" fmla="*/ 4582340 w 7467600"/>
              <a:gd name="connsiteY87" fmla="*/ 5561037 h 6858000"/>
              <a:gd name="connsiteX88" fmla="*/ 4694684 w 7467600"/>
              <a:gd name="connsiteY88" fmla="*/ 5447098 h 6858000"/>
              <a:gd name="connsiteX89" fmla="*/ 4754123 w 7467600"/>
              <a:gd name="connsiteY89" fmla="*/ 5384643 h 6858000"/>
              <a:gd name="connsiteX90" fmla="*/ 4978032 w 7467600"/>
              <a:gd name="connsiteY90" fmla="*/ 5183809 h 6858000"/>
              <a:gd name="connsiteX91" fmla="*/ 1903353 w 7467600"/>
              <a:gd name="connsiteY91" fmla="*/ 5044827 h 6858000"/>
              <a:gd name="connsiteX92" fmla="*/ 1936931 w 7467600"/>
              <a:gd name="connsiteY92" fmla="*/ 5093954 h 6858000"/>
              <a:gd name="connsiteX93" fmla="*/ 2195868 w 7467600"/>
              <a:gd name="connsiteY93" fmla="*/ 5396574 h 6858000"/>
              <a:gd name="connsiteX94" fmla="*/ 2088852 w 7467600"/>
              <a:gd name="connsiteY94" fmla="*/ 5166123 h 6858000"/>
              <a:gd name="connsiteX95" fmla="*/ 1958241 w 7467600"/>
              <a:gd name="connsiteY95" fmla="*/ 5067955 h 6858000"/>
              <a:gd name="connsiteX96" fmla="*/ 1903353 w 7467600"/>
              <a:gd name="connsiteY96" fmla="*/ 5044827 h 6858000"/>
              <a:gd name="connsiteX97" fmla="*/ 1979378 w 7467600"/>
              <a:gd name="connsiteY97" fmla="*/ 4769504 h 6858000"/>
              <a:gd name="connsiteX98" fmla="*/ 2882120 w 7467600"/>
              <a:gd name="connsiteY98" fmla="*/ 5064547 h 6858000"/>
              <a:gd name="connsiteX99" fmla="*/ 2793103 w 7467600"/>
              <a:gd name="connsiteY99" fmla="*/ 5039699 h 6858000"/>
              <a:gd name="connsiteX100" fmla="*/ 2770041 w 7467600"/>
              <a:gd name="connsiteY100" fmla="*/ 5033634 h 6858000"/>
              <a:gd name="connsiteX101" fmla="*/ 1979378 w 7467600"/>
              <a:gd name="connsiteY101" fmla="*/ 4769504 h 6858000"/>
              <a:gd name="connsiteX102" fmla="*/ 1927410 w 7467600"/>
              <a:gd name="connsiteY102" fmla="*/ 4716164 h 6858000"/>
              <a:gd name="connsiteX103" fmla="*/ 1959587 w 7467600"/>
              <a:gd name="connsiteY103" fmla="*/ 4728849 h 6858000"/>
              <a:gd name="connsiteX104" fmla="*/ 2777707 w 7467600"/>
              <a:gd name="connsiteY104" fmla="*/ 5003991 h 6858000"/>
              <a:gd name="connsiteX105" fmla="*/ 2800768 w 7467600"/>
              <a:gd name="connsiteY105" fmla="*/ 5010056 h 6858000"/>
              <a:gd name="connsiteX106" fmla="*/ 2879408 w 7467600"/>
              <a:gd name="connsiteY106" fmla="*/ 5031590 h 6858000"/>
              <a:gd name="connsiteX107" fmla="*/ 2862295 w 7467600"/>
              <a:gd name="connsiteY107" fmla="*/ 5022958 h 6858000"/>
              <a:gd name="connsiteX108" fmla="*/ 2813343 w 7467600"/>
              <a:gd name="connsiteY108" fmla="*/ 4998369 h 6858000"/>
              <a:gd name="connsiteX109" fmla="*/ 2646245 w 7467600"/>
              <a:gd name="connsiteY109" fmla="*/ 4930999 h 6858000"/>
              <a:gd name="connsiteX110" fmla="*/ 1999243 w 7467600"/>
              <a:gd name="connsiteY110" fmla="*/ 4730524 h 6858000"/>
              <a:gd name="connsiteX111" fmla="*/ 1979527 w 7467600"/>
              <a:gd name="connsiteY111" fmla="*/ 4726651 h 6858000"/>
              <a:gd name="connsiteX112" fmla="*/ 1927410 w 7467600"/>
              <a:gd name="connsiteY112" fmla="*/ 4716164 h 6858000"/>
              <a:gd name="connsiteX113" fmla="*/ 1997014 w 7467600"/>
              <a:gd name="connsiteY113" fmla="*/ 4698007 h 6858000"/>
              <a:gd name="connsiteX114" fmla="*/ 2005458 w 7467600"/>
              <a:gd name="connsiteY114" fmla="*/ 4699540 h 6858000"/>
              <a:gd name="connsiteX115" fmla="*/ 2657186 w 7467600"/>
              <a:gd name="connsiteY115" fmla="*/ 4901687 h 6858000"/>
              <a:gd name="connsiteX116" fmla="*/ 2826662 w 7467600"/>
              <a:gd name="connsiteY116" fmla="*/ 4970362 h 6858000"/>
              <a:gd name="connsiteX117" fmla="*/ 2876100 w 7467600"/>
              <a:gd name="connsiteY117" fmla="*/ 4995397 h 6858000"/>
              <a:gd name="connsiteX118" fmla="*/ 3042600 w 7467600"/>
              <a:gd name="connsiteY118" fmla="*/ 5059532 h 6858000"/>
              <a:gd name="connsiteX119" fmla="*/ 1997014 w 7467600"/>
              <a:gd name="connsiteY119" fmla="*/ 4698007 h 6858000"/>
              <a:gd name="connsiteX120" fmla="*/ 2305292 w 7467600"/>
              <a:gd name="connsiteY120" fmla="*/ 4219492 h 6858000"/>
              <a:gd name="connsiteX121" fmla="*/ 3360922 w 7467600"/>
              <a:gd name="connsiteY121" fmla="*/ 4529373 h 6858000"/>
              <a:gd name="connsiteX122" fmla="*/ 3492420 w 7467600"/>
              <a:gd name="connsiteY122" fmla="*/ 4510145 h 6858000"/>
              <a:gd name="connsiteX123" fmla="*/ 3364086 w 7467600"/>
              <a:gd name="connsiteY123" fmla="*/ 4480340 h 6858000"/>
              <a:gd name="connsiteX124" fmla="*/ 3225818 w 7467600"/>
              <a:gd name="connsiteY124" fmla="*/ 4411822 h 6858000"/>
              <a:gd name="connsiteX125" fmla="*/ 3129696 w 7467600"/>
              <a:gd name="connsiteY125" fmla="*/ 4360704 h 6858000"/>
              <a:gd name="connsiteX126" fmla="*/ 2814545 w 7467600"/>
              <a:gd name="connsiteY126" fmla="*/ 4282955 h 6858000"/>
              <a:gd name="connsiteX127" fmla="*/ 2305292 w 7467600"/>
              <a:gd name="connsiteY127" fmla="*/ 4219492 h 6858000"/>
              <a:gd name="connsiteX128" fmla="*/ 2626982 w 7467600"/>
              <a:gd name="connsiteY128" fmla="*/ 4206450 h 6858000"/>
              <a:gd name="connsiteX129" fmla="*/ 2490617 w 7467600"/>
              <a:gd name="connsiteY129" fmla="*/ 4206951 h 6858000"/>
              <a:gd name="connsiteX130" fmla="*/ 2819869 w 7467600"/>
              <a:gd name="connsiteY130" fmla="*/ 4252936 h 6858000"/>
              <a:gd name="connsiteX131" fmla="*/ 3143018 w 7467600"/>
              <a:gd name="connsiteY131" fmla="*/ 4332698 h 6858000"/>
              <a:gd name="connsiteX132" fmla="*/ 3241520 w 7467600"/>
              <a:gd name="connsiteY132" fmla="*/ 4385112 h 6858000"/>
              <a:gd name="connsiteX133" fmla="*/ 3374575 w 7467600"/>
              <a:gd name="connsiteY133" fmla="*/ 4451517 h 6858000"/>
              <a:gd name="connsiteX134" fmla="*/ 3505221 w 7467600"/>
              <a:gd name="connsiteY134" fmla="*/ 4480757 h 6858000"/>
              <a:gd name="connsiteX135" fmla="*/ 2626982 w 7467600"/>
              <a:gd name="connsiteY135" fmla="*/ 4206450 h 6858000"/>
              <a:gd name="connsiteX136" fmla="*/ 1310106 w 7467600"/>
              <a:gd name="connsiteY136" fmla="*/ 3943217 h 6858000"/>
              <a:gd name="connsiteX137" fmla="*/ 854994 w 7467600"/>
              <a:gd name="connsiteY137" fmla="*/ 4399136 h 6858000"/>
              <a:gd name="connsiteX138" fmla="*/ 742462 w 7467600"/>
              <a:gd name="connsiteY138" fmla="*/ 4594648 h 6858000"/>
              <a:gd name="connsiteX139" fmla="*/ 820602 w 7467600"/>
              <a:gd name="connsiteY139" fmla="*/ 4485915 h 6858000"/>
              <a:gd name="connsiteX140" fmla="*/ 878295 w 7467600"/>
              <a:gd name="connsiteY140" fmla="*/ 4403594 h 6858000"/>
              <a:gd name="connsiteX141" fmla="*/ 1240607 w 7467600"/>
              <a:gd name="connsiteY141" fmla="*/ 4010401 h 6858000"/>
              <a:gd name="connsiteX142" fmla="*/ 1310106 w 7467600"/>
              <a:gd name="connsiteY142" fmla="*/ 3943217 h 6858000"/>
              <a:gd name="connsiteX143" fmla="*/ 1423113 w 7467600"/>
              <a:gd name="connsiteY143" fmla="*/ 3874565 h 6858000"/>
              <a:gd name="connsiteX144" fmla="*/ 1260565 w 7467600"/>
              <a:gd name="connsiteY144" fmla="*/ 4031982 h 6858000"/>
              <a:gd name="connsiteX145" fmla="*/ 901900 w 7467600"/>
              <a:gd name="connsiteY145" fmla="*/ 4421236 h 6858000"/>
              <a:gd name="connsiteX146" fmla="*/ 845044 w 7467600"/>
              <a:gd name="connsiteY146" fmla="*/ 4502436 h 6858000"/>
              <a:gd name="connsiteX147" fmla="*/ 685926 w 7467600"/>
              <a:gd name="connsiteY147" fmla="*/ 4703069 h 6858000"/>
              <a:gd name="connsiteX148" fmla="*/ 684248 w 7467600"/>
              <a:gd name="connsiteY148" fmla="*/ 4706721 h 6858000"/>
              <a:gd name="connsiteX149" fmla="*/ 1423113 w 7467600"/>
              <a:gd name="connsiteY149" fmla="*/ 3874565 h 6858000"/>
              <a:gd name="connsiteX150" fmla="*/ 3316479 w 7467600"/>
              <a:gd name="connsiteY150" fmla="*/ 3872136 h 6858000"/>
              <a:gd name="connsiteX151" fmla="*/ 3546806 w 7467600"/>
              <a:gd name="connsiteY151" fmla="*/ 4356139 h 6858000"/>
              <a:gd name="connsiteX152" fmla="*/ 3364433 w 7467600"/>
              <a:gd name="connsiteY152" fmla="*/ 3953121 h 6858000"/>
              <a:gd name="connsiteX153" fmla="*/ 3316479 w 7467600"/>
              <a:gd name="connsiteY153" fmla="*/ 3872136 h 6858000"/>
              <a:gd name="connsiteX154" fmla="*/ 3291335 w 7467600"/>
              <a:gd name="connsiteY154" fmla="*/ 3767420 h 6858000"/>
              <a:gd name="connsiteX155" fmla="*/ 3390805 w 7467600"/>
              <a:gd name="connsiteY155" fmla="*/ 3937163 h 6858000"/>
              <a:gd name="connsiteX156" fmla="*/ 3579062 w 7467600"/>
              <a:gd name="connsiteY156" fmla="*/ 4359040 h 6858000"/>
              <a:gd name="connsiteX157" fmla="*/ 3467355 w 7467600"/>
              <a:gd name="connsiteY157" fmla="*/ 3988130 h 6858000"/>
              <a:gd name="connsiteX158" fmla="*/ 3310753 w 7467600"/>
              <a:gd name="connsiteY158" fmla="*/ 3787140 h 6858000"/>
              <a:gd name="connsiteX159" fmla="*/ 3291335 w 7467600"/>
              <a:gd name="connsiteY159" fmla="*/ 3767420 h 6858000"/>
              <a:gd name="connsiteX160" fmla="*/ 1635889 w 7467600"/>
              <a:gd name="connsiteY160" fmla="*/ 3709494 h 6858000"/>
              <a:gd name="connsiteX161" fmla="*/ 1634800 w 7467600"/>
              <a:gd name="connsiteY161" fmla="*/ 3731111 h 6858000"/>
              <a:gd name="connsiteX162" fmla="*/ 1635889 w 7467600"/>
              <a:gd name="connsiteY162" fmla="*/ 3709494 h 6858000"/>
              <a:gd name="connsiteX163" fmla="*/ 1510397 w 7467600"/>
              <a:gd name="connsiteY163" fmla="*/ 3684705 h 6858000"/>
              <a:gd name="connsiteX164" fmla="*/ 1146550 w 7467600"/>
              <a:gd name="connsiteY164" fmla="*/ 3802012 h 6858000"/>
              <a:gd name="connsiteX165" fmla="*/ 698834 w 7467600"/>
              <a:gd name="connsiteY165" fmla="*/ 3952272 h 6858000"/>
              <a:gd name="connsiteX166" fmla="*/ 34256 w 7467600"/>
              <a:gd name="connsiteY166" fmla="*/ 4347603 h 6858000"/>
              <a:gd name="connsiteX167" fmla="*/ 527241 w 7467600"/>
              <a:gd name="connsiteY167" fmla="*/ 4065078 h 6858000"/>
              <a:gd name="connsiteX168" fmla="*/ 1510397 w 7467600"/>
              <a:gd name="connsiteY168" fmla="*/ 3684705 h 6858000"/>
              <a:gd name="connsiteX169" fmla="*/ 1313114 w 7467600"/>
              <a:gd name="connsiteY169" fmla="*/ 3655216 h 6858000"/>
              <a:gd name="connsiteX170" fmla="*/ 1109304 w 7467600"/>
              <a:gd name="connsiteY170" fmla="*/ 3669030 h 6858000"/>
              <a:gd name="connsiteX171" fmla="*/ 8129 w 7467600"/>
              <a:gd name="connsiteY171" fmla="*/ 4330519 h 6858000"/>
              <a:gd name="connsiteX172" fmla="*/ 687572 w 7467600"/>
              <a:gd name="connsiteY172" fmla="*/ 3925629 h 6858000"/>
              <a:gd name="connsiteX173" fmla="*/ 1138365 w 7467600"/>
              <a:gd name="connsiteY173" fmla="*/ 3774515 h 6858000"/>
              <a:gd name="connsiteX174" fmla="*/ 1505579 w 7467600"/>
              <a:gd name="connsiteY174" fmla="*/ 3655526 h 6858000"/>
              <a:gd name="connsiteX175" fmla="*/ 1313114 w 7467600"/>
              <a:gd name="connsiteY175" fmla="*/ 3655216 h 6858000"/>
              <a:gd name="connsiteX176" fmla="*/ 3655073 w 7467600"/>
              <a:gd name="connsiteY176" fmla="*/ 3650884 h 6858000"/>
              <a:gd name="connsiteX177" fmla="*/ 3989938 w 7467600"/>
              <a:gd name="connsiteY177" fmla="*/ 3991685 h 6858000"/>
              <a:gd name="connsiteX178" fmla="*/ 4393907 w 7467600"/>
              <a:gd name="connsiteY178" fmla="*/ 4261258 h 6858000"/>
              <a:gd name="connsiteX179" fmla="*/ 4648051 w 7467600"/>
              <a:gd name="connsiteY179" fmla="*/ 4374051 h 6858000"/>
              <a:gd name="connsiteX180" fmla="*/ 4383389 w 7467600"/>
              <a:gd name="connsiteY180" fmla="*/ 4184369 h 6858000"/>
              <a:gd name="connsiteX181" fmla="*/ 4165508 w 7467600"/>
              <a:gd name="connsiteY181" fmla="*/ 4035196 h 6858000"/>
              <a:gd name="connsiteX182" fmla="*/ 4068162 w 7467600"/>
              <a:gd name="connsiteY182" fmla="*/ 3953394 h 6858000"/>
              <a:gd name="connsiteX183" fmla="*/ 3981416 w 7467600"/>
              <a:gd name="connsiteY183" fmla="*/ 3880482 h 6858000"/>
              <a:gd name="connsiteX184" fmla="*/ 3800147 w 7467600"/>
              <a:gd name="connsiteY184" fmla="*/ 3749872 h 6858000"/>
              <a:gd name="connsiteX185" fmla="*/ 3655073 w 7467600"/>
              <a:gd name="connsiteY185" fmla="*/ 3650884 h 6858000"/>
              <a:gd name="connsiteX186" fmla="*/ 3670252 w 7467600"/>
              <a:gd name="connsiteY186" fmla="*/ 3622798 h 6858000"/>
              <a:gd name="connsiteX187" fmla="*/ 3817258 w 7467600"/>
              <a:gd name="connsiteY187" fmla="*/ 3723577 h 6858000"/>
              <a:gd name="connsiteX188" fmla="*/ 4000461 w 7467600"/>
              <a:gd name="connsiteY188" fmla="*/ 3855966 h 6858000"/>
              <a:gd name="connsiteX189" fmla="*/ 4088180 w 7467600"/>
              <a:gd name="connsiteY189" fmla="*/ 3929774 h 6858000"/>
              <a:gd name="connsiteX190" fmla="*/ 4184555 w 7467600"/>
              <a:gd name="connsiteY190" fmla="*/ 4010683 h 6858000"/>
              <a:gd name="connsiteX191" fmla="*/ 4399563 w 7467600"/>
              <a:gd name="connsiteY191" fmla="*/ 4158106 h 6858000"/>
              <a:gd name="connsiteX192" fmla="*/ 4684469 w 7467600"/>
              <a:gd name="connsiteY192" fmla="*/ 4364680 h 6858000"/>
              <a:gd name="connsiteX193" fmla="*/ 4690271 w 7467600"/>
              <a:gd name="connsiteY193" fmla="*/ 4370034 h 6858000"/>
              <a:gd name="connsiteX194" fmla="*/ 4136093 w 7467600"/>
              <a:gd name="connsiteY194" fmla="*/ 3858466 h 6858000"/>
              <a:gd name="connsiteX195" fmla="*/ 3670252 w 7467600"/>
              <a:gd name="connsiteY195" fmla="*/ 3622798 h 6858000"/>
              <a:gd name="connsiteX196" fmla="*/ 4440129 w 7467600"/>
              <a:gd name="connsiteY196" fmla="*/ 3448571 h 6858000"/>
              <a:gd name="connsiteX197" fmla="*/ 4856525 w 7467600"/>
              <a:gd name="connsiteY197" fmla="*/ 3915351 h 6858000"/>
              <a:gd name="connsiteX198" fmla="*/ 5059055 w 7467600"/>
              <a:gd name="connsiteY198" fmla="*/ 4108918 h 6858000"/>
              <a:gd name="connsiteX199" fmla="*/ 5290070 w 7467600"/>
              <a:gd name="connsiteY199" fmla="*/ 4263619 h 6858000"/>
              <a:gd name="connsiteX200" fmla="*/ 4834991 w 7467600"/>
              <a:gd name="connsiteY200" fmla="*/ 3830985 h 6858000"/>
              <a:gd name="connsiteX201" fmla="*/ 4440129 w 7467600"/>
              <a:gd name="connsiteY201" fmla="*/ 3448571 h 6858000"/>
              <a:gd name="connsiteX202" fmla="*/ 4441737 w 7467600"/>
              <a:gd name="connsiteY202" fmla="*/ 3399734 h 6858000"/>
              <a:gd name="connsiteX203" fmla="*/ 4431236 w 7467600"/>
              <a:gd name="connsiteY203" fmla="*/ 3400954 h 6858000"/>
              <a:gd name="connsiteX204" fmla="*/ 4557150 w 7467600"/>
              <a:gd name="connsiteY204" fmla="*/ 3510023 h 6858000"/>
              <a:gd name="connsiteX205" fmla="*/ 4856936 w 7467600"/>
              <a:gd name="connsiteY205" fmla="*/ 3809146 h 6858000"/>
              <a:gd name="connsiteX206" fmla="*/ 5111996 w 7467600"/>
              <a:gd name="connsiteY206" fmla="*/ 4065759 h 6858000"/>
              <a:gd name="connsiteX207" fmla="*/ 5388878 w 7467600"/>
              <a:gd name="connsiteY207" fmla="*/ 4300185 h 6858000"/>
              <a:gd name="connsiteX208" fmla="*/ 5425556 w 7467600"/>
              <a:gd name="connsiteY208" fmla="*/ 4308967 h 6858000"/>
              <a:gd name="connsiteX209" fmla="*/ 4943646 w 7467600"/>
              <a:gd name="connsiteY209" fmla="*/ 3822916 h 6858000"/>
              <a:gd name="connsiteX210" fmla="*/ 4594837 w 7467600"/>
              <a:gd name="connsiteY210" fmla="*/ 3532274 h 6858000"/>
              <a:gd name="connsiteX211" fmla="*/ 4441737 w 7467600"/>
              <a:gd name="connsiteY211" fmla="*/ 3399734 h 6858000"/>
              <a:gd name="connsiteX212" fmla="*/ 5425834 w 7467600"/>
              <a:gd name="connsiteY212" fmla="*/ 3162785 h 6858000"/>
              <a:gd name="connsiteX213" fmla="*/ 5401644 w 7467600"/>
              <a:gd name="connsiteY213" fmla="*/ 3617847 h 6858000"/>
              <a:gd name="connsiteX214" fmla="*/ 5467256 w 7467600"/>
              <a:gd name="connsiteY214" fmla="*/ 4175494 h 6858000"/>
              <a:gd name="connsiteX215" fmla="*/ 5448069 w 7467600"/>
              <a:gd name="connsiteY215" fmla="*/ 3567554 h 6858000"/>
              <a:gd name="connsiteX216" fmla="*/ 5425834 w 7467600"/>
              <a:gd name="connsiteY216" fmla="*/ 3162785 h 6858000"/>
              <a:gd name="connsiteX217" fmla="*/ 1318687 w 7467600"/>
              <a:gd name="connsiteY217" fmla="*/ 3113840 h 6858000"/>
              <a:gd name="connsiteX218" fmla="*/ 1066793 w 7467600"/>
              <a:gd name="connsiteY218" fmla="*/ 3212171 h 6858000"/>
              <a:gd name="connsiteX219" fmla="*/ 993319 w 7467600"/>
              <a:gd name="connsiteY219" fmla="*/ 3247648 h 6858000"/>
              <a:gd name="connsiteX220" fmla="*/ 853081 w 7467600"/>
              <a:gd name="connsiteY220" fmla="*/ 3312410 h 6858000"/>
              <a:gd name="connsiteX221" fmla="*/ 805957 w 7467600"/>
              <a:gd name="connsiteY221" fmla="*/ 3330443 h 6858000"/>
              <a:gd name="connsiteX222" fmla="*/ 1318687 w 7467600"/>
              <a:gd name="connsiteY222" fmla="*/ 3113840 h 6858000"/>
              <a:gd name="connsiteX223" fmla="*/ 5453702 w 7467600"/>
              <a:gd name="connsiteY223" fmla="*/ 3090882 h 6858000"/>
              <a:gd name="connsiteX224" fmla="*/ 5480135 w 7467600"/>
              <a:gd name="connsiteY224" fmla="*/ 3565802 h 6858000"/>
              <a:gd name="connsiteX225" fmla="*/ 5499023 w 7467600"/>
              <a:gd name="connsiteY225" fmla="*/ 4166310 h 6858000"/>
              <a:gd name="connsiteX226" fmla="*/ 5547022 w 7467600"/>
              <a:gd name="connsiteY226" fmla="*/ 3607838 h 6858000"/>
              <a:gd name="connsiteX227" fmla="*/ 5515964 w 7467600"/>
              <a:gd name="connsiteY227" fmla="*/ 3378541 h 6858000"/>
              <a:gd name="connsiteX228" fmla="*/ 5453702 w 7467600"/>
              <a:gd name="connsiteY228" fmla="*/ 3090882 h 6858000"/>
              <a:gd name="connsiteX229" fmla="*/ 1238695 w 7467600"/>
              <a:gd name="connsiteY229" fmla="*/ 3076820 h 6858000"/>
              <a:gd name="connsiteX230" fmla="*/ 716371 w 7467600"/>
              <a:gd name="connsiteY230" fmla="*/ 3293249 h 6858000"/>
              <a:gd name="connsiteX231" fmla="*/ 579522 w 7467600"/>
              <a:gd name="connsiteY231" fmla="*/ 3371759 h 6858000"/>
              <a:gd name="connsiteX232" fmla="*/ 600288 w 7467600"/>
              <a:gd name="connsiteY232" fmla="*/ 3365555 h 6858000"/>
              <a:gd name="connsiteX233" fmla="*/ 840692 w 7467600"/>
              <a:gd name="connsiteY233" fmla="*/ 3284921 h 6858000"/>
              <a:gd name="connsiteX234" fmla="*/ 979248 w 7467600"/>
              <a:gd name="connsiteY234" fmla="*/ 3221003 h 6858000"/>
              <a:gd name="connsiteX235" fmla="*/ 1053282 w 7467600"/>
              <a:gd name="connsiteY235" fmla="*/ 3185247 h 6858000"/>
              <a:gd name="connsiteX236" fmla="*/ 1320603 w 7467600"/>
              <a:gd name="connsiteY236" fmla="*/ 3081281 h 6858000"/>
              <a:gd name="connsiteX237" fmla="*/ 1238695 w 7467600"/>
              <a:gd name="connsiteY237" fmla="*/ 3076820 h 6858000"/>
              <a:gd name="connsiteX238" fmla="*/ 5425627 w 7467600"/>
              <a:gd name="connsiteY238" fmla="*/ 2954192 h 6858000"/>
              <a:gd name="connsiteX239" fmla="*/ 5470770 w 7467600"/>
              <a:gd name="connsiteY239" fmla="*/ 3005435 h 6858000"/>
              <a:gd name="connsiteX240" fmla="*/ 5519779 w 7467600"/>
              <a:gd name="connsiteY240" fmla="*/ 4359223 h 6858000"/>
              <a:gd name="connsiteX241" fmla="*/ 5520293 w 7467600"/>
              <a:gd name="connsiteY241" fmla="*/ 4360602 h 6858000"/>
              <a:gd name="connsiteX242" fmla="*/ 5767221 w 7467600"/>
              <a:gd name="connsiteY242" fmla="*/ 4665564 h 6858000"/>
              <a:gd name="connsiteX243" fmla="*/ 6937169 w 7467600"/>
              <a:gd name="connsiteY243" fmla="*/ 4815941 h 6858000"/>
              <a:gd name="connsiteX244" fmla="*/ 6953922 w 7467600"/>
              <a:gd name="connsiteY244" fmla="*/ 4890068 h 6858000"/>
              <a:gd name="connsiteX245" fmla="*/ 6071359 w 7467600"/>
              <a:gd name="connsiteY245" fmla="*/ 4770770 h 6858000"/>
              <a:gd name="connsiteX246" fmla="*/ 6038839 w 7467600"/>
              <a:gd name="connsiteY246" fmla="*/ 4764474 h 6858000"/>
              <a:gd name="connsiteX247" fmla="*/ 6038706 w 7467600"/>
              <a:gd name="connsiteY247" fmla="*/ 4763847 h 6858000"/>
              <a:gd name="connsiteX248" fmla="*/ 6037784 w 7467600"/>
              <a:gd name="connsiteY248" fmla="*/ 4764270 h 6858000"/>
              <a:gd name="connsiteX249" fmla="*/ 6038839 w 7467600"/>
              <a:gd name="connsiteY249" fmla="*/ 4764474 h 6858000"/>
              <a:gd name="connsiteX250" fmla="*/ 6040338 w 7467600"/>
              <a:gd name="connsiteY250" fmla="*/ 4771418 h 6858000"/>
              <a:gd name="connsiteX251" fmla="*/ 6024488 w 7467600"/>
              <a:gd name="connsiteY251" fmla="*/ 4809903 h 6858000"/>
              <a:gd name="connsiteX252" fmla="*/ 5599771 w 7467600"/>
              <a:gd name="connsiteY252" fmla="*/ 5509652 h 6858000"/>
              <a:gd name="connsiteX253" fmla="*/ 5548843 w 7467600"/>
              <a:gd name="connsiteY253" fmla="*/ 5563845 h 6858000"/>
              <a:gd name="connsiteX254" fmla="*/ 5940952 w 7467600"/>
              <a:gd name="connsiteY254" fmla="*/ 6250028 h 6858000"/>
              <a:gd name="connsiteX255" fmla="*/ 6043441 w 7467600"/>
              <a:gd name="connsiteY255" fmla="*/ 6665847 h 6858000"/>
              <a:gd name="connsiteX256" fmla="*/ 6093432 w 7467600"/>
              <a:gd name="connsiteY256" fmla="*/ 6858000 h 6858000"/>
              <a:gd name="connsiteX257" fmla="*/ 6034344 w 7467600"/>
              <a:gd name="connsiteY257" fmla="*/ 6858000 h 6858000"/>
              <a:gd name="connsiteX258" fmla="*/ 6026679 w 7467600"/>
              <a:gd name="connsiteY258" fmla="*/ 6836959 h 6858000"/>
              <a:gd name="connsiteX259" fmla="*/ 5800441 w 7467600"/>
              <a:gd name="connsiteY259" fmla="*/ 6335286 h 6858000"/>
              <a:gd name="connsiteX260" fmla="*/ 5526562 w 7467600"/>
              <a:gd name="connsiteY260" fmla="*/ 5705388 h 6858000"/>
              <a:gd name="connsiteX261" fmla="*/ 5519640 w 7467600"/>
              <a:gd name="connsiteY261" fmla="*/ 5683774 h 6858000"/>
              <a:gd name="connsiteX262" fmla="*/ 5844559 w 7467600"/>
              <a:gd name="connsiteY262" fmla="*/ 6553349 h 6858000"/>
              <a:gd name="connsiteX263" fmla="*/ 5975994 w 7467600"/>
              <a:gd name="connsiteY263" fmla="*/ 6858000 h 6858000"/>
              <a:gd name="connsiteX264" fmla="*/ 5898547 w 7467600"/>
              <a:gd name="connsiteY264" fmla="*/ 6858000 h 6858000"/>
              <a:gd name="connsiteX265" fmla="*/ 5682041 w 7467600"/>
              <a:gd name="connsiteY265" fmla="*/ 6355860 h 6858000"/>
              <a:gd name="connsiteX266" fmla="*/ 5461758 w 7467600"/>
              <a:gd name="connsiteY266" fmla="*/ 5820220 h 6858000"/>
              <a:gd name="connsiteX267" fmla="*/ 5237282 w 7467600"/>
              <a:gd name="connsiteY267" fmla="*/ 6579086 h 6858000"/>
              <a:gd name="connsiteX268" fmla="*/ 5115009 w 7467600"/>
              <a:gd name="connsiteY268" fmla="*/ 6858000 h 6858000"/>
              <a:gd name="connsiteX269" fmla="*/ 5028074 w 7467600"/>
              <a:gd name="connsiteY269" fmla="*/ 6858000 h 6858000"/>
              <a:gd name="connsiteX270" fmla="*/ 5079508 w 7467600"/>
              <a:gd name="connsiteY270" fmla="*/ 6749074 h 6858000"/>
              <a:gd name="connsiteX271" fmla="*/ 5371846 w 7467600"/>
              <a:gd name="connsiteY271" fmla="*/ 5924413 h 6858000"/>
              <a:gd name="connsiteX272" fmla="*/ 5270512 w 7467600"/>
              <a:gd name="connsiteY272" fmla="*/ 6138975 h 6858000"/>
              <a:gd name="connsiteX273" fmla="*/ 5062409 w 7467600"/>
              <a:gd name="connsiteY273" fmla="*/ 6653544 h 6858000"/>
              <a:gd name="connsiteX274" fmla="*/ 5036628 w 7467600"/>
              <a:gd name="connsiteY274" fmla="*/ 6754247 h 6858000"/>
              <a:gd name="connsiteX275" fmla="*/ 5009112 w 7467600"/>
              <a:gd name="connsiteY275" fmla="*/ 6858000 h 6858000"/>
              <a:gd name="connsiteX276" fmla="*/ 4976679 w 7467600"/>
              <a:gd name="connsiteY276" fmla="*/ 6858000 h 6858000"/>
              <a:gd name="connsiteX277" fmla="*/ 5006537 w 7467600"/>
              <a:gd name="connsiteY277" fmla="*/ 6747068 h 6858000"/>
              <a:gd name="connsiteX278" fmla="*/ 5032723 w 7467600"/>
              <a:gd name="connsiteY278" fmla="*/ 6644957 h 6858000"/>
              <a:gd name="connsiteX279" fmla="*/ 5242949 w 7467600"/>
              <a:gd name="connsiteY279" fmla="*/ 6125175 h 6858000"/>
              <a:gd name="connsiteX280" fmla="*/ 5286321 w 7467600"/>
              <a:gd name="connsiteY280" fmla="*/ 6033555 h 6858000"/>
              <a:gd name="connsiteX281" fmla="*/ 5008210 w 7467600"/>
              <a:gd name="connsiteY281" fmla="*/ 6649194 h 6858000"/>
              <a:gd name="connsiteX282" fmla="*/ 4986321 w 7467600"/>
              <a:gd name="connsiteY282" fmla="*/ 6765687 h 6858000"/>
              <a:gd name="connsiteX283" fmla="*/ 4973474 w 7467600"/>
              <a:gd name="connsiteY283" fmla="*/ 6858000 h 6858000"/>
              <a:gd name="connsiteX284" fmla="*/ 4907178 w 7467600"/>
              <a:gd name="connsiteY284" fmla="*/ 6858000 h 6858000"/>
              <a:gd name="connsiteX285" fmla="*/ 4910810 w 7467600"/>
              <a:gd name="connsiteY285" fmla="*/ 6829660 h 6858000"/>
              <a:gd name="connsiteX286" fmla="*/ 4987461 w 7467600"/>
              <a:gd name="connsiteY286" fmla="*/ 6432994 h 6858000"/>
              <a:gd name="connsiteX287" fmla="*/ 5179262 w 7467600"/>
              <a:gd name="connsiteY287" fmla="*/ 6035044 h 6858000"/>
              <a:gd name="connsiteX288" fmla="*/ 4689678 w 7467600"/>
              <a:gd name="connsiteY288" fmla="*/ 6440241 h 6858000"/>
              <a:gd name="connsiteX289" fmla="*/ 4477543 w 7467600"/>
              <a:gd name="connsiteY289" fmla="*/ 6674836 h 6858000"/>
              <a:gd name="connsiteX290" fmla="*/ 4329957 w 7467600"/>
              <a:gd name="connsiteY290" fmla="*/ 6858000 h 6858000"/>
              <a:gd name="connsiteX291" fmla="*/ 4218595 w 7467600"/>
              <a:gd name="connsiteY291" fmla="*/ 6858000 h 6858000"/>
              <a:gd name="connsiteX292" fmla="*/ 4368888 w 7467600"/>
              <a:gd name="connsiteY292" fmla="*/ 6668412 h 6858000"/>
              <a:gd name="connsiteX293" fmla="*/ 4563091 w 7467600"/>
              <a:gd name="connsiteY293" fmla="*/ 6442508 h 6858000"/>
              <a:gd name="connsiteX294" fmla="*/ 5387324 w 7467600"/>
              <a:gd name="connsiteY294" fmla="*/ 5705830 h 6858000"/>
              <a:gd name="connsiteX295" fmla="*/ 5073620 w 7467600"/>
              <a:gd name="connsiteY295" fmla="*/ 5955437 h 6858000"/>
              <a:gd name="connsiteX296" fmla="*/ 4689789 w 7467600"/>
              <a:gd name="connsiteY296" fmla="*/ 6268382 h 6858000"/>
              <a:gd name="connsiteX297" fmla="*/ 4418722 w 7467600"/>
              <a:gd name="connsiteY297" fmla="*/ 6570886 h 6858000"/>
              <a:gd name="connsiteX298" fmla="*/ 4214944 w 7467600"/>
              <a:gd name="connsiteY298" fmla="*/ 6858000 h 6858000"/>
              <a:gd name="connsiteX299" fmla="*/ 4177898 w 7467600"/>
              <a:gd name="connsiteY299" fmla="*/ 6858000 h 6858000"/>
              <a:gd name="connsiteX300" fmla="*/ 4391597 w 7467600"/>
              <a:gd name="connsiteY300" fmla="*/ 6556370 h 6858000"/>
              <a:gd name="connsiteX301" fmla="*/ 4668889 w 7467600"/>
              <a:gd name="connsiteY301" fmla="*/ 6246399 h 6858000"/>
              <a:gd name="connsiteX302" fmla="*/ 5055427 w 7467600"/>
              <a:gd name="connsiteY302" fmla="*/ 5931476 h 6858000"/>
              <a:gd name="connsiteX303" fmla="*/ 5371814 w 7467600"/>
              <a:gd name="connsiteY303" fmla="*/ 5678975 h 6858000"/>
              <a:gd name="connsiteX304" fmla="*/ 4987918 w 7467600"/>
              <a:gd name="connsiteY304" fmla="*/ 5838701 h 6858000"/>
              <a:gd name="connsiteX305" fmla="*/ 4317146 w 7467600"/>
              <a:gd name="connsiteY305" fmla="*/ 6587716 h 6858000"/>
              <a:gd name="connsiteX306" fmla="*/ 4171627 w 7467600"/>
              <a:gd name="connsiteY306" fmla="*/ 6858000 h 6858000"/>
              <a:gd name="connsiteX307" fmla="*/ 4081585 w 7467600"/>
              <a:gd name="connsiteY307" fmla="*/ 6858000 h 6858000"/>
              <a:gd name="connsiteX308" fmla="*/ 4238603 w 7467600"/>
              <a:gd name="connsiteY308" fmla="*/ 6559341 h 6858000"/>
              <a:gd name="connsiteX309" fmla="*/ 4778333 w 7467600"/>
              <a:gd name="connsiteY309" fmla="*/ 5873626 h 6858000"/>
              <a:gd name="connsiteX310" fmla="*/ 5414185 w 7467600"/>
              <a:gd name="connsiteY310" fmla="*/ 5573882 h 6858000"/>
              <a:gd name="connsiteX311" fmla="*/ 5959648 w 7467600"/>
              <a:gd name="connsiteY311" fmla="*/ 4760797 h 6858000"/>
              <a:gd name="connsiteX312" fmla="*/ 5355019 w 7467600"/>
              <a:gd name="connsiteY312" fmla="*/ 4734672 h 6858000"/>
              <a:gd name="connsiteX313" fmla="*/ 5083565 w 7467600"/>
              <a:gd name="connsiteY313" fmla="*/ 5179121 h 6858000"/>
              <a:gd name="connsiteX314" fmla="*/ 4713577 w 7467600"/>
              <a:gd name="connsiteY314" fmla="*/ 5616803 h 6858000"/>
              <a:gd name="connsiteX315" fmla="*/ 3989559 w 7467600"/>
              <a:gd name="connsiteY315" fmla="*/ 6145945 h 6858000"/>
              <a:gd name="connsiteX316" fmla="*/ 3939824 w 7467600"/>
              <a:gd name="connsiteY316" fmla="*/ 6066900 h 6858000"/>
              <a:gd name="connsiteX317" fmla="*/ 4584537 w 7467600"/>
              <a:gd name="connsiteY317" fmla="*/ 5324826 h 6858000"/>
              <a:gd name="connsiteX318" fmla="*/ 5037105 w 7467600"/>
              <a:gd name="connsiteY318" fmla="*/ 5088765 h 6858000"/>
              <a:gd name="connsiteX319" fmla="*/ 5039930 w 7467600"/>
              <a:gd name="connsiteY319" fmla="*/ 5089585 h 6858000"/>
              <a:gd name="connsiteX320" fmla="*/ 5263764 w 7467600"/>
              <a:gd name="connsiteY320" fmla="*/ 4735525 h 6858000"/>
              <a:gd name="connsiteX321" fmla="*/ 4086300 w 7467600"/>
              <a:gd name="connsiteY321" fmla="*/ 4884599 h 6858000"/>
              <a:gd name="connsiteX322" fmla="*/ 4085485 w 7467600"/>
              <a:gd name="connsiteY322" fmla="*/ 4899070 h 6858000"/>
              <a:gd name="connsiteX323" fmla="*/ 3871915 w 7467600"/>
              <a:gd name="connsiteY323" fmla="*/ 5253645 h 6858000"/>
              <a:gd name="connsiteX324" fmla="*/ 3799374 w 7467600"/>
              <a:gd name="connsiteY324" fmla="*/ 5466127 h 6858000"/>
              <a:gd name="connsiteX325" fmla="*/ 3498850 w 7467600"/>
              <a:gd name="connsiteY325" fmla="*/ 6661888 h 6858000"/>
              <a:gd name="connsiteX326" fmla="*/ 3399216 w 7467600"/>
              <a:gd name="connsiteY326" fmla="*/ 6858000 h 6858000"/>
              <a:gd name="connsiteX327" fmla="*/ 3303688 w 7467600"/>
              <a:gd name="connsiteY327" fmla="*/ 6858000 h 6858000"/>
              <a:gd name="connsiteX328" fmla="*/ 3391774 w 7467600"/>
              <a:gd name="connsiteY328" fmla="*/ 6697181 h 6858000"/>
              <a:gd name="connsiteX329" fmla="*/ 3735540 w 7467600"/>
              <a:gd name="connsiteY329" fmla="*/ 5546923 h 6858000"/>
              <a:gd name="connsiteX330" fmla="*/ 3729438 w 7467600"/>
              <a:gd name="connsiteY330" fmla="*/ 5569058 h 6858000"/>
              <a:gd name="connsiteX331" fmla="*/ 3707782 w 7467600"/>
              <a:gd name="connsiteY331" fmla="*/ 5644908 h 6858000"/>
              <a:gd name="connsiteX332" fmla="*/ 3583827 w 7467600"/>
              <a:gd name="connsiteY332" fmla="*/ 6039215 h 6858000"/>
              <a:gd name="connsiteX333" fmla="*/ 3547861 w 7467600"/>
              <a:gd name="connsiteY333" fmla="*/ 6129609 h 6858000"/>
              <a:gd name="connsiteX334" fmla="*/ 3490905 w 7467600"/>
              <a:gd name="connsiteY334" fmla="*/ 6277660 h 6858000"/>
              <a:gd name="connsiteX335" fmla="*/ 3455859 w 7467600"/>
              <a:gd name="connsiteY335" fmla="*/ 6391301 h 6858000"/>
              <a:gd name="connsiteX336" fmla="*/ 3429112 w 7467600"/>
              <a:gd name="connsiteY336" fmla="*/ 6479469 h 6858000"/>
              <a:gd name="connsiteX337" fmla="*/ 3304862 w 7467600"/>
              <a:gd name="connsiteY337" fmla="*/ 6796476 h 6858000"/>
              <a:gd name="connsiteX338" fmla="*/ 3276071 w 7467600"/>
              <a:gd name="connsiteY338" fmla="*/ 6858000 h 6858000"/>
              <a:gd name="connsiteX339" fmla="*/ 3240805 w 7467600"/>
              <a:gd name="connsiteY339" fmla="*/ 6858000 h 6858000"/>
              <a:gd name="connsiteX340" fmla="*/ 3275917 w 7467600"/>
              <a:gd name="connsiteY340" fmla="*/ 6783192 h 6858000"/>
              <a:gd name="connsiteX341" fmla="*/ 3399358 w 7467600"/>
              <a:gd name="connsiteY341" fmla="*/ 6469011 h 6858000"/>
              <a:gd name="connsiteX342" fmla="*/ 3425650 w 7467600"/>
              <a:gd name="connsiteY342" fmla="*/ 6381333 h 6858000"/>
              <a:gd name="connsiteX343" fmla="*/ 3460661 w 7467600"/>
              <a:gd name="connsiteY343" fmla="*/ 6266763 h 6858000"/>
              <a:gd name="connsiteX344" fmla="*/ 3518021 w 7467600"/>
              <a:gd name="connsiteY344" fmla="*/ 6117298 h 6858000"/>
              <a:gd name="connsiteX345" fmla="*/ 3554035 w 7467600"/>
              <a:gd name="connsiteY345" fmla="*/ 6027832 h 6858000"/>
              <a:gd name="connsiteX346" fmla="*/ 3677174 w 7467600"/>
              <a:gd name="connsiteY346" fmla="*/ 5636351 h 6858000"/>
              <a:gd name="connsiteX347" fmla="*/ 3698819 w 7467600"/>
              <a:gd name="connsiteY347" fmla="*/ 5560503 h 6858000"/>
              <a:gd name="connsiteX348" fmla="*/ 3702094 w 7467600"/>
              <a:gd name="connsiteY348" fmla="*/ 5549194 h 6858000"/>
              <a:gd name="connsiteX349" fmla="*/ 3398355 w 7467600"/>
              <a:gd name="connsiteY349" fmla="*/ 6094603 h 6858000"/>
              <a:gd name="connsiteX350" fmla="*/ 3193941 w 7467600"/>
              <a:gd name="connsiteY350" fmla="*/ 6798775 h 6858000"/>
              <a:gd name="connsiteX351" fmla="*/ 3184140 w 7467600"/>
              <a:gd name="connsiteY351" fmla="*/ 6858000 h 6858000"/>
              <a:gd name="connsiteX352" fmla="*/ 3099978 w 7467600"/>
              <a:gd name="connsiteY352" fmla="*/ 6858000 h 6858000"/>
              <a:gd name="connsiteX353" fmla="*/ 3101556 w 7467600"/>
              <a:gd name="connsiteY353" fmla="*/ 6843337 h 6858000"/>
              <a:gd name="connsiteX354" fmla="*/ 3370162 w 7467600"/>
              <a:gd name="connsiteY354" fmla="*/ 5785550 h 6858000"/>
              <a:gd name="connsiteX355" fmla="*/ 3746477 w 7467600"/>
              <a:gd name="connsiteY355" fmla="*/ 5377889 h 6858000"/>
              <a:gd name="connsiteX356" fmla="*/ 3863399 w 7467600"/>
              <a:gd name="connsiteY356" fmla="*/ 5087257 h 6858000"/>
              <a:gd name="connsiteX357" fmla="*/ 3968712 w 7467600"/>
              <a:gd name="connsiteY357" fmla="*/ 4913989 h 6858000"/>
              <a:gd name="connsiteX358" fmla="*/ 2792390 w 7467600"/>
              <a:gd name="connsiteY358" fmla="*/ 5382974 h 6858000"/>
              <a:gd name="connsiteX359" fmla="*/ 2714982 w 7467600"/>
              <a:gd name="connsiteY359" fmla="*/ 5427051 h 6858000"/>
              <a:gd name="connsiteX360" fmla="*/ 2813361 w 7467600"/>
              <a:gd name="connsiteY360" fmla="*/ 6023912 h 6858000"/>
              <a:gd name="connsiteX361" fmla="*/ 2688430 w 7467600"/>
              <a:gd name="connsiteY361" fmla="*/ 6801564 h 6858000"/>
              <a:gd name="connsiteX362" fmla="*/ 2629626 w 7467600"/>
              <a:gd name="connsiteY362" fmla="*/ 6763394 h 6858000"/>
              <a:gd name="connsiteX363" fmla="*/ 2565328 w 7467600"/>
              <a:gd name="connsiteY363" fmla="*/ 5516399 h 6858000"/>
              <a:gd name="connsiteX364" fmla="*/ 1922999 w 7467600"/>
              <a:gd name="connsiteY364" fmla="*/ 5980343 h 6858000"/>
              <a:gd name="connsiteX365" fmla="*/ 1950261 w 7467600"/>
              <a:gd name="connsiteY365" fmla="*/ 6405858 h 6858000"/>
              <a:gd name="connsiteX366" fmla="*/ 2365554 w 7467600"/>
              <a:gd name="connsiteY366" fmla="*/ 6759107 h 6858000"/>
              <a:gd name="connsiteX367" fmla="*/ 2424142 w 7467600"/>
              <a:gd name="connsiteY367" fmla="*/ 6858000 h 6858000"/>
              <a:gd name="connsiteX368" fmla="*/ 2395994 w 7467600"/>
              <a:gd name="connsiteY368" fmla="*/ 6858000 h 6858000"/>
              <a:gd name="connsiteX369" fmla="*/ 2392863 w 7467600"/>
              <a:gd name="connsiteY369" fmla="*/ 6852964 h 6858000"/>
              <a:gd name="connsiteX370" fmla="*/ 2017589 w 7467600"/>
              <a:gd name="connsiteY370" fmla="*/ 6493982 h 6858000"/>
              <a:gd name="connsiteX371" fmla="*/ 2147336 w 7467600"/>
              <a:gd name="connsiteY371" fmla="*/ 6594052 h 6858000"/>
              <a:gd name="connsiteX372" fmla="*/ 2207047 w 7467600"/>
              <a:gd name="connsiteY372" fmla="*/ 6654540 h 6858000"/>
              <a:gd name="connsiteX373" fmla="*/ 2299106 w 7467600"/>
              <a:gd name="connsiteY373" fmla="*/ 6778931 h 6858000"/>
              <a:gd name="connsiteX374" fmla="*/ 2314430 w 7467600"/>
              <a:gd name="connsiteY374" fmla="*/ 6801144 h 6858000"/>
              <a:gd name="connsiteX375" fmla="*/ 2352406 w 7467600"/>
              <a:gd name="connsiteY375" fmla="*/ 6858000 h 6858000"/>
              <a:gd name="connsiteX376" fmla="*/ 2314492 w 7467600"/>
              <a:gd name="connsiteY376" fmla="*/ 6858000 h 6858000"/>
              <a:gd name="connsiteX377" fmla="*/ 2288095 w 7467600"/>
              <a:gd name="connsiteY377" fmla="*/ 6818030 h 6858000"/>
              <a:gd name="connsiteX378" fmla="*/ 2272768 w 7467600"/>
              <a:gd name="connsiteY378" fmla="*/ 6795822 h 6858000"/>
              <a:gd name="connsiteX379" fmla="*/ 2182715 w 7467600"/>
              <a:gd name="connsiteY379" fmla="*/ 6675071 h 6858000"/>
              <a:gd name="connsiteX380" fmla="*/ 2032061 w 7467600"/>
              <a:gd name="connsiteY380" fmla="*/ 6541380 h 6858000"/>
              <a:gd name="connsiteX381" fmla="*/ 2257220 w 7467600"/>
              <a:gd name="connsiteY381" fmla="*/ 6826257 h 6858000"/>
              <a:gd name="connsiteX382" fmla="*/ 2281324 w 7467600"/>
              <a:gd name="connsiteY382" fmla="*/ 6858000 h 6858000"/>
              <a:gd name="connsiteX383" fmla="*/ 2242860 w 7467600"/>
              <a:gd name="connsiteY383" fmla="*/ 6858000 h 6858000"/>
              <a:gd name="connsiteX384" fmla="*/ 2232818 w 7467600"/>
              <a:gd name="connsiteY384" fmla="*/ 6844926 h 6858000"/>
              <a:gd name="connsiteX385" fmla="*/ 1990172 w 7467600"/>
              <a:gd name="connsiteY385" fmla="*/ 6542121 h 6858000"/>
              <a:gd name="connsiteX386" fmla="*/ 2124090 w 7467600"/>
              <a:gd name="connsiteY386" fmla="*/ 6761017 h 6858000"/>
              <a:gd name="connsiteX387" fmla="*/ 2200380 w 7467600"/>
              <a:gd name="connsiteY387" fmla="*/ 6858000 h 6858000"/>
              <a:gd name="connsiteX388" fmla="*/ 2147507 w 7467600"/>
              <a:gd name="connsiteY388" fmla="*/ 6858000 h 6858000"/>
              <a:gd name="connsiteX389" fmla="*/ 2070668 w 7467600"/>
              <a:gd name="connsiteY389" fmla="*/ 6761520 h 6858000"/>
              <a:gd name="connsiteX390" fmla="*/ 1975142 w 7467600"/>
              <a:gd name="connsiteY390" fmla="*/ 6585570 h 6858000"/>
              <a:gd name="connsiteX391" fmla="*/ 2050035 w 7467600"/>
              <a:gd name="connsiteY391" fmla="*/ 6813345 h 6858000"/>
              <a:gd name="connsiteX392" fmla="*/ 2063025 w 7467600"/>
              <a:gd name="connsiteY392" fmla="*/ 6858000 h 6858000"/>
              <a:gd name="connsiteX393" fmla="*/ 2021675 w 7467600"/>
              <a:gd name="connsiteY393" fmla="*/ 6858000 h 6858000"/>
              <a:gd name="connsiteX394" fmla="*/ 2019308 w 7467600"/>
              <a:gd name="connsiteY394" fmla="*/ 6847118 h 6858000"/>
              <a:gd name="connsiteX395" fmla="*/ 1938835 w 7467600"/>
              <a:gd name="connsiteY395" fmla="*/ 6551160 h 6858000"/>
              <a:gd name="connsiteX396" fmla="*/ 1953230 w 7467600"/>
              <a:gd name="connsiteY396" fmla="*/ 6759699 h 6858000"/>
              <a:gd name="connsiteX397" fmla="*/ 1956763 w 7467600"/>
              <a:gd name="connsiteY397" fmla="*/ 6778191 h 6858000"/>
              <a:gd name="connsiteX398" fmla="*/ 1967925 w 7467600"/>
              <a:gd name="connsiteY398" fmla="*/ 6858000 h 6858000"/>
              <a:gd name="connsiteX399" fmla="*/ 1936622 w 7467600"/>
              <a:gd name="connsiteY399" fmla="*/ 6858000 h 6858000"/>
              <a:gd name="connsiteX400" fmla="*/ 1926261 w 7467600"/>
              <a:gd name="connsiteY400" fmla="*/ 6784064 h 6858000"/>
              <a:gd name="connsiteX401" fmla="*/ 1922724 w 7467600"/>
              <a:gd name="connsiteY401" fmla="*/ 6765577 h 6858000"/>
              <a:gd name="connsiteX402" fmla="*/ 1904650 w 7467600"/>
              <a:gd name="connsiteY402" fmla="*/ 6639616 h 6858000"/>
              <a:gd name="connsiteX403" fmla="*/ 1885273 w 7467600"/>
              <a:gd name="connsiteY403" fmla="*/ 6858000 h 6858000"/>
              <a:gd name="connsiteX404" fmla="*/ 1854363 w 7467600"/>
              <a:gd name="connsiteY404" fmla="*/ 6858000 h 6858000"/>
              <a:gd name="connsiteX405" fmla="*/ 1880391 w 7467600"/>
              <a:gd name="connsiteY405" fmla="*/ 6603796 h 6858000"/>
              <a:gd name="connsiteX406" fmla="*/ 1818273 w 7467600"/>
              <a:gd name="connsiteY406" fmla="*/ 6715729 h 6858000"/>
              <a:gd name="connsiteX407" fmla="*/ 1794691 w 7467600"/>
              <a:gd name="connsiteY407" fmla="*/ 6843239 h 6858000"/>
              <a:gd name="connsiteX408" fmla="*/ 1794914 w 7467600"/>
              <a:gd name="connsiteY408" fmla="*/ 6858000 h 6858000"/>
              <a:gd name="connsiteX409" fmla="*/ 1746128 w 7467600"/>
              <a:gd name="connsiteY409" fmla="*/ 6858000 h 6858000"/>
              <a:gd name="connsiteX410" fmla="*/ 1753934 w 7467600"/>
              <a:gd name="connsiteY410" fmla="*/ 6724796 h 6858000"/>
              <a:gd name="connsiteX411" fmla="*/ 1792053 w 7467600"/>
              <a:gd name="connsiteY411" fmla="*/ 6572396 h 6858000"/>
              <a:gd name="connsiteX412" fmla="*/ 1862248 w 7467600"/>
              <a:gd name="connsiteY412" fmla="*/ 6266397 h 6858000"/>
              <a:gd name="connsiteX413" fmla="*/ 1862250 w 7467600"/>
              <a:gd name="connsiteY413" fmla="*/ 6033531 h 6858000"/>
              <a:gd name="connsiteX414" fmla="*/ 1211999 w 7467600"/>
              <a:gd name="connsiteY414" fmla="*/ 6683610 h 6858000"/>
              <a:gd name="connsiteX415" fmla="*/ 1213266 w 7467600"/>
              <a:gd name="connsiteY415" fmla="*/ 6691947 h 6858000"/>
              <a:gd name="connsiteX416" fmla="*/ 1203370 w 7467600"/>
              <a:gd name="connsiteY416" fmla="*/ 6850676 h 6858000"/>
              <a:gd name="connsiteX417" fmla="*/ 1203671 w 7467600"/>
              <a:gd name="connsiteY417" fmla="*/ 6858000 h 6858000"/>
              <a:gd name="connsiteX418" fmla="*/ 1143180 w 7467600"/>
              <a:gd name="connsiteY418" fmla="*/ 6858000 h 6858000"/>
              <a:gd name="connsiteX419" fmla="*/ 1142176 w 7467600"/>
              <a:gd name="connsiteY419" fmla="*/ 6766045 h 6858000"/>
              <a:gd name="connsiteX420" fmla="*/ 1067484 w 7467600"/>
              <a:gd name="connsiteY420" fmla="*/ 6858000 h 6858000"/>
              <a:gd name="connsiteX421" fmla="*/ 953928 w 7467600"/>
              <a:gd name="connsiteY421" fmla="*/ 6858000 h 6858000"/>
              <a:gd name="connsiteX422" fmla="*/ 959715 w 7467600"/>
              <a:gd name="connsiteY422" fmla="*/ 6850185 h 6858000"/>
              <a:gd name="connsiteX423" fmla="*/ 1483788 w 7467600"/>
              <a:gd name="connsiteY423" fmla="*/ 6259174 h 6858000"/>
              <a:gd name="connsiteX424" fmla="*/ 1100671 w 7467600"/>
              <a:gd name="connsiteY424" fmla="*/ 6252137 h 6858000"/>
              <a:gd name="connsiteX425" fmla="*/ 1090144 w 7467600"/>
              <a:gd name="connsiteY425" fmla="*/ 6256748 h 6858000"/>
              <a:gd name="connsiteX426" fmla="*/ 1095872 w 7467600"/>
              <a:gd name="connsiteY426" fmla="*/ 6271892 h 6858000"/>
              <a:gd name="connsiteX427" fmla="*/ 262785 w 7467600"/>
              <a:gd name="connsiteY427" fmla="*/ 6845450 h 6858000"/>
              <a:gd name="connsiteX428" fmla="*/ 209968 w 7467600"/>
              <a:gd name="connsiteY428" fmla="*/ 6770713 h 6858000"/>
              <a:gd name="connsiteX429" fmla="*/ 873460 w 7467600"/>
              <a:gd name="connsiteY429" fmla="*/ 6253768 h 6858000"/>
              <a:gd name="connsiteX430" fmla="*/ 192686 w 7467600"/>
              <a:gd name="connsiteY430" fmla="*/ 5849257 h 6858000"/>
              <a:gd name="connsiteX431" fmla="*/ 4696 w 7467600"/>
              <a:gd name="connsiteY431" fmla="*/ 5697668 h 6858000"/>
              <a:gd name="connsiteX432" fmla="*/ 0 w 7467600"/>
              <a:gd name="connsiteY432" fmla="*/ 5689984 h 6858000"/>
              <a:gd name="connsiteX433" fmla="*/ 0 w 7467600"/>
              <a:gd name="connsiteY433" fmla="*/ 5513472 h 6858000"/>
              <a:gd name="connsiteX434" fmla="*/ 174101 w 7467600"/>
              <a:gd name="connsiteY434" fmla="*/ 5620277 h 6858000"/>
              <a:gd name="connsiteX435" fmla="*/ 891800 w 7467600"/>
              <a:gd name="connsiteY435" fmla="*/ 6036935 h 6858000"/>
              <a:gd name="connsiteX436" fmla="*/ 1072219 w 7467600"/>
              <a:gd name="connsiteY436" fmla="*/ 6169443 h 6858000"/>
              <a:gd name="connsiteX437" fmla="*/ 1074117 w 7467600"/>
              <a:gd name="connsiteY437" fmla="*/ 6170301 h 6858000"/>
              <a:gd name="connsiteX438" fmla="*/ 1083114 w 7467600"/>
              <a:gd name="connsiteY438" fmla="*/ 6174131 h 6858000"/>
              <a:gd name="connsiteX439" fmla="*/ 1543010 w 7467600"/>
              <a:gd name="connsiteY439" fmla="*/ 6191140 h 6858000"/>
              <a:gd name="connsiteX440" fmla="*/ 1551080 w 7467600"/>
              <a:gd name="connsiteY440" fmla="*/ 6195006 h 6858000"/>
              <a:gd name="connsiteX441" fmla="*/ 2345443 w 7467600"/>
              <a:gd name="connsiteY441" fmla="*/ 5549882 h 6858000"/>
              <a:gd name="connsiteX442" fmla="*/ 1721499 w 7467600"/>
              <a:gd name="connsiteY442" fmla="*/ 5599969 h 6858000"/>
              <a:gd name="connsiteX443" fmla="*/ 767716 w 7467600"/>
              <a:gd name="connsiteY443" fmla="*/ 5472768 h 6858000"/>
              <a:gd name="connsiteX444" fmla="*/ 722147 w 7467600"/>
              <a:gd name="connsiteY444" fmla="*/ 5393091 h 6858000"/>
              <a:gd name="connsiteX445" fmla="*/ 1485552 w 7467600"/>
              <a:gd name="connsiteY445" fmla="*/ 5313202 h 6858000"/>
              <a:gd name="connsiteX446" fmla="*/ 2143004 w 7467600"/>
              <a:gd name="connsiteY446" fmla="*/ 5402420 h 6858000"/>
              <a:gd name="connsiteX447" fmla="*/ 1933391 w 7467600"/>
              <a:gd name="connsiteY447" fmla="*/ 5156971 h 6858000"/>
              <a:gd name="connsiteX448" fmla="*/ 1827118 w 7467600"/>
              <a:gd name="connsiteY448" fmla="*/ 4968410 h 6858000"/>
              <a:gd name="connsiteX449" fmla="*/ 1837349 w 7467600"/>
              <a:gd name="connsiteY449" fmla="*/ 4956357 h 6858000"/>
              <a:gd name="connsiteX450" fmla="*/ 2162835 w 7467600"/>
              <a:gd name="connsiteY450" fmla="*/ 5187853 h 6858000"/>
              <a:gd name="connsiteX451" fmla="*/ 2257167 w 7467600"/>
              <a:gd name="connsiteY451" fmla="*/ 5462123 h 6858000"/>
              <a:gd name="connsiteX452" fmla="*/ 2261598 w 7467600"/>
              <a:gd name="connsiteY452" fmla="*/ 5467998 h 6858000"/>
              <a:gd name="connsiteX453" fmla="*/ 2437177 w 7467600"/>
              <a:gd name="connsiteY453" fmla="*/ 5479608 h 6858000"/>
              <a:gd name="connsiteX454" fmla="*/ 2445247 w 7467600"/>
              <a:gd name="connsiteY454" fmla="*/ 5483476 h 6858000"/>
              <a:gd name="connsiteX455" fmla="*/ 2743626 w 7467600"/>
              <a:gd name="connsiteY455" fmla="*/ 5304819 h 6858000"/>
              <a:gd name="connsiteX456" fmla="*/ 3048102 w 7467600"/>
              <a:gd name="connsiteY456" fmla="*/ 5150595 h 6858000"/>
              <a:gd name="connsiteX457" fmla="*/ 1799414 w 7467600"/>
              <a:gd name="connsiteY457" fmla="*/ 4694732 h 6858000"/>
              <a:gd name="connsiteX458" fmla="*/ 1771735 w 7467600"/>
              <a:gd name="connsiteY458" fmla="*/ 4619929 h 6858000"/>
              <a:gd name="connsiteX459" fmla="*/ 3104273 w 7467600"/>
              <a:gd name="connsiteY459" fmla="*/ 5076159 h 6858000"/>
              <a:gd name="connsiteX460" fmla="*/ 3113245 w 7467600"/>
              <a:gd name="connsiteY460" fmla="*/ 5090705 h 6858000"/>
              <a:gd name="connsiteX461" fmla="*/ 3126294 w 7467600"/>
              <a:gd name="connsiteY461" fmla="*/ 5114400 h 6858000"/>
              <a:gd name="connsiteX462" fmla="*/ 3937433 w 7467600"/>
              <a:gd name="connsiteY462" fmla="*/ 4830473 h 6858000"/>
              <a:gd name="connsiteX463" fmla="*/ 3590475 w 7467600"/>
              <a:gd name="connsiteY463" fmla="*/ 4597974 h 6858000"/>
              <a:gd name="connsiteX464" fmla="*/ 3100264 w 7467600"/>
              <a:gd name="connsiteY464" fmla="*/ 4579845 h 6858000"/>
              <a:gd name="connsiteX465" fmla="*/ 2183576 w 7467600"/>
              <a:gd name="connsiteY465" fmla="*/ 4227150 h 6858000"/>
              <a:gd name="connsiteX466" fmla="*/ 2151029 w 7467600"/>
              <a:gd name="connsiteY466" fmla="*/ 4146947 h 6858000"/>
              <a:gd name="connsiteX467" fmla="*/ 3563434 w 7467600"/>
              <a:gd name="connsiteY467" fmla="*/ 4469115 h 6858000"/>
              <a:gd name="connsiteX468" fmla="*/ 3177952 w 7467600"/>
              <a:gd name="connsiteY468" fmla="*/ 3657386 h 6858000"/>
              <a:gd name="connsiteX469" fmla="*/ 3189263 w 7467600"/>
              <a:gd name="connsiteY469" fmla="*/ 3625726 h 6858000"/>
              <a:gd name="connsiteX470" fmla="*/ 3560912 w 7467600"/>
              <a:gd name="connsiteY470" fmla="*/ 4079863 h 6858000"/>
              <a:gd name="connsiteX471" fmla="*/ 3626636 w 7467600"/>
              <a:gd name="connsiteY471" fmla="*/ 4512230 h 6858000"/>
              <a:gd name="connsiteX472" fmla="*/ 3653088 w 7467600"/>
              <a:gd name="connsiteY472" fmla="*/ 4521417 h 6858000"/>
              <a:gd name="connsiteX473" fmla="*/ 3988128 w 7467600"/>
              <a:gd name="connsiteY473" fmla="*/ 4817267 h 6858000"/>
              <a:gd name="connsiteX474" fmla="*/ 4830582 w 7467600"/>
              <a:gd name="connsiteY474" fmla="*/ 4676000 h 6858000"/>
              <a:gd name="connsiteX475" fmla="*/ 4830100 w 7467600"/>
              <a:gd name="connsiteY475" fmla="*/ 4675554 h 6858000"/>
              <a:gd name="connsiteX476" fmla="*/ 4036318 w 7467600"/>
              <a:gd name="connsiteY476" fmla="*/ 4147013 h 6858000"/>
              <a:gd name="connsiteX477" fmla="*/ 3432098 w 7467600"/>
              <a:gd name="connsiteY477" fmla="*/ 3537312 h 6858000"/>
              <a:gd name="connsiteX478" fmla="*/ 3446761 w 7467600"/>
              <a:gd name="connsiteY478" fmla="*/ 3461278 h 6858000"/>
              <a:gd name="connsiteX479" fmla="*/ 4419733 w 7467600"/>
              <a:gd name="connsiteY479" fmla="*/ 3963555 h 6858000"/>
              <a:gd name="connsiteX480" fmla="*/ 4781371 w 7467600"/>
              <a:gd name="connsiteY480" fmla="*/ 4458604 h 6858000"/>
              <a:gd name="connsiteX481" fmla="*/ 4780440 w 7467600"/>
              <a:gd name="connsiteY481" fmla="*/ 4470290 h 6858000"/>
              <a:gd name="connsiteX482" fmla="*/ 4898954 w 7467600"/>
              <a:gd name="connsiteY482" fmla="*/ 4662092 h 6858000"/>
              <a:gd name="connsiteX483" fmla="*/ 4900699 w 7467600"/>
              <a:gd name="connsiteY483" fmla="*/ 4670867 h 6858000"/>
              <a:gd name="connsiteX484" fmla="*/ 5714511 w 7467600"/>
              <a:gd name="connsiteY484" fmla="*/ 4663483 h 6858000"/>
              <a:gd name="connsiteX485" fmla="*/ 5464793 w 7467600"/>
              <a:gd name="connsiteY485" fmla="*/ 4393556 h 6858000"/>
              <a:gd name="connsiteX486" fmla="*/ 5461897 w 7467600"/>
              <a:gd name="connsiteY486" fmla="*/ 4390879 h 6858000"/>
              <a:gd name="connsiteX487" fmla="*/ 4294126 w 7467600"/>
              <a:gd name="connsiteY487" fmla="*/ 3303048 h 6858000"/>
              <a:gd name="connsiteX488" fmla="*/ 4305321 w 7467600"/>
              <a:gd name="connsiteY488" fmla="*/ 3256953 h 6858000"/>
              <a:gd name="connsiteX489" fmla="*/ 4949299 w 7467600"/>
              <a:gd name="connsiteY489" fmla="*/ 3766336 h 6858000"/>
              <a:gd name="connsiteX490" fmla="*/ 5291452 w 7467600"/>
              <a:gd name="connsiteY490" fmla="*/ 4076801 h 6858000"/>
              <a:gd name="connsiteX491" fmla="*/ 5434998 w 7467600"/>
              <a:gd name="connsiteY491" fmla="*/ 4254100 h 6858000"/>
              <a:gd name="connsiteX492" fmla="*/ 5351015 w 7467600"/>
              <a:gd name="connsiteY492" fmla="*/ 3760989 h 6858000"/>
              <a:gd name="connsiteX493" fmla="*/ 5413780 w 7467600"/>
              <a:gd name="connsiteY493" fmla="*/ 2966265 h 6858000"/>
              <a:gd name="connsiteX494" fmla="*/ 5425627 w 7467600"/>
              <a:gd name="connsiteY494" fmla="*/ 2954192 h 6858000"/>
              <a:gd name="connsiteX495" fmla="*/ 6604735 w 7467600"/>
              <a:gd name="connsiteY495" fmla="*/ 2041381 h 6858000"/>
              <a:gd name="connsiteX496" fmla="*/ 7204487 w 7467600"/>
              <a:gd name="connsiteY496" fmla="*/ 2742112 h 6858000"/>
              <a:gd name="connsiteX497" fmla="*/ 7131592 w 7467600"/>
              <a:gd name="connsiteY497" fmla="*/ 2672096 h 6858000"/>
              <a:gd name="connsiteX498" fmla="*/ 6996344 w 7467600"/>
              <a:gd name="connsiteY498" fmla="*/ 2518310 h 6858000"/>
              <a:gd name="connsiteX499" fmla="*/ 6735495 w 7467600"/>
              <a:gd name="connsiteY499" fmla="*/ 2196890 h 6858000"/>
              <a:gd name="connsiteX500" fmla="*/ 6721901 w 7467600"/>
              <a:gd name="connsiteY500" fmla="*/ 2179274 h 6858000"/>
              <a:gd name="connsiteX501" fmla="*/ 6604735 w 7467600"/>
              <a:gd name="connsiteY501" fmla="*/ 2041381 h 6858000"/>
              <a:gd name="connsiteX502" fmla="*/ 6591670 w 7467600"/>
              <a:gd name="connsiteY502" fmla="*/ 1988277 h 6858000"/>
              <a:gd name="connsiteX503" fmla="*/ 6747349 w 7467600"/>
              <a:gd name="connsiteY503" fmla="*/ 2160069 h 6858000"/>
              <a:gd name="connsiteX504" fmla="*/ 6760943 w 7467600"/>
              <a:gd name="connsiteY504" fmla="*/ 2177686 h 6858000"/>
              <a:gd name="connsiteX505" fmla="*/ 7021065 w 7467600"/>
              <a:gd name="connsiteY505" fmla="*/ 2498102 h 6858000"/>
              <a:gd name="connsiteX506" fmla="*/ 7155223 w 7467600"/>
              <a:gd name="connsiteY506" fmla="*/ 2650386 h 6858000"/>
              <a:gd name="connsiteX507" fmla="*/ 7203167 w 7467600"/>
              <a:gd name="connsiteY507" fmla="*/ 2697288 h 6858000"/>
              <a:gd name="connsiteX508" fmla="*/ 6937703 w 7467600"/>
              <a:gd name="connsiteY508" fmla="*/ 2321981 h 6858000"/>
              <a:gd name="connsiteX509" fmla="*/ 6591670 w 7467600"/>
              <a:gd name="connsiteY509" fmla="*/ 1988277 h 6858000"/>
              <a:gd name="connsiteX510" fmla="*/ 5798671 w 7467600"/>
              <a:gd name="connsiteY510" fmla="*/ 1981601 h 6858000"/>
              <a:gd name="connsiteX511" fmla="*/ 5754709 w 7467600"/>
              <a:gd name="connsiteY511" fmla="*/ 2071454 h 6858000"/>
              <a:gd name="connsiteX512" fmla="*/ 5763044 w 7467600"/>
              <a:gd name="connsiteY512" fmla="*/ 2842206 h 6858000"/>
              <a:gd name="connsiteX513" fmla="*/ 5764974 w 7467600"/>
              <a:gd name="connsiteY513" fmla="*/ 2799609 h 6858000"/>
              <a:gd name="connsiteX514" fmla="*/ 5767665 w 7467600"/>
              <a:gd name="connsiteY514" fmla="*/ 2666409 h 6858000"/>
              <a:gd name="connsiteX515" fmla="*/ 5763055 w 7467600"/>
              <a:gd name="connsiteY515" fmla="*/ 2579705 h 6858000"/>
              <a:gd name="connsiteX516" fmla="*/ 5758079 w 7467600"/>
              <a:gd name="connsiteY516" fmla="*/ 2492508 h 6858000"/>
              <a:gd name="connsiteX517" fmla="*/ 5779325 w 7467600"/>
              <a:gd name="connsiteY517" fmla="*/ 2197069 h 6858000"/>
              <a:gd name="connsiteX518" fmla="*/ 5798671 w 7467600"/>
              <a:gd name="connsiteY518" fmla="*/ 1981601 h 6858000"/>
              <a:gd name="connsiteX519" fmla="*/ 5829202 w 7467600"/>
              <a:gd name="connsiteY519" fmla="*/ 1971679 h 6858000"/>
              <a:gd name="connsiteX520" fmla="*/ 5809558 w 7467600"/>
              <a:gd name="connsiteY520" fmla="*/ 2198043 h 6858000"/>
              <a:gd name="connsiteX521" fmla="*/ 5788653 w 7467600"/>
              <a:gd name="connsiteY521" fmla="*/ 2489430 h 6858000"/>
              <a:gd name="connsiteX522" fmla="*/ 5793439 w 7467600"/>
              <a:gd name="connsiteY522" fmla="*/ 2575235 h 6858000"/>
              <a:gd name="connsiteX523" fmla="*/ 5796837 w 7467600"/>
              <a:gd name="connsiteY523" fmla="*/ 2637633 h 6858000"/>
              <a:gd name="connsiteX524" fmla="*/ 5818614 w 7467600"/>
              <a:gd name="connsiteY524" fmla="*/ 2473055 h 6858000"/>
              <a:gd name="connsiteX525" fmla="*/ 5829202 w 7467600"/>
              <a:gd name="connsiteY525" fmla="*/ 1971679 h 6858000"/>
              <a:gd name="connsiteX526" fmla="*/ 5911389 w 7467600"/>
              <a:gd name="connsiteY526" fmla="*/ 1898371 h 6858000"/>
              <a:gd name="connsiteX527" fmla="*/ 6237627 w 7467600"/>
              <a:gd name="connsiteY527" fmla="*/ 2231921 h 6858000"/>
              <a:gd name="connsiteX528" fmla="*/ 5911389 w 7467600"/>
              <a:gd name="connsiteY528" fmla="*/ 1898371 h 6858000"/>
              <a:gd name="connsiteX529" fmla="*/ 6944437 w 7467600"/>
              <a:gd name="connsiteY529" fmla="*/ 1575402 h 6858000"/>
              <a:gd name="connsiteX530" fmla="*/ 6304730 w 7467600"/>
              <a:gd name="connsiteY530" fmla="*/ 1766654 h 6858000"/>
              <a:gd name="connsiteX531" fmla="*/ 6944437 w 7467600"/>
              <a:gd name="connsiteY531" fmla="*/ 1575402 h 6858000"/>
              <a:gd name="connsiteX532" fmla="*/ 7019523 w 7467600"/>
              <a:gd name="connsiteY532" fmla="*/ 1519450 h 6858000"/>
              <a:gd name="connsiteX533" fmla="*/ 6298091 w 7467600"/>
              <a:gd name="connsiteY533" fmla="*/ 1737122 h 6858000"/>
              <a:gd name="connsiteX534" fmla="*/ 7019523 w 7467600"/>
              <a:gd name="connsiteY534" fmla="*/ 1519450 h 6858000"/>
              <a:gd name="connsiteX535" fmla="*/ 2399523 w 7467600"/>
              <a:gd name="connsiteY535" fmla="*/ 1428234 h 6858000"/>
              <a:gd name="connsiteX536" fmla="*/ 2224982 w 7467600"/>
              <a:gd name="connsiteY536" fmla="*/ 1826201 h 6858000"/>
              <a:gd name="connsiteX537" fmla="*/ 2096099 w 7467600"/>
              <a:gd name="connsiteY537" fmla="*/ 2345900 h 6858000"/>
              <a:gd name="connsiteX538" fmla="*/ 2283317 w 7467600"/>
              <a:gd name="connsiteY538" fmla="*/ 1796925 h 6858000"/>
              <a:gd name="connsiteX539" fmla="*/ 2399523 w 7467600"/>
              <a:gd name="connsiteY539" fmla="*/ 1428234 h 6858000"/>
              <a:gd name="connsiteX540" fmla="*/ 2448558 w 7467600"/>
              <a:gd name="connsiteY540" fmla="*/ 1373435 h 6858000"/>
              <a:gd name="connsiteX541" fmla="*/ 2312521 w 7467600"/>
              <a:gd name="connsiteY541" fmla="*/ 1806140 h 6858000"/>
              <a:gd name="connsiteX542" fmla="*/ 2127533 w 7467600"/>
              <a:gd name="connsiteY542" fmla="*/ 2348380 h 6858000"/>
              <a:gd name="connsiteX543" fmla="*/ 2358080 w 7467600"/>
              <a:gd name="connsiteY543" fmla="*/ 1866134 h 6858000"/>
              <a:gd name="connsiteX544" fmla="*/ 2407436 w 7467600"/>
              <a:gd name="connsiteY544" fmla="*/ 1651070 h 6858000"/>
              <a:gd name="connsiteX545" fmla="*/ 2448558 w 7467600"/>
              <a:gd name="connsiteY545" fmla="*/ 1373435 h 6858000"/>
              <a:gd name="connsiteX546" fmla="*/ 278707 w 7467600"/>
              <a:gd name="connsiteY546" fmla="*/ 1352270 h 6858000"/>
              <a:gd name="connsiteX547" fmla="*/ 321570 w 7467600"/>
              <a:gd name="connsiteY547" fmla="*/ 1861610 h 6858000"/>
              <a:gd name="connsiteX548" fmla="*/ 294281 w 7467600"/>
              <a:gd name="connsiteY548" fmla="*/ 1440658 h 6858000"/>
              <a:gd name="connsiteX549" fmla="*/ 278707 w 7467600"/>
              <a:gd name="connsiteY549" fmla="*/ 1352270 h 6858000"/>
              <a:gd name="connsiteX550" fmla="*/ 1423821 w 7467600"/>
              <a:gd name="connsiteY550" fmla="*/ 1351958 h 6858000"/>
              <a:gd name="connsiteX551" fmla="*/ 1638521 w 7467600"/>
              <a:gd name="connsiteY551" fmla="*/ 1908470 h 6858000"/>
              <a:gd name="connsiteX552" fmla="*/ 1754199 w 7467600"/>
              <a:gd name="connsiteY552" fmla="*/ 2149284 h 6858000"/>
              <a:gd name="connsiteX553" fmla="*/ 1908359 w 7467600"/>
              <a:gd name="connsiteY553" fmla="*/ 2364988 h 6858000"/>
              <a:gd name="connsiteX554" fmla="*/ 1647661 w 7467600"/>
              <a:gd name="connsiteY554" fmla="*/ 1825945 h 6858000"/>
              <a:gd name="connsiteX555" fmla="*/ 1423821 w 7467600"/>
              <a:gd name="connsiteY555" fmla="*/ 1351958 h 6858000"/>
              <a:gd name="connsiteX556" fmla="*/ 1431890 w 7467600"/>
              <a:gd name="connsiteY556" fmla="*/ 1306475 h 6858000"/>
              <a:gd name="connsiteX557" fmla="*/ 1507597 w 7467600"/>
              <a:gd name="connsiteY557" fmla="*/ 1446132 h 6858000"/>
              <a:gd name="connsiteX558" fmla="*/ 1674586 w 7467600"/>
              <a:gd name="connsiteY558" fmla="*/ 1813832 h 6858000"/>
              <a:gd name="connsiteX559" fmla="*/ 1815950 w 7467600"/>
              <a:gd name="connsiteY559" fmla="*/ 2128564 h 6858000"/>
              <a:gd name="connsiteX560" fmla="*/ 1984242 w 7467600"/>
              <a:gd name="connsiteY560" fmla="*/ 2430829 h 6858000"/>
              <a:gd name="connsiteX561" fmla="*/ 2014023 w 7467600"/>
              <a:gd name="connsiteY561" fmla="*/ 2450995 h 6858000"/>
              <a:gd name="connsiteX562" fmla="*/ 1747337 w 7467600"/>
              <a:gd name="connsiteY562" fmla="*/ 1855264 h 6858000"/>
              <a:gd name="connsiteX563" fmla="*/ 1533749 w 7467600"/>
              <a:gd name="connsiteY563" fmla="*/ 1478656 h 6858000"/>
              <a:gd name="connsiteX564" fmla="*/ 1431890 w 7467600"/>
              <a:gd name="connsiteY564" fmla="*/ 1306475 h 6858000"/>
              <a:gd name="connsiteX565" fmla="*/ 5052692 w 7467600"/>
              <a:gd name="connsiteY565" fmla="*/ 1292994 h 6858000"/>
              <a:gd name="connsiteX566" fmla="*/ 5200661 w 7467600"/>
              <a:gd name="connsiteY566" fmla="*/ 1635186 h 6858000"/>
              <a:gd name="connsiteX567" fmla="*/ 5297138 w 7467600"/>
              <a:gd name="connsiteY567" fmla="*/ 1906351 h 6858000"/>
              <a:gd name="connsiteX568" fmla="*/ 5052692 w 7467600"/>
              <a:gd name="connsiteY568" fmla="*/ 1292994 h 6858000"/>
              <a:gd name="connsiteX569" fmla="*/ 5009948 w 7467600"/>
              <a:gd name="connsiteY569" fmla="*/ 1273619 h 6858000"/>
              <a:gd name="connsiteX570" fmla="*/ 5121777 w 7467600"/>
              <a:gd name="connsiteY570" fmla="*/ 1654213 h 6858000"/>
              <a:gd name="connsiteX571" fmla="*/ 5293545 w 7467600"/>
              <a:gd name="connsiteY571" fmla="*/ 2072247 h 6858000"/>
              <a:gd name="connsiteX572" fmla="*/ 5294042 w 7467600"/>
              <a:gd name="connsiteY572" fmla="*/ 2065019 h 6858000"/>
              <a:gd name="connsiteX573" fmla="*/ 5171936 w 7467600"/>
              <a:gd name="connsiteY573" fmla="*/ 1647613 h 6858000"/>
              <a:gd name="connsiteX574" fmla="*/ 5009948 w 7467600"/>
              <a:gd name="connsiteY574" fmla="*/ 1273619 h 6858000"/>
              <a:gd name="connsiteX575" fmla="*/ 655236 w 7467600"/>
              <a:gd name="connsiteY575" fmla="*/ 1268632 h 6858000"/>
              <a:gd name="connsiteX576" fmla="*/ 839521 w 7467600"/>
              <a:gd name="connsiteY576" fmla="*/ 1685315 h 6858000"/>
              <a:gd name="connsiteX577" fmla="*/ 1109416 w 7467600"/>
              <a:gd name="connsiteY577" fmla="*/ 2061663 h 6858000"/>
              <a:gd name="connsiteX578" fmla="*/ 1298300 w 7467600"/>
              <a:gd name="connsiteY578" fmla="*/ 2247742 h 6858000"/>
              <a:gd name="connsiteX579" fmla="*/ 1125871 w 7467600"/>
              <a:gd name="connsiteY579" fmla="*/ 1989513 h 6858000"/>
              <a:gd name="connsiteX580" fmla="*/ 981574 w 7467600"/>
              <a:gd name="connsiteY580" fmla="*/ 1783157 h 6858000"/>
              <a:gd name="connsiteX581" fmla="*/ 922198 w 7467600"/>
              <a:gd name="connsiteY581" fmla="*/ 1677437 h 6858000"/>
              <a:gd name="connsiteX582" fmla="*/ 869293 w 7467600"/>
              <a:gd name="connsiteY582" fmla="*/ 1583214 h 6858000"/>
              <a:gd name="connsiteX583" fmla="*/ 751431 w 7467600"/>
              <a:gd name="connsiteY583" fmla="*/ 1405731 h 6858000"/>
              <a:gd name="connsiteX584" fmla="*/ 655236 w 7467600"/>
              <a:gd name="connsiteY584" fmla="*/ 1268632 h 6858000"/>
              <a:gd name="connsiteX585" fmla="*/ 6516292 w 7467600"/>
              <a:gd name="connsiteY585" fmla="*/ 1263064 h 6858000"/>
              <a:gd name="connsiteX586" fmla="*/ 5736320 w 7467600"/>
              <a:gd name="connsiteY586" fmla="*/ 1501803 h 6858000"/>
              <a:gd name="connsiteX587" fmla="*/ 6516292 w 7467600"/>
              <a:gd name="connsiteY587" fmla="*/ 1263064 h 6858000"/>
              <a:gd name="connsiteX588" fmla="*/ 291466 w 7467600"/>
              <a:gd name="connsiteY588" fmla="*/ 1250369 h 6858000"/>
              <a:gd name="connsiteX589" fmla="*/ 323180 w 7467600"/>
              <a:gd name="connsiteY589" fmla="*/ 1435283 h 6858000"/>
              <a:gd name="connsiteX590" fmla="*/ 349381 w 7467600"/>
              <a:gd name="connsiteY590" fmla="*/ 1875041 h 6858000"/>
              <a:gd name="connsiteX591" fmla="*/ 374363 w 7467600"/>
              <a:gd name="connsiteY591" fmla="*/ 1506494 h 6858000"/>
              <a:gd name="connsiteX592" fmla="*/ 302168 w 7467600"/>
              <a:gd name="connsiteY592" fmla="*/ 1274495 h 6858000"/>
              <a:gd name="connsiteX593" fmla="*/ 291466 w 7467600"/>
              <a:gd name="connsiteY593" fmla="*/ 1250369 h 6858000"/>
              <a:gd name="connsiteX594" fmla="*/ 678222 w 7467600"/>
              <a:gd name="connsiteY594" fmla="*/ 1248670 h 6858000"/>
              <a:gd name="connsiteX595" fmla="*/ 775536 w 7467600"/>
              <a:gd name="connsiteY595" fmla="*/ 1388015 h 6858000"/>
              <a:gd name="connsiteX596" fmla="*/ 894529 w 7467600"/>
              <a:gd name="connsiteY596" fmla="*/ 1567739 h 6858000"/>
              <a:gd name="connsiteX597" fmla="*/ 948000 w 7467600"/>
              <a:gd name="connsiteY597" fmla="*/ 1663088 h 6858000"/>
              <a:gd name="connsiteX598" fmla="*/ 1006812 w 7467600"/>
              <a:gd name="connsiteY598" fmla="*/ 1767683 h 6858000"/>
              <a:gd name="connsiteX599" fmla="*/ 1149133 w 7467600"/>
              <a:gd name="connsiteY599" fmla="*/ 1971513 h 6858000"/>
              <a:gd name="connsiteX600" fmla="*/ 1333952 w 7467600"/>
              <a:gd name="connsiteY600" fmla="*/ 2251620 h 6858000"/>
              <a:gd name="connsiteX601" fmla="*/ 1337329 w 7467600"/>
              <a:gd name="connsiteY601" fmla="*/ 2258350 h 6858000"/>
              <a:gd name="connsiteX602" fmla="*/ 1014726 w 7467600"/>
              <a:gd name="connsiteY602" fmla="*/ 1615556 h 6858000"/>
              <a:gd name="connsiteX603" fmla="*/ 678222 w 7467600"/>
              <a:gd name="connsiteY603" fmla="*/ 1248670 h 6858000"/>
              <a:gd name="connsiteX604" fmla="*/ 6691602 w 7467600"/>
              <a:gd name="connsiteY604" fmla="*/ 1140573 h 6858000"/>
              <a:gd name="connsiteX605" fmla="*/ 6571100 w 7467600"/>
              <a:gd name="connsiteY605" fmla="*/ 1183662 h 6858000"/>
              <a:gd name="connsiteX606" fmla="*/ 6241687 w 7467600"/>
              <a:gd name="connsiteY606" fmla="*/ 1257600 h 6858000"/>
              <a:gd name="connsiteX607" fmla="*/ 5693009 w 7467600"/>
              <a:gd name="connsiteY607" fmla="*/ 1478256 h 6858000"/>
              <a:gd name="connsiteX608" fmla="*/ 6548420 w 7467600"/>
              <a:gd name="connsiteY608" fmla="*/ 1214599 h 6858000"/>
              <a:gd name="connsiteX609" fmla="*/ 6605473 w 7467600"/>
              <a:gd name="connsiteY609" fmla="*/ 1184686 h 6858000"/>
              <a:gd name="connsiteX610" fmla="*/ 6691602 w 7467600"/>
              <a:gd name="connsiteY610" fmla="*/ 1140573 h 6858000"/>
              <a:gd name="connsiteX611" fmla="*/ 4002475 w 7467600"/>
              <a:gd name="connsiteY611" fmla="*/ 1037802 h 6858000"/>
              <a:gd name="connsiteX612" fmla="*/ 4000324 w 7467600"/>
              <a:gd name="connsiteY612" fmla="*/ 1039362 h 6858000"/>
              <a:gd name="connsiteX613" fmla="*/ 4002862 w 7467600"/>
              <a:gd name="connsiteY613" fmla="*/ 1042866 h 6858000"/>
              <a:gd name="connsiteX614" fmla="*/ 4002475 w 7467600"/>
              <a:gd name="connsiteY614" fmla="*/ 1037802 h 6858000"/>
              <a:gd name="connsiteX615" fmla="*/ 506322 w 7467600"/>
              <a:gd name="connsiteY615" fmla="*/ 1020997 h 6858000"/>
              <a:gd name="connsiteX616" fmla="*/ 533068 w 7467600"/>
              <a:gd name="connsiteY616" fmla="*/ 1029409 h 6858000"/>
              <a:gd name="connsiteX617" fmla="*/ 1232525 w 7467600"/>
              <a:gd name="connsiteY617" fmla="*/ 1804675 h 6858000"/>
              <a:gd name="connsiteX618" fmla="*/ 1388858 w 7467600"/>
              <a:gd name="connsiteY618" fmla="*/ 2368011 h 6858000"/>
              <a:gd name="connsiteX619" fmla="*/ 1384098 w 7467600"/>
              <a:gd name="connsiteY619" fmla="*/ 2378125 h 6858000"/>
              <a:gd name="connsiteX620" fmla="*/ 1425393 w 7467600"/>
              <a:gd name="connsiteY620" fmla="*/ 2589124 h 6858000"/>
              <a:gd name="connsiteX621" fmla="*/ 1424001 w 7467600"/>
              <a:gd name="connsiteY621" fmla="*/ 2597541 h 6858000"/>
              <a:gd name="connsiteX622" fmla="*/ 2152729 w 7467600"/>
              <a:gd name="connsiteY622" fmla="*/ 2864487 h 6858000"/>
              <a:gd name="connsiteX623" fmla="*/ 2020609 w 7467600"/>
              <a:gd name="connsiteY623" fmla="*/ 2539671 h 6858000"/>
              <a:gd name="connsiteX624" fmla="*/ 2018920 w 7467600"/>
              <a:gd name="connsiteY624" fmla="*/ 2536309 h 6858000"/>
              <a:gd name="connsiteX625" fmla="*/ 1342441 w 7467600"/>
              <a:gd name="connsiteY625" fmla="*/ 1173017 h 6858000"/>
              <a:gd name="connsiteX626" fmla="*/ 1367925 w 7467600"/>
              <a:gd name="connsiteY626" fmla="*/ 1135648 h 6858000"/>
              <a:gd name="connsiteX627" fmla="*/ 1771401 w 7467600"/>
              <a:gd name="connsiteY627" fmla="*/ 1806673 h 6858000"/>
              <a:gd name="connsiteX628" fmla="*/ 1972385 w 7467600"/>
              <a:gd name="connsiteY628" fmla="*/ 2198735 h 6858000"/>
              <a:gd name="connsiteX629" fmla="*/ 2040892 w 7467600"/>
              <a:gd name="connsiteY629" fmla="*/ 2405205 h 6858000"/>
              <a:gd name="connsiteX630" fmla="*/ 2131689 w 7467600"/>
              <a:gd name="connsiteY630" fmla="*/ 1936926 h 6858000"/>
              <a:gd name="connsiteX631" fmla="*/ 2454820 w 7467600"/>
              <a:gd name="connsiteY631" fmla="*/ 1248808 h 6858000"/>
              <a:gd name="connsiteX632" fmla="*/ 2492512 w 7467600"/>
              <a:gd name="connsiteY632" fmla="*/ 1302920 h 6858000"/>
              <a:gd name="connsiteX633" fmla="*/ 2081216 w 7467600"/>
              <a:gd name="connsiteY633" fmla="*/ 2527513 h 6858000"/>
              <a:gd name="connsiteX634" fmla="*/ 2081211 w 7467600"/>
              <a:gd name="connsiteY634" fmla="*/ 2528916 h 6858000"/>
              <a:gd name="connsiteX635" fmla="*/ 2199067 w 7467600"/>
              <a:gd name="connsiteY635" fmla="*/ 2884061 h 6858000"/>
              <a:gd name="connsiteX636" fmla="*/ 3192586 w 7467600"/>
              <a:gd name="connsiteY636" fmla="*/ 3411496 h 6858000"/>
              <a:gd name="connsiteX637" fmla="*/ 3182620 w 7467600"/>
              <a:gd name="connsiteY637" fmla="*/ 3483279 h 6858000"/>
              <a:gd name="connsiteX638" fmla="*/ 2435119 w 7467600"/>
              <a:gd name="connsiteY638" fmla="*/ 3080173 h 6858000"/>
              <a:gd name="connsiteX639" fmla="*/ 2410152 w 7467600"/>
              <a:gd name="connsiteY639" fmla="*/ 3063751 h 6858000"/>
              <a:gd name="connsiteX640" fmla="*/ 2408099 w 7467600"/>
              <a:gd name="connsiteY640" fmla="*/ 3064403 h 6858000"/>
              <a:gd name="connsiteX641" fmla="*/ 2407218 w 7467600"/>
              <a:gd name="connsiteY641" fmla="*/ 3070324 h 6858000"/>
              <a:gd name="connsiteX642" fmla="*/ 2380138 w 7467600"/>
              <a:gd name="connsiteY642" fmla="*/ 3099341 h 6858000"/>
              <a:gd name="connsiteX643" fmla="*/ 1765923 w 7467600"/>
              <a:gd name="connsiteY643" fmla="*/ 3581043 h 6858000"/>
              <a:gd name="connsiteX644" fmla="*/ 1702258 w 7467600"/>
              <a:gd name="connsiteY644" fmla="*/ 3612286 h 6858000"/>
              <a:gd name="connsiteX645" fmla="*/ 1538370 w 7467600"/>
              <a:gd name="connsiteY645" fmla="*/ 3811804 h 6858000"/>
              <a:gd name="connsiteX646" fmla="*/ 542867 w 7467600"/>
              <a:gd name="connsiteY646" fmla="*/ 4944092 h 6858000"/>
              <a:gd name="connsiteX647" fmla="*/ 515800 w 7467600"/>
              <a:gd name="connsiteY647" fmla="*/ 4862180 h 6858000"/>
              <a:gd name="connsiteX648" fmla="*/ 909145 w 7467600"/>
              <a:gd name="connsiteY648" fmla="*/ 4199225 h 6858000"/>
              <a:gd name="connsiteX649" fmla="*/ 1214067 w 7467600"/>
              <a:gd name="connsiteY649" fmla="*/ 3908561 h 6858000"/>
              <a:gd name="connsiteX650" fmla="*/ 640967 w 7467600"/>
              <a:gd name="connsiteY650" fmla="*/ 4105601 h 6858000"/>
              <a:gd name="connsiteX651" fmla="*/ 112563 w 7467600"/>
              <a:gd name="connsiteY651" fmla="*/ 4396952 h 6858000"/>
              <a:gd name="connsiteX652" fmla="*/ 0 w 7467600"/>
              <a:gd name="connsiteY652" fmla="*/ 4466006 h 6858000"/>
              <a:gd name="connsiteX653" fmla="*/ 0 w 7467600"/>
              <a:gd name="connsiteY653" fmla="*/ 4233763 h 6858000"/>
              <a:gd name="connsiteX654" fmla="*/ 36881 w 7467600"/>
              <a:gd name="connsiteY654" fmla="*/ 4200118 h 6858000"/>
              <a:gd name="connsiteX655" fmla="*/ 910534 w 7467600"/>
              <a:gd name="connsiteY655" fmla="*/ 3629753 h 6858000"/>
              <a:gd name="connsiteX656" fmla="*/ 1578717 w 7467600"/>
              <a:gd name="connsiteY656" fmla="*/ 3575982 h 6858000"/>
              <a:gd name="connsiteX657" fmla="*/ 2338780 w 7467600"/>
              <a:gd name="connsiteY657" fmla="*/ 3033725 h 6858000"/>
              <a:gd name="connsiteX658" fmla="*/ 1807991 w 7467600"/>
              <a:gd name="connsiteY658" fmla="*/ 2807184 h 6858000"/>
              <a:gd name="connsiteX659" fmla="*/ 1416358 w 7467600"/>
              <a:gd name="connsiteY659" fmla="*/ 3112571 h 6858000"/>
              <a:gd name="connsiteX660" fmla="*/ 939066 w 7467600"/>
              <a:gd name="connsiteY660" fmla="*/ 3378798 h 6858000"/>
              <a:gd name="connsiteX661" fmla="*/ 115099 w 7467600"/>
              <a:gd name="connsiteY661" fmla="*/ 3607650 h 6858000"/>
              <a:gd name="connsiteX662" fmla="*/ 97284 w 7467600"/>
              <a:gd name="connsiteY662" fmla="*/ 3520393 h 6858000"/>
              <a:gd name="connsiteX663" fmla="*/ 922050 w 7467600"/>
              <a:gd name="connsiteY663" fmla="*/ 3074867 h 6858000"/>
              <a:gd name="connsiteX664" fmla="*/ 1405265 w 7467600"/>
              <a:gd name="connsiteY664" fmla="*/ 3016319 h 6858000"/>
              <a:gd name="connsiteX665" fmla="*/ 1407512 w 7467600"/>
              <a:gd name="connsiteY665" fmla="*/ 3018001 h 6858000"/>
              <a:gd name="connsiteX666" fmla="*/ 1726266 w 7467600"/>
              <a:gd name="connsiteY666" fmla="*/ 2777274 h 6858000"/>
              <a:gd name="connsiteX667" fmla="*/ 625390 w 7467600"/>
              <a:gd name="connsiteY667" fmla="*/ 2514541 h 6858000"/>
              <a:gd name="connsiteX668" fmla="*/ 619799 w 7467600"/>
              <a:gd name="connsiteY668" fmla="*/ 2527180 h 6858000"/>
              <a:gd name="connsiteX669" fmla="*/ 310030 w 7467600"/>
              <a:gd name="connsiteY669" fmla="*/ 2771818 h 6858000"/>
              <a:gd name="connsiteX670" fmla="*/ 173877 w 7467600"/>
              <a:gd name="connsiteY670" fmla="*/ 2937056 h 6858000"/>
              <a:gd name="connsiteX671" fmla="*/ 77889 w 7467600"/>
              <a:gd name="connsiteY671" fmla="*/ 3138440 h 6858000"/>
              <a:gd name="connsiteX672" fmla="*/ 0 w 7467600"/>
              <a:gd name="connsiteY672" fmla="*/ 3271395 h 6858000"/>
              <a:gd name="connsiteX673" fmla="*/ 0 w 7467600"/>
              <a:gd name="connsiteY673" fmla="*/ 3153002 h 6858000"/>
              <a:gd name="connsiteX674" fmla="*/ 2386 w 7467600"/>
              <a:gd name="connsiteY674" fmla="*/ 3149203 h 6858000"/>
              <a:gd name="connsiteX675" fmla="*/ 89753 w 7467600"/>
              <a:gd name="connsiteY675" fmla="*/ 2987702 h 6858000"/>
              <a:gd name="connsiteX676" fmla="*/ 76869 w 7467600"/>
              <a:gd name="connsiteY676" fmla="*/ 3005404 h 6858000"/>
              <a:gd name="connsiteX677" fmla="*/ 32049 w 7467600"/>
              <a:gd name="connsiteY677" fmla="*/ 3065814 h 6858000"/>
              <a:gd name="connsiteX678" fmla="*/ 0 w 7467600"/>
              <a:gd name="connsiteY678" fmla="*/ 3108744 h 6858000"/>
              <a:gd name="connsiteX679" fmla="*/ 0 w 7467600"/>
              <a:gd name="connsiteY679" fmla="*/ 3058059 h 6858000"/>
              <a:gd name="connsiteX680" fmla="*/ 7610 w 7467600"/>
              <a:gd name="connsiteY680" fmla="*/ 3047889 h 6858000"/>
              <a:gd name="connsiteX681" fmla="*/ 52419 w 7467600"/>
              <a:gd name="connsiteY681" fmla="*/ 2987479 h 6858000"/>
              <a:gd name="connsiteX682" fmla="*/ 59142 w 7467600"/>
              <a:gd name="connsiteY682" fmla="*/ 2978488 h 6858000"/>
              <a:gd name="connsiteX683" fmla="*/ 0 w 7467600"/>
              <a:gd name="connsiteY683" fmla="*/ 3015334 h 6858000"/>
              <a:gd name="connsiteX684" fmla="*/ 0 w 7467600"/>
              <a:gd name="connsiteY684" fmla="*/ 2914286 h 6858000"/>
              <a:gd name="connsiteX685" fmla="*/ 36383 w 7467600"/>
              <a:gd name="connsiteY685" fmla="*/ 2901128 h 6858000"/>
              <a:gd name="connsiteX686" fmla="*/ 156329 w 7467600"/>
              <a:gd name="connsiteY686" fmla="*/ 2840533 h 6858000"/>
              <a:gd name="connsiteX687" fmla="*/ 358355 w 7467600"/>
              <a:gd name="connsiteY687" fmla="*/ 2620471 h 6858000"/>
              <a:gd name="connsiteX688" fmla="*/ 510577 w 7467600"/>
              <a:gd name="connsiteY688" fmla="*/ 2501244 h 6858000"/>
              <a:gd name="connsiteX689" fmla="*/ 211967 w 7467600"/>
              <a:gd name="connsiteY689" fmla="*/ 2479171 h 6858000"/>
              <a:gd name="connsiteX690" fmla="*/ 0 w 7467600"/>
              <a:gd name="connsiteY690" fmla="*/ 2476398 h 6858000"/>
              <a:gd name="connsiteX691" fmla="*/ 0 w 7467600"/>
              <a:gd name="connsiteY691" fmla="*/ 2389189 h 6858000"/>
              <a:gd name="connsiteX692" fmla="*/ 103062 w 7467600"/>
              <a:gd name="connsiteY692" fmla="*/ 2389518 h 6858000"/>
              <a:gd name="connsiteX693" fmla="*/ 510734 w 7467600"/>
              <a:gd name="connsiteY693" fmla="*/ 2416201 h 6858000"/>
              <a:gd name="connsiteX694" fmla="*/ 279257 w 7467600"/>
              <a:gd name="connsiteY694" fmla="*/ 2092102 h 6858000"/>
              <a:gd name="connsiteX695" fmla="*/ 65265 w 7467600"/>
              <a:gd name="connsiteY695" fmla="*/ 2006049 h 6858000"/>
              <a:gd name="connsiteX696" fmla="*/ 0 w 7467600"/>
              <a:gd name="connsiteY696" fmla="*/ 1982532 h 6858000"/>
              <a:gd name="connsiteX697" fmla="*/ 0 w 7467600"/>
              <a:gd name="connsiteY697" fmla="*/ 1912789 h 6858000"/>
              <a:gd name="connsiteX698" fmla="*/ 97460 w 7467600"/>
              <a:gd name="connsiteY698" fmla="*/ 1953725 h 6858000"/>
              <a:gd name="connsiteX699" fmla="*/ 221272 w 7467600"/>
              <a:gd name="connsiteY699" fmla="*/ 1980766 h 6858000"/>
              <a:gd name="connsiteX700" fmla="*/ 116765 w 7467600"/>
              <a:gd name="connsiteY700" fmla="*/ 1911033 h 6858000"/>
              <a:gd name="connsiteX701" fmla="*/ 16405 w 7467600"/>
              <a:gd name="connsiteY701" fmla="*/ 1803412 h 6858000"/>
              <a:gd name="connsiteX702" fmla="*/ 0 w 7467600"/>
              <a:gd name="connsiteY702" fmla="*/ 1784777 h 6858000"/>
              <a:gd name="connsiteX703" fmla="*/ 0 w 7467600"/>
              <a:gd name="connsiteY703" fmla="*/ 1740082 h 6858000"/>
              <a:gd name="connsiteX704" fmla="*/ 39394 w 7467600"/>
              <a:gd name="connsiteY704" fmla="*/ 1784856 h 6858000"/>
              <a:gd name="connsiteX705" fmla="*/ 135813 w 7467600"/>
              <a:gd name="connsiteY705" fmla="*/ 1888838 h 6858000"/>
              <a:gd name="connsiteX706" fmla="*/ 242575 w 7467600"/>
              <a:gd name="connsiteY706" fmla="*/ 1958841 h 6858000"/>
              <a:gd name="connsiteX707" fmla="*/ 82197 w 7467600"/>
              <a:gd name="connsiteY707" fmla="*/ 1754826 h 6858000"/>
              <a:gd name="connsiteX708" fmla="*/ 0 w 7467600"/>
              <a:gd name="connsiteY708" fmla="*/ 1679650 h 6858000"/>
              <a:gd name="connsiteX709" fmla="*/ 0 w 7467600"/>
              <a:gd name="connsiteY709" fmla="*/ 1602463 h 6858000"/>
              <a:gd name="connsiteX710" fmla="*/ 84689 w 7467600"/>
              <a:gd name="connsiteY710" fmla="*/ 1677442 h 6858000"/>
              <a:gd name="connsiteX711" fmla="*/ 298437 w 7467600"/>
              <a:gd name="connsiteY711" fmla="*/ 1968019 h 6858000"/>
              <a:gd name="connsiteX712" fmla="*/ 227269 w 7467600"/>
              <a:gd name="connsiteY712" fmla="*/ 1114064 h 6858000"/>
              <a:gd name="connsiteX713" fmla="*/ 248003 w 7467600"/>
              <a:gd name="connsiteY713" fmla="*/ 1089613 h 6858000"/>
              <a:gd name="connsiteX714" fmla="*/ 427020 w 7467600"/>
              <a:gd name="connsiteY714" fmla="*/ 1619803 h 6858000"/>
              <a:gd name="connsiteX715" fmla="*/ 340345 w 7467600"/>
              <a:gd name="connsiteY715" fmla="*/ 2027739 h 6858000"/>
              <a:gd name="connsiteX716" fmla="*/ 360865 w 7467600"/>
              <a:gd name="connsiteY716" fmla="*/ 2044827 h 6858000"/>
              <a:gd name="connsiteX717" fmla="*/ 560414 w 7467600"/>
              <a:gd name="connsiteY717" fmla="*/ 2421457 h 6858000"/>
              <a:gd name="connsiteX718" fmla="*/ 1359703 w 7467600"/>
              <a:gd name="connsiteY718" fmla="*/ 2578554 h 6858000"/>
              <a:gd name="connsiteX719" fmla="*/ 1359422 w 7467600"/>
              <a:gd name="connsiteY719" fmla="*/ 2577994 h 6858000"/>
              <a:gd name="connsiteX720" fmla="*/ 828701 w 7467600"/>
              <a:gd name="connsiteY720" fmla="*/ 1839520 h 6858000"/>
              <a:gd name="connsiteX721" fmla="*/ 494427 w 7467600"/>
              <a:gd name="connsiteY721" fmla="*/ 1092333 h 6858000"/>
              <a:gd name="connsiteX722" fmla="*/ 506322 w 7467600"/>
              <a:gd name="connsiteY722" fmla="*/ 1020997 h 6858000"/>
              <a:gd name="connsiteX723" fmla="*/ 4570198 w 7467600"/>
              <a:gd name="connsiteY723" fmla="*/ 978081 h 6858000"/>
              <a:gd name="connsiteX724" fmla="*/ 4523691 w 7467600"/>
              <a:gd name="connsiteY724" fmla="*/ 1127776 h 6858000"/>
              <a:gd name="connsiteX725" fmla="*/ 4509875 w 7467600"/>
              <a:gd name="connsiteY725" fmla="*/ 1167552 h 6858000"/>
              <a:gd name="connsiteX726" fmla="*/ 4478168 w 7467600"/>
              <a:gd name="connsiteY726" fmla="*/ 1260735 h 6858000"/>
              <a:gd name="connsiteX727" fmla="*/ 4409309 w 7467600"/>
              <a:gd name="connsiteY727" fmla="*/ 1666996 h 6858000"/>
              <a:gd name="connsiteX728" fmla="*/ 4370031 w 7467600"/>
              <a:gd name="connsiteY728" fmla="*/ 1955666 h 6858000"/>
              <a:gd name="connsiteX729" fmla="*/ 4570198 w 7467600"/>
              <a:gd name="connsiteY729" fmla="*/ 978081 h 6858000"/>
              <a:gd name="connsiteX730" fmla="*/ 4557898 w 7467600"/>
              <a:gd name="connsiteY730" fmla="*/ 900011 h 6858000"/>
              <a:gd name="connsiteX731" fmla="*/ 4344840 w 7467600"/>
              <a:gd name="connsiteY731" fmla="*/ 1922038 h 6858000"/>
              <a:gd name="connsiteX732" fmla="*/ 4378710 w 7467600"/>
              <a:gd name="connsiteY732" fmla="*/ 1665516 h 6858000"/>
              <a:gd name="connsiteX733" fmla="*/ 4448798 w 7467600"/>
              <a:gd name="connsiteY733" fmla="*/ 1253024 h 6858000"/>
              <a:gd name="connsiteX734" fmla="*/ 4480315 w 7467600"/>
              <a:gd name="connsiteY734" fmla="*/ 1158454 h 6858000"/>
              <a:gd name="connsiteX735" fmla="*/ 4494133 w 7467600"/>
              <a:gd name="connsiteY735" fmla="*/ 1118676 h 6858000"/>
              <a:gd name="connsiteX736" fmla="*/ 4557898 w 7467600"/>
              <a:gd name="connsiteY736" fmla="*/ 900011 h 6858000"/>
              <a:gd name="connsiteX737" fmla="*/ 5870151 w 7467600"/>
              <a:gd name="connsiteY737" fmla="*/ 898890 h 6858000"/>
              <a:gd name="connsiteX738" fmla="*/ 5861335 w 7467600"/>
              <a:gd name="connsiteY738" fmla="*/ 899177 h 6858000"/>
              <a:gd name="connsiteX739" fmla="*/ 5843702 w 7467600"/>
              <a:gd name="connsiteY739" fmla="*/ 899748 h 6858000"/>
              <a:gd name="connsiteX740" fmla="*/ 5651107 w 7467600"/>
              <a:gd name="connsiteY740" fmla="*/ 920306 h 6858000"/>
              <a:gd name="connsiteX741" fmla="*/ 5459407 w 7467600"/>
              <a:gd name="connsiteY741" fmla="*/ 940975 h 6858000"/>
              <a:gd name="connsiteX742" fmla="*/ 5374846 w 7467600"/>
              <a:gd name="connsiteY742" fmla="*/ 941988 h 6858000"/>
              <a:gd name="connsiteX743" fmla="*/ 5256105 w 7467600"/>
              <a:gd name="connsiteY743" fmla="*/ 945632 h 6858000"/>
              <a:gd name="connsiteX744" fmla="*/ 5107071 w 7467600"/>
              <a:gd name="connsiteY744" fmla="*/ 969720 h 6858000"/>
              <a:gd name="connsiteX745" fmla="*/ 4998681 w 7467600"/>
              <a:gd name="connsiteY745" fmla="*/ 988771 h 6858000"/>
              <a:gd name="connsiteX746" fmla="*/ 5870151 w 7467600"/>
              <a:gd name="connsiteY746" fmla="*/ 898890 h 6858000"/>
              <a:gd name="connsiteX747" fmla="*/ 5504425 w 7467600"/>
              <a:gd name="connsiteY747" fmla="*/ 848067 h 6858000"/>
              <a:gd name="connsiteX748" fmla="*/ 4968849 w 7467600"/>
              <a:gd name="connsiteY748" fmla="*/ 962318 h 6858000"/>
              <a:gd name="connsiteX749" fmla="*/ 5104039 w 7467600"/>
              <a:gd name="connsiteY749" fmla="*/ 940634 h 6858000"/>
              <a:gd name="connsiteX750" fmla="*/ 5256311 w 7467600"/>
              <a:gd name="connsiteY750" fmla="*/ 916490 h 6858000"/>
              <a:gd name="connsiteX751" fmla="*/ 5377381 w 7467600"/>
              <a:gd name="connsiteY751" fmla="*/ 912671 h 6858000"/>
              <a:gd name="connsiteX752" fmla="*/ 5460148 w 7467600"/>
              <a:gd name="connsiteY752" fmla="*/ 911442 h 6858000"/>
              <a:gd name="connsiteX753" fmla="*/ 5648971 w 7467600"/>
              <a:gd name="connsiteY753" fmla="*/ 891331 h 6858000"/>
              <a:gd name="connsiteX754" fmla="*/ 5844807 w 7467600"/>
              <a:gd name="connsiteY754" fmla="*/ 870718 h 6858000"/>
              <a:gd name="connsiteX755" fmla="*/ 5862975 w 7467600"/>
              <a:gd name="connsiteY755" fmla="*/ 869756 h 6858000"/>
              <a:gd name="connsiteX756" fmla="*/ 5920887 w 7467600"/>
              <a:gd name="connsiteY756" fmla="*/ 865929 h 6858000"/>
              <a:gd name="connsiteX757" fmla="*/ 5504425 w 7467600"/>
              <a:gd name="connsiteY757" fmla="*/ 848067 h 6858000"/>
              <a:gd name="connsiteX758" fmla="*/ 3607114 w 7467600"/>
              <a:gd name="connsiteY758" fmla="*/ 467441 h 6858000"/>
              <a:gd name="connsiteX759" fmla="*/ 3296242 w 7467600"/>
              <a:gd name="connsiteY759" fmla="*/ 807991 h 6858000"/>
              <a:gd name="connsiteX760" fmla="*/ 3174674 w 7467600"/>
              <a:gd name="connsiteY760" fmla="*/ 919759 h 6858000"/>
              <a:gd name="connsiteX761" fmla="*/ 3042978 w 7467600"/>
              <a:gd name="connsiteY761" fmla="*/ 1054894 h 6858000"/>
              <a:gd name="connsiteX762" fmla="*/ 2968914 w 7467600"/>
              <a:gd name="connsiteY762" fmla="*/ 1133756 h 6858000"/>
              <a:gd name="connsiteX763" fmla="*/ 3103823 w 7467600"/>
              <a:gd name="connsiteY763" fmla="*/ 1026814 h 6858000"/>
              <a:gd name="connsiteX764" fmla="*/ 3607114 w 7467600"/>
              <a:gd name="connsiteY764" fmla="*/ 467441 h 6858000"/>
              <a:gd name="connsiteX765" fmla="*/ 3744487 w 7467600"/>
              <a:gd name="connsiteY765" fmla="*/ 383136 h 6858000"/>
              <a:gd name="connsiteX766" fmla="*/ 3970213 w 7467600"/>
              <a:gd name="connsiteY766" fmla="*/ 995559 h 6858000"/>
              <a:gd name="connsiteX767" fmla="*/ 3744487 w 7467600"/>
              <a:gd name="connsiteY767" fmla="*/ 383136 h 6858000"/>
              <a:gd name="connsiteX768" fmla="*/ 3624562 w 7467600"/>
              <a:gd name="connsiteY768" fmla="*/ 367041 h 6858000"/>
              <a:gd name="connsiteX769" fmla="*/ 3489712 w 7467600"/>
              <a:gd name="connsiteY769" fmla="*/ 485386 h 6858000"/>
              <a:gd name="connsiteX770" fmla="*/ 3182994 w 7467600"/>
              <a:gd name="connsiteY770" fmla="*/ 828265 h 6858000"/>
              <a:gd name="connsiteX771" fmla="*/ 2892114 w 7467600"/>
              <a:gd name="connsiteY771" fmla="*/ 1172635 h 6858000"/>
              <a:gd name="connsiteX772" fmla="*/ 3021459 w 7467600"/>
              <a:gd name="connsiteY772" fmla="*/ 1035385 h 6858000"/>
              <a:gd name="connsiteX773" fmla="*/ 3153873 w 7467600"/>
              <a:gd name="connsiteY773" fmla="*/ 898971 h 6858000"/>
              <a:gd name="connsiteX774" fmla="*/ 3276511 w 7467600"/>
              <a:gd name="connsiteY774" fmla="*/ 786423 h 6858000"/>
              <a:gd name="connsiteX775" fmla="*/ 3584154 w 7467600"/>
              <a:gd name="connsiteY775" fmla="*/ 448218 h 6858000"/>
              <a:gd name="connsiteX776" fmla="*/ 3624562 w 7467600"/>
              <a:gd name="connsiteY776" fmla="*/ 367041 h 6858000"/>
              <a:gd name="connsiteX777" fmla="*/ 3766672 w 7467600"/>
              <a:gd name="connsiteY777" fmla="*/ 359429 h 6858000"/>
              <a:gd name="connsiteX778" fmla="*/ 3996338 w 7467600"/>
              <a:gd name="connsiteY778" fmla="*/ 968237 h 6858000"/>
              <a:gd name="connsiteX779" fmla="*/ 3766672 w 7467600"/>
              <a:gd name="connsiteY779" fmla="*/ 359429 h 6858000"/>
              <a:gd name="connsiteX780" fmla="*/ 5805386 w 7467600"/>
              <a:gd name="connsiteY780" fmla="*/ 239240 h 6858000"/>
              <a:gd name="connsiteX781" fmla="*/ 5736947 w 7467600"/>
              <a:gd name="connsiteY781" fmla="*/ 261367 h 6858000"/>
              <a:gd name="connsiteX782" fmla="*/ 5427012 w 7467600"/>
              <a:gd name="connsiteY782" fmla="*/ 311272 h 6858000"/>
              <a:gd name="connsiteX783" fmla="*/ 5147818 w 7467600"/>
              <a:gd name="connsiteY783" fmla="*/ 322112 h 6858000"/>
              <a:gd name="connsiteX784" fmla="*/ 5060854 w 7467600"/>
              <a:gd name="connsiteY784" fmla="*/ 311882 h 6858000"/>
              <a:gd name="connsiteX785" fmla="*/ 4945989 w 7467600"/>
              <a:gd name="connsiteY785" fmla="*/ 300516 h 6858000"/>
              <a:gd name="connsiteX786" fmla="*/ 5410479 w 7467600"/>
              <a:gd name="connsiteY786" fmla="*/ 348434 h 6858000"/>
              <a:gd name="connsiteX787" fmla="*/ 5805386 w 7467600"/>
              <a:gd name="connsiteY787" fmla="*/ 239240 h 6858000"/>
              <a:gd name="connsiteX788" fmla="*/ 5905192 w 7467600"/>
              <a:gd name="connsiteY788" fmla="*/ 163079 h 6858000"/>
              <a:gd name="connsiteX789" fmla="*/ 5865655 w 7467600"/>
              <a:gd name="connsiteY789" fmla="*/ 171901 h 6858000"/>
              <a:gd name="connsiteX790" fmla="*/ 5259740 w 7467600"/>
              <a:gd name="connsiteY790" fmla="*/ 257013 h 6858000"/>
              <a:gd name="connsiteX791" fmla="*/ 5208466 w 7467600"/>
              <a:gd name="connsiteY791" fmla="*/ 257550 h 6858000"/>
              <a:gd name="connsiteX792" fmla="*/ 4980204 w 7467600"/>
              <a:gd name="connsiteY792" fmla="*/ 271903 h 6858000"/>
              <a:gd name="connsiteX793" fmla="*/ 5068068 w 7467600"/>
              <a:gd name="connsiteY793" fmla="*/ 282244 h 6858000"/>
              <a:gd name="connsiteX794" fmla="*/ 5153231 w 7467600"/>
              <a:gd name="connsiteY794" fmla="*/ 292240 h 6858000"/>
              <a:gd name="connsiteX795" fmla="*/ 5426491 w 7467600"/>
              <a:gd name="connsiteY795" fmla="*/ 281128 h 6858000"/>
              <a:gd name="connsiteX796" fmla="*/ 5731212 w 7467600"/>
              <a:gd name="connsiteY796" fmla="*/ 231951 h 6858000"/>
              <a:gd name="connsiteX797" fmla="*/ 5905192 w 7467600"/>
              <a:gd name="connsiteY797" fmla="*/ 163079 h 6858000"/>
              <a:gd name="connsiteX798" fmla="*/ 5944437 w 7467600"/>
              <a:gd name="connsiteY798" fmla="*/ 113829 h 6858000"/>
              <a:gd name="connsiteX799" fmla="*/ 5825032 w 7467600"/>
              <a:gd name="connsiteY799" fmla="*/ 146405 h 6858000"/>
              <a:gd name="connsiteX800" fmla="*/ 4955599 w 7467600"/>
              <a:gd name="connsiteY800" fmla="*/ 247008 h 6858000"/>
              <a:gd name="connsiteX801" fmla="*/ 5210104 w 7467600"/>
              <a:gd name="connsiteY801" fmla="*/ 228123 h 6858000"/>
              <a:gd name="connsiteX802" fmla="*/ 5261015 w 7467600"/>
              <a:gd name="connsiteY802" fmla="*/ 227087 h 6858000"/>
              <a:gd name="connsiteX803" fmla="*/ 5861181 w 7467600"/>
              <a:gd name="connsiteY803" fmla="*/ 143093 h 6858000"/>
              <a:gd name="connsiteX804" fmla="*/ 5961252 w 7467600"/>
              <a:gd name="connsiteY804" fmla="*/ 114820 h 6858000"/>
              <a:gd name="connsiteX805" fmla="*/ 5944437 w 7467600"/>
              <a:gd name="connsiteY805" fmla="*/ 113829 h 6858000"/>
              <a:gd name="connsiteX806" fmla="*/ 3882765 w 7467600"/>
              <a:gd name="connsiteY806" fmla="*/ 0 h 6858000"/>
              <a:gd name="connsiteX807" fmla="*/ 3995099 w 7467600"/>
              <a:gd name="connsiteY807" fmla="*/ 0 h 6858000"/>
              <a:gd name="connsiteX808" fmla="*/ 4163818 w 7467600"/>
              <a:gd name="connsiteY808" fmla="*/ 234104 h 6858000"/>
              <a:gd name="connsiteX809" fmla="*/ 4172099 w 7467600"/>
              <a:gd name="connsiteY809" fmla="*/ 234207 h 6858000"/>
              <a:gd name="connsiteX810" fmla="*/ 4784282 w 7467600"/>
              <a:gd name="connsiteY810" fmla="*/ 276561 h 6858000"/>
              <a:gd name="connsiteX811" fmla="*/ 4801687 w 7467600"/>
              <a:gd name="connsiteY811" fmla="*/ 267764 h 6858000"/>
              <a:gd name="connsiteX812" fmla="*/ 6082788 w 7467600"/>
              <a:gd name="connsiteY812" fmla="*/ 64119 h 6858000"/>
              <a:gd name="connsiteX813" fmla="*/ 6099442 w 7467600"/>
              <a:gd name="connsiteY813" fmla="*/ 82568 h 6858000"/>
              <a:gd name="connsiteX814" fmla="*/ 4804137 w 7467600"/>
              <a:gd name="connsiteY814" fmla="*/ 320931 h 6858000"/>
              <a:gd name="connsiteX815" fmla="*/ 4227047 w 7467600"/>
              <a:gd name="connsiteY815" fmla="*/ 313415 h 6858000"/>
              <a:gd name="connsiteX816" fmla="*/ 4346041 w 7467600"/>
              <a:gd name="connsiteY816" fmla="*/ 456086 h 6858000"/>
              <a:gd name="connsiteX817" fmla="*/ 4870967 w 7467600"/>
              <a:gd name="connsiteY817" fmla="*/ 963061 h 6858000"/>
              <a:gd name="connsiteX818" fmla="*/ 4889647 w 7467600"/>
              <a:gd name="connsiteY818" fmla="*/ 957147 h 6858000"/>
              <a:gd name="connsiteX819" fmla="*/ 5422504 w 7467600"/>
              <a:gd name="connsiteY819" fmla="*/ 805191 h 6858000"/>
              <a:gd name="connsiteX820" fmla="*/ 6087656 w 7467600"/>
              <a:gd name="connsiteY820" fmla="*/ 826703 h 6858000"/>
              <a:gd name="connsiteX821" fmla="*/ 6058717 w 7467600"/>
              <a:gd name="connsiteY821" fmla="*/ 865992 h 6858000"/>
              <a:gd name="connsiteX822" fmla="*/ 4974153 w 7467600"/>
              <a:gd name="connsiteY822" fmla="*/ 1045456 h 6858000"/>
              <a:gd name="connsiteX823" fmla="*/ 5627835 w 7467600"/>
              <a:gd name="connsiteY823" fmla="*/ 1472077 h 6858000"/>
              <a:gd name="connsiteX824" fmla="*/ 5629817 w 7467600"/>
              <a:gd name="connsiteY824" fmla="*/ 1471412 h 6858000"/>
              <a:gd name="connsiteX825" fmla="*/ 5634124 w 7467600"/>
              <a:gd name="connsiteY825" fmla="*/ 1470572 h 6858000"/>
              <a:gd name="connsiteX826" fmla="*/ 5755832 w 7467600"/>
              <a:gd name="connsiteY826" fmla="*/ 1383886 h 6858000"/>
              <a:gd name="connsiteX827" fmla="*/ 6014186 w 7467600"/>
              <a:gd name="connsiteY827" fmla="*/ 1279799 h 6858000"/>
              <a:gd name="connsiteX828" fmla="*/ 6901619 w 7467600"/>
              <a:gd name="connsiteY828" fmla="*/ 1047874 h 6858000"/>
              <a:gd name="connsiteX829" fmla="*/ 6931566 w 7467600"/>
              <a:gd name="connsiteY829" fmla="*/ 1062034 h 6858000"/>
              <a:gd name="connsiteX830" fmla="*/ 5790982 w 7467600"/>
              <a:gd name="connsiteY830" fmla="*/ 1561380 h 6858000"/>
              <a:gd name="connsiteX831" fmla="*/ 6188971 w 7467600"/>
              <a:gd name="connsiteY831" fmla="*/ 1755168 h 6858000"/>
              <a:gd name="connsiteX832" fmla="*/ 6202446 w 7467600"/>
              <a:gd name="connsiteY832" fmla="*/ 1752268 h 6858000"/>
              <a:gd name="connsiteX833" fmla="*/ 7179560 w 7467600"/>
              <a:gd name="connsiteY833" fmla="*/ 1467551 h 6858000"/>
              <a:gd name="connsiteX834" fmla="*/ 7158730 w 7467600"/>
              <a:gd name="connsiteY834" fmla="*/ 1507835 h 6858000"/>
              <a:gd name="connsiteX835" fmla="*/ 6326959 w 7467600"/>
              <a:gd name="connsiteY835" fmla="*/ 1817686 h 6858000"/>
              <a:gd name="connsiteX836" fmla="*/ 6537433 w 7467600"/>
              <a:gd name="connsiteY836" fmla="*/ 1907790 h 6858000"/>
              <a:gd name="connsiteX837" fmla="*/ 6550221 w 7467600"/>
              <a:gd name="connsiteY837" fmla="*/ 1910729 h 6858000"/>
              <a:gd name="connsiteX838" fmla="*/ 6964438 w 7467600"/>
              <a:gd name="connsiteY838" fmla="*/ 2209505 h 6858000"/>
              <a:gd name="connsiteX839" fmla="*/ 7367862 w 7467600"/>
              <a:gd name="connsiteY839" fmla="*/ 2806833 h 6858000"/>
              <a:gd name="connsiteX840" fmla="*/ 7364329 w 7467600"/>
              <a:gd name="connsiteY840" fmla="*/ 2826907 h 6858000"/>
              <a:gd name="connsiteX841" fmla="*/ 7290545 w 7467600"/>
              <a:gd name="connsiteY841" fmla="*/ 2850663 h 6858000"/>
              <a:gd name="connsiteX842" fmla="*/ 6472036 w 7467600"/>
              <a:gd name="connsiteY842" fmla="*/ 1959003 h 6858000"/>
              <a:gd name="connsiteX843" fmla="*/ 5792897 w 7467600"/>
              <a:gd name="connsiteY843" fmla="*/ 1647747 h 6858000"/>
              <a:gd name="connsiteX844" fmla="*/ 5842751 w 7467600"/>
              <a:gd name="connsiteY844" fmla="*/ 1816112 h 6858000"/>
              <a:gd name="connsiteX845" fmla="*/ 5847424 w 7467600"/>
              <a:gd name="connsiteY845" fmla="*/ 1815776 h 6858000"/>
              <a:gd name="connsiteX846" fmla="*/ 6399821 w 7467600"/>
              <a:gd name="connsiteY846" fmla="*/ 2344799 h 6858000"/>
              <a:gd name="connsiteX847" fmla="*/ 6323232 w 7467600"/>
              <a:gd name="connsiteY847" fmla="*/ 2389634 h 6858000"/>
              <a:gd name="connsiteX848" fmla="*/ 5942958 w 7467600"/>
              <a:gd name="connsiteY848" fmla="*/ 2077708 h 6858000"/>
              <a:gd name="connsiteX849" fmla="*/ 5921559 w 7467600"/>
              <a:gd name="connsiteY849" fmla="*/ 2378596 h 6858000"/>
              <a:gd name="connsiteX850" fmla="*/ 5817651 w 7467600"/>
              <a:gd name="connsiteY850" fmla="*/ 3023919 h 6858000"/>
              <a:gd name="connsiteX851" fmla="*/ 5729634 w 7467600"/>
              <a:gd name="connsiteY851" fmla="*/ 3051849 h 6858000"/>
              <a:gd name="connsiteX852" fmla="*/ 5611018 w 7467600"/>
              <a:gd name="connsiteY852" fmla="*/ 2316769 h 6858000"/>
              <a:gd name="connsiteX853" fmla="*/ 5687608 w 7467600"/>
              <a:gd name="connsiteY853" fmla="*/ 2039972 h 6858000"/>
              <a:gd name="connsiteX854" fmla="*/ 5657554 w 7467600"/>
              <a:gd name="connsiteY854" fmla="*/ 1576445 h 6858000"/>
              <a:gd name="connsiteX855" fmla="*/ 5150475 w 7467600"/>
              <a:gd name="connsiteY855" fmla="*/ 1274012 h 6858000"/>
              <a:gd name="connsiteX856" fmla="*/ 5349142 w 7467600"/>
              <a:gd name="connsiteY856" fmla="*/ 2204405 h 6858000"/>
              <a:gd name="connsiteX857" fmla="*/ 5262214 w 7467600"/>
              <a:gd name="connsiteY857" fmla="*/ 2233836 h 6858000"/>
              <a:gd name="connsiteX858" fmla="*/ 4981539 w 7467600"/>
              <a:gd name="connsiteY858" fmla="*/ 1542201 h 6858000"/>
              <a:gd name="connsiteX859" fmla="*/ 4958461 w 7467600"/>
              <a:gd name="connsiteY859" fmla="*/ 1136957 h 6858000"/>
              <a:gd name="connsiteX860" fmla="*/ 4655015 w 7467600"/>
              <a:gd name="connsiteY860" fmla="*/ 891426 h 6858000"/>
              <a:gd name="connsiteX861" fmla="*/ 4348002 w 7467600"/>
              <a:gd name="connsiteY861" fmla="*/ 2205895 h 6858000"/>
              <a:gd name="connsiteX862" fmla="*/ 4262250 w 7467600"/>
              <a:gd name="connsiteY862" fmla="*/ 2219972 h 6858000"/>
              <a:gd name="connsiteX863" fmla="*/ 4550611 w 7467600"/>
              <a:gd name="connsiteY863" fmla="*/ 817540 h 6858000"/>
              <a:gd name="connsiteX864" fmla="*/ 4564418 w 7467600"/>
              <a:gd name="connsiteY864" fmla="*/ 808293 h 6858000"/>
              <a:gd name="connsiteX865" fmla="*/ 4266388 w 7467600"/>
              <a:gd name="connsiteY865" fmla="*/ 500083 h 6858000"/>
              <a:gd name="connsiteX866" fmla="*/ 4032842 w 7467600"/>
              <a:gd name="connsiteY866" fmla="*/ 211809 h 6858000"/>
              <a:gd name="connsiteX867" fmla="*/ 3882765 w 7467600"/>
              <a:gd name="connsiteY867" fmla="*/ 0 h 6858000"/>
              <a:gd name="connsiteX868" fmla="*/ 3721337 w 7467600"/>
              <a:gd name="connsiteY868" fmla="*/ 0 h 6858000"/>
              <a:gd name="connsiteX869" fmla="*/ 3797544 w 7467600"/>
              <a:gd name="connsiteY869" fmla="*/ 0 h 6858000"/>
              <a:gd name="connsiteX870" fmla="*/ 3775734 w 7467600"/>
              <a:gd name="connsiteY870" fmla="*/ 95131 h 6858000"/>
              <a:gd name="connsiteX871" fmla="*/ 3724807 w 7467600"/>
              <a:gd name="connsiteY871" fmla="*/ 272257 h 6858000"/>
              <a:gd name="connsiteX872" fmla="*/ 3726844 w 7467600"/>
              <a:gd name="connsiteY872" fmla="*/ 282988 h 6858000"/>
              <a:gd name="connsiteX873" fmla="*/ 3742664 w 7467600"/>
              <a:gd name="connsiteY873" fmla="*/ 279918 h 6858000"/>
              <a:gd name="connsiteX874" fmla="*/ 4103910 w 7467600"/>
              <a:gd name="connsiteY874" fmla="*/ 1161917 h 6858000"/>
              <a:gd name="connsiteX875" fmla="*/ 4020269 w 7467600"/>
              <a:gd name="connsiteY875" fmla="*/ 1200406 h 6858000"/>
              <a:gd name="connsiteX876" fmla="*/ 3674882 w 7467600"/>
              <a:gd name="connsiteY876" fmla="*/ 488524 h 6858000"/>
              <a:gd name="connsiteX877" fmla="*/ 3132682 w 7467600"/>
              <a:gd name="connsiteY877" fmla="*/ 1072284 h 6858000"/>
              <a:gd name="connsiteX878" fmla="*/ 2716346 w 7467600"/>
              <a:gd name="connsiteY878" fmla="*/ 1276376 h 6858000"/>
              <a:gd name="connsiteX879" fmla="*/ 2716772 w 7467600"/>
              <a:gd name="connsiteY879" fmla="*/ 1255462 h 6858000"/>
              <a:gd name="connsiteX880" fmla="*/ 3471096 w 7467600"/>
              <a:gd name="connsiteY880" fmla="*/ 437072 h 6858000"/>
              <a:gd name="connsiteX881" fmla="*/ 3639057 w 7467600"/>
              <a:gd name="connsiteY881" fmla="*/ 286334 h 6858000"/>
              <a:gd name="connsiteX882" fmla="*/ 3640309 w 7467600"/>
              <a:gd name="connsiteY882" fmla="*/ 284664 h 6858000"/>
              <a:gd name="connsiteX883" fmla="*/ 3646022 w 7467600"/>
              <a:gd name="connsiteY883" fmla="*/ 276711 h 6858000"/>
              <a:gd name="connsiteX884" fmla="*/ 3707943 w 7467600"/>
              <a:gd name="connsiteY884" fmla="*/ 65958 h 6858000"/>
              <a:gd name="connsiteX885" fmla="*/ 3721337 w 7467600"/>
              <a:gd name="connsiteY885" fmla="*/ 0 h 6858000"/>
              <a:gd name="connsiteX886" fmla="*/ 2867960 w 7467600"/>
              <a:gd name="connsiteY886" fmla="*/ 0 h 6858000"/>
              <a:gd name="connsiteX887" fmla="*/ 2926351 w 7467600"/>
              <a:gd name="connsiteY887" fmla="*/ 0 h 6858000"/>
              <a:gd name="connsiteX888" fmla="*/ 2902823 w 7467600"/>
              <a:gd name="connsiteY888" fmla="*/ 262929 h 6858000"/>
              <a:gd name="connsiteX889" fmla="*/ 2940663 w 7467600"/>
              <a:gd name="connsiteY889" fmla="*/ 140884 h 6858000"/>
              <a:gd name="connsiteX890" fmla="*/ 2947039 w 7467600"/>
              <a:gd name="connsiteY890" fmla="*/ 122524 h 6858000"/>
              <a:gd name="connsiteX891" fmla="*/ 2984316 w 7467600"/>
              <a:gd name="connsiteY891" fmla="*/ 0 h 6858000"/>
              <a:gd name="connsiteX892" fmla="*/ 3016114 w 7467600"/>
              <a:gd name="connsiteY892" fmla="*/ 0 h 6858000"/>
              <a:gd name="connsiteX893" fmla="*/ 2979949 w 7467600"/>
              <a:gd name="connsiteY893" fmla="*/ 119274 h 6858000"/>
              <a:gd name="connsiteX894" fmla="*/ 3023879 w 7467600"/>
              <a:gd name="connsiteY894" fmla="*/ 0 h 6858000"/>
              <a:gd name="connsiteX895" fmla="*/ 3105400 w 7467600"/>
              <a:gd name="connsiteY895" fmla="*/ 0 h 6858000"/>
              <a:gd name="connsiteX896" fmla="*/ 3094669 w 7467600"/>
              <a:gd name="connsiteY896" fmla="*/ 30308 h 6858000"/>
              <a:gd name="connsiteX897" fmla="*/ 2901945 w 7467600"/>
              <a:gd name="connsiteY897" fmla="*/ 466538 h 6858000"/>
              <a:gd name="connsiteX898" fmla="*/ 2815209 w 7467600"/>
              <a:gd name="connsiteY898" fmla="*/ 497361 h 6858000"/>
              <a:gd name="connsiteX899" fmla="*/ 2844845 w 7467600"/>
              <a:gd name="connsiteY899" fmla="*/ 127638 h 6858000"/>
              <a:gd name="connsiteX900" fmla="*/ 2867960 w 7467600"/>
              <a:gd name="connsiteY900" fmla="*/ 0 h 6858000"/>
              <a:gd name="connsiteX901" fmla="*/ 1057230 w 7467600"/>
              <a:gd name="connsiteY901" fmla="*/ 0 h 6858000"/>
              <a:gd name="connsiteX902" fmla="*/ 1111003 w 7467600"/>
              <a:gd name="connsiteY902" fmla="*/ 0 h 6858000"/>
              <a:gd name="connsiteX903" fmla="*/ 1125553 w 7467600"/>
              <a:gd name="connsiteY903" fmla="*/ 52588 h 6858000"/>
              <a:gd name="connsiteX904" fmla="*/ 1304276 w 7467600"/>
              <a:gd name="connsiteY904" fmla="*/ 476275 h 6858000"/>
              <a:gd name="connsiteX905" fmla="*/ 1492066 w 7467600"/>
              <a:gd name="connsiteY905" fmla="*/ 886333 h 6858000"/>
              <a:gd name="connsiteX906" fmla="*/ 1423698 w 7467600"/>
              <a:gd name="connsiteY906" fmla="*/ 710817 h 6858000"/>
              <a:gd name="connsiteX907" fmla="*/ 1357609 w 7467600"/>
              <a:gd name="connsiteY907" fmla="*/ 532892 h 6858000"/>
              <a:gd name="connsiteX908" fmla="*/ 1309550 w 7467600"/>
              <a:gd name="connsiteY908" fmla="*/ 374031 h 6858000"/>
              <a:gd name="connsiteX909" fmla="*/ 1193673 w 7467600"/>
              <a:gd name="connsiteY909" fmla="*/ 49533 h 6858000"/>
              <a:gd name="connsiteX910" fmla="*/ 1164391 w 7467600"/>
              <a:gd name="connsiteY910" fmla="*/ 0 h 6858000"/>
              <a:gd name="connsiteX911" fmla="*/ 1200666 w 7467600"/>
              <a:gd name="connsiteY911" fmla="*/ 0 h 6858000"/>
              <a:gd name="connsiteX912" fmla="*/ 1223408 w 7467600"/>
              <a:gd name="connsiteY912" fmla="*/ 38996 h 6858000"/>
              <a:gd name="connsiteX913" fmla="*/ 1339635 w 7467600"/>
              <a:gd name="connsiteY913" fmla="*/ 365517 h 6858000"/>
              <a:gd name="connsiteX914" fmla="*/ 1387469 w 7467600"/>
              <a:gd name="connsiteY914" fmla="*/ 523079 h 6858000"/>
              <a:gd name="connsiteX915" fmla="*/ 1452685 w 7467600"/>
              <a:gd name="connsiteY915" fmla="*/ 699806 h 6858000"/>
              <a:gd name="connsiteX916" fmla="*/ 1492092 w 7467600"/>
              <a:gd name="connsiteY916" fmla="*/ 800424 h 6858000"/>
              <a:gd name="connsiteX917" fmla="*/ 1455302 w 7467600"/>
              <a:gd name="connsiteY917" fmla="*/ 632913 h 6858000"/>
              <a:gd name="connsiteX918" fmla="*/ 1222336 w 7467600"/>
              <a:gd name="connsiteY918" fmla="*/ 9480 h 6858000"/>
              <a:gd name="connsiteX919" fmla="*/ 1214634 w 7467600"/>
              <a:gd name="connsiteY919" fmla="*/ 0 h 6858000"/>
              <a:gd name="connsiteX920" fmla="*/ 1289827 w 7467600"/>
              <a:gd name="connsiteY920" fmla="*/ 0 h 6858000"/>
              <a:gd name="connsiteX921" fmla="*/ 1321076 w 7467600"/>
              <a:gd name="connsiteY921" fmla="*/ 59722 h 6858000"/>
              <a:gd name="connsiteX922" fmla="*/ 1512579 w 7467600"/>
              <a:gd name="connsiteY922" fmla="*/ 626441 h 6858000"/>
              <a:gd name="connsiteX923" fmla="*/ 1506076 w 7467600"/>
              <a:gd name="connsiteY923" fmla="*/ 1089289 h 6858000"/>
              <a:gd name="connsiteX924" fmla="*/ 1486346 w 7467600"/>
              <a:gd name="connsiteY924" fmla="*/ 1079919 h 6858000"/>
              <a:gd name="connsiteX925" fmla="*/ 1070511 w 7467600"/>
              <a:gd name="connsiteY925" fmla="*/ 48609 h 6858000"/>
              <a:gd name="connsiteX926" fmla="*/ 1057230 w 7467600"/>
              <a:gd name="connsiteY926" fmla="*/ 0 h 6858000"/>
              <a:gd name="connsiteX927" fmla="*/ 43151 w 7467600"/>
              <a:gd name="connsiteY927" fmla="*/ 0 h 6858000"/>
              <a:gd name="connsiteX928" fmla="*/ 95283 w 7467600"/>
              <a:gd name="connsiteY928" fmla="*/ 0 h 6858000"/>
              <a:gd name="connsiteX929" fmla="*/ 300708 w 7467600"/>
              <a:gd name="connsiteY929" fmla="*/ 154571 h 6858000"/>
              <a:gd name="connsiteX930" fmla="*/ 530414 w 7467600"/>
              <a:gd name="connsiteY930" fmla="*/ 354673 h 6858000"/>
              <a:gd name="connsiteX931" fmla="*/ 333785 w 7467600"/>
              <a:gd name="connsiteY931" fmla="*/ 161564 h 6858000"/>
              <a:gd name="connsiteX932" fmla="*/ 147005 w 7467600"/>
              <a:gd name="connsiteY932" fmla="*/ 0 h 6858000"/>
              <a:gd name="connsiteX933" fmla="*/ 272509 w 7467600"/>
              <a:gd name="connsiteY933" fmla="*/ 0 h 6858000"/>
              <a:gd name="connsiteX934" fmla="*/ 326276 w 7467600"/>
              <a:gd name="connsiteY934" fmla="*/ 45847 h 6858000"/>
              <a:gd name="connsiteX935" fmla="*/ 823759 w 7467600"/>
              <a:gd name="connsiteY935" fmla="*/ 574145 h 6858000"/>
              <a:gd name="connsiteX936" fmla="*/ 811254 w 7467600"/>
              <a:gd name="connsiteY936" fmla="*/ 665546 h 6858000"/>
              <a:gd name="connsiteX937" fmla="*/ 154042 w 7467600"/>
              <a:gd name="connsiteY937" fmla="*/ 261522 h 6858000"/>
              <a:gd name="connsiteX938" fmla="*/ 13550 w 7467600"/>
              <a:gd name="connsiteY938" fmla="*/ 158423 h 6858000"/>
              <a:gd name="connsiteX939" fmla="*/ 0 w 7467600"/>
              <a:gd name="connsiteY939" fmla="*/ 146618 h 6858000"/>
              <a:gd name="connsiteX940" fmla="*/ 0 w 7467600"/>
              <a:gd name="connsiteY940" fmla="*/ 59161 h 6858000"/>
              <a:gd name="connsiteX941" fmla="*/ 45427 w 7467600"/>
              <a:gd name="connsiteY941" fmla="*/ 101078 h 6858000"/>
              <a:gd name="connsiteX942" fmla="*/ 630103 w 7467600"/>
              <a:gd name="connsiteY942" fmla="*/ 485885 h 6858000"/>
              <a:gd name="connsiteX943" fmla="*/ 532040 w 7467600"/>
              <a:gd name="connsiteY943" fmla="*/ 399359 h 6858000"/>
              <a:gd name="connsiteX944" fmla="*/ 517618 w 7467600"/>
              <a:gd name="connsiteY944" fmla="*/ 385726 h 6858000"/>
              <a:gd name="connsiteX945" fmla="*/ 285074 w 7467600"/>
              <a:gd name="connsiteY945" fmla="*/ 182755 h 6858000"/>
              <a:gd name="connsiteX946" fmla="*/ 43151 w 7467600"/>
              <a:gd name="connsiteY94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34024 w 7467600"/>
              <a:gd name="connsiteY4" fmla="*/ 672213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1019354 w 7467600"/>
              <a:gd name="connsiteY14" fmla="*/ 6315006 h 6858000"/>
              <a:gd name="connsiteX15" fmla="*/ 441046 w 7467600"/>
              <a:gd name="connsiteY15" fmla="*/ 6691153 h 6858000"/>
              <a:gd name="connsiteX16" fmla="*/ 1019354 w 7467600"/>
              <a:gd name="connsiteY16" fmla="*/ 6315006 h 6858000"/>
              <a:gd name="connsiteX17" fmla="*/ 991680 w 7467600"/>
              <a:gd name="connsiteY17" fmla="*/ 6298413 h 6858000"/>
              <a:gd name="connsiteX18" fmla="*/ 409060 w 7467600"/>
              <a:gd name="connsiteY18" fmla="*/ 6671470 h 6858000"/>
              <a:gd name="connsiteX19" fmla="*/ 991680 w 7467600"/>
              <a:gd name="connsiteY19" fmla="*/ 6298413 h 6858000"/>
              <a:gd name="connsiteX20" fmla="*/ 103333 w 7467600"/>
              <a:gd name="connsiteY20" fmla="*/ 5699602 h 6858000"/>
              <a:gd name="connsiteX21" fmla="*/ 233938 w 7467600"/>
              <a:gd name="connsiteY21" fmla="*/ 5809416 h 6858000"/>
              <a:gd name="connsiteX22" fmla="*/ 883580 w 7467600"/>
              <a:gd name="connsiteY22" fmla="*/ 6180710 h 6858000"/>
              <a:gd name="connsiteX23" fmla="*/ 487337 w 7467600"/>
              <a:gd name="connsiteY23" fmla="*/ 5950182 h 6858000"/>
              <a:gd name="connsiteX24" fmla="*/ 354051 w 7467600"/>
              <a:gd name="connsiteY24" fmla="*/ 5854912 h 6858000"/>
              <a:gd name="connsiteX25" fmla="*/ 195436 w 7467600"/>
              <a:gd name="connsiteY25" fmla="*/ 5755068 h 6858000"/>
              <a:gd name="connsiteX26" fmla="*/ 103333 w 7467600"/>
              <a:gd name="connsiteY26" fmla="*/ 5699602 h 6858000"/>
              <a:gd name="connsiteX27" fmla="*/ 5539432 w 7467600"/>
              <a:gd name="connsiteY27" fmla="*/ 5642928 h 6858000"/>
              <a:gd name="connsiteX28" fmla="*/ 5555462 w 7467600"/>
              <a:gd name="connsiteY28" fmla="*/ 5694454 h 6858000"/>
              <a:gd name="connsiteX29" fmla="*/ 5828270 w 7467600"/>
              <a:gd name="connsiteY29" fmla="*/ 6320663 h 6858000"/>
              <a:gd name="connsiteX30" fmla="*/ 5947416 w 7467600"/>
              <a:gd name="connsiteY30" fmla="*/ 6574846 h 6858000"/>
              <a:gd name="connsiteX31" fmla="*/ 5539432 w 7467600"/>
              <a:gd name="connsiteY31" fmla="*/ 5642928 h 6858000"/>
              <a:gd name="connsiteX32" fmla="*/ 51253 w 7467600"/>
              <a:gd name="connsiteY32" fmla="*/ 5631825 h 6858000"/>
              <a:gd name="connsiteX33" fmla="*/ 211622 w 7467600"/>
              <a:gd name="connsiteY33" fmla="*/ 5728803 h 6858000"/>
              <a:gd name="connsiteX34" fmla="*/ 371652 w 7467600"/>
              <a:gd name="connsiteY34" fmla="*/ 5829062 h 6858000"/>
              <a:gd name="connsiteX35" fmla="*/ 505903 w 7467600"/>
              <a:gd name="connsiteY35" fmla="*/ 5925221 h 6858000"/>
              <a:gd name="connsiteX36" fmla="*/ 899240 w 7467600"/>
              <a:gd name="connsiteY36" fmla="*/ 6153068 h 6858000"/>
              <a:gd name="connsiteX37" fmla="*/ 988114 w 7467600"/>
              <a:gd name="connsiteY37" fmla="*/ 6174204 h 6858000"/>
              <a:gd name="connsiteX38" fmla="*/ 845971 w 7467600"/>
              <a:gd name="connsiteY38" fmla="*/ 6067177 h 6858000"/>
              <a:gd name="connsiteX39" fmla="*/ 448057 w 7467600"/>
              <a:gd name="connsiteY39" fmla="*/ 5841376 h 6858000"/>
              <a:gd name="connsiteX40" fmla="*/ 51253 w 7467600"/>
              <a:gd name="connsiteY40" fmla="*/ 5631825 h 6858000"/>
              <a:gd name="connsiteX41" fmla="*/ 2606687 w 7467600"/>
              <a:gd name="connsiteY41" fmla="*/ 5630718 h 6858000"/>
              <a:gd name="connsiteX42" fmla="*/ 2645658 w 7467600"/>
              <a:gd name="connsiteY42" fmla="*/ 6640259 h 6858000"/>
              <a:gd name="connsiteX43" fmla="*/ 2606687 w 7467600"/>
              <a:gd name="connsiteY43" fmla="*/ 5630718 h 6858000"/>
              <a:gd name="connsiteX44" fmla="*/ 3642057 w 7467600"/>
              <a:gd name="connsiteY44" fmla="*/ 5573487 h 6858000"/>
              <a:gd name="connsiteX45" fmla="*/ 3632981 w 7467600"/>
              <a:gd name="connsiteY45" fmla="*/ 5579437 h 6858000"/>
              <a:gd name="connsiteX46" fmla="*/ 3382436 w 7467600"/>
              <a:gd name="connsiteY46" fmla="*/ 5952726 h 6858000"/>
              <a:gd name="connsiteX47" fmla="*/ 3191929 w 7467600"/>
              <a:gd name="connsiteY47" fmla="*/ 6662669 h 6858000"/>
              <a:gd name="connsiteX48" fmla="*/ 3369898 w 7467600"/>
              <a:gd name="connsiteY48" fmla="*/ 6081771 h 6858000"/>
              <a:gd name="connsiteX49" fmla="*/ 3642057 w 7467600"/>
              <a:gd name="connsiteY49" fmla="*/ 5573487 h 6858000"/>
              <a:gd name="connsiteX50" fmla="*/ 2650666 w 7467600"/>
              <a:gd name="connsiteY50" fmla="*/ 5530686 h 6858000"/>
              <a:gd name="connsiteX51" fmla="*/ 2650249 w 7467600"/>
              <a:gd name="connsiteY51" fmla="*/ 5532101 h 6858000"/>
              <a:gd name="connsiteX52" fmla="*/ 2663808 w 7467600"/>
              <a:gd name="connsiteY52" fmla="*/ 6535215 h 6858000"/>
              <a:gd name="connsiteX53" fmla="*/ 2665418 w 7467600"/>
              <a:gd name="connsiteY53" fmla="*/ 6132756 h 6858000"/>
              <a:gd name="connsiteX54" fmla="*/ 2650666 w 7467600"/>
              <a:gd name="connsiteY54" fmla="*/ 5530686 h 6858000"/>
              <a:gd name="connsiteX55" fmla="*/ 2680277 w 7467600"/>
              <a:gd name="connsiteY55" fmla="*/ 5479204 h 6858000"/>
              <a:gd name="connsiteX56" fmla="*/ 2678972 w 7467600"/>
              <a:gd name="connsiteY56" fmla="*/ 5481582 h 6858000"/>
              <a:gd name="connsiteX57" fmla="*/ 2696666 w 7467600"/>
              <a:gd name="connsiteY57" fmla="*/ 6133836 h 6858000"/>
              <a:gd name="connsiteX58" fmla="*/ 2695769 w 7467600"/>
              <a:gd name="connsiteY58" fmla="*/ 6390955 h 6858000"/>
              <a:gd name="connsiteX59" fmla="*/ 2739893 w 7467600"/>
              <a:gd name="connsiteY59" fmla="*/ 6108357 h 6858000"/>
              <a:gd name="connsiteX60" fmla="*/ 2680277 w 7467600"/>
              <a:gd name="connsiteY60" fmla="*/ 5479204 h 6858000"/>
              <a:gd name="connsiteX61" fmla="*/ 1132195 w 7467600"/>
              <a:gd name="connsiteY61" fmla="*/ 5467980 h 6858000"/>
              <a:gd name="connsiteX62" fmla="*/ 1679056 w 7467600"/>
              <a:gd name="connsiteY62" fmla="*/ 5516907 h 6858000"/>
              <a:gd name="connsiteX63" fmla="*/ 2128648 w 7467600"/>
              <a:gd name="connsiteY63" fmla="*/ 5474249 h 6858000"/>
              <a:gd name="connsiteX64" fmla="*/ 1825619 w 7467600"/>
              <a:gd name="connsiteY64" fmla="*/ 5478447 h 6858000"/>
              <a:gd name="connsiteX65" fmla="*/ 1737798 w 7467600"/>
              <a:gd name="connsiteY65" fmla="*/ 5483353 h 6858000"/>
              <a:gd name="connsiteX66" fmla="*/ 1132195 w 7467600"/>
              <a:gd name="connsiteY66" fmla="*/ 5467980 h 6858000"/>
              <a:gd name="connsiteX67" fmla="*/ 1456157 w 7467600"/>
              <a:gd name="connsiteY67" fmla="*/ 5371404 h 6858000"/>
              <a:gd name="connsiteX68" fmla="*/ 1244432 w 7467600"/>
              <a:gd name="connsiteY68" fmla="*/ 5385601 h 6858000"/>
              <a:gd name="connsiteX69" fmla="*/ 973990 w 7467600"/>
              <a:gd name="connsiteY69" fmla="*/ 5424940 h 6858000"/>
              <a:gd name="connsiteX70" fmla="*/ 1103809 w 7467600"/>
              <a:gd name="connsiteY70" fmla="*/ 5433720 h 6858000"/>
              <a:gd name="connsiteX71" fmla="*/ 1123454 w 7467600"/>
              <a:gd name="connsiteY71" fmla="*/ 5435727 h 6858000"/>
              <a:gd name="connsiteX72" fmla="*/ 1737017 w 7467600"/>
              <a:gd name="connsiteY72" fmla="*/ 5452183 h 6858000"/>
              <a:gd name="connsiteX73" fmla="*/ 1824397 w 7467600"/>
              <a:gd name="connsiteY73" fmla="*/ 5447757 h 6858000"/>
              <a:gd name="connsiteX74" fmla="*/ 2070059 w 7467600"/>
              <a:gd name="connsiteY74" fmla="*/ 5441660 h 6858000"/>
              <a:gd name="connsiteX75" fmla="*/ 1456157 w 7467600"/>
              <a:gd name="connsiteY75" fmla="*/ 5371404 h 6858000"/>
              <a:gd name="connsiteX76" fmla="*/ 4988186 w 7467600"/>
              <a:gd name="connsiteY76" fmla="*/ 5216467 h 6858000"/>
              <a:gd name="connsiteX77" fmla="*/ 4777334 w 7467600"/>
              <a:gd name="connsiteY77" fmla="*/ 5406072 h 6858000"/>
              <a:gd name="connsiteX78" fmla="*/ 4718341 w 7467600"/>
              <a:gd name="connsiteY78" fmla="*/ 5468043 h 6858000"/>
              <a:gd name="connsiteX79" fmla="*/ 4604655 w 7467600"/>
              <a:gd name="connsiteY79" fmla="*/ 5583434 h 6858000"/>
              <a:gd name="connsiteX80" fmla="*/ 4565074 w 7467600"/>
              <a:gd name="connsiteY80" fmla="*/ 5618550 h 6858000"/>
              <a:gd name="connsiteX81" fmla="*/ 4988186 w 7467600"/>
              <a:gd name="connsiteY81" fmla="*/ 5216467 h 6858000"/>
              <a:gd name="connsiteX82" fmla="*/ 4978032 w 7467600"/>
              <a:gd name="connsiteY82" fmla="*/ 5183809 h 6858000"/>
              <a:gd name="connsiteX83" fmla="*/ 4463413 w 7467600"/>
              <a:gd name="connsiteY83" fmla="*/ 5615162 h 6858000"/>
              <a:gd name="connsiteX84" fmla="*/ 4358134 w 7467600"/>
              <a:gd name="connsiteY84" fmla="*/ 5742791 h 6858000"/>
              <a:gd name="connsiteX85" fmla="*/ 4376219 w 7467600"/>
              <a:gd name="connsiteY85" fmla="*/ 5729027 h 6858000"/>
              <a:gd name="connsiteX86" fmla="*/ 4582340 w 7467600"/>
              <a:gd name="connsiteY86" fmla="*/ 5561037 h 6858000"/>
              <a:gd name="connsiteX87" fmla="*/ 4694684 w 7467600"/>
              <a:gd name="connsiteY87" fmla="*/ 5447098 h 6858000"/>
              <a:gd name="connsiteX88" fmla="*/ 4754123 w 7467600"/>
              <a:gd name="connsiteY88" fmla="*/ 5384643 h 6858000"/>
              <a:gd name="connsiteX89" fmla="*/ 4978032 w 7467600"/>
              <a:gd name="connsiteY89" fmla="*/ 5183809 h 6858000"/>
              <a:gd name="connsiteX90" fmla="*/ 1903353 w 7467600"/>
              <a:gd name="connsiteY90" fmla="*/ 5044827 h 6858000"/>
              <a:gd name="connsiteX91" fmla="*/ 1936931 w 7467600"/>
              <a:gd name="connsiteY91" fmla="*/ 5093954 h 6858000"/>
              <a:gd name="connsiteX92" fmla="*/ 2195868 w 7467600"/>
              <a:gd name="connsiteY92" fmla="*/ 5396574 h 6858000"/>
              <a:gd name="connsiteX93" fmla="*/ 2088852 w 7467600"/>
              <a:gd name="connsiteY93" fmla="*/ 5166123 h 6858000"/>
              <a:gd name="connsiteX94" fmla="*/ 1958241 w 7467600"/>
              <a:gd name="connsiteY94" fmla="*/ 5067955 h 6858000"/>
              <a:gd name="connsiteX95" fmla="*/ 1903353 w 7467600"/>
              <a:gd name="connsiteY95" fmla="*/ 5044827 h 6858000"/>
              <a:gd name="connsiteX96" fmla="*/ 1979378 w 7467600"/>
              <a:gd name="connsiteY96" fmla="*/ 4769504 h 6858000"/>
              <a:gd name="connsiteX97" fmla="*/ 2882120 w 7467600"/>
              <a:gd name="connsiteY97" fmla="*/ 5064547 h 6858000"/>
              <a:gd name="connsiteX98" fmla="*/ 2793103 w 7467600"/>
              <a:gd name="connsiteY98" fmla="*/ 5039699 h 6858000"/>
              <a:gd name="connsiteX99" fmla="*/ 2770041 w 7467600"/>
              <a:gd name="connsiteY99" fmla="*/ 5033634 h 6858000"/>
              <a:gd name="connsiteX100" fmla="*/ 1979378 w 7467600"/>
              <a:gd name="connsiteY100" fmla="*/ 4769504 h 6858000"/>
              <a:gd name="connsiteX101" fmla="*/ 1927410 w 7467600"/>
              <a:gd name="connsiteY101" fmla="*/ 4716164 h 6858000"/>
              <a:gd name="connsiteX102" fmla="*/ 1959587 w 7467600"/>
              <a:gd name="connsiteY102" fmla="*/ 4728849 h 6858000"/>
              <a:gd name="connsiteX103" fmla="*/ 2777707 w 7467600"/>
              <a:gd name="connsiteY103" fmla="*/ 5003991 h 6858000"/>
              <a:gd name="connsiteX104" fmla="*/ 2800768 w 7467600"/>
              <a:gd name="connsiteY104" fmla="*/ 5010056 h 6858000"/>
              <a:gd name="connsiteX105" fmla="*/ 2879408 w 7467600"/>
              <a:gd name="connsiteY105" fmla="*/ 5031590 h 6858000"/>
              <a:gd name="connsiteX106" fmla="*/ 2862295 w 7467600"/>
              <a:gd name="connsiteY106" fmla="*/ 5022958 h 6858000"/>
              <a:gd name="connsiteX107" fmla="*/ 2813343 w 7467600"/>
              <a:gd name="connsiteY107" fmla="*/ 4998369 h 6858000"/>
              <a:gd name="connsiteX108" fmla="*/ 2646245 w 7467600"/>
              <a:gd name="connsiteY108" fmla="*/ 4930999 h 6858000"/>
              <a:gd name="connsiteX109" fmla="*/ 1999243 w 7467600"/>
              <a:gd name="connsiteY109" fmla="*/ 4730524 h 6858000"/>
              <a:gd name="connsiteX110" fmla="*/ 1979527 w 7467600"/>
              <a:gd name="connsiteY110" fmla="*/ 4726651 h 6858000"/>
              <a:gd name="connsiteX111" fmla="*/ 1927410 w 7467600"/>
              <a:gd name="connsiteY111" fmla="*/ 4716164 h 6858000"/>
              <a:gd name="connsiteX112" fmla="*/ 1997014 w 7467600"/>
              <a:gd name="connsiteY112" fmla="*/ 4698007 h 6858000"/>
              <a:gd name="connsiteX113" fmla="*/ 2005458 w 7467600"/>
              <a:gd name="connsiteY113" fmla="*/ 4699540 h 6858000"/>
              <a:gd name="connsiteX114" fmla="*/ 2657186 w 7467600"/>
              <a:gd name="connsiteY114" fmla="*/ 4901687 h 6858000"/>
              <a:gd name="connsiteX115" fmla="*/ 2826662 w 7467600"/>
              <a:gd name="connsiteY115" fmla="*/ 4970362 h 6858000"/>
              <a:gd name="connsiteX116" fmla="*/ 2876100 w 7467600"/>
              <a:gd name="connsiteY116" fmla="*/ 4995397 h 6858000"/>
              <a:gd name="connsiteX117" fmla="*/ 3042600 w 7467600"/>
              <a:gd name="connsiteY117" fmla="*/ 5059532 h 6858000"/>
              <a:gd name="connsiteX118" fmla="*/ 1997014 w 7467600"/>
              <a:gd name="connsiteY118" fmla="*/ 4698007 h 6858000"/>
              <a:gd name="connsiteX119" fmla="*/ 2305292 w 7467600"/>
              <a:gd name="connsiteY119" fmla="*/ 4219492 h 6858000"/>
              <a:gd name="connsiteX120" fmla="*/ 3360922 w 7467600"/>
              <a:gd name="connsiteY120" fmla="*/ 4529373 h 6858000"/>
              <a:gd name="connsiteX121" fmla="*/ 3492420 w 7467600"/>
              <a:gd name="connsiteY121" fmla="*/ 4510145 h 6858000"/>
              <a:gd name="connsiteX122" fmla="*/ 3364086 w 7467600"/>
              <a:gd name="connsiteY122" fmla="*/ 4480340 h 6858000"/>
              <a:gd name="connsiteX123" fmla="*/ 3225818 w 7467600"/>
              <a:gd name="connsiteY123" fmla="*/ 4411822 h 6858000"/>
              <a:gd name="connsiteX124" fmla="*/ 3129696 w 7467600"/>
              <a:gd name="connsiteY124" fmla="*/ 4360704 h 6858000"/>
              <a:gd name="connsiteX125" fmla="*/ 2814545 w 7467600"/>
              <a:gd name="connsiteY125" fmla="*/ 4282955 h 6858000"/>
              <a:gd name="connsiteX126" fmla="*/ 2305292 w 7467600"/>
              <a:gd name="connsiteY126" fmla="*/ 4219492 h 6858000"/>
              <a:gd name="connsiteX127" fmla="*/ 2626982 w 7467600"/>
              <a:gd name="connsiteY127" fmla="*/ 4206450 h 6858000"/>
              <a:gd name="connsiteX128" fmla="*/ 2490617 w 7467600"/>
              <a:gd name="connsiteY128" fmla="*/ 4206951 h 6858000"/>
              <a:gd name="connsiteX129" fmla="*/ 2819869 w 7467600"/>
              <a:gd name="connsiteY129" fmla="*/ 4252936 h 6858000"/>
              <a:gd name="connsiteX130" fmla="*/ 3143018 w 7467600"/>
              <a:gd name="connsiteY130" fmla="*/ 4332698 h 6858000"/>
              <a:gd name="connsiteX131" fmla="*/ 3241520 w 7467600"/>
              <a:gd name="connsiteY131" fmla="*/ 4385112 h 6858000"/>
              <a:gd name="connsiteX132" fmla="*/ 3374575 w 7467600"/>
              <a:gd name="connsiteY132" fmla="*/ 4451517 h 6858000"/>
              <a:gd name="connsiteX133" fmla="*/ 3505221 w 7467600"/>
              <a:gd name="connsiteY133" fmla="*/ 4480757 h 6858000"/>
              <a:gd name="connsiteX134" fmla="*/ 2626982 w 7467600"/>
              <a:gd name="connsiteY134" fmla="*/ 4206450 h 6858000"/>
              <a:gd name="connsiteX135" fmla="*/ 1310106 w 7467600"/>
              <a:gd name="connsiteY135" fmla="*/ 3943217 h 6858000"/>
              <a:gd name="connsiteX136" fmla="*/ 854994 w 7467600"/>
              <a:gd name="connsiteY136" fmla="*/ 4399136 h 6858000"/>
              <a:gd name="connsiteX137" fmla="*/ 742462 w 7467600"/>
              <a:gd name="connsiteY137" fmla="*/ 4594648 h 6858000"/>
              <a:gd name="connsiteX138" fmla="*/ 820602 w 7467600"/>
              <a:gd name="connsiteY138" fmla="*/ 4485915 h 6858000"/>
              <a:gd name="connsiteX139" fmla="*/ 878295 w 7467600"/>
              <a:gd name="connsiteY139" fmla="*/ 4403594 h 6858000"/>
              <a:gd name="connsiteX140" fmla="*/ 1240607 w 7467600"/>
              <a:gd name="connsiteY140" fmla="*/ 4010401 h 6858000"/>
              <a:gd name="connsiteX141" fmla="*/ 1310106 w 7467600"/>
              <a:gd name="connsiteY141" fmla="*/ 3943217 h 6858000"/>
              <a:gd name="connsiteX142" fmla="*/ 1423113 w 7467600"/>
              <a:gd name="connsiteY142" fmla="*/ 3874565 h 6858000"/>
              <a:gd name="connsiteX143" fmla="*/ 1260565 w 7467600"/>
              <a:gd name="connsiteY143" fmla="*/ 4031982 h 6858000"/>
              <a:gd name="connsiteX144" fmla="*/ 901900 w 7467600"/>
              <a:gd name="connsiteY144" fmla="*/ 4421236 h 6858000"/>
              <a:gd name="connsiteX145" fmla="*/ 845044 w 7467600"/>
              <a:gd name="connsiteY145" fmla="*/ 4502436 h 6858000"/>
              <a:gd name="connsiteX146" fmla="*/ 685926 w 7467600"/>
              <a:gd name="connsiteY146" fmla="*/ 4703069 h 6858000"/>
              <a:gd name="connsiteX147" fmla="*/ 684248 w 7467600"/>
              <a:gd name="connsiteY147" fmla="*/ 4706721 h 6858000"/>
              <a:gd name="connsiteX148" fmla="*/ 1423113 w 7467600"/>
              <a:gd name="connsiteY148" fmla="*/ 3874565 h 6858000"/>
              <a:gd name="connsiteX149" fmla="*/ 3316479 w 7467600"/>
              <a:gd name="connsiteY149" fmla="*/ 3872136 h 6858000"/>
              <a:gd name="connsiteX150" fmla="*/ 3546806 w 7467600"/>
              <a:gd name="connsiteY150" fmla="*/ 4356139 h 6858000"/>
              <a:gd name="connsiteX151" fmla="*/ 3364433 w 7467600"/>
              <a:gd name="connsiteY151" fmla="*/ 3953121 h 6858000"/>
              <a:gd name="connsiteX152" fmla="*/ 3316479 w 7467600"/>
              <a:gd name="connsiteY152" fmla="*/ 3872136 h 6858000"/>
              <a:gd name="connsiteX153" fmla="*/ 3291335 w 7467600"/>
              <a:gd name="connsiteY153" fmla="*/ 3767420 h 6858000"/>
              <a:gd name="connsiteX154" fmla="*/ 3390805 w 7467600"/>
              <a:gd name="connsiteY154" fmla="*/ 3937163 h 6858000"/>
              <a:gd name="connsiteX155" fmla="*/ 3579062 w 7467600"/>
              <a:gd name="connsiteY155" fmla="*/ 4359040 h 6858000"/>
              <a:gd name="connsiteX156" fmla="*/ 3467355 w 7467600"/>
              <a:gd name="connsiteY156" fmla="*/ 3988130 h 6858000"/>
              <a:gd name="connsiteX157" fmla="*/ 3310753 w 7467600"/>
              <a:gd name="connsiteY157" fmla="*/ 3787140 h 6858000"/>
              <a:gd name="connsiteX158" fmla="*/ 3291335 w 7467600"/>
              <a:gd name="connsiteY158" fmla="*/ 3767420 h 6858000"/>
              <a:gd name="connsiteX159" fmla="*/ 1635889 w 7467600"/>
              <a:gd name="connsiteY159" fmla="*/ 3709494 h 6858000"/>
              <a:gd name="connsiteX160" fmla="*/ 1634800 w 7467600"/>
              <a:gd name="connsiteY160" fmla="*/ 3731111 h 6858000"/>
              <a:gd name="connsiteX161" fmla="*/ 1635889 w 7467600"/>
              <a:gd name="connsiteY161" fmla="*/ 3709494 h 6858000"/>
              <a:gd name="connsiteX162" fmla="*/ 1510397 w 7467600"/>
              <a:gd name="connsiteY162" fmla="*/ 3684705 h 6858000"/>
              <a:gd name="connsiteX163" fmla="*/ 1146550 w 7467600"/>
              <a:gd name="connsiteY163" fmla="*/ 3802012 h 6858000"/>
              <a:gd name="connsiteX164" fmla="*/ 698834 w 7467600"/>
              <a:gd name="connsiteY164" fmla="*/ 3952272 h 6858000"/>
              <a:gd name="connsiteX165" fmla="*/ 34256 w 7467600"/>
              <a:gd name="connsiteY165" fmla="*/ 4347603 h 6858000"/>
              <a:gd name="connsiteX166" fmla="*/ 527241 w 7467600"/>
              <a:gd name="connsiteY166" fmla="*/ 4065078 h 6858000"/>
              <a:gd name="connsiteX167" fmla="*/ 1510397 w 7467600"/>
              <a:gd name="connsiteY167" fmla="*/ 3684705 h 6858000"/>
              <a:gd name="connsiteX168" fmla="*/ 1313114 w 7467600"/>
              <a:gd name="connsiteY168" fmla="*/ 3655216 h 6858000"/>
              <a:gd name="connsiteX169" fmla="*/ 1109304 w 7467600"/>
              <a:gd name="connsiteY169" fmla="*/ 3669030 h 6858000"/>
              <a:gd name="connsiteX170" fmla="*/ 8129 w 7467600"/>
              <a:gd name="connsiteY170" fmla="*/ 4330519 h 6858000"/>
              <a:gd name="connsiteX171" fmla="*/ 687572 w 7467600"/>
              <a:gd name="connsiteY171" fmla="*/ 3925629 h 6858000"/>
              <a:gd name="connsiteX172" fmla="*/ 1138365 w 7467600"/>
              <a:gd name="connsiteY172" fmla="*/ 3774515 h 6858000"/>
              <a:gd name="connsiteX173" fmla="*/ 1505579 w 7467600"/>
              <a:gd name="connsiteY173" fmla="*/ 3655526 h 6858000"/>
              <a:gd name="connsiteX174" fmla="*/ 1313114 w 7467600"/>
              <a:gd name="connsiteY174" fmla="*/ 3655216 h 6858000"/>
              <a:gd name="connsiteX175" fmla="*/ 3655073 w 7467600"/>
              <a:gd name="connsiteY175" fmla="*/ 3650884 h 6858000"/>
              <a:gd name="connsiteX176" fmla="*/ 3989938 w 7467600"/>
              <a:gd name="connsiteY176" fmla="*/ 3991685 h 6858000"/>
              <a:gd name="connsiteX177" fmla="*/ 4393907 w 7467600"/>
              <a:gd name="connsiteY177" fmla="*/ 4261258 h 6858000"/>
              <a:gd name="connsiteX178" fmla="*/ 4648051 w 7467600"/>
              <a:gd name="connsiteY178" fmla="*/ 4374051 h 6858000"/>
              <a:gd name="connsiteX179" fmla="*/ 4383389 w 7467600"/>
              <a:gd name="connsiteY179" fmla="*/ 4184369 h 6858000"/>
              <a:gd name="connsiteX180" fmla="*/ 4165508 w 7467600"/>
              <a:gd name="connsiteY180" fmla="*/ 4035196 h 6858000"/>
              <a:gd name="connsiteX181" fmla="*/ 4068162 w 7467600"/>
              <a:gd name="connsiteY181" fmla="*/ 3953394 h 6858000"/>
              <a:gd name="connsiteX182" fmla="*/ 3981416 w 7467600"/>
              <a:gd name="connsiteY182" fmla="*/ 3880482 h 6858000"/>
              <a:gd name="connsiteX183" fmla="*/ 3800147 w 7467600"/>
              <a:gd name="connsiteY183" fmla="*/ 3749872 h 6858000"/>
              <a:gd name="connsiteX184" fmla="*/ 3655073 w 7467600"/>
              <a:gd name="connsiteY184" fmla="*/ 3650884 h 6858000"/>
              <a:gd name="connsiteX185" fmla="*/ 3670252 w 7467600"/>
              <a:gd name="connsiteY185" fmla="*/ 3622798 h 6858000"/>
              <a:gd name="connsiteX186" fmla="*/ 3817258 w 7467600"/>
              <a:gd name="connsiteY186" fmla="*/ 3723577 h 6858000"/>
              <a:gd name="connsiteX187" fmla="*/ 4000461 w 7467600"/>
              <a:gd name="connsiteY187" fmla="*/ 3855966 h 6858000"/>
              <a:gd name="connsiteX188" fmla="*/ 4088180 w 7467600"/>
              <a:gd name="connsiteY188" fmla="*/ 3929774 h 6858000"/>
              <a:gd name="connsiteX189" fmla="*/ 4184555 w 7467600"/>
              <a:gd name="connsiteY189" fmla="*/ 4010683 h 6858000"/>
              <a:gd name="connsiteX190" fmla="*/ 4399563 w 7467600"/>
              <a:gd name="connsiteY190" fmla="*/ 4158106 h 6858000"/>
              <a:gd name="connsiteX191" fmla="*/ 4684469 w 7467600"/>
              <a:gd name="connsiteY191" fmla="*/ 4364680 h 6858000"/>
              <a:gd name="connsiteX192" fmla="*/ 4690271 w 7467600"/>
              <a:gd name="connsiteY192" fmla="*/ 4370034 h 6858000"/>
              <a:gd name="connsiteX193" fmla="*/ 4136093 w 7467600"/>
              <a:gd name="connsiteY193" fmla="*/ 3858466 h 6858000"/>
              <a:gd name="connsiteX194" fmla="*/ 3670252 w 7467600"/>
              <a:gd name="connsiteY194" fmla="*/ 3622798 h 6858000"/>
              <a:gd name="connsiteX195" fmla="*/ 4440129 w 7467600"/>
              <a:gd name="connsiteY195" fmla="*/ 3448571 h 6858000"/>
              <a:gd name="connsiteX196" fmla="*/ 4856525 w 7467600"/>
              <a:gd name="connsiteY196" fmla="*/ 3915351 h 6858000"/>
              <a:gd name="connsiteX197" fmla="*/ 5059055 w 7467600"/>
              <a:gd name="connsiteY197" fmla="*/ 4108918 h 6858000"/>
              <a:gd name="connsiteX198" fmla="*/ 5290070 w 7467600"/>
              <a:gd name="connsiteY198" fmla="*/ 4263619 h 6858000"/>
              <a:gd name="connsiteX199" fmla="*/ 4834991 w 7467600"/>
              <a:gd name="connsiteY199" fmla="*/ 3830985 h 6858000"/>
              <a:gd name="connsiteX200" fmla="*/ 4440129 w 7467600"/>
              <a:gd name="connsiteY200" fmla="*/ 3448571 h 6858000"/>
              <a:gd name="connsiteX201" fmla="*/ 4441737 w 7467600"/>
              <a:gd name="connsiteY201" fmla="*/ 3399734 h 6858000"/>
              <a:gd name="connsiteX202" fmla="*/ 4431236 w 7467600"/>
              <a:gd name="connsiteY202" fmla="*/ 3400954 h 6858000"/>
              <a:gd name="connsiteX203" fmla="*/ 4557150 w 7467600"/>
              <a:gd name="connsiteY203" fmla="*/ 3510023 h 6858000"/>
              <a:gd name="connsiteX204" fmla="*/ 4856936 w 7467600"/>
              <a:gd name="connsiteY204" fmla="*/ 3809146 h 6858000"/>
              <a:gd name="connsiteX205" fmla="*/ 5111996 w 7467600"/>
              <a:gd name="connsiteY205" fmla="*/ 4065759 h 6858000"/>
              <a:gd name="connsiteX206" fmla="*/ 5388878 w 7467600"/>
              <a:gd name="connsiteY206" fmla="*/ 4300185 h 6858000"/>
              <a:gd name="connsiteX207" fmla="*/ 5425556 w 7467600"/>
              <a:gd name="connsiteY207" fmla="*/ 4308967 h 6858000"/>
              <a:gd name="connsiteX208" fmla="*/ 4943646 w 7467600"/>
              <a:gd name="connsiteY208" fmla="*/ 3822916 h 6858000"/>
              <a:gd name="connsiteX209" fmla="*/ 4594837 w 7467600"/>
              <a:gd name="connsiteY209" fmla="*/ 3532274 h 6858000"/>
              <a:gd name="connsiteX210" fmla="*/ 4441737 w 7467600"/>
              <a:gd name="connsiteY210" fmla="*/ 3399734 h 6858000"/>
              <a:gd name="connsiteX211" fmla="*/ 5425834 w 7467600"/>
              <a:gd name="connsiteY211" fmla="*/ 3162785 h 6858000"/>
              <a:gd name="connsiteX212" fmla="*/ 5401644 w 7467600"/>
              <a:gd name="connsiteY212" fmla="*/ 3617847 h 6858000"/>
              <a:gd name="connsiteX213" fmla="*/ 5467256 w 7467600"/>
              <a:gd name="connsiteY213" fmla="*/ 4175494 h 6858000"/>
              <a:gd name="connsiteX214" fmla="*/ 5448069 w 7467600"/>
              <a:gd name="connsiteY214" fmla="*/ 3567554 h 6858000"/>
              <a:gd name="connsiteX215" fmla="*/ 5425834 w 7467600"/>
              <a:gd name="connsiteY215" fmla="*/ 3162785 h 6858000"/>
              <a:gd name="connsiteX216" fmla="*/ 1318687 w 7467600"/>
              <a:gd name="connsiteY216" fmla="*/ 3113840 h 6858000"/>
              <a:gd name="connsiteX217" fmla="*/ 1066793 w 7467600"/>
              <a:gd name="connsiteY217" fmla="*/ 3212171 h 6858000"/>
              <a:gd name="connsiteX218" fmla="*/ 993319 w 7467600"/>
              <a:gd name="connsiteY218" fmla="*/ 3247648 h 6858000"/>
              <a:gd name="connsiteX219" fmla="*/ 853081 w 7467600"/>
              <a:gd name="connsiteY219" fmla="*/ 3312410 h 6858000"/>
              <a:gd name="connsiteX220" fmla="*/ 805957 w 7467600"/>
              <a:gd name="connsiteY220" fmla="*/ 3330443 h 6858000"/>
              <a:gd name="connsiteX221" fmla="*/ 1318687 w 7467600"/>
              <a:gd name="connsiteY221" fmla="*/ 3113840 h 6858000"/>
              <a:gd name="connsiteX222" fmla="*/ 5453702 w 7467600"/>
              <a:gd name="connsiteY222" fmla="*/ 3090882 h 6858000"/>
              <a:gd name="connsiteX223" fmla="*/ 5480135 w 7467600"/>
              <a:gd name="connsiteY223" fmla="*/ 3565802 h 6858000"/>
              <a:gd name="connsiteX224" fmla="*/ 5499023 w 7467600"/>
              <a:gd name="connsiteY224" fmla="*/ 4166310 h 6858000"/>
              <a:gd name="connsiteX225" fmla="*/ 5547022 w 7467600"/>
              <a:gd name="connsiteY225" fmla="*/ 3607838 h 6858000"/>
              <a:gd name="connsiteX226" fmla="*/ 5515964 w 7467600"/>
              <a:gd name="connsiteY226" fmla="*/ 3378541 h 6858000"/>
              <a:gd name="connsiteX227" fmla="*/ 5453702 w 7467600"/>
              <a:gd name="connsiteY227" fmla="*/ 3090882 h 6858000"/>
              <a:gd name="connsiteX228" fmla="*/ 1238695 w 7467600"/>
              <a:gd name="connsiteY228" fmla="*/ 3076820 h 6858000"/>
              <a:gd name="connsiteX229" fmla="*/ 716371 w 7467600"/>
              <a:gd name="connsiteY229" fmla="*/ 3293249 h 6858000"/>
              <a:gd name="connsiteX230" fmla="*/ 579522 w 7467600"/>
              <a:gd name="connsiteY230" fmla="*/ 3371759 h 6858000"/>
              <a:gd name="connsiteX231" fmla="*/ 600288 w 7467600"/>
              <a:gd name="connsiteY231" fmla="*/ 3365555 h 6858000"/>
              <a:gd name="connsiteX232" fmla="*/ 840692 w 7467600"/>
              <a:gd name="connsiteY232" fmla="*/ 3284921 h 6858000"/>
              <a:gd name="connsiteX233" fmla="*/ 979248 w 7467600"/>
              <a:gd name="connsiteY233" fmla="*/ 3221003 h 6858000"/>
              <a:gd name="connsiteX234" fmla="*/ 1053282 w 7467600"/>
              <a:gd name="connsiteY234" fmla="*/ 3185247 h 6858000"/>
              <a:gd name="connsiteX235" fmla="*/ 1320603 w 7467600"/>
              <a:gd name="connsiteY235" fmla="*/ 3081281 h 6858000"/>
              <a:gd name="connsiteX236" fmla="*/ 1238695 w 7467600"/>
              <a:gd name="connsiteY236" fmla="*/ 3076820 h 6858000"/>
              <a:gd name="connsiteX237" fmla="*/ 5425627 w 7467600"/>
              <a:gd name="connsiteY237" fmla="*/ 2954192 h 6858000"/>
              <a:gd name="connsiteX238" fmla="*/ 5470770 w 7467600"/>
              <a:gd name="connsiteY238" fmla="*/ 3005435 h 6858000"/>
              <a:gd name="connsiteX239" fmla="*/ 5519779 w 7467600"/>
              <a:gd name="connsiteY239" fmla="*/ 4359223 h 6858000"/>
              <a:gd name="connsiteX240" fmla="*/ 5520293 w 7467600"/>
              <a:gd name="connsiteY240" fmla="*/ 4360602 h 6858000"/>
              <a:gd name="connsiteX241" fmla="*/ 5767221 w 7467600"/>
              <a:gd name="connsiteY241" fmla="*/ 4665564 h 6858000"/>
              <a:gd name="connsiteX242" fmla="*/ 6937169 w 7467600"/>
              <a:gd name="connsiteY242" fmla="*/ 4815941 h 6858000"/>
              <a:gd name="connsiteX243" fmla="*/ 6953922 w 7467600"/>
              <a:gd name="connsiteY243" fmla="*/ 4890068 h 6858000"/>
              <a:gd name="connsiteX244" fmla="*/ 6071359 w 7467600"/>
              <a:gd name="connsiteY244" fmla="*/ 4770770 h 6858000"/>
              <a:gd name="connsiteX245" fmla="*/ 6038839 w 7467600"/>
              <a:gd name="connsiteY245" fmla="*/ 4764474 h 6858000"/>
              <a:gd name="connsiteX246" fmla="*/ 6038706 w 7467600"/>
              <a:gd name="connsiteY246" fmla="*/ 4763847 h 6858000"/>
              <a:gd name="connsiteX247" fmla="*/ 6037784 w 7467600"/>
              <a:gd name="connsiteY247" fmla="*/ 4764270 h 6858000"/>
              <a:gd name="connsiteX248" fmla="*/ 6038839 w 7467600"/>
              <a:gd name="connsiteY248" fmla="*/ 4764474 h 6858000"/>
              <a:gd name="connsiteX249" fmla="*/ 6040338 w 7467600"/>
              <a:gd name="connsiteY249" fmla="*/ 4771418 h 6858000"/>
              <a:gd name="connsiteX250" fmla="*/ 6024488 w 7467600"/>
              <a:gd name="connsiteY250" fmla="*/ 4809903 h 6858000"/>
              <a:gd name="connsiteX251" fmla="*/ 5599771 w 7467600"/>
              <a:gd name="connsiteY251" fmla="*/ 5509652 h 6858000"/>
              <a:gd name="connsiteX252" fmla="*/ 5548843 w 7467600"/>
              <a:gd name="connsiteY252" fmla="*/ 5563845 h 6858000"/>
              <a:gd name="connsiteX253" fmla="*/ 5940952 w 7467600"/>
              <a:gd name="connsiteY253" fmla="*/ 6250028 h 6858000"/>
              <a:gd name="connsiteX254" fmla="*/ 6043441 w 7467600"/>
              <a:gd name="connsiteY254" fmla="*/ 6665847 h 6858000"/>
              <a:gd name="connsiteX255" fmla="*/ 6093432 w 7467600"/>
              <a:gd name="connsiteY255" fmla="*/ 6858000 h 6858000"/>
              <a:gd name="connsiteX256" fmla="*/ 6034344 w 7467600"/>
              <a:gd name="connsiteY256" fmla="*/ 6858000 h 6858000"/>
              <a:gd name="connsiteX257" fmla="*/ 6026679 w 7467600"/>
              <a:gd name="connsiteY257" fmla="*/ 6836959 h 6858000"/>
              <a:gd name="connsiteX258" fmla="*/ 5800441 w 7467600"/>
              <a:gd name="connsiteY258" fmla="*/ 6335286 h 6858000"/>
              <a:gd name="connsiteX259" fmla="*/ 5526562 w 7467600"/>
              <a:gd name="connsiteY259" fmla="*/ 5705388 h 6858000"/>
              <a:gd name="connsiteX260" fmla="*/ 5519640 w 7467600"/>
              <a:gd name="connsiteY260" fmla="*/ 5683774 h 6858000"/>
              <a:gd name="connsiteX261" fmla="*/ 5844559 w 7467600"/>
              <a:gd name="connsiteY261" fmla="*/ 6553349 h 6858000"/>
              <a:gd name="connsiteX262" fmla="*/ 5975994 w 7467600"/>
              <a:gd name="connsiteY262" fmla="*/ 6858000 h 6858000"/>
              <a:gd name="connsiteX263" fmla="*/ 5898547 w 7467600"/>
              <a:gd name="connsiteY263" fmla="*/ 6858000 h 6858000"/>
              <a:gd name="connsiteX264" fmla="*/ 5682041 w 7467600"/>
              <a:gd name="connsiteY264" fmla="*/ 6355860 h 6858000"/>
              <a:gd name="connsiteX265" fmla="*/ 5461758 w 7467600"/>
              <a:gd name="connsiteY265" fmla="*/ 5820220 h 6858000"/>
              <a:gd name="connsiteX266" fmla="*/ 5237282 w 7467600"/>
              <a:gd name="connsiteY266" fmla="*/ 6579086 h 6858000"/>
              <a:gd name="connsiteX267" fmla="*/ 5115009 w 7467600"/>
              <a:gd name="connsiteY267" fmla="*/ 6858000 h 6858000"/>
              <a:gd name="connsiteX268" fmla="*/ 5028074 w 7467600"/>
              <a:gd name="connsiteY268" fmla="*/ 6858000 h 6858000"/>
              <a:gd name="connsiteX269" fmla="*/ 5079508 w 7467600"/>
              <a:gd name="connsiteY269" fmla="*/ 6749074 h 6858000"/>
              <a:gd name="connsiteX270" fmla="*/ 5371846 w 7467600"/>
              <a:gd name="connsiteY270" fmla="*/ 5924413 h 6858000"/>
              <a:gd name="connsiteX271" fmla="*/ 5270512 w 7467600"/>
              <a:gd name="connsiteY271" fmla="*/ 6138975 h 6858000"/>
              <a:gd name="connsiteX272" fmla="*/ 5062409 w 7467600"/>
              <a:gd name="connsiteY272" fmla="*/ 6653544 h 6858000"/>
              <a:gd name="connsiteX273" fmla="*/ 5036628 w 7467600"/>
              <a:gd name="connsiteY273" fmla="*/ 6754247 h 6858000"/>
              <a:gd name="connsiteX274" fmla="*/ 5009112 w 7467600"/>
              <a:gd name="connsiteY274" fmla="*/ 6858000 h 6858000"/>
              <a:gd name="connsiteX275" fmla="*/ 4976679 w 7467600"/>
              <a:gd name="connsiteY275" fmla="*/ 6858000 h 6858000"/>
              <a:gd name="connsiteX276" fmla="*/ 5006537 w 7467600"/>
              <a:gd name="connsiteY276" fmla="*/ 6747068 h 6858000"/>
              <a:gd name="connsiteX277" fmla="*/ 5032723 w 7467600"/>
              <a:gd name="connsiteY277" fmla="*/ 6644957 h 6858000"/>
              <a:gd name="connsiteX278" fmla="*/ 5242949 w 7467600"/>
              <a:gd name="connsiteY278" fmla="*/ 6125175 h 6858000"/>
              <a:gd name="connsiteX279" fmla="*/ 5286321 w 7467600"/>
              <a:gd name="connsiteY279" fmla="*/ 6033555 h 6858000"/>
              <a:gd name="connsiteX280" fmla="*/ 5008210 w 7467600"/>
              <a:gd name="connsiteY280" fmla="*/ 6649194 h 6858000"/>
              <a:gd name="connsiteX281" fmla="*/ 4986321 w 7467600"/>
              <a:gd name="connsiteY281" fmla="*/ 6765687 h 6858000"/>
              <a:gd name="connsiteX282" fmla="*/ 4973474 w 7467600"/>
              <a:gd name="connsiteY282" fmla="*/ 6858000 h 6858000"/>
              <a:gd name="connsiteX283" fmla="*/ 4907178 w 7467600"/>
              <a:gd name="connsiteY283" fmla="*/ 6858000 h 6858000"/>
              <a:gd name="connsiteX284" fmla="*/ 4910810 w 7467600"/>
              <a:gd name="connsiteY284" fmla="*/ 6829660 h 6858000"/>
              <a:gd name="connsiteX285" fmla="*/ 4987461 w 7467600"/>
              <a:gd name="connsiteY285" fmla="*/ 6432994 h 6858000"/>
              <a:gd name="connsiteX286" fmla="*/ 5179262 w 7467600"/>
              <a:gd name="connsiteY286" fmla="*/ 6035044 h 6858000"/>
              <a:gd name="connsiteX287" fmla="*/ 4689678 w 7467600"/>
              <a:gd name="connsiteY287" fmla="*/ 6440241 h 6858000"/>
              <a:gd name="connsiteX288" fmla="*/ 4477543 w 7467600"/>
              <a:gd name="connsiteY288" fmla="*/ 6674836 h 6858000"/>
              <a:gd name="connsiteX289" fmla="*/ 4329957 w 7467600"/>
              <a:gd name="connsiteY289" fmla="*/ 6858000 h 6858000"/>
              <a:gd name="connsiteX290" fmla="*/ 4218595 w 7467600"/>
              <a:gd name="connsiteY290" fmla="*/ 6858000 h 6858000"/>
              <a:gd name="connsiteX291" fmla="*/ 4368888 w 7467600"/>
              <a:gd name="connsiteY291" fmla="*/ 6668412 h 6858000"/>
              <a:gd name="connsiteX292" fmla="*/ 4563091 w 7467600"/>
              <a:gd name="connsiteY292" fmla="*/ 6442508 h 6858000"/>
              <a:gd name="connsiteX293" fmla="*/ 5387324 w 7467600"/>
              <a:gd name="connsiteY293" fmla="*/ 5705830 h 6858000"/>
              <a:gd name="connsiteX294" fmla="*/ 5073620 w 7467600"/>
              <a:gd name="connsiteY294" fmla="*/ 5955437 h 6858000"/>
              <a:gd name="connsiteX295" fmla="*/ 4689789 w 7467600"/>
              <a:gd name="connsiteY295" fmla="*/ 6268382 h 6858000"/>
              <a:gd name="connsiteX296" fmla="*/ 4418722 w 7467600"/>
              <a:gd name="connsiteY296" fmla="*/ 6570886 h 6858000"/>
              <a:gd name="connsiteX297" fmla="*/ 4214944 w 7467600"/>
              <a:gd name="connsiteY297" fmla="*/ 6858000 h 6858000"/>
              <a:gd name="connsiteX298" fmla="*/ 4177898 w 7467600"/>
              <a:gd name="connsiteY298" fmla="*/ 6858000 h 6858000"/>
              <a:gd name="connsiteX299" fmla="*/ 4391597 w 7467600"/>
              <a:gd name="connsiteY299" fmla="*/ 6556370 h 6858000"/>
              <a:gd name="connsiteX300" fmla="*/ 4668889 w 7467600"/>
              <a:gd name="connsiteY300" fmla="*/ 6246399 h 6858000"/>
              <a:gd name="connsiteX301" fmla="*/ 5055427 w 7467600"/>
              <a:gd name="connsiteY301" fmla="*/ 5931476 h 6858000"/>
              <a:gd name="connsiteX302" fmla="*/ 5371814 w 7467600"/>
              <a:gd name="connsiteY302" fmla="*/ 5678975 h 6858000"/>
              <a:gd name="connsiteX303" fmla="*/ 4987918 w 7467600"/>
              <a:gd name="connsiteY303" fmla="*/ 5838701 h 6858000"/>
              <a:gd name="connsiteX304" fmla="*/ 4317146 w 7467600"/>
              <a:gd name="connsiteY304" fmla="*/ 6587716 h 6858000"/>
              <a:gd name="connsiteX305" fmla="*/ 4171627 w 7467600"/>
              <a:gd name="connsiteY305" fmla="*/ 6858000 h 6858000"/>
              <a:gd name="connsiteX306" fmla="*/ 4081585 w 7467600"/>
              <a:gd name="connsiteY306" fmla="*/ 6858000 h 6858000"/>
              <a:gd name="connsiteX307" fmla="*/ 4238603 w 7467600"/>
              <a:gd name="connsiteY307" fmla="*/ 6559341 h 6858000"/>
              <a:gd name="connsiteX308" fmla="*/ 4778333 w 7467600"/>
              <a:gd name="connsiteY308" fmla="*/ 5873626 h 6858000"/>
              <a:gd name="connsiteX309" fmla="*/ 5414185 w 7467600"/>
              <a:gd name="connsiteY309" fmla="*/ 5573882 h 6858000"/>
              <a:gd name="connsiteX310" fmla="*/ 5959648 w 7467600"/>
              <a:gd name="connsiteY310" fmla="*/ 4760797 h 6858000"/>
              <a:gd name="connsiteX311" fmla="*/ 5355019 w 7467600"/>
              <a:gd name="connsiteY311" fmla="*/ 4734672 h 6858000"/>
              <a:gd name="connsiteX312" fmla="*/ 5083565 w 7467600"/>
              <a:gd name="connsiteY312" fmla="*/ 5179121 h 6858000"/>
              <a:gd name="connsiteX313" fmla="*/ 4713577 w 7467600"/>
              <a:gd name="connsiteY313" fmla="*/ 5616803 h 6858000"/>
              <a:gd name="connsiteX314" fmla="*/ 3989559 w 7467600"/>
              <a:gd name="connsiteY314" fmla="*/ 6145945 h 6858000"/>
              <a:gd name="connsiteX315" fmla="*/ 3939824 w 7467600"/>
              <a:gd name="connsiteY315" fmla="*/ 6066900 h 6858000"/>
              <a:gd name="connsiteX316" fmla="*/ 4584537 w 7467600"/>
              <a:gd name="connsiteY316" fmla="*/ 5324826 h 6858000"/>
              <a:gd name="connsiteX317" fmla="*/ 5037105 w 7467600"/>
              <a:gd name="connsiteY317" fmla="*/ 5088765 h 6858000"/>
              <a:gd name="connsiteX318" fmla="*/ 5039930 w 7467600"/>
              <a:gd name="connsiteY318" fmla="*/ 5089585 h 6858000"/>
              <a:gd name="connsiteX319" fmla="*/ 5263764 w 7467600"/>
              <a:gd name="connsiteY319" fmla="*/ 4735525 h 6858000"/>
              <a:gd name="connsiteX320" fmla="*/ 4086300 w 7467600"/>
              <a:gd name="connsiteY320" fmla="*/ 4884599 h 6858000"/>
              <a:gd name="connsiteX321" fmla="*/ 4085485 w 7467600"/>
              <a:gd name="connsiteY321" fmla="*/ 4899070 h 6858000"/>
              <a:gd name="connsiteX322" fmla="*/ 3871915 w 7467600"/>
              <a:gd name="connsiteY322" fmla="*/ 5253645 h 6858000"/>
              <a:gd name="connsiteX323" fmla="*/ 3799374 w 7467600"/>
              <a:gd name="connsiteY323" fmla="*/ 5466127 h 6858000"/>
              <a:gd name="connsiteX324" fmla="*/ 3498850 w 7467600"/>
              <a:gd name="connsiteY324" fmla="*/ 6661888 h 6858000"/>
              <a:gd name="connsiteX325" fmla="*/ 3399216 w 7467600"/>
              <a:gd name="connsiteY325" fmla="*/ 6858000 h 6858000"/>
              <a:gd name="connsiteX326" fmla="*/ 3303688 w 7467600"/>
              <a:gd name="connsiteY326" fmla="*/ 6858000 h 6858000"/>
              <a:gd name="connsiteX327" fmla="*/ 3391774 w 7467600"/>
              <a:gd name="connsiteY327" fmla="*/ 6697181 h 6858000"/>
              <a:gd name="connsiteX328" fmla="*/ 3735540 w 7467600"/>
              <a:gd name="connsiteY328" fmla="*/ 5546923 h 6858000"/>
              <a:gd name="connsiteX329" fmla="*/ 3729438 w 7467600"/>
              <a:gd name="connsiteY329" fmla="*/ 5569058 h 6858000"/>
              <a:gd name="connsiteX330" fmla="*/ 3707782 w 7467600"/>
              <a:gd name="connsiteY330" fmla="*/ 5644908 h 6858000"/>
              <a:gd name="connsiteX331" fmla="*/ 3583827 w 7467600"/>
              <a:gd name="connsiteY331" fmla="*/ 6039215 h 6858000"/>
              <a:gd name="connsiteX332" fmla="*/ 3547861 w 7467600"/>
              <a:gd name="connsiteY332" fmla="*/ 6129609 h 6858000"/>
              <a:gd name="connsiteX333" fmla="*/ 3490905 w 7467600"/>
              <a:gd name="connsiteY333" fmla="*/ 6277660 h 6858000"/>
              <a:gd name="connsiteX334" fmla="*/ 3455859 w 7467600"/>
              <a:gd name="connsiteY334" fmla="*/ 6391301 h 6858000"/>
              <a:gd name="connsiteX335" fmla="*/ 3429112 w 7467600"/>
              <a:gd name="connsiteY335" fmla="*/ 6479469 h 6858000"/>
              <a:gd name="connsiteX336" fmla="*/ 3304862 w 7467600"/>
              <a:gd name="connsiteY336" fmla="*/ 6796476 h 6858000"/>
              <a:gd name="connsiteX337" fmla="*/ 3276071 w 7467600"/>
              <a:gd name="connsiteY337" fmla="*/ 6858000 h 6858000"/>
              <a:gd name="connsiteX338" fmla="*/ 3240805 w 7467600"/>
              <a:gd name="connsiteY338" fmla="*/ 6858000 h 6858000"/>
              <a:gd name="connsiteX339" fmla="*/ 3275917 w 7467600"/>
              <a:gd name="connsiteY339" fmla="*/ 6783192 h 6858000"/>
              <a:gd name="connsiteX340" fmla="*/ 3399358 w 7467600"/>
              <a:gd name="connsiteY340" fmla="*/ 6469011 h 6858000"/>
              <a:gd name="connsiteX341" fmla="*/ 3425650 w 7467600"/>
              <a:gd name="connsiteY341" fmla="*/ 6381333 h 6858000"/>
              <a:gd name="connsiteX342" fmla="*/ 3460661 w 7467600"/>
              <a:gd name="connsiteY342" fmla="*/ 6266763 h 6858000"/>
              <a:gd name="connsiteX343" fmla="*/ 3518021 w 7467600"/>
              <a:gd name="connsiteY343" fmla="*/ 6117298 h 6858000"/>
              <a:gd name="connsiteX344" fmla="*/ 3554035 w 7467600"/>
              <a:gd name="connsiteY344" fmla="*/ 6027832 h 6858000"/>
              <a:gd name="connsiteX345" fmla="*/ 3677174 w 7467600"/>
              <a:gd name="connsiteY345" fmla="*/ 5636351 h 6858000"/>
              <a:gd name="connsiteX346" fmla="*/ 3698819 w 7467600"/>
              <a:gd name="connsiteY346" fmla="*/ 5560503 h 6858000"/>
              <a:gd name="connsiteX347" fmla="*/ 3702094 w 7467600"/>
              <a:gd name="connsiteY347" fmla="*/ 5549194 h 6858000"/>
              <a:gd name="connsiteX348" fmla="*/ 3398355 w 7467600"/>
              <a:gd name="connsiteY348" fmla="*/ 6094603 h 6858000"/>
              <a:gd name="connsiteX349" fmla="*/ 3193941 w 7467600"/>
              <a:gd name="connsiteY349" fmla="*/ 6798775 h 6858000"/>
              <a:gd name="connsiteX350" fmla="*/ 3184140 w 7467600"/>
              <a:gd name="connsiteY350" fmla="*/ 6858000 h 6858000"/>
              <a:gd name="connsiteX351" fmla="*/ 3099978 w 7467600"/>
              <a:gd name="connsiteY351" fmla="*/ 6858000 h 6858000"/>
              <a:gd name="connsiteX352" fmla="*/ 3101556 w 7467600"/>
              <a:gd name="connsiteY352" fmla="*/ 6843337 h 6858000"/>
              <a:gd name="connsiteX353" fmla="*/ 3370162 w 7467600"/>
              <a:gd name="connsiteY353" fmla="*/ 5785550 h 6858000"/>
              <a:gd name="connsiteX354" fmla="*/ 3746477 w 7467600"/>
              <a:gd name="connsiteY354" fmla="*/ 5377889 h 6858000"/>
              <a:gd name="connsiteX355" fmla="*/ 3863399 w 7467600"/>
              <a:gd name="connsiteY355" fmla="*/ 5087257 h 6858000"/>
              <a:gd name="connsiteX356" fmla="*/ 3968712 w 7467600"/>
              <a:gd name="connsiteY356" fmla="*/ 4913989 h 6858000"/>
              <a:gd name="connsiteX357" fmla="*/ 2792390 w 7467600"/>
              <a:gd name="connsiteY357" fmla="*/ 5382974 h 6858000"/>
              <a:gd name="connsiteX358" fmla="*/ 2714982 w 7467600"/>
              <a:gd name="connsiteY358" fmla="*/ 5427051 h 6858000"/>
              <a:gd name="connsiteX359" fmla="*/ 2813361 w 7467600"/>
              <a:gd name="connsiteY359" fmla="*/ 6023912 h 6858000"/>
              <a:gd name="connsiteX360" fmla="*/ 2688430 w 7467600"/>
              <a:gd name="connsiteY360" fmla="*/ 6801564 h 6858000"/>
              <a:gd name="connsiteX361" fmla="*/ 2629626 w 7467600"/>
              <a:gd name="connsiteY361" fmla="*/ 6763394 h 6858000"/>
              <a:gd name="connsiteX362" fmla="*/ 2565328 w 7467600"/>
              <a:gd name="connsiteY362" fmla="*/ 5516399 h 6858000"/>
              <a:gd name="connsiteX363" fmla="*/ 1922999 w 7467600"/>
              <a:gd name="connsiteY363" fmla="*/ 5980343 h 6858000"/>
              <a:gd name="connsiteX364" fmla="*/ 1950261 w 7467600"/>
              <a:gd name="connsiteY364" fmla="*/ 6405858 h 6858000"/>
              <a:gd name="connsiteX365" fmla="*/ 2365554 w 7467600"/>
              <a:gd name="connsiteY365" fmla="*/ 6759107 h 6858000"/>
              <a:gd name="connsiteX366" fmla="*/ 2424142 w 7467600"/>
              <a:gd name="connsiteY366" fmla="*/ 6858000 h 6858000"/>
              <a:gd name="connsiteX367" fmla="*/ 2395994 w 7467600"/>
              <a:gd name="connsiteY367" fmla="*/ 6858000 h 6858000"/>
              <a:gd name="connsiteX368" fmla="*/ 2392863 w 7467600"/>
              <a:gd name="connsiteY368" fmla="*/ 6852964 h 6858000"/>
              <a:gd name="connsiteX369" fmla="*/ 2017589 w 7467600"/>
              <a:gd name="connsiteY369" fmla="*/ 6493982 h 6858000"/>
              <a:gd name="connsiteX370" fmla="*/ 2147336 w 7467600"/>
              <a:gd name="connsiteY370" fmla="*/ 6594052 h 6858000"/>
              <a:gd name="connsiteX371" fmla="*/ 2207047 w 7467600"/>
              <a:gd name="connsiteY371" fmla="*/ 6654540 h 6858000"/>
              <a:gd name="connsiteX372" fmla="*/ 2299106 w 7467600"/>
              <a:gd name="connsiteY372" fmla="*/ 6778931 h 6858000"/>
              <a:gd name="connsiteX373" fmla="*/ 2314430 w 7467600"/>
              <a:gd name="connsiteY373" fmla="*/ 6801144 h 6858000"/>
              <a:gd name="connsiteX374" fmla="*/ 2352406 w 7467600"/>
              <a:gd name="connsiteY374" fmla="*/ 6858000 h 6858000"/>
              <a:gd name="connsiteX375" fmla="*/ 2314492 w 7467600"/>
              <a:gd name="connsiteY375" fmla="*/ 6858000 h 6858000"/>
              <a:gd name="connsiteX376" fmla="*/ 2288095 w 7467600"/>
              <a:gd name="connsiteY376" fmla="*/ 6818030 h 6858000"/>
              <a:gd name="connsiteX377" fmla="*/ 2272768 w 7467600"/>
              <a:gd name="connsiteY377" fmla="*/ 6795822 h 6858000"/>
              <a:gd name="connsiteX378" fmla="*/ 2182715 w 7467600"/>
              <a:gd name="connsiteY378" fmla="*/ 6675071 h 6858000"/>
              <a:gd name="connsiteX379" fmla="*/ 2032061 w 7467600"/>
              <a:gd name="connsiteY379" fmla="*/ 6541380 h 6858000"/>
              <a:gd name="connsiteX380" fmla="*/ 2257220 w 7467600"/>
              <a:gd name="connsiteY380" fmla="*/ 6826257 h 6858000"/>
              <a:gd name="connsiteX381" fmla="*/ 2281324 w 7467600"/>
              <a:gd name="connsiteY381" fmla="*/ 6858000 h 6858000"/>
              <a:gd name="connsiteX382" fmla="*/ 2242860 w 7467600"/>
              <a:gd name="connsiteY382" fmla="*/ 6858000 h 6858000"/>
              <a:gd name="connsiteX383" fmla="*/ 2232818 w 7467600"/>
              <a:gd name="connsiteY383" fmla="*/ 6844926 h 6858000"/>
              <a:gd name="connsiteX384" fmla="*/ 1990172 w 7467600"/>
              <a:gd name="connsiteY384" fmla="*/ 6542121 h 6858000"/>
              <a:gd name="connsiteX385" fmla="*/ 2124090 w 7467600"/>
              <a:gd name="connsiteY385" fmla="*/ 6761017 h 6858000"/>
              <a:gd name="connsiteX386" fmla="*/ 2200380 w 7467600"/>
              <a:gd name="connsiteY386" fmla="*/ 6858000 h 6858000"/>
              <a:gd name="connsiteX387" fmla="*/ 2147507 w 7467600"/>
              <a:gd name="connsiteY387" fmla="*/ 6858000 h 6858000"/>
              <a:gd name="connsiteX388" fmla="*/ 2070668 w 7467600"/>
              <a:gd name="connsiteY388" fmla="*/ 6761520 h 6858000"/>
              <a:gd name="connsiteX389" fmla="*/ 1975142 w 7467600"/>
              <a:gd name="connsiteY389" fmla="*/ 6585570 h 6858000"/>
              <a:gd name="connsiteX390" fmla="*/ 2050035 w 7467600"/>
              <a:gd name="connsiteY390" fmla="*/ 6813345 h 6858000"/>
              <a:gd name="connsiteX391" fmla="*/ 2063025 w 7467600"/>
              <a:gd name="connsiteY391" fmla="*/ 6858000 h 6858000"/>
              <a:gd name="connsiteX392" fmla="*/ 2021675 w 7467600"/>
              <a:gd name="connsiteY392" fmla="*/ 6858000 h 6858000"/>
              <a:gd name="connsiteX393" fmla="*/ 2019308 w 7467600"/>
              <a:gd name="connsiteY393" fmla="*/ 6847118 h 6858000"/>
              <a:gd name="connsiteX394" fmla="*/ 1938835 w 7467600"/>
              <a:gd name="connsiteY394" fmla="*/ 6551160 h 6858000"/>
              <a:gd name="connsiteX395" fmla="*/ 1953230 w 7467600"/>
              <a:gd name="connsiteY395" fmla="*/ 6759699 h 6858000"/>
              <a:gd name="connsiteX396" fmla="*/ 1956763 w 7467600"/>
              <a:gd name="connsiteY396" fmla="*/ 6778191 h 6858000"/>
              <a:gd name="connsiteX397" fmla="*/ 1967925 w 7467600"/>
              <a:gd name="connsiteY397" fmla="*/ 6858000 h 6858000"/>
              <a:gd name="connsiteX398" fmla="*/ 1936622 w 7467600"/>
              <a:gd name="connsiteY398" fmla="*/ 6858000 h 6858000"/>
              <a:gd name="connsiteX399" fmla="*/ 1926261 w 7467600"/>
              <a:gd name="connsiteY399" fmla="*/ 6784064 h 6858000"/>
              <a:gd name="connsiteX400" fmla="*/ 1922724 w 7467600"/>
              <a:gd name="connsiteY400" fmla="*/ 6765577 h 6858000"/>
              <a:gd name="connsiteX401" fmla="*/ 1904650 w 7467600"/>
              <a:gd name="connsiteY401" fmla="*/ 6639616 h 6858000"/>
              <a:gd name="connsiteX402" fmla="*/ 1885273 w 7467600"/>
              <a:gd name="connsiteY402" fmla="*/ 6858000 h 6858000"/>
              <a:gd name="connsiteX403" fmla="*/ 1854363 w 7467600"/>
              <a:gd name="connsiteY403" fmla="*/ 6858000 h 6858000"/>
              <a:gd name="connsiteX404" fmla="*/ 1880391 w 7467600"/>
              <a:gd name="connsiteY404" fmla="*/ 6603796 h 6858000"/>
              <a:gd name="connsiteX405" fmla="*/ 1818273 w 7467600"/>
              <a:gd name="connsiteY405" fmla="*/ 6715729 h 6858000"/>
              <a:gd name="connsiteX406" fmla="*/ 1794691 w 7467600"/>
              <a:gd name="connsiteY406" fmla="*/ 6843239 h 6858000"/>
              <a:gd name="connsiteX407" fmla="*/ 1794914 w 7467600"/>
              <a:gd name="connsiteY407" fmla="*/ 6858000 h 6858000"/>
              <a:gd name="connsiteX408" fmla="*/ 1746128 w 7467600"/>
              <a:gd name="connsiteY408" fmla="*/ 6858000 h 6858000"/>
              <a:gd name="connsiteX409" fmla="*/ 1753934 w 7467600"/>
              <a:gd name="connsiteY409" fmla="*/ 6724796 h 6858000"/>
              <a:gd name="connsiteX410" fmla="*/ 1792053 w 7467600"/>
              <a:gd name="connsiteY410" fmla="*/ 6572396 h 6858000"/>
              <a:gd name="connsiteX411" fmla="*/ 1862248 w 7467600"/>
              <a:gd name="connsiteY411" fmla="*/ 6266397 h 6858000"/>
              <a:gd name="connsiteX412" fmla="*/ 1862250 w 7467600"/>
              <a:gd name="connsiteY412" fmla="*/ 6033531 h 6858000"/>
              <a:gd name="connsiteX413" fmla="*/ 1211999 w 7467600"/>
              <a:gd name="connsiteY413" fmla="*/ 6683610 h 6858000"/>
              <a:gd name="connsiteX414" fmla="*/ 1213266 w 7467600"/>
              <a:gd name="connsiteY414" fmla="*/ 6691947 h 6858000"/>
              <a:gd name="connsiteX415" fmla="*/ 1203370 w 7467600"/>
              <a:gd name="connsiteY415" fmla="*/ 6850676 h 6858000"/>
              <a:gd name="connsiteX416" fmla="*/ 1203671 w 7467600"/>
              <a:gd name="connsiteY416" fmla="*/ 6858000 h 6858000"/>
              <a:gd name="connsiteX417" fmla="*/ 1143180 w 7467600"/>
              <a:gd name="connsiteY417" fmla="*/ 6858000 h 6858000"/>
              <a:gd name="connsiteX418" fmla="*/ 1142176 w 7467600"/>
              <a:gd name="connsiteY418" fmla="*/ 6766045 h 6858000"/>
              <a:gd name="connsiteX419" fmla="*/ 1067484 w 7467600"/>
              <a:gd name="connsiteY419" fmla="*/ 6858000 h 6858000"/>
              <a:gd name="connsiteX420" fmla="*/ 953928 w 7467600"/>
              <a:gd name="connsiteY420" fmla="*/ 6858000 h 6858000"/>
              <a:gd name="connsiteX421" fmla="*/ 959715 w 7467600"/>
              <a:gd name="connsiteY421" fmla="*/ 6850185 h 6858000"/>
              <a:gd name="connsiteX422" fmla="*/ 1483788 w 7467600"/>
              <a:gd name="connsiteY422" fmla="*/ 6259174 h 6858000"/>
              <a:gd name="connsiteX423" fmla="*/ 1100671 w 7467600"/>
              <a:gd name="connsiteY423" fmla="*/ 6252137 h 6858000"/>
              <a:gd name="connsiteX424" fmla="*/ 1090144 w 7467600"/>
              <a:gd name="connsiteY424" fmla="*/ 6256748 h 6858000"/>
              <a:gd name="connsiteX425" fmla="*/ 1095872 w 7467600"/>
              <a:gd name="connsiteY425" fmla="*/ 6271892 h 6858000"/>
              <a:gd name="connsiteX426" fmla="*/ 262785 w 7467600"/>
              <a:gd name="connsiteY426" fmla="*/ 6845450 h 6858000"/>
              <a:gd name="connsiteX427" fmla="*/ 209968 w 7467600"/>
              <a:gd name="connsiteY427" fmla="*/ 6770713 h 6858000"/>
              <a:gd name="connsiteX428" fmla="*/ 873460 w 7467600"/>
              <a:gd name="connsiteY428" fmla="*/ 6253768 h 6858000"/>
              <a:gd name="connsiteX429" fmla="*/ 192686 w 7467600"/>
              <a:gd name="connsiteY429" fmla="*/ 5849257 h 6858000"/>
              <a:gd name="connsiteX430" fmla="*/ 4696 w 7467600"/>
              <a:gd name="connsiteY430" fmla="*/ 5697668 h 6858000"/>
              <a:gd name="connsiteX431" fmla="*/ 0 w 7467600"/>
              <a:gd name="connsiteY431" fmla="*/ 5689984 h 6858000"/>
              <a:gd name="connsiteX432" fmla="*/ 0 w 7467600"/>
              <a:gd name="connsiteY432" fmla="*/ 5513472 h 6858000"/>
              <a:gd name="connsiteX433" fmla="*/ 174101 w 7467600"/>
              <a:gd name="connsiteY433" fmla="*/ 5620277 h 6858000"/>
              <a:gd name="connsiteX434" fmla="*/ 891800 w 7467600"/>
              <a:gd name="connsiteY434" fmla="*/ 6036935 h 6858000"/>
              <a:gd name="connsiteX435" fmla="*/ 1072219 w 7467600"/>
              <a:gd name="connsiteY435" fmla="*/ 6169443 h 6858000"/>
              <a:gd name="connsiteX436" fmla="*/ 1074117 w 7467600"/>
              <a:gd name="connsiteY436" fmla="*/ 6170301 h 6858000"/>
              <a:gd name="connsiteX437" fmla="*/ 1083114 w 7467600"/>
              <a:gd name="connsiteY437" fmla="*/ 6174131 h 6858000"/>
              <a:gd name="connsiteX438" fmla="*/ 1543010 w 7467600"/>
              <a:gd name="connsiteY438" fmla="*/ 6191140 h 6858000"/>
              <a:gd name="connsiteX439" fmla="*/ 1551080 w 7467600"/>
              <a:gd name="connsiteY439" fmla="*/ 6195006 h 6858000"/>
              <a:gd name="connsiteX440" fmla="*/ 2345443 w 7467600"/>
              <a:gd name="connsiteY440" fmla="*/ 5549882 h 6858000"/>
              <a:gd name="connsiteX441" fmla="*/ 1721499 w 7467600"/>
              <a:gd name="connsiteY441" fmla="*/ 5599969 h 6858000"/>
              <a:gd name="connsiteX442" fmla="*/ 767716 w 7467600"/>
              <a:gd name="connsiteY442" fmla="*/ 5472768 h 6858000"/>
              <a:gd name="connsiteX443" fmla="*/ 722147 w 7467600"/>
              <a:gd name="connsiteY443" fmla="*/ 5393091 h 6858000"/>
              <a:gd name="connsiteX444" fmla="*/ 1485552 w 7467600"/>
              <a:gd name="connsiteY444" fmla="*/ 5313202 h 6858000"/>
              <a:gd name="connsiteX445" fmla="*/ 2143004 w 7467600"/>
              <a:gd name="connsiteY445" fmla="*/ 5402420 h 6858000"/>
              <a:gd name="connsiteX446" fmla="*/ 1933391 w 7467600"/>
              <a:gd name="connsiteY446" fmla="*/ 5156971 h 6858000"/>
              <a:gd name="connsiteX447" fmla="*/ 1827118 w 7467600"/>
              <a:gd name="connsiteY447" fmla="*/ 4968410 h 6858000"/>
              <a:gd name="connsiteX448" fmla="*/ 1837349 w 7467600"/>
              <a:gd name="connsiteY448" fmla="*/ 4956357 h 6858000"/>
              <a:gd name="connsiteX449" fmla="*/ 2162835 w 7467600"/>
              <a:gd name="connsiteY449" fmla="*/ 5187853 h 6858000"/>
              <a:gd name="connsiteX450" fmla="*/ 2257167 w 7467600"/>
              <a:gd name="connsiteY450" fmla="*/ 5462123 h 6858000"/>
              <a:gd name="connsiteX451" fmla="*/ 2261598 w 7467600"/>
              <a:gd name="connsiteY451" fmla="*/ 5467998 h 6858000"/>
              <a:gd name="connsiteX452" fmla="*/ 2437177 w 7467600"/>
              <a:gd name="connsiteY452" fmla="*/ 5479608 h 6858000"/>
              <a:gd name="connsiteX453" fmla="*/ 2445247 w 7467600"/>
              <a:gd name="connsiteY453" fmla="*/ 5483476 h 6858000"/>
              <a:gd name="connsiteX454" fmla="*/ 2743626 w 7467600"/>
              <a:gd name="connsiteY454" fmla="*/ 5304819 h 6858000"/>
              <a:gd name="connsiteX455" fmla="*/ 3048102 w 7467600"/>
              <a:gd name="connsiteY455" fmla="*/ 5150595 h 6858000"/>
              <a:gd name="connsiteX456" fmla="*/ 1799414 w 7467600"/>
              <a:gd name="connsiteY456" fmla="*/ 4694732 h 6858000"/>
              <a:gd name="connsiteX457" fmla="*/ 1771735 w 7467600"/>
              <a:gd name="connsiteY457" fmla="*/ 4619929 h 6858000"/>
              <a:gd name="connsiteX458" fmla="*/ 3104273 w 7467600"/>
              <a:gd name="connsiteY458" fmla="*/ 5076159 h 6858000"/>
              <a:gd name="connsiteX459" fmla="*/ 3113245 w 7467600"/>
              <a:gd name="connsiteY459" fmla="*/ 5090705 h 6858000"/>
              <a:gd name="connsiteX460" fmla="*/ 3126294 w 7467600"/>
              <a:gd name="connsiteY460" fmla="*/ 5114400 h 6858000"/>
              <a:gd name="connsiteX461" fmla="*/ 3937433 w 7467600"/>
              <a:gd name="connsiteY461" fmla="*/ 4830473 h 6858000"/>
              <a:gd name="connsiteX462" fmla="*/ 3590475 w 7467600"/>
              <a:gd name="connsiteY462" fmla="*/ 4597974 h 6858000"/>
              <a:gd name="connsiteX463" fmla="*/ 3100264 w 7467600"/>
              <a:gd name="connsiteY463" fmla="*/ 4579845 h 6858000"/>
              <a:gd name="connsiteX464" fmla="*/ 2183576 w 7467600"/>
              <a:gd name="connsiteY464" fmla="*/ 4227150 h 6858000"/>
              <a:gd name="connsiteX465" fmla="*/ 2151029 w 7467600"/>
              <a:gd name="connsiteY465" fmla="*/ 4146947 h 6858000"/>
              <a:gd name="connsiteX466" fmla="*/ 3563434 w 7467600"/>
              <a:gd name="connsiteY466" fmla="*/ 4469115 h 6858000"/>
              <a:gd name="connsiteX467" fmla="*/ 3177952 w 7467600"/>
              <a:gd name="connsiteY467" fmla="*/ 3657386 h 6858000"/>
              <a:gd name="connsiteX468" fmla="*/ 3189263 w 7467600"/>
              <a:gd name="connsiteY468" fmla="*/ 3625726 h 6858000"/>
              <a:gd name="connsiteX469" fmla="*/ 3560912 w 7467600"/>
              <a:gd name="connsiteY469" fmla="*/ 4079863 h 6858000"/>
              <a:gd name="connsiteX470" fmla="*/ 3626636 w 7467600"/>
              <a:gd name="connsiteY470" fmla="*/ 4512230 h 6858000"/>
              <a:gd name="connsiteX471" fmla="*/ 3653088 w 7467600"/>
              <a:gd name="connsiteY471" fmla="*/ 4521417 h 6858000"/>
              <a:gd name="connsiteX472" fmla="*/ 3988128 w 7467600"/>
              <a:gd name="connsiteY472" fmla="*/ 4817267 h 6858000"/>
              <a:gd name="connsiteX473" fmla="*/ 4830582 w 7467600"/>
              <a:gd name="connsiteY473" fmla="*/ 4676000 h 6858000"/>
              <a:gd name="connsiteX474" fmla="*/ 4830100 w 7467600"/>
              <a:gd name="connsiteY474" fmla="*/ 4675554 h 6858000"/>
              <a:gd name="connsiteX475" fmla="*/ 4036318 w 7467600"/>
              <a:gd name="connsiteY475" fmla="*/ 4147013 h 6858000"/>
              <a:gd name="connsiteX476" fmla="*/ 3432098 w 7467600"/>
              <a:gd name="connsiteY476" fmla="*/ 3537312 h 6858000"/>
              <a:gd name="connsiteX477" fmla="*/ 3446761 w 7467600"/>
              <a:gd name="connsiteY477" fmla="*/ 3461278 h 6858000"/>
              <a:gd name="connsiteX478" fmla="*/ 4419733 w 7467600"/>
              <a:gd name="connsiteY478" fmla="*/ 3963555 h 6858000"/>
              <a:gd name="connsiteX479" fmla="*/ 4781371 w 7467600"/>
              <a:gd name="connsiteY479" fmla="*/ 4458604 h 6858000"/>
              <a:gd name="connsiteX480" fmla="*/ 4780440 w 7467600"/>
              <a:gd name="connsiteY480" fmla="*/ 4470290 h 6858000"/>
              <a:gd name="connsiteX481" fmla="*/ 4898954 w 7467600"/>
              <a:gd name="connsiteY481" fmla="*/ 4662092 h 6858000"/>
              <a:gd name="connsiteX482" fmla="*/ 4900699 w 7467600"/>
              <a:gd name="connsiteY482" fmla="*/ 4670867 h 6858000"/>
              <a:gd name="connsiteX483" fmla="*/ 5714511 w 7467600"/>
              <a:gd name="connsiteY483" fmla="*/ 4663483 h 6858000"/>
              <a:gd name="connsiteX484" fmla="*/ 5464793 w 7467600"/>
              <a:gd name="connsiteY484" fmla="*/ 4393556 h 6858000"/>
              <a:gd name="connsiteX485" fmla="*/ 5461897 w 7467600"/>
              <a:gd name="connsiteY485" fmla="*/ 4390879 h 6858000"/>
              <a:gd name="connsiteX486" fmla="*/ 4294126 w 7467600"/>
              <a:gd name="connsiteY486" fmla="*/ 3303048 h 6858000"/>
              <a:gd name="connsiteX487" fmla="*/ 4305321 w 7467600"/>
              <a:gd name="connsiteY487" fmla="*/ 3256953 h 6858000"/>
              <a:gd name="connsiteX488" fmla="*/ 4949299 w 7467600"/>
              <a:gd name="connsiteY488" fmla="*/ 3766336 h 6858000"/>
              <a:gd name="connsiteX489" fmla="*/ 5291452 w 7467600"/>
              <a:gd name="connsiteY489" fmla="*/ 4076801 h 6858000"/>
              <a:gd name="connsiteX490" fmla="*/ 5434998 w 7467600"/>
              <a:gd name="connsiteY490" fmla="*/ 4254100 h 6858000"/>
              <a:gd name="connsiteX491" fmla="*/ 5351015 w 7467600"/>
              <a:gd name="connsiteY491" fmla="*/ 3760989 h 6858000"/>
              <a:gd name="connsiteX492" fmla="*/ 5413780 w 7467600"/>
              <a:gd name="connsiteY492" fmla="*/ 2966265 h 6858000"/>
              <a:gd name="connsiteX493" fmla="*/ 5425627 w 7467600"/>
              <a:gd name="connsiteY493" fmla="*/ 2954192 h 6858000"/>
              <a:gd name="connsiteX494" fmla="*/ 6604735 w 7467600"/>
              <a:gd name="connsiteY494" fmla="*/ 2041381 h 6858000"/>
              <a:gd name="connsiteX495" fmla="*/ 7204487 w 7467600"/>
              <a:gd name="connsiteY495" fmla="*/ 2742112 h 6858000"/>
              <a:gd name="connsiteX496" fmla="*/ 7131592 w 7467600"/>
              <a:gd name="connsiteY496" fmla="*/ 2672096 h 6858000"/>
              <a:gd name="connsiteX497" fmla="*/ 6996344 w 7467600"/>
              <a:gd name="connsiteY497" fmla="*/ 2518310 h 6858000"/>
              <a:gd name="connsiteX498" fmla="*/ 6735495 w 7467600"/>
              <a:gd name="connsiteY498" fmla="*/ 2196890 h 6858000"/>
              <a:gd name="connsiteX499" fmla="*/ 6721901 w 7467600"/>
              <a:gd name="connsiteY499" fmla="*/ 2179274 h 6858000"/>
              <a:gd name="connsiteX500" fmla="*/ 6604735 w 7467600"/>
              <a:gd name="connsiteY500" fmla="*/ 2041381 h 6858000"/>
              <a:gd name="connsiteX501" fmla="*/ 6591670 w 7467600"/>
              <a:gd name="connsiteY501" fmla="*/ 1988277 h 6858000"/>
              <a:gd name="connsiteX502" fmla="*/ 6747349 w 7467600"/>
              <a:gd name="connsiteY502" fmla="*/ 2160069 h 6858000"/>
              <a:gd name="connsiteX503" fmla="*/ 6760943 w 7467600"/>
              <a:gd name="connsiteY503" fmla="*/ 2177686 h 6858000"/>
              <a:gd name="connsiteX504" fmla="*/ 7021065 w 7467600"/>
              <a:gd name="connsiteY504" fmla="*/ 2498102 h 6858000"/>
              <a:gd name="connsiteX505" fmla="*/ 7155223 w 7467600"/>
              <a:gd name="connsiteY505" fmla="*/ 2650386 h 6858000"/>
              <a:gd name="connsiteX506" fmla="*/ 7203167 w 7467600"/>
              <a:gd name="connsiteY506" fmla="*/ 2697288 h 6858000"/>
              <a:gd name="connsiteX507" fmla="*/ 6937703 w 7467600"/>
              <a:gd name="connsiteY507" fmla="*/ 2321981 h 6858000"/>
              <a:gd name="connsiteX508" fmla="*/ 6591670 w 7467600"/>
              <a:gd name="connsiteY508" fmla="*/ 1988277 h 6858000"/>
              <a:gd name="connsiteX509" fmla="*/ 5798671 w 7467600"/>
              <a:gd name="connsiteY509" fmla="*/ 1981601 h 6858000"/>
              <a:gd name="connsiteX510" fmla="*/ 5754709 w 7467600"/>
              <a:gd name="connsiteY510" fmla="*/ 2071454 h 6858000"/>
              <a:gd name="connsiteX511" fmla="*/ 5763044 w 7467600"/>
              <a:gd name="connsiteY511" fmla="*/ 2842206 h 6858000"/>
              <a:gd name="connsiteX512" fmla="*/ 5764974 w 7467600"/>
              <a:gd name="connsiteY512" fmla="*/ 2799609 h 6858000"/>
              <a:gd name="connsiteX513" fmla="*/ 5767665 w 7467600"/>
              <a:gd name="connsiteY513" fmla="*/ 2666409 h 6858000"/>
              <a:gd name="connsiteX514" fmla="*/ 5763055 w 7467600"/>
              <a:gd name="connsiteY514" fmla="*/ 2579705 h 6858000"/>
              <a:gd name="connsiteX515" fmla="*/ 5758079 w 7467600"/>
              <a:gd name="connsiteY515" fmla="*/ 2492508 h 6858000"/>
              <a:gd name="connsiteX516" fmla="*/ 5779325 w 7467600"/>
              <a:gd name="connsiteY516" fmla="*/ 2197069 h 6858000"/>
              <a:gd name="connsiteX517" fmla="*/ 5798671 w 7467600"/>
              <a:gd name="connsiteY517" fmla="*/ 1981601 h 6858000"/>
              <a:gd name="connsiteX518" fmla="*/ 5829202 w 7467600"/>
              <a:gd name="connsiteY518" fmla="*/ 1971679 h 6858000"/>
              <a:gd name="connsiteX519" fmla="*/ 5809558 w 7467600"/>
              <a:gd name="connsiteY519" fmla="*/ 2198043 h 6858000"/>
              <a:gd name="connsiteX520" fmla="*/ 5788653 w 7467600"/>
              <a:gd name="connsiteY520" fmla="*/ 2489430 h 6858000"/>
              <a:gd name="connsiteX521" fmla="*/ 5793439 w 7467600"/>
              <a:gd name="connsiteY521" fmla="*/ 2575235 h 6858000"/>
              <a:gd name="connsiteX522" fmla="*/ 5796837 w 7467600"/>
              <a:gd name="connsiteY522" fmla="*/ 2637633 h 6858000"/>
              <a:gd name="connsiteX523" fmla="*/ 5818614 w 7467600"/>
              <a:gd name="connsiteY523" fmla="*/ 2473055 h 6858000"/>
              <a:gd name="connsiteX524" fmla="*/ 5829202 w 7467600"/>
              <a:gd name="connsiteY524" fmla="*/ 1971679 h 6858000"/>
              <a:gd name="connsiteX525" fmla="*/ 5911389 w 7467600"/>
              <a:gd name="connsiteY525" fmla="*/ 1898371 h 6858000"/>
              <a:gd name="connsiteX526" fmla="*/ 6237627 w 7467600"/>
              <a:gd name="connsiteY526" fmla="*/ 2231921 h 6858000"/>
              <a:gd name="connsiteX527" fmla="*/ 5911389 w 7467600"/>
              <a:gd name="connsiteY527" fmla="*/ 1898371 h 6858000"/>
              <a:gd name="connsiteX528" fmla="*/ 6944437 w 7467600"/>
              <a:gd name="connsiteY528" fmla="*/ 1575402 h 6858000"/>
              <a:gd name="connsiteX529" fmla="*/ 6304730 w 7467600"/>
              <a:gd name="connsiteY529" fmla="*/ 1766654 h 6858000"/>
              <a:gd name="connsiteX530" fmla="*/ 6944437 w 7467600"/>
              <a:gd name="connsiteY530" fmla="*/ 1575402 h 6858000"/>
              <a:gd name="connsiteX531" fmla="*/ 7019523 w 7467600"/>
              <a:gd name="connsiteY531" fmla="*/ 1519450 h 6858000"/>
              <a:gd name="connsiteX532" fmla="*/ 6298091 w 7467600"/>
              <a:gd name="connsiteY532" fmla="*/ 1737122 h 6858000"/>
              <a:gd name="connsiteX533" fmla="*/ 7019523 w 7467600"/>
              <a:gd name="connsiteY533" fmla="*/ 1519450 h 6858000"/>
              <a:gd name="connsiteX534" fmla="*/ 2399523 w 7467600"/>
              <a:gd name="connsiteY534" fmla="*/ 1428234 h 6858000"/>
              <a:gd name="connsiteX535" fmla="*/ 2224982 w 7467600"/>
              <a:gd name="connsiteY535" fmla="*/ 1826201 h 6858000"/>
              <a:gd name="connsiteX536" fmla="*/ 2096099 w 7467600"/>
              <a:gd name="connsiteY536" fmla="*/ 2345900 h 6858000"/>
              <a:gd name="connsiteX537" fmla="*/ 2283317 w 7467600"/>
              <a:gd name="connsiteY537" fmla="*/ 1796925 h 6858000"/>
              <a:gd name="connsiteX538" fmla="*/ 2399523 w 7467600"/>
              <a:gd name="connsiteY538" fmla="*/ 1428234 h 6858000"/>
              <a:gd name="connsiteX539" fmla="*/ 2448558 w 7467600"/>
              <a:gd name="connsiteY539" fmla="*/ 1373435 h 6858000"/>
              <a:gd name="connsiteX540" fmla="*/ 2312521 w 7467600"/>
              <a:gd name="connsiteY540" fmla="*/ 1806140 h 6858000"/>
              <a:gd name="connsiteX541" fmla="*/ 2127533 w 7467600"/>
              <a:gd name="connsiteY541" fmla="*/ 2348380 h 6858000"/>
              <a:gd name="connsiteX542" fmla="*/ 2358080 w 7467600"/>
              <a:gd name="connsiteY542" fmla="*/ 1866134 h 6858000"/>
              <a:gd name="connsiteX543" fmla="*/ 2407436 w 7467600"/>
              <a:gd name="connsiteY543" fmla="*/ 1651070 h 6858000"/>
              <a:gd name="connsiteX544" fmla="*/ 2448558 w 7467600"/>
              <a:gd name="connsiteY544" fmla="*/ 1373435 h 6858000"/>
              <a:gd name="connsiteX545" fmla="*/ 278707 w 7467600"/>
              <a:gd name="connsiteY545" fmla="*/ 1352270 h 6858000"/>
              <a:gd name="connsiteX546" fmla="*/ 321570 w 7467600"/>
              <a:gd name="connsiteY546" fmla="*/ 1861610 h 6858000"/>
              <a:gd name="connsiteX547" fmla="*/ 294281 w 7467600"/>
              <a:gd name="connsiteY547" fmla="*/ 1440658 h 6858000"/>
              <a:gd name="connsiteX548" fmla="*/ 278707 w 7467600"/>
              <a:gd name="connsiteY548" fmla="*/ 1352270 h 6858000"/>
              <a:gd name="connsiteX549" fmla="*/ 1423821 w 7467600"/>
              <a:gd name="connsiteY549" fmla="*/ 1351958 h 6858000"/>
              <a:gd name="connsiteX550" fmla="*/ 1638521 w 7467600"/>
              <a:gd name="connsiteY550" fmla="*/ 1908470 h 6858000"/>
              <a:gd name="connsiteX551" fmla="*/ 1754199 w 7467600"/>
              <a:gd name="connsiteY551" fmla="*/ 2149284 h 6858000"/>
              <a:gd name="connsiteX552" fmla="*/ 1908359 w 7467600"/>
              <a:gd name="connsiteY552" fmla="*/ 2364988 h 6858000"/>
              <a:gd name="connsiteX553" fmla="*/ 1647661 w 7467600"/>
              <a:gd name="connsiteY553" fmla="*/ 1825945 h 6858000"/>
              <a:gd name="connsiteX554" fmla="*/ 1423821 w 7467600"/>
              <a:gd name="connsiteY554" fmla="*/ 1351958 h 6858000"/>
              <a:gd name="connsiteX555" fmla="*/ 1431890 w 7467600"/>
              <a:gd name="connsiteY555" fmla="*/ 1306475 h 6858000"/>
              <a:gd name="connsiteX556" fmla="*/ 1507597 w 7467600"/>
              <a:gd name="connsiteY556" fmla="*/ 1446132 h 6858000"/>
              <a:gd name="connsiteX557" fmla="*/ 1674586 w 7467600"/>
              <a:gd name="connsiteY557" fmla="*/ 1813832 h 6858000"/>
              <a:gd name="connsiteX558" fmla="*/ 1815950 w 7467600"/>
              <a:gd name="connsiteY558" fmla="*/ 2128564 h 6858000"/>
              <a:gd name="connsiteX559" fmla="*/ 1984242 w 7467600"/>
              <a:gd name="connsiteY559" fmla="*/ 2430829 h 6858000"/>
              <a:gd name="connsiteX560" fmla="*/ 2014023 w 7467600"/>
              <a:gd name="connsiteY560" fmla="*/ 2450995 h 6858000"/>
              <a:gd name="connsiteX561" fmla="*/ 1747337 w 7467600"/>
              <a:gd name="connsiteY561" fmla="*/ 1855264 h 6858000"/>
              <a:gd name="connsiteX562" fmla="*/ 1533749 w 7467600"/>
              <a:gd name="connsiteY562" fmla="*/ 1478656 h 6858000"/>
              <a:gd name="connsiteX563" fmla="*/ 1431890 w 7467600"/>
              <a:gd name="connsiteY563" fmla="*/ 1306475 h 6858000"/>
              <a:gd name="connsiteX564" fmla="*/ 5052692 w 7467600"/>
              <a:gd name="connsiteY564" fmla="*/ 1292994 h 6858000"/>
              <a:gd name="connsiteX565" fmla="*/ 5200661 w 7467600"/>
              <a:gd name="connsiteY565" fmla="*/ 1635186 h 6858000"/>
              <a:gd name="connsiteX566" fmla="*/ 5297138 w 7467600"/>
              <a:gd name="connsiteY566" fmla="*/ 1906351 h 6858000"/>
              <a:gd name="connsiteX567" fmla="*/ 5052692 w 7467600"/>
              <a:gd name="connsiteY567" fmla="*/ 1292994 h 6858000"/>
              <a:gd name="connsiteX568" fmla="*/ 5009948 w 7467600"/>
              <a:gd name="connsiteY568" fmla="*/ 1273619 h 6858000"/>
              <a:gd name="connsiteX569" fmla="*/ 5121777 w 7467600"/>
              <a:gd name="connsiteY569" fmla="*/ 1654213 h 6858000"/>
              <a:gd name="connsiteX570" fmla="*/ 5293545 w 7467600"/>
              <a:gd name="connsiteY570" fmla="*/ 2072247 h 6858000"/>
              <a:gd name="connsiteX571" fmla="*/ 5294042 w 7467600"/>
              <a:gd name="connsiteY571" fmla="*/ 2065019 h 6858000"/>
              <a:gd name="connsiteX572" fmla="*/ 5171936 w 7467600"/>
              <a:gd name="connsiteY572" fmla="*/ 1647613 h 6858000"/>
              <a:gd name="connsiteX573" fmla="*/ 5009948 w 7467600"/>
              <a:gd name="connsiteY573" fmla="*/ 1273619 h 6858000"/>
              <a:gd name="connsiteX574" fmla="*/ 655236 w 7467600"/>
              <a:gd name="connsiteY574" fmla="*/ 1268632 h 6858000"/>
              <a:gd name="connsiteX575" fmla="*/ 839521 w 7467600"/>
              <a:gd name="connsiteY575" fmla="*/ 1685315 h 6858000"/>
              <a:gd name="connsiteX576" fmla="*/ 1109416 w 7467600"/>
              <a:gd name="connsiteY576" fmla="*/ 2061663 h 6858000"/>
              <a:gd name="connsiteX577" fmla="*/ 1298300 w 7467600"/>
              <a:gd name="connsiteY577" fmla="*/ 2247742 h 6858000"/>
              <a:gd name="connsiteX578" fmla="*/ 1125871 w 7467600"/>
              <a:gd name="connsiteY578" fmla="*/ 1989513 h 6858000"/>
              <a:gd name="connsiteX579" fmla="*/ 981574 w 7467600"/>
              <a:gd name="connsiteY579" fmla="*/ 1783157 h 6858000"/>
              <a:gd name="connsiteX580" fmla="*/ 922198 w 7467600"/>
              <a:gd name="connsiteY580" fmla="*/ 1677437 h 6858000"/>
              <a:gd name="connsiteX581" fmla="*/ 869293 w 7467600"/>
              <a:gd name="connsiteY581" fmla="*/ 1583214 h 6858000"/>
              <a:gd name="connsiteX582" fmla="*/ 751431 w 7467600"/>
              <a:gd name="connsiteY582" fmla="*/ 1405731 h 6858000"/>
              <a:gd name="connsiteX583" fmla="*/ 655236 w 7467600"/>
              <a:gd name="connsiteY583" fmla="*/ 1268632 h 6858000"/>
              <a:gd name="connsiteX584" fmla="*/ 6516292 w 7467600"/>
              <a:gd name="connsiteY584" fmla="*/ 1263064 h 6858000"/>
              <a:gd name="connsiteX585" fmla="*/ 5736320 w 7467600"/>
              <a:gd name="connsiteY585" fmla="*/ 1501803 h 6858000"/>
              <a:gd name="connsiteX586" fmla="*/ 6516292 w 7467600"/>
              <a:gd name="connsiteY586" fmla="*/ 1263064 h 6858000"/>
              <a:gd name="connsiteX587" fmla="*/ 291466 w 7467600"/>
              <a:gd name="connsiteY587" fmla="*/ 1250369 h 6858000"/>
              <a:gd name="connsiteX588" fmla="*/ 323180 w 7467600"/>
              <a:gd name="connsiteY588" fmla="*/ 1435283 h 6858000"/>
              <a:gd name="connsiteX589" fmla="*/ 349381 w 7467600"/>
              <a:gd name="connsiteY589" fmla="*/ 1875041 h 6858000"/>
              <a:gd name="connsiteX590" fmla="*/ 374363 w 7467600"/>
              <a:gd name="connsiteY590" fmla="*/ 1506494 h 6858000"/>
              <a:gd name="connsiteX591" fmla="*/ 302168 w 7467600"/>
              <a:gd name="connsiteY591" fmla="*/ 1274495 h 6858000"/>
              <a:gd name="connsiteX592" fmla="*/ 291466 w 7467600"/>
              <a:gd name="connsiteY592" fmla="*/ 1250369 h 6858000"/>
              <a:gd name="connsiteX593" fmla="*/ 678222 w 7467600"/>
              <a:gd name="connsiteY593" fmla="*/ 1248670 h 6858000"/>
              <a:gd name="connsiteX594" fmla="*/ 775536 w 7467600"/>
              <a:gd name="connsiteY594" fmla="*/ 1388015 h 6858000"/>
              <a:gd name="connsiteX595" fmla="*/ 894529 w 7467600"/>
              <a:gd name="connsiteY595" fmla="*/ 1567739 h 6858000"/>
              <a:gd name="connsiteX596" fmla="*/ 948000 w 7467600"/>
              <a:gd name="connsiteY596" fmla="*/ 1663088 h 6858000"/>
              <a:gd name="connsiteX597" fmla="*/ 1006812 w 7467600"/>
              <a:gd name="connsiteY597" fmla="*/ 1767683 h 6858000"/>
              <a:gd name="connsiteX598" fmla="*/ 1149133 w 7467600"/>
              <a:gd name="connsiteY598" fmla="*/ 1971513 h 6858000"/>
              <a:gd name="connsiteX599" fmla="*/ 1333952 w 7467600"/>
              <a:gd name="connsiteY599" fmla="*/ 2251620 h 6858000"/>
              <a:gd name="connsiteX600" fmla="*/ 1337329 w 7467600"/>
              <a:gd name="connsiteY600" fmla="*/ 2258350 h 6858000"/>
              <a:gd name="connsiteX601" fmla="*/ 1014726 w 7467600"/>
              <a:gd name="connsiteY601" fmla="*/ 1615556 h 6858000"/>
              <a:gd name="connsiteX602" fmla="*/ 678222 w 7467600"/>
              <a:gd name="connsiteY602" fmla="*/ 1248670 h 6858000"/>
              <a:gd name="connsiteX603" fmla="*/ 6691602 w 7467600"/>
              <a:gd name="connsiteY603" fmla="*/ 1140573 h 6858000"/>
              <a:gd name="connsiteX604" fmla="*/ 6571100 w 7467600"/>
              <a:gd name="connsiteY604" fmla="*/ 1183662 h 6858000"/>
              <a:gd name="connsiteX605" fmla="*/ 6241687 w 7467600"/>
              <a:gd name="connsiteY605" fmla="*/ 1257600 h 6858000"/>
              <a:gd name="connsiteX606" fmla="*/ 5693009 w 7467600"/>
              <a:gd name="connsiteY606" fmla="*/ 1478256 h 6858000"/>
              <a:gd name="connsiteX607" fmla="*/ 6548420 w 7467600"/>
              <a:gd name="connsiteY607" fmla="*/ 1214599 h 6858000"/>
              <a:gd name="connsiteX608" fmla="*/ 6605473 w 7467600"/>
              <a:gd name="connsiteY608" fmla="*/ 1184686 h 6858000"/>
              <a:gd name="connsiteX609" fmla="*/ 6691602 w 7467600"/>
              <a:gd name="connsiteY609" fmla="*/ 1140573 h 6858000"/>
              <a:gd name="connsiteX610" fmla="*/ 4002475 w 7467600"/>
              <a:gd name="connsiteY610" fmla="*/ 1037802 h 6858000"/>
              <a:gd name="connsiteX611" fmla="*/ 4000324 w 7467600"/>
              <a:gd name="connsiteY611" fmla="*/ 1039362 h 6858000"/>
              <a:gd name="connsiteX612" fmla="*/ 4002862 w 7467600"/>
              <a:gd name="connsiteY612" fmla="*/ 1042866 h 6858000"/>
              <a:gd name="connsiteX613" fmla="*/ 4002475 w 7467600"/>
              <a:gd name="connsiteY613" fmla="*/ 1037802 h 6858000"/>
              <a:gd name="connsiteX614" fmla="*/ 506322 w 7467600"/>
              <a:gd name="connsiteY614" fmla="*/ 1020997 h 6858000"/>
              <a:gd name="connsiteX615" fmla="*/ 533068 w 7467600"/>
              <a:gd name="connsiteY615" fmla="*/ 1029409 h 6858000"/>
              <a:gd name="connsiteX616" fmla="*/ 1232525 w 7467600"/>
              <a:gd name="connsiteY616" fmla="*/ 1804675 h 6858000"/>
              <a:gd name="connsiteX617" fmla="*/ 1388858 w 7467600"/>
              <a:gd name="connsiteY617" fmla="*/ 2368011 h 6858000"/>
              <a:gd name="connsiteX618" fmla="*/ 1384098 w 7467600"/>
              <a:gd name="connsiteY618" fmla="*/ 2378125 h 6858000"/>
              <a:gd name="connsiteX619" fmla="*/ 1425393 w 7467600"/>
              <a:gd name="connsiteY619" fmla="*/ 2589124 h 6858000"/>
              <a:gd name="connsiteX620" fmla="*/ 1424001 w 7467600"/>
              <a:gd name="connsiteY620" fmla="*/ 2597541 h 6858000"/>
              <a:gd name="connsiteX621" fmla="*/ 2152729 w 7467600"/>
              <a:gd name="connsiteY621" fmla="*/ 2864487 h 6858000"/>
              <a:gd name="connsiteX622" fmla="*/ 2020609 w 7467600"/>
              <a:gd name="connsiteY622" fmla="*/ 2539671 h 6858000"/>
              <a:gd name="connsiteX623" fmla="*/ 2018920 w 7467600"/>
              <a:gd name="connsiteY623" fmla="*/ 2536309 h 6858000"/>
              <a:gd name="connsiteX624" fmla="*/ 1342441 w 7467600"/>
              <a:gd name="connsiteY624" fmla="*/ 1173017 h 6858000"/>
              <a:gd name="connsiteX625" fmla="*/ 1367925 w 7467600"/>
              <a:gd name="connsiteY625" fmla="*/ 1135648 h 6858000"/>
              <a:gd name="connsiteX626" fmla="*/ 1771401 w 7467600"/>
              <a:gd name="connsiteY626" fmla="*/ 1806673 h 6858000"/>
              <a:gd name="connsiteX627" fmla="*/ 1972385 w 7467600"/>
              <a:gd name="connsiteY627" fmla="*/ 2198735 h 6858000"/>
              <a:gd name="connsiteX628" fmla="*/ 2040892 w 7467600"/>
              <a:gd name="connsiteY628" fmla="*/ 2405205 h 6858000"/>
              <a:gd name="connsiteX629" fmla="*/ 2131689 w 7467600"/>
              <a:gd name="connsiteY629" fmla="*/ 1936926 h 6858000"/>
              <a:gd name="connsiteX630" fmla="*/ 2454820 w 7467600"/>
              <a:gd name="connsiteY630" fmla="*/ 1248808 h 6858000"/>
              <a:gd name="connsiteX631" fmla="*/ 2492512 w 7467600"/>
              <a:gd name="connsiteY631" fmla="*/ 1302920 h 6858000"/>
              <a:gd name="connsiteX632" fmla="*/ 2081216 w 7467600"/>
              <a:gd name="connsiteY632" fmla="*/ 2527513 h 6858000"/>
              <a:gd name="connsiteX633" fmla="*/ 2081211 w 7467600"/>
              <a:gd name="connsiteY633" fmla="*/ 2528916 h 6858000"/>
              <a:gd name="connsiteX634" fmla="*/ 2199067 w 7467600"/>
              <a:gd name="connsiteY634" fmla="*/ 2884061 h 6858000"/>
              <a:gd name="connsiteX635" fmla="*/ 3192586 w 7467600"/>
              <a:gd name="connsiteY635" fmla="*/ 3411496 h 6858000"/>
              <a:gd name="connsiteX636" fmla="*/ 3182620 w 7467600"/>
              <a:gd name="connsiteY636" fmla="*/ 3483279 h 6858000"/>
              <a:gd name="connsiteX637" fmla="*/ 2435119 w 7467600"/>
              <a:gd name="connsiteY637" fmla="*/ 3080173 h 6858000"/>
              <a:gd name="connsiteX638" fmla="*/ 2410152 w 7467600"/>
              <a:gd name="connsiteY638" fmla="*/ 3063751 h 6858000"/>
              <a:gd name="connsiteX639" fmla="*/ 2408099 w 7467600"/>
              <a:gd name="connsiteY639" fmla="*/ 3064403 h 6858000"/>
              <a:gd name="connsiteX640" fmla="*/ 2407218 w 7467600"/>
              <a:gd name="connsiteY640" fmla="*/ 3070324 h 6858000"/>
              <a:gd name="connsiteX641" fmla="*/ 2380138 w 7467600"/>
              <a:gd name="connsiteY641" fmla="*/ 3099341 h 6858000"/>
              <a:gd name="connsiteX642" fmla="*/ 1765923 w 7467600"/>
              <a:gd name="connsiteY642" fmla="*/ 3581043 h 6858000"/>
              <a:gd name="connsiteX643" fmla="*/ 1702258 w 7467600"/>
              <a:gd name="connsiteY643" fmla="*/ 3612286 h 6858000"/>
              <a:gd name="connsiteX644" fmla="*/ 1538370 w 7467600"/>
              <a:gd name="connsiteY644" fmla="*/ 3811804 h 6858000"/>
              <a:gd name="connsiteX645" fmla="*/ 542867 w 7467600"/>
              <a:gd name="connsiteY645" fmla="*/ 4944092 h 6858000"/>
              <a:gd name="connsiteX646" fmla="*/ 515800 w 7467600"/>
              <a:gd name="connsiteY646" fmla="*/ 4862180 h 6858000"/>
              <a:gd name="connsiteX647" fmla="*/ 909145 w 7467600"/>
              <a:gd name="connsiteY647" fmla="*/ 4199225 h 6858000"/>
              <a:gd name="connsiteX648" fmla="*/ 1214067 w 7467600"/>
              <a:gd name="connsiteY648" fmla="*/ 3908561 h 6858000"/>
              <a:gd name="connsiteX649" fmla="*/ 640967 w 7467600"/>
              <a:gd name="connsiteY649" fmla="*/ 4105601 h 6858000"/>
              <a:gd name="connsiteX650" fmla="*/ 112563 w 7467600"/>
              <a:gd name="connsiteY650" fmla="*/ 4396952 h 6858000"/>
              <a:gd name="connsiteX651" fmla="*/ 0 w 7467600"/>
              <a:gd name="connsiteY651" fmla="*/ 4466006 h 6858000"/>
              <a:gd name="connsiteX652" fmla="*/ 0 w 7467600"/>
              <a:gd name="connsiteY652" fmla="*/ 4233763 h 6858000"/>
              <a:gd name="connsiteX653" fmla="*/ 36881 w 7467600"/>
              <a:gd name="connsiteY653" fmla="*/ 4200118 h 6858000"/>
              <a:gd name="connsiteX654" fmla="*/ 910534 w 7467600"/>
              <a:gd name="connsiteY654" fmla="*/ 3629753 h 6858000"/>
              <a:gd name="connsiteX655" fmla="*/ 1578717 w 7467600"/>
              <a:gd name="connsiteY655" fmla="*/ 3575982 h 6858000"/>
              <a:gd name="connsiteX656" fmla="*/ 2338780 w 7467600"/>
              <a:gd name="connsiteY656" fmla="*/ 3033725 h 6858000"/>
              <a:gd name="connsiteX657" fmla="*/ 1807991 w 7467600"/>
              <a:gd name="connsiteY657" fmla="*/ 2807184 h 6858000"/>
              <a:gd name="connsiteX658" fmla="*/ 1416358 w 7467600"/>
              <a:gd name="connsiteY658" fmla="*/ 3112571 h 6858000"/>
              <a:gd name="connsiteX659" fmla="*/ 939066 w 7467600"/>
              <a:gd name="connsiteY659" fmla="*/ 3378798 h 6858000"/>
              <a:gd name="connsiteX660" fmla="*/ 115099 w 7467600"/>
              <a:gd name="connsiteY660" fmla="*/ 3607650 h 6858000"/>
              <a:gd name="connsiteX661" fmla="*/ 97284 w 7467600"/>
              <a:gd name="connsiteY661" fmla="*/ 3520393 h 6858000"/>
              <a:gd name="connsiteX662" fmla="*/ 922050 w 7467600"/>
              <a:gd name="connsiteY662" fmla="*/ 3074867 h 6858000"/>
              <a:gd name="connsiteX663" fmla="*/ 1405265 w 7467600"/>
              <a:gd name="connsiteY663" fmla="*/ 3016319 h 6858000"/>
              <a:gd name="connsiteX664" fmla="*/ 1407512 w 7467600"/>
              <a:gd name="connsiteY664" fmla="*/ 3018001 h 6858000"/>
              <a:gd name="connsiteX665" fmla="*/ 1726266 w 7467600"/>
              <a:gd name="connsiteY665" fmla="*/ 2777274 h 6858000"/>
              <a:gd name="connsiteX666" fmla="*/ 625390 w 7467600"/>
              <a:gd name="connsiteY666" fmla="*/ 2514541 h 6858000"/>
              <a:gd name="connsiteX667" fmla="*/ 619799 w 7467600"/>
              <a:gd name="connsiteY667" fmla="*/ 2527180 h 6858000"/>
              <a:gd name="connsiteX668" fmla="*/ 310030 w 7467600"/>
              <a:gd name="connsiteY668" fmla="*/ 2771818 h 6858000"/>
              <a:gd name="connsiteX669" fmla="*/ 173877 w 7467600"/>
              <a:gd name="connsiteY669" fmla="*/ 2937056 h 6858000"/>
              <a:gd name="connsiteX670" fmla="*/ 77889 w 7467600"/>
              <a:gd name="connsiteY670" fmla="*/ 3138440 h 6858000"/>
              <a:gd name="connsiteX671" fmla="*/ 0 w 7467600"/>
              <a:gd name="connsiteY671" fmla="*/ 3271395 h 6858000"/>
              <a:gd name="connsiteX672" fmla="*/ 0 w 7467600"/>
              <a:gd name="connsiteY672" fmla="*/ 3153002 h 6858000"/>
              <a:gd name="connsiteX673" fmla="*/ 2386 w 7467600"/>
              <a:gd name="connsiteY673" fmla="*/ 3149203 h 6858000"/>
              <a:gd name="connsiteX674" fmla="*/ 89753 w 7467600"/>
              <a:gd name="connsiteY674" fmla="*/ 2987702 h 6858000"/>
              <a:gd name="connsiteX675" fmla="*/ 76869 w 7467600"/>
              <a:gd name="connsiteY675" fmla="*/ 3005404 h 6858000"/>
              <a:gd name="connsiteX676" fmla="*/ 32049 w 7467600"/>
              <a:gd name="connsiteY676" fmla="*/ 3065814 h 6858000"/>
              <a:gd name="connsiteX677" fmla="*/ 0 w 7467600"/>
              <a:gd name="connsiteY677" fmla="*/ 3108744 h 6858000"/>
              <a:gd name="connsiteX678" fmla="*/ 0 w 7467600"/>
              <a:gd name="connsiteY678" fmla="*/ 3058059 h 6858000"/>
              <a:gd name="connsiteX679" fmla="*/ 7610 w 7467600"/>
              <a:gd name="connsiteY679" fmla="*/ 3047889 h 6858000"/>
              <a:gd name="connsiteX680" fmla="*/ 52419 w 7467600"/>
              <a:gd name="connsiteY680" fmla="*/ 2987479 h 6858000"/>
              <a:gd name="connsiteX681" fmla="*/ 59142 w 7467600"/>
              <a:gd name="connsiteY681" fmla="*/ 2978488 h 6858000"/>
              <a:gd name="connsiteX682" fmla="*/ 0 w 7467600"/>
              <a:gd name="connsiteY682" fmla="*/ 3015334 h 6858000"/>
              <a:gd name="connsiteX683" fmla="*/ 0 w 7467600"/>
              <a:gd name="connsiteY683" fmla="*/ 2914286 h 6858000"/>
              <a:gd name="connsiteX684" fmla="*/ 36383 w 7467600"/>
              <a:gd name="connsiteY684" fmla="*/ 2901128 h 6858000"/>
              <a:gd name="connsiteX685" fmla="*/ 156329 w 7467600"/>
              <a:gd name="connsiteY685" fmla="*/ 2840533 h 6858000"/>
              <a:gd name="connsiteX686" fmla="*/ 358355 w 7467600"/>
              <a:gd name="connsiteY686" fmla="*/ 2620471 h 6858000"/>
              <a:gd name="connsiteX687" fmla="*/ 510577 w 7467600"/>
              <a:gd name="connsiteY687" fmla="*/ 2501244 h 6858000"/>
              <a:gd name="connsiteX688" fmla="*/ 211967 w 7467600"/>
              <a:gd name="connsiteY688" fmla="*/ 2479171 h 6858000"/>
              <a:gd name="connsiteX689" fmla="*/ 0 w 7467600"/>
              <a:gd name="connsiteY689" fmla="*/ 2476398 h 6858000"/>
              <a:gd name="connsiteX690" fmla="*/ 0 w 7467600"/>
              <a:gd name="connsiteY690" fmla="*/ 2389189 h 6858000"/>
              <a:gd name="connsiteX691" fmla="*/ 103062 w 7467600"/>
              <a:gd name="connsiteY691" fmla="*/ 2389518 h 6858000"/>
              <a:gd name="connsiteX692" fmla="*/ 510734 w 7467600"/>
              <a:gd name="connsiteY692" fmla="*/ 2416201 h 6858000"/>
              <a:gd name="connsiteX693" fmla="*/ 279257 w 7467600"/>
              <a:gd name="connsiteY693" fmla="*/ 2092102 h 6858000"/>
              <a:gd name="connsiteX694" fmla="*/ 65265 w 7467600"/>
              <a:gd name="connsiteY694" fmla="*/ 2006049 h 6858000"/>
              <a:gd name="connsiteX695" fmla="*/ 0 w 7467600"/>
              <a:gd name="connsiteY695" fmla="*/ 1982532 h 6858000"/>
              <a:gd name="connsiteX696" fmla="*/ 0 w 7467600"/>
              <a:gd name="connsiteY696" fmla="*/ 1912789 h 6858000"/>
              <a:gd name="connsiteX697" fmla="*/ 97460 w 7467600"/>
              <a:gd name="connsiteY697" fmla="*/ 1953725 h 6858000"/>
              <a:gd name="connsiteX698" fmla="*/ 221272 w 7467600"/>
              <a:gd name="connsiteY698" fmla="*/ 1980766 h 6858000"/>
              <a:gd name="connsiteX699" fmla="*/ 116765 w 7467600"/>
              <a:gd name="connsiteY699" fmla="*/ 1911033 h 6858000"/>
              <a:gd name="connsiteX700" fmla="*/ 16405 w 7467600"/>
              <a:gd name="connsiteY700" fmla="*/ 1803412 h 6858000"/>
              <a:gd name="connsiteX701" fmla="*/ 0 w 7467600"/>
              <a:gd name="connsiteY701" fmla="*/ 1784777 h 6858000"/>
              <a:gd name="connsiteX702" fmla="*/ 0 w 7467600"/>
              <a:gd name="connsiteY702" fmla="*/ 1740082 h 6858000"/>
              <a:gd name="connsiteX703" fmla="*/ 39394 w 7467600"/>
              <a:gd name="connsiteY703" fmla="*/ 1784856 h 6858000"/>
              <a:gd name="connsiteX704" fmla="*/ 135813 w 7467600"/>
              <a:gd name="connsiteY704" fmla="*/ 1888838 h 6858000"/>
              <a:gd name="connsiteX705" fmla="*/ 242575 w 7467600"/>
              <a:gd name="connsiteY705" fmla="*/ 1958841 h 6858000"/>
              <a:gd name="connsiteX706" fmla="*/ 82197 w 7467600"/>
              <a:gd name="connsiteY706" fmla="*/ 1754826 h 6858000"/>
              <a:gd name="connsiteX707" fmla="*/ 0 w 7467600"/>
              <a:gd name="connsiteY707" fmla="*/ 1679650 h 6858000"/>
              <a:gd name="connsiteX708" fmla="*/ 0 w 7467600"/>
              <a:gd name="connsiteY708" fmla="*/ 1602463 h 6858000"/>
              <a:gd name="connsiteX709" fmla="*/ 84689 w 7467600"/>
              <a:gd name="connsiteY709" fmla="*/ 1677442 h 6858000"/>
              <a:gd name="connsiteX710" fmla="*/ 298437 w 7467600"/>
              <a:gd name="connsiteY710" fmla="*/ 1968019 h 6858000"/>
              <a:gd name="connsiteX711" fmla="*/ 227269 w 7467600"/>
              <a:gd name="connsiteY711" fmla="*/ 1114064 h 6858000"/>
              <a:gd name="connsiteX712" fmla="*/ 248003 w 7467600"/>
              <a:gd name="connsiteY712" fmla="*/ 1089613 h 6858000"/>
              <a:gd name="connsiteX713" fmla="*/ 427020 w 7467600"/>
              <a:gd name="connsiteY713" fmla="*/ 1619803 h 6858000"/>
              <a:gd name="connsiteX714" fmla="*/ 340345 w 7467600"/>
              <a:gd name="connsiteY714" fmla="*/ 2027739 h 6858000"/>
              <a:gd name="connsiteX715" fmla="*/ 360865 w 7467600"/>
              <a:gd name="connsiteY715" fmla="*/ 2044827 h 6858000"/>
              <a:gd name="connsiteX716" fmla="*/ 560414 w 7467600"/>
              <a:gd name="connsiteY716" fmla="*/ 2421457 h 6858000"/>
              <a:gd name="connsiteX717" fmla="*/ 1359703 w 7467600"/>
              <a:gd name="connsiteY717" fmla="*/ 2578554 h 6858000"/>
              <a:gd name="connsiteX718" fmla="*/ 1359422 w 7467600"/>
              <a:gd name="connsiteY718" fmla="*/ 2577994 h 6858000"/>
              <a:gd name="connsiteX719" fmla="*/ 828701 w 7467600"/>
              <a:gd name="connsiteY719" fmla="*/ 1839520 h 6858000"/>
              <a:gd name="connsiteX720" fmla="*/ 494427 w 7467600"/>
              <a:gd name="connsiteY720" fmla="*/ 1092333 h 6858000"/>
              <a:gd name="connsiteX721" fmla="*/ 506322 w 7467600"/>
              <a:gd name="connsiteY721" fmla="*/ 1020997 h 6858000"/>
              <a:gd name="connsiteX722" fmla="*/ 4570198 w 7467600"/>
              <a:gd name="connsiteY722" fmla="*/ 978081 h 6858000"/>
              <a:gd name="connsiteX723" fmla="*/ 4523691 w 7467600"/>
              <a:gd name="connsiteY723" fmla="*/ 1127776 h 6858000"/>
              <a:gd name="connsiteX724" fmla="*/ 4509875 w 7467600"/>
              <a:gd name="connsiteY724" fmla="*/ 1167552 h 6858000"/>
              <a:gd name="connsiteX725" fmla="*/ 4478168 w 7467600"/>
              <a:gd name="connsiteY725" fmla="*/ 1260735 h 6858000"/>
              <a:gd name="connsiteX726" fmla="*/ 4409309 w 7467600"/>
              <a:gd name="connsiteY726" fmla="*/ 1666996 h 6858000"/>
              <a:gd name="connsiteX727" fmla="*/ 4370031 w 7467600"/>
              <a:gd name="connsiteY727" fmla="*/ 1955666 h 6858000"/>
              <a:gd name="connsiteX728" fmla="*/ 4570198 w 7467600"/>
              <a:gd name="connsiteY728" fmla="*/ 978081 h 6858000"/>
              <a:gd name="connsiteX729" fmla="*/ 4557898 w 7467600"/>
              <a:gd name="connsiteY729" fmla="*/ 900011 h 6858000"/>
              <a:gd name="connsiteX730" fmla="*/ 4344840 w 7467600"/>
              <a:gd name="connsiteY730" fmla="*/ 1922038 h 6858000"/>
              <a:gd name="connsiteX731" fmla="*/ 4378710 w 7467600"/>
              <a:gd name="connsiteY731" fmla="*/ 1665516 h 6858000"/>
              <a:gd name="connsiteX732" fmla="*/ 4448798 w 7467600"/>
              <a:gd name="connsiteY732" fmla="*/ 1253024 h 6858000"/>
              <a:gd name="connsiteX733" fmla="*/ 4480315 w 7467600"/>
              <a:gd name="connsiteY733" fmla="*/ 1158454 h 6858000"/>
              <a:gd name="connsiteX734" fmla="*/ 4494133 w 7467600"/>
              <a:gd name="connsiteY734" fmla="*/ 1118676 h 6858000"/>
              <a:gd name="connsiteX735" fmla="*/ 4557898 w 7467600"/>
              <a:gd name="connsiteY735" fmla="*/ 900011 h 6858000"/>
              <a:gd name="connsiteX736" fmla="*/ 5870151 w 7467600"/>
              <a:gd name="connsiteY736" fmla="*/ 898890 h 6858000"/>
              <a:gd name="connsiteX737" fmla="*/ 5861335 w 7467600"/>
              <a:gd name="connsiteY737" fmla="*/ 899177 h 6858000"/>
              <a:gd name="connsiteX738" fmla="*/ 5843702 w 7467600"/>
              <a:gd name="connsiteY738" fmla="*/ 899748 h 6858000"/>
              <a:gd name="connsiteX739" fmla="*/ 5651107 w 7467600"/>
              <a:gd name="connsiteY739" fmla="*/ 920306 h 6858000"/>
              <a:gd name="connsiteX740" fmla="*/ 5459407 w 7467600"/>
              <a:gd name="connsiteY740" fmla="*/ 940975 h 6858000"/>
              <a:gd name="connsiteX741" fmla="*/ 5374846 w 7467600"/>
              <a:gd name="connsiteY741" fmla="*/ 941988 h 6858000"/>
              <a:gd name="connsiteX742" fmla="*/ 5256105 w 7467600"/>
              <a:gd name="connsiteY742" fmla="*/ 945632 h 6858000"/>
              <a:gd name="connsiteX743" fmla="*/ 5107071 w 7467600"/>
              <a:gd name="connsiteY743" fmla="*/ 969720 h 6858000"/>
              <a:gd name="connsiteX744" fmla="*/ 4998681 w 7467600"/>
              <a:gd name="connsiteY744" fmla="*/ 988771 h 6858000"/>
              <a:gd name="connsiteX745" fmla="*/ 5870151 w 7467600"/>
              <a:gd name="connsiteY745" fmla="*/ 898890 h 6858000"/>
              <a:gd name="connsiteX746" fmla="*/ 5504425 w 7467600"/>
              <a:gd name="connsiteY746" fmla="*/ 848067 h 6858000"/>
              <a:gd name="connsiteX747" fmla="*/ 4968849 w 7467600"/>
              <a:gd name="connsiteY747" fmla="*/ 962318 h 6858000"/>
              <a:gd name="connsiteX748" fmla="*/ 5104039 w 7467600"/>
              <a:gd name="connsiteY748" fmla="*/ 940634 h 6858000"/>
              <a:gd name="connsiteX749" fmla="*/ 5256311 w 7467600"/>
              <a:gd name="connsiteY749" fmla="*/ 916490 h 6858000"/>
              <a:gd name="connsiteX750" fmla="*/ 5377381 w 7467600"/>
              <a:gd name="connsiteY750" fmla="*/ 912671 h 6858000"/>
              <a:gd name="connsiteX751" fmla="*/ 5460148 w 7467600"/>
              <a:gd name="connsiteY751" fmla="*/ 911442 h 6858000"/>
              <a:gd name="connsiteX752" fmla="*/ 5648971 w 7467600"/>
              <a:gd name="connsiteY752" fmla="*/ 891331 h 6858000"/>
              <a:gd name="connsiteX753" fmla="*/ 5844807 w 7467600"/>
              <a:gd name="connsiteY753" fmla="*/ 870718 h 6858000"/>
              <a:gd name="connsiteX754" fmla="*/ 5862975 w 7467600"/>
              <a:gd name="connsiteY754" fmla="*/ 869756 h 6858000"/>
              <a:gd name="connsiteX755" fmla="*/ 5920887 w 7467600"/>
              <a:gd name="connsiteY755" fmla="*/ 865929 h 6858000"/>
              <a:gd name="connsiteX756" fmla="*/ 5504425 w 7467600"/>
              <a:gd name="connsiteY756" fmla="*/ 848067 h 6858000"/>
              <a:gd name="connsiteX757" fmla="*/ 3607114 w 7467600"/>
              <a:gd name="connsiteY757" fmla="*/ 467441 h 6858000"/>
              <a:gd name="connsiteX758" fmla="*/ 3296242 w 7467600"/>
              <a:gd name="connsiteY758" fmla="*/ 807991 h 6858000"/>
              <a:gd name="connsiteX759" fmla="*/ 3174674 w 7467600"/>
              <a:gd name="connsiteY759" fmla="*/ 919759 h 6858000"/>
              <a:gd name="connsiteX760" fmla="*/ 3042978 w 7467600"/>
              <a:gd name="connsiteY760" fmla="*/ 1054894 h 6858000"/>
              <a:gd name="connsiteX761" fmla="*/ 2968914 w 7467600"/>
              <a:gd name="connsiteY761" fmla="*/ 1133756 h 6858000"/>
              <a:gd name="connsiteX762" fmla="*/ 3103823 w 7467600"/>
              <a:gd name="connsiteY762" fmla="*/ 1026814 h 6858000"/>
              <a:gd name="connsiteX763" fmla="*/ 3607114 w 7467600"/>
              <a:gd name="connsiteY763" fmla="*/ 467441 h 6858000"/>
              <a:gd name="connsiteX764" fmla="*/ 3744487 w 7467600"/>
              <a:gd name="connsiteY764" fmla="*/ 383136 h 6858000"/>
              <a:gd name="connsiteX765" fmla="*/ 3970213 w 7467600"/>
              <a:gd name="connsiteY765" fmla="*/ 995559 h 6858000"/>
              <a:gd name="connsiteX766" fmla="*/ 3744487 w 7467600"/>
              <a:gd name="connsiteY766" fmla="*/ 383136 h 6858000"/>
              <a:gd name="connsiteX767" fmla="*/ 3624562 w 7467600"/>
              <a:gd name="connsiteY767" fmla="*/ 367041 h 6858000"/>
              <a:gd name="connsiteX768" fmla="*/ 3489712 w 7467600"/>
              <a:gd name="connsiteY768" fmla="*/ 485386 h 6858000"/>
              <a:gd name="connsiteX769" fmla="*/ 3182994 w 7467600"/>
              <a:gd name="connsiteY769" fmla="*/ 828265 h 6858000"/>
              <a:gd name="connsiteX770" fmla="*/ 2892114 w 7467600"/>
              <a:gd name="connsiteY770" fmla="*/ 1172635 h 6858000"/>
              <a:gd name="connsiteX771" fmla="*/ 3021459 w 7467600"/>
              <a:gd name="connsiteY771" fmla="*/ 1035385 h 6858000"/>
              <a:gd name="connsiteX772" fmla="*/ 3153873 w 7467600"/>
              <a:gd name="connsiteY772" fmla="*/ 898971 h 6858000"/>
              <a:gd name="connsiteX773" fmla="*/ 3276511 w 7467600"/>
              <a:gd name="connsiteY773" fmla="*/ 786423 h 6858000"/>
              <a:gd name="connsiteX774" fmla="*/ 3584154 w 7467600"/>
              <a:gd name="connsiteY774" fmla="*/ 448218 h 6858000"/>
              <a:gd name="connsiteX775" fmla="*/ 3624562 w 7467600"/>
              <a:gd name="connsiteY775" fmla="*/ 367041 h 6858000"/>
              <a:gd name="connsiteX776" fmla="*/ 3766672 w 7467600"/>
              <a:gd name="connsiteY776" fmla="*/ 359429 h 6858000"/>
              <a:gd name="connsiteX777" fmla="*/ 3996338 w 7467600"/>
              <a:gd name="connsiteY777" fmla="*/ 968237 h 6858000"/>
              <a:gd name="connsiteX778" fmla="*/ 3766672 w 7467600"/>
              <a:gd name="connsiteY778" fmla="*/ 359429 h 6858000"/>
              <a:gd name="connsiteX779" fmla="*/ 5805386 w 7467600"/>
              <a:gd name="connsiteY779" fmla="*/ 239240 h 6858000"/>
              <a:gd name="connsiteX780" fmla="*/ 5736947 w 7467600"/>
              <a:gd name="connsiteY780" fmla="*/ 261367 h 6858000"/>
              <a:gd name="connsiteX781" fmla="*/ 5427012 w 7467600"/>
              <a:gd name="connsiteY781" fmla="*/ 311272 h 6858000"/>
              <a:gd name="connsiteX782" fmla="*/ 5147818 w 7467600"/>
              <a:gd name="connsiteY782" fmla="*/ 322112 h 6858000"/>
              <a:gd name="connsiteX783" fmla="*/ 5060854 w 7467600"/>
              <a:gd name="connsiteY783" fmla="*/ 311882 h 6858000"/>
              <a:gd name="connsiteX784" fmla="*/ 4945989 w 7467600"/>
              <a:gd name="connsiteY784" fmla="*/ 300516 h 6858000"/>
              <a:gd name="connsiteX785" fmla="*/ 5410479 w 7467600"/>
              <a:gd name="connsiteY785" fmla="*/ 348434 h 6858000"/>
              <a:gd name="connsiteX786" fmla="*/ 5805386 w 7467600"/>
              <a:gd name="connsiteY786" fmla="*/ 239240 h 6858000"/>
              <a:gd name="connsiteX787" fmla="*/ 5905192 w 7467600"/>
              <a:gd name="connsiteY787" fmla="*/ 163079 h 6858000"/>
              <a:gd name="connsiteX788" fmla="*/ 5865655 w 7467600"/>
              <a:gd name="connsiteY788" fmla="*/ 171901 h 6858000"/>
              <a:gd name="connsiteX789" fmla="*/ 5259740 w 7467600"/>
              <a:gd name="connsiteY789" fmla="*/ 257013 h 6858000"/>
              <a:gd name="connsiteX790" fmla="*/ 5208466 w 7467600"/>
              <a:gd name="connsiteY790" fmla="*/ 257550 h 6858000"/>
              <a:gd name="connsiteX791" fmla="*/ 4980204 w 7467600"/>
              <a:gd name="connsiteY791" fmla="*/ 271903 h 6858000"/>
              <a:gd name="connsiteX792" fmla="*/ 5068068 w 7467600"/>
              <a:gd name="connsiteY792" fmla="*/ 282244 h 6858000"/>
              <a:gd name="connsiteX793" fmla="*/ 5153231 w 7467600"/>
              <a:gd name="connsiteY793" fmla="*/ 292240 h 6858000"/>
              <a:gd name="connsiteX794" fmla="*/ 5426491 w 7467600"/>
              <a:gd name="connsiteY794" fmla="*/ 281128 h 6858000"/>
              <a:gd name="connsiteX795" fmla="*/ 5731212 w 7467600"/>
              <a:gd name="connsiteY795" fmla="*/ 231951 h 6858000"/>
              <a:gd name="connsiteX796" fmla="*/ 5905192 w 7467600"/>
              <a:gd name="connsiteY796" fmla="*/ 163079 h 6858000"/>
              <a:gd name="connsiteX797" fmla="*/ 5944437 w 7467600"/>
              <a:gd name="connsiteY797" fmla="*/ 113829 h 6858000"/>
              <a:gd name="connsiteX798" fmla="*/ 5825032 w 7467600"/>
              <a:gd name="connsiteY798" fmla="*/ 146405 h 6858000"/>
              <a:gd name="connsiteX799" fmla="*/ 4955599 w 7467600"/>
              <a:gd name="connsiteY799" fmla="*/ 247008 h 6858000"/>
              <a:gd name="connsiteX800" fmla="*/ 5210104 w 7467600"/>
              <a:gd name="connsiteY800" fmla="*/ 228123 h 6858000"/>
              <a:gd name="connsiteX801" fmla="*/ 5261015 w 7467600"/>
              <a:gd name="connsiteY801" fmla="*/ 227087 h 6858000"/>
              <a:gd name="connsiteX802" fmla="*/ 5861181 w 7467600"/>
              <a:gd name="connsiteY802" fmla="*/ 143093 h 6858000"/>
              <a:gd name="connsiteX803" fmla="*/ 5961252 w 7467600"/>
              <a:gd name="connsiteY803" fmla="*/ 114820 h 6858000"/>
              <a:gd name="connsiteX804" fmla="*/ 5944437 w 7467600"/>
              <a:gd name="connsiteY804" fmla="*/ 113829 h 6858000"/>
              <a:gd name="connsiteX805" fmla="*/ 3882765 w 7467600"/>
              <a:gd name="connsiteY805" fmla="*/ 0 h 6858000"/>
              <a:gd name="connsiteX806" fmla="*/ 3995099 w 7467600"/>
              <a:gd name="connsiteY806" fmla="*/ 0 h 6858000"/>
              <a:gd name="connsiteX807" fmla="*/ 4163818 w 7467600"/>
              <a:gd name="connsiteY807" fmla="*/ 234104 h 6858000"/>
              <a:gd name="connsiteX808" fmla="*/ 4172099 w 7467600"/>
              <a:gd name="connsiteY808" fmla="*/ 234207 h 6858000"/>
              <a:gd name="connsiteX809" fmla="*/ 4784282 w 7467600"/>
              <a:gd name="connsiteY809" fmla="*/ 276561 h 6858000"/>
              <a:gd name="connsiteX810" fmla="*/ 4801687 w 7467600"/>
              <a:gd name="connsiteY810" fmla="*/ 267764 h 6858000"/>
              <a:gd name="connsiteX811" fmla="*/ 6082788 w 7467600"/>
              <a:gd name="connsiteY811" fmla="*/ 64119 h 6858000"/>
              <a:gd name="connsiteX812" fmla="*/ 6099442 w 7467600"/>
              <a:gd name="connsiteY812" fmla="*/ 82568 h 6858000"/>
              <a:gd name="connsiteX813" fmla="*/ 4804137 w 7467600"/>
              <a:gd name="connsiteY813" fmla="*/ 320931 h 6858000"/>
              <a:gd name="connsiteX814" fmla="*/ 4227047 w 7467600"/>
              <a:gd name="connsiteY814" fmla="*/ 313415 h 6858000"/>
              <a:gd name="connsiteX815" fmla="*/ 4346041 w 7467600"/>
              <a:gd name="connsiteY815" fmla="*/ 456086 h 6858000"/>
              <a:gd name="connsiteX816" fmla="*/ 4870967 w 7467600"/>
              <a:gd name="connsiteY816" fmla="*/ 963061 h 6858000"/>
              <a:gd name="connsiteX817" fmla="*/ 4889647 w 7467600"/>
              <a:gd name="connsiteY817" fmla="*/ 957147 h 6858000"/>
              <a:gd name="connsiteX818" fmla="*/ 5422504 w 7467600"/>
              <a:gd name="connsiteY818" fmla="*/ 805191 h 6858000"/>
              <a:gd name="connsiteX819" fmla="*/ 6087656 w 7467600"/>
              <a:gd name="connsiteY819" fmla="*/ 826703 h 6858000"/>
              <a:gd name="connsiteX820" fmla="*/ 6058717 w 7467600"/>
              <a:gd name="connsiteY820" fmla="*/ 865992 h 6858000"/>
              <a:gd name="connsiteX821" fmla="*/ 4974153 w 7467600"/>
              <a:gd name="connsiteY821" fmla="*/ 1045456 h 6858000"/>
              <a:gd name="connsiteX822" fmla="*/ 5627835 w 7467600"/>
              <a:gd name="connsiteY822" fmla="*/ 1472077 h 6858000"/>
              <a:gd name="connsiteX823" fmla="*/ 5629817 w 7467600"/>
              <a:gd name="connsiteY823" fmla="*/ 1471412 h 6858000"/>
              <a:gd name="connsiteX824" fmla="*/ 5634124 w 7467600"/>
              <a:gd name="connsiteY824" fmla="*/ 1470572 h 6858000"/>
              <a:gd name="connsiteX825" fmla="*/ 5755832 w 7467600"/>
              <a:gd name="connsiteY825" fmla="*/ 1383886 h 6858000"/>
              <a:gd name="connsiteX826" fmla="*/ 6014186 w 7467600"/>
              <a:gd name="connsiteY826" fmla="*/ 1279799 h 6858000"/>
              <a:gd name="connsiteX827" fmla="*/ 6901619 w 7467600"/>
              <a:gd name="connsiteY827" fmla="*/ 1047874 h 6858000"/>
              <a:gd name="connsiteX828" fmla="*/ 6931566 w 7467600"/>
              <a:gd name="connsiteY828" fmla="*/ 1062034 h 6858000"/>
              <a:gd name="connsiteX829" fmla="*/ 5790982 w 7467600"/>
              <a:gd name="connsiteY829" fmla="*/ 1561380 h 6858000"/>
              <a:gd name="connsiteX830" fmla="*/ 6188971 w 7467600"/>
              <a:gd name="connsiteY830" fmla="*/ 1755168 h 6858000"/>
              <a:gd name="connsiteX831" fmla="*/ 6202446 w 7467600"/>
              <a:gd name="connsiteY831" fmla="*/ 1752268 h 6858000"/>
              <a:gd name="connsiteX832" fmla="*/ 7179560 w 7467600"/>
              <a:gd name="connsiteY832" fmla="*/ 1467551 h 6858000"/>
              <a:gd name="connsiteX833" fmla="*/ 7158730 w 7467600"/>
              <a:gd name="connsiteY833" fmla="*/ 1507835 h 6858000"/>
              <a:gd name="connsiteX834" fmla="*/ 6326959 w 7467600"/>
              <a:gd name="connsiteY834" fmla="*/ 1817686 h 6858000"/>
              <a:gd name="connsiteX835" fmla="*/ 6537433 w 7467600"/>
              <a:gd name="connsiteY835" fmla="*/ 1907790 h 6858000"/>
              <a:gd name="connsiteX836" fmla="*/ 6550221 w 7467600"/>
              <a:gd name="connsiteY836" fmla="*/ 1910729 h 6858000"/>
              <a:gd name="connsiteX837" fmla="*/ 6964438 w 7467600"/>
              <a:gd name="connsiteY837" fmla="*/ 2209505 h 6858000"/>
              <a:gd name="connsiteX838" fmla="*/ 7367862 w 7467600"/>
              <a:gd name="connsiteY838" fmla="*/ 2806833 h 6858000"/>
              <a:gd name="connsiteX839" fmla="*/ 7364329 w 7467600"/>
              <a:gd name="connsiteY839" fmla="*/ 2826907 h 6858000"/>
              <a:gd name="connsiteX840" fmla="*/ 7290545 w 7467600"/>
              <a:gd name="connsiteY840" fmla="*/ 2850663 h 6858000"/>
              <a:gd name="connsiteX841" fmla="*/ 6472036 w 7467600"/>
              <a:gd name="connsiteY841" fmla="*/ 1959003 h 6858000"/>
              <a:gd name="connsiteX842" fmla="*/ 5792897 w 7467600"/>
              <a:gd name="connsiteY842" fmla="*/ 1647747 h 6858000"/>
              <a:gd name="connsiteX843" fmla="*/ 5842751 w 7467600"/>
              <a:gd name="connsiteY843" fmla="*/ 1816112 h 6858000"/>
              <a:gd name="connsiteX844" fmla="*/ 5847424 w 7467600"/>
              <a:gd name="connsiteY844" fmla="*/ 1815776 h 6858000"/>
              <a:gd name="connsiteX845" fmla="*/ 6399821 w 7467600"/>
              <a:gd name="connsiteY845" fmla="*/ 2344799 h 6858000"/>
              <a:gd name="connsiteX846" fmla="*/ 6323232 w 7467600"/>
              <a:gd name="connsiteY846" fmla="*/ 2389634 h 6858000"/>
              <a:gd name="connsiteX847" fmla="*/ 5942958 w 7467600"/>
              <a:gd name="connsiteY847" fmla="*/ 2077708 h 6858000"/>
              <a:gd name="connsiteX848" fmla="*/ 5921559 w 7467600"/>
              <a:gd name="connsiteY848" fmla="*/ 2378596 h 6858000"/>
              <a:gd name="connsiteX849" fmla="*/ 5817651 w 7467600"/>
              <a:gd name="connsiteY849" fmla="*/ 3023919 h 6858000"/>
              <a:gd name="connsiteX850" fmla="*/ 5729634 w 7467600"/>
              <a:gd name="connsiteY850" fmla="*/ 3051849 h 6858000"/>
              <a:gd name="connsiteX851" fmla="*/ 5611018 w 7467600"/>
              <a:gd name="connsiteY851" fmla="*/ 2316769 h 6858000"/>
              <a:gd name="connsiteX852" fmla="*/ 5687608 w 7467600"/>
              <a:gd name="connsiteY852" fmla="*/ 2039972 h 6858000"/>
              <a:gd name="connsiteX853" fmla="*/ 5657554 w 7467600"/>
              <a:gd name="connsiteY853" fmla="*/ 1576445 h 6858000"/>
              <a:gd name="connsiteX854" fmla="*/ 5150475 w 7467600"/>
              <a:gd name="connsiteY854" fmla="*/ 1274012 h 6858000"/>
              <a:gd name="connsiteX855" fmla="*/ 5349142 w 7467600"/>
              <a:gd name="connsiteY855" fmla="*/ 2204405 h 6858000"/>
              <a:gd name="connsiteX856" fmla="*/ 5262214 w 7467600"/>
              <a:gd name="connsiteY856" fmla="*/ 2233836 h 6858000"/>
              <a:gd name="connsiteX857" fmla="*/ 4981539 w 7467600"/>
              <a:gd name="connsiteY857" fmla="*/ 1542201 h 6858000"/>
              <a:gd name="connsiteX858" fmla="*/ 4958461 w 7467600"/>
              <a:gd name="connsiteY858" fmla="*/ 1136957 h 6858000"/>
              <a:gd name="connsiteX859" fmla="*/ 4655015 w 7467600"/>
              <a:gd name="connsiteY859" fmla="*/ 891426 h 6858000"/>
              <a:gd name="connsiteX860" fmla="*/ 4348002 w 7467600"/>
              <a:gd name="connsiteY860" fmla="*/ 2205895 h 6858000"/>
              <a:gd name="connsiteX861" fmla="*/ 4262250 w 7467600"/>
              <a:gd name="connsiteY861" fmla="*/ 2219972 h 6858000"/>
              <a:gd name="connsiteX862" fmla="*/ 4550611 w 7467600"/>
              <a:gd name="connsiteY862" fmla="*/ 817540 h 6858000"/>
              <a:gd name="connsiteX863" fmla="*/ 4564418 w 7467600"/>
              <a:gd name="connsiteY863" fmla="*/ 808293 h 6858000"/>
              <a:gd name="connsiteX864" fmla="*/ 4266388 w 7467600"/>
              <a:gd name="connsiteY864" fmla="*/ 500083 h 6858000"/>
              <a:gd name="connsiteX865" fmla="*/ 4032842 w 7467600"/>
              <a:gd name="connsiteY865" fmla="*/ 211809 h 6858000"/>
              <a:gd name="connsiteX866" fmla="*/ 3882765 w 7467600"/>
              <a:gd name="connsiteY866" fmla="*/ 0 h 6858000"/>
              <a:gd name="connsiteX867" fmla="*/ 3721337 w 7467600"/>
              <a:gd name="connsiteY867" fmla="*/ 0 h 6858000"/>
              <a:gd name="connsiteX868" fmla="*/ 3797544 w 7467600"/>
              <a:gd name="connsiteY868" fmla="*/ 0 h 6858000"/>
              <a:gd name="connsiteX869" fmla="*/ 3775734 w 7467600"/>
              <a:gd name="connsiteY869" fmla="*/ 95131 h 6858000"/>
              <a:gd name="connsiteX870" fmla="*/ 3724807 w 7467600"/>
              <a:gd name="connsiteY870" fmla="*/ 272257 h 6858000"/>
              <a:gd name="connsiteX871" fmla="*/ 3726844 w 7467600"/>
              <a:gd name="connsiteY871" fmla="*/ 282988 h 6858000"/>
              <a:gd name="connsiteX872" fmla="*/ 3742664 w 7467600"/>
              <a:gd name="connsiteY872" fmla="*/ 279918 h 6858000"/>
              <a:gd name="connsiteX873" fmla="*/ 4103910 w 7467600"/>
              <a:gd name="connsiteY873" fmla="*/ 1161917 h 6858000"/>
              <a:gd name="connsiteX874" fmla="*/ 4020269 w 7467600"/>
              <a:gd name="connsiteY874" fmla="*/ 1200406 h 6858000"/>
              <a:gd name="connsiteX875" fmla="*/ 3674882 w 7467600"/>
              <a:gd name="connsiteY875" fmla="*/ 488524 h 6858000"/>
              <a:gd name="connsiteX876" fmla="*/ 3132682 w 7467600"/>
              <a:gd name="connsiteY876" fmla="*/ 1072284 h 6858000"/>
              <a:gd name="connsiteX877" fmla="*/ 2716346 w 7467600"/>
              <a:gd name="connsiteY877" fmla="*/ 1276376 h 6858000"/>
              <a:gd name="connsiteX878" fmla="*/ 2716772 w 7467600"/>
              <a:gd name="connsiteY878" fmla="*/ 1255462 h 6858000"/>
              <a:gd name="connsiteX879" fmla="*/ 3471096 w 7467600"/>
              <a:gd name="connsiteY879" fmla="*/ 437072 h 6858000"/>
              <a:gd name="connsiteX880" fmla="*/ 3639057 w 7467600"/>
              <a:gd name="connsiteY880" fmla="*/ 286334 h 6858000"/>
              <a:gd name="connsiteX881" fmla="*/ 3640309 w 7467600"/>
              <a:gd name="connsiteY881" fmla="*/ 284664 h 6858000"/>
              <a:gd name="connsiteX882" fmla="*/ 3646022 w 7467600"/>
              <a:gd name="connsiteY882" fmla="*/ 276711 h 6858000"/>
              <a:gd name="connsiteX883" fmla="*/ 3707943 w 7467600"/>
              <a:gd name="connsiteY883" fmla="*/ 65958 h 6858000"/>
              <a:gd name="connsiteX884" fmla="*/ 3721337 w 7467600"/>
              <a:gd name="connsiteY884" fmla="*/ 0 h 6858000"/>
              <a:gd name="connsiteX885" fmla="*/ 2867960 w 7467600"/>
              <a:gd name="connsiteY885" fmla="*/ 0 h 6858000"/>
              <a:gd name="connsiteX886" fmla="*/ 2926351 w 7467600"/>
              <a:gd name="connsiteY886" fmla="*/ 0 h 6858000"/>
              <a:gd name="connsiteX887" fmla="*/ 2902823 w 7467600"/>
              <a:gd name="connsiteY887" fmla="*/ 262929 h 6858000"/>
              <a:gd name="connsiteX888" fmla="*/ 2940663 w 7467600"/>
              <a:gd name="connsiteY888" fmla="*/ 140884 h 6858000"/>
              <a:gd name="connsiteX889" fmla="*/ 2947039 w 7467600"/>
              <a:gd name="connsiteY889" fmla="*/ 122524 h 6858000"/>
              <a:gd name="connsiteX890" fmla="*/ 2984316 w 7467600"/>
              <a:gd name="connsiteY890" fmla="*/ 0 h 6858000"/>
              <a:gd name="connsiteX891" fmla="*/ 3016114 w 7467600"/>
              <a:gd name="connsiteY891" fmla="*/ 0 h 6858000"/>
              <a:gd name="connsiteX892" fmla="*/ 2979949 w 7467600"/>
              <a:gd name="connsiteY892" fmla="*/ 119274 h 6858000"/>
              <a:gd name="connsiteX893" fmla="*/ 3023879 w 7467600"/>
              <a:gd name="connsiteY893" fmla="*/ 0 h 6858000"/>
              <a:gd name="connsiteX894" fmla="*/ 3105400 w 7467600"/>
              <a:gd name="connsiteY894" fmla="*/ 0 h 6858000"/>
              <a:gd name="connsiteX895" fmla="*/ 3094669 w 7467600"/>
              <a:gd name="connsiteY895" fmla="*/ 30308 h 6858000"/>
              <a:gd name="connsiteX896" fmla="*/ 2901945 w 7467600"/>
              <a:gd name="connsiteY896" fmla="*/ 466538 h 6858000"/>
              <a:gd name="connsiteX897" fmla="*/ 2815209 w 7467600"/>
              <a:gd name="connsiteY897" fmla="*/ 497361 h 6858000"/>
              <a:gd name="connsiteX898" fmla="*/ 2844845 w 7467600"/>
              <a:gd name="connsiteY898" fmla="*/ 127638 h 6858000"/>
              <a:gd name="connsiteX899" fmla="*/ 2867960 w 7467600"/>
              <a:gd name="connsiteY899" fmla="*/ 0 h 6858000"/>
              <a:gd name="connsiteX900" fmla="*/ 1057230 w 7467600"/>
              <a:gd name="connsiteY900" fmla="*/ 0 h 6858000"/>
              <a:gd name="connsiteX901" fmla="*/ 1111003 w 7467600"/>
              <a:gd name="connsiteY901" fmla="*/ 0 h 6858000"/>
              <a:gd name="connsiteX902" fmla="*/ 1125553 w 7467600"/>
              <a:gd name="connsiteY902" fmla="*/ 52588 h 6858000"/>
              <a:gd name="connsiteX903" fmla="*/ 1304276 w 7467600"/>
              <a:gd name="connsiteY903" fmla="*/ 476275 h 6858000"/>
              <a:gd name="connsiteX904" fmla="*/ 1492066 w 7467600"/>
              <a:gd name="connsiteY904" fmla="*/ 886333 h 6858000"/>
              <a:gd name="connsiteX905" fmla="*/ 1423698 w 7467600"/>
              <a:gd name="connsiteY905" fmla="*/ 710817 h 6858000"/>
              <a:gd name="connsiteX906" fmla="*/ 1357609 w 7467600"/>
              <a:gd name="connsiteY906" fmla="*/ 532892 h 6858000"/>
              <a:gd name="connsiteX907" fmla="*/ 1309550 w 7467600"/>
              <a:gd name="connsiteY907" fmla="*/ 374031 h 6858000"/>
              <a:gd name="connsiteX908" fmla="*/ 1193673 w 7467600"/>
              <a:gd name="connsiteY908" fmla="*/ 49533 h 6858000"/>
              <a:gd name="connsiteX909" fmla="*/ 1164391 w 7467600"/>
              <a:gd name="connsiteY909" fmla="*/ 0 h 6858000"/>
              <a:gd name="connsiteX910" fmla="*/ 1200666 w 7467600"/>
              <a:gd name="connsiteY910" fmla="*/ 0 h 6858000"/>
              <a:gd name="connsiteX911" fmla="*/ 1223408 w 7467600"/>
              <a:gd name="connsiteY911" fmla="*/ 38996 h 6858000"/>
              <a:gd name="connsiteX912" fmla="*/ 1339635 w 7467600"/>
              <a:gd name="connsiteY912" fmla="*/ 365517 h 6858000"/>
              <a:gd name="connsiteX913" fmla="*/ 1387469 w 7467600"/>
              <a:gd name="connsiteY913" fmla="*/ 523079 h 6858000"/>
              <a:gd name="connsiteX914" fmla="*/ 1452685 w 7467600"/>
              <a:gd name="connsiteY914" fmla="*/ 699806 h 6858000"/>
              <a:gd name="connsiteX915" fmla="*/ 1492092 w 7467600"/>
              <a:gd name="connsiteY915" fmla="*/ 800424 h 6858000"/>
              <a:gd name="connsiteX916" fmla="*/ 1455302 w 7467600"/>
              <a:gd name="connsiteY916" fmla="*/ 632913 h 6858000"/>
              <a:gd name="connsiteX917" fmla="*/ 1222336 w 7467600"/>
              <a:gd name="connsiteY917" fmla="*/ 9480 h 6858000"/>
              <a:gd name="connsiteX918" fmla="*/ 1214634 w 7467600"/>
              <a:gd name="connsiteY918" fmla="*/ 0 h 6858000"/>
              <a:gd name="connsiteX919" fmla="*/ 1289827 w 7467600"/>
              <a:gd name="connsiteY919" fmla="*/ 0 h 6858000"/>
              <a:gd name="connsiteX920" fmla="*/ 1321076 w 7467600"/>
              <a:gd name="connsiteY920" fmla="*/ 59722 h 6858000"/>
              <a:gd name="connsiteX921" fmla="*/ 1512579 w 7467600"/>
              <a:gd name="connsiteY921" fmla="*/ 626441 h 6858000"/>
              <a:gd name="connsiteX922" fmla="*/ 1506076 w 7467600"/>
              <a:gd name="connsiteY922" fmla="*/ 1089289 h 6858000"/>
              <a:gd name="connsiteX923" fmla="*/ 1486346 w 7467600"/>
              <a:gd name="connsiteY923" fmla="*/ 1079919 h 6858000"/>
              <a:gd name="connsiteX924" fmla="*/ 1070511 w 7467600"/>
              <a:gd name="connsiteY924" fmla="*/ 48609 h 6858000"/>
              <a:gd name="connsiteX925" fmla="*/ 1057230 w 7467600"/>
              <a:gd name="connsiteY925" fmla="*/ 0 h 6858000"/>
              <a:gd name="connsiteX926" fmla="*/ 43151 w 7467600"/>
              <a:gd name="connsiteY926" fmla="*/ 0 h 6858000"/>
              <a:gd name="connsiteX927" fmla="*/ 95283 w 7467600"/>
              <a:gd name="connsiteY927" fmla="*/ 0 h 6858000"/>
              <a:gd name="connsiteX928" fmla="*/ 300708 w 7467600"/>
              <a:gd name="connsiteY928" fmla="*/ 154571 h 6858000"/>
              <a:gd name="connsiteX929" fmla="*/ 530414 w 7467600"/>
              <a:gd name="connsiteY929" fmla="*/ 354673 h 6858000"/>
              <a:gd name="connsiteX930" fmla="*/ 333785 w 7467600"/>
              <a:gd name="connsiteY930" fmla="*/ 161564 h 6858000"/>
              <a:gd name="connsiteX931" fmla="*/ 147005 w 7467600"/>
              <a:gd name="connsiteY931" fmla="*/ 0 h 6858000"/>
              <a:gd name="connsiteX932" fmla="*/ 272509 w 7467600"/>
              <a:gd name="connsiteY932" fmla="*/ 0 h 6858000"/>
              <a:gd name="connsiteX933" fmla="*/ 326276 w 7467600"/>
              <a:gd name="connsiteY933" fmla="*/ 45847 h 6858000"/>
              <a:gd name="connsiteX934" fmla="*/ 823759 w 7467600"/>
              <a:gd name="connsiteY934" fmla="*/ 574145 h 6858000"/>
              <a:gd name="connsiteX935" fmla="*/ 811254 w 7467600"/>
              <a:gd name="connsiteY935" fmla="*/ 665546 h 6858000"/>
              <a:gd name="connsiteX936" fmla="*/ 154042 w 7467600"/>
              <a:gd name="connsiteY936" fmla="*/ 261522 h 6858000"/>
              <a:gd name="connsiteX937" fmla="*/ 13550 w 7467600"/>
              <a:gd name="connsiteY937" fmla="*/ 158423 h 6858000"/>
              <a:gd name="connsiteX938" fmla="*/ 0 w 7467600"/>
              <a:gd name="connsiteY938" fmla="*/ 146618 h 6858000"/>
              <a:gd name="connsiteX939" fmla="*/ 0 w 7467600"/>
              <a:gd name="connsiteY939" fmla="*/ 59161 h 6858000"/>
              <a:gd name="connsiteX940" fmla="*/ 45427 w 7467600"/>
              <a:gd name="connsiteY940" fmla="*/ 101078 h 6858000"/>
              <a:gd name="connsiteX941" fmla="*/ 630103 w 7467600"/>
              <a:gd name="connsiteY941" fmla="*/ 485885 h 6858000"/>
              <a:gd name="connsiteX942" fmla="*/ 532040 w 7467600"/>
              <a:gd name="connsiteY942" fmla="*/ 399359 h 6858000"/>
              <a:gd name="connsiteX943" fmla="*/ 517618 w 7467600"/>
              <a:gd name="connsiteY943" fmla="*/ 385726 h 6858000"/>
              <a:gd name="connsiteX944" fmla="*/ 285074 w 7467600"/>
              <a:gd name="connsiteY944" fmla="*/ 182755 h 6858000"/>
              <a:gd name="connsiteX945" fmla="*/ 43151 w 7467600"/>
              <a:gd name="connsiteY94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1019354 w 7467600"/>
              <a:gd name="connsiteY13" fmla="*/ 6315006 h 6858000"/>
              <a:gd name="connsiteX14" fmla="*/ 441046 w 7467600"/>
              <a:gd name="connsiteY14" fmla="*/ 6691153 h 6858000"/>
              <a:gd name="connsiteX15" fmla="*/ 1019354 w 7467600"/>
              <a:gd name="connsiteY15" fmla="*/ 6315006 h 6858000"/>
              <a:gd name="connsiteX16" fmla="*/ 991680 w 7467600"/>
              <a:gd name="connsiteY16" fmla="*/ 6298413 h 6858000"/>
              <a:gd name="connsiteX17" fmla="*/ 409060 w 7467600"/>
              <a:gd name="connsiteY17" fmla="*/ 6671470 h 6858000"/>
              <a:gd name="connsiteX18" fmla="*/ 991680 w 7467600"/>
              <a:gd name="connsiteY18" fmla="*/ 6298413 h 6858000"/>
              <a:gd name="connsiteX19" fmla="*/ 103333 w 7467600"/>
              <a:gd name="connsiteY19" fmla="*/ 5699602 h 6858000"/>
              <a:gd name="connsiteX20" fmla="*/ 233938 w 7467600"/>
              <a:gd name="connsiteY20" fmla="*/ 5809416 h 6858000"/>
              <a:gd name="connsiteX21" fmla="*/ 883580 w 7467600"/>
              <a:gd name="connsiteY21" fmla="*/ 6180710 h 6858000"/>
              <a:gd name="connsiteX22" fmla="*/ 487337 w 7467600"/>
              <a:gd name="connsiteY22" fmla="*/ 5950182 h 6858000"/>
              <a:gd name="connsiteX23" fmla="*/ 354051 w 7467600"/>
              <a:gd name="connsiteY23" fmla="*/ 5854912 h 6858000"/>
              <a:gd name="connsiteX24" fmla="*/ 195436 w 7467600"/>
              <a:gd name="connsiteY24" fmla="*/ 5755068 h 6858000"/>
              <a:gd name="connsiteX25" fmla="*/ 103333 w 7467600"/>
              <a:gd name="connsiteY25" fmla="*/ 5699602 h 6858000"/>
              <a:gd name="connsiteX26" fmla="*/ 5539432 w 7467600"/>
              <a:gd name="connsiteY26" fmla="*/ 5642928 h 6858000"/>
              <a:gd name="connsiteX27" fmla="*/ 5555462 w 7467600"/>
              <a:gd name="connsiteY27" fmla="*/ 5694454 h 6858000"/>
              <a:gd name="connsiteX28" fmla="*/ 5828270 w 7467600"/>
              <a:gd name="connsiteY28" fmla="*/ 6320663 h 6858000"/>
              <a:gd name="connsiteX29" fmla="*/ 5947416 w 7467600"/>
              <a:gd name="connsiteY29" fmla="*/ 6574846 h 6858000"/>
              <a:gd name="connsiteX30" fmla="*/ 5539432 w 7467600"/>
              <a:gd name="connsiteY30" fmla="*/ 5642928 h 6858000"/>
              <a:gd name="connsiteX31" fmla="*/ 51253 w 7467600"/>
              <a:gd name="connsiteY31" fmla="*/ 5631825 h 6858000"/>
              <a:gd name="connsiteX32" fmla="*/ 211622 w 7467600"/>
              <a:gd name="connsiteY32" fmla="*/ 5728803 h 6858000"/>
              <a:gd name="connsiteX33" fmla="*/ 371652 w 7467600"/>
              <a:gd name="connsiteY33" fmla="*/ 5829062 h 6858000"/>
              <a:gd name="connsiteX34" fmla="*/ 505903 w 7467600"/>
              <a:gd name="connsiteY34" fmla="*/ 5925221 h 6858000"/>
              <a:gd name="connsiteX35" fmla="*/ 899240 w 7467600"/>
              <a:gd name="connsiteY35" fmla="*/ 6153068 h 6858000"/>
              <a:gd name="connsiteX36" fmla="*/ 988114 w 7467600"/>
              <a:gd name="connsiteY36" fmla="*/ 6174204 h 6858000"/>
              <a:gd name="connsiteX37" fmla="*/ 845971 w 7467600"/>
              <a:gd name="connsiteY37" fmla="*/ 6067177 h 6858000"/>
              <a:gd name="connsiteX38" fmla="*/ 448057 w 7467600"/>
              <a:gd name="connsiteY38" fmla="*/ 5841376 h 6858000"/>
              <a:gd name="connsiteX39" fmla="*/ 51253 w 7467600"/>
              <a:gd name="connsiteY39" fmla="*/ 5631825 h 6858000"/>
              <a:gd name="connsiteX40" fmla="*/ 2606687 w 7467600"/>
              <a:gd name="connsiteY40" fmla="*/ 5630718 h 6858000"/>
              <a:gd name="connsiteX41" fmla="*/ 2645658 w 7467600"/>
              <a:gd name="connsiteY41" fmla="*/ 6640259 h 6858000"/>
              <a:gd name="connsiteX42" fmla="*/ 2606687 w 7467600"/>
              <a:gd name="connsiteY42" fmla="*/ 5630718 h 6858000"/>
              <a:gd name="connsiteX43" fmla="*/ 3642057 w 7467600"/>
              <a:gd name="connsiteY43" fmla="*/ 5573487 h 6858000"/>
              <a:gd name="connsiteX44" fmla="*/ 3632981 w 7467600"/>
              <a:gd name="connsiteY44" fmla="*/ 5579437 h 6858000"/>
              <a:gd name="connsiteX45" fmla="*/ 3382436 w 7467600"/>
              <a:gd name="connsiteY45" fmla="*/ 5952726 h 6858000"/>
              <a:gd name="connsiteX46" fmla="*/ 3191929 w 7467600"/>
              <a:gd name="connsiteY46" fmla="*/ 6662669 h 6858000"/>
              <a:gd name="connsiteX47" fmla="*/ 3369898 w 7467600"/>
              <a:gd name="connsiteY47" fmla="*/ 6081771 h 6858000"/>
              <a:gd name="connsiteX48" fmla="*/ 3642057 w 7467600"/>
              <a:gd name="connsiteY48" fmla="*/ 5573487 h 6858000"/>
              <a:gd name="connsiteX49" fmla="*/ 2650666 w 7467600"/>
              <a:gd name="connsiteY49" fmla="*/ 5530686 h 6858000"/>
              <a:gd name="connsiteX50" fmla="*/ 2650249 w 7467600"/>
              <a:gd name="connsiteY50" fmla="*/ 5532101 h 6858000"/>
              <a:gd name="connsiteX51" fmla="*/ 2663808 w 7467600"/>
              <a:gd name="connsiteY51" fmla="*/ 6535215 h 6858000"/>
              <a:gd name="connsiteX52" fmla="*/ 2665418 w 7467600"/>
              <a:gd name="connsiteY52" fmla="*/ 6132756 h 6858000"/>
              <a:gd name="connsiteX53" fmla="*/ 2650666 w 7467600"/>
              <a:gd name="connsiteY53" fmla="*/ 5530686 h 6858000"/>
              <a:gd name="connsiteX54" fmla="*/ 2680277 w 7467600"/>
              <a:gd name="connsiteY54" fmla="*/ 5479204 h 6858000"/>
              <a:gd name="connsiteX55" fmla="*/ 2678972 w 7467600"/>
              <a:gd name="connsiteY55" fmla="*/ 5481582 h 6858000"/>
              <a:gd name="connsiteX56" fmla="*/ 2696666 w 7467600"/>
              <a:gd name="connsiteY56" fmla="*/ 6133836 h 6858000"/>
              <a:gd name="connsiteX57" fmla="*/ 2695769 w 7467600"/>
              <a:gd name="connsiteY57" fmla="*/ 6390955 h 6858000"/>
              <a:gd name="connsiteX58" fmla="*/ 2739893 w 7467600"/>
              <a:gd name="connsiteY58" fmla="*/ 6108357 h 6858000"/>
              <a:gd name="connsiteX59" fmla="*/ 2680277 w 7467600"/>
              <a:gd name="connsiteY59" fmla="*/ 5479204 h 6858000"/>
              <a:gd name="connsiteX60" fmla="*/ 1132195 w 7467600"/>
              <a:gd name="connsiteY60" fmla="*/ 5467980 h 6858000"/>
              <a:gd name="connsiteX61" fmla="*/ 1679056 w 7467600"/>
              <a:gd name="connsiteY61" fmla="*/ 5516907 h 6858000"/>
              <a:gd name="connsiteX62" fmla="*/ 2128648 w 7467600"/>
              <a:gd name="connsiteY62" fmla="*/ 5474249 h 6858000"/>
              <a:gd name="connsiteX63" fmla="*/ 1825619 w 7467600"/>
              <a:gd name="connsiteY63" fmla="*/ 5478447 h 6858000"/>
              <a:gd name="connsiteX64" fmla="*/ 1737798 w 7467600"/>
              <a:gd name="connsiteY64" fmla="*/ 5483353 h 6858000"/>
              <a:gd name="connsiteX65" fmla="*/ 1132195 w 7467600"/>
              <a:gd name="connsiteY65" fmla="*/ 5467980 h 6858000"/>
              <a:gd name="connsiteX66" fmla="*/ 1456157 w 7467600"/>
              <a:gd name="connsiteY66" fmla="*/ 5371404 h 6858000"/>
              <a:gd name="connsiteX67" fmla="*/ 1244432 w 7467600"/>
              <a:gd name="connsiteY67" fmla="*/ 5385601 h 6858000"/>
              <a:gd name="connsiteX68" fmla="*/ 973990 w 7467600"/>
              <a:gd name="connsiteY68" fmla="*/ 5424940 h 6858000"/>
              <a:gd name="connsiteX69" fmla="*/ 1103809 w 7467600"/>
              <a:gd name="connsiteY69" fmla="*/ 5433720 h 6858000"/>
              <a:gd name="connsiteX70" fmla="*/ 1123454 w 7467600"/>
              <a:gd name="connsiteY70" fmla="*/ 5435727 h 6858000"/>
              <a:gd name="connsiteX71" fmla="*/ 1737017 w 7467600"/>
              <a:gd name="connsiteY71" fmla="*/ 5452183 h 6858000"/>
              <a:gd name="connsiteX72" fmla="*/ 1824397 w 7467600"/>
              <a:gd name="connsiteY72" fmla="*/ 5447757 h 6858000"/>
              <a:gd name="connsiteX73" fmla="*/ 2070059 w 7467600"/>
              <a:gd name="connsiteY73" fmla="*/ 5441660 h 6858000"/>
              <a:gd name="connsiteX74" fmla="*/ 1456157 w 7467600"/>
              <a:gd name="connsiteY74" fmla="*/ 5371404 h 6858000"/>
              <a:gd name="connsiteX75" fmla="*/ 4988186 w 7467600"/>
              <a:gd name="connsiteY75" fmla="*/ 5216467 h 6858000"/>
              <a:gd name="connsiteX76" fmla="*/ 4777334 w 7467600"/>
              <a:gd name="connsiteY76" fmla="*/ 5406072 h 6858000"/>
              <a:gd name="connsiteX77" fmla="*/ 4718341 w 7467600"/>
              <a:gd name="connsiteY77" fmla="*/ 5468043 h 6858000"/>
              <a:gd name="connsiteX78" fmla="*/ 4604655 w 7467600"/>
              <a:gd name="connsiteY78" fmla="*/ 5583434 h 6858000"/>
              <a:gd name="connsiteX79" fmla="*/ 4565074 w 7467600"/>
              <a:gd name="connsiteY79" fmla="*/ 5618550 h 6858000"/>
              <a:gd name="connsiteX80" fmla="*/ 4988186 w 7467600"/>
              <a:gd name="connsiteY80" fmla="*/ 5216467 h 6858000"/>
              <a:gd name="connsiteX81" fmla="*/ 4978032 w 7467600"/>
              <a:gd name="connsiteY81" fmla="*/ 5183809 h 6858000"/>
              <a:gd name="connsiteX82" fmla="*/ 4463413 w 7467600"/>
              <a:gd name="connsiteY82" fmla="*/ 5615162 h 6858000"/>
              <a:gd name="connsiteX83" fmla="*/ 4358134 w 7467600"/>
              <a:gd name="connsiteY83" fmla="*/ 5742791 h 6858000"/>
              <a:gd name="connsiteX84" fmla="*/ 4376219 w 7467600"/>
              <a:gd name="connsiteY84" fmla="*/ 5729027 h 6858000"/>
              <a:gd name="connsiteX85" fmla="*/ 4582340 w 7467600"/>
              <a:gd name="connsiteY85" fmla="*/ 5561037 h 6858000"/>
              <a:gd name="connsiteX86" fmla="*/ 4694684 w 7467600"/>
              <a:gd name="connsiteY86" fmla="*/ 5447098 h 6858000"/>
              <a:gd name="connsiteX87" fmla="*/ 4754123 w 7467600"/>
              <a:gd name="connsiteY87" fmla="*/ 5384643 h 6858000"/>
              <a:gd name="connsiteX88" fmla="*/ 4978032 w 7467600"/>
              <a:gd name="connsiteY88" fmla="*/ 5183809 h 6858000"/>
              <a:gd name="connsiteX89" fmla="*/ 1903353 w 7467600"/>
              <a:gd name="connsiteY89" fmla="*/ 5044827 h 6858000"/>
              <a:gd name="connsiteX90" fmla="*/ 1936931 w 7467600"/>
              <a:gd name="connsiteY90" fmla="*/ 5093954 h 6858000"/>
              <a:gd name="connsiteX91" fmla="*/ 2195868 w 7467600"/>
              <a:gd name="connsiteY91" fmla="*/ 5396574 h 6858000"/>
              <a:gd name="connsiteX92" fmla="*/ 2088852 w 7467600"/>
              <a:gd name="connsiteY92" fmla="*/ 5166123 h 6858000"/>
              <a:gd name="connsiteX93" fmla="*/ 1958241 w 7467600"/>
              <a:gd name="connsiteY93" fmla="*/ 5067955 h 6858000"/>
              <a:gd name="connsiteX94" fmla="*/ 1903353 w 7467600"/>
              <a:gd name="connsiteY94" fmla="*/ 5044827 h 6858000"/>
              <a:gd name="connsiteX95" fmla="*/ 1979378 w 7467600"/>
              <a:gd name="connsiteY95" fmla="*/ 4769504 h 6858000"/>
              <a:gd name="connsiteX96" fmla="*/ 2882120 w 7467600"/>
              <a:gd name="connsiteY96" fmla="*/ 5064547 h 6858000"/>
              <a:gd name="connsiteX97" fmla="*/ 2793103 w 7467600"/>
              <a:gd name="connsiteY97" fmla="*/ 5039699 h 6858000"/>
              <a:gd name="connsiteX98" fmla="*/ 2770041 w 7467600"/>
              <a:gd name="connsiteY98" fmla="*/ 5033634 h 6858000"/>
              <a:gd name="connsiteX99" fmla="*/ 1979378 w 7467600"/>
              <a:gd name="connsiteY99" fmla="*/ 4769504 h 6858000"/>
              <a:gd name="connsiteX100" fmla="*/ 1927410 w 7467600"/>
              <a:gd name="connsiteY100" fmla="*/ 4716164 h 6858000"/>
              <a:gd name="connsiteX101" fmla="*/ 1959587 w 7467600"/>
              <a:gd name="connsiteY101" fmla="*/ 4728849 h 6858000"/>
              <a:gd name="connsiteX102" fmla="*/ 2777707 w 7467600"/>
              <a:gd name="connsiteY102" fmla="*/ 5003991 h 6858000"/>
              <a:gd name="connsiteX103" fmla="*/ 2800768 w 7467600"/>
              <a:gd name="connsiteY103" fmla="*/ 5010056 h 6858000"/>
              <a:gd name="connsiteX104" fmla="*/ 2879408 w 7467600"/>
              <a:gd name="connsiteY104" fmla="*/ 5031590 h 6858000"/>
              <a:gd name="connsiteX105" fmla="*/ 2862295 w 7467600"/>
              <a:gd name="connsiteY105" fmla="*/ 5022958 h 6858000"/>
              <a:gd name="connsiteX106" fmla="*/ 2813343 w 7467600"/>
              <a:gd name="connsiteY106" fmla="*/ 4998369 h 6858000"/>
              <a:gd name="connsiteX107" fmla="*/ 2646245 w 7467600"/>
              <a:gd name="connsiteY107" fmla="*/ 4930999 h 6858000"/>
              <a:gd name="connsiteX108" fmla="*/ 1999243 w 7467600"/>
              <a:gd name="connsiteY108" fmla="*/ 4730524 h 6858000"/>
              <a:gd name="connsiteX109" fmla="*/ 1979527 w 7467600"/>
              <a:gd name="connsiteY109" fmla="*/ 4726651 h 6858000"/>
              <a:gd name="connsiteX110" fmla="*/ 1927410 w 7467600"/>
              <a:gd name="connsiteY110" fmla="*/ 4716164 h 6858000"/>
              <a:gd name="connsiteX111" fmla="*/ 1997014 w 7467600"/>
              <a:gd name="connsiteY111" fmla="*/ 4698007 h 6858000"/>
              <a:gd name="connsiteX112" fmla="*/ 2005458 w 7467600"/>
              <a:gd name="connsiteY112" fmla="*/ 4699540 h 6858000"/>
              <a:gd name="connsiteX113" fmla="*/ 2657186 w 7467600"/>
              <a:gd name="connsiteY113" fmla="*/ 4901687 h 6858000"/>
              <a:gd name="connsiteX114" fmla="*/ 2826662 w 7467600"/>
              <a:gd name="connsiteY114" fmla="*/ 4970362 h 6858000"/>
              <a:gd name="connsiteX115" fmla="*/ 2876100 w 7467600"/>
              <a:gd name="connsiteY115" fmla="*/ 4995397 h 6858000"/>
              <a:gd name="connsiteX116" fmla="*/ 3042600 w 7467600"/>
              <a:gd name="connsiteY116" fmla="*/ 5059532 h 6858000"/>
              <a:gd name="connsiteX117" fmla="*/ 1997014 w 7467600"/>
              <a:gd name="connsiteY117" fmla="*/ 4698007 h 6858000"/>
              <a:gd name="connsiteX118" fmla="*/ 2305292 w 7467600"/>
              <a:gd name="connsiteY118" fmla="*/ 4219492 h 6858000"/>
              <a:gd name="connsiteX119" fmla="*/ 3360922 w 7467600"/>
              <a:gd name="connsiteY119" fmla="*/ 4529373 h 6858000"/>
              <a:gd name="connsiteX120" fmla="*/ 3492420 w 7467600"/>
              <a:gd name="connsiteY120" fmla="*/ 4510145 h 6858000"/>
              <a:gd name="connsiteX121" fmla="*/ 3364086 w 7467600"/>
              <a:gd name="connsiteY121" fmla="*/ 4480340 h 6858000"/>
              <a:gd name="connsiteX122" fmla="*/ 3225818 w 7467600"/>
              <a:gd name="connsiteY122" fmla="*/ 4411822 h 6858000"/>
              <a:gd name="connsiteX123" fmla="*/ 3129696 w 7467600"/>
              <a:gd name="connsiteY123" fmla="*/ 4360704 h 6858000"/>
              <a:gd name="connsiteX124" fmla="*/ 2814545 w 7467600"/>
              <a:gd name="connsiteY124" fmla="*/ 4282955 h 6858000"/>
              <a:gd name="connsiteX125" fmla="*/ 2305292 w 7467600"/>
              <a:gd name="connsiteY125" fmla="*/ 4219492 h 6858000"/>
              <a:gd name="connsiteX126" fmla="*/ 2626982 w 7467600"/>
              <a:gd name="connsiteY126" fmla="*/ 4206450 h 6858000"/>
              <a:gd name="connsiteX127" fmla="*/ 2490617 w 7467600"/>
              <a:gd name="connsiteY127" fmla="*/ 4206951 h 6858000"/>
              <a:gd name="connsiteX128" fmla="*/ 2819869 w 7467600"/>
              <a:gd name="connsiteY128" fmla="*/ 4252936 h 6858000"/>
              <a:gd name="connsiteX129" fmla="*/ 3143018 w 7467600"/>
              <a:gd name="connsiteY129" fmla="*/ 4332698 h 6858000"/>
              <a:gd name="connsiteX130" fmla="*/ 3241520 w 7467600"/>
              <a:gd name="connsiteY130" fmla="*/ 4385112 h 6858000"/>
              <a:gd name="connsiteX131" fmla="*/ 3374575 w 7467600"/>
              <a:gd name="connsiteY131" fmla="*/ 4451517 h 6858000"/>
              <a:gd name="connsiteX132" fmla="*/ 3505221 w 7467600"/>
              <a:gd name="connsiteY132" fmla="*/ 4480757 h 6858000"/>
              <a:gd name="connsiteX133" fmla="*/ 2626982 w 7467600"/>
              <a:gd name="connsiteY133" fmla="*/ 4206450 h 6858000"/>
              <a:gd name="connsiteX134" fmla="*/ 1310106 w 7467600"/>
              <a:gd name="connsiteY134" fmla="*/ 3943217 h 6858000"/>
              <a:gd name="connsiteX135" fmla="*/ 854994 w 7467600"/>
              <a:gd name="connsiteY135" fmla="*/ 4399136 h 6858000"/>
              <a:gd name="connsiteX136" fmla="*/ 742462 w 7467600"/>
              <a:gd name="connsiteY136" fmla="*/ 4594648 h 6858000"/>
              <a:gd name="connsiteX137" fmla="*/ 820602 w 7467600"/>
              <a:gd name="connsiteY137" fmla="*/ 4485915 h 6858000"/>
              <a:gd name="connsiteX138" fmla="*/ 878295 w 7467600"/>
              <a:gd name="connsiteY138" fmla="*/ 4403594 h 6858000"/>
              <a:gd name="connsiteX139" fmla="*/ 1240607 w 7467600"/>
              <a:gd name="connsiteY139" fmla="*/ 4010401 h 6858000"/>
              <a:gd name="connsiteX140" fmla="*/ 1310106 w 7467600"/>
              <a:gd name="connsiteY140" fmla="*/ 3943217 h 6858000"/>
              <a:gd name="connsiteX141" fmla="*/ 1423113 w 7467600"/>
              <a:gd name="connsiteY141" fmla="*/ 3874565 h 6858000"/>
              <a:gd name="connsiteX142" fmla="*/ 1260565 w 7467600"/>
              <a:gd name="connsiteY142" fmla="*/ 4031982 h 6858000"/>
              <a:gd name="connsiteX143" fmla="*/ 901900 w 7467600"/>
              <a:gd name="connsiteY143" fmla="*/ 4421236 h 6858000"/>
              <a:gd name="connsiteX144" fmla="*/ 845044 w 7467600"/>
              <a:gd name="connsiteY144" fmla="*/ 4502436 h 6858000"/>
              <a:gd name="connsiteX145" fmla="*/ 685926 w 7467600"/>
              <a:gd name="connsiteY145" fmla="*/ 4703069 h 6858000"/>
              <a:gd name="connsiteX146" fmla="*/ 684248 w 7467600"/>
              <a:gd name="connsiteY146" fmla="*/ 4706721 h 6858000"/>
              <a:gd name="connsiteX147" fmla="*/ 1423113 w 7467600"/>
              <a:gd name="connsiteY147" fmla="*/ 3874565 h 6858000"/>
              <a:gd name="connsiteX148" fmla="*/ 3316479 w 7467600"/>
              <a:gd name="connsiteY148" fmla="*/ 3872136 h 6858000"/>
              <a:gd name="connsiteX149" fmla="*/ 3546806 w 7467600"/>
              <a:gd name="connsiteY149" fmla="*/ 4356139 h 6858000"/>
              <a:gd name="connsiteX150" fmla="*/ 3364433 w 7467600"/>
              <a:gd name="connsiteY150" fmla="*/ 3953121 h 6858000"/>
              <a:gd name="connsiteX151" fmla="*/ 3316479 w 7467600"/>
              <a:gd name="connsiteY151" fmla="*/ 3872136 h 6858000"/>
              <a:gd name="connsiteX152" fmla="*/ 3291335 w 7467600"/>
              <a:gd name="connsiteY152" fmla="*/ 3767420 h 6858000"/>
              <a:gd name="connsiteX153" fmla="*/ 3390805 w 7467600"/>
              <a:gd name="connsiteY153" fmla="*/ 3937163 h 6858000"/>
              <a:gd name="connsiteX154" fmla="*/ 3579062 w 7467600"/>
              <a:gd name="connsiteY154" fmla="*/ 4359040 h 6858000"/>
              <a:gd name="connsiteX155" fmla="*/ 3467355 w 7467600"/>
              <a:gd name="connsiteY155" fmla="*/ 3988130 h 6858000"/>
              <a:gd name="connsiteX156" fmla="*/ 3310753 w 7467600"/>
              <a:gd name="connsiteY156" fmla="*/ 3787140 h 6858000"/>
              <a:gd name="connsiteX157" fmla="*/ 3291335 w 7467600"/>
              <a:gd name="connsiteY157" fmla="*/ 3767420 h 6858000"/>
              <a:gd name="connsiteX158" fmla="*/ 1635889 w 7467600"/>
              <a:gd name="connsiteY158" fmla="*/ 3709494 h 6858000"/>
              <a:gd name="connsiteX159" fmla="*/ 1634800 w 7467600"/>
              <a:gd name="connsiteY159" fmla="*/ 3731111 h 6858000"/>
              <a:gd name="connsiteX160" fmla="*/ 1635889 w 7467600"/>
              <a:gd name="connsiteY160" fmla="*/ 3709494 h 6858000"/>
              <a:gd name="connsiteX161" fmla="*/ 1510397 w 7467600"/>
              <a:gd name="connsiteY161" fmla="*/ 3684705 h 6858000"/>
              <a:gd name="connsiteX162" fmla="*/ 1146550 w 7467600"/>
              <a:gd name="connsiteY162" fmla="*/ 3802012 h 6858000"/>
              <a:gd name="connsiteX163" fmla="*/ 698834 w 7467600"/>
              <a:gd name="connsiteY163" fmla="*/ 3952272 h 6858000"/>
              <a:gd name="connsiteX164" fmla="*/ 34256 w 7467600"/>
              <a:gd name="connsiteY164" fmla="*/ 4347603 h 6858000"/>
              <a:gd name="connsiteX165" fmla="*/ 527241 w 7467600"/>
              <a:gd name="connsiteY165" fmla="*/ 4065078 h 6858000"/>
              <a:gd name="connsiteX166" fmla="*/ 1510397 w 7467600"/>
              <a:gd name="connsiteY166" fmla="*/ 3684705 h 6858000"/>
              <a:gd name="connsiteX167" fmla="*/ 1313114 w 7467600"/>
              <a:gd name="connsiteY167" fmla="*/ 3655216 h 6858000"/>
              <a:gd name="connsiteX168" fmla="*/ 1109304 w 7467600"/>
              <a:gd name="connsiteY168" fmla="*/ 3669030 h 6858000"/>
              <a:gd name="connsiteX169" fmla="*/ 8129 w 7467600"/>
              <a:gd name="connsiteY169" fmla="*/ 4330519 h 6858000"/>
              <a:gd name="connsiteX170" fmla="*/ 687572 w 7467600"/>
              <a:gd name="connsiteY170" fmla="*/ 3925629 h 6858000"/>
              <a:gd name="connsiteX171" fmla="*/ 1138365 w 7467600"/>
              <a:gd name="connsiteY171" fmla="*/ 3774515 h 6858000"/>
              <a:gd name="connsiteX172" fmla="*/ 1505579 w 7467600"/>
              <a:gd name="connsiteY172" fmla="*/ 3655526 h 6858000"/>
              <a:gd name="connsiteX173" fmla="*/ 1313114 w 7467600"/>
              <a:gd name="connsiteY173" fmla="*/ 3655216 h 6858000"/>
              <a:gd name="connsiteX174" fmla="*/ 3655073 w 7467600"/>
              <a:gd name="connsiteY174" fmla="*/ 3650884 h 6858000"/>
              <a:gd name="connsiteX175" fmla="*/ 3989938 w 7467600"/>
              <a:gd name="connsiteY175" fmla="*/ 3991685 h 6858000"/>
              <a:gd name="connsiteX176" fmla="*/ 4393907 w 7467600"/>
              <a:gd name="connsiteY176" fmla="*/ 4261258 h 6858000"/>
              <a:gd name="connsiteX177" fmla="*/ 4648051 w 7467600"/>
              <a:gd name="connsiteY177" fmla="*/ 4374051 h 6858000"/>
              <a:gd name="connsiteX178" fmla="*/ 4383389 w 7467600"/>
              <a:gd name="connsiteY178" fmla="*/ 4184369 h 6858000"/>
              <a:gd name="connsiteX179" fmla="*/ 4165508 w 7467600"/>
              <a:gd name="connsiteY179" fmla="*/ 4035196 h 6858000"/>
              <a:gd name="connsiteX180" fmla="*/ 4068162 w 7467600"/>
              <a:gd name="connsiteY180" fmla="*/ 3953394 h 6858000"/>
              <a:gd name="connsiteX181" fmla="*/ 3981416 w 7467600"/>
              <a:gd name="connsiteY181" fmla="*/ 3880482 h 6858000"/>
              <a:gd name="connsiteX182" fmla="*/ 3800147 w 7467600"/>
              <a:gd name="connsiteY182" fmla="*/ 3749872 h 6858000"/>
              <a:gd name="connsiteX183" fmla="*/ 3655073 w 7467600"/>
              <a:gd name="connsiteY183" fmla="*/ 3650884 h 6858000"/>
              <a:gd name="connsiteX184" fmla="*/ 3670252 w 7467600"/>
              <a:gd name="connsiteY184" fmla="*/ 3622798 h 6858000"/>
              <a:gd name="connsiteX185" fmla="*/ 3817258 w 7467600"/>
              <a:gd name="connsiteY185" fmla="*/ 3723577 h 6858000"/>
              <a:gd name="connsiteX186" fmla="*/ 4000461 w 7467600"/>
              <a:gd name="connsiteY186" fmla="*/ 3855966 h 6858000"/>
              <a:gd name="connsiteX187" fmla="*/ 4088180 w 7467600"/>
              <a:gd name="connsiteY187" fmla="*/ 3929774 h 6858000"/>
              <a:gd name="connsiteX188" fmla="*/ 4184555 w 7467600"/>
              <a:gd name="connsiteY188" fmla="*/ 4010683 h 6858000"/>
              <a:gd name="connsiteX189" fmla="*/ 4399563 w 7467600"/>
              <a:gd name="connsiteY189" fmla="*/ 4158106 h 6858000"/>
              <a:gd name="connsiteX190" fmla="*/ 4684469 w 7467600"/>
              <a:gd name="connsiteY190" fmla="*/ 4364680 h 6858000"/>
              <a:gd name="connsiteX191" fmla="*/ 4690271 w 7467600"/>
              <a:gd name="connsiteY191" fmla="*/ 4370034 h 6858000"/>
              <a:gd name="connsiteX192" fmla="*/ 4136093 w 7467600"/>
              <a:gd name="connsiteY192" fmla="*/ 3858466 h 6858000"/>
              <a:gd name="connsiteX193" fmla="*/ 3670252 w 7467600"/>
              <a:gd name="connsiteY193" fmla="*/ 3622798 h 6858000"/>
              <a:gd name="connsiteX194" fmla="*/ 4440129 w 7467600"/>
              <a:gd name="connsiteY194" fmla="*/ 3448571 h 6858000"/>
              <a:gd name="connsiteX195" fmla="*/ 4856525 w 7467600"/>
              <a:gd name="connsiteY195" fmla="*/ 3915351 h 6858000"/>
              <a:gd name="connsiteX196" fmla="*/ 5059055 w 7467600"/>
              <a:gd name="connsiteY196" fmla="*/ 4108918 h 6858000"/>
              <a:gd name="connsiteX197" fmla="*/ 5290070 w 7467600"/>
              <a:gd name="connsiteY197" fmla="*/ 4263619 h 6858000"/>
              <a:gd name="connsiteX198" fmla="*/ 4834991 w 7467600"/>
              <a:gd name="connsiteY198" fmla="*/ 3830985 h 6858000"/>
              <a:gd name="connsiteX199" fmla="*/ 4440129 w 7467600"/>
              <a:gd name="connsiteY199" fmla="*/ 3448571 h 6858000"/>
              <a:gd name="connsiteX200" fmla="*/ 4441737 w 7467600"/>
              <a:gd name="connsiteY200" fmla="*/ 3399734 h 6858000"/>
              <a:gd name="connsiteX201" fmla="*/ 4431236 w 7467600"/>
              <a:gd name="connsiteY201" fmla="*/ 3400954 h 6858000"/>
              <a:gd name="connsiteX202" fmla="*/ 4557150 w 7467600"/>
              <a:gd name="connsiteY202" fmla="*/ 3510023 h 6858000"/>
              <a:gd name="connsiteX203" fmla="*/ 4856936 w 7467600"/>
              <a:gd name="connsiteY203" fmla="*/ 3809146 h 6858000"/>
              <a:gd name="connsiteX204" fmla="*/ 5111996 w 7467600"/>
              <a:gd name="connsiteY204" fmla="*/ 4065759 h 6858000"/>
              <a:gd name="connsiteX205" fmla="*/ 5388878 w 7467600"/>
              <a:gd name="connsiteY205" fmla="*/ 4300185 h 6858000"/>
              <a:gd name="connsiteX206" fmla="*/ 5425556 w 7467600"/>
              <a:gd name="connsiteY206" fmla="*/ 4308967 h 6858000"/>
              <a:gd name="connsiteX207" fmla="*/ 4943646 w 7467600"/>
              <a:gd name="connsiteY207" fmla="*/ 3822916 h 6858000"/>
              <a:gd name="connsiteX208" fmla="*/ 4594837 w 7467600"/>
              <a:gd name="connsiteY208" fmla="*/ 3532274 h 6858000"/>
              <a:gd name="connsiteX209" fmla="*/ 4441737 w 7467600"/>
              <a:gd name="connsiteY209" fmla="*/ 3399734 h 6858000"/>
              <a:gd name="connsiteX210" fmla="*/ 5425834 w 7467600"/>
              <a:gd name="connsiteY210" fmla="*/ 3162785 h 6858000"/>
              <a:gd name="connsiteX211" fmla="*/ 5401644 w 7467600"/>
              <a:gd name="connsiteY211" fmla="*/ 3617847 h 6858000"/>
              <a:gd name="connsiteX212" fmla="*/ 5467256 w 7467600"/>
              <a:gd name="connsiteY212" fmla="*/ 4175494 h 6858000"/>
              <a:gd name="connsiteX213" fmla="*/ 5448069 w 7467600"/>
              <a:gd name="connsiteY213" fmla="*/ 3567554 h 6858000"/>
              <a:gd name="connsiteX214" fmla="*/ 5425834 w 7467600"/>
              <a:gd name="connsiteY214" fmla="*/ 3162785 h 6858000"/>
              <a:gd name="connsiteX215" fmla="*/ 1318687 w 7467600"/>
              <a:gd name="connsiteY215" fmla="*/ 3113840 h 6858000"/>
              <a:gd name="connsiteX216" fmla="*/ 1066793 w 7467600"/>
              <a:gd name="connsiteY216" fmla="*/ 3212171 h 6858000"/>
              <a:gd name="connsiteX217" fmla="*/ 993319 w 7467600"/>
              <a:gd name="connsiteY217" fmla="*/ 3247648 h 6858000"/>
              <a:gd name="connsiteX218" fmla="*/ 853081 w 7467600"/>
              <a:gd name="connsiteY218" fmla="*/ 3312410 h 6858000"/>
              <a:gd name="connsiteX219" fmla="*/ 805957 w 7467600"/>
              <a:gd name="connsiteY219" fmla="*/ 3330443 h 6858000"/>
              <a:gd name="connsiteX220" fmla="*/ 1318687 w 7467600"/>
              <a:gd name="connsiteY220" fmla="*/ 3113840 h 6858000"/>
              <a:gd name="connsiteX221" fmla="*/ 5453702 w 7467600"/>
              <a:gd name="connsiteY221" fmla="*/ 3090882 h 6858000"/>
              <a:gd name="connsiteX222" fmla="*/ 5480135 w 7467600"/>
              <a:gd name="connsiteY222" fmla="*/ 3565802 h 6858000"/>
              <a:gd name="connsiteX223" fmla="*/ 5499023 w 7467600"/>
              <a:gd name="connsiteY223" fmla="*/ 4166310 h 6858000"/>
              <a:gd name="connsiteX224" fmla="*/ 5547022 w 7467600"/>
              <a:gd name="connsiteY224" fmla="*/ 3607838 h 6858000"/>
              <a:gd name="connsiteX225" fmla="*/ 5515964 w 7467600"/>
              <a:gd name="connsiteY225" fmla="*/ 3378541 h 6858000"/>
              <a:gd name="connsiteX226" fmla="*/ 5453702 w 7467600"/>
              <a:gd name="connsiteY226" fmla="*/ 3090882 h 6858000"/>
              <a:gd name="connsiteX227" fmla="*/ 1238695 w 7467600"/>
              <a:gd name="connsiteY227" fmla="*/ 3076820 h 6858000"/>
              <a:gd name="connsiteX228" fmla="*/ 716371 w 7467600"/>
              <a:gd name="connsiteY228" fmla="*/ 3293249 h 6858000"/>
              <a:gd name="connsiteX229" fmla="*/ 579522 w 7467600"/>
              <a:gd name="connsiteY229" fmla="*/ 3371759 h 6858000"/>
              <a:gd name="connsiteX230" fmla="*/ 600288 w 7467600"/>
              <a:gd name="connsiteY230" fmla="*/ 3365555 h 6858000"/>
              <a:gd name="connsiteX231" fmla="*/ 840692 w 7467600"/>
              <a:gd name="connsiteY231" fmla="*/ 3284921 h 6858000"/>
              <a:gd name="connsiteX232" fmla="*/ 979248 w 7467600"/>
              <a:gd name="connsiteY232" fmla="*/ 3221003 h 6858000"/>
              <a:gd name="connsiteX233" fmla="*/ 1053282 w 7467600"/>
              <a:gd name="connsiteY233" fmla="*/ 3185247 h 6858000"/>
              <a:gd name="connsiteX234" fmla="*/ 1320603 w 7467600"/>
              <a:gd name="connsiteY234" fmla="*/ 3081281 h 6858000"/>
              <a:gd name="connsiteX235" fmla="*/ 1238695 w 7467600"/>
              <a:gd name="connsiteY235" fmla="*/ 3076820 h 6858000"/>
              <a:gd name="connsiteX236" fmla="*/ 5425627 w 7467600"/>
              <a:gd name="connsiteY236" fmla="*/ 2954192 h 6858000"/>
              <a:gd name="connsiteX237" fmla="*/ 5470770 w 7467600"/>
              <a:gd name="connsiteY237" fmla="*/ 3005435 h 6858000"/>
              <a:gd name="connsiteX238" fmla="*/ 5519779 w 7467600"/>
              <a:gd name="connsiteY238" fmla="*/ 4359223 h 6858000"/>
              <a:gd name="connsiteX239" fmla="*/ 5520293 w 7467600"/>
              <a:gd name="connsiteY239" fmla="*/ 4360602 h 6858000"/>
              <a:gd name="connsiteX240" fmla="*/ 5767221 w 7467600"/>
              <a:gd name="connsiteY240" fmla="*/ 4665564 h 6858000"/>
              <a:gd name="connsiteX241" fmla="*/ 6937169 w 7467600"/>
              <a:gd name="connsiteY241" fmla="*/ 4815941 h 6858000"/>
              <a:gd name="connsiteX242" fmla="*/ 6953922 w 7467600"/>
              <a:gd name="connsiteY242" fmla="*/ 4890068 h 6858000"/>
              <a:gd name="connsiteX243" fmla="*/ 6071359 w 7467600"/>
              <a:gd name="connsiteY243" fmla="*/ 4770770 h 6858000"/>
              <a:gd name="connsiteX244" fmla="*/ 6038839 w 7467600"/>
              <a:gd name="connsiteY244" fmla="*/ 4764474 h 6858000"/>
              <a:gd name="connsiteX245" fmla="*/ 6038706 w 7467600"/>
              <a:gd name="connsiteY245" fmla="*/ 4763847 h 6858000"/>
              <a:gd name="connsiteX246" fmla="*/ 6037784 w 7467600"/>
              <a:gd name="connsiteY246" fmla="*/ 4764270 h 6858000"/>
              <a:gd name="connsiteX247" fmla="*/ 6038839 w 7467600"/>
              <a:gd name="connsiteY247" fmla="*/ 4764474 h 6858000"/>
              <a:gd name="connsiteX248" fmla="*/ 6040338 w 7467600"/>
              <a:gd name="connsiteY248" fmla="*/ 4771418 h 6858000"/>
              <a:gd name="connsiteX249" fmla="*/ 6024488 w 7467600"/>
              <a:gd name="connsiteY249" fmla="*/ 4809903 h 6858000"/>
              <a:gd name="connsiteX250" fmla="*/ 5599771 w 7467600"/>
              <a:gd name="connsiteY250" fmla="*/ 5509652 h 6858000"/>
              <a:gd name="connsiteX251" fmla="*/ 5548843 w 7467600"/>
              <a:gd name="connsiteY251" fmla="*/ 5563845 h 6858000"/>
              <a:gd name="connsiteX252" fmla="*/ 5940952 w 7467600"/>
              <a:gd name="connsiteY252" fmla="*/ 6250028 h 6858000"/>
              <a:gd name="connsiteX253" fmla="*/ 6043441 w 7467600"/>
              <a:gd name="connsiteY253" fmla="*/ 6665847 h 6858000"/>
              <a:gd name="connsiteX254" fmla="*/ 6093432 w 7467600"/>
              <a:gd name="connsiteY254" fmla="*/ 6858000 h 6858000"/>
              <a:gd name="connsiteX255" fmla="*/ 6034344 w 7467600"/>
              <a:gd name="connsiteY255" fmla="*/ 6858000 h 6858000"/>
              <a:gd name="connsiteX256" fmla="*/ 6026679 w 7467600"/>
              <a:gd name="connsiteY256" fmla="*/ 6836959 h 6858000"/>
              <a:gd name="connsiteX257" fmla="*/ 5800441 w 7467600"/>
              <a:gd name="connsiteY257" fmla="*/ 6335286 h 6858000"/>
              <a:gd name="connsiteX258" fmla="*/ 5526562 w 7467600"/>
              <a:gd name="connsiteY258" fmla="*/ 5705388 h 6858000"/>
              <a:gd name="connsiteX259" fmla="*/ 5519640 w 7467600"/>
              <a:gd name="connsiteY259" fmla="*/ 5683774 h 6858000"/>
              <a:gd name="connsiteX260" fmla="*/ 5844559 w 7467600"/>
              <a:gd name="connsiteY260" fmla="*/ 6553349 h 6858000"/>
              <a:gd name="connsiteX261" fmla="*/ 5975994 w 7467600"/>
              <a:gd name="connsiteY261" fmla="*/ 6858000 h 6858000"/>
              <a:gd name="connsiteX262" fmla="*/ 5898547 w 7467600"/>
              <a:gd name="connsiteY262" fmla="*/ 6858000 h 6858000"/>
              <a:gd name="connsiteX263" fmla="*/ 5682041 w 7467600"/>
              <a:gd name="connsiteY263" fmla="*/ 6355860 h 6858000"/>
              <a:gd name="connsiteX264" fmla="*/ 5461758 w 7467600"/>
              <a:gd name="connsiteY264" fmla="*/ 5820220 h 6858000"/>
              <a:gd name="connsiteX265" fmla="*/ 5237282 w 7467600"/>
              <a:gd name="connsiteY265" fmla="*/ 6579086 h 6858000"/>
              <a:gd name="connsiteX266" fmla="*/ 5115009 w 7467600"/>
              <a:gd name="connsiteY266" fmla="*/ 6858000 h 6858000"/>
              <a:gd name="connsiteX267" fmla="*/ 5028074 w 7467600"/>
              <a:gd name="connsiteY267" fmla="*/ 6858000 h 6858000"/>
              <a:gd name="connsiteX268" fmla="*/ 5079508 w 7467600"/>
              <a:gd name="connsiteY268" fmla="*/ 6749074 h 6858000"/>
              <a:gd name="connsiteX269" fmla="*/ 5371846 w 7467600"/>
              <a:gd name="connsiteY269" fmla="*/ 5924413 h 6858000"/>
              <a:gd name="connsiteX270" fmla="*/ 5270512 w 7467600"/>
              <a:gd name="connsiteY270" fmla="*/ 6138975 h 6858000"/>
              <a:gd name="connsiteX271" fmla="*/ 5062409 w 7467600"/>
              <a:gd name="connsiteY271" fmla="*/ 6653544 h 6858000"/>
              <a:gd name="connsiteX272" fmla="*/ 5036628 w 7467600"/>
              <a:gd name="connsiteY272" fmla="*/ 6754247 h 6858000"/>
              <a:gd name="connsiteX273" fmla="*/ 5009112 w 7467600"/>
              <a:gd name="connsiteY273" fmla="*/ 6858000 h 6858000"/>
              <a:gd name="connsiteX274" fmla="*/ 4976679 w 7467600"/>
              <a:gd name="connsiteY274" fmla="*/ 6858000 h 6858000"/>
              <a:gd name="connsiteX275" fmla="*/ 5006537 w 7467600"/>
              <a:gd name="connsiteY275" fmla="*/ 6747068 h 6858000"/>
              <a:gd name="connsiteX276" fmla="*/ 5032723 w 7467600"/>
              <a:gd name="connsiteY276" fmla="*/ 6644957 h 6858000"/>
              <a:gd name="connsiteX277" fmla="*/ 5242949 w 7467600"/>
              <a:gd name="connsiteY277" fmla="*/ 6125175 h 6858000"/>
              <a:gd name="connsiteX278" fmla="*/ 5286321 w 7467600"/>
              <a:gd name="connsiteY278" fmla="*/ 6033555 h 6858000"/>
              <a:gd name="connsiteX279" fmla="*/ 5008210 w 7467600"/>
              <a:gd name="connsiteY279" fmla="*/ 6649194 h 6858000"/>
              <a:gd name="connsiteX280" fmla="*/ 4986321 w 7467600"/>
              <a:gd name="connsiteY280" fmla="*/ 6765687 h 6858000"/>
              <a:gd name="connsiteX281" fmla="*/ 4973474 w 7467600"/>
              <a:gd name="connsiteY281" fmla="*/ 6858000 h 6858000"/>
              <a:gd name="connsiteX282" fmla="*/ 4907178 w 7467600"/>
              <a:gd name="connsiteY282" fmla="*/ 6858000 h 6858000"/>
              <a:gd name="connsiteX283" fmla="*/ 4910810 w 7467600"/>
              <a:gd name="connsiteY283" fmla="*/ 6829660 h 6858000"/>
              <a:gd name="connsiteX284" fmla="*/ 4987461 w 7467600"/>
              <a:gd name="connsiteY284" fmla="*/ 6432994 h 6858000"/>
              <a:gd name="connsiteX285" fmla="*/ 5179262 w 7467600"/>
              <a:gd name="connsiteY285" fmla="*/ 6035044 h 6858000"/>
              <a:gd name="connsiteX286" fmla="*/ 4689678 w 7467600"/>
              <a:gd name="connsiteY286" fmla="*/ 6440241 h 6858000"/>
              <a:gd name="connsiteX287" fmla="*/ 4477543 w 7467600"/>
              <a:gd name="connsiteY287" fmla="*/ 6674836 h 6858000"/>
              <a:gd name="connsiteX288" fmla="*/ 4329957 w 7467600"/>
              <a:gd name="connsiteY288" fmla="*/ 6858000 h 6858000"/>
              <a:gd name="connsiteX289" fmla="*/ 4218595 w 7467600"/>
              <a:gd name="connsiteY289" fmla="*/ 6858000 h 6858000"/>
              <a:gd name="connsiteX290" fmla="*/ 4368888 w 7467600"/>
              <a:gd name="connsiteY290" fmla="*/ 6668412 h 6858000"/>
              <a:gd name="connsiteX291" fmla="*/ 4563091 w 7467600"/>
              <a:gd name="connsiteY291" fmla="*/ 6442508 h 6858000"/>
              <a:gd name="connsiteX292" fmla="*/ 5387324 w 7467600"/>
              <a:gd name="connsiteY292" fmla="*/ 5705830 h 6858000"/>
              <a:gd name="connsiteX293" fmla="*/ 5073620 w 7467600"/>
              <a:gd name="connsiteY293" fmla="*/ 5955437 h 6858000"/>
              <a:gd name="connsiteX294" fmla="*/ 4689789 w 7467600"/>
              <a:gd name="connsiteY294" fmla="*/ 6268382 h 6858000"/>
              <a:gd name="connsiteX295" fmla="*/ 4418722 w 7467600"/>
              <a:gd name="connsiteY295" fmla="*/ 6570886 h 6858000"/>
              <a:gd name="connsiteX296" fmla="*/ 4214944 w 7467600"/>
              <a:gd name="connsiteY296" fmla="*/ 6858000 h 6858000"/>
              <a:gd name="connsiteX297" fmla="*/ 4177898 w 7467600"/>
              <a:gd name="connsiteY297" fmla="*/ 6858000 h 6858000"/>
              <a:gd name="connsiteX298" fmla="*/ 4391597 w 7467600"/>
              <a:gd name="connsiteY298" fmla="*/ 6556370 h 6858000"/>
              <a:gd name="connsiteX299" fmla="*/ 4668889 w 7467600"/>
              <a:gd name="connsiteY299" fmla="*/ 6246399 h 6858000"/>
              <a:gd name="connsiteX300" fmla="*/ 5055427 w 7467600"/>
              <a:gd name="connsiteY300" fmla="*/ 5931476 h 6858000"/>
              <a:gd name="connsiteX301" fmla="*/ 5371814 w 7467600"/>
              <a:gd name="connsiteY301" fmla="*/ 5678975 h 6858000"/>
              <a:gd name="connsiteX302" fmla="*/ 4987918 w 7467600"/>
              <a:gd name="connsiteY302" fmla="*/ 5838701 h 6858000"/>
              <a:gd name="connsiteX303" fmla="*/ 4317146 w 7467600"/>
              <a:gd name="connsiteY303" fmla="*/ 6587716 h 6858000"/>
              <a:gd name="connsiteX304" fmla="*/ 4171627 w 7467600"/>
              <a:gd name="connsiteY304" fmla="*/ 6858000 h 6858000"/>
              <a:gd name="connsiteX305" fmla="*/ 4081585 w 7467600"/>
              <a:gd name="connsiteY305" fmla="*/ 6858000 h 6858000"/>
              <a:gd name="connsiteX306" fmla="*/ 4238603 w 7467600"/>
              <a:gd name="connsiteY306" fmla="*/ 6559341 h 6858000"/>
              <a:gd name="connsiteX307" fmla="*/ 4778333 w 7467600"/>
              <a:gd name="connsiteY307" fmla="*/ 5873626 h 6858000"/>
              <a:gd name="connsiteX308" fmla="*/ 5414185 w 7467600"/>
              <a:gd name="connsiteY308" fmla="*/ 5573882 h 6858000"/>
              <a:gd name="connsiteX309" fmla="*/ 5959648 w 7467600"/>
              <a:gd name="connsiteY309" fmla="*/ 4760797 h 6858000"/>
              <a:gd name="connsiteX310" fmla="*/ 5355019 w 7467600"/>
              <a:gd name="connsiteY310" fmla="*/ 4734672 h 6858000"/>
              <a:gd name="connsiteX311" fmla="*/ 5083565 w 7467600"/>
              <a:gd name="connsiteY311" fmla="*/ 5179121 h 6858000"/>
              <a:gd name="connsiteX312" fmla="*/ 4713577 w 7467600"/>
              <a:gd name="connsiteY312" fmla="*/ 5616803 h 6858000"/>
              <a:gd name="connsiteX313" fmla="*/ 3989559 w 7467600"/>
              <a:gd name="connsiteY313" fmla="*/ 6145945 h 6858000"/>
              <a:gd name="connsiteX314" fmla="*/ 3939824 w 7467600"/>
              <a:gd name="connsiteY314" fmla="*/ 6066900 h 6858000"/>
              <a:gd name="connsiteX315" fmla="*/ 4584537 w 7467600"/>
              <a:gd name="connsiteY315" fmla="*/ 5324826 h 6858000"/>
              <a:gd name="connsiteX316" fmla="*/ 5037105 w 7467600"/>
              <a:gd name="connsiteY316" fmla="*/ 5088765 h 6858000"/>
              <a:gd name="connsiteX317" fmla="*/ 5039930 w 7467600"/>
              <a:gd name="connsiteY317" fmla="*/ 5089585 h 6858000"/>
              <a:gd name="connsiteX318" fmla="*/ 5263764 w 7467600"/>
              <a:gd name="connsiteY318" fmla="*/ 4735525 h 6858000"/>
              <a:gd name="connsiteX319" fmla="*/ 4086300 w 7467600"/>
              <a:gd name="connsiteY319" fmla="*/ 4884599 h 6858000"/>
              <a:gd name="connsiteX320" fmla="*/ 4085485 w 7467600"/>
              <a:gd name="connsiteY320" fmla="*/ 4899070 h 6858000"/>
              <a:gd name="connsiteX321" fmla="*/ 3871915 w 7467600"/>
              <a:gd name="connsiteY321" fmla="*/ 5253645 h 6858000"/>
              <a:gd name="connsiteX322" fmla="*/ 3799374 w 7467600"/>
              <a:gd name="connsiteY322" fmla="*/ 5466127 h 6858000"/>
              <a:gd name="connsiteX323" fmla="*/ 3498850 w 7467600"/>
              <a:gd name="connsiteY323" fmla="*/ 6661888 h 6858000"/>
              <a:gd name="connsiteX324" fmla="*/ 3399216 w 7467600"/>
              <a:gd name="connsiteY324" fmla="*/ 6858000 h 6858000"/>
              <a:gd name="connsiteX325" fmla="*/ 3303688 w 7467600"/>
              <a:gd name="connsiteY325" fmla="*/ 6858000 h 6858000"/>
              <a:gd name="connsiteX326" fmla="*/ 3391774 w 7467600"/>
              <a:gd name="connsiteY326" fmla="*/ 6697181 h 6858000"/>
              <a:gd name="connsiteX327" fmla="*/ 3735540 w 7467600"/>
              <a:gd name="connsiteY327" fmla="*/ 5546923 h 6858000"/>
              <a:gd name="connsiteX328" fmla="*/ 3729438 w 7467600"/>
              <a:gd name="connsiteY328" fmla="*/ 5569058 h 6858000"/>
              <a:gd name="connsiteX329" fmla="*/ 3707782 w 7467600"/>
              <a:gd name="connsiteY329" fmla="*/ 5644908 h 6858000"/>
              <a:gd name="connsiteX330" fmla="*/ 3583827 w 7467600"/>
              <a:gd name="connsiteY330" fmla="*/ 6039215 h 6858000"/>
              <a:gd name="connsiteX331" fmla="*/ 3547861 w 7467600"/>
              <a:gd name="connsiteY331" fmla="*/ 6129609 h 6858000"/>
              <a:gd name="connsiteX332" fmla="*/ 3490905 w 7467600"/>
              <a:gd name="connsiteY332" fmla="*/ 6277660 h 6858000"/>
              <a:gd name="connsiteX333" fmla="*/ 3455859 w 7467600"/>
              <a:gd name="connsiteY333" fmla="*/ 6391301 h 6858000"/>
              <a:gd name="connsiteX334" fmla="*/ 3429112 w 7467600"/>
              <a:gd name="connsiteY334" fmla="*/ 6479469 h 6858000"/>
              <a:gd name="connsiteX335" fmla="*/ 3304862 w 7467600"/>
              <a:gd name="connsiteY335" fmla="*/ 6796476 h 6858000"/>
              <a:gd name="connsiteX336" fmla="*/ 3276071 w 7467600"/>
              <a:gd name="connsiteY336" fmla="*/ 6858000 h 6858000"/>
              <a:gd name="connsiteX337" fmla="*/ 3240805 w 7467600"/>
              <a:gd name="connsiteY337" fmla="*/ 6858000 h 6858000"/>
              <a:gd name="connsiteX338" fmla="*/ 3275917 w 7467600"/>
              <a:gd name="connsiteY338" fmla="*/ 6783192 h 6858000"/>
              <a:gd name="connsiteX339" fmla="*/ 3399358 w 7467600"/>
              <a:gd name="connsiteY339" fmla="*/ 6469011 h 6858000"/>
              <a:gd name="connsiteX340" fmla="*/ 3425650 w 7467600"/>
              <a:gd name="connsiteY340" fmla="*/ 6381333 h 6858000"/>
              <a:gd name="connsiteX341" fmla="*/ 3460661 w 7467600"/>
              <a:gd name="connsiteY341" fmla="*/ 6266763 h 6858000"/>
              <a:gd name="connsiteX342" fmla="*/ 3518021 w 7467600"/>
              <a:gd name="connsiteY342" fmla="*/ 6117298 h 6858000"/>
              <a:gd name="connsiteX343" fmla="*/ 3554035 w 7467600"/>
              <a:gd name="connsiteY343" fmla="*/ 6027832 h 6858000"/>
              <a:gd name="connsiteX344" fmla="*/ 3677174 w 7467600"/>
              <a:gd name="connsiteY344" fmla="*/ 5636351 h 6858000"/>
              <a:gd name="connsiteX345" fmla="*/ 3698819 w 7467600"/>
              <a:gd name="connsiteY345" fmla="*/ 5560503 h 6858000"/>
              <a:gd name="connsiteX346" fmla="*/ 3702094 w 7467600"/>
              <a:gd name="connsiteY346" fmla="*/ 5549194 h 6858000"/>
              <a:gd name="connsiteX347" fmla="*/ 3398355 w 7467600"/>
              <a:gd name="connsiteY347" fmla="*/ 6094603 h 6858000"/>
              <a:gd name="connsiteX348" fmla="*/ 3193941 w 7467600"/>
              <a:gd name="connsiteY348" fmla="*/ 6798775 h 6858000"/>
              <a:gd name="connsiteX349" fmla="*/ 3184140 w 7467600"/>
              <a:gd name="connsiteY349" fmla="*/ 6858000 h 6858000"/>
              <a:gd name="connsiteX350" fmla="*/ 3099978 w 7467600"/>
              <a:gd name="connsiteY350" fmla="*/ 6858000 h 6858000"/>
              <a:gd name="connsiteX351" fmla="*/ 3101556 w 7467600"/>
              <a:gd name="connsiteY351" fmla="*/ 6843337 h 6858000"/>
              <a:gd name="connsiteX352" fmla="*/ 3370162 w 7467600"/>
              <a:gd name="connsiteY352" fmla="*/ 5785550 h 6858000"/>
              <a:gd name="connsiteX353" fmla="*/ 3746477 w 7467600"/>
              <a:gd name="connsiteY353" fmla="*/ 5377889 h 6858000"/>
              <a:gd name="connsiteX354" fmla="*/ 3863399 w 7467600"/>
              <a:gd name="connsiteY354" fmla="*/ 5087257 h 6858000"/>
              <a:gd name="connsiteX355" fmla="*/ 3968712 w 7467600"/>
              <a:gd name="connsiteY355" fmla="*/ 4913989 h 6858000"/>
              <a:gd name="connsiteX356" fmla="*/ 2792390 w 7467600"/>
              <a:gd name="connsiteY356" fmla="*/ 5382974 h 6858000"/>
              <a:gd name="connsiteX357" fmla="*/ 2714982 w 7467600"/>
              <a:gd name="connsiteY357" fmla="*/ 5427051 h 6858000"/>
              <a:gd name="connsiteX358" fmla="*/ 2813361 w 7467600"/>
              <a:gd name="connsiteY358" fmla="*/ 6023912 h 6858000"/>
              <a:gd name="connsiteX359" fmla="*/ 2688430 w 7467600"/>
              <a:gd name="connsiteY359" fmla="*/ 6801564 h 6858000"/>
              <a:gd name="connsiteX360" fmla="*/ 2629626 w 7467600"/>
              <a:gd name="connsiteY360" fmla="*/ 6763394 h 6858000"/>
              <a:gd name="connsiteX361" fmla="*/ 2565328 w 7467600"/>
              <a:gd name="connsiteY361" fmla="*/ 5516399 h 6858000"/>
              <a:gd name="connsiteX362" fmla="*/ 1922999 w 7467600"/>
              <a:gd name="connsiteY362" fmla="*/ 5980343 h 6858000"/>
              <a:gd name="connsiteX363" fmla="*/ 1950261 w 7467600"/>
              <a:gd name="connsiteY363" fmla="*/ 6405858 h 6858000"/>
              <a:gd name="connsiteX364" fmla="*/ 2365554 w 7467600"/>
              <a:gd name="connsiteY364" fmla="*/ 6759107 h 6858000"/>
              <a:gd name="connsiteX365" fmla="*/ 2424142 w 7467600"/>
              <a:gd name="connsiteY365" fmla="*/ 6858000 h 6858000"/>
              <a:gd name="connsiteX366" fmla="*/ 2395994 w 7467600"/>
              <a:gd name="connsiteY366" fmla="*/ 6858000 h 6858000"/>
              <a:gd name="connsiteX367" fmla="*/ 2392863 w 7467600"/>
              <a:gd name="connsiteY367" fmla="*/ 6852964 h 6858000"/>
              <a:gd name="connsiteX368" fmla="*/ 2017589 w 7467600"/>
              <a:gd name="connsiteY368" fmla="*/ 6493982 h 6858000"/>
              <a:gd name="connsiteX369" fmla="*/ 2147336 w 7467600"/>
              <a:gd name="connsiteY369" fmla="*/ 6594052 h 6858000"/>
              <a:gd name="connsiteX370" fmla="*/ 2207047 w 7467600"/>
              <a:gd name="connsiteY370" fmla="*/ 6654540 h 6858000"/>
              <a:gd name="connsiteX371" fmla="*/ 2299106 w 7467600"/>
              <a:gd name="connsiteY371" fmla="*/ 6778931 h 6858000"/>
              <a:gd name="connsiteX372" fmla="*/ 2314430 w 7467600"/>
              <a:gd name="connsiteY372" fmla="*/ 6801144 h 6858000"/>
              <a:gd name="connsiteX373" fmla="*/ 2352406 w 7467600"/>
              <a:gd name="connsiteY373" fmla="*/ 6858000 h 6858000"/>
              <a:gd name="connsiteX374" fmla="*/ 2314492 w 7467600"/>
              <a:gd name="connsiteY374" fmla="*/ 6858000 h 6858000"/>
              <a:gd name="connsiteX375" fmla="*/ 2288095 w 7467600"/>
              <a:gd name="connsiteY375" fmla="*/ 6818030 h 6858000"/>
              <a:gd name="connsiteX376" fmla="*/ 2272768 w 7467600"/>
              <a:gd name="connsiteY376" fmla="*/ 6795822 h 6858000"/>
              <a:gd name="connsiteX377" fmla="*/ 2182715 w 7467600"/>
              <a:gd name="connsiteY377" fmla="*/ 6675071 h 6858000"/>
              <a:gd name="connsiteX378" fmla="*/ 2032061 w 7467600"/>
              <a:gd name="connsiteY378" fmla="*/ 6541380 h 6858000"/>
              <a:gd name="connsiteX379" fmla="*/ 2257220 w 7467600"/>
              <a:gd name="connsiteY379" fmla="*/ 6826257 h 6858000"/>
              <a:gd name="connsiteX380" fmla="*/ 2281324 w 7467600"/>
              <a:gd name="connsiteY380" fmla="*/ 6858000 h 6858000"/>
              <a:gd name="connsiteX381" fmla="*/ 2242860 w 7467600"/>
              <a:gd name="connsiteY381" fmla="*/ 6858000 h 6858000"/>
              <a:gd name="connsiteX382" fmla="*/ 2232818 w 7467600"/>
              <a:gd name="connsiteY382" fmla="*/ 6844926 h 6858000"/>
              <a:gd name="connsiteX383" fmla="*/ 1990172 w 7467600"/>
              <a:gd name="connsiteY383" fmla="*/ 6542121 h 6858000"/>
              <a:gd name="connsiteX384" fmla="*/ 2124090 w 7467600"/>
              <a:gd name="connsiteY384" fmla="*/ 6761017 h 6858000"/>
              <a:gd name="connsiteX385" fmla="*/ 2200380 w 7467600"/>
              <a:gd name="connsiteY385" fmla="*/ 6858000 h 6858000"/>
              <a:gd name="connsiteX386" fmla="*/ 2147507 w 7467600"/>
              <a:gd name="connsiteY386" fmla="*/ 6858000 h 6858000"/>
              <a:gd name="connsiteX387" fmla="*/ 2070668 w 7467600"/>
              <a:gd name="connsiteY387" fmla="*/ 6761520 h 6858000"/>
              <a:gd name="connsiteX388" fmla="*/ 1975142 w 7467600"/>
              <a:gd name="connsiteY388" fmla="*/ 6585570 h 6858000"/>
              <a:gd name="connsiteX389" fmla="*/ 2050035 w 7467600"/>
              <a:gd name="connsiteY389" fmla="*/ 6813345 h 6858000"/>
              <a:gd name="connsiteX390" fmla="*/ 2063025 w 7467600"/>
              <a:gd name="connsiteY390" fmla="*/ 6858000 h 6858000"/>
              <a:gd name="connsiteX391" fmla="*/ 2021675 w 7467600"/>
              <a:gd name="connsiteY391" fmla="*/ 6858000 h 6858000"/>
              <a:gd name="connsiteX392" fmla="*/ 2019308 w 7467600"/>
              <a:gd name="connsiteY392" fmla="*/ 6847118 h 6858000"/>
              <a:gd name="connsiteX393" fmla="*/ 1938835 w 7467600"/>
              <a:gd name="connsiteY393" fmla="*/ 6551160 h 6858000"/>
              <a:gd name="connsiteX394" fmla="*/ 1953230 w 7467600"/>
              <a:gd name="connsiteY394" fmla="*/ 6759699 h 6858000"/>
              <a:gd name="connsiteX395" fmla="*/ 1956763 w 7467600"/>
              <a:gd name="connsiteY395" fmla="*/ 6778191 h 6858000"/>
              <a:gd name="connsiteX396" fmla="*/ 1967925 w 7467600"/>
              <a:gd name="connsiteY396" fmla="*/ 6858000 h 6858000"/>
              <a:gd name="connsiteX397" fmla="*/ 1936622 w 7467600"/>
              <a:gd name="connsiteY397" fmla="*/ 6858000 h 6858000"/>
              <a:gd name="connsiteX398" fmla="*/ 1926261 w 7467600"/>
              <a:gd name="connsiteY398" fmla="*/ 6784064 h 6858000"/>
              <a:gd name="connsiteX399" fmla="*/ 1922724 w 7467600"/>
              <a:gd name="connsiteY399" fmla="*/ 6765577 h 6858000"/>
              <a:gd name="connsiteX400" fmla="*/ 1904650 w 7467600"/>
              <a:gd name="connsiteY400" fmla="*/ 6639616 h 6858000"/>
              <a:gd name="connsiteX401" fmla="*/ 1885273 w 7467600"/>
              <a:gd name="connsiteY401" fmla="*/ 6858000 h 6858000"/>
              <a:gd name="connsiteX402" fmla="*/ 1854363 w 7467600"/>
              <a:gd name="connsiteY402" fmla="*/ 6858000 h 6858000"/>
              <a:gd name="connsiteX403" fmla="*/ 1880391 w 7467600"/>
              <a:gd name="connsiteY403" fmla="*/ 6603796 h 6858000"/>
              <a:gd name="connsiteX404" fmla="*/ 1818273 w 7467600"/>
              <a:gd name="connsiteY404" fmla="*/ 6715729 h 6858000"/>
              <a:gd name="connsiteX405" fmla="*/ 1794691 w 7467600"/>
              <a:gd name="connsiteY405" fmla="*/ 6843239 h 6858000"/>
              <a:gd name="connsiteX406" fmla="*/ 1794914 w 7467600"/>
              <a:gd name="connsiteY406" fmla="*/ 6858000 h 6858000"/>
              <a:gd name="connsiteX407" fmla="*/ 1746128 w 7467600"/>
              <a:gd name="connsiteY407" fmla="*/ 6858000 h 6858000"/>
              <a:gd name="connsiteX408" fmla="*/ 1753934 w 7467600"/>
              <a:gd name="connsiteY408" fmla="*/ 6724796 h 6858000"/>
              <a:gd name="connsiteX409" fmla="*/ 1792053 w 7467600"/>
              <a:gd name="connsiteY409" fmla="*/ 6572396 h 6858000"/>
              <a:gd name="connsiteX410" fmla="*/ 1862248 w 7467600"/>
              <a:gd name="connsiteY410" fmla="*/ 6266397 h 6858000"/>
              <a:gd name="connsiteX411" fmla="*/ 1862250 w 7467600"/>
              <a:gd name="connsiteY411" fmla="*/ 6033531 h 6858000"/>
              <a:gd name="connsiteX412" fmla="*/ 1211999 w 7467600"/>
              <a:gd name="connsiteY412" fmla="*/ 6683610 h 6858000"/>
              <a:gd name="connsiteX413" fmla="*/ 1213266 w 7467600"/>
              <a:gd name="connsiteY413" fmla="*/ 6691947 h 6858000"/>
              <a:gd name="connsiteX414" fmla="*/ 1203370 w 7467600"/>
              <a:gd name="connsiteY414" fmla="*/ 6850676 h 6858000"/>
              <a:gd name="connsiteX415" fmla="*/ 1203671 w 7467600"/>
              <a:gd name="connsiteY415" fmla="*/ 6858000 h 6858000"/>
              <a:gd name="connsiteX416" fmla="*/ 1143180 w 7467600"/>
              <a:gd name="connsiteY416" fmla="*/ 6858000 h 6858000"/>
              <a:gd name="connsiteX417" fmla="*/ 1142176 w 7467600"/>
              <a:gd name="connsiteY417" fmla="*/ 6766045 h 6858000"/>
              <a:gd name="connsiteX418" fmla="*/ 1067484 w 7467600"/>
              <a:gd name="connsiteY418" fmla="*/ 6858000 h 6858000"/>
              <a:gd name="connsiteX419" fmla="*/ 953928 w 7467600"/>
              <a:gd name="connsiteY419" fmla="*/ 6858000 h 6858000"/>
              <a:gd name="connsiteX420" fmla="*/ 959715 w 7467600"/>
              <a:gd name="connsiteY420" fmla="*/ 6850185 h 6858000"/>
              <a:gd name="connsiteX421" fmla="*/ 1483788 w 7467600"/>
              <a:gd name="connsiteY421" fmla="*/ 6259174 h 6858000"/>
              <a:gd name="connsiteX422" fmla="*/ 1100671 w 7467600"/>
              <a:gd name="connsiteY422" fmla="*/ 6252137 h 6858000"/>
              <a:gd name="connsiteX423" fmla="*/ 1090144 w 7467600"/>
              <a:gd name="connsiteY423" fmla="*/ 6256748 h 6858000"/>
              <a:gd name="connsiteX424" fmla="*/ 1095872 w 7467600"/>
              <a:gd name="connsiteY424" fmla="*/ 6271892 h 6858000"/>
              <a:gd name="connsiteX425" fmla="*/ 262785 w 7467600"/>
              <a:gd name="connsiteY425" fmla="*/ 6845450 h 6858000"/>
              <a:gd name="connsiteX426" fmla="*/ 209968 w 7467600"/>
              <a:gd name="connsiteY426" fmla="*/ 6770713 h 6858000"/>
              <a:gd name="connsiteX427" fmla="*/ 873460 w 7467600"/>
              <a:gd name="connsiteY427" fmla="*/ 6253768 h 6858000"/>
              <a:gd name="connsiteX428" fmla="*/ 192686 w 7467600"/>
              <a:gd name="connsiteY428" fmla="*/ 5849257 h 6858000"/>
              <a:gd name="connsiteX429" fmla="*/ 4696 w 7467600"/>
              <a:gd name="connsiteY429" fmla="*/ 5697668 h 6858000"/>
              <a:gd name="connsiteX430" fmla="*/ 0 w 7467600"/>
              <a:gd name="connsiteY430" fmla="*/ 5689984 h 6858000"/>
              <a:gd name="connsiteX431" fmla="*/ 0 w 7467600"/>
              <a:gd name="connsiteY431" fmla="*/ 5513472 h 6858000"/>
              <a:gd name="connsiteX432" fmla="*/ 174101 w 7467600"/>
              <a:gd name="connsiteY432" fmla="*/ 5620277 h 6858000"/>
              <a:gd name="connsiteX433" fmla="*/ 891800 w 7467600"/>
              <a:gd name="connsiteY433" fmla="*/ 6036935 h 6858000"/>
              <a:gd name="connsiteX434" fmla="*/ 1072219 w 7467600"/>
              <a:gd name="connsiteY434" fmla="*/ 6169443 h 6858000"/>
              <a:gd name="connsiteX435" fmla="*/ 1074117 w 7467600"/>
              <a:gd name="connsiteY435" fmla="*/ 6170301 h 6858000"/>
              <a:gd name="connsiteX436" fmla="*/ 1083114 w 7467600"/>
              <a:gd name="connsiteY436" fmla="*/ 6174131 h 6858000"/>
              <a:gd name="connsiteX437" fmla="*/ 1543010 w 7467600"/>
              <a:gd name="connsiteY437" fmla="*/ 6191140 h 6858000"/>
              <a:gd name="connsiteX438" fmla="*/ 1551080 w 7467600"/>
              <a:gd name="connsiteY438" fmla="*/ 6195006 h 6858000"/>
              <a:gd name="connsiteX439" fmla="*/ 2345443 w 7467600"/>
              <a:gd name="connsiteY439" fmla="*/ 5549882 h 6858000"/>
              <a:gd name="connsiteX440" fmla="*/ 1721499 w 7467600"/>
              <a:gd name="connsiteY440" fmla="*/ 5599969 h 6858000"/>
              <a:gd name="connsiteX441" fmla="*/ 767716 w 7467600"/>
              <a:gd name="connsiteY441" fmla="*/ 5472768 h 6858000"/>
              <a:gd name="connsiteX442" fmla="*/ 722147 w 7467600"/>
              <a:gd name="connsiteY442" fmla="*/ 5393091 h 6858000"/>
              <a:gd name="connsiteX443" fmla="*/ 1485552 w 7467600"/>
              <a:gd name="connsiteY443" fmla="*/ 5313202 h 6858000"/>
              <a:gd name="connsiteX444" fmla="*/ 2143004 w 7467600"/>
              <a:gd name="connsiteY444" fmla="*/ 5402420 h 6858000"/>
              <a:gd name="connsiteX445" fmla="*/ 1933391 w 7467600"/>
              <a:gd name="connsiteY445" fmla="*/ 5156971 h 6858000"/>
              <a:gd name="connsiteX446" fmla="*/ 1827118 w 7467600"/>
              <a:gd name="connsiteY446" fmla="*/ 4968410 h 6858000"/>
              <a:gd name="connsiteX447" fmla="*/ 1837349 w 7467600"/>
              <a:gd name="connsiteY447" fmla="*/ 4956357 h 6858000"/>
              <a:gd name="connsiteX448" fmla="*/ 2162835 w 7467600"/>
              <a:gd name="connsiteY448" fmla="*/ 5187853 h 6858000"/>
              <a:gd name="connsiteX449" fmla="*/ 2257167 w 7467600"/>
              <a:gd name="connsiteY449" fmla="*/ 5462123 h 6858000"/>
              <a:gd name="connsiteX450" fmla="*/ 2261598 w 7467600"/>
              <a:gd name="connsiteY450" fmla="*/ 5467998 h 6858000"/>
              <a:gd name="connsiteX451" fmla="*/ 2437177 w 7467600"/>
              <a:gd name="connsiteY451" fmla="*/ 5479608 h 6858000"/>
              <a:gd name="connsiteX452" fmla="*/ 2445247 w 7467600"/>
              <a:gd name="connsiteY452" fmla="*/ 5483476 h 6858000"/>
              <a:gd name="connsiteX453" fmla="*/ 2743626 w 7467600"/>
              <a:gd name="connsiteY453" fmla="*/ 5304819 h 6858000"/>
              <a:gd name="connsiteX454" fmla="*/ 3048102 w 7467600"/>
              <a:gd name="connsiteY454" fmla="*/ 5150595 h 6858000"/>
              <a:gd name="connsiteX455" fmla="*/ 1799414 w 7467600"/>
              <a:gd name="connsiteY455" fmla="*/ 4694732 h 6858000"/>
              <a:gd name="connsiteX456" fmla="*/ 1771735 w 7467600"/>
              <a:gd name="connsiteY456" fmla="*/ 4619929 h 6858000"/>
              <a:gd name="connsiteX457" fmla="*/ 3104273 w 7467600"/>
              <a:gd name="connsiteY457" fmla="*/ 5076159 h 6858000"/>
              <a:gd name="connsiteX458" fmla="*/ 3113245 w 7467600"/>
              <a:gd name="connsiteY458" fmla="*/ 5090705 h 6858000"/>
              <a:gd name="connsiteX459" fmla="*/ 3126294 w 7467600"/>
              <a:gd name="connsiteY459" fmla="*/ 5114400 h 6858000"/>
              <a:gd name="connsiteX460" fmla="*/ 3937433 w 7467600"/>
              <a:gd name="connsiteY460" fmla="*/ 4830473 h 6858000"/>
              <a:gd name="connsiteX461" fmla="*/ 3590475 w 7467600"/>
              <a:gd name="connsiteY461" fmla="*/ 4597974 h 6858000"/>
              <a:gd name="connsiteX462" fmla="*/ 3100264 w 7467600"/>
              <a:gd name="connsiteY462" fmla="*/ 4579845 h 6858000"/>
              <a:gd name="connsiteX463" fmla="*/ 2183576 w 7467600"/>
              <a:gd name="connsiteY463" fmla="*/ 4227150 h 6858000"/>
              <a:gd name="connsiteX464" fmla="*/ 2151029 w 7467600"/>
              <a:gd name="connsiteY464" fmla="*/ 4146947 h 6858000"/>
              <a:gd name="connsiteX465" fmla="*/ 3563434 w 7467600"/>
              <a:gd name="connsiteY465" fmla="*/ 4469115 h 6858000"/>
              <a:gd name="connsiteX466" fmla="*/ 3177952 w 7467600"/>
              <a:gd name="connsiteY466" fmla="*/ 3657386 h 6858000"/>
              <a:gd name="connsiteX467" fmla="*/ 3189263 w 7467600"/>
              <a:gd name="connsiteY467" fmla="*/ 3625726 h 6858000"/>
              <a:gd name="connsiteX468" fmla="*/ 3560912 w 7467600"/>
              <a:gd name="connsiteY468" fmla="*/ 4079863 h 6858000"/>
              <a:gd name="connsiteX469" fmla="*/ 3626636 w 7467600"/>
              <a:gd name="connsiteY469" fmla="*/ 4512230 h 6858000"/>
              <a:gd name="connsiteX470" fmla="*/ 3653088 w 7467600"/>
              <a:gd name="connsiteY470" fmla="*/ 4521417 h 6858000"/>
              <a:gd name="connsiteX471" fmla="*/ 3988128 w 7467600"/>
              <a:gd name="connsiteY471" fmla="*/ 4817267 h 6858000"/>
              <a:gd name="connsiteX472" fmla="*/ 4830582 w 7467600"/>
              <a:gd name="connsiteY472" fmla="*/ 4676000 h 6858000"/>
              <a:gd name="connsiteX473" fmla="*/ 4830100 w 7467600"/>
              <a:gd name="connsiteY473" fmla="*/ 4675554 h 6858000"/>
              <a:gd name="connsiteX474" fmla="*/ 4036318 w 7467600"/>
              <a:gd name="connsiteY474" fmla="*/ 4147013 h 6858000"/>
              <a:gd name="connsiteX475" fmla="*/ 3432098 w 7467600"/>
              <a:gd name="connsiteY475" fmla="*/ 3537312 h 6858000"/>
              <a:gd name="connsiteX476" fmla="*/ 3446761 w 7467600"/>
              <a:gd name="connsiteY476" fmla="*/ 3461278 h 6858000"/>
              <a:gd name="connsiteX477" fmla="*/ 4419733 w 7467600"/>
              <a:gd name="connsiteY477" fmla="*/ 3963555 h 6858000"/>
              <a:gd name="connsiteX478" fmla="*/ 4781371 w 7467600"/>
              <a:gd name="connsiteY478" fmla="*/ 4458604 h 6858000"/>
              <a:gd name="connsiteX479" fmla="*/ 4780440 w 7467600"/>
              <a:gd name="connsiteY479" fmla="*/ 4470290 h 6858000"/>
              <a:gd name="connsiteX480" fmla="*/ 4898954 w 7467600"/>
              <a:gd name="connsiteY480" fmla="*/ 4662092 h 6858000"/>
              <a:gd name="connsiteX481" fmla="*/ 4900699 w 7467600"/>
              <a:gd name="connsiteY481" fmla="*/ 4670867 h 6858000"/>
              <a:gd name="connsiteX482" fmla="*/ 5714511 w 7467600"/>
              <a:gd name="connsiteY482" fmla="*/ 4663483 h 6858000"/>
              <a:gd name="connsiteX483" fmla="*/ 5464793 w 7467600"/>
              <a:gd name="connsiteY483" fmla="*/ 4393556 h 6858000"/>
              <a:gd name="connsiteX484" fmla="*/ 5461897 w 7467600"/>
              <a:gd name="connsiteY484" fmla="*/ 4390879 h 6858000"/>
              <a:gd name="connsiteX485" fmla="*/ 4294126 w 7467600"/>
              <a:gd name="connsiteY485" fmla="*/ 3303048 h 6858000"/>
              <a:gd name="connsiteX486" fmla="*/ 4305321 w 7467600"/>
              <a:gd name="connsiteY486" fmla="*/ 3256953 h 6858000"/>
              <a:gd name="connsiteX487" fmla="*/ 4949299 w 7467600"/>
              <a:gd name="connsiteY487" fmla="*/ 3766336 h 6858000"/>
              <a:gd name="connsiteX488" fmla="*/ 5291452 w 7467600"/>
              <a:gd name="connsiteY488" fmla="*/ 4076801 h 6858000"/>
              <a:gd name="connsiteX489" fmla="*/ 5434998 w 7467600"/>
              <a:gd name="connsiteY489" fmla="*/ 4254100 h 6858000"/>
              <a:gd name="connsiteX490" fmla="*/ 5351015 w 7467600"/>
              <a:gd name="connsiteY490" fmla="*/ 3760989 h 6858000"/>
              <a:gd name="connsiteX491" fmla="*/ 5413780 w 7467600"/>
              <a:gd name="connsiteY491" fmla="*/ 2966265 h 6858000"/>
              <a:gd name="connsiteX492" fmla="*/ 5425627 w 7467600"/>
              <a:gd name="connsiteY492" fmla="*/ 2954192 h 6858000"/>
              <a:gd name="connsiteX493" fmla="*/ 6604735 w 7467600"/>
              <a:gd name="connsiteY493" fmla="*/ 2041381 h 6858000"/>
              <a:gd name="connsiteX494" fmla="*/ 7204487 w 7467600"/>
              <a:gd name="connsiteY494" fmla="*/ 2742112 h 6858000"/>
              <a:gd name="connsiteX495" fmla="*/ 7131592 w 7467600"/>
              <a:gd name="connsiteY495" fmla="*/ 2672096 h 6858000"/>
              <a:gd name="connsiteX496" fmla="*/ 6996344 w 7467600"/>
              <a:gd name="connsiteY496" fmla="*/ 2518310 h 6858000"/>
              <a:gd name="connsiteX497" fmla="*/ 6735495 w 7467600"/>
              <a:gd name="connsiteY497" fmla="*/ 2196890 h 6858000"/>
              <a:gd name="connsiteX498" fmla="*/ 6721901 w 7467600"/>
              <a:gd name="connsiteY498" fmla="*/ 2179274 h 6858000"/>
              <a:gd name="connsiteX499" fmla="*/ 6604735 w 7467600"/>
              <a:gd name="connsiteY499" fmla="*/ 2041381 h 6858000"/>
              <a:gd name="connsiteX500" fmla="*/ 6591670 w 7467600"/>
              <a:gd name="connsiteY500" fmla="*/ 1988277 h 6858000"/>
              <a:gd name="connsiteX501" fmla="*/ 6747349 w 7467600"/>
              <a:gd name="connsiteY501" fmla="*/ 2160069 h 6858000"/>
              <a:gd name="connsiteX502" fmla="*/ 6760943 w 7467600"/>
              <a:gd name="connsiteY502" fmla="*/ 2177686 h 6858000"/>
              <a:gd name="connsiteX503" fmla="*/ 7021065 w 7467600"/>
              <a:gd name="connsiteY503" fmla="*/ 2498102 h 6858000"/>
              <a:gd name="connsiteX504" fmla="*/ 7155223 w 7467600"/>
              <a:gd name="connsiteY504" fmla="*/ 2650386 h 6858000"/>
              <a:gd name="connsiteX505" fmla="*/ 7203167 w 7467600"/>
              <a:gd name="connsiteY505" fmla="*/ 2697288 h 6858000"/>
              <a:gd name="connsiteX506" fmla="*/ 6937703 w 7467600"/>
              <a:gd name="connsiteY506" fmla="*/ 2321981 h 6858000"/>
              <a:gd name="connsiteX507" fmla="*/ 6591670 w 7467600"/>
              <a:gd name="connsiteY507" fmla="*/ 1988277 h 6858000"/>
              <a:gd name="connsiteX508" fmla="*/ 5798671 w 7467600"/>
              <a:gd name="connsiteY508" fmla="*/ 1981601 h 6858000"/>
              <a:gd name="connsiteX509" fmla="*/ 5754709 w 7467600"/>
              <a:gd name="connsiteY509" fmla="*/ 2071454 h 6858000"/>
              <a:gd name="connsiteX510" fmla="*/ 5763044 w 7467600"/>
              <a:gd name="connsiteY510" fmla="*/ 2842206 h 6858000"/>
              <a:gd name="connsiteX511" fmla="*/ 5764974 w 7467600"/>
              <a:gd name="connsiteY511" fmla="*/ 2799609 h 6858000"/>
              <a:gd name="connsiteX512" fmla="*/ 5767665 w 7467600"/>
              <a:gd name="connsiteY512" fmla="*/ 2666409 h 6858000"/>
              <a:gd name="connsiteX513" fmla="*/ 5763055 w 7467600"/>
              <a:gd name="connsiteY513" fmla="*/ 2579705 h 6858000"/>
              <a:gd name="connsiteX514" fmla="*/ 5758079 w 7467600"/>
              <a:gd name="connsiteY514" fmla="*/ 2492508 h 6858000"/>
              <a:gd name="connsiteX515" fmla="*/ 5779325 w 7467600"/>
              <a:gd name="connsiteY515" fmla="*/ 2197069 h 6858000"/>
              <a:gd name="connsiteX516" fmla="*/ 5798671 w 7467600"/>
              <a:gd name="connsiteY516" fmla="*/ 1981601 h 6858000"/>
              <a:gd name="connsiteX517" fmla="*/ 5829202 w 7467600"/>
              <a:gd name="connsiteY517" fmla="*/ 1971679 h 6858000"/>
              <a:gd name="connsiteX518" fmla="*/ 5809558 w 7467600"/>
              <a:gd name="connsiteY518" fmla="*/ 2198043 h 6858000"/>
              <a:gd name="connsiteX519" fmla="*/ 5788653 w 7467600"/>
              <a:gd name="connsiteY519" fmla="*/ 2489430 h 6858000"/>
              <a:gd name="connsiteX520" fmla="*/ 5793439 w 7467600"/>
              <a:gd name="connsiteY520" fmla="*/ 2575235 h 6858000"/>
              <a:gd name="connsiteX521" fmla="*/ 5796837 w 7467600"/>
              <a:gd name="connsiteY521" fmla="*/ 2637633 h 6858000"/>
              <a:gd name="connsiteX522" fmla="*/ 5818614 w 7467600"/>
              <a:gd name="connsiteY522" fmla="*/ 2473055 h 6858000"/>
              <a:gd name="connsiteX523" fmla="*/ 5829202 w 7467600"/>
              <a:gd name="connsiteY523" fmla="*/ 1971679 h 6858000"/>
              <a:gd name="connsiteX524" fmla="*/ 5911389 w 7467600"/>
              <a:gd name="connsiteY524" fmla="*/ 1898371 h 6858000"/>
              <a:gd name="connsiteX525" fmla="*/ 6237627 w 7467600"/>
              <a:gd name="connsiteY525" fmla="*/ 2231921 h 6858000"/>
              <a:gd name="connsiteX526" fmla="*/ 5911389 w 7467600"/>
              <a:gd name="connsiteY526" fmla="*/ 1898371 h 6858000"/>
              <a:gd name="connsiteX527" fmla="*/ 6944437 w 7467600"/>
              <a:gd name="connsiteY527" fmla="*/ 1575402 h 6858000"/>
              <a:gd name="connsiteX528" fmla="*/ 6304730 w 7467600"/>
              <a:gd name="connsiteY528" fmla="*/ 1766654 h 6858000"/>
              <a:gd name="connsiteX529" fmla="*/ 6944437 w 7467600"/>
              <a:gd name="connsiteY529" fmla="*/ 1575402 h 6858000"/>
              <a:gd name="connsiteX530" fmla="*/ 7019523 w 7467600"/>
              <a:gd name="connsiteY530" fmla="*/ 1519450 h 6858000"/>
              <a:gd name="connsiteX531" fmla="*/ 6298091 w 7467600"/>
              <a:gd name="connsiteY531" fmla="*/ 1737122 h 6858000"/>
              <a:gd name="connsiteX532" fmla="*/ 7019523 w 7467600"/>
              <a:gd name="connsiteY532" fmla="*/ 1519450 h 6858000"/>
              <a:gd name="connsiteX533" fmla="*/ 2399523 w 7467600"/>
              <a:gd name="connsiteY533" fmla="*/ 1428234 h 6858000"/>
              <a:gd name="connsiteX534" fmla="*/ 2224982 w 7467600"/>
              <a:gd name="connsiteY534" fmla="*/ 1826201 h 6858000"/>
              <a:gd name="connsiteX535" fmla="*/ 2096099 w 7467600"/>
              <a:gd name="connsiteY535" fmla="*/ 2345900 h 6858000"/>
              <a:gd name="connsiteX536" fmla="*/ 2283317 w 7467600"/>
              <a:gd name="connsiteY536" fmla="*/ 1796925 h 6858000"/>
              <a:gd name="connsiteX537" fmla="*/ 2399523 w 7467600"/>
              <a:gd name="connsiteY537" fmla="*/ 1428234 h 6858000"/>
              <a:gd name="connsiteX538" fmla="*/ 2448558 w 7467600"/>
              <a:gd name="connsiteY538" fmla="*/ 1373435 h 6858000"/>
              <a:gd name="connsiteX539" fmla="*/ 2312521 w 7467600"/>
              <a:gd name="connsiteY539" fmla="*/ 1806140 h 6858000"/>
              <a:gd name="connsiteX540" fmla="*/ 2127533 w 7467600"/>
              <a:gd name="connsiteY540" fmla="*/ 2348380 h 6858000"/>
              <a:gd name="connsiteX541" fmla="*/ 2358080 w 7467600"/>
              <a:gd name="connsiteY541" fmla="*/ 1866134 h 6858000"/>
              <a:gd name="connsiteX542" fmla="*/ 2407436 w 7467600"/>
              <a:gd name="connsiteY542" fmla="*/ 1651070 h 6858000"/>
              <a:gd name="connsiteX543" fmla="*/ 2448558 w 7467600"/>
              <a:gd name="connsiteY543" fmla="*/ 1373435 h 6858000"/>
              <a:gd name="connsiteX544" fmla="*/ 278707 w 7467600"/>
              <a:gd name="connsiteY544" fmla="*/ 1352270 h 6858000"/>
              <a:gd name="connsiteX545" fmla="*/ 321570 w 7467600"/>
              <a:gd name="connsiteY545" fmla="*/ 1861610 h 6858000"/>
              <a:gd name="connsiteX546" fmla="*/ 294281 w 7467600"/>
              <a:gd name="connsiteY546" fmla="*/ 1440658 h 6858000"/>
              <a:gd name="connsiteX547" fmla="*/ 278707 w 7467600"/>
              <a:gd name="connsiteY547" fmla="*/ 1352270 h 6858000"/>
              <a:gd name="connsiteX548" fmla="*/ 1423821 w 7467600"/>
              <a:gd name="connsiteY548" fmla="*/ 1351958 h 6858000"/>
              <a:gd name="connsiteX549" fmla="*/ 1638521 w 7467600"/>
              <a:gd name="connsiteY549" fmla="*/ 1908470 h 6858000"/>
              <a:gd name="connsiteX550" fmla="*/ 1754199 w 7467600"/>
              <a:gd name="connsiteY550" fmla="*/ 2149284 h 6858000"/>
              <a:gd name="connsiteX551" fmla="*/ 1908359 w 7467600"/>
              <a:gd name="connsiteY551" fmla="*/ 2364988 h 6858000"/>
              <a:gd name="connsiteX552" fmla="*/ 1647661 w 7467600"/>
              <a:gd name="connsiteY552" fmla="*/ 1825945 h 6858000"/>
              <a:gd name="connsiteX553" fmla="*/ 1423821 w 7467600"/>
              <a:gd name="connsiteY553" fmla="*/ 1351958 h 6858000"/>
              <a:gd name="connsiteX554" fmla="*/ 1431890 w 7467600"/>
              <a:gd name="connsiteY554" fmla="*/ 1306475 h 6858000"/>
              <a:gd name="connsiteX555" fmla="*/ 1507597 w 7467600"/>
              <a:gd name="connsiteY555" fmla="*/ 1446132 h 6858000"/>
              <a:gd name="connsiteX556" fmla="*/ 1674586 w 7467600"/>
              <a:gd name="connsiteY556" fmla="*/ 1813832 h 6858000"/>
              <a:gd name="connsiteX557" fmla="*/ 1815950 w 7467600"/>
              <a:gd name="connsiteY557" fmla="*/ 2128564 h 6858000"/>
              <a:gd name="connsiteX558" fmla="*/ 1984242 w 7467600"/>
              <a:gd name="connsiteY558" fmla="*/ 2430829 h 6858000"/>
              <a:gd name="connsiteX559" fmla="*/ 2014023 w 7467600"/>
              <a:gd name="connsiteY559" fmla="*/ 2450995 h 6858000"/>
              <a:gd name="connsiteX560" fmla="*/ 1747337 w 7467600"/>
              <a:gd name="connsiteY560" fmla="*/ 1855264 h 6858000"/>
              <a:gd name="connsiteX561" fmla="*/ 1533749 w 7467600"/>
              <a:gd name="connsiteY561" fmla="*/ 1478656 h 6858000"/>
              <a:gd name="connsiteX562" fmla="*/ 1431890 w 7467600"/>
              <a:gd name="connsiteY562" fmla="*/ 1306475 h 6858000"/>
              <a:gd name="connsiteX563" fmla="*/ 5052692 w 7467600"/>
              <a:gd name="connsiteY563" fmla="*/ 1292994 h 6858000"/>
              <a:gd name="connsiteX564" fmla="*/ 5200661 w 7467600"/>
              <a:gd name="connsiteY564" fmla="*/ 1635186 h 6858000"/>
              <a:gd name="connsiteX565" fmla="*/ 5297138 w 7467600"/>
              <a:gd name="connsiteY565" fmla="*/ 1906351 h 6858000"/>
              <a:gd name="connsiteX566" fmla="*/ 5052692 w 7467600"/>
              <a:gd name="connsiteY566" fmla="*/ 1292994 h 6858000"/>
              <a:gd name="connsiteX567" fmla="*/ 5009948 w 7467600"/>
              <a:gd name="connsiteY567" fmla="*/ 1273619 h 6858000"/>
              <a:gd name="connsiteX568" fmla="*/ 5121777 w 7467600"/>
              <a:gd name="connsiteY568" fmla="*/ 1654213 h 6858000"/>
              <a:gd name="connsiteX569" fmla="*/ 5293545 w 7467600"/>
              <a:gd name="connsiteY569" fmla="*/ 2072247 h 6858000"/>
              <a:gd name="connsiteX570" fmla="*/ 5294042 w 7467600"/>
              <a:gd name="connsiteY570" fmla="*/ 2065019 h 6858000"/>
              <a:gd name="connsiteX571" fmla="*/ 5171936 w 7467600"/>
              <a:gd name="connsiteY571" fmla="*/ 1647613 h 6858000"/>
              <a:gd name="connsiteX572" fmla="*/ 5009948 w 7467600"/>
              <a:gd name="connsiteY572" fmla="*/ 1273619 h 6858000"/>
              <a:gd name="connsiteX573" fmla="*/ 655236 w 7467600"/>
              <a:gd name="connsiteY573" fmla="*/ 1268632 h 6858000"/>
              <a:gd name="connsiteX574" fmla="*/ 839521 w 7467600"/>
              <a:gd name="connsiteY574" fmla="*/ 1685315 h 6858000"/>
              <a:gd name="connsiteX575" fmla="*/ 1109416 w 7467600"/>
              <a:gd name="connsiteY575" fmla="*/ 2061663 h 6858000"/>
              <a:gd name="connsiteX576" fmla="*/ 1298300 w 7467600"/>
              <a:gd name="connsiteY576" fmla="*/ 2247742 h 6858000"/>
              <a:gd name="connsiteX577" fmla="*/ 1125871 w 7467600"/>
              <a:gd name="connsiteY577" fmla="*/ 1989513 h 6858000"/>
              <a:gd name="connsiteX578" fmla="*/ 981574 w 7467600"/>
              <a:gd name="connsiteY578" fmla="*/ 1783157 h 6858000"/>
              <a:gd name="connsiteX579" fmla="*/ 922198 w 7467600"/>
              <a:gd name="connsiteY579" fmla="*/ 1677437 h 6858000"/>
              <a:gd name="connsiteX580" fmla="*/ 869293 w 7467600"/>
              <a:gd name="connsiteY580" fmla="*/ 1583214 h 6858000"/>
              <a:gd name="connsiteX581" fmla="*/ 751431 w 7467600"/>
              <a:gd name="connsiteY581" fmla="*/ 1405731 h 6858000"/>
              <a:gd name="connsiteX582" fmla="*/ 655236 w 7467600"/>
              <a:gd name="connsiteY582" fmla="*/ 1268632 h 6858000"/>
              <a:gd name="connsiteX583" fmla="*/ 6516292 w 7467600"/>
              <a:gd name="connsiteY583" fmla="*/ 1263064 h 6858000"/>
              <a:gd name="connsiteX584" fmla="*/ 5736320 w 7467600"/>
              <a:gd name="connsiteY584" fmla="*/ 1501803 h 6858000"/>
              <a:gd name="connsiteX585" fmla="*/ 6516292 w 7467600"/>
              <a:gd name="connsiteY585" fmla="*/ 1263064 h 6858000"/>
              <a:gd name="connsiteX586" fmla="*/ 291466 w 7467600"/>
              <a:gd name="connsiteY586" fmla="*/ 1250369 h 6858000"/>
              <a:gd name="connsiteX587" fmla="*/ 323180 w 7467600"/>
              <a:gd name="connsiteY587" fmla="*/ 1435283 h 6858000"/>
              <a:gd name="connsiteX588" fmla="*/ 349381 w 7467600"/>
              <a:gd name="connsiteY588" fmla="*/ 1875041 h 6858000"/>
              <a:gd name="connsiteX589" fmla="*/ 374363 w 7467600"/>
              <a:gd name="connsiteY589" fmla="*/ 1506494 h 6858000"/>
              <a:gd name="connsiteX590" fmla="*/ 302168 w 7467600"/>
              <a:gd name="connsiteY590" fmla="*/ 1274495 h 6858000"/>
              <a:gd name="connsiteX591" fmla="*/ 291466 w 7467600"/>
              <a:gd name="connsiteY591" fmla="*/ 1250369 h 6858000"/>
              <a:gd name="connsiteX592" fmla="*/ 678222 w 7467600"/>
              <a:gd name="connsiteY592" fmla="*/ 1248670 h 6858000"/>
              <a:gd name="connsiteX593" fmla="*/ 775536 w 7467600"/>
              <a:gd name="connsiteY593" fmla="*/ 1388015 h 6858000"/>
              <a:gd name="connsiteX594" fmla="*/ 894529 w 7467600"/>
              <a:gd name="connsiteY594" fmla="*/ 1567739 h 6858000"/>
              <a:gd name="connsiteX595" fmla="*/ 948000 w 7467600"/>
              <a:gd name="connsiteY595" fmla="*/ 1663088 h 6858000"/>
              <a:gd name="connsiteX596" fmla="*/ 1006812 w 7467600"/>
              <a:gd name="connsiteY596" fmla="*/ 1767683 h 6858000"/>
              <a:gd name="connsiteX597" fmla="*/ 1149133 w 7467600"/>
              <a:gd name="connsiteY597" fmla="*/ 1971513 h 6858000"/>
              <a:gd name="connsiteX598" fmla="*/ 1333952 w 7467600"/>
              <a:gd name="connsiteY598" fmla="*/ 2251620 h 6858000"/>
              <a:gd name="connsiteX599" fmla="*/ 1337329 w 7467600"/>
              <a:gd name="connsiteY599" fmla="*/ 2258350 h 6858000"/>
              <a:gd name="connsiteX600" fmla="*/ 1014726 w 7467600"/>
              <a:gd name="connsiteY600" fmla="*/ 1615556 h 6858000"/>
              <a:gd name="connsiteX601" fmla="*/ 678222 w 7467600"/>
              <a:gd name="connsiteY601" fmla="*/ 1248670 h 6858000"/>
              <a:gd name="connsiteX602" fmla="*/ 6691602 w 7467600"/>
              <a:gd name="connsiteY602" fmla="*/ 1140573 h 6858000"/>
              <a:gd name="connsiteX603" fmla="*/ 6571100 w 7467600"/>
              <a:gd name="connsiteY603" fmla="*/ 1183662 h 6858000"/>
              <a:gd name="connsiteX604" fmla="*/ 6241687 w 7467600"/>
              <a:gd name="connsiteY604" fmla="*/ 1257600 h 6858000"/>
              <a:gd name="connsiteX605" fmla="*/ 5693009 w 7467600"/>
              <a:gd name="connsiteY605" fmla="*/ 1478256 h 6858000"/>
              <a:gd name="connsiteX606" fmla="*/ 6548420 w 7467600"/>
              <a:gd name="connsiteY606" fmla="*/ 1214599 h 6858000"/>
              <a:gd name="connsiteX607" fmla="*/ 6605473 w 7467600"/>
              <a:gd name="connsiteY607" fmla="*/ 1184686 h 6858000"/>
              <a:gd name="connsiteX608" fmla="*/ 6691602 w 7467600"/>
              <a:gd name="connsiteY608" fmla="*/ 1140573 h 6858000"/>
              <a:gd name="connsiteX609" fmla="*/ 4002475 w 7467600"/>
              <a:gd name="connsiteY609" fmla="*/ 1037802 h 6858000"/>
              <a:gd name="connsiteX610" fmla="*/ 4000324 w 7467600"/>
              <a:gd name="connsiteY610" fmla="*/ 1039362 h 6858000"/>
              <a:gd name="connsiteX611" fmla="*/ 4002862 w 7467600"/>
              <a:gd name="connsiteY611" fmla="*/ 1042866 h 6858000"/>
              <a:gd name="connsiteX612" fmla="*/ 4002475 w 7467600"/>
              <a:gd name="connsiteY612" fmla="*/ 1037802 h 6858000"/>
              <a:gd name="connsiteX613" fmla="*/ 506322 w 7467600"/>
              <a:gd name="connsiteY613" fmla="*/ 1020997 h 6858000"/>
              <a:gd name="connsiteX614" fmla="*/ 533068 w 7467600"/>
              <a:gd name="connsiteY614" fmla="*/ 1029409 h 6858000"/>
              <a:gd name="connsiteX615" fmla="*/ 1232525 w 7467600"/>
              <a:gd name="connsiteY615" fmla="*/ 1804675 h 6858000"/>
              <a:gd name="connsiteX616" fmla="*/ 1388858 w 7467600"/>
              <a:gd name="connsiteY616" fmla="*/ 2368011 h 6858000"/>
              <a:gd name="connsiteX617" fmla="*/ 1384098 w 7467600"/>
              <a:gd name="connsiteY617" fmla="*/ 2378125 h 6858000"/>
              <a:gd name="connsiteX618" fmla="*/ 1425393 w 7467600"/>
              <a:gd name="connsiteY618" fmla="*/ 2589124 h 6858000"/>
              <a:gd name="connsiteX619" fmla="*/ 1424001 w 7467600"/>
              <a:gd name="connsiteY619" fmla="*/ 2597541 h 6858000"/>
              <a:gd name="connsiteX620" fmla="*/ 2152729 w 7467600"/>
              <a:gd name="connsiteY620" fmla="*/ 2864487 h 6858000"/>
              <a:gd name="connsiteX621" fmla="*/ 2020609 w 7467600"/>
              <a:gd name="connsiteY621" fmla="*/ 2539671 h 6858000"/>
              <a:gd name="connsiteX622" fmla="*/ 2018920 w 7467600"/>
              <a:gd name="connsiteY622" fmla="*/ 2536309 h 6858000"/>
              <a:gd name="connsiteX623" fmla="*/ 1342441 w 7467600"/>
              <a:gd name="connsiteY623" fmla="*/ 1173017 h 6858000"/>
              <a:gd name="connsiteX624" fmla="*/ 1367925 w 7467600"/>
              <a:gd name="connsiteY624" fmla="*/ 1135648 h 6858000"/>
              <a:gd name="connsiteX625" fmla="*/ 1771401 w 7467600"/>
              <a:gd name="connsiteY625" fmla="*/ 1806673 h 6858000"/>
              <a:gd name="connsiteX626" fmla="*/ 1972385 w 7467600"/>
              <a:gd name="connsiteY626" fmla="*/ 2198735 h 6858000"/>
              <a:gd name="connsiteX627" fmla="*/ 2040892 w 7467600"/>
              <a:gd name="connsiteY627" fmla="*/ 2405205 h 6858000"/>
              <a:gd name="connsiteX628" fmla="*/ 2131689 w 7467600"/>
              <a:gd name="connsiteY628" fmla="*/ 1936926 h 6858000"/>
              <a:gd name="connsiteX629" fmla="*/ 2454820 w 7467600"/>
              <a:gd name="connsiteY629" fmla="*/ 1248808 h 6858000"/>
              <a:gd name="connsiteX630" fmla="*/ 2492512 w 7467600"/>
              <a:gd name="connsiteY630" fmla="*/ 1302920 h 6858000"/>
              <a:gd name="connsiteX631" fmla="*/ 2081216 w 7467600"/>
              <a:gd name="connsiteY631" fmla="*/ 2527513 h 6858000"/>
              <a:gd name="connsiteX632" fmla="*/ 2081211 w 7467600"/>
              <a:gd name="connsiteY632" fmla="*/ 2528916 h 6858000"/>
              <a:gd name="connsiteX633" fmla="*/ 2199067 w 7467600"/>
              <a:gd name="connsiteY633" fmla="*/ 2884061 h 6858000"/>
              <a:gd name="connsiteX634" fmla="*/ 3192586 w 7467600"/>
              <a:gd name="connsiteY634" fmla="*/ 3411496 h 6858000"/>
              <a:gd name="connsiteX635" fmla="*/ 3182620 w 7467600"/>
              <a:gd name="connsiteY635" fmla="*/ 3483279 h 6858000"/>
              <a:gd name="connsiteX636" fmla="*/ 2435119 w 7467600"/>
              <a:gd name="connsiteY636" fmla="*/ 3080173 h 6858000"/>
              <a:gd name="connsiteX637" fmla="*/ 2410152 w 7467600"/>
              <a:gd name="connsiteY637" fmla="*/ 3063751 h 6858000"/>
              <a:gd name="connsiteX638" fmla="*/ 2408099 w 7467600"/>
              <a:gd name="connsiteY638" fmla="*/ 3064403 h 6858000"/>
              <a:gd name="connsiteX639" fmla="*/ 2407218 w 7467600"/>
              <a:gd name="connsiteY639" fmla="*/ 3070324 h 6858000"/>
              <a:gd name="connsiteX640" fmla="*/ 2380138 w 7467600"/>
              <a:gd name="connsiteY640" fmla="*/ 3099341 h 6858000"/>
              <a:gd name="connsiteX641" fmla="*/ 1765923 w 7467600"/>
              <a:gd name="connsiteY641" fmla="*/ 3581043 h 6858000"/>
              <a:gd name="connsiteX642" fmla="*/ 1702258 w 7467600"/>
              <a:gd name="connsiteY642" fmla="*/ 3612286 h 6858000"/>
              <a:gd name="connsiteX643" fmla="*/ 1538370 w 7467600"/>
              <a:gd name="connsiteY643" fmla="*/ 3811804 h 6858000"/>
              <a:gd name="connsiteX644" fmla="*/ 542867 w 7467600"/>
              <a:gd name="connsiteY644" fmla="*/ 4944092 h 6858000"/>
              <a:gd name="connsiteX645" fmla="*/ 515800 w 7467600"/>
              <a:gd name="connsiteY645" fmla="*/ 4862180 h 6858000"/>
              <a:gd name="connsiteX646" fmla="*/ 909145 w 7467600"/>
              <a:gd name="connsiteY646" fmla="*/ 4199225 h 6858000"/>
              <a:gd name="connsiteX647" fmla="*/ 1214067 w 7467600"/>
              <a:gd name="connsiteY647" fmla="*/ 3908561 h 6858000"/>
              <a:gd name="connsiteX648" fmla="*/ 640967 w 7467600"/>
              <a:gd name="connsiteY648" fmla="*/ 4105601 h 6858000"/>
              <a:gd name="connsiteX649" fmla="*/ 112563 w 7467600"/>
              <a:gd name="connsiteY649" fmla="*/ 4396952 h 6858000"/>
              <a:gd name="connsiteX650" fmla="*/ 0 w 7467600"/>
              <a:gd name="connsiteY650" fmla="*/ 4466006 h 6858000"/>
              <a:gd name="connsiteX651" fmla="*/ 0 w 7467600"/>
              <a:gd name="connsiteY651" fmla="*/ 4233763 h 6858000"/>
              <a:gd name="connsiteX652" fmla="*/ 36881 w 7467600"/>
              <a:gd name="connsiteY652" fmla="*/ 4200118 h 6858000"/>
              <a:gd name="connsiteX653" fmla="*/ 910534 w 7467600"/>
              <a:gd name="connsiteY653" fmla="*/ 3629753 h 6858000"/>
              <a:gd name="connsiteX654" fmla="*/ 1578717 w 7467600"/>
              <a:gd name="connsiteY654" fmla="*/ 3575982 h 6858000"/>
              <a:gd name="connsiteX655" fmla="*/ 2338780 w 7467600"/>
              <a:gd name="connsiteY655" fmla="*/ 3033725 h 6858000"/>
              <a:gd name="connsiteX656" fmla="*/ 1807991 w 7467600"/>
              <a:gd name="connsiteY656" fmla="*/ 2807184 h 6858000"/>
              <a:gd name="connsiteX657" fmla="*/ 1416358 w 7467600"/>
              <a:gd name="connsiteY657" fmla="*/ 3112571 h 6858000"/>
              <a:gd name="connsiteX658" fmla="*/ 939066 w 7467600"/>
              <a:gd name="connsiteY658" fmla="*/ 3378798 h 6858000"/>
              <a:gd name="connsiteX659" fmla="*/ 115099 w 7467600"/>
              <a:gd name="connsiteY659" fmla="*/ 3607650 h 6858000"/>
              <a:gd name="connsiteX660" fmla="*/ 97284 w 7467600"/>
              <a:gd name="connsiteY660" fmla="*/ 3520393 h 6858000"/>
              <a:gd name="connsiteX661" fmla="*/ 922050 w 7467600"/>
              <a:gd name="connsiteY661" fmla="*/ 3074867 h 6858000"/>
              <a:gd name="connsiteX662" fmla="*/ 1405265 w 7467600"/>
              <a:gd name="connsiteY662" fmla="*/ 3016319 h 6858000"/>
              <a:gd name="connsiteX663" fmla="*/ 1407512 w 7467600"/>
              <a:gd name="connsiteY663" fmla="*/ 3018001 h 6858000"/>
              <a:gd name="connsiteX664" fmla="*/ 1726266 w 7467600"/>
              <a:gd name="connsiteY664" fmla="*/ 2777274 h 6858000"/>
              <a:gd name="connsiteX665" fmla="*/ 625390 w 7467600"/>
              <a:gd name="connsiteY665" fmla="*/ 2514541 h 6858000"/>
              <a:gd name="connsiteX666" fmla="*/ 619799 w 7467600"/>
              <a:gd name="connsiteY666" fmla="*/ 2527180 h 6858000"/>
              <a:gd name="connsiteX667" fmla="*/ 310030 w 7467600"/>
              <a:gd name="connsiteY667" fmla="*/ 2771818 h 6858000"/>
              <a:gd name="connsiteX668" fmla="*/ 173877 w 7467600"/>
              <a:gd name="connsiteY668" fmla="*/ 2937056 h 6858000"/>
              <a:gd name="connsiteX669" fmla="*/ 77889 w 7467600"/>
              <a:gd name="connsiteY669" fmla="*/ 3138440 h 6858000"/>
              <a:gd name="connsiteX670" fmla="*/ 0 w 7467600"/>
              <a:gd name="connsiteY670" fmla="*/ 3271395 h 6858000"/>
              <a:gd name="connsiteX671" fmla="*/ 0 w 7467600"/>
              <a:gd name="connsiteY671" fmla="*/ 3153002 h 6858000"/>
              <a:gd name="connsiteX672" fmla="*/ 2386 w 7467600"/>
              <a:gd name="connsiteY672" fmla="*/ 3149203 h 6858000"/>
              <a:gd name="connsiteX673" fmla="*/ 89753 w 7467600"/>
              <a:gd name="connsiteY673" fmla="*/ 2987702 h 6858000"/>
              <a:gd name="connsiteX674" fmla="*/ 76869 w 7467600"/>
              <a:gd name="connsiteY674" fmla="*/ 3005404 h 6858000"/>
              <a:gd name="connsiteX675" fmla="*/ 32049 w 7467600"/>
              <a:gd name="connsiteY675" fmla="*/ 3065814 h 6858000"/>
              <a:gd name="connsiteX676" fmla="*/ 0 w 7467600"/>
              <a:gd name="connsiteY676" fmla="*/ 3108744 h 6858000"/>
              <a:gd name="connsiteX677" fmla="*/ 0 w 7467600"/>
              <a:gd name="connsiteY677" fmla="*/ 3058059 h 6858000"/>
              <a:gd name="connsiteX678" fmla="*/ 7610 w 7467600"/>
              <a:gd name="connsiteY678" fmla="*/ 3047889 h 6858000"/>
              <a:gd name="connsiteX679" fmla="*/ 52419 w 7467600"/>
              <a:gd name="connsiteY679" fmla="*/ 2987479 h 6858000"/>
              <a:gd name="connsiteX680" fmla="*/ 59142 w 7467600"/>
              <a:gd name="connsiteY680" fmla="*/ 2978488 h 6858000"/>
              <a:gd name="connsiteX681" fmla="*/ 0 w 7467600"/>
              <a:gd name="connsiteY681" fmla="*/ 3015334 h 6858000"/>
              <a:gd name="connsiteX682" fmla="*/ 0 w 7467600"/>
              <a:gd name="connsiteY682" fmla="*/ 2914286 h 6858000"/>
              <a:gd name="connsiteX683" fmla="*/ 36383 w 7467600"/>
              <a:gd name="connsiteY683" fmla="*/ 2901128 h 6858000"/>
              <a:gd name="connsiteX684" fmla="*/ 156329 w 7467600"/>
              <a:gd name="connsiteY684" fmla="*/ 2840533 h 6858000"/>
              <a:gd name="connsiteX685" fmla="*/ 358355 w 7467600"/>
              <a:gd name="connsiteY685" fmla="*/ 2620471 h 6858000"/>
              <a:gd name="connsiteX686" fmla="*/ 510577 w 7467600"/>
              <a:gd name="connsiteY686" fmla="*/ 2501244 h 6858000"/>
              <a:gd name="connsiteX687" fmla="*/ 211967 w 7467600"/>
              <a:gd name="connsiteY687" fmla="*/ 2479171 h 6858000"/>
              <a:gd name="connsiteX688" fmla="*/ 0 w 7467600"/>
              <a:gd name="connsiteY688" fmla="*/ 2476398 h 6858000"/>
              <a:gd name="connsiteX689" fmla="*/ 0 w 7467600"/>
              <a:gd name="connsiteY689" fmla="*/ 2389189 h 6858000"/>
              <a:gd name="connsiteX690" fmla="*/ 103062 w 7467600"/>
              <a:gd name="connsiteY690" fmla="*/ 2389518 h 6858000"/>
              <a:gd name="connsiteX691" fmla="*/ 510734 w 7467600"/>
              <a:gd name="connsiteY691" fmla="*/ 2416201 h 6858000"/>
              <a:gd name="connsiteX692" fmla="*/ 279257 w 7467600"/>
              <a:gd name="connsiteY692" fmla="*/ 2092102 h 6858000"/>
              <a:gd name="connsiteX693" fmla="*/ 65265 w 7467600"/>
              <a:gd name="connsiteY693" fmla="*/ 2006049 h 6858000"/>
              <a:gd name="connsiteX694" fmla="*/ 0 w 7467600"/>
              <a:gd name="connsiteY694" fmla="*/ 1982532 h 6858000"/>
              <a:gd name="connsiteX695" fmla="*/ 0 w 7467600"/>
              <a:gd name="connsiteY695" fmla="*/ 1912789 h 6858000"/>
              <a:gd name="connsiteX696" fmla="*/ 97460 w 7467600"/>
              <a:gd name="connsiteY696" fmla="*/ 1953725 h 6858000"/>
              <a:gd name="connsiteX697" fmla="*/ 221272 w 7467600"/>
              <a:gd name="connsiteY697" fmla="*/ 1980766 h 6858000"/>
              <a:gd name="connsiteX698" fmla="*/ 116765 w 7467600"/>
              <a:gd name="connsiteY698" fmla="*/ 1911033 h 6858000"/>
              <a:gd name="connsiteX699" fmla="*/ 16405 w 7467600"/>
              <a:gd name="connsiteY699" fmla="*/ 1803412 h 6858000"/>
              <a:gd name="connsiteX700" fmla="*/ 0 w 7467600"/>
              <a:gd name="connsiteY700" fmla="*/ 1784777 h 6858000"/>
              <a:gd name="connsiteX701" fmla="*/ 0 w 7467600"/>
              <a:gd name="connsiteY701" fmla="*/ 1740082 h 6858000"/>
              <a:gd name="connsiteX702" fmla="*/ 39394 w 7467600"/>
              <a:gd name="connsiteY702" fmla="*/ 1784856 h 6858000"/>
              <a:gd name="connsiteX703" fmla="*/ 135813 w 7467600"/>
              <a:gd name="connsiteY703" fmla="*/ 1888838 h 6858000"/>
              <a:gd name="connsiteX704" fmla="*/ 242575 w 7467600"/>
              <a:gd name="connsiteY704" fmla="*/ 1958841 h 6858000"/>
              <a:gd name="connsiteX705" fmla="*/ 82197 w 7467600"/>
              <a:gd name="connsiteY705" fmla="*/ 1754826 h 6858000"/>
              <a:gd name="connsiteX706" fmla="*/ 0 w 7467600"/>
              <a:gd name="connsiteY706" fmla="*/ 1679650 h 6858000"/>
              <a:gd name="connsiteX707" fmla="*/ 0 w 7467600"/>
              <a:gd name="connsiteY707" fmla="*/ 1602463 h 6858000"/>
              <a:gd name="connsiteX708" fmla="*/ 84689 w 7467600"/>
              <a:gd name="connsiteY708" fmla="*/ 1677442 h 6858000"/>
              <a:gd name="connsiteX709" fmla="*/ 298437 w 7467600"/>
              <a:gd name="connsiteY709" fmla="*/ 1968019 h 6858000"/>
              <a:gd name="connsiteX710" fmla="*/ 227269 w 7467600"/>
              <a:gd name="connsiteY710" fmla="*/ 1114064 h 6858000"/>
              <a:gd name="connsiteX711" fmla="*/ 248003 w 7467600"/>
              <a:gd name="connsiteY711" fmla="*/ 1089613 h 6858000"/>
              <a:gd name="connsiteX712" fmla="*/ 427020 w 7467600"/>
              <a:gd name="connsiteY712" fmla="*/ 1619803 h 6858000"/>
              <a:gd name="connsiteX713" fmla="*/ 340345 w 7467600"/>
              <a:gd name="connsiteY713" fmla="*/ 2027739 h 6858000"/>
              <a:gd name="connsiteX714" fmla="*/ 360865 w 7467600"/>
              <a:gd name="connsiteY714" fmla="*/ 2044827 h 6858000"/>
              <a:gd name="connsiteX715" fmla="*/ 560414 w 7467600"/>
              <a:gd name="connsiteY715" fmla="*/ 2421457 h 6858000"/>
              <a:gd name="connsiteX716" fmla="*/ 1359703 w 7467600"/>
              <a:gd name="connsiteY716" fmla="*/ 2578554 h 6858000"/>
              <a:gd name="connsiteX717" fmla="*/ 1359422 w 7467600"/>
              <a:gd name="connsiteY717" fmla="*/ 2577994 h 6858000"/>
              <a:gd name="connsiteX718" fmla="*/ 828701 w 7467600"/>
              <a:gd name="connsiteY718" fmla="*/ 1839520 h 6858000"/>
              <a:gd name="connsiteX719" fmla="*/ 494427 w 7467600"/>
              <a:gd name="connsiteY719" fmla="*/ 1092333 h 6858000"/>
              <a:gd name="connsiteX720" fmla="*/ 506322 w 7467600"/>
              <a:gd name="connsiteY720" fmla="*/ 1020997 h 6858000"/>
              <a:gd name="connsiteX721" fmla="*/ 4570198 w 7467600"/>
              <a:gd name="connsiteY721" fmla="*/ 978081 h 6858000"/>
              <a:gd name="connsiteX722" fmla="*/ 4523691 w 7467600"/>
              <a:gd name="connsiteY722" fmla="*/ 1127776 h 6858000"/>
              <a:gd name="connsiteX723" fmla="*/ 4509875 w 7467600"/>
              <a:gd name="connsiteY723" fmla="*/ 1167552 h 6858000"/>
              <a:gd name="connsiteX724" fmla="*/ 4478168 w 7467600"/>
              <a:gd name="connsiteY724" fmla="*/ 1260735 h 6858000"/>
              <a:gd name="connsiteX725" fmla="*/ 4409309 w 7467600"/>
              <a:gd name="connsiteY725" fmla="*/ 1666996 h 6858000"/>
              <a:gd name="connsiteX726" fmla="*/ 4370031 w 7467600"/>
              <a:gd name="connsiteY726" fmla="*/ 1955666 h 6858000"/>
              <a:gd name="connsiteX727" fmla="*/ 4570198 w 7467600"/>
              <a:gd name="connsiteY727" fmla="*/ 978081 h 6858000"/>
              <a:gd name="connsiteX728" fmla="*/ 4557898 w 7467600"/>
              <a:gd name="connsiteY728" fmla="*/ 900011 h 6858000"/>
              <a:gd name="connsiteX729" fmla="*/ 4344840 w 7467600"/>
              <a:gd name="connsiteY729" fmla="*/ 1922038 h 6858000"/>
              <a:gd name="connsiteX730" fmla="*/ 4378710 w 7467600"/>
              <a:gd name="connsiteY730" fmla="*/ 1665516 h 6858000"/>
              <a:gd name="connsiteX731" fmla="*/ 4448798 w 7467600"/>
              <a:gd name="connsiteY731" fmla="*/ 1253024 h 6858000"/>
              <a:gd name="connsiteX732" fmla="*/ 4480315 w 7467600"/>
              <a:gd name="connsiteY732" fmla="*/ 1158454 h 6858000"/>
              <a:gd name="connsiteX733" fmla="*/ 4494133 w 7467600"/>
              <a:gd name="connsiteY733" fmla="*/ 1118676 h 6858000"/>
              <a:gd name="connsiteX734" fmla="*/ 4557898 w 7467600"/>
              <a:gd name="connsiteY734" fmla="*/ 900011 h 6858000"/>
              <a:gd name="connsiteX735" fmla="*/ 5870151 w 7467600"/>
              <a:gd name="connsiteY735" fmla="*/ 898890 h 6858000"/>
              <a:gd name="connsiteX736" fmla="*/ 5861335 w 7467600"/>
              <a:gd name="connsiteY736" fmla="*/ 899177 h 6858000"/>
              <a:gd name="connsiteX737" fmla="*/ 5843702 w 7467600"/>
              <a:gd name="connsiteY737" fmla="*/ 899748 h 6858000"/>
              <a:gd name="connsiteX738" fmla="*/ 5651107 w 7467600"/>
              <a:gd name="connsiteY738" fmla="*/ 920306 h 6858000"/>
              <a:gd name="connsiteX739" fmla="*/ 5459407 w 7467600"/>
              <a:gd name="connsiteY739" fmla="*/ 940975 h 6858000"/>
              <a:gd name="connsiteX740" fmla="*/ 5374846 w 7467600"/>
              <a:gd name="connsiteY740" fmla="*/ 941988 h 6858000"/>
              <a:gd name="connsiteX741" fmla="*/ 5256105 w 7467600"/>
              <a:gd name="connsiteY741" fmla="*/ 945632 h 6858000"/>
              <a:gd name="connsiteX742" fmla="*/ 5107071 w 7467600"/>
              <a:gd name="connsiteY742" fmla="*/ 969720 h 6858000"/>
              <a:gd name="connsiteX743" fmla="*/ 4998681 w 7467600"/>
              <a:gd name="connsiteY743" fmla="*/ 988771 h 6858000"/>
              <a:gd name="connsiteX744" fmla="*/ 5870151 w 7467600"/>
              <a:gd name="connsiteY744" fmla="*/ 898890 h 6858000"/>
              <a:gd name="connsiteX745" fmla="*/ 5504425 w 7467600"/>
              <a:gd name="connsiteY745" fmla="*/ 848067 h 6858000"/>
              <a:gd name="connsiteX746" fmla="*/ 4968849 w 7467600"/>
              <a:gd name="connsiteY746" fmla="*/ 962318 h 6858000"/>
              <a:gd name="connsiteX747" fmla="*/ 5104039 w 7467600"/>
              <a:gd name="connsiteY747" fmla="*/ 940634 h 6858000"/>
              <a:gd name="connsiteX748" fmla="*/ 5256311 w 7467600"/>
              <a:gd name="connsiteY748" fmla="*/ 916490 h 6858000"/>
              <a:gd name="connsiteX749" fmla="*/ 5377381 w 7467600"/>
              <a:gd name="connsiteY749" fmla="*/ 912671 h 6858000"/>
              <a:gd name="connsiteX750" fmla="*/ 5460148 w 7467600"/>
              <a:gd name="connsiteY750" fmla="*/ 911442 h 6858000"/>
              <a:gd name="connsiteX751" fmla="*/ 5648971 w 7467600"/>
              <a:gd name="connsiteY751" fmla="*/ 891331 h 6858000"/>
              <a:gd name="connsiteX752" fmla="*/ 5844807 w 7467600"/>
              <a:gd name="connsiteY752" fmla="*/ 870718 h 6858000"/>
              <a:gd name="connsiteX753" fmla="*/ 5862975 w 7467600"/>
              <a:gd name="connsiteY753" fmla="*/ 869756 h 6858000"/>
              <a:gd name="connsiteX754" fmla="*/ 5920887 w 7467600"/>
              <a:gd name="connsiteY754" fmla="*/ 865929 h 6858000"/>
              <a:gd name="connsiteX755" fmla="*/ 5504425 w 7467600"/>
              <a:gd name="connsiteY755" fmla="*/ 848067 h 6858000"/>
              <a:gd name="connsiteX756" fmla="*/ 3607114 w 7467600"/>
              <a:gd name="connsiteY756" fmla="*/ 467441 h 6858000"/>
              <a:gd name="connsiteX757" fmla="*/ 3296242 w 7467600"/>
              <a:gd name="connsiteY757" fmla="*/ 807991 h 6858000"/>
              <a:gd name="connsiteX758" fmla="*/ 3174674 w 7467600"/>
              <a:gd name="connsiteY758" fmla="*/ 919759 h 6858000"/>
              <a:gd name="connsiteX759" fmla="*/ 3042978 w 7467600"/>
              <a:gd name="connsiteY759" fmla="*/ 1054894 h 6858000"/>
              <a:gd name="connsiteX760" fmla="*/ 2968914 w 7467600"/>
              <a:gd name="connsiteY760" fmla="*/ 1133756 h 6858000"/>
              <a:gd name="connsiteX761" fmla="*/ 3103823 w 7467600"/>
              <a:gd name="connsiteY761" fmla="*/ 1026814 h 6858000"/>
              <a:gd name="connsiteX762" fmla="*/ 3607114 w 7467600"/>
              <a:gd name="connsiteY762" fmla="*/ 467441 h 6858000"/>
              <a:gd name="connsiteX763" fmla="*/ 3744487 w 7467600"/>
              <a:gd name="connsiteY763" fmla="*/ 383136 h 6858000"/>
              <a:gd name="connsiteX764" fmla="*/ 3970213 w 7467600"/>
              <a:gd name="connsiteY764" fmla="*/ 995559 h 6858000"/>
              <a:gd name="connsiteX765" fmla="*/ 3744487 w 7467600"/>
              <a:gd name="connsiteY765" fmla="*/ 383136 h 6858000"/>
              <a:gd name="connsiteX766" fmla="*/ 3624562 w 7467600"/>
              <a:gd name="connsiteY766" fmla="*/ 367041 h 6858000"/>
              <a:gd name="connsiteX767" fmla="*/ 3489712 w 7467600"/>
              <a:gd name="connsiteY767" fmla="*/ 485386 h 6858000"/>
              <a:gd name="connsiteX768" fmla="*/ 3182994 w 7467600"/>
              <a:gd name="connsiteY768" fmla="*/ 828265 h 6858000"/>
              <a:gd name="connsiteX769" fmla="*/ 2892114 w 7467600"/>
              <a:gd name="connsiteY769" fmla="*/ 1172635 h 6858000"/>
              <a:gd name="connsiteX770" fmla="*/ 3021459 w 7467600"/>
              <a:gd name="connsiteY770" fmla="*/ 1035385 h 6858000"/>
              <a:gd name="connsiteX771" fmla="*/ 3153873 w 7467600"/>
              <a:gd name="connsiteY771" fmla="*/ 898971 h 6858000"/>
              <a:gd name="connsiteX772" fmla="*/ 3276511 w 7467600"/>
              <a:gd name="connsiteY772" fmla="*/ 786423 h 6858000"/>
              <a:gd name="connsiteX773" fmla="*/ 3584154 w 7467600"/>
              <a:gd name="connsiteY773" fmla="*/ 448218 h 6858000"/>
              <a:gd name="connsiteX774" fmla="*/ 3624562 w 7467600"/>
              <a:gd name="connsiteY774" fmla="*/ 367041 h 6858000"/>
              <a:gd name="connsiteX775" fmla="*/ 3766672 w 7467600"/>
              <a:gd name="connsiteY775" fmla="*/ 359429 h 6858000"/>
              <a:gd name="connsiteX776" fmla="*/ 3996338 w 7467600"/>
              <a:gd name="connsiteY776" fmla="*/ 968237 h 6858000"/>
              <a:gd name="connsiteX777" fmla="*/ 3766672 w 7467600"/>
              <a:gd name="connsiteY777" fmla="*/ 359429 h 6858000"/>
              <a:gd name="connsiteX778" fmla="*/ 5805386 w 7467600"/>
              <a:gd name="connsiteY778" fmla="*/ 239240 h 6858000"/>
              <a:gd name="connsiteX779" fmla="*/ 5736947 w 7467600"/>
              <a:gd name="connsiteY779" fmla="*/ 261367 h 6858000"/>
              <a:gd name="connsiteX780" fmla="*/ 5427012 w 7467600"/>
              <a:gd name="connsiteY780" fmla="*/ 311272 h 6858000"/>
              <a:gd name="connsiteX781" fmla="*/ 5147818 w 7467600"/>
              <a:gd name="connsiteY781" fmla="*/ 322112 h 6858000"/>
              <a:gd name="connsiteX782" fmla="*/ 5060854 w 7467600"/>
              <a:gd name="connsiteY782" fmla="*/ 311882 h 6858000"/>
              <a:gd name="connsiteX783" fmla="*/ 4945989 w 7467600"/>
              <a:gd name="connsiteY783" fmla="*/ 300516 h 6858000"/>
              <a:gd name="connsiteX784" fmla="*/ 5410479 w 7467600"/>
              <a:gd name="connsiteY784" fmla="*/ 348434 h 6858000"/>
              <a:gd name="connsiteX785" fmla="*/ 5805386 w 7467600"/>
              <a:gd name="connsiteY785" fmla="*/ 239240 h 6858000"/>
              <a:gd name="connsiteX786" fmla="*/ 5905192 w 7467600"/>
              <a:gd name="connsiteY786" fmla="*/ 163079 h 6858000"/>
              <a:gd name="connsiteX787" fmla="*/ 5865655 w 7467600"/>
              <a:gd name="connsiteY787" fmla="*/ 171901 h 6858000"/>
              <a:gd name="connsiteX788" fmla="*/ 5259740 w 7467600"/>
              <a:gd name="connsiteY788" fmla="*/ 257013 h 6858000"/>
              <a:gd name="connsiteX789" fmla="*/ 5208466 w 7467600"/>
              <a:gd name="connsiteY789" fmla="*/ 257550 h 6858000"/>
              <a:gd name="connsiteX790" fmla="*/ 4980204 w 7467600"/>
              <a:gd name="connsiteY790" fmla="*/ 271903 h 6858000"/>
              <a:gd name="connsiteX791" fmla="*/ 5068068 w 7467600"/>
              <a:gd name="connsiteY791" fmla="*/ 282244 h 6858000"/>
              <a:gd name="connsiteX792" fmla="*/ 5153231 w 7467600"/>
              <a:gd name="connsiteY792" fmla="*/ 292240 h 6858000"/>
              <a:gd name="connsiteX793" fmla="*/ 5426491 w 7467600"/>
              <a:gd name="connsiteY793" fmla="*/ 281128 h 6858000"/>
              <a:gd name="connsiteX794" fmla="*/ 5731212 w 7467600"/>
              <a:gd name="connsiteY794" fmla="*/ 231951 h 6858000"/>
              <a:gd name="connsiteX795" fmla="*/ 5905192 w 7467600"/>
              <a:gd name="connsiteY795" fmla="*/ 163079 h 6858000"/>
              <a:gd name="connsiteX796" fmla="*/ 5944437 w 7467600"/>
              <a:gd name="connsiteY796" fmla="*/ 113829 h 6858000"/>
              <a:gd name="connsiteX797" fmla="*/ 5825032 w 7467600"/>
              <a:gd name="connsiteY797" fmla="*/ 146405 h 6858000"/>
              <a:gd name="connsiteX798" fmla="*/ 4955599 w 7467600"/>
              <a:gd name="connsiteY798" fmla="*/ 247008 h 6858000"/>
              <a:gd name="connsiteX799" fmla="*/ 5210104 w 7467600"/>
              <a:gd name="connsiteY799" fmla="*/ 228123 h 6858000"/>
              <a:gd name="connsiteX800" fmla="*/ 5261015 w 7467600"/>
              <a:gd name="connsiteY800" fmla="*/ 227087 h 6858000"/>
              <a:gd name="connsiteX801" fmla="*/ 5861181 w 7467600"/>
              <a:gd name="connsiteY801" fmla="*/ 143093 h 6858000"/>
              <a:gd name="connsiteX802" fmla="*/ 5961252 w 7467600"/>
              <a:gd name="connsiteY802" fmla="*/ 114820 h 6858000"/>
              <a:gd name="connsiteX803" fmla="*/ 5944437 w 7467600"/>
              <a:gd name="connsiteY803" fmla="*/ 113829 h 6858000"/>
              <a:gd name="connsiteX804" fmla="*/ 3882765 w 7467600"/>
              <a:gd name="connsiteY804" fmla="*/ 0 h 6858000"/>
              <a:gd name="connsiteX805" fmla="*/ 3995099 w 7467600"/>
              <a:gd name="connsiteY805" fmla="*/ 0 h 6858000"/>
              <a:gd name="connsiteX806" fmla="*/ 4163818 w 7467600"/>
              <a:gd name="connsiteY806" fmla="*/ 234104 h 6858000"/>
              <a:gd name="connsiteX807" fmla="*/ 4172099 w 7467600"/>
              <a:gd name="connsiteY807" fmla="*/ 234207 h 6858000"/>
              <a:gd name="connsiteX808" fmla="*/ 4784282 w 7467600"/>
              <a:gd name="connsiteY808" fmla="*/ 276561 h 6858000"/>
              <a:gd name="connsiteX809" fmla="*/ 4801687 w 7467600"/>
              <a:gd name="connsiteY809" fmla="*/ 267764 h 6858000"/>
              <a:gd name="connsiteX810" fmla="*/ 6082788 w 7467600"/>
              <a:gd name="connsiteY810" fmla="*/ 64119 h 6858000"/>
              <a:gd name="connsiteX811" fmla="*/ 6099442 w 7467600"/>
              <a:gd name="connsiteY811" fmla="*/ 82568 h 6858000"/>
              <a:gd name="connsiteX812" fmla="*/ 4804137 w 7467600"/>
              <a:gd name="connsiteY812" fmla="*/ 320931 h 6858000"/>
              <a:gd name="connsiteX813" fmla="*/ 4227047 w 7467600"/>
              <a:gd name="connsiteY813" fmla="*/ 313415 h 6858000"/>
              <a:gd name="connsiteX814" fmla="*/ 4346041 w 7467600"/>
              <a:gd name="connsiteY814" fmla="*/ 456086 h 6858000"/>
              <a:gd name="connsiteX815" fmla="*/ 4870967 w 7467600"/>
              <a:gd name="connsiteY815" fmla="*/ 963061 h 6858000"/>
              <a:gd name="connsiteX816" fmla="*/ 4889647 w 7467600"/>
              <a:gd name="connsiteY816" fmla="*/ 957147 h 6858000"/>
              <a:gd name="connsiteX817" fmla="*/ 5422504 w 7467600"/>
              <a:gd name="connsiteY817" fmla="*/ 805191 h 6858000"/>
              <a:gd name="connsiteX818" fmla="*/ 6087656 w 7467600"/>
              <a:gd name="connsiteY818" fmla="*/ 826703 h 6858000"/>
              <a:gd name="connsiteX819" fmla="*/ 6058717 w 7467600"/>
              <a:gd name="connsiteY819" fmla="*/ 865992 h 6858000"/>
              <a:gd name="connsiteX820" fmla="*/ 4974153 w 7467600"/>
              <a:gd name="connsiteY820" fmla="*/ 1045456 h 6858000"/>
              <a:gd name="connsiteX821" fmla="*/ 5627835 w 7467600"/>
              <a:gd name="connsiteY821" fmla="*/ 1472077 h 6858000"/>
              <a:gd name="connsiteX822" fmla="*/ 5629817 w 7467600"/>
              <a:gd name="connsiteY822" fmla="*/ 1471412 h 6858000"/>
              <a:gd name="connsiteX823" fmla="*/ 5634124 w 7467600"/>
              <a:gd name="connsiteY823" fmla="*/ 1470572 h 6858000"/>
              <a:gd name="connsiteX824" fmla="*/ 5755832 w 7467600"/>
              <a:gd name="connsiteY824" fmla="*/ 1383886 h 6858000"/>
              <a:gd name="connsiteX825" fmla="*/ 6014186 w 7467600"/>
              <a:gd name="connsiteY825" fmla="*/ 1279799 h 6858000"/>
              <a:gd name="connsiteX826" fmla="*/ 6901619 w 7467600"/>
              <a:gd name="connsiteY826" fmla="*/ 1047874 h 6858000"/>
              <a:gd name="connsiteX827" fmla="*/ 6931566 w 7467600"/>
              <a:gd name="connsiteY827" fmla="*/ 1062034 h 6858000"/>
              <a:gd name="connsiteX828" fmla="*/ 5790982 w 7467600"/>
              <a:gd name="connsiteY828" fmla="*/ 1561380 h 6858000"/>
              <a:gd name="connsiteX829" fmla="*/ 6188971 w 7467600"/>
              <a:gd name="connsiteY829" fmla="*/ 1755168 h 6858000"/>
              <a:gd name="connsiteX830" fmla="*/ 6202446 w 7467600"/>
              <a:gd name="connsiteY830" fmla="*/ 1752268 h 6858000"/>
              <a:gd name="connsiteX831" fmla="*/ 7179560 w 7467600"/>
              <a:gd name="connsiteY831" fmla="*/ 1467551 h 6858000"/>
              <a:gd name="connsiteX832" fmla="*/ 7158730 w 7467600"/>
              <a:gd name="connsiteY832" fmla="*/ 1507835 h 6858000"/>
              <a:gd name="connsiteX833" fmla="*/ 6326959 w 7467600"/>
              <a:gd name="connsiteY833" fmla="*/ 1817686 h 6858000"/>
              <a:gd name="connsiteX834" fmla="*/ 6537433 w 7467600"/>
              <a:gd name="connsiteY834" fmla="*/ 1907790 h 6858000"/>
              <a:gd name="connsiteX835" fmla="*/ 6550221 w 7467600"/>
              <a:gd name="connsiteY835" fmla="*/ 1910729 h 6858000"/>
              <a:gd name="connsiteX836" fmla="*/ 6964438 w 7467600"/>
              <a:gd name="connsiteY836" fmla="*/ 2209505 h 6858000"/>
              <a:gd name="connsiteX837" fmla="*/ 7367862 w 7467600"/>
              <a:gd name="connsiteY837" fmla="*/ 2806833 h 6858000"/>
              <a:gd name="connsiteX838" fmla="*/ 7364329 w 7467600"/>
              <a:gd name="connsiteY838" fmla="*/ 2826907 h 6858000"/>
              <a:gd name="connsiteX839" fmla="*/ 7290545 w 7467600"/>
              <a:gd name="connsiteY839" fmla="*/ 2850663 h 6858000"/>
              <a:gd name="connsiteX840" fmla="*/ 6472036 w 7467600"/>
              <a:gd name="connsiteY840" fmla="*/ 1959003 h 6858000"/>
              <a:gd name="connsiteX841" fmla="*/ 5792897 w 7467600"/>
              <a:gd name="connsiteY841" fmla="*/ 1647747 h 6858000"/>
              <a:gd name="connsiteX842" fmla="*/ 5842751 w 7467600"/>
              <a:gd name="connsiteY842" fmla="*/ 1816112 h 6858000"/>
              <a:gd name="connsiteX843" fmla="*/ 5847424 w 7467600"/>
              <a:gd name="connsiteY843" fmla="*/ 1815776 h 6858000"/>
              <a:gd name="connsiteX844" fmla="*/ 6399821 w 7467600"/>
              <a:gd name="connsiteY844" fmla="*/ 2344799 h 6858000"/>
              <a:gd name="connsiteX845" fmla="*/ 6323232 w 7467600"/>
              <a:gd name="connsiteY845" fmla="*/ 2389634 h 6858000"/>
              <a:gd name="connsiteX846" fmla="*/ 5942958 w 7467600"/>
              <a:gd name="connsiteY846" fmla="*/ 2077708 h 6858000"/>
              <a:gd name="connsiteX847" fmla="*/ 5921559 w 7467600"/>
              <a:gd name="connsiteY847" fmla="*/ 2378596 h 6858000"/>
              <a:gd name="connsiteX848" fmla="*/ 5817651 w 7467600"/>
              <a:gd name="connsiteY848" fmla="*/ 3023919 h 6858000"/>
              <a:gd name="connsiteX849" fmla="*/ 5729634 w 7467600"/>
              <a:gd name="connsiteY849" fmla="*/ 3051849 h 6858000"/>
              <a:gd name="connsiteX850" fmla="*/ 5611018 w 7467600"/>
              <a:gd name="connsiteY850" fmla="*/ 2316769 h 6858000"/>
              <a:gd name="connsiteX851" fmla="*/ 5687608 w 7467600"/>
              <a:gd name="connsiteY851" fmla="*/ 2039972 h 6858000"/>
              <a:gd name="connsiteX852" fmla="*/ 5657554 w 7467600"/>
              <a:gd name="connsiteY852" fmla="*/ 1576445 h 6858000"/>
              <a:gd name="connsiteX853" fmla="*/ 5150475 w 7467600"/>
              <a:gd name="connsiteY853" fmla="*/ 1274012 h 6858000"/>
              <a:gd name="connsiteX854" fmla="*/ 5349142 w 7467600"/>
              <a:gd name="connsiteY854" fmla="*/ 2204405 h 6858000"/>
              <a:gd name="connsiteX855" fmla="*/ 5262214 w 7467600"/>
              <a:gd name="connsiteY855" fmla="*/ 2233836 h 6858000"/>
              <a:gd name="connsiteX856" fmla="*/ 4981539 w 7467600"/>
              <a:gd name="connsiteY856" fmla="*/ 1542201 h 6858000"/>
              <a:gd name="connsiteX857" fmla="*/ 4958461 w 7467600"/>
              <a:gd name="connsiteY857" fmla="*/ 1136957 h 6858000"/>
              <a:gd name="connsiteX858" fmla="*/ 4655015 w 7467600"/>
              <a:gd name="connsiteY858" fmla="*/ 891426 h 6858000"/>
              <a:gd name="connsiteX859" fmla="*/ 4348002 w 7467600"/>
              <a:gd name="connsiteY859" fmla="*/ 2205895 h 6858000"/>
              <a:gd name="connsiteX860" fmla="*/ 4262250 w 7467600"/>
              <a:gd name="connsiteY860" fmla="*/ 2219972 h 6858000"/>
              <a:gd name="connsiteX861" fmla="*/ 4550611 w 7467600"/>
              <a:gd name="connsiteY861" fmla="*/ 817540 h 6858000"/>
              <a:gd name="connsiteX862" fmla="*/ 4564418 w 7467600"/>
              <a:gd name="connsiteY862" fmla="*/ 808293 h 6858000"/>
              <a:gd name="connsiteX863" fmla="*/ 4266388 w 7467600"/>
              <a:gd name="connsiteY863" fmla="*/ 500083 h 6858000"/>
              <a:gd name="connsiteX864" fmla="*/ 4032842 w 7467600"/>
              <a:gd name="connsiteY864" fmla="*/ 211809 h 6858000"/>
              <a:gd name="connsiteX865" fmla="*/ 3882765 w 7467600"/>
              <a:gd name="connsiteY865" fmla="*/ 0 h 6858000"/>
              <a:gd name="connsiteX866" fmla="*/ 3721337 w 7467600"/>
              <a:gd name="connsiteY866" fmla="*/ 0 h 6858000"/>
              <a:gd name="connsiteX867" fmla="*/ 3797544 w 7467600"/>
              <a:gd name="connsiteY867" fmla="*/ 0 h 6858000"/>
              <a:gd name="connsiteX868" fmla="*/ 3775734 w 7467600"/>
              <a:gd name="connsiteY868" fmla="*/ 95131 h 6858000"/>
              <a:gd name="connsiteX869" fmla="*/ 3724807 w 7467600"/>
              <a:gd name="connsiteY869" fmla="*/ 272257 h 6858000"/>
              <a:gd name="connsiteX870" fmla="*/ 3726844 w 7467600"/>
              <a:gd name="connsiteY870" fmla="*/ 282988 h 6858000"/>
              <a:gd name="connsiteX871" fmla="*/ 3742664 w 7467600"/>
              <a:gd name="connsiteY871" fmla="*/ 279918 h 6858000"/>
              <a:gd name="connsiteX872" fmla="*/ 4103910 w 7467600"/>
              <a:gd name="connsiteY872" fmla="*/ 1161917 h 6858000"/>
              <a:gd name="connsiteX873" fmla="*/ 4020269 w 7467600"/>
              <a:gd name="connsiteY873" fmla="*/ 1200406 h 6858000"/>
              <a:gd name="connsiteX874" fmla="*/ 3674882 w 7467600"/>
              <a:gd name="connsiteY874" fmla="*/ 488524 h 6858000"/>
              <a:gd name="connsiteX875" fmla="*/ 3132682 w 7467600"/>
              <a:gd name="connsiteY875" fmla="*/ 1072284 h 6858000"/>
              <a:gd name="connsiteX876" fmla="*/ 2716346 w 7467600"/>
              <a:gd name="connsiteY876" fmla="*/ 1276376 h 6858000"/>
              <a:gd name="connsiteX877" fmla="*/ 2716772 w 7467600"/>
              <a:gd name="connsiteY877" fmla="*/ 1255462 h 6858000"/>
              <a:gd name="connsiteX878" fmla="*/ 3471096 w 7467600"/>
              <a:gd name="connsiteY878" fmla="*/ 437072 h 6858000"/>
              <a:gd name="connsiteX879" fmla="*/ 3639057 w 7467600"/>
              <a:gd name="connsiteY879" fmla="*/ 286334 h 6858000"/>
              <a:gd name="connsiteX880" fmla="*/ 3640309 w 7467600"/>
              <a:gd name="connsiteY880" fmla="*/ 284664 h 6858000"/>
              <a:gd name="connsiteX881" fmla="*/ 3646022 w 7467600"/>
              <a:gd name="connsiteY881" fmla="*/ 276711 h 6858000"/>
              <a:gd name="connsiteX882" fmla="*/ 3707943 w 7467600"/>
              <a:gd name="connsiteY882" fmla="*/ 65958 h 6858000"/>
              <a:gd name="connsiteX883" fmla="*/ 3721337 w 7467600"/>
              <a:gd name="connsiteY883" fmla="*/ 0 h 6858000"/>
              <a:gd name="connsiteX884" fmla="*/ 2867960 w 7467600"/>
              <a:gd name="connsiteY884" fmla="*/ 0 h 6858000"/>
              <a:gd name="connsiteX885" fmla="*/ 2926351 w 7467600"/>
              <a:gd name="connsiteY885" fmla="*/ 0 h 6858000"/>
              <a:gd name="connsiteX886" fmla="*/ 2902823 w 7467600"/>
              <a:gd name="connsiteY886" fmla="*/ 262929 h 6858000"/>
              <a:gd name="connsiteX887" fmla="*/ 2940663 w 7467600"/>
              <a:gd name="connsiteY887" fmla="*/ 140884 h 6858000"/>
              <a:gd name="connsiteX888" fmla="*/ 2947039 w 7467600"/>
              <a:gd name="connsiteY888" fmla="*/ 122524 h 6858000"/>
              <a:gd name="connsiteX889" fmla="*/ 2984316 w 7467600"/>
              <a:gd name="connsiteY889" fmla="*/ 0 h 6858000"/>
              <a:gd name="connsiteX890" fmla="*/ 3016114 w 7467600"/>
              <a:gd name="connsiteY890" fmla="*/ 0 h 6858000"/>
              <a:gd name="connsiteX891" fmla="*/ 2979949 w 7467600"/>
              <a:gd name="connsiteY891" fmla="*/ 119274 h 6858000"/>
              <a:gd name="connsiteX892" fmla="*/ 3023879 w 7467600"/>
              <a:gd name="connsiteY892" fmla="*/ 0 h 6858000"/>
              <a:gd name="connsiteX893" fmla="*/ 3105400 w 7467600"/>
              <a:gd name="connsiteY893" fmla="*/ 0 h 6858000"/>
              <a:gd name="connsiteX894" fmla="*/ 3094669 w 7467600"/>
              <a:gd name="connsiteY894" fmla="*/ 30308 h 6858000"/>
              <a:gd name="connsiteX895" fmla="*/ 2901945 w 7467600"/>
              <a:gd name="connsiteY895" fmla="*/ 466538 h 6858000"/>
              <a:gd name="connsiteX896" fmla="*/ 2815209 w 7467600"/>
              <a:gd name="connsiteY896" fmla="*/ 497361 h 6858000"/>
              <a:gd name="connsiteX897" fmla="*/ 2844845 w 7467600"/>
              <a:gd name="connsiteY897" fmla="*/ 127638 h 6858000"/>
              <a:gd name="connsiteX898" fmla="*/ 2867960 w 7467600"/>
              <a:gd name="connsiteY898" fmla="*/ 0 h 6858000"/>
              <a:gd name="connsiteX899" fmla="*/ 1057230 w 7467600"/>
              <a:gd name="connsiteY899" fmla="*/ 0 h 6858000"/>
              <a:gd name="connsiteX900" fmla="*/ 1111003 w 7467600"/>
              <a:gd name="connsiteY900" fmla="*/ 0 h 6858000"/>
              <a:gd name="connsiteX901" fmla="*/ 1125553 w 7467600"/>
              <a:gd name="connsiteY901" fmla="*/ 52588 h 6858000"/>
              <a:gd name="connsiteX902" fmla="*/ 1304276 w 7467600"/>
              <a:gd name="connsiteY902" fmla="*/ 476275 h 6858000"/>
              <a:gd name="connsiteX903" fmla="*/ 1492066 w 7467600"/>
              <a:gd name="connsiteY903" fmla="*/ 886333 h 6858000"/>
              <a:gd name="connsiteX904" fmla="*/ 1423698 w 7467600"/>
              <a:gd name="connsiteY904" fmla="*/ 710817 h 6858000"/>
              <a:gd name="connsiteX905" fmla="*/ 1357609 w 7467600"/>
              <a:gd name="connsiteY905" fmla="*/ 532892 h 6858000"/>
              <a:gd name="connsiteX906" fmla="*/ 1309550 w 7467600"/>
              <a:gd name="connsiteY906" fmla="*/ 374031 h 6858000"/>
              <a:gd name="connsiteX907" fmla="*/ 1193673 w 7467600"/>
              <a:gd name="connsiteY907" fmla="*/ 49533 h 6858000"/>
              <a:gd name="connsiteX908" fmla="*/ 1164391 w 7467600"/>
              <a:gd name="connsiteY908" fmla="*/ 0 h 6858000"/>
              <a:gd name="connsiteX909" fmla="*/ 1200666 w 7467600"/>
              <a:gd name="connsiteY909" fmla="*/ 0 h 6858000"/>
              <a:gd name="connsiteX910" fmla="*/ 1223408 w 7467600"/>
              <a:gd name="connsiteY910" fmla="*/ 38996 h 6858000"/>
              <a:gd name="connsiteX911" fmla="*/ 1339635 w 7467600"/>
              <a:gd name="connsiteY911" fmla="*/ 365517 h 6858000"/>
              <a:gd name="connsiteX912" fmla="*/ 1387469 w 7467600"/>
              <a:gd name="connsiteY912" fmla="*/ 523079 h 6858000"/>
              <a:gd name="connsiteX913" fmla="*/ 1452685 w 7467600"/>
              <a:gd name="connsiteY913" fmla="*/ 699806 h 6858000"/>
              <a:gd name="connsiteX914" fmla="*/ 1492092 w 7467600"/>
              <a:gd name="connsiteY914" fmla="*/ 800424 h 6858000"/>
              <a:gd name="connsiteX915" fmla="*/ 1455302 w 7467600"/>
              <a:gd name="connsiteY915" fmla="*/ 632913 h 6858000"/>
              <a:gd name="connsiteX916" fmla="*/ 1222336 w 7467600"/>
              <a:gd name="connsiteY916" fmla="*/ 9480 h 6858000"/>
              <a:gd name="connsiteX917" fmla="*/ 1214634 w 7467600"/>
              <a:gd name="connsiteY917" fmla="*/ 0 h 6858000"/>
              <a:gd name="connsiteX918" fmla="*/ 1289827 w 7467600"/>
              <a:gd name="connsiteY918" fmla="*/ 0 h 6858000"/>
              <a:gd name="connsiteX919" fmla="*/ 1321076 w 7467600"/>
              <a:gd name="connsiteY919" fmla="*/ 59722 h 6858000"/>
              <a:gd name="connsiteX920" fmla="*/ 1512579 w 7467600"/>
              <a:gd name="connsiteY920" fmla="*/ 626441 h 6858000"/>
              <a:gd name="connsiteX921" fmla="*/ 1506076 w 7467600"/>
              <a:gd name="connsiteY921" fmla="*/ 1089289 h 6858000"/>
              <a:gd name="connsiteX922" fmla="*/ 1486346 w 7467600"/>
              <a:gd name="connsiteY922" fmla="*/ 1079919 h 6858000"/>
              <a:gd name="connsiteX923" fmla="*/ 1070511 w 7467600"/>
              <a:gd name="connsiteY923" fmla="*/ 48609 h 6858000"/>
              <a:gd name="connsiteX924" fmla="*/ 1057230 w 7467600"/>
              <a:gd name="connsiteY924" fmla="*/ 0 h 6858000"/>
              <a:gd name="connsiteX925" fmla="*/ 43151 w 7467600"/>
              <a:gd name="connsiteY925" fmla="*/ 0 h 6858000"/>
              <a:gd name="connsiteX926" fmla="*/ 95283 w 7467600"/>
              <a:gd name="connsiteY926" fmla="*/ 0 h 6858000"/>
              <a:gd name="connsiteX927" fmla="*/ 300708 w 7467600"/>
              <a:gd name="connsiteY927" fmla="*/ 154571 h 6858000"/>
              <a:gd name="connsiteX928" fmla="*/ 530414 w 7467600"/>
              <a:gd name="connsiteY928" fmla="*/ 354673 h 6858000"/>
              <a:gd name="connsiteX929" fmla="*/ 333785 w 7467600"/>
              <a:gd name="connsiteY929" fmla="*/ 161564 h 6858000"/>
              <a:gd name="connsiteX930" fmla="*/ 147005 w 7467600"/>
              <a:gd name="connsiteY930" fmla="*/ 0 h 6858000"/>
              <a:gd name="connsiteX931" fmla="*/ 272509 w 7467600"/>
              <a:gd name="connsiteY931" fmla="*/ 0 h 6858000"/>
              <a:gd name="connsiteX932" fmla="*/ 326276 w 7467600"/>
              <a:gd name="connsiteY932" fmla="*/ 45847 h 6858000"/>
              <a:gd name="connsiteX933" fmla="*/ 823759 w 7467600"/>
              <a:gd name="connsiteY933" fmla="*/ 574145 h 6858000"/>
              <a:gd name="connsiteX934" fmla="*/ 811254 w 7467600"/>
              <a:gd name="connsiteY934" fmla="*/ 665546 h 6858000"/>
              <a:gd name="connsiteX935" fmla="*/ 154042 w 7467600"/>
              <a:gd name="connsiteY935" fmla="*/ 261522 h 6858000"/>
              <a:gd name="connsiteX936" fmla="*/ 13550 w 7467600"/>
              <a:gd name="connsiteY936" fmla="*/ 158423 h 6858000"/>
              <a:gd name="connsiteX937" fmla="*/ 0 w 7467600"/>
              <a:gd name="connsiteY937" fmla="*/ 146618 h 6858000"/>
              <a:gd name="connsiteX938" fmla="*/ 0 w 7467600"/>
              <a:gd name="connsiteY938" fmla="*/ 59161 h 6858000"/>
              <a:gd name="connsiteX939" fmla="*/ 45427 w 7467600"/>
              <a:gd name="connsiteY939" fmla="*/ 101078 h 6858000"/>
              <a:gd name="connsiteX940" fmla="*/ 630103 w 7467600"/>
              <a:gd name="connsiteY940" fmla="*/ 485885 h 6858000"/>
              <a:gd name="connsiteX941" fmla="*/ 532040 w 7467600"/>
              <a:gd name="connsiteY941" fmla="*/ 399359 h 6858000"/>
              <a:gd name="connsiteX942" fmla="*/ 517618 w 7467600"/>
              <a:gd name="connsiteY942" fmla="*/ 385726 h 6858000"/>
              <a:gd name="connsiteX943" fmla="*/ 285074 w 7467600"/>
              <a:gd name="connsiteY943" fmla="*/ 182755 h 6858000"/>
              <a:gd name="connsiteX944" fmla="*/ 43151 w 7467600"/>
              <a:gd name="connsiteY94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289862 w 7467600"/>
              <a:gd name="connsiteY11" fmla="*/ 6659827 h 6858000"/>
              <a:gd name="connsiteX12" fmla="*/ 1019354 w 7467600"/>
              <a:gd name="connsiteY12" fmla="*/ 6315006 h 6858000"/>
              <a:gd name="connsiteX13" fmla="*/ 441046 w 7467600"/>
              <a:gd name="connsiteY13" fmla="*/ 6691153 h 6858000"/>
              <a:gd name="connsiteX14" fmla="*/ 1019354 w 7467600"/>
              <a:gd name="connsiteY14" fmla="*/ 6315006 h 6858000"/>
              <a:gd name="connsiteX15" fmla="*/ 991680 w 7467600"/>
              <a:gd name="connsiteY15" fmla="*/ 6298413 h 6858000"/>
              <a:gd name="connsiteX16" fmla="*/ 409060 w 7467600"/>
              <a:gd name="connsiteY16" fmla="*/ 6671470 h 6858000"/>
              <a:gd name="connsiteX17" fmla="*/ 991680 w 7467600"/>
              <a:gd name="connsiteY17" fmla="*/ 6298413 h 6858000"/>
              <a:gd name="connsiteX18" fmla="*/ 103333 w 7467600"/>
              <a:gd name="connsiteY18" fmla="*/ 5699602 h 6858000"/>
              <a:gd name="connsiteX19" fmla="*/ 233938 w 7467600"/>
              <a:gd name="connsiteY19" fmla="*/ 5809416 h 6858000"/>
              <a:gd name="connsiteX20" fmla="*/ 883580 w 7467600"/>
              <a:gd name="connsiteY20" fmla="*/ 6180710 h 6858000"/>
              <a:gd name="connsiteX21" fmla="*/ 487337 w 7467600"/>
              <a:gd name="connsiteY21" fmla="*/ 5950182 h 6858000"/>
              <a:gd name="connsiteX22" fmla="*/ 354051 w 7467600"/>
              <a:gd name="connsiteY22" fmla="*/ 5854912 h 6858000"/>
              <a:gd name="connsiteX23" fmla="*/ 195436 w 7467600"/>
              <a:gd name="connsiteY23" fmla="*/ 5755068 h 6858000"/>
              <a:gd name="connsiteX24" fmla="*/ 103333 w 7467600"/>
              <a:gd name="connsiteY24" fmla="*/ 5699602 h 6858000"/>
              <a:gd name="connsiteX25" fmla="*/ 5539432 w 7467600"/>
              <a:gd name="connsiteY25" fmla="*/ 5642928 h 6858000"/>
              <a:gd name="connsiteX26" fmla="*/ 5555462 w 7467600"/>
              <a:gd name="connsiteY26" fmla="*/ 5694454 h 6858000"/>
              <a:gd name="connsiteX27" fmla="*/ 5828270 w 7467600"/>
              <a:gd name="connsiteY27" fmla="*/ 6320663 h 6858000"/>
              <a:gd name="connsiteX28" fmla="*/ 5947416 w 7467600"/>
              <a:gd name="connsiteY28" fmla="*/ 6574846 h 6858000"/>
              <a:gd name="connsiteX29" fmla="*/ 5539432 w 7467600"/>
              <a:gd name="connsiteY29" fmla="*/ 5642928 h 6858000"/>
              <a:gd name="connsiteX30" fmla="*/ 51253 w 7467600"/>
              <a:gd name="connsiteY30" fmla="*/ 5631825 h 6858000"/>
              <a:gd name="connsiteX31" fmla="*/ 211622 w 7467600"/>
              <a:gd name="connsiteY31" fmla="*/ 5728803 h 6858000"/>
              <a:gd name="connsiteX32" fmla="*/ 371652 w 7467600"/>
              <a:gd name="connsiteY32" fmla="*/ 5829062 h 6858000"/>
              <a:gd name="connsiteX33" fmla="*/ 505903 w 7467600"/>
              <a:gd name="connsiteY33" fmla="*/ 5925221 h 6858000"/>
              <a:gd name="connsiteX34" fmla="*/ 899240 w 7467600"/>
              <a:gd name="connsiteY34" fmla="*/ 6153068 h 6858000"/>
              <a:gd name="connsiteX35" fmla="*/ 988114 w 7467600"/>
              <a:gd name="connsiteY35" fmla="*/ 6174204 h 6858000"/>
              <a:gd name="connsiteX36" fmla="*/ 845971 w 7467600"/>
              <a:gd name="connsiteY36" fmla="*/ 6067177 h 6858000"/>
              <a:gd name="connsiteX37" fmla="*/ 448057 w 7467600"/>
              <a:gd name="connsiteY37" fmla="*/ 5841376 h 6858000"/>
              <a:gd name="connsiteX38" fmla="*/ 51253 w 7467600"/>
              <a:gd name="connsiteY38" fmla="*/ 5631825 h 6858000"/>
              <a:gd name="connsiteX39" fmla="*/ 2606687 w 7467600"/>
              <a:gd name="connsiteY39" fmla="*/ 5630718 h 6858000"/>
              <a:gd name="connsiteX40" fmla="*/ 2645658 w 7467600"/>
              <a:gd name="connsiteY40" fmla="*/ 6640259 h 6858000"/>
              <a:gd name="connsiteX41" fmla="*/ 2606687 w 7467600"/>
              <a:gd name="connsiteY41" fmla="*/ 5630718 h 6858000"/>
              <a:gd name="connsiteX42" fmla="*/ 3642057 w 7467600"/>
              <a:gd name="connsiteY42" fmla="*/ 5573487 h 6858000"/>
              <a:gd name="connsiteX43" fmla="*/ 3632981 w 7467600"/>
              <a:gd name="connsiteY43" fmla="*/ 5579437 h 6858000"/>
              <a:gd name="connsiteX44" fmla="*/ 3382436 w 7467600"/>
              <a:gd name="connsiteY44" fmla="*/ 5952726 h 6858000"/>
              <a:gd name="connsiteX45" fmla="*/ 3191929 w 7467600"/>
              <a:gd name="connsiteY45" fmla="*/ 6662669 h 6858000"/>
              <a:gd name="connsiteX46" fmla="*/ 3369898 w 7467600"/>
              <a:gd name="connsiteY46" fmla="*/ 6081771 h 6858000"/>
              <a:gd name="connsiteX47" fmla="*/ 3642057 w 7467600"/>
              <a:gd name="connsiteY47" fmla="*/ 5573487 h 6858000"/>
              <a:gd name="connsiteX48" fmla="*/ 2650666 w 7467600"/>
              <a:gd name="connsiteY48" fmla="*/ 5530686 h 6858000"/>
              <a:gd name="connsiteX49" fmla="*/ 2650249 w 7467600"/>
              <a:gd name="connsiteY49" fmla="*/ 5532101 h 6858000"/>
              <a:gd name="connsiteX50" fmla="*/ 2663808 w 7467600"/>
              <a:gd name="connsiteY50" fmla="*/ 6535215 h 6858000"/>
              <a:gd name="connsiteX51" fmla="*/ 2665418 w 7467600"/>
              <a:gd name="connsiteY51" fmla="*/ 6132756 h 6858000"/>
              <a:gd name="connsiteX52" fmla="*/ 2650666 w 7467600"/>
              <a:gd name="connsiteY52" fmla="*/ 5530686 h 6858000"/>
              <a:gd name="connsiteX53" fmla="*/ 2680277 w 7467600"/>
              <a:gd name="connsiteY53" fmla="*/ 5479204 h 6858000"/>
              <a:gd name="connsiteX54" fmla="*/ 2678972 w 7467600"/>
              <a:gd name="connsiteY54" fmla="*/ 5481582 h 6858000"/>
              <a:gd name="connsiteX55" fmla="*/ 2696666 w 7467600"/>
              <a:gd name="connsiteY55" fmla="*/ 6133836 h 6858000"/>
              <a:gd name="connsiteX56" fmla="*/ 2695769 w 7467600"/>
              <a:gd name="connsiteY56" fmla="*/ 6390955 h 6858000"/>
              <a:gd name="connsiteX57" fmla="*/ 2739893 w 7467600"/>
              <a:gd name="connsiteY57" fmla="*/ 6108357 h 6858000"/>
              <a:gd name="connsiteX58" fmla="*/ 2680277 w 7467600"/>
              <a:gd name="connsiteY58" fmla="*/ 5479204 h 6858000"/>
              <a:gd name="connsiteX59" fmla="*/ 1132195 w 7467600"/>
              <a:gd name="connsiteY59" fmla="*/ 5467980 h 6858000"/>
              <a:gd name="connsiteX60" fmla="*/ 1679056 w 7467600"/>
              <a:gd name="connsiteY60" fmla="*/ 5516907 h 6858000"/>
              <a:gd name="connsiteX61" fmla="*/ 2128648 w 7467600"/>
              <a:gd name="connsiteY61" fmla="*/ 5474249 h 6858000"/>
              <a:gd name="connsiteX62" fmla="*/ 1825619 w 7467600"/>
              <a:gd name="connsiteY62" fmla="*/ 5478447 h 6858000"/>
              <a:gd name="connsiteX63" fmla="*/ 1737798 w 7467600"/>
              <a:gd name="connsiteY63" fmla="*/ 5483353 h 6858000"/>
              <a:gd name="connsiteX64" fmla="*/ 1132195 w 7467600"/>
              <a:gd name="connsiteY64" fmla="*/ 5467980 h 6858000"/>
              <a:gd name="connsiteX65" fmla="*/ 1456157 w 7467600"/>
              <a:gd name="connsiteY65" fmla="*/ 5371404 h 6858000"/>
              <a:gd name="connsiteX66" fmla="*/ 1244432 w 7467600"/>
              <a:gd name="connsiteY66" fmla="*/ 5385601 h 6858000"/>
              <a:gd name="connsiteX67" fmla="*/ 973990 w 7467600"/>
              <a:gd name="connsiteY67" fmla="*/ 5424940 h 6858000"/>
              <a:gd name="connsiteX68" fmla="*/ 1103809 w 7467600"/>
              <a:gd name="connsiteY68" fmla="*/ 5433720 h 6858000"/>
              <a:gd name="connsiteX69" fmla="*/ 1123454 w 7467600"/>
              <a:gd name="connsiteY69" fmla="*/ 5435727 h 6858000"/>
              <a:gd name="connsiteX70" fmla="*/ 1737017 w 7467600"/>
              <a:gd name="connsiteY70" fmla="*/ 5452183 h 6858000"/>
              <a:gd name="connsiteX71" fmla="*/ 1824397 w 7467600"/>
              <a:gd name="connsiteY71" fmla="*/ 5447757 h 6858000"/>
              <a:gd name="connsiteX72" fmla="*/ 2070059 w 7467600"/>
              <a:gd name="connsiteY72" fmla="*/ 5441660 h 6858000"/>
              <a:gd name="connsiteX73" fmla="*/ 1456157 w 7467600"/>
              <a:gd name="connsiteY73" fmla="*/ 5371404 h 6858000"/>
              <a:gd name="connsiteX74" fmla="*/ 4988186 w 7467600"/>
              <a:gd name="connsiteY74" fmla="*/ 5216467 h 6858000"/>
              <a:gd name="connsiteX75" fmla="*/ 4777334 w 7467600"/>
              <a:gd name="connsiteY75" fmla="*/ 5406072 h 6858000"/>
              <a:gd name="connsiteX76" fmla="*/ 4718341 w 7467600"/>
              <a:gd name="connsiteY76" fmla="*/ 5468043 h 6858000"/>
              <a:gd name="connsiteX77" fmla="*/ 4604655 w 7467600"/>
              <a:gd name="connsiteY77" fmla="*/ 5583434 h 6858000"/>
              <a:gd name="connsiteX78" fmla="*/ 4565074 w 7467600"/>
              <a:gd name="connsiteY78" fmla="*/ 5618550 h 6858000"/>
              <a:gd name="connsiteX79" fmla="*/ 4988186 w 7467600"/>
              <a:gd name="connsiteY79" fmla="*/ 5216467 h 6858000"/>
              <a:gd name="connsiteX80" fmla="*/ 4978032 w 7467600"/>
              <a:gd name="connsiteY80" fmla="*/ 5183809 h 6858000"/>
              <a:gd name="connsiteX81" fmla="*/ 4463413 w 7467600"/>
              <a:gd name="connsiteY81" fmla="*/ 5615162 h 6858000"/>
              <a:gd name="connsiteX82" fmla="*/ 4358134 w 7467600"/>
              <a:gd name="connsiteY82" fmla="*/ 5742791 h 6858000"/>
              <a:gd name="connsiteX83" fmla="*/ 4376219 w 7467600"/>
              <a:gd name="connsiteY83" fmla="*/ 5729027 h 6858000"/>
              <a:gd name="connsiteX84" fmla="*/ 4582340 w 7467600"/>
              <a:gd name="connsiteY84" fmla="*/ 5561037 h 6858000"/>
              <a:gd name="connsiteX85" fmla="*/ 4694684 w 7467600"/>
              <a:gd name="connsiteY85" fmla="*/ 5447098 h 6858000"/>
              <a:gd name="connsiteX86" fmla="*/ 4754123 w 7467600"/>
              <a:gd name="connsiteY86" fmla="*/ 5384643 h 6858000"/>
              <a:gd name="connsiteX87" fmla="*/ 4978032 w 7467600"/>
              <a:gd name="connsiteY87" fmla="*/ 5183809 h 6858000"/>
              <a:gd name="connsiteX88" fmla="*/ 1903353 w 7467600"/>
              <a:gd name="connsiteY88" fmla="*/ 5044827 h 6858000"/>
              <a:gd name="connsiteX89" fmla="*/ 1936931 w 7467600"/>
              <a:gd name="connsiteY89" fmla="*/ 5093954 h 6858000"/>
              <a:gd name="connsiteX90" fmla="*/ 2195868 w 7467600"/>
              <a:gd name="connsiteY90" fmla="*/ 5396574 h 6858000"/>
              <a:gd name="connsiteX91" fmla="*/ 2088852 w 7467600"/>
              <a:gd name="connsiteY91" fmla="*/ 5166123 h 6858000"/>
              <a:gd name="connsiteX92" fmla="*/ 1958241 w 7467600"/>
              <a:gd name="connsiteY92" fmla="*/ 5067955 h 6858000"/>
              <a:gd name="connsiteX93" fmla="*/ 1903353 w 7467600"/>
              <a:gd name="connsiteY93" fmla="*/ 5044827 h 6858000"/>
              <a:gd name="connsiteX94" fmla="*/ 1979378 w 7467600"/>
              <a:gd name="connsiteY94" fmla="*/ 4769504 h 6858000"/>
              <a:gd name="connsiteX95" fmla="*/ 2882120 w 7467600"/>
              <a:gd name="connsiteY95" fmla="*/ 5064547 h 6858000"/>
              <a:gd name="connsiteX96" fmla="*/ 2793103 w 7467600"/>
              <a:gd name="connsiteY96" fmla="*/ 5039699 h 6858000"/>
              <a:gd name="connsiteX97" fmla="*/ 2770041 w 7467600"/>
              <a:gd name="connsiteY97" fmla="*/ 5033634 h 6858000"/>
              <a:gd name="connsiteX98" fmla="*/ 1979378 w 7467600"/>
              <a:gd name="connsiteY98" fmla="*/ 4769504 h 6858000"/>
              <a:gd name="connsiteX99" fmla="*/ 1927410 w 7467600"/>
              <a:gd name="connsiteY99" fmla="*/ 4716164 h 6858000"/>
              <a:gd name="connsiteX100" fmla="*/ 1959587 w 7467600"/>
              <a:gd name="connsiteY100" fmla="*/ 4728849 h 6858000"/>
              <a:gd name="connsiteX101" fmla="*/ 2777707 w 7467600"/>
              <a:gd name="connsiteY101" fmla="*/ 5003991 h 6858000"/>
              <a:gd name="connsiteX102" fmla="*/ 2800768 w 7467600"/>
              <a:gd name="connsiteY102" fmla="*/ 5010056 h 6858000"/>
              <a:gd name="connsiteX103" fmla="*/ 2879408 w 7467600"/>
              <a:gd name="connsiteY103" fmla="*/ 5031590 h 6858000"/>
              <a:gd name="connsiteX104" fmla="*/ 2862295 w 7467600"/>
              <a:gd name="connsiteY104" fmla="*/ 5022958 h 6858000"/>
              <a:gd name="connsiteX105" fmla="*/ 2813343 w 7467600"/>
              <a:gd name="connsiteY105" fmla="*/ 4998369 h 6858000"/>
              <a:gd name="connsiteX106" fmla="*/ 2646245 w 7467600"/>
              <a:gd name="connsiteY106" fmla="*/ 4930999 h 6858000"/>
              <a:gd name="connsiteX107" fmla="*/ 1999243 w 7467600"/>
              <a:gd name="connsiteY107" fmla="*/ 4730524 h 6858000"/>
              <a:gd name="connsiteX108" fmla="*/ 1979527 w 7467600"/>
              <a:gd name="connsiteY108" fmla="*/ 4726651 h 6858000"/>
              <a:gd name="connsiteX109" fmla="*/ 1927410 w 7467600"/>
              <a:gd name="connsiteY109" fmla="*/ 4716164 h 6858000"/>
              <a:gd name="connsiteX110" fmla="*/ 1997014 w 7467600"/>
              <a:gd name="connsiteY110" fmla="*/ 4698007 h 6858000"/>
              <a:gd name="connsiteX111" fmla="*/ 2005458 w 7467600"/>
              <a:gd name="connsiteY111" fmla="*/ 4699540 h 6858000"/>
              <a:gd name="connsiteX112" fmla="*/ 2657186 w 7467600"/>
              <a:gd name="connsiteY112" fmla="*/ 4901687 h 6858000"/>
              <a:gd name="connsiteX113" fmla="*/ 2826662 w 7467600"/>
              <a:gd name="connsiteY113" fmla="*/ 4970362 h 6858000"/>
              <a:gd name="connsiteX114" fmla="*/ 2876100 w 7467600"/>
              <a:gd name="connsiteY114" fmla="*/ 4995397 h 6858000"/>
              <a:gd name="connsiteX115" fmla="*/ 3042600 w 7467600"/>
              <a:gd name="connsiteY115" fmla="*/ 5059532 h 6858000"/>
              <a:gd name="connsiteX116" fmla="*/ 1997014 w 7467600"/>
              <a:gd name="connsiteY116" fmla="*/ 4698007 h 6858000"/>
              <a:gd name="connsiteX117" fmla="*/ 2305292 w 7467600"/>
              <a:gd name="connsiteY117" fmla="*/ 4219492 h 6858000"/>
              <a:gd name="connsiteX118" fmla="*/ 3360922 w 7467600"/>
              <a:gd name="connsiteY118" fmla="*/ 4529373 h 6858000"/>
              <a:gd name="connsiteX119" fmla="*/ 3492420 w 7467600"/>
              <a:gd name="connsiteY119" fmla="*/ 4510145 h 6858000"/>
              <a:gd name="connsiteX120" fmla="*/ 3364086 w 7467600"/>
              <a:gd name="connsiteY120" fmla="*/ 4480340 h 6858000"/>
              <a:gd name="connsiteX121" fmla="*/ 3225818 w 7467600"/>
              <a:gd name="connsiteY121" fmla="*/ 4411822 h 6858000"/>
              <a:gd name="connsiteX122" fmla="*/ 3129696 w 7467600"/>
              <a:gd name="connsiteY122" fmla="*/ 4360704 h 6858000"/>
              <a:gd name="connsiteX123" fmla="*/ 2814545 w 7467600"/>
              <a:gd name="connsiteY123" fmla="*/ 4282955 h 6858000"/>
              <a:gd name="connsiteX124" fmla="*/ 2305292 w 7467600"/>
              <a:gd name="connsiteY124" fmla="*/ 4219492 h 6858000"/>
              <a:gd name="connsiteX125" fmla="*/ 2626982 w 7467600"/>
              <a:gd name="connsiteY125" fmla="*/ 4206450 h 6858000"/>
              <a:gd name="connsiteX126" fmla="*/ 2490617 w 7467600"/>
              <a:gd name="connsiteY126" fmla="*/ 4206951 h 6858000"/>
              <a:gd name="connsiteX127" fmla="*/ 2819869 w 7467600"/>
              <a:gd name="connsiteY127" fmla="*/ 4252936 h 6858000"/>
              <a:gd name="connsiteX128" fmla="*/ 3143018 w 7467600"/>
              <a:gd name="connsiteY128" fmla="*/ 4332698 h 6858000"/>
              <a:gd name="connsiteX129" fmla="*/ 3241520 w 7467600"/>
              <a:gd name="connsiteY129" fmla="*/ 4385112 h 6858000"/>
              <a:gd name="connsiteX130" fmla="*/ 3374575 w 7467600"/>
              <a:gd name="connsiteY130" fmla="*/ 4451517 h 6858000"/>
              <a:gd name="connsiteX131" fmla="*/ 3505221 w 7467600"/>
              <a:gd name="connsiteY131" fmla="*/ 4480757 h 6858000"/>
              <a:gd name="connsiteX132" fmla="*/ 2626982 w 7467600"/>
              <a:gd name="connsiteY132" fmla="*/ 4206450 h 6858000"/>
              <a:gd name="connsiteX133" fmla="*/ 1310106 w 7467600"/>
              <a:gd name="connsiteY133" fmla="*/ 3943217 h 6858000"/>
              <a:gd name="connsiteX134" fmla="*/ 854994 w 7467600"/>
              <a:gd name="connsiteY134" fmla="*/ 4399136 h 6858000"/>
              <a:gd name="connsiteX135" fmla="*/ 742462 w 7467600"/>
              <a:gd name="connsiteY135" fmla="*/ 4594648 h 6858000"/>
              <a:gd name="connsiteX136" fmla="*/ 820602 w 7467600"/>
              <a:gd name="connsiteY136" fmla="*/ 4485915 h 6858000"/>
              <a:gd name="connsiteX137" fmla="*/ 878295 w 7467600"/>
              <a:gd name="connsiteY137" fmla="*/ 4403594 h 6858000"/>
              <a:gd name="connsiteX138" fmla="*/ 1240607 w 7467600"/>
              <a:gd name="connsiteY138" fmla="*/ 4010401 h 6858000"/>
              <a:gd name="connsiteX139" fmla="*/ 1310106 w 7467600"/>
              <a:gd name="connsiteY139" fmla="*/ 3943217 h 6858000"/>
              <a:gd name="connsiteX140" fmla="*/ 1423113 w 7467600"/>
              <a:gd name="connsiteY140" fmla="*/ 3874565 h 6858000"/>
              <a:gd name="connsiteX141" fmla="*/ 1260565 w 7467600"/>
              <a:gd name="connsiteY141" fmla="*/ 4031982 h 6858000"/>
              <a:gd name="connsiteX142" fmla="*/ 901900 w 7467600"/>
              <a:gd name="connsiteY142" fmla="*/ 4421236 h 6858000"/>
              <a:gd name="connsiteX143" fmla="*/ 845044 w 7467600"/>
              <a:gd name="connsiteY143" fmla="*/ 4502436 h 6858000"/>
              <a:gd name="connsiteX144" fmla="*/ 685926 w 7467600"/>
              <a:gd name="connsiteY144" fmla="*/ 4703069 h 6858000"/>
              <a:gd name="connsiteX145" fmla="*/ 684248 w 7467600"/>
              <a:gd name="connsiteY145" fmla="*/ 4706721 h 6858000"/>
              <a:gd name="connsiteX146" fmla="*/ 1423113 w 7467600"/>
              <a:gd name="connsiteY146" fmla="*/ 3874565 h 6858000"/>
              <a:gd name="connsiteX147" fmla="*/ 3316479 w 7467600"/>
              <a:gd name="connsiteY147" fmla="*/ 3872136 h 6858000"/>
              <a:gd name="connsiteX148" fmla="*/ 3546806 w 7467600"/>
              <a:gd name="connsiteY148" fmla="*/ 4356139 h 6858000"/>
              <a:gd name="connsiteX149" fmla="*/ 3364433 w 7467600"/>
              <a:gd name="connsiteY149" fmla="*/ 3953121 h 6858000"/>
              <a:gd name="connsiteX150" fmla="*/ 3316479 w 7467600"/>
              <a:gd name="connsiteY150" fmla="*/ 3872136 h 6858000"/>
              <a:gd name="connsiteX151" fmla="*/ 3291335 w 7467600"/>
              <a:gd name="connsiteY151" fmla="*/ 3767420 h 6858000"/>
              <a:gd name="connsiteX152" fmla="*/ 3390805 w 7467600"/>
              <a:gd name="connsiteY152" fmla="*/ 3937163 h 6858000"/>
              <a:gd name="connsiteX153" fmla="*/ 3579062 w 7467600"/>
              <a:gd name="connsiteY153" fmla="*/ 4359040 h 6858000"/>
              <a:gd name="connsiteX154" fmla="*/ 3467355 w 7467600"/>
              <a:gd name="connsiteY154" fmla="*/ 3988130 h 6858000"/>
              <a:gd name="connsiteX155" fmla="*/ 3310753 w 7467600"/>
              <a:gd name="connsiteY155" fmla="*/ 3787140 h 6858000"/>
              <a:gd name="connsiteX156" fmla="*/ 3291335 w 7467600"/>
              <a:gd name="connsiteY156" fmla="*/ 3767420 h 6858000"/>
              <a:gd name="connsiteX157" fmla="*/ 1635889 w 7467600"/>
              <a:gd name="connsiteY157" fmla="*/ 3709494 h 6858000"/>
              <a:gd name="connsiteX158" fmla="*/ 1634800 w 7467600"/>
              <a:gd name="connsiteY158" fmla="*/ 3731111 h 6858000"/>
              <a:gd name="connsiteX159" fmla="*/ 1635889 w 7467600"/>
              <a:gd name="connsiteY159" fmla="*/ 3709494 h 6858000"/>
              <a:gd name="connsiteX160" fmla="*/ 1510397 w 7467600"/>
              <a:gd name="connsiteY160" fmla="*/ 3684705 h 6858000"/>
              <a:gd name="connsiteX161" fmla="*/ 1146550 w 7467600"/>
              <a:gd name="connsiteY161" fmla="*/ 3802012 h 6858000"/>
              <a:gd name="connsiteX162" fmla="*/ 698834 w 7467600"/>
              <a:gd name="connsiteY162" fmla="*/ 3952272 h 6858000"/>
              <a:gd name="connsiteX163" fmla="*/ 34256 w 7467600"/>
              <a:gd name="connsiteY163" fmla="*/ 4347603 h 6858000"/>
              <a:gd name="connsiteX164" fmla="*/ 527241 w 7467600"/>
              <a:gd name="connsiteY164" fmla="*/ 4065078 h 6858000"/>
              <a:gd name="connsiteX165" fmla="*/ 1510397 w 7467600"/>
              <a:gd name="connsiteY165" fmla="*/ 3684705 h 6858000"/>
              <a:gd name="connsiteX166" fmla="*/ 1313114 w 7467600"/>
              <a:gd name="connsiteY166" fmla="*/ 3655216 h 6858000"/>
              <a:gd name="connsiteX167" fmla="*/ 1109304 w 7467600"/>
              <a:gd name="connsiteY167" fmla="*/ 3669030 h 6858000"/>
              <a:gd name="connsiteX168" fmla="*/ 8129 w 7467600"/>
              <a:gd name="connsiteY168" fmla="*/ 4330519 h 6858000"/>
              <a:gd name="connsiteX169" fmla="*/ 687572 w 7467600"/>
              <a:gd name="connsiteY169" fmla="*/ 3925629 h 6858000"/>
              <a:gd name="connsiteX170" fmla="*/ 1138365 w 7467600"/>
              <a:gd name="connsiteY170" fmla="*/ 3774515 h 6858000"/>
              <a:gd name="connsiteX171" fmla="*/ 1505579 w 7467600"/>
              <a:gd name="connsiteY171" fmla="*/ 3655526 h 6858000"/>
              <a:gd name="connsiteX172" fmla="*/ 1313114 w 7467600"/>
              <a:gd name="connsiteY172" fmla="*/ 3655216 h 6858000"/>
              <a:gd name="connsiteX173" fmla="*/ 3655073 w 7467600"/>
              <a:gd name="connsiteY173" fmla="*/ 3650884 h 6858000"/>
              <a:gd name="connsiteX174" fmla="*/ 3989938 w 7467600"/>
              <a:gd name="connsiteY174" fmla="*/ 3991685 h 6858000"/>
              <a:gd name="connsiteX175" fmla="*/ 4393907 w 7467600"/>
              <a:gd name="connsiteY175" fmla="*/ 4261258 h 6858000"/>
              <a:gd name="connsiteX176" fmla="*/ 4648051 w 7467600"/>
              <a:gd name="connsiteY176" fmla="*/ 4374051 h 6858000"/>
              <a:gd name="connsiteX177" fmla="*/ 4383389 w 7467600"/>
              <a:gd name="connsiteY177" fmla="*/ 4184369 h 6858000"/>
              <a:gd name="connsiteX178" fmla="*/ 4165508 w 7467600"/>
              <a:gd name="connsiteY178" fmla="*/ 4035196 h 6858000"/>
              <a:gd name="connsiteX179" fmla="*/ 4068162 w 7467600"/>
              <a:gd name="connsiteY179" fmla="*/ 3953394 h 6858000"/>
              <a:gd name="connsiteX180" fmla="*/ 3981416 w 7467600"/>
              <a:gd name="connsiteY180" fmla="*/ 3880482 h 6858000"/>
              <a:gd name="connsiteX181" fmla="*/ 3800147 w 7467600"/>
              <a:gd name="connsiteY181" fmla="*/ 3749872 h 6858000"/>
              <a:gd name="connsiteX182" fmla="*/ 3655073 w 7467600"/>
              <a:gd name="connsiteY182" fmla="*/ 3650884 h 6858000"/>
              <a:gd name="connsiteX183" fmla="*/ 3670252 w 7467600"/>
              <a:gd name="connsiteY183" fmla="*/ 3622798 h 6858000"/>
              <a:gd name="connsiteX184" fmla="*/ 3817258 w 7467600"/>
              <a:gd name="connsiteY184" fmla="*/ 3723577 h 6858000"/>
              <a:gd name="connsiteX185" fmla="*/ 4000461 w 7467600"/>
              <a:gd name="connsiteY185" fmla="*/ 3855966 h 6858000"/>
              <a:gd name="connsiteX186" fmla="*/ 4088180 w 7467600"/>
              <a:gd name="connsiteY186" fmla="*/ 3929774 h 6858000"/>
              <a:gd name="connsiteX187" fmla="*/ 4184555 w 7467600"/>
              <a:gd name="connsiteY187" fmla="*/ 4010683 h 6858000"/>
              <a:gd name="connsiteX188" fmla="*/ 4399563 w 7467600"/>
              <a:gd name="connsiteY188" fmla="*/ 4158106 h 6858000"/>
              <a:gd name="connsiteX189" fmla="*/ 4684469 w 7467600"/>
              <a:gd name="connsiteY189" fmla="*/ 4364680 h 6858000"/>
              <a:gd name="connsiteX190" fmla="*/ 4690271 w 7467600"/>
              <a:gd name="connsiteY190" fmla="*/ 4370034 h 6858000"/>
              <a:gd name="connsiteX191" fmla="*/ 4136093 w 7467600"/>
              <a:gd name="connsiteY191" fmla="*/ 3858466 h 6858000"/>
              <a:gd name="connsiteX192" fmla="*/ 3670252 w 7467600"/>
              <a:gd name="connsiteY192" fmla="*/ 3622798 h 6858000"/>
              <a:gd name="connsiteX193" fmla="*/ 4440129 w 7467600"/>
              <a:gd name="connsiteY193" fmla="*/ 3448571 h 6858000"/>
              <a:gd name="connsiteX194" fmla="*/ 4856525 w 7467600"/>
              <a:gd name="connsiteY194" fmla="*/ 3915351 h 6858000"/>
              <a:gd name="connsiteX195" fmla="*/ 5059055 w 7467600"/>
              <a:gd name="connsiteY195" fmla="*/ 4108918 h 6858000"/>
              <a:gd name="connsiteX196" fmla="*/ 5290070 w 7467600"/>
              <a:gd name="connsiteY196" fmla="*/ 4263619 h 6858000"/>
              <a:gd name="connsiteX197" fmla="*/ 4834991 w 7467600"/>
              <a:gd name="connsiteY197" fmla="*/ 3830985 h 6858000"/>
              <a:gd name="connsiteX198" fmla="*/ 4440129 w 7467600"/>
              <a:gd name="connsiteY198" fmla="*/ 3448571 h 6858000"/>
              <a:gd name="connsiteX199" fmla="*/ 4441737 w 7467600"/>
              <a:gd name="connsiteY199" fmla="*/ 3399734 h 6858000"/>
              <a:gd name="connsiteX200" fmla="*/ 4431236 w 7467600"/>
              <a:gd name="connsiteY200" fmla="*/ 3400954 h 6858000"/>
              <a:gd name="connsiteX201" fmla="*/ 4557150 w 7467600"/>
              <a:gd name="connsiteY201" fmla="*/ 3510023 h 6858000"/>
              <a:gd name="connsiteX202" fmla="*/ 4856936 w 7467600"/>
              <a:gd name="connsiteY202" fmla="*/ 3809146 h 6858000"/>
              <a:gd name="connsiteX203" fmla="*/ 5111996 w 7467600"/>
              <a:gd name="connsiteY203" fmla="*/ 4065759 h 6858000"/>
              <a:gd name="connsiteX204" fmla="*/ 5388878 w 7467600"/>
              <a:gd name="connsiteY204" fmla="*/ 4300185 h 6858000"/>
              <a:gd name="connsiteX205" fmla="*/ 5425556 w 7467600"/>
              <a:gd name="connsiteY205" fmla="*/ 4308967 h 6858000"/>
              <a:gd name="connsiteX206" fmla="*/ 4943646 w 7467600"/>
              <a:gd name="connsiteY206" fmla="*/ 3822916 h 6858000"/>
              <a:gd name="connsiteX207" fmla="*/ 4594837 w 7467600"/>
              <a:gd name="connsiteY207" fmla="*/ 3532274 h 6858000"/>
              <a:gd name="connsiteX208" fmla="*/ 4441737 w 7467600"/>
              <a:gd name="connsiteY208" fmla="*/ 3399734 h 6858000"/>
              <a:gd name="connsiteX209" fmla="*/ 5425834 w 7467600"/>
              <a:gd name="connsiteY209" fmla="*/ 3162785 h 6858000"/>
              <a:gd name="connsiteX210" fmla="*/ 5401644 w 7467600"/>
              <a:gd name="connsiteY210" fmla="*/ 3617847 h 6858000"/>
              <a:gd name="connsiteX211" fmla="*/ 5467256 w 7467600"/>
              <a:gd name="connsiteY211" fmla="*/ 4175494 h 6858000"/>
              <a:gd name="connsiteX212" fmla="*/ 5448069 w 7467600"/>
              <a:gd name="connsiteY212" fmla="*/ 3567554 h 6858000"/>
              <a:gd name="connsiteX213" fmla="*/ 5425834 w 7467600"/>
              <a:gd name="connsiteY213" fmla="*/ 3162785 h 6858000"/>
              <a:gd name="connsiteX214" fmla="*/ 1318687 w 7467600"/>
              <a:gd name="connsiteY214" fmla="*/ 3113840 h 6858000"/>
              <a:gd name="connsiteX215" fmla="*/ 1066793 w 7467600"/>
              <a:gd name="connsiteY215" fmla="*/ 3212171 h 6858000"/>
              <a:gd name="connsiteX216" fmla="*/ 993319 w 7467600"/>
              <a:gd name="connsiteY216" fmla="*/ 3247648 h 6858000"/>
              <a:gd name="connsiteX217" fmla="*/ 853081 w 7467600"/>
              <a:gd name="connsiteY217" fmla="*/ 3312410 h 6858000"/>
              <a:gd name="connsiteX218" fmla="*/ 805957 w 7467600"/>
              <a:gd name="connsiteY218" fmla="*/ 3330443 h 6858000"/>
              <a:gd name="connsiteX219" fmla="*/ 1318687 w 7467600"/>
              <a:gd name="connsiteY219" fmla="*/ 3113840 h 6858000"/>
              <a:gd name="connsiteX220" fmla="*/ 5453702 w 7467600"/>
              <a:gd name="connsiteY220" fmla="*/ 3090882 h 6858000"/>
              <a:gd name="connsiteX221" fmla="*/ 5480135 w 7467600"/>
              <a:gd name="connsiteY221" fmla="*/ 3565802 h 6858000"/>
              <a:gd name="connsiteX222" fmla="*/ 5499023 w 7467600"/>
              <a:gd name="connsiteY222" fmla="*/ 4166310 h 6858000"/>
              <a:gd name="connsiteX223" fmla="*/ 5547022 w 7467600"/>
              <a:gd name="connsiteY223" fmla="*/ 3607838 h 6858000"/>
              <a:gd name="connsiteX224" fmla="*/ 5515964 w 7467600"/>
              <a:gd name="connsiteY224" fmla="*/ 3378541 h 6858000"/>
              <a:gd name="connsiteX225" fmla="*/ 5453702 w 7467600"/>
              <a:gd name="connsiteY225" fmla="*/ 3090882 h 6858000"/>
              <a:gd name="connsiteX226" fmla="*/ 1238695 w 7467600"/>
              <a:gd name="connsiteY226" fmla="*/ 3076820 h 6858000"/>
              <a:gd name="connsiteX227" fmla="*/ 716371 w 7467600"/>
              <a:gd name="connsiteY227" fmla="*/ 3293249 h 6858000"/>
              <a:gd name="connsiteX228" fmla="*/ 579522 w 7467600"/>
              <a:gd name="connsiteY228" fmla="*/ 3371759 h 6858000"/>
              <a:gd name="connsiteX229" fmla="*/ 600288 w 7467600"/>
              <a:gd name="connsiteY229" fmla="*/ 3365555 h 6858000"/>
              <a:gd name="connsiteX230" fmla="*/ 840692 w 7467600"/>
              <a:gd name="connsiteY230" fmla="*/ 3284921 h 6858000"/>
              <a:gd name="connsiteX231" fmla="*/ 979248 w 7467600"/>
              <a:gd name="connsiteY231" fmla="*/ 3221003 h 6858000"/>
              <a:gd name="connsiteX232" fmla="*/ 1053282 w 7467600"/>
              <a:gd name="connsiteY232" fmla="*/ 3185247 h 6858000"/>
              <a:gd name="connsiteX233" fmla="*/ 1320603 w 7467600"/>
              <a:gd name="connsiteY233" fmla="*/ 3081281 h 6858000"/>
              <a:gd name="connsiteX234" fmla="*/ 1238695 w 7467600"/>
              <a:gd name="connsiteY234" fmla="*/ 3076820 h 6858000"/>
              <a:gd name="connsiteX235" fmla="*/ 5425627 w 7467600"/>
              <a:gd name="connsiteY235" fmla="*/ 2954192 h 6858000"/>
              <a:gd name="connsiteX236" fmla="*/ 5470770 w 7467600"/>
              <a:gd name="connsiteY236" fmla="*/ 3005435 h 6858000"/>
              <a:gd name="connsiteX237" fmla="*/ 5519779 w 7467600"/>
              <a:gd name="connsiteY237" fmla="*/ 4359223 h 6858000"/>
              <a:gd name="connsiteX238" fmla="*/ 5520293 w 7467600"/>
              <a:gd name="connsiteY238" fmla="*/ 4360602 h 6858000"/>
              <a:gd name="connsiteX239" fmla="*/ 5767221 w 7467600"/>
              <a:gd name="connsiteY239" fmla="*/ 4665564 h 6858000"/>
              <a:gd name="connsiteX240" fmla="*/ 6937169 w 7467600"/>
              <a:gd name="connsiteY240" fmla="*/ 4815941 h 6858000"/>
              <a:gd name="connsiteX241" fmla="*/ 6953922 w 7467600"/>
              <a:gd name="connsiteY241" fmla="*/ 4890068 h 6858000"/>
              <a:gd name="connsiteX242" fmla="*/ 6071359 w 7467600"/>
              <a:gd name="connsiteY242" fmla="*/ 4770770 h 6858000"/>
              <a:gd name="connsiteX243" fmla="*/ 6038839 w 7467600"/>
              <a:gd name="connsiteY243" fmla="*/ 4764474 h 6858000"/>
              <a:gd name="connsiteX244" fmla="*/ 6038706 w 7467600"/>
              <a:gd name="connsiteY244" fmla="*/ 4763847 h 6858000"/>
              <a:gd name="connsiteX245" fmla="*/ 6037784 w 7467600"/>
              <a:gd name="connsiteY245" fmla="*/ 4764270 h 6858000"/>
              <a:gd name="connsiteX246" fmla="*/ 6038839 w 7467600"/>
              <a:gd name="connsiteY246" fmla="*/ 4764474 h 6858000"/>
              <a:gd name="connsiteX247" fmla="*/ 6040338 w 7467600"/>
              <a:gd name="connsiteY247" fmla="*/ 4771418 h 6858000"/>
              <a:gd name="connsiteX248" fmla="*/ 6024488 w 7467600"/>
              <a:gd name="connsiteY248" fmla="*/ 4809903 h 6858000"/>
              <a:gd name="connsiteX249" fmla="*/ 5599771 w 7467600"/>
              <a:gd name="connsiteY249" fmla="*/ 5509652 h 6858000"/>
              <a:gd name="connsiteX250" fmla="*/ 5548843 w 7467600"/>
              <a:gd name="connsiteY250" fmla="*/ 5563845 h 6858000"/>
              <a:gd name="connsiteX251" fmla="*/ 5940952 w 7467600"/>
              <a:gd name="connsiteY251" fmla="*/ 6250028 h 6858000"/>
              <a:gd name="connsiteX252" fmla="*/ 6043441 w 7467600"/>
              <a:gd name="connsiteY252" fmla="*/ 6665847 h 6858000"/>
              <a:gd name="connsiteX253" fmla="*/ 6093432 w 7467600"/>
              <a:gd name="connsiteY253" fmla="*/ 6858000 h 6858000"/>
              <a:gd name="connsiteX254" fmla="*/ 6034344 w 7467600"/>
              <a:gd name="connsiteY254" fmla="*/ 6858000 h 6858000"/>
              <a:gd name="connsiteX255" fmla="*/ 6026679 w 7467600"/>
              <a:gd name="connsiteY255" fmla="*/ 6836959 h 6858000"/>
              <a:gd name="connsiteX256" fmla="*/ 5800441 w 7467600"/>
              <a:gd name="connsiteY256" fmla="*/ 6335286 h 6858000"/>
              <a:gd name="connsiteX257" fmla="*/ 5526562 w 7467600"/>
              <a:gd name="connsiteY257" fmla="*/ 5705388 h 6858000"/>
              <a:gd name="connsiteX258" fmla="*/ 5519640 w 7467600"/>
              <a:gd name="connsiteY258" fmla="*/ 5683774 h 6858000"/>
              <a:gd name="connsiteX259" fmla="*/ 5844559 w 7467600"/>
              <a:gd name="connsiteY259" fmla="*/ 6553349 h 6858000"/>
              <a:gd name="connsiteX260" fmla="*/ 5975994 w 7467600"/>
              <a:gd name="connsiteY260" fmla="*/ 6858000 h 6858000"/>
              <a:gd name="connsiteX261" fmla="*/ 5898547 w 7467600"/>
              <a:gd name="connsiteY261" fmla="*/ 6858000 h 6858000"/>
              <a:gd name="connsiteX262" fmla="*/ 5682041 w 7467600"/>
              <a:gd name="connsiteY262" fmla="*/ 6355860 h 6858000"/>
              <a:gd name="connsiteX263" fmla="*/ 5461758 w 7467600"/>
              <a:gd name="connsiteY263" fmla="*/ 5820220 h 6858000"/>
              <a:gd name="connsiteX264" fmla="*/ 5237282 w 7467600"/>
              <a:gd name="connsiteY264" fmla="*/ 6579086 h 6858000"/>
              <a:gd name="connsiteX265" fmla="*/ 5115009 w 7467600"/>
              <a:gd name="connsiteY265" fmla="*/ 6858000 h 6858000"/>
              <a:gd name="connsiteX266" fmla="*/ 5028074 w 7467600"/>
              <a:gd name="connsiteY266" fmla="*/ 6858000 h 6858000"/>
              <a:gd name="connsiteX267" fmla="*/ 5079508 w 7467600"/>
              <a:gd name="connsiteY267" fmla="*/ 6749074 h 6858000"/>
              <a:gd name="connsiteX268" fmla="*/ 5371846 w 7467600"/>
              <a:gd name="connsiteY268" fmla="*/ 5924413 h 6858000"/>
              <a:gd name="connsiteX269" fmla="*/ 5270512 w 7467600"/>
              <a:gd name="connsiteY269" fmla="*/ 6138975 h 6858000"/>
              <a:gd name="connsiteX270" fmla="*/ 5062409 w 7467600"/>
              <a:gd name="connsiteY270" fmla="*/ 6653544 h 6858000"/>
              <a:gd name="connsiteX271" fmla="*/ 5036628 w 7467600"/>
              <a:gd name="connsiteY271" fmla="*/ 6754247 h 6858000"/>
              <a:gd name="connsiteX272" fmla="*/ 5009112 w 7467600"/>
              <a:gd name="connsiteY272" fmla="*/ 6858000 h 6858000"/>
              <a:gd name="connsiteX273" fmla="*/ 4976679 w 7467600"/>
              <a:gd name="connsiteY273" fmla="*/ 6858000 h 6858000"/>
              <a:gd name="connsiteX274" fmla="*/ 5006537 w 7467600"/>
              <a:gd name="connsiteY274" fmla="*/ 6747068 h 6858000"/>
              <a:gd name="connsiteX275" fmla="*/ 5032723 w 7467600"/>
              <a:gd name="connsiteY275" fmla="*/ 6644957 h 6858000"/>
              <a:gd name="connsiteX276" fmla="*/ 5242949 w 7467600"/>
              <a:gd name="connsiteY276" fmla="*/ 6125175 h 6858000"/>
              <a:gd name="connsiteX277" fmla="*/ 5286321 w 7467600"/>
              <a:gd name="connsiteY277" fmla="*/ 6033555 h 6858000"/>
              <a:gd name="connsiteX278" fmla="*/ 5008210 w 7467600"/>
              <a:gd name="connsiteY278" fmla="*/ 6649194 h 6858000"/>
              <a:gd name="connsiteX279" fmla="*/ 4986321 w 7467600"/>
              <a:gd name="connsiteY279" fmla="*/ 6765687 h 6858000"/>
              <a:gd name="connsiteX280" fmla="*/ 4973474 w 7467600"/>
              <a:gd name="connsiteY280" fmla="*/ 6858000 h 6858000"/>
              <a:gd name="connsiteX281" fmla="*/ 4907178 w 7467600"/>
              <a:gd name="connsiteY281" fmla="*/ 6858000 h 6858000"/>
              <a:gd name="connsiteX282" fmla="*/ 4910810 w 7467600"/>
              <a:gd name="connsiteY282" fmla="*/ 6829660 h 6858000"/>
              <a:gd name="connsiteX283" fmla="*/ 4987461 w 7467600"/>
              <a:gd name="connsiteY283" fmla="*/ 6432994 h 6858000"/>
              <a:gd name="connsiteX284" fmla="*/ 5179262 w 7467600"/>
              <a:gd name="connsiteY284" fmla="*/ 6035044 h 6858000"/>
              <a:gd name="connsiteX285" fmla="*/ 4689678 w 7467600"/>
              <a:gd name="connsiteY285" fmla="*/ 6440241 h 6858000"/>
              <a:gd name="connsiteX286" fmla="*/ 4477543 w 7467600"/>
              <a:gd name="connsiteY286" fmla="*/ 6674836 h 6858000"/>
              <a:gd name="connsiteX287" fmla="*/ 4329957 w 7467600"/>
              <a:gd name="connsiteY287" fmla="*/ 6858000 h 6858000"/>
              <a:gd name="connsiteX288" fmla="*/ 4218595 w 7467600"/>
              <a:gd name="connsiteY288" fmla="*/ 6858000 h 6858000"/>
              <a:gd name="connsiteX289" fmla="*/ 4368888 w 7467600"/>
              <a:gd name="connsiteY289" fmla="*/ 6668412 h 6858000"/>
              <a:gd name="connsiteX290" fmla="*/ 4563091 w 7467600"/>
              <a:gd name="connsiteY290" fmla="*/ 6442508 h 6858000"/>
              <a:gd name="connsiteX291" fmla="*/ 5387324 w 7467600"/>
              <a:gd name="connsiteY291" fmla="*/ 5705830 h 6858000"/>
              <a:gd name="connsiteX292" fmla="*/ 5073620 w 7467600"/>
              <a:gd name="connsiteY292" fmla="*/ 5955437 h 6858000"/>
              <a:gd name="connsiteX293" fmla="*/ 4689789 w 7467600"/>
              <a:gd name="connsiteY293" fmla="*/ 6268382 h 6858000"/>
              <a:gd name="connsiteX294" fmla="*/ 4418722 w 7467600"/>
              <a:gd name="connsiteY294" fmla="*/ 6570886 h 6858000"/>
              <a:gd name="connsiteX295" fmla="*/ 4214944 w 7467600"/>
              <a:gd name="connsiteY295" fmla="*/ 6858000 h 6858000"/>
              <a:gd name="connsiteX296" fmla="*/ 4177898 w 7467600"/>
              <a:gd name="connsiteY296" fmla="*/ 6858000 h 6858000"/>
              <a:gd name="connsiteX297" fmla="*/ 4391597 w 7467600"/>
              <a:gd name="connsiteY297" fmla="*/ 6556370 h 6858000"/>
              <a:gd name="connsiteX298" fmla="*/ 4668889 w 7467600"/>
              <a:gd name="connsiteY298" fmla="*/ 6246399 h 6858000"/>
              <a:gd name="connsiteX299" fmla="*/ 5055427 w 7467600"/>
              <a:gd name="connsiteY299" fmla="*/ 5931476 h 6858000"/>
              <a:gd name="connsiteX300" fmla="*/ 5371814 w 7467600"/>
              <a:gd name="connsiteY300" fmla="*/ 5678975 h 6858000"/>
              <a:gd name="connsiteX301" fmla="*/ 4987918 w 7467600"/>
              <a:gd name="connsiteY301" fmla="*/ 5838701 h 6858000"/>
              <a:gd name="connsiteX302" fmla="*/ 4317146 w 7467600"/>
              <a:gd name="connsiteY302" fmla="*/ 6587716 h 6858000"/>
              <a:gd name="connsiteX303" fmla="*/ 4171627 w 7467600"/>
              <a:gd name="connsiteY303" fmla="*/ 6858000 h 6858000"/>
              <a:gd name="connsiteX304" fmla="*/ 4081585 w 7467600"/>
              <a:gd name="connsiteY304" fmla="*/ 6858000 h 6858000"/>
              <a:gd name="connsiteX305" fmla="*/ 4238603 w 7467600"/>
              <a:gd name="connsiteY305" fmla="*/ 6559341 h 6858000"/>
              <a:gd name="connsiteX306" fmla="*/ 4778333 w 7467600"/>
              <a:gd name="connsiteY306" fmla="*/ 5873626 h 6858000"/>
              <a:gd name="connsiteX307" fmla="*/ 5414185 w 7467600"/>
              <a:gd name="connsiteY307" fmla="*/ 5573882 h 6858000"/>
              <a:gd name="connsiteX308" fmla="*/ 5959648 w 7467600"/>
              <a:gd name="connsiteY308" fmla="*/ 4760797 h 6858000"/>
              <a:gd name="connsiteX309" fmla="*/ 5355019 w 7467600"/>
              <a:gd name="connsiteY309" fmla="*/ 4734672 h 6858000"/>
              <a:gd name="connsiteX310" fmla="*/ 5083565 w 7467600"/>
              <a:gd name="connsiteY310" fmla="*/ 5179121 h 6858000"/>
              <a:gd name="connsiteX311" fmla="*/ 4713577 w 7467600"/>
              <a:gd name="connsiteY311" fmla="*/ 5616803 h 6858000"/>
              <a:gd name="connsiteX312" fmla="*/ 3989559 w 7467600"/>
              <a:gd name="connsiteY312" fmla="*/ 6145945 h 6858000"/>
              <a:gd name="connsiteX313" fmla="*/ 3939824 w 7467600"/>
              <a:gd name="connsiteY313" fmla="*/ 6066900 h 6858000"/>
              <a:gd name="connsiteX314" fmla="*/ 4584537 w 7467600"/>
              <a:gd name="connsiteY314" fmla="*/ 5324826 h 6858000"/>
              <a:gd name="connsiteX315" fmla="*/ 5037105 w 7467600"/>
              <a:gd name="connsiteY315" fmla="*/ 5088765 h 6858000"/>
              <a:gd name="connsiteX316" fmla="*/ 5039930 w 7467600"/>
              <a:gd name="connsiteY316" fmla="*/ 5089585 h 6858000"/>
              <a:gd name="connsiteX317" fmla="*/ 5263764 w 7467600"/>
              <a:gd name="connsiteY317" fmla="*/ 4735525 h 6858000"/>
              <a:gd name="connsiteX318" fmla="*/ 4086300 w 7467600"/>
              <a:gd name="connsiteY318" fmla="*/ 4884599 h 6858000"/>
              <a:gd name="connsiteX319" fmla="*/ 4085485 w 7467600"/>
              <a:gd name="connsiteY319" fmla="*/ 4899070 h 6858000"/>
              <a:gd name="connsiteX320" fmla="*/ 3871915 w 7467600"/>
              <a:gd name="connsiteY320" fmla="*/ 5253645 h 6858000"/>
              <a:gd name="connsiteX321" fmla="*/ 3799374 w 7467600"/>
              <a:gd name="connsiteY321" fmla="*/ 5466127 h 6858000"/>
              <a:gd name="connsiteX322" fmla="*/ 3498850 w 7467600"/>
              <a:gd name="connsiteY322" fmla="*/ 6661888 h 6858000"/>
              <a:gd name="connsiteX323" fmla="*/ 3399216 w 7467600"/>
              <a:gd name="connsiteY323" fmla="*/ 6858000 h 6858000"/>
              <a:gd name="connsiteX324" fmla="*/ 3303688 w 7467600"/>
              <a:gd name="connsiteY324" fmla="*/ 6858000 h 6858000"/>
              <a:gd name="connsiteX325" fmla="*/ 3391774 w 7467600"/>
              <a:gd name="connsiteY325" fmla="*/ 6697181 h 6858000"/>
              <a:gd name="connsiteX326" fmla="*/ 3735540 w 7467600"/>
              <a:gd name="connsiteY326" fmla="*/ 5546923 h 6858000"/>
              <a:gd name="connsiteX327" fmla="*/ 3729438 w 7467600"/>
              <a:gd name="connsiteY327" fmla="*/ 5569058 h 6858000"/>
              <a:gd name="connsiteX328" fmla="*/ 3707782 w 7467600"/>
              <a:gd name="connsiteY328" fmla="*/ 5644908 h 6858000"/>
              <a:gd name="connsiteX329" fmla="*/ 3583827 w 7467600"/>
              <a:gd name="connsiteY329" fmla="*/ 6039215 h 6858000"/>
              <a:gd name="connsiteX330" fmla="*/ 3547861 w 7467600"/>
              <a:gd name="connsiteY330" fmla="*/ 6129609 h 6858000"/>
              <a:gd name="connsiteX331" fmla="*/ 3490905 w 7467600"/>
              <a:gd name="connsiteY331" fmla="*/ 6277660 h 6858000"/>
              <a:gd name="connsiteX332" fmla="*/ 3455859 w 7467600"/>
              <a:gd name="connsiteY332" fmla="*/ 6391301 h 6858000"/>
              <a:gd name="connsiteX333" fmla="*/ 3429112 w 7467600"/>
              <a:gd name="connsiteY333" fmla="*/ 6479469 h 6858000"/>
              <a:gd name="connsiteX334" fmla="*/ 3304862 w 7467600"/>
              <a:gd name="connsiteY334" fmla="*/ 6796476 h 6858000"/>
              <a:gd name="connsiteX335" fmla="*/ 3276071 w 7467600"/>
              <a:gd name="connsiteY335" fmla="*/ 6858000 h 6858000"/>
              <a:gd name="connsiteX336" fmla="*/ 3240805 w 7467600"/>
              <a:gd name="connsiteY336" fmla="*/ 6858000 h 6858000"/>
              <a:gd name="connsiteX337" fmla="*/ 3275917 w 7467600"/>
              <a:gd name="connsiteY337" fmla="*/ 6783192 h 6858000"/>
              <a:gd name="connsiteX338" fmla="*/ 3399358 w 7467600"/>
              <a:gd name="connsiteY338" fmla="*/ 6469011 h 6858000"/>
              <a:gd name="connsiteX339" fmla="*/ 3425650 w 7467600"/>
              <a:gd name="connsiteY339" fmla="*/ 6381333 h 6858000"/>
              <a:gd name="connsiteX340" fmla="*/ 3460661 w 7467600"/>
              <a:gd name="connsiteY340" fmla="*/ 6266763 h 6858000"/>
              <a:gd name="connsiteX341" fmla="*/ 3518021 w 7467600"/>
              <a:gd name="connsiteY341" fmla="*/ 6117298 h 6858000"/>
              <a:gd name="connsiteX342" fmla="*/ 3554035 w 7467600"/>
              <a:gd name="connsiteY342" fmla="*/ 6027832 h 6858000"/>
              <a:gd name="connsiteX343" fmla="*/ 3677174 w 7467600"/>
              <a:gd name="connsiteY343" fmla="*/ 5636351 h 6858000"/>
              <a:gd name="connsiteX344" fmla="*/ 3698819 w 7467600"/>
              <a:gd name="connsiteY344" fmla="*/ 5560503 h 6858000"/>
              <a:gd name="connsiteX345" fmla="*/ 3702094 w 7467600"/>
              <a:gd name="connsiteY345" fmla="*/ 5549194 h 6858000"/>
              <a:gd name="connsiteX346" fmla="*/ 3398355 w 7467600"/>
              <a:gd name="connsiteY346" fmla="*/ 6094603 h 6858000"/>
              <a:gd name="connsiteX347" fmla="*/ 3193941 w 7467600"/>
              <a:gd name="connsiteY347" fmla="*/ 6798775 h 6858000"/>
              <a:gd name="connsiteX348" fmla="*/ 3184140 w 7467600"/>
              <a:gd name="connsiteY348" fmla="*/ 6858000 h 6858000"/>
              <a:gd name="connsiteX349" fmla="*/ 3099978 w 7467600"/>
              <a:gd name="connsiteY349" fmla="*/ 6858000 h 6858000"/>
              <a:gd name="connsiteX350" fmla="*/ 3101556 w 7467600"/>
              <a:gd name="connsiteY350" fmla="*/ 6843337 h 6858000"/>
              <a:gd name="connsiteX351" fmla="*/ 3370162 w 7467600"/>
              <a:gd name="connsiteY351" fmla="*/ 5785550 h 6858000"/>
              <a:gd name="connsiteX352" fmla="*/ 3746477 w 7467600"/>
              <a:gd name="connsiteY352" fmla="*/ 5377889 h 6858000"/>
              <a:gd name="connsiteX353" fmla="*/ 3863399 w 7467600"/>
              <a:gd name="connsiteY353" fmla="*/ 5087257 h 6858000"/>
              <a:gd name="connsiteX354" fmla="*/ 3968712 w 7467600"/>
              <a:gd name="connsiteY354" fmla="*/ 4913989 h 6858000"/>
              <a:gd name="connsiteX355" fmla="*/ 2792390 w 7467600"/>
              <a:gd name="connsiteY355" fmla="*/ 5382974 h 6858000"/>
              <a:gd name="connsiteX356" fmla="*/ 2714982 w 7467600"/>
              <a:gd name="connsiteY356" fmla="*/ 5427051 h 6858000"/>
              <a:gd name="connsiteX357" fmla="*/ 2813361 w 7467600"/>
              <a:gd name="connsiteY357" fmla="*/ 6023912 h 6858000"/>
              <a:gd name="connsiteX358" fmla="*/ 2688430 w 7467600"/>
              <a:gd name="connsiteY358" fmla="*/ 6801564 h 6858000"/>
              <a:gd name="connsiteX359" fmla="*/ 2629626 w 7467600"/>
              <a:gd name="connsiteY359" fmla="*/ 6763394 h 6858000"/>
              <a:gd name="connsiteX360" fmla="*/ 2565328 w 7467600"/>
              <a:gd name="connsiteY360" fmla="*/ 5516399 h 6858000"/>
              <a:gd name="connsiteX361" fmla="*/ 1922999 w 7467600"/>
              <a:gd name="connsiteY361" fmla="*/ 5980343 h 6858000"/>
              <a:gd name="connsiteX362" fmla="*/ 1950261 w 7467600"/>
              <a:gd name="connsiteY362" fmla="*/ 6405858 h 6858000"/>
              <a:gd name="connsiteX363" fmla="*/ 2365554 w 7467600"/>
              <a:gd name="connsiteY363" fmla="*/ 6759107 h 6858000"/>
              <a:gd name="connsiteX364" fmla="*/ 2424142 w 7467600"/>
              <a:gd name="connsiteY364" fmla="*/ 6858000 h 6858000"/>
              <a:gd name="connsiteX365" fmla="*/ 2395994 w 7467600"/>
              <a:gd name="connsiteY365" fmla="*/ 6858000 h 6858000"/>
              <a:gd name="connsiteX366" fmla="*/ 2392863 w 7467600"/>
              <a:gd name="connsiteY366" fmla="*/ 6852964 h 6858000"/>
              <a:gd name="connsiteX367" fmla="*/ 2017589 w 7467600"/>
              <a:gd name="connsiteY367" fmla="*/ 6493982 h 6858000"/>
              <a:gd name="connsiteX368" fmla="*/ 2147336 w 7467600"/>
              <a:gd name="connsiteY368" fmla="*/ 6594052 h 6858000"/>
              <a:gd name="connsiteX369" fmla="*/ 2207047 w 7467600"/>
              <a:gd name="connsiteY369" fmla="*/ 6654540 h 6858000"/>
              <a:gd name="connsiteX370" fmla="*/ 2299106 w 7467600"/>
              <a:gd name="connsiteY370" fmla="*/ 6778931 h 6858000"/>
              <a:gd name="connsiteX371" fmla="*/ 2314430 w 7467600"/>
              <a:gd name="connsiteY371" fmla="*/ 6801144 h 6858000"/>
              <a:gd name="connsiteX372" fmla="*/ 2352406 w 7467600"/>
              <a:gd name="connsiteY372" fmla="*/ 6858000 h 6858000"/>
              <a:gd name="connsiteX373" fmla="*/ 2314492 w 7467600"/>
              <a:gd name="connsiteY373" fmla="*/ 6858000 h 6858000"/>
              <a:gd name="connsiteX374" fmla="*/ 2288095 w 7467600"/>
              <a:gd name="connsiteY374" fmla="*/ 6818030 h 6858000"/>
              <a:gd name="connsiteX375" fmla="*/ 2272768 w 7467600"/>
              <a:gd name="connsiteY375" fmla="*/ 6795822 h 6858000"/>
              <a:gd name="connsiteX376" fmla="*/ 2182715 w 7467600"/>
              <a:gd name="connsiteY376" fmla="*/ 6675071 h 6858000"/>
              <a:gd name="connsiteX377" fmla="*/ 2032061 w 7467600"/>
              <a:gd name="connsiteY377" fmla="*/ 6541380 h 6858000"/>
              <a:gd name="connsiteX378" fmla="*/ 2257220 w 7467600"/>
              <a:gd name="connsiteY378" fmla="*/ 6826257 h 6858000"/>
              <a:gd name="connsiteX379" fmla="*/ 2281324 w 7467600"/>
              <a:gd name="connsiteY379" fmla="*/ 6858000 h 6858000"/>
              <a:gd name="connsiteX380" fmla="*/ 2242860 w 7467600"/>
              <a:gd name="connsiteY380" fmla="*/ 6858000 h 6858000"/>
              <a:gd name="connsiteX381" fmla="*/ 2232818 w 7467600"/>
              <a:gd name="connsiteY381" fmla="*/ 6844926 h 6858000"/>
              <a:gd name="connsiteX382" fmla="*/ 1990172 w 7467600"/>
              <a:gd name="connsiteY382" fmla="*/ 6542121 h 6858000"/>
              <a:gd name="connsiteX383" fmla="*/ 2124090 w 7467600"/>
              <a:gd name="connsiteY383" fmla="*/ 6761017 h 6858000"/>
              <a:gd name="connsiteX384" fmla="*/ 2200380 w 7467600"/>
              <a:gd name="connsiteY384" fmla="*/ 6858000 h 6858000"/>
              <a:gd name="connsiteX385" fmla="*/ 2147507 w 7467600"/>
              <a:gd name="connsiteY385" fmla="*/ 6858000 h 6858000"/>
              <a:gd name="connsiteX386" fmla="*/ 2070668 w 7467600"/>
              <a:gd name="connsiteY386" fmla="*/ 6761520 h 6858000"/>
              <a:gd name="connsiteX387" fmla="*/ 1975142 w 7467600"/>
              <a:gd name="connsiteY387" fmla="*/ 6585570 h 6858000"/>
              <a:gd name="connsiteX388" fmla="*/ 2050035 w 7467600"/>
              <a:gd name="connsiteY388" fmla="*/ 6813345 h 6858000"/>
              <a:gd name="connsiteX389" fmla="*/ 2063025 w 7467600"/>
              <a:gd name="connsiteY389" fmla="*/ 6858000 h 6858000"/>
              <a:gd name="connsiteX390" fmla="*/ 2021675 w 7467600"/>
              <a:gd name="connsiteY390" fmla="*/ 6858000 h 6858000"/>
              <a:gd name="connsiteX391" fmla="*/ 2019308 w 7467600"/>
              <a:gd name="connsiteY391" fmla="*/ 6847118 h 6858000"/>
              <a:gd name="connsiteX392" fmla="*/ 1938835 w 7467600"/>
              <a:gd name="connsiteY392" fmla="*/ 6551160 h 6858000"/>
              <a:gd name="connsiteX393" fmla="*/ 1953230 w 7467600"/>
              <a:gd name="connsiteY393" fmla="*/ 6759699 h 6858000"/>
              <a:gd name="connsiteX394" fmla="*/ 1956763 w 7467600"/>
              <a:gd name="connsiteY394" fmla="*/ 6778191 h 6858000"/>
              <a:gd name="connsiteX395" fmla="*/ 1967925 w 7467600"/>
              <a:gd name="connsiteY395" fmla="*/ 6858000 h 6858000"/>
              <a:gd name="connsiteX396" fmla="*/ 1936622 w 7467600"/>
              <a:gd name="connsiteY396" fmla="*/ 6858000 h 6858000"/>
              <a:gd name="connsiteX397" fmla="*/ 1926261 w 7467600"/>
              <a:gd name="connsiteY397" fmla="*/ 6784064 h 6858000"/>
              <a:gd name="connsiteX398" fmla="*/ 1922724 w 7467600"/>
              <a:gd name="connsiteY398" fmla="*/ 6765577 h 6858000"/>
              <a:gd name="connsiteX399" fmla="*/ 1904650 w 7467600"/>
              <a:gd name="connsiteY399" fmla="*/ 6639616 h 6858000"/>
              <a:gd name="connsiteX400" fmla="*/ 1885273 w 7467600"/>
              <a:gd name="connsiteY400" fmla="*/ 6858000 h 6858000"/>
              <a:gd name="connsiteX401" fmla="*/ 1854363 w 7467600"/>
              <a:gd name="connsiteY401" fmla="*/ 6858000 h 6858000"/>
              <a:gd name="connsiteX402" fmla="*/ 1880391 w 7467600"/>
              <a:gd name="connsiteY402" fmla="*/ 6603796 h 6858000"/>
              <a:gd name="connsiteX403" fmla="*/ 1818273 w 7467600"/>
              <a:gd name="connsiteY403" fmla="*/ 6715729 h 6858000"/>
              <a:gd name="connsiteX404" fmla="*/ 1794691 w 7467600"/>
              <a:gd name="connsiteY404" fmla="*/ 6843239 h 6858000"/>
              <a:gd name="connsiteX405" fmla="*/ 1794914 w 7467600"/>
              <a:gd name="connsiteY405" fmla="*/ 6858000 h 6858000"/>
              <a:gd name="connsiteX406" fmla="*/ 1746128 w 7467600"/>
              <a:gd name="connsiteY406" fmla="*/ 6858000 h 6858000"/>
              <a:gd name="connsiteX407" fmla="*/ 1753934 w 7467600"/>
              <a:gd name="connsiteY407" fmla="*/ 6724796 h 6858000"/>
              <a:gd name="connsiteX408" fmla="*/ 1792053 w 7467600"/>
              <a:gd name="connsiteY408" fmla="*/ 6572396 h 6858000"/>
              <a:gd name="connsiteX409" fmla="*/ 1862248 w 7467600"/>
              <a:gd name="connsiteY409" fmla="*/ 6266397 h 6858000"/>
              <a:gd name="connsiteX410" fmla="*/ 1862250 w 7467600"/>
              <a:gd name="connsiteY410" fmla="*/ 6033531 h 6858000"/>
              <a:gd name="connsiteX411" fmla="*/ 1211999 w 7467600"/>
              <a:gd name="connsiteY411" fmla="*/ 6683610 h 6858000"/>
              <a:gd name="connsiteX412" fmla="*/ 1213266 w 7467600"/>
              <a:gd name="connsiteY412" fmla="*/ 6691947 h 6858000"/>
              <a:gd name="connsiteX413" fmla="*/ 1203370 w 7467600"/>
              <a:gd name="connsiteY413" fmla="*/ 6850676 h 6858000"/>
              <a:gd name="connsiteX414" fmla="*/ 1203671 w 7467600"/>
              <a:gd name="connsiteY414" fmla="*/ 6858000 h 6858000"/>
              <a:gd name="connsiteX415" fmla="*/ 1143180 w 7467600"/>
              <a:gd name="connsiteY415" fmla="*/ 6858000 h 6858000"/>
              <a:gd name="connsiteX416" fmla="*/ 1142176 w 7467600"/>
              <a:gd name="connsiteY416" fmla="*/ 6766045 h 6858000"/>
              <a:gd name="connsiteX417" fmla="*/ 1067484 w 7467600"/>
              <a:gd name="connsiteY417" fmla="*/ 6858000 h 6858000"/>
              <a:gd name="connsiteX418" fmla="*/ 953928 w 7467600"/>
              <a:gd name="connsiteY418" fmla="*/ 6858000 h 6858000"/>
              <a:gd name="connsiteX419" fmla="*/ 959715 w 7467600"/>
              <a:gd name="connsiteY419" fmla="*/ 6850185 h 6858000"/>
              <a:gd name="connsiteX420" fmla="*/ 1483788 w 7467600"/>
              <a:gd name="connsiteY420" fmla="*/ 6259174 h 6858000"/>
              <a:gd name="connsiteX421" fmla="*/ 1100671 w 7467600"/>
              <a:gd name="connsiteY421" fmla="*/ 6252137 h 6858000"/>
              <a:gd name="connsiteX422" fmla="*/ 1090144 w 7467600"/>
              <a:gd name="connsiteY422" fmla="*/ 6256748 h 6858000"/>
              <a:gd name="connsiteX423" fmla="*/ 1095872 w 7467600"/>
              <a:gd name="connsiteY423" fmla="*/ 6271892 h 6858000"/>
              <a:gd name="connsiteX424" fmla="*/ 262785 w 7467600"/>
              <a:gd name="connsiteY424" fmla="*/ 6845450 h 6858000"/>
              <a:gd name="connsiteX425" fmla="*/ 209968 w 7467600"/>
              <a:gd name="connsiteY425" fmla="*/ 6770713 h 6858000"/>
              <a:gd name="connsiteX426" fmla="*/ 873460 w 7467600"/>
              <a:gd name="connsiteY426" fmla="*/ 6253768 h 6858000"/>
              <a:gd name="connsiteX427" fmla="*/ 192686 w 7467600"/>
              <a:gd name="connsiteY427" fmla="*/ 5849257 h 6858000"/>
              <a:gd name="connsiteX428" fmla="*/ 4696 w 7467600"/>
              <a:gd name="connsiteY428" fmla="*/ 5697668 h 6858000"/>
              <a:gd name="connsiteX429" fmla="*/ 0 w 7467600"/>
              <a:gd name="connsiteY429" fmla="*/ 5689984 h 6858000"/>
              <a:gd name="connsiteX430" fmla="*/ 0 w 7467600"/>
              <a:gd name="connsiteY430" fmla="*/ 5513472 h 6858000"/>
              <a:gd name="connsiteX431" fmla="*/ 174101 w 7467600"/>
              <a:gd name="connsiteY431" fmla="*/ 5620277 h 6858000"/>
              <a:gd name="connsiteX432" fmla="*/ 891800 w 7467600"/>
              <a:gd name="connsiteY432" fmla="*/ 6036935 h 6858000"/>
              <a:gd name="connsiteX433" fmla="*/ 1072219 w 7467600"/>
              <a:gd name="connsiteY433" fmla="*/ 6169443 h 6858000"/>
              <a:gd name="connsiteX434" fmla="*/ 1074117 w 7467600"/>
              <a:gd name="connsiteY434" fmla="*/ 6170301 h 6858000"/>
              <a:gd name="connsiteX435" fmla="*/ 1083114 w 7467600"/>
              <a:gd name="connsiteY435" fmla="*/ 6174131 h 6858000"/>
              <a:gd name="connsiteX436" fmla="*/ 1543010 w 7467600"/>
              <a:gd name="connsiteY436" fmla="*/ 6191140 h 6858000"/>
              <a:gd name="connsiteX437" fmla="*/ 1551080 w 7467600"/>
              <a:gd name="connsiteY437" fmla="*/ 6195006 h 6858000"/>
              <a:gd name="connsiteX438" fmla="*/ 2345443 w 7467600"/>
              <a:gd name="connsiteY438" fmla="*/ 5549882 h 6858000"/>
              <a:gd name="connsiteX439" fmla="*/ 1721499 w 7467600"/>
              <a:gd name="connsiteY439" fmla="*/ 5599969 h 6858000"/>
              <a:gd name="connsiteX440" fmla="*/ 767716 w 7467600"/>
              <a:gd name="connsiteY440" fmla="*/ 5472768 h 6858000"/>
              <a:gd name="connsiteX441" fmla="*/ 722147 w 7467600"/>
              <a:gd name="connsiteY441" fmla="*/ 5393091 h 6858000"/>
              <a:gd name="connsiteX442" fmla="*/ 1485552 w 7467600"/>
              <a:gd name="connsiteY442" fmla="*/ 5313202 h 6858000"/>
              <a:gd name="connsiteX443" fmla="*/ 2143004 w 7467600"/>
              <a:gd name="connsiteY443" fmla="*/ 5402420 h 6858000"/>
              <a:gd name="connsiteX444" fmla="*/ 1933391 w 7467600"/>
              <a:gd name="connsiteY444" fmla="*/ 5156971 h 6858000"/>
              <a:gd name="connsiteX445" fmla="*/ 1827118 w 7467600"/>
              <a:gd name="connsiteY445" fmla="*/ 4968410 h 6858000"/>
              <a:gd name="connsiteX446" fmla="*/ 1837349 w 7467600"/>
              <a:gd name="connsiteY446" fmla="*/ 4956357 h 6858000"/>
              <a:gd name="connsiteX447" fmla="*/ 2162835 w 7467600"/>
              <a:gd name="connsiteY447" fmla="*/ 5187853 h 6858000"/>
              <a:gd name="connsiteX448" fmla="*/ 2257167 w 7467600"/>
              <a:gd name="connsiteY448" fmla="*/ 5462123 h 6858000"/>
              <a:gd name="connsiteX449" fmla="*/ 2261598 w 7467600"/>
              <a:gd name="connsiteY449" fmla="*/ 5467998 h 6858000"/>
              <a:gd name="connsiteX450" fmla="*/ 2437177 w 7467600"/>
              <a:gd name="connsiteY450" fmla="*/ 5479608 h 6858000"/>
              <a:gd name="connsiteX451" fmla="*/ 2445247 w 7467600"/>
              <a:gd name="connsiteY451" fmla="*/ 5483476 h 6858000"/>
              <a:gd name="connsiteX452" fmla="*/ 2743626 w 7467600"/>
              <a:gd name="connsiteY452" fmla="*/ 5304819 h 6858000"/>
              <a:gd name="connsiteX453" fmla="*/ 3048102 w 7467600"/>
              <a:gd name="connsiteY453" fmla="*/ 5150595 h 6858000"/>
              <a:gd name="connsiteX454" fmla="*/ 1799414 w 7467600"/>
              <a:gd name="connsiteY454" fmla="*/ 4694732 h 6858000"/>
              <a:gd name="connsiteX455" fmla="*/ 1771735 w 7467600"/>
              <a:gd name="connsiteY455" fmla="*/ 4619929 h 6858000"/>
              <a:gd name="connsiteX456" fmla="*/ 3104273 w 7467600"/>
              <a:gd name="connsiteY456" fmla="*/ 5076159 h 6858000"/>
              <a:gd name="connsiteX457" fmla="*/ 3113245 w 7467600"/>
              <a:gd name="connsiteY457" fmla="*/ 5090705 h 6858000"/>
              <a:gd name="connsiteX458" fmla="*/ 3126294 w 7467600"/>
              <a:gd name="connsiteY458" fmla="*/ 5114400 h 6858000"/>
              <a:gd name="connsiteX459" fmla="*/ 3937433 w 7467600"/>
              <a:gd name="connsiteY459" fmla="*/ 4830473 h 6858000"/>
              <a:gd name="connsiteX460" fmla="*/ 3590475 w 7467600"/>
              <a:gd name="connsiteY460" fmla="*/ 4597974 h 6858000"/>
              <a:gd name="connsiteX461" fmla="*/ 3100264 w 7467600"/>
              <a:gd name="connsiteY461" fmla="*/ 4579845 h 6858000"/>
              <a:gd name="connsiteX462" fmla="*/ 2183576 w 7467600"/>
              <a:gd name="connsiteY462" fmla="*/ 4227150 h 6858000"/>
              <a:gd name="connsiteX463" fmla="*/ 2151029 w 7467600"/>
              <a:gd name="connsiteY463" fmla="*/ 4146947 h 6858000"/>
              <a:gd name="connsiteX464" fmla="*/ 3563434 w 7467600"/>
              <a:gd name="connsiteY464" fmla="*/ 4469115 h 6858000"/>
              <a:gd name="connsiteX465" fmla="*/ 3177952 w 7467600"/>
              <a:gd name="connsiteY465" fmla="*/ 3657386 h 6858000"/>
              <a:gd name="connsiteX466" fmla="*/ 3189263 w 7467600"/>
              <a:gd name="connsiteY466" fmla="*/ 3625726 h 6858000"/>
              <a:gd name="connsiteX467" fmla="*/ 3560912 w 7467600"/>
              <a:gd name="connsiteY467" fmla="*/ 4079863 h 6858000"/>
              <a:gd name="connsiteX468" fmla="*/ 3626636 w 7467600"/>
              <a:gd name="connsiteY468" fmla="*/ 4512230 h 6858000"/>
              <a:gd name="connsiteX469" fmla="*/ 3653088 w 7467600"/>
              <a:gd name="connsiteY469" fmla="*/ 4521417 h 6858000"/>
              <a:gd name="connsiteX470" fmla="*/ 3988128 w 7467600"/>
              <a:gd name="connsiteY470" fmla="*/ 4817267 h 6858000"/>
              <a:gd name="connsiteX471" fmla="*/ 4830582 w 7467600"/>
              <a:gd name="connsiteY471" fmla="*/ 4676000 h 6858000"/>
              <a:gd name="connsiteX472" fmla="*/ 4830100 w 7467600"/>
              <a:gd name="connsiteY472" fmla="*/ 4675554 h 6858000"/>
              <a:gd name="connsiteX473" fmla="*/ 4036318 w 7467600"/>
              <a:gd name="connsiteY473" fmla="*/ 4147013 h 6858000"/>
              <a:gd name="connsiteX474" fmla="*/ 3432098 w 7467600"/>
              <a:gd name="connsiteY474" fmla="*/ 3537312 h 6858000"/>
              <a:gd name="connsiteX475" fmla="*/ 3446761 w 7467600"/>
              <a:gd name="connsiteY475" fmla="*/ 3461278 h 6858000"/>
              <a:gd name="connsiteX476" fmla="*/ 4419733 w 7467600"/>
              <a:gd name="connsiteY476" fmla="*/ 3963555 h 6858000"/>
              <a:gd name="connsiteX477" fmla="*/ 4781371 w 7467600"/>
              <a:gd name="connsiteY477" fmla="*/ 4458604 h 6858000"/>
              <a:gd name="connsiteX478" fmla="*/ 4780440 w 7467600"/>
              <a:gd name="connsiteY478" fmla="*/ 4470290 h 6858000"/>
              <a:gd name="connsiteX479" fmla="*/ 4898954 w 7467600"/>
              <a:gd name="connsiteY479" fmla="*/ 4662092 h 6858000"/>
              <a:gd name="connsiteX480" fmla="*/ 4900699 w 7467600"/>
              <a:gd name="connsiteY480" fmla="*/ 4670867 h 6858000"/>
              <a:gd name="connsiteX481" fmla="*/ 5714511 w 7467600"/>
              <a:gd name="connsiteY481" fmla="*/ 4663483 h 6858000"/>
              <a:gd name="connsiteX482" fmla="*/ 5464793 w 7467600"/>
              <a:gd name="connsiteY482" fmla="*/ 4393556 h 6858000"/>
              <a:gd name="connsiteX483" fmla="*/ 5461897 w 7467600"/>
              <a:gd name="connsiteY483" fmla="*/ 4390879 h 6858000"/>
              <a:gd name="connsiteX484" fmla="*/ 4294126 w 7467600"/>
              <a:gd name="connsiteY484" fmla="*/ 3303048 h 6858000"/>
              <a:gd name="connsiteX485" fmla="*/ 4305321 w 7467600"/>
              <a:gd name="connsiteY485" fmla="*/ 3256953 h 6858000"/>
              <a:gd name="connsiteX486" fmla="*/ 4949299 w 7467600"/>
              <a:gd name="connsiteY486" fmla="*/ 3766336 h 6858000"/>
              <a:gd name="connsiteX487" fmla="*/ 5291452 w 7467600"/>
              <a:gd name="connsiteY487" fmla="*/ 4076801 h 6858000"/>
              <a:gd name="connsiteX488" fmla="*/ 5434998 w 7467600"/>
              <a:gd name="connsiteY488" fmla="*/ 4254100 h 6858000"/>
              <a:gd name="connsiteX489" fmla="*/ 5351015 w 7467600"/>
              <a:gd name="connsiteY489" fmla="*/ 3760989 h 6858000"/>
              <a:gd name="connsiteX490" fmla="*/ 5413780 w 7467600"/>
              <a:gd name="connsiteY490" fmla="*/ 2966265 h 6858000"/>
              <a:gd name="connsiteX491" fmla="*/ 5425627 w 7467600"/>
              <a:gd name="connsiteY491" fmla="*/ 2954192 h 6858000"/>
              <a:gd name="connsiteX492" fmla="*/ 6604735 w 7467600"/>
              <a:gd name="connsiteY492" fmla="*/ 2041381 h 6858000"/>
              <a:gd name="connsiteX493" fmla="*/ 7204487 w 7467600"/>
              <a:gd name="connsiteY493" fmla="*/ 2742112 h 6858000"/>
              <a:gd name="connsiteX494" fmla="*/ 7131592 w 7467600"/>
              <a:gd name="connsiteY494" fmla="*/ 2672096 h 6858000"/>
              <a:gd name="connsiteX495" fmla="*/ 6996344 w 7467600"/>
              <a:gd name="connsiteY495" fmla="*/ 2518310 h 6858000"/>
              <a:gd name="connsiteX496" fmla="*/ 6735495 w 7467600"/>
              <a:gd name="connsiteY496" fmla="*/ 2196890 h 6858000"/>
              <a:gd name="connsiteX497" fmla="*/ 6721901 w 7467600"/>
              <a:gd name="connsiteY497" fmla="*/ 2179274 h 6858000"/>
              <a:gd name="connsiteX498" fmla="*/ 6604735 w 7467600"/>
              <a:gd name="connsiteY498" fmla="*/ 2041381 h 6858000"/>
              <a:gd name="connsiteX499" fmla="*/ 6591670 w 7467600"/>
              <a:gd name="connsiteY499" fmla="*/ 1988277 h 6858000"/>
              <a:gd name="connsiteX500" fmla="*/ 6747349 w 7467600"/>
              <a:gd name="connsiteY500" fmla="*/ 2160069 h 6858000"/>
              <a:gd name="connsiteX501" fmla="*/ 6760943 w 7467600"/>
              <a:gd name="connsiteY501" fmla="*/ 2177686 h 6858000"/>
              <a:gd name="connsiteX502" fmla="*/ 7021065 w 7467600"/>
              <a:gd name="connsiteY502" fmla="*/ 2498102 h 6858000"/>
              <a:gd name="connsiteX503" fmla="*/ 7155223 w 7467600"/>
              <a:gd name="connsiteY503" fmla="*/ 2650386 h 6858000"/>
              <a:gd name="connsiteX504" fmla="*/ 7203167 w 7467600"/>
              <a:gd name="connsiteY504" fmla="*/ 2697288 h 6858000"/>
              <a:gd name="connsiteX505" fmla="*/ 6937703 w 7467600"/>
              <a:gd name="connsiteY505" fmla="*/ 2321981 h 6858000"/>
              <a:gd name="connsiteX506" fmla="*/ 6591670 w 7467600"/>
              <a:gd name="connsiteY506" fmla="*/ 1988277 h 6858000"/>
              <a:gd name="connsiteX507" fmla="*/ 5798671 w 7467600"/>
              <a:gd name="connsiteY507" fmla="*/ 1981601 h 6858000"/>
              <a:gd name="connsiteX508" fmla="*/ 5754709 w 7467600"/>
              <a:gd name="connsiteY508" fmla="*/ 2071454 h 6858000"/>
              <a:gd name="connsiteX509" fmla="*/ 5763044 w 7467600"/>
              <a:gd name="connsiteY509" fmla="*/ 2842206 h 6858000"/>
              <a:gd name="connsiteX510" fmla="*/ 5764974 w 7467600"/>
              <a:gd name="connsiteY510" fmla="*/ 2799609 h 6858000"/>
              <a:gd name="connsiteX511" fmla="*/ 5767665 w 7467600"/>
              <a:gd name="connsiteY511" fmla="*/ 2666409 h 6858000"/>
              <a:gd name="connsiteX512" fmla="*/ 5763055 w 7467600"/>
              <a:gd name="connsiteY512" fmla="*/ 2579705 h 6858000"/>
              <a:gd name="connsiteX513" fmla="*/ 5758079 w 7467600"/>
              <a:gd name="connsiteY513" fmla="*/ 2492508 h 6858000"/>
              <a:gd name="connsiteX514" fmla="*/ 5779325 w 7467600"/>
              <a:gd name="connsiteY514" fmla="*/ 2197069 h 6858000"/>
              <a:gd name="connsiteX515" fmla="*/ 5798671 w 7467600"/>
              <a:gd name="connsiteY515" fmla="*/ 1981601 h 6858000"/>
              <a:gd name="connsiteX516" fmla="*/ 5829202 w 7467600"/>
              <a:gd name="connsiteY516" fmla="*/ 1971679 h 6858000"/>
              <a:gd name="connsiteX517" fmla="*/ 5809558 w 7467600"/>
              <a:gd name="connsiteY517" fmla="*/ 2198043 h 6858000"/>
              <a:gd name="connsiteX518" fmla="*/ 5788653 w 7467600"/>
              <a:gd name="connsiteY518" fmla="*/ 2489430 h 6858000"/>
              <a:gd name="connsiteX519" fmla="*/ 5793439 w 7467600"/>
              <a:gd name="connsiteY519" fmla="*/ 2575235 h 6858000"/>
              <a:gd name="connsiteX520" fmla="*/ 5796837 w 7467600"/>
              <a:gd name="connsiteY520" fmla="*/ 2637633 h 6858000"/>
              <a:gd name="connsiteX521" fmla="*/ 5818614 w 7467600"/>
              <a:gd name="connsiteY521" fmla="*/ 2473055 h 6858000"/>
              <a:gd name="connsiteX522" fmla="*/ 5829202 w 7467600"/>
              <a:gd name="connsiteY522" fmla="*/ 1971679 h 6858000"/>
              <a:gd name="connsiteX523" fmla="*/ 5911389 w 7467600"/>
              <a:gd name="connsiteY523" fmla="*/ 1898371 h 6858000"/>
              <a:gd name="connsiteX524" fmla="*/ 6237627 w 7467600"/>
              <a:gd name="connsiteY524" fmla="*/ 2231921 h 6858000"/>
              <a:gd name="connsiteX525" fmla="*/ 5911389 w 7467600"/>
              <a:gd name="connsiteY525" fmla="*/ 1898371 h 6858000"/>
              <a:gd name="connsiteX526" fmla="*/ 6944437 w 7467600"/>
              <a:gd name="connsiteY526" fmla="*/ 1575402 h 6858000"/>
              <a:gd name="connsiteX527" fmla="*/ 6304730 w 7467600"/>
              <a:gd name="connsiteY527" fmla="*/ 1766654 h 6858000"/>
              <a:gd name="connsiteX528" fmla="*/ 6944437 w 7467600"/>
              <a:gd name="connsiteY528" fmla="*/ 1575402 h 6858000"/>
              <a:gd name="connsiteX529" fmla="*/ 7019523 w 7467600"/>
              <a:gd name="connsiteY529" fmla="*/ 1519450 h 6858000"/>
              <a:gd name="connsiteX530" fmla="*/ 6298091 w 7467600"/>
              <a:gd name="connsiteY530" fmla="*/ 1737122 h 6858000"/>
              <a:gd name="connsiteX531" fmla="*/ 7019523 w 7467600"/>
              <a:gd name="connsiteY531" fmla="*/ 1519450 h 6858000"/>
              <a:gd name="connsiteX532" fmla="*/ 2399523 w 7467600"/>
              <a:gd name="connsiteY532" fmla="*/ 1428234 h 6858000"/>
              <a:gd name="connsiteX533" fmla="*/ 2224982 w 7467600"/>
              <a:gd name="connsiteY533" fmla="*/ 1826201 h 6858000"/>
              <a:gd name="connsiteX534" fmla="*/ 2096099 w 7467600"/>
              <a:gd name="connsiteY534" fmla="*/ 2345900 h 6858000"/>
              <a:gd name="connsiteX535" fmla="*/ 2283317 w 7467600"/>
              <a:gd name="connsiteY535" fmla="*/ 1796925 h 6858000"/>
              <a:gd name="connsiteX536" fmla="*/ 2399523 w 7467600"/>
              <a:gd name="connsiteY536" fmla="*/ 1428234 h 6858000"/>
              <a:gd name="connsiteX537" fmla="*/ 2448558 w 7467600"/>
              <a:gd name="connsiteY537" fmla="*/ 1373435 h 6858000"/>
              <a:gd name="connsiteX538" fmla="*/ 2312521 w 7467600"/>
              <a:gd name="connsiteY538" fmla="*/ 1806140 h 6858000"/>
              <a:gd name="connsiteX539" fmla="*/ 2127533 w 7467600"/>
              <a:gd name="connsiteY539" fmla="*/ 2348380 h 6858000"/>
              <a:gd name="connsiteX540" fmla="*/ 2358080 w 7467600"/>
              <a:gd name="connsiteY540" fmla="*/ 1866134 h 6858000"/>
              <a:gd name="connsiteX541" fmla="*/ 2407436 w 7467600"/>
              <a:gd name="connsiteY541" fmla="*/ 1651070 h 6858000"/>
              <a:gd name="connsiteX542" fmla="*/ 2448558 w 7467600"/>
              <a:gd name="connsiteY542" fmla="*/ 1373435 h 6858000"/>
              <a:gd name="connsiteX543" fmla="*/ 278707 w 7467600"/>
              <a:gd name="connsiteY543" fmla="*/ 1352270 h 6858000"/>
              <a:gd name="connsiteX544" fmla="*/ 321570 w 7467600"/>
              <a:gd name="connsiteY544" fmla="*/ 1861610 h 6858000"/>
              <a:gd name="connsiteX545" fmla="*/ 294281 w 7467600"/>
              <a:gd name="connsiteY545" fmla="*/ 1440658 h 6858000"/>
              <a:gd name="connsiteX546" fmla="*/ 278707 w 7467600"/>
              <a:gd name="connsiteY546" fmla="*/ 1352270 h 6858000"/>
              <a:gd name="connsiteX547" fmla="*/ 1423821 w 7467600"/>
              <a:gd name="connsiteY547" fmla="*/ 1351958 h 6858000"/>
              <a:gd name="connsiteX548" fmla="*/ 1638521 w 7467600"/>
              <a:gd name="connsiteY548" fmla="*/ 1908470 h 6858000"/>
              <a:gd name="connsiteX549" fmla="*/ 1754199 w 7467600"/>
              <a:gd name="connsiteY549" fmla="*/ 2149284 h 6858000"/>
              <a:gd name="connsiteX550" fmla="*/ 1908359 w 7467600"/>
              <a:gd name="connsiteY550" fmla="*/ 2364988 h 6858000"/>
              <a:gd name="connsiteX551" fmla="*/ 1647661 w 7467600"/>
              <a:gd name="connsiteY551" fmla="*/ 1825945 h 6858000"/>
              <a:gd name="connsiteX552" fmla="*/ 1423821 w 7467600"/>
              <a:gd name="connsiteY552" fmla="*/ 1351958 h 6858000"/>
              <a:gd name="connsiteX553" fmla="*/ 1431890 w 7467600"/>
              <a:gd name="connsiteY553" fmla="*/ 1306475 h 6858000"/>
              <a:gd name="connsiteX554" fmla="*/ 1507597 w 7467600"/>
              <a:gd name="connsiteY554" fmla="*/ 1446132 h 6858000"/>
              <a:gd name="connsiteX555" fmla="*/ 1674586 w 7467600"/>
              <a:gd name="connsiteY555" fmla="*/ 1813832 h 6858000"/>
              <a:gd name="connsiteX556" fmla="*/ 1815950 w 7467600"/>
              <a:gd name="connsiteY556" fmla="*/ 2128564 h 6858000"/>
              <a:gd name="connsiteX557" fmla="*/ 1984242 w 7467600"/>
              <a:gd name="connsiteY557" fmla="*/ 2430829 h 6858000"/>
              <a:gd name="connsiteX558" fmla="*/ 2014023 w 7467600"/>
              <a:gd name="connsiteY558" fmla="*/ 2450995 h 6858000"/>
              <a:gd name="connsiteX559" fmla="*/ 1747337 w 7467600"/>
              <a:gd name="connsiteY559" fmla="*/ 1855264 h 6858000"/>
              <a:gd name="connsiteX560" fmla="*/ 1533749 w 7467600"/>
              <a:gd name="connsiteY560" fmla="*/ 1478656 h 6858000"/>
              <a:gd name="connsiteX561" fmla="*/ 1431890 w 7467600"/>
              <a:gd name="connsiteY561" fmla="*/ 1306475 h 6858000"/>
              <a:gd name="connsiteX562" fmla="*/ 5052692 w 7467600"/>
              <a:gd name="connsiteY562" fmla="*/ 1292994 h 6858000"/>
              <a:gd name="connsiteX563" fmla="*/ 5200661 w 7467600"/>
              <a:gd name="connsiteY563" fmla="*/ 1635186 h 6858000"/>
              <a:gd name="connsiteX564" fmla="*/ 5297138 w 7467600"/>
              <a:gd name="connsiteY564" fmla="*/ 1906351 h 6858000"/>
              <a:gd name="connsiteX565" fmla="*/ 5052692 w 7467600"/>
              <a:gd name="connsiteY565" fmla="*/ 1292994 h 6858000"/>
              <a:gd name="connsiteX566" fmla="*/ 5009948 w 7467600"/>
              <a:gd name="connsiteY566" fmla="*/ 1273619 h 6858000"/>
              <a:gd name="connsiteX567" fmla="*/ 5121777 w 7467600"/>
              <a:gd name="connsiteY567" fmla="*/ 1654213 h 6858000"/>
              <a:gd name="connsiteX568" fmla="*/ 5293545 w 7467600"/>
              <a:gd name="connsiteY568" fmla="*/ 2072247 h 6858000"/>
              <a:gd name="connsiteX569" fmla="*/ 5294042 w 7467600"/>
              <a:gd name="connsiteY569" fmla="*/ 2065019 h 6858000"/>
              <a:gd name="connsiteX570" fmla="*/ 5171936 w 7467600"/>
              <a:gd name="connsiteY570" fmla="*/ 1647613 h 6858000"/>
              <a:gd name="connsiteX571" fmla="*/ 5009948 w 7467600"/>
              <a:gd name="connsiteY571" fmla="*/ 1273619 h 6858000"/>
              <a:gd name="connsiteX572" fmla="*/ 655236 w 7467600"/>
              <a:gd name="connsiteY572" fmla="*/ 1268632 h 6858000"/>
              <a:gd name="connsiteX573" fmla="*/ 839521 w 7467600"/>
              <a:gd name="connsiteY573" fmla="*/ 1685315 h 6858000"/>
              <a:gd name="connsiteX574" fmla="*/ 1109416 w 7467600"/>
              <a:gd name="connsiteY574" fmla="*/ 2061663 h 6858000"/>
              <a:gd name="connsiteX575" fmla="*/ 1298300 w 7467600"/>
              <a:gd name="connsiteY575" fmla="*/ 2247742 h 6858000"/>
              <a:gd name="connsiteX576" fmla="*/ 1125871 w 7467600"/>
              <a:gd name="connsiteY576" fmla="*/ 1989513 h 6858000"/>
              <a:gd name="connsiteX577" fmla="*/ 981574 w 7467600"/>
              <a:gd name="connsiteY577" fmla="*/ 1783157 h 6858000"/>
              <a:gd name="connsiteX578" fmla="*/ 922198 w 7467600"/>
              <a:gd name="connsiteY578" fmla="*/ 1677437 h 6858000"/>
              <a:gd name="connsiteX579" fmla="*/ 869293 w 7467600"/>
              <a:gd name="connsiteY579" fmla="*/ 1583214 h 6858000"/>
              <a:gd name="connsiteX580" fmla="*/ 751431 w 7467600"/>
              <a:gd name="connsiteY580" fmla="*/ 1405731 h 6858000"/>
              <a:gd name="connsiteX581" fmla="*/ 655236 w 7467600"/>
              <a:gd name="connsiteY581" fmla="*/ 1268632 h 6858000"/>
              <a:gd name="connsiteX582" fmla="*/ 6516292 w 7467600"/>
              <a:gd name="connsiteY582" fmla="*/ 1263064 h 6858000"/>
              <a:gd name="connsiteX583" fmla="*/ 5736320 w 7467600"/>
              <a:gd name="connsiteY583" fmla="*/ 1501803 h 6858000"/>
              <a:gd name="connsiteX584" fmla="*/ 6516292 w 7467600"/>
              <a:gd name="connsiteY584" fmla="*/ 1263064 h 6858000"/>
              <a:gd name="connsiteX585" fmla="*/ 291466 w 7467600"/>
              <a:gd name="connsiteY585" fmla="*/ 1250369 h 6858000"/>
              <a:gd name="connsiteX586" fmla="*/ 323180 w 7467600"/>
              <a:gd name="connsiteY586" fmla="*/ 1435283 h 6858000"/>
              <a:gd name="connsiteX587" fmla="*/ 349381 w 7467600"/>
              <a:gd name="connsiteY587" fmla="*/ 1875041 h 6858000"/>
              <a:gd name="connsiteX588" fmla="*/ 374363 w 7467600"/>
              <a:gd name="connsiteY588" fmla="*/ 1506494 h 6858000"/>
              <a:gd name="connsiteX589" fmla="*/ 302168 w 7467600"/>
              <a:gd name="connsiteY589" fmla="*/ 1274495 h 6858000"/>
              <a:gd name="connsiteX590" fmla="*/ 291466 w 7467600"/>
              <a:gd name="connsiteY590" fmla="*/ 1250369 h 6858000"/>
              <a:gd name="connsiteX591" fmla="*/ 678222 w 7467600"/>
              <a:gd name="connsiteY591" fmla="*/ 1248670 h 6858000"/>
              <a:gd name="connsiteX592" fmla="*/ 775536 w 7467600"/>
              <a:gd name="connsiteY592" fmla="*/ 1388015 h 6858000"/>
              <a:gd name="connsiteX593" fmla="*/ 894529 w 7467600"/>
              <a:gd name="connsiteY593" fmla="*/ 1567739 h 6858000"/>
              <a:gd name="connsiteX594" fmla="*/ 948000 w 7467600"/>
              <a:gd name="connsiteY594" fmla="*/ 1663088 h 6858000"/>
              <a:gd name="connsiteX595" fmla="*/ 1006812 w 7467600"/>
              <a:gd name="connsiteY595" fmla="*/ 1767683 h 6858000"/>
              <a:gd name="connsiteX596" fmla="*/ 1149133 w 7467600"/>
              <a:gd name="connsiteY596" fmla="*/ 1971513 h 6858000"/>
              <a:gd name="connsiteX597" fmla="*/ 1333952 w 7467600"/>
              <a:gd name="connsiteY597" fmla="*/ 2251620 h 6858000"/>
              <a:gd name="connsiteX598" fmla="*/ 1337329 w 7467600"/>
              <a:gd name="connsiteY598" fmla="*/ 2258350 h 6858000"/>
              <a:gd name="connsiteX599" fmla="*/ 1014726 w 7467600"/>
              <a:gd name="connsiteY599" fmla="*/ 1615556 h 6858000"/>
              <a:gd name="connsiteX600" fmla="*/ 678222 w 7467600"/>
              <a:gd name="connsiteY600" fmla="*/ 1248670 h 6858000"/>
              <a:gd name="connsiteX601" fmla="*/ 6691602 w 7467600"/>
              <a:gd name="connsiteY601" fmla="*/ 1140573 h 6858000"/>
              <a:gd name="connsiteX602" fmla="*/ 6571100 w 7467600"/>
              <a:gd name="connsiteY602" fmla="*/ 1183662 h 6858000"/>
              <a:gd name="connsiteX603" fmla="*/ 6241687 w 7467600"/>
              <a:gd name="connsiteY603" fmla="*/ 1257600 h 6858000"/>
              <a:gd name="connsiteX604" fmla="*/ 5693009 w 7467600"/>
              <a:gd name="connsiteY604" fmla="*/ 1478256 h 6858000"/>
              <a:gd name="connsiteX605" fmla="*/ 6548420 w 7467600"/>
              <a:gd name="connsiteY605" fmla="*/ 1214599 h 6858000"/>
              <a:gd name="connsiteX606" fmla="*/ 6605473 w 7467600"/>
              <a:gd name="connsiteY606" fmla="*/ 1184686 h 6858000"/>
              <a:gd name="connsiteX607" fmla="*/ 6691602 w 7467600"/>
              <a:gd name="connsiteY607" fmla="*/ 1140573 h 6858000"/>
              <a:gd name="connsiteX608" fmla="*/ 4002475 w 7467600"/>
              <a:gd name="connsiteY608" fmla="*/ 1037802 h 6858000"/>
              <a:gd name="connsiteX609" fmla="*/ 4000324 w 7467600"/>
              <a:gd name="connsiteY609" fmla="*/ 1039362 h 6858000"/>
              <a:gd name="connsiteX610" fmla="*/ 4002862 w 7467600"/>
              <a:gd name="connsiteY610" fmla="*/ 1042866 h 6858000"/>
              <a:gd name="connsiteX611" fmla="*/ 4002475 w 7467600"/>
              <a:gd name="connsiteY611" fmla="*/ 1037802 h 6858000"/>
              <a:gd name="connsiteX612" fmla="*/ 506322 w 7467600"/>
              <a:gd name="connsiteY612" fmla="*/ 1020997 h 6858000"/>
              <a:gd name="connsiteX613" fmla="*/ 533068 w 7467600"/>
              <a:gd name="connsiteY613" fmla="*/ 1029409 h 6858000"/>
              <a:gd name="connsiteX614" fmla="*/ 1232525 w 7467600"/>
              <a:gd name="connsiteY614" fmla="*/ 1804675 h 6858000"/>
              <a:gd name="connsiteX615" fmla="*/ 1388858 w 7467600"/>
              <a:gd name="connsiteY615" fmla="*/ 2368011 h 6858000"/>
              <a:gd name="connsiteX616" fmla="*/ 1384098 w 7467600"/>
              <a:gd name="connsiteY616" fmla="*/ 2378125 h 6858000"/>
              <a:gd name="connsiteX617" fmla="*/ 1425393 w 7467600"/>
              <a:gd name="connsiteY617" fmla="*/ 2589124 h 6858000"/>
              <a:gd name="connsiteX618" fmla="*/ 1424001 w 7467600"/>
              <a:gd name="connsiteY618" fmla="*/ 2597541 h 6858000"/>
              <a:gd name="connsiteX619" fmla="*/ 2152729 w 7467600"/>
              <a:gd name="connsiteY619" fmla="*/ 2864487 h 6858000"/>
              <a:gd name="connsiteX620" fmla="*/ 2020609 w 7467600"/>
              <a:gd name="connsiteY620" fmla="*/ 2539671 h 6858000"/>
              <a:gd name="connsiteX621" fmla="*/ 2018920 w 7467600"/>
              <a:gd name="connsiteY621" fmla="*/ 2536309 h 6858000"/>
              <a:gd name="connsiteX622" fmla="*/ 1342441 w 7467600"/>
              <a:gd name="connsiteY622" fmla="*/ 1173017 h 6858000"/>
              <a:gd name="connsiteX623" fmla="*/ 1367925 w 7467600"/>
              <a:gd name="connsiteY623" fmla="*/ 1135648 h 6858000"/>
              <a:gd name="connsiteX624" fmla="*/ 1771401 w 7467600"/>
              <a:gd name="connsiteY624" fmla="*/ 1806673 h 6858000"/>
              <a:gd name="connsiteX625" fmla="*/ 1972385 w 7467600"/>
              <a:gd name="connsiteY625" fmla="*/ 2198735 h 6858000"/>
              <a:gd name="connsiteX626" fmla="*/ 2040892 w 7467600"/>
              <a:gd name="connsiteY626" fmla="*/ 2405205 h 6858000"/>
              <a:gd name="connsiteX627" fmla="*/ 2131689 w 7467600"/>
              <a:gd name="connsiteY627" fmla="*/ 1936926 h 6858000"/>
              <a:gd name="connsiteX628" fmla="*/ 2454820 w 7467600"/>
              <a:gd name="connsiteY628" fmla="*/ 1248808 h 6858000"/>
              <a:gd name="connsiteX629" fmla="*/ 2492512 w 7467600"/>
              <a:gd name="connsiteY629" fmla="*/ 1302920 h 6858000"/>
              <a:gd name="connsiteX630" fmla="*/ 2081216 w 7467600"/>
              <a:gd name="connsiteY630" fmla="*/ 2527513 h 6858000"/>
              <a:gd name="connsiteX631" fmla="*/ 2081211 w 7467600"/>
              <a:gd name="connsiteY631" fmla="*/ 2528916 h 6858000"/>
              <a:gd name="connsiteX632" fmla="*/ 2199067 w 7467600"/>
              <a:gd name="connsiteY632" fmla="*/ 2884061 h 6858000"/>
              <a:gd name="connsiteX633" fmla="*/ 3192586 w 7467600"/>
              <a:gd name="connsiteY633" fmla="*/ 3411496 h 6858000"/>
              <a:gd name="connsiteX634" fmla="*/ 3182620 w 7467600"/>
              <a:gd name="connsiteY634" fmla="*/ 3483279 h 6858000"/>
              <a:gd name="connsiteX635" fmla="*/ 2435119 w 7467600"/>
              <a:gd name="connsiteY635" fmla="*/ 3080173 h 6858000"/>
              <a:gd name="connsiteX636" fmla="*/ 2410152 w 7467600"/>
              <a:gd name="connsiteY636" fmla="*/ 3063751 h 6858000"/>
              <a:gd name="connsiteX637" fmla="*/ 2408099 w 7467600"/>
              <a:gd name="connsiteY637" fmla="*/ 3064403 h 6858000"/>
              <a:gd name="connsiteX638" fmla="*/ 2407218 w 7467600"/>
              <a:gd name="connsiteY638" fmla="*/ 3070324 h 6858000"/>
              <a:gd name="connsiteX639" fmla="*/ 2380138 w 7467600"/>
              <a:gd name="connsiteY639" fmla="*/ 3099341 h 6858000"/>
              <a:gd name="connsiteX640" fmla="*/ 1765923 w 7467600"/>
              <a:gd name="connsiteY640" fmla="*/ 3581043 h 6858000"/>
              <a:gd name="connsiteX641" fmla="*/ 1702258 w 7467600"/>
              <a:gd name="connsiteY641" fmla="*/ 3612286 h 6858000"/>
              <a:gd name="connsiteX642" fmla="*/ 1538370 w 7467600"/>
              <a:gd name="connsiteY642" fmla="*/ 3811804 h 6858000"/>
              <a:gd name="connsiteX643" fmla="*/ 542867 w 7467600"/>
              <a:gd name="connsiteY643" fmla="*/ 4944092 h 6858000"/>
              <a:gd name="connsiteX644" fmla="*/ 515800 w 7467600"/>
              <a:gd name="connsiteY644" fmla="*/ 4862180 h 6858000"/>
              <a:gd name="connsiteX645" fmla="*/ 909145 w 7467600"/>
              <a:gd name="connsiteY645" fmla="*/ 4199225 h 6858000"/>
              <a:gd name="connsiteX646" fmla="*/ 1214067 w 7467600"/>
              <a:gd name="connsiteY646" fmla="*/ 3908561 h 6858000"/>
              <a:gd name="connsiteX647" fmla="*/ 640967 w 7467600"/>
              <a:gd name="connsiteY647" fmla="*/ 4105601 h 6858000"/>
              <a:gd name="connsiteX648" fmla="*/ 112563 w 7467600"/>
              <a:gd name="connsiteY648" fmla="*/ 4396952 h 6858000"/>
              <a:gd name="connsiteX649" fmla="*/ 0 w 7467600"/>
              <a:gd name="connsiteY649" fmla="*/ 4466006 h 6858000"/>
              <a:gd name="connsiteX650" fmla="*/ 0 w 7467600"/>
              <a:gd name="connsiteY650" fmla="*/ 4233763 h 6858000"/>
              <a:gd name="connsiteX651" fmla="*/ 36881 w 7467600"/>
              <a:gd name="connsiteY651" fmla="*/ 4200118 h 6858000"/>
              <a:gd name="connsiteX652" fmla="*/ 910534 w 7467600"/>
              <a:gd name="connsiteY652" fmla="*/ 3629753 h 6858000"/>
              <a:gd name="connsiteX653" fmla="*/ 1578717 w 7467600"/>
              <a:gd name="connsiteY653" fmla="*/ 3575982 h 6858000"/>
              <a:gd name="connsiteX654" fmla="*/ 2338780 w 7467600"/>
              <a:gd name="connsiteY654" fmla="*/ 3033725 h 6858000"/>
              <a:gd name="connsiteX655" fmla="*/ 1807991 w 7467600"/>
              <a:gd name="connsiteY655" fmla="*/ 2807184 h 6858000"/>
              <a:gd name="connsiteX656" fmla="*/ 1416358 w 7467600"/>
              <a:gd name="connsiteY656" fmla="*/ 3112571 h 6858000"/>
              <a:gd name="connsiteX657" fmla="*/ 939066 w 7467600"/>
              <a:gd name="connsiteY657" fmla="*/ 3378798 h 6858000"/>
              <a:gd name="connsiteX658" fmla="*/ 115099 w 7467600"/>
              <a:gd name="connsiteY658" fmla="*/ 3607650 h 6858000"/>
              <a:gd name="connsiteX659" fmla="*/ 97284 w 7467600"/>
              <a:gd name="connsiteY659" fmla="*/ 3520393 h 6858000"/>
              <a:gd name="connsiteX660" fmla="*/ 922050 w 7467600"/>
              <a:gd name="connsiteY660" fmla="*/ 3074867 h 6858000"/>
              <a:gd name="connsiteX661" fmla="*/ 1405265 w 7467600"/>
              <a:gd name="connsiteY661" fmla="*/ 3016319 h 6858000"/>
              <a:gd name="connsiteX662" fmla="*/ 1407512 w 7467600"/>
              <a:gd name="connsiteY662" fmla="*/ 3018001 h 6858000"/>
              <a:gd name="connsiteX663" fmla="*/ 1726266 w 7467600"/>
              <a:gd name="connsiteY663" fmla="*/ 2777274 h 6858000"/>
              <a:gd name="connsiteX664" fmla="*/ 625390 w 7467600"/>
              <a:gd name="connsiteY664" fmla="*/ 2514541 h 6858000"/>
              <a:gd name="connsiteX665" fmla="*/ 619799 w 7467600"/>
              <a:gd name="connsiteY665" fmla="*/ 2527180 h 6858000"/>
              <a:gd name="connsiteX666" fmla="*/ 310030 w 7467600"/>
              <a:gd name="connsiteY666" fmla="*/ 2771818 h 6858000"/>
              <a:gd name="connsiteX667" fmla="*/ 173877 w 7467600"/>
              <a:gd name="connsiteY667" fmla="*/ 2937056 h 6858000"/>
              <a:gd name="connsiteX668" fmla="*/ 77889 w 7467600"/>
              <a:gd name="connsiteY668" fmla="*/ 3138440 h 6858000"/>
              <a:gd name="connsiteX669" fmla="*/ 0 w 7467600"/>
              <a:gd name="connsiteY669" fmla="*/ 3271395 h 6858000"/>
              <a:gd name="connsiteX670" fmla="*/ 0 w 7467600"/>
              <a:gd name="connsiteY670" fmla="*/ 3153002 h 6858000"/>
              <a:gd name="connsiteX671" fmla="*/ 2386 w 7467600"/>
              <a:gd name="connsiteY671" fmla="*/ 3149203 h 6858000"/>
              <a:gd name="connsiteX672" fmla="*/ 89753 w 7467600"/>
              <a:gd name="connsiteY672" fmla="*/ 2987702 h 6858000"/>
              <a:gd name="connsiteX673" fmla="*/ 76869 w 7467600"/>
              <a:gd name="connsiteY673" fmla="*/ 3005404 h 6858000"/>
              <a:gd name="connsiteX674" fmla="*/ 32049 w 7467600"/>
              <a:gd name="connsiteY674" fmla="*/ 3065814 h 6858000"/>
              <a:gd name="connsiteX675" fmla="*/ 0 w 7467600"/>
              <a:gd name="connsiteY675" fmla="*/ 3108744 h 6858000"/>
              <a:gd name="connsiteX676" fmla="*/ 0 w 7467600"/>
              <a:gd name="connsiteY676" fmla="*/ 3058059 h 6858000"/>
              <a:gd name="connsiteX677" fmla="*/ 7610 w 7467600"/>
              <a:gd name="connsiteY677" fmla="*/ 3047889 h 6858000"/>
              <a:gd name="connsiteX678" fmla="*/ 52419 w 7467600"/>
              <a:gd name="connsiteY678" fmla="*/ 2987479 h 6858000"/>
              <a:gd name="connsiteX679" fmla="*/ 59142 w 7467600"/>
              <a:gd name="connsiteY679" fmla="*/ 2978488 h 6858000"/>
              <a:gd name="connsiteX680" fmla="*/ 0 w 7467600"/>
              <a:gd name="connsiteY680" fmla="*/ 3015334 h 6858000"/>
              <a:gd name="connsiteX681" fmla="*/ 0 w 7467600"/>
              <a:gd name="connsiteY681" fmla="*/ 2914286 h 6858000"/>
              <a:gd name="connsiteX682" fmla="*/ 36383 w 7467600"/>
              <a:gd name="connsiteY682" fmla="*/ 2901128 h 6858000"/>
              <a:gd name="connsiteX683" fmla="*/ 156329 w 7467600"/>
              <a:gd name="connsiteY683" fmla="*/ 2840533 h 6858000"/>
              <a:gd name="connsiteX684" fmla="*/ 358355 w 7467600"/>
              <a:gd name="connsiteY684" fmla="*/ 2620471 h 6858000"/>
              <a:gd name="connsiteX685" fmla="*/ 510577 w 7467600"/>
              <a:gd name="connsiteY685" fmla="*/ 2501244 h 6858000"/>
              <a:gd name="connsiteX686" fmla="*/ 211967 w 7467600"/>
              <a:gd name="connsiteY686" fmla="*/ 2479171 h 6858000"/>
              <a:gd name="connsiteX687" fmla="*/ 0 w 7467600"/>
              <a:gd name="connsiteY687" fmla="*/ 2476398 h 6858000"/>
              <a:gd name="connsiteX688" fmla="*/ 0 w 7467600"/>
              <a:gd name="connsiteY688" fmla="*/ 2389189 h 6858000"/>
              <a:gd name="connsiteX689" fmla="*/ 103062 w 7467600"/>
              <a:gd name="connsiteY689" fmla="*/ 2389518 h 6858000"/>
              <a:gd name="connsiteX690" fmla="*/ 510734 w 7467600"/>
              <a:gd name="connsiteY690" fmla="*/ 2416201 h 6858000"/>
              <a:gd name="connsiteX691" fmla="*/ 279257 w 7467600"/>
              <a:gd name="connsiteY691" fmla="*/ 2092102 h 6858000"/>
              <a:gd name="connsiteX692" fmla="*/ 65265 w 7467600"/>
              <a:gd name="connsiteY692" fmla="*/ 2006049 h 6858000"/>
              <a:gd name="connsiteX693" fmla="*/ 0 w 7467600"/>
              <a:gd name="connsiteY693" fmla="*/ 1982532 h 6858000"/>
              <a:gd name="connsiteX694" fmla="*/ 0 w 7467600"/>
              <a:gd name="connsiteY694" fmla="*/ 1912789 h 6858000"/>
              <a:gd name="connsiteX695" fmla="*/ 97460 w 7467600"/>
              <a:gd name="connsiteY695" fmla="*/ 1953725 h 6858000"/>
              <a:gd name="connsiteX696" fmla="*/ 221272 w 7467600"/>
              <a:gd name="connsiteY696" fmla="*/ 1980766 h 6858000"/>
              <a:gd name="connsiteX697" fmla="*/ 116765 w 7467600"/>
              <a:gd name="connsiteY697" fmla="*/ 1911033 h 6858000"/>
              <a:gd name="connsiteX698" fmla="*/ 16405 w 7467600"/>
              <a:gd name="connsiteY698" fmla="*/ 1803412 h 6858000"/>
              <a:gd name="connsiteX699" fmla="*/ 0 w 7467600"/>
              <a:gd name="connsiteY699" fmla="*/ 1784777 h 6858000"/>
              <a:gd name="connsiteX700" fmla="*/ 0 w 7467600"/>
              <a:gd name="connsiteY700" fmla="*/ 1740082 h 6858000"/>
              <a:gd name="connsiteX701" fmla="*/ 39394 w 7467600"/>
              <a:gd name="connsiteY701" fmla="*/ 1784856 h 6858000"/>
              <a:gd name="connsiteX702" fmla="*/ 135813 w 7467600"/>
              <a:gd name="connsiteY702" fmla="*/ 1888838 h 6858000"/>
              <a:gd name="connsiteX703" fmla="*/ 242575 w 7467600"/>
              <a:gd name="connsiteY703" fmla="*/ 1958841 h 6858000"/>
              <a:gd name="connsiteX704" fmla="*/ 82197 w 7467600"/>
              <a:gd name="connsiteY704" fmla="*/ 1754826 h 6858000"/>
              <a:gd name="connsiteX705" fmla="*/ 0 w 7467600"/>
              <a:gd name="connsiteY705" fmla="*/ 1679650 h 6858000"/>
              <a:gd name="connsiteX706" fmla="*/ 0 w 7467600"/>
              <a:gd name="connsiteY706" fmla="*/ 1602463 h 6858000"/>
              <a:gd name="connsiteX707" fmla="*/ 84689 w 7467600"/>
              <a:gd name="connsiteY707" fmla="*/ 1677442 h 6858000"/>
              <a:gd name="connsiteX708" fmla="*/ 298437 w 7467600"/>
              <a:gd name="connsiteY708" fmla="*/ 1968019 h 6858000"/>
              <a:gd name="connsiteX709" fmla="*/ 227269 w 7467600"/>
              <a:gd name="connsiteY709" fmla="*/ 1114064 h 6858000"/>
              <a:gd name="connsiteX710" fmla="*/ 248003 w 7467600"/>
              <a:gd name="connsiteY710" fmla="*/ 1089613 h 6858000"/>
              <a:gd name="connsiteX711" fmla="*/ 427020 w 7467600"/>
              <a:gd name="connsiteY711" fmla="*/ 1619803 h 6858000"/>
              <a:gd name="connsiteX712" fmla="*/ 340345 w 7467600"/>
              <a:gd name="connsiteY712" fmla="*/ 2027739 h 6858000"/>
              <a:gd name="connsiteX713" fmla="*/ 360865 w 7467600"/>
              <a:gd name="connsiteY713" fmla="*/ 2044827 h 6858000"/>
              <a:gd name="connsiteX714" fmla="*/ 560414 w 7467600"/>
              <a:gd name="connsiteY714" fmla="*/ 2421457 h 6858000"/>
              <a:gd name="connsiteX715" fmla="*/ 1359703 w 7467600"/>
              <a:gd name="connsiteY715" fmla="*/ 2578554 h 6858000"/>
              <a:gd name="connsiteX716" fmla="*/ 1359422 w 7467600"/>
              <a:gd name="connsiteY716" fmla="*/ 2577994 h 6858000"/>
              <a:gd name="connsiteX717" fmla="*/ 828701 w 7467600"/>
              <a:gd name="connsiteY717" fmla="*/ 1839520 h 6858000"/>
              <a:gd name="connsiteX718" fmla="*/ 494427 w 7467600"/>
              <a:gd name="connsiteY718" fmla="*/ 1092333 h 6858000"/>
              <a:gd name="connsiteX719" fmla="*/ 506322 w 7467600"/>
              <a:gd name="connsiteY719" fmla="*/ 1020997 h 6858000"/>
              <a:gd name="connsiteX720" fmla="*/ 4570198 w 7467600"/>
              <a:gd name="connsiteY720" fmla="*/ 978081 h 6858000"/>
              <a:gd name="connsiteX721" fmla="*/ 4523691 w 7467600"/>
              <a:gd name="connsiteY721" fmla="*/ 1127776 h 6858000"/>
              <a:gd name="connsiteX722" fmla="*/ 4509875 w 7467600"/>
              <a:gd name="connsiteY722" fmla="*/ 1167552 h 6858000"/>
              <a:gd name="connsiteX723" fmla="*/ 4478168 w 7467600"/>
              <a:gd name="connsiteY723" fmla="*/ 1260735 h 6858000"/>
              <a:gd name="connsiteX724" fmla="*/ 4409309 w 7467600"/>
              <a:gd name="connsiteY724" fmla="*/ 1666996 h 6858000"/>
              <a:gd name="connsiteX725" fmla="*/ 4370031 w 7467600"/>
              <a:gd name="connsiteY725" fmla="*/ 1955666 h 6858000"/>
              <a:gd name="connsiteX726" fmla="*/ 4570198 w 7467600"/>
              <a:gd name="connsiteY726" fmla="*/ 978081 h 6858000"/>
              <a:gd name="connsiteX727" fmla="*/ 4557898 w 7467600"/>
              <a:gd name="connsiteY727" fmla="*/ 900011 h 6858000"/>
              <a:gd name="connsiteX728" fmla="*/ 4344840 w 7467600"/>
              <a:gd name="connsiteY728" fmla="*/ 1922038 h 6858000"/>
              <a:gd name="connsiteX729" fmla="*/ 4378710 w 7467600"/>
              <a:gd name="connsiteY729" fmla="*/ 1665516 h 6858000"/>
              <a:gd name="connsiteX730" fmla="*/ 4448798 w 7467600"/>
              <a:gd name="connsiteY730" fmla="*/ 1253024 h 6858000"/>
              <a:gd name="connsiteX731" fmla="*/ 4480315 w 7467600"/>
              <a:gd name="connsiteY731" fmla="*/ 1158454 h 6858000"/>
              <a:gd name="connsiteX732" fmla="*/ 4494133 w 7467600"/>
              <a:gd name="connsiteY732" fmla="*/ 1118676 h 6858000"/>
              <a:gd name="connsiteX733" fmla="*/ 4557898 w 7467600"/>
              <a:gd name="connsiteY733" fmla="*/ 900011 h 6858000"/>
              <a:gd name="connsiteX734" fmla="*/ 5870151 w 7467600"/>
              <a:gd name="connsiteY734" fmla="*/ 898890 h 6858000"/>
              <a:gd name="connsiteX735" fmla="*/ 5861335 w 7467600"/>
              <a:gd name="connsiteY735" fmla="*/ 899177 h 6858000"/>
              <a:gd name="connsiteX736" fmla="*/ 5843702 w 7467600"/>
              <a:gd name="connsiteY736" fmla="*/ 899748 h 6858000"/>
              <a:gd name="connsiteX737" fmla="*/ 5651107 w 7467600"/>
              <a:gd name="connsiteY737" fmla="*/ 920306 h 6858000"/>
              <a:gd name="connsiteX738" fmla="*/ 5459407 w 7467600"/>
              <a:gd name="connsiteY738" fmla="*/ 940975 h 6858000"/>
              <a:gd name="connsiteX739" fmla="*/ 5374846 w 7467600"/>
              <a:gd name="connsiteY739" fmla="*/ 941988 h 6858000"/>
              <a:gd name="connsiteX740" fmla="*/ 5256105 w 7467600"/>
              <a:gd name="connsiteY740" fmla="*/ 945632 h 6858000"/>
              <a:gd name="connsiteX741" fmla="*/ 5107071 w 7467600"/>
              <a:gd name="connsiteY741" fmla="*/ 969720 h 6858000"/>
              <a:gd name="connsiteX742" fmla="*/ 4998681 w 7467600"/>
              <a:gd name="connsiteY742" fmla="*/ 988771 h 6858000"/>
              <a:gd name="connsiteX743" fmla="*/ 5870151 w 7467600"/>
              <a:gd name="connsiteY743" fmla="*/ 898890 h 6858000"/>
              <a:gd name="connsiteX744" fmla="*/ 5504425 w 7467600"/>
              <a:gd name="connsiteY744" fmla="*/ 848067 h 6858000"/>
              <a:gd name="connsiteX745" fmla="*/ 4968849 w 7467600"/>
              <a:gd name="connsiteY745" fmla="*/ 962318 h 6858000"/>
              <a:gd name="connsiteX746" fmla="*/ 5104039 w 7467600"/>
              <a:gd name="connsiteY746" fmla="*/ 940634 h 6858000"/>
              <a:gd name="connsiteX747" fmla="*/ 5256311 w 7467600"/>
              <a:gd name="connsiteY747" fmla="*/ 916490 h 6858000"/>
              <a:gd name="connsiteX748" fmla="*/ 5377381 w 7467600"/>
              <a:gd name="connsiteY748" fmla="*/ 912671 h 6858000"/>
              <a:gd name="connsiteX749" fmla="*/ 5460148 w 7467600"/>
              <a:gd name="connsiteY749" fmla="*/ 911442 h 6858000"/>
              <a:gd name="connsiteX750" fmla="*/ 5648971 w 7467600"/>
              <a:gd name="connsiteY750" fmla="*/ 891331 h 6858000"/>
              <a:gd name="connsiteX751" fmla="*/ 5844807 w 7467600"/>
              <a:gd name="connsiteY751" fmla="*/ 870718 h 6858000"/>
              <a:gd name="connsiteX752" fmla="*/ 5862975 w 7467600"/>
              <a:gd name="connsiteY752" fmla="*/ 869756 h 6858000"/>
              <a:gd name="connsiteX753" fmla="*/ 5920887 w 7467600"/>
              <a:gd name="connsiteY753" fmla="*/ 865929 h 6858000"/>
              <a:gd name="connsiteX754" fmla="*/ 5504425 w 7467600"/>
              <a:gd name="connsiteY754" fmla="*/ 848067 h 6858000"/>
              <a:gd name="connsiteX755" fmla="*/ 3607114 w 7467600"/>
              <a:gd name="connsiteY755" fmla="*/ 467441 h 6858000"/>
              <a:gd name="connsiteX756" fmla="*/ 3296242 w 7467600"/>
              <a:gd name="connsiteY756" fmla="*/ 807991 h 6858000"/>
              <a:gd name="connsiteX757" fmla="*/ 3174674 w 7467600"/>
              <a:gd name="connsiteY757" fmla="*/ 919759 h 6858000"/>
              <a:gd name="connsiteX758" fmla="*/ 3042978 w 7467600"/>
              <a:gd name="connsiteY758" fmla="*/ 1054894 h 6858000"/>
              <a:gd name="connsiteX759" fmla="*/ 2968914 w 7467600"/>
              <a:gd name="connsiteY759" fmla="*/ 1133756 h 6858000"/>
              <a:gd name="connsiteX760" fmla="*/ 3103823 w 7467600"/>
              <a:gd name="connsiteY760" fmla="*/ 1026814 h 6858000"/>
              <a:gd name="connsiteX761" fmla="*/ 3607114 w 7467600"/>
              <a:gd name="connsiteY761" fmla="*/ 467441 h 6858000"/>
              <a:gd name="connsiteX762" fmla="*/ 3744487 w 7467600"/>
              <a:gd name="connsiteY762" fmla="*/ 383136 h 6858000"/>
              <a:gd name="connsiteX763" fmla="*/ 3970213 w 7467600"/>
              <a:gd name="connsiteY763" fmla="*/ 995559 h 6858000"/>
              <a:gd name="connsiteX764" fmla="*/ 3744487 w 7467600"/>
              <a:gd name="connsiteY764" fmla="*/ 383136 h 6858000"/>
              <a:gd name="connsiteX765" fmla="*/ 3624562 w 7467600"/>
              <a:gd name="connsiteY765" fmla="*/ 367041 h 6858000"/>
              <a:gd name="connsiteX766" fmla="*/ 3489712 w 7467600"/>
              <a:gd name="connsiteY766" fmla="*/ 485386 h 6858000"/>
              <a:gd name="connsiteX767" fmla="*/ 3182994 w 7467600"/>
              <a:gd name="connsiteY767" fmla="*/ 828265 h 6858000"/>
              <a:gd name="connsiteX768" fmla="*/ 2892114 w 7467600"/>
              <a:gd name="connsiteY768" fmla="*/ 1172635 h 6858000"/>
              <a:gd name="connsiteX769" fmla="*/ 3021459 w 7467600"/>
              <a:gd name="connsiteY769" fmla="*/ 1035385 h 6858000"/>
              <a:gd name="connsiteX770" fmla="*/ 3153873 w 7467600"/>
              <a:gd name="connsiteY770" fmla="*/ 898971 h 6858000"/>
              <a:gd name="connsiteX771" fmla="*/ 3276511 w 7467600"/>
              <a:gd name="connsiteY771" fmla="*/ 786423 h 6858000"/>
              <a:gd name="connsiteX772" fmla="*/ 3584154 w 7467600"/>
              <a:gd name="connsiteY772" fmla="*/ 448218 h 6858000"/>
              <a:gd name="connsiteX773" fmla="*/ 3624562 w 7467600"/>
              <a:gd name="connsiteY773" fmla="*/ 367041 h 6858000"/>
              <a:gd name="connsiteX774" fmla="*/ 3766672 w 7467600"/>
              <a:gd name="connsiteY774" fmla="*/ 359429 h 6858000"/>
              <a:gd name="connsiteX775" fmla="*/ 3996338 w 7467600"/>
              <a:gd name="connsiteY775" fmla="*/ 968237 h 6858000"/>
              <a:gd name="connsiteX776" fmla="*/ 3766672 w 7467600"/>
              <a:gd name="connsiteY776" fmla="*/ 359429 h 6858000"/>
              <a:gd name="connsiteX777" fmla="*/ 5805386 w 7467600"/>
              <a:gd name="connsiteY777" fmla="*/ 239240 h 6858000"/>
              <a:gd name="connsiteX778" fmla="*/ 5736947 w 7467600"/>
              <a:gd name="connsiteY778" fmla="*/ 261367 h 6858000"/>
              <a:gd name="connsiteX779" fmla="*/ 5427012 w 7467600"/>
              <a:gd name="connsiteY779" fmla="*/ 311272 h 6858000"/>
              <a:gd name="connsiteX780" fmla="*/ 5147818 w 7467600"/>
              <a:gd name="connsiteY780" fmla="*/ 322112 h 6858000"/>
              <a:gd name="connsiteX781" fmla="*/ 5060854 w 7467600"/>
              <a:gd name="connsiteY781" fmla="*/ 311882 h 6858000"/>
              <a:gd name="connsiteX782" fmla="*/ 4945989 w 7467600"/>
              <a:gd name="connsiteY782" fmla="*/ 300516 h 6858000"/>
              <a:gd name="connsiteX783" fmla="*/ 5410479 w 7467600"/>
              <a:gd name="connsiteY783" fmla="*/ 348434 h 6858000"/>
              <a:gd name="connsiteX784" fmla="*/ 5805386 w 7467600"/>
              <a:gd name="connsiteY784" fmla="*/ 239240 h 6858000"/>
              <a:gd name="connsiteX785" fmla="*/ 5905192 w 7467600"/>
              <a:gd name="connsiteY785" fmla="*/ 163079 h 6858000"/>
              <a:gd name="connsiteX786" fmla="*/ 5865655 w 7467600"/>
              <a:gd name="connsiteY786" fmla="*/ 171901 h 6858000"/>
              <a:gd name="connsiteX787" fmla="*/ 5259740 w 7467600"/>
              <a:gd name="connsiteY787" fmla="*/ 257013 h 6858000"/>
              <a:gd name="connsiteX788" fmla="*/ 5208466 w 7467600"/>
              <a:gd name="connsiteY788" fmla="*/ 257550 h 6858000"/>
              <a:gd name="connsiteX789" fmla="*/ 4980204 w 7467600"/>
              <a:gd name="connsiteY789" fmla="*/ 271903 h 6858000"/>
              <a:gd name="connsiteX790" fmla="*/ 5068068 w 7467600"/>
              <a:gd name="connsiteY790" fmla="*/ 282244 h 6858000"/>
              <a:gd name="connsiteX791" fmla="*/ 5153231 w 7467600"/>
              <a:gd name="connsiteY791" fmla="*/ 292240 h 6858000"/>
              <a:gd name="connsiteX792" fmla="*/ 5426491 w 7467600"/>
              <a:gd name="connsiteY792" fmla="*/ 281128 h 6858000"/>
              <a:gd name="connsiteX793" fmla="*/ 5731212 w 7467600"/>
              <a:gd name="connsiteY793" fmla="*/ 231951 h 6858000"/>
              <a:gd name="connsiteX794" fmla="*/ 5905192 w 7467600"/>
              <a:gd name="connsiteY794" fmla="*/ 163079 h 6858000"/>
              <a:gd name="connsiteX795" fmla="*/ 5944437 w 7467600"/>
              <a:gd name="connsiteY795" fmla="*/ 113829 h 6858000"/>
              <a:gd name="connsiteX796" fmla="*/ 5825032 w 7467600"/>
              <a:gd name="connsiteY796" fmla="*/ 146405 h 6858000"/>
              <a:gd name="connsiteX797" fmla="*/ 4955599 w 7467600"/>
              <a:gd name="connsiteY797" fmla="*/ 247008 h 6858000"/>
              <a:gd name="connsiteX798" fmla="*/ 5210104 w 7467600"/>
              <a:gd name="connsiteY798" fmla="*/ 228123 h 6858000"/>
              <a:gd name="connsiteX799" fmla="*/ 5261015 w 7467600"/>
              <a:gd name="connsiteY799" fmla="*/ 227087 h 6858000"/>
              <a:gd name="connsiteX800" fmla="*/ 5861181 w 7467600"/>
              <a:gd name="connsiteY800" fmla="*/ 143093 h 6858000"/>
              <a:gd name="connsiteX801" fmla="*/ 5961252 w 7467600"/>
              <a:gd name="connsiteY801" fmla="*/ 114820 h 6858000"/>
              <a:gd name="connsiteX802" fmla="*/ 5944437 w 7467600"/>
              <a:gd name="connsiteY802" fmla="*/ 113829 h 6858000"/>
              <a:gd name="connsiteX803" fmla="*/ 3882765 w 7467600"/>
              <a:gd name="connsiteY803" fmla="*/ 0 h 6858000"/>
              <a:gd name="connsiteX804" fmla="*/ 3995099 w 7467600"/>
              <a:gd name="connsiteY804" fmla="*/ 0 h 6858000"/>
              <a:gd name="connsiteX805" fmla="*/ 4163818 w 7467600"/>
              <a:gd name="connsiteY805" fmla="*/ 234104 h 6858000"/>
              <a:gd name="connsiteX806" fmla="*/ 4172099 w 7467600"/>
              <a:gd name="connsiteY806" fmla="*/ 234207 h 6858000"/>
              <a:gd name="connsiteX807" fmla="*/ 4784282 w 7467600"/>
              <a:gd name="connsiteY807" fmla="*/ 276561 h 6858000"/>
              <a:gd name="connsiteX808" fmla="*/ 4801687 w 7467600"/>
              <a:gd name="connsiteY808" fmla="*/ 267764 h 6858000"/>
              <a:gd name="connsiteX809" fmla="*/ 6082788 w 7467600"/>
              <a:gd name="connsiteY809" fmla="*/ 64119 h 6858000"/>
              <a:gd name="connsiteX810" fmla="*/ 6099442 w 7467600"/>
              <a:gd name="connsiteY810" fmla="*/ 82568 h 6858000"/>
              <a:gd name="connsiteX811" fmla="*/ 4804137 w 7467600"/>
              <a:gd name="connsiteY811" fmla="*/ 320931 h 6858000"/>
              <a:gd name="connsiteX812" fmla="*/ 4227047 w 7467600"/>
              <a:gd name="connsiteY812" fmla="*/ 313415 h 6858000"/>
              <a:gd name="connsiteX813" fmla="*/ 4346041 w 7467600"/>
              <a:gd name="connsiteY813" fmla="*/ 456086 h 6858000"/>
              <a:gd name="connsiteX814" fmla="*/ 4870967 w 7467600"/>
              <a:gd name="connsiteY814" fmla="*/ 963061 h 6858000"/>
              <a:gd name="connsiteX815" fmla="*/ 4889647 w 7467600"/>
              <a:gd name="connsiteY815" fmla="*/ 957147 h 6858000"/>
              <a:gd name="connsiteX816" fmla="*/ 5422504 w 7467600"/>
              <a:gd name="connsiteY816" fmla="*/ 805191 h 6858000"/>
              <a:gd name="connsiteX817" fmla="*/ 6087656 w 7467600"/>
              <a:gd name="connsiteY817" fmla="*/ 826703 h 6858000"/>
              <a:gd name="connsiteX818" fmla="*/ 6058717 w 7467600"/>
              <a:gd name="connsiteY818" fmla="*/ 865992 h 6858000"/>
              <a:gd name="connsiteX819" fmla="*/ 4974153 w 7467600"/>
              <a:gd name="connsiteY819" fmla="*/ 1045456 h 6858000"/>
              <a:gd name="connsiteX820" fmla="*/ 5627835 w 7467600"/>
              <a:gd name="connsiteY820" fmla="*/ 1472077 h 6858000"/>
              <a:gd name="connsiteX821" fmla="*/ 5629817 w 7467600"/>
              <a:gd name="connsiteY821" fmla="*/ 1471412 h 6858000"/>
              <a:gd name="connsiteX822" fmla="*/ 5634124 w 7467600"/>
              <a:gd name="connsiteY822" fmla="*/ 1470572 h 6858000"/>
              <a:gd name="connsiteX823" fmla="*/ 5755832 w 7467600"/>
              <a:gd name="connsiteY823" fmla="*/ 1383886 h 6858000"/>
              <a:gd name="connsiteX824" fmla="*/ 6014186 w 7467600"/>
              <a:gd name="connsiteY824" fmla="*/ 1279799 h 6858000"/>
              <a:gd name="connsiteX825" fmla="*/ 6901619 w 7467600"/>
              <a:gd name="connsiteY825" fmla="*/ 1047874 h 6858000"/>
              <a:gd name="connsiteX826" fmla="*/ 6931566 w 7467600"/>
              <a:gd name="connsiteY826" fmla="*/ 1062034 h 6858000"/>
              <a:gd name="connsiteX827" fmla="*/ 5790982 w 7467600"/>
              <a:gd name="connsiteY827" fmla="*/ 1561380 h 6858000"/>
              <a:gd name="connsiteX828" fmla="*/ 6188971 w 7467600"/>
              <a:gd name="connsiteY828" fmla="*/ 1755168 h 6858000"/>
              <a:gd name="connsiteX829" fmla="*/ 6202446 w 7467600"/>
              <a:gd name="connsiteY829" fmla="*/ 1752268 h 6858000"/>
              <a:gd name="connsiteX830" fmla="*/ 7179560 w 7467600"/>
              <a:gd name="connsiteY830" fmla="*/ 1467551 h 6858000"/>
              <a:gd name="connsiteX831" fmla="*/ 7158730 w 7467600"/>
              <a:gd name="connsiteY831" fmla="*/ 1507835 h 6858000"/>
              <a:gd name="connsiteX832" fmla="*/ 6326959 w 7467600"/>
              <a:gd name="connsiteY832" fmla="*/ 1817686 h 6858000"/>
              <a:gd name="connsiteX833" fmla="*/ 6537433 w 7467600"/>
              <a:gd name="connsiteY833" fmla="*/ 1907790 h 6858000"/>
              <a:gd name="connsiteX834" fmla="*/ 6550221 w 7467600"/>
              <a:gd name="connsiteY834" fmla="*/ 1910729 h 6858000"/>
              <a:gd name="connsiteX835" fmla="*/ 6964438 w 7467600"/>
              <a:gd name="connsiteY835" fmla="*/ 2209505 h 6858000"/>
              <a:gd name="connsiteX836" fmla="*/ 7367862 w 7467600"/>
              <a:gd name="connsiteY836" fmla="*/ 2806833 h 6858000"/>
              <a:gd name="connsiteX837" fmla="*/ 7364329 w 7467600"/>
              <a:gd name="connsiteY837" fmla="*/ 2826907 h 6858000"/>
              <a:gd name="connsiteX838" fmla="*/ 7290545 w 7467600"/>
              <a:gd name="connsiteY838" fmla="*/ 2850663 h 6858000"/>
              <a:gd name="connsiteX839" fmla="*/ 6472036 w 7467600"/>
              <a:gd name="connsiteY839" fmla="*/ 1959003 h 6858000"/>
              <a:gd name="connsiteX840" fmla="*/ 5792897 w 7467600"/>
              <a:gd name="connsiteY840" fmla="*/ 1647747 h 6858000"/>
              <a:gd name="connsiteX841" fmla="*/ 5842751 w 7467600"/>
              <a:gd name="connsiteY841" fmla="*/ 1816112 h 6858000"/>
              <a:gd name="connsiteX842" fmla="*/ 5847424 w 7467600"/>
              <a:gd name="connsiteY842" fmla="*/ 1815776 h 6858000"/>
              <a:gd name="connsiteX843" fmla="*/ 6399821 w 7467600"/>
              <a:gd name="connsiteY843" fmla="*/ 2344799 h 6858000"/>
              <a:gd name="connsiteX844" fmla="*/ 6323232 w 7467600"/>
              <a:gd name="connsiteY844" fmla="*/ 2389634 h 6858000"/>
              <a:gd name="connsiteX845" fmla="*/ 5942958 w 7467600"/>
              <a:gd name="connsiteY845" fmla="*/ 2077708 h 6858000"/>
              <a:gd name="connsiteX846" fmla="*/ 5921559 w 7467600"/>
              <a:gd name="connsiteY846" fmla="*/ 2378596 h 6858000"/>
              <a:gd name="connsiteX847" fmla="*/ 5817651 w 7467600"/>
              <a:gd name="connsiteY847" fmla="*/ 3023919 h 6858000"/>
              <a:gd name="connsiteX848" fmla="*/ 5729634 w 7467600"/>
              <a:gd name="connsiteY848" fmla="*/ 3051849 h 6858000"/>
              <a:gd name="connsiteX849" fmla="*/ 5611018 w 7467600"/>
              <a:gd name="connsiteY849" fmla="*/ 2316769 h 6858000"/>
              <a:gd name="connsiteX850" fmla="*/ 5687608 w 7467600"/>
              <a:gd name="connsiteY850" fmla="*/ 2039972 h 6858000"/>
              <a:gd name="connsiteX851" fmla="*/ 5657554 w 7467600"/>
              <a:gd name="connsiteY851" fmla="*/ 1576445 h 6858000"/>
              <a:gd name="connsiteX852" fmla="*/ 5150475 w 7467600"/>
              <a:gd name="connsiteY852" fmla="*/ 1274012 h 6858000"/>
              <a:gd name="connsiteX853" fmla="*/ 5349142 w 7467600"/>
              <a:gd name="connsiteY853" fmla="*/ 2204405 h 6858000"/>
              <a:gd name="connsiteX854" fmla="*/ 5262214 w 7467600"/>
              <a:gd name="connsiteY854" fmla="*/ 2233836 h 6858000"/>
              <a:gd name="connsiteX855" fmla="*/ 4981539 w 7467600"/>
              <a:gd name="connsiteY855" fmla="*/ 1542201 h 6858000"/>
              <a:gd name="connsiteX856" fmla="*/ 4958461 w 7467600"/>
              <a:gd name="connsiteY856" fmla="*/ 1136957 h 6858000"/>
              <a:gd name="connsiteX857" fmla="*/ 4655015 w 7467600"/>
              <a:gd name="connsiteY857" fmla="*/ 891426 h 6858000"/>
              <a:gd name="connsiteX858" fmla="*/ 4348002 w 7467600"/>
              <a:gd name="connsiteY858" fmla="*/ 2205895 h 6858000"/>
              <a:gd name="connsiteX859" fmla="*/ 4262250 w 7467600"/>
              <a:gd name="connsiteY859" fmla="*/ 2219972 h 6858000"/>
              <a:gd name="connsiteX860" fmla="*/ 4550611 w 7467600"/>
              <a:gd name="connsiteY860" fmla="*/ 817540 h 6858000"/>
              <a:gd name="connsiteX861" fmla="*/ 4564418 w 7467600"/>
              <a:gd name="connsiteY861" fmla="*/ 808293 h 6858000"/>
              <a:gd name="connsiteX862" fmla="*/ 4266388 w 7467600"/>
              <a:gd name="connsiteY862" fmla="*/ 500083 h 6858000"/>
              <a:gd name="connsiteX863" fmla="*/ 4032842 w 7467600"/>
              <a:gd name="connsiteY863" fmla="*/ 211809 h 6858000"/>
              <a:gd name="connsiteX864" fmla="*/ 3882765 w 7467600"/>
              <a:gd name="connsiteY864" fmla="*/ 0 h 6858000"/>
              <a:gd name="connsiteX865" fmla="*/ 3721337 w 7467600"/>
              <a:gd name="connsiteY865" fmla="*/ 0 h 6858000"/>
              <a:gd name="connsiteX866" fmla="*/ 3797544 w 7467600"/>
              <a:gd name="connsiteY866" fmla="*/ 0 h 6858000"/>
              <a:gd name="connsiteX867" fmla="*/ 3775734 w 7467600"/>
              <a:gd name="connsiteY867" fmla="*/ 95131 h 6858000"/>
              <a:gd name="connsiteX868" fmla="*/ 3724807 w 7467600"/>
              <a:gd name="connsiteY868" fmla="*/ 272257 h 6858000"/>
              <a:gd name="connsiteX869" fmla="*/ 3726844 w 7467600"/>
              <a:gd name="connsiteY869" fmla="*/ 282988 h 6858000"/>
              <a:gd name="connsiteX870" fmla="*/ 3742664 w 7467600"/>
              <a:gd name="connsiteY870" fmla="*/ 279918 h 6858000"/>
              <a:gd name="connsiteX871" fmla="*/ 4103910 w 7467600"/>
              <a:gd name="connsiteY871" fmla="*/ 1161917 h 6858000"/>
              <a:gd name="connsiteX872" fmla="*/ 4020269 w 7467600"/>
              <a:gd name="connsiteY872" fmla="*/ 1200406 h 6858000"/>
              <a:gd name="connsiteX873" fmla="*/ 3674882 w 7467600"/>
              <a:gd name="connsiteY873" fmla="*/ 488524 h 6858000"/>
              <a:gd name="connsiteX874" fmla="*/ 3132682 w 7467600"/>
              <a:gd name="connsiteY874" fmla="*/ 1072284 h 6858000"/>
              <a:gd name="connsiteX875" fmla="*/ 2716346 w 7467600"/>
              <a:gd name="connsiteY875" fmla="*/ 1276376 h 6858000"/>
              <a:gd name="connsiteX876" fmla="*/ 2716772 w 7467600"/>
              <a:gd name="connsiteY876" fmla="*/ 1255462 h 6858000"/>
              <a:gd name="connsiteX877" fmla="*/ 3471096 w 7467600"/>
              <a:gd name="connsiteY877" fmla="*/ 437072 h 6858000"/>
              <a:gd name="connsiteX878" fmla="*/ 3639057 w 7467600"/>
              <a:gd name="connsiteY878" fmla="*/ 286334 h 6858000"/>
              <a:gd name="connsiteX879" fmla="*/ 3640309 w 7467600"/>
              <a:gd name="connsiteY879" fmla="*/ 284664 h 6858000"/>
              <a:gd name="connsiteX880" fmla="*/ 3646022 w 7467600"/>
              <a:gd name="connsiteY880" fmla="*/ 276711 h 6858000"/>
              <a:gd name="connsiteX881" fmla="*/ 3707943 w 7467600"/>
              <a:gd name="connsiteY881" fmla="*/ 65958 h 6858000"/>
              <a:gd name="connsiteX882" fmla="*/ 3721337 w 7467600"/>
              <a:gd name="connsiteY882" fmla="*/ 0 h 6858000"/>
              <a:gd name="connsiteX883" fmla="*/ 2867960 w 7467600"/>
              <a:gd name="connsiteY883" fmla="*/ 0 h 6858000"/>
              <a:gd name="connsiteX884" fmla="*/ 2926351 w 7467600"/>
              <a:gd name="connsiteY884" fmla="*/ 0 h 6858000"/>
              <a:gd name="connsiteX885" fmla="*/ 2902823 w 7467600"/>
              <a:gd name="connsiteY885" fmla="*/ 262929 h 6858000"/>
              <a:gd name="connsiteX886" fmla="*/ 2940663 w 7467600"/>
              <a:gd name="connsiteY886" fmla="*/ 140884 h 6858000"/>
              <a:gd name="connsiteX887" fmla="*/ 2947039 w 7467600"/>
              <a:gd name="connsiteY887" fmla="*/ 122524 h 6858000"/>
              <a:gd name="connsiteX888" fmla="*/ 2984316 w 7467600"/>
              <a:gd name="connsiteY888" fmla="*/ 0 h 6858000"/>
              <a:gd name="connsiteX889" fmla="*/ 3016114 w 7467600"/>
              <a:gd name="connsiteY889" fmla="*/ 0 h 6858000"/>
              <a:gd name="connsiteX890" fmla="*/ 2979949 w 7467600"/>
              <a:gd name="connsiteY890" fmla="*/ 119274 h 6858000"/>
              <a:gd name="connsiteX891" fmla="*/ 3023879 w 7467600"/>
              <a:gd name="connsiteY891" fmla="*/ 0 h 6858000"/>
              <a:gd name="connsiteX892" fmla="*/ 3105400 w 7467600"/>
              <a:gd name="connsiteY892" fmla="*/ 0 h 6858000"/>
              <a:gd name="connsiteX893" fmla="*/ 3094669 w 7467600"/>
              <a:gd name="connsiteY893" fmla="*/ 30308 h 6858000"/>
              <a:gd name="connsiteX894" fmla="*/ 2901945 w 7467600"/>
              <a:gd name="connsiteY894" fmla="*/ 466538 h 6858000"/>
              <a:gd name="connsiteX895" fmla="*/ 2815209 w 7467600"/>
              <a:gd name="connsiteY895" fmla="*/ 497361 h 6858000"/>
              <a:gd name="connsiteX896" fmla="*/ 2844845 w 7467600"/>
              <a:gd name="connsiteY896" fmla="*/ 127638 h 6858000"/>
              <a:gd name="connsiteX897" fmla="*/ 2867960 w 7467600"/>
              <a:gd name="connsiteY897" fmla="*/ 0 h 6858000"/>
              <a:gd name="connsiteX898" fmla="*/ 1057230 w 7467600"/>
              <a:gd name="connsiteY898" fmla="*/ 0 h 6858000"/>
              <a:gd name="connsiteX899" fmla="*/ 1111003 w 7467600"/>
              <a:gd name="connsiteY899" fmla="*/ 0 h 6858000"/>
              <a:gd name="connsiteX900" fmla="*/ 1125553 w 7467600"/>
              <a:gd name="connsiteY900" fmla="*/ 52588 h 6858000"/>
              <a:gd name="connsiteX901" fmla="*/ 1304276 w 7467600"/>
              <a:gd name="connsiteY901" fmla="*/ 476275 h 6858000"/>
              <a:gd name="connsiteX902" fmla="*/ 1492066 w 7467600"/>
              <a:gd name="connsiteY902" fmla="*/ 886333 h 6858000"/>
              <a:gd name="connsiteX903" fmla="*/ 1423698 w 7467600"/>
              <a:gd name="connsiteY903" fmla="*/ 710817 h 6858000"/>
              <a:gd name="connsiteX904" fmla="*/ 1357609 w 7467600"/>
              <a:gd name="connsiteY904" fmla="*/ 532892 h 6858000"/>
              <a:gd name="connsiteX905" fmla="*/ 1309550 w 7467600"/>
              <a:gd name="connsiteY905" fmla="*/ 374031 h 6858000"/>
              <a:gd name="connsiteX906" fmla="*/ 1193673 w 7467600"/>
              <a:gd name="connsiteY906" fmla="*/ 49533 h 6858000"/>
              <a:gd name="connsiteX907" fmla="*/ 1164391 w 7467600"/>
              <a:gd name="connsiteY907" fmla="*/ 0 h 6858000"/>
              <a:gd name="connsiteX908" fmla="*/ 1200666 w 7467600"/>
              <a:gd name="connsiteY908" fmla="*/ 0 h 6858000"/>
              <a:gd name="connsiteX909" fmla="*/ 1223408 w 7467600"/>
              <a:gd name="connsiteY909" fmla="*/ 38996 h 6858000"/>
              <a:gd name="connsiteX910" fmla="*/ 1339635 w 7467600"/>
              <a:gd name="connsiteY910" fmla="*/ 365517 h 6858000"/>
              <a:gd name="connsiteX911" fmla="*/ 1387469 w 7467600"/>
              <a:gd name="connsiteY911" fmla="*/ 523079 h 6858000"/>
              <a:gd name="connsiteX912" fmla="*/ 1452685 w 7467600"/>
              <a:gd name="connsiteY912" fmla="*/ 699806 h 6858000"/>
              <a:gd name="connsiteX913" fmla="*/ 1492092 w 7467600"/>
              <a:gd name="connsiteY913" fmla="*/ 800424 h 6858000"/>
              <a:gd name="connsiteX914" fmla="*/ 1455302 w 7467600"/>
              <a:gd name="connsiteY914" fmla="*/ 632913 h 6858000"/>
              <a:gd name="connsiteX915" fmla="*/ 1222336 w 7467600"/>
              <a:gd name="connsiteY915" fmla="*/ 9480 h 6858000"/>
              <a:gd name="connsiteX916" fmla="*/ 1214634 w 7467600"/>
              <a:gd name="connsiteY916" fmla="*/ 0 h 6858000"/>
              <a:gd name="connsiteX917" fmla="*/ 1289827 w 7467600"/>
              <a:gd name="connsiteY917" fmla="*/ 0 h 6858000"/>
              <a:gd name="connsiteX918" fmla="*/ 1321076 w 7467600"/>
              <a:gd name="connsiteY918" fmla="*/ 59722 h 6858000"/>
              <a:gd name="connsiteX919" fmla="*/ 1512579 w 7467600"/>
              <a:gd name="connsiteY919" fmla="*/ 626441 h 6858000"/>
              <a:gd name="connsiteX920" fmla="*/ 1506076 w 7467600"/>
              <a:gd name="connsiteY920" fmla="*/ 1089289 h 6858000"/>
              <a:gd name="connsiteX921" fmla="*/ 1486346 w 7467600"/>
              <a:gd name="connsiteY921" fmla="*/ 1079919 h 6858000"/>
              <a:gd name="connsiteX922" fmla="*/ 1070511 w 7467600"/>
              <a:gd name="connsiteY922" fmla="*/ 48609 h 6858000"/>
              <a:gd name="connsiteX923" fmla="*/ 1057230 w 7467600"/>
              <a:gd name="connsiteY923" fmla="*/ 0 h 6858000"/>
              <a:gd name="connsiteX924" fmla="*/ 43151 w 7467600"/>
              <a:gd name="connsiteY924" fmla="*/ 0 h 6858000"/>
              <a:gd name="connsiteX925" fmla="*/ 95283 w 7467600"/>
              <a:gd name="connsiteY925" fmla="*/ 0 h 6858000"/>
              <a:gd name="connsiteX926" fmla="*/ 300708 w 7467600"/>
              <a:gd name="connsiteY926" fmla="*/ 154571 h 6858000"/>
              <a:gd name="connsiteX927" fmla="*/ 530414 w 7467600"/>
              <a:gd name="connsiteY927" fmla="*/ 354673 h 6858000"/>
              <a:gd name="connsiteX928" fmla="*/ 333785 w 7467600"/>
              <a:gd name="connsiteY928" fmla="*/ 161564 h 6858000"/>
              <a:gd name="connsiteX929" fmla="*/ 147005 w 7467600"/>
              <a:gd name="connsiteY929" fmla="*/ 0 h 6858000"/>
              <a:gd name="connsiteX930" fmla="*/ 272509 w 7467600"/>
              <a:gd name="connsiteY930" fmla="*/ 0 h 6858000"/>
              <a:gd name="connsiteX931" fmla="*/ 326276 w 7467600"/>
              <a:gd name="connsiteY931" fmla="*/ 45847 h 6858000"/>
              <a:gd name="connsiteX932" fmla="*/ 823759 w 7467600"/>
              <a:gd name="connsiteY932" fmla="*/ 574145 h 6858000"/>
              <a:gd name="connsiteX933" fmla="*/ 811254 w 7467600"/>
              <a:gd name="connsiteY933" fmla="*/ 665546 h 6858000"/>
              <a:gd name="connsiteX934" fmla="*/ 154042 w 7467600"/>
              <a:gd name="connsiteY934" fmla="*/ 261522 h 6858000"/>
              <a:gd name="connsiteX935" fmla="*/ 13550 w 7467600"/>
              <a:gd name="connsiteY935" fmla="*/ 158423 h 6858000"/>
              <a:gd name="connsiteX936" fmla="*/ 0 w 7467600"/>
              <a:gd name="connsiteY936" fmla="*/ 146618 h 6858000"/>
              <a:gd name="connsiteX937" fmla="*/ 0 w 7467600"/>
              <a:gd name="connsiteY937" fmla="*/ 59161 h 6858000"/>
              <a:gd name="connsiteX938" fmla="*/ 45427 w 7467600"/>
              <a:gd name="connsiteY938" fmla="*/ 101078 h 6858000"/>
              <a:gd name="connsiteX939" fmla="*/ 630103 w 7467600"/>
              <a:gd name="connsiteY939" fmla="*/ 485885 h 6858000"/>
              <a:gd name="connsiteX940" fmla="*/ 532040 w 7467600"/>
              <a:gd name="connsiteY940" fmla="*/ 399359 h 6858000"/>
              <a:gd name="connsiteX941" fmla="*/ 517618 w 7467600"/>
              <a:gd name="connsiteY941" fmla="*/ 385726 h 6858000"/>
              <a:gd name="connsiteX942" fmla="*/ 285074 w 7467600"/>
              <a:gd name="connsiteY942" fmla="*/ 182755 h 6858000"/>
              <a:gd name="connsiteX943" fmla="*/ 43151 w 7467600"/>
              <a:gd name="connsiteY94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289862 w 7467600"/>
              <a:gd name="connsiteY10" fmla="*/ 6659827 h 6858000"/>
              <a:gd name="connsiteX11" fmla="*/ 1019354 w 7467600"/>
              <a:gd name="connsiteY11" fmla="*/ 6315006 h 6858000"/>
              <a:gd name="connsiteX12" fmla="*/ 441046 w 7467600"/>
              <a:gd name="connsiteY12" fmla="*/ 6691153 h 6858000"/>
              <a:gd name="connsiteX13" fmla="*/ 1019354 w 7467600"/>
              <a:gd name="connsiteY13" fmla="*/ 6315006 h 6858000"/>
              <a:gd name="connsiteX14" fmla="*/ 991680 w 7467600"/>
              <a:gd name="connsiteY14" fmla="*/ 6298413 h 6858000"/>
              <a:gd name="connsiteX15" fmla="*/ 409060 w 7467600"/>
              <a:gd name="connsiteY15" fmla="*/ 6671470 h 6858000"/>
              <a:gd name="connsiteX16" fmla="*/ 991680 w 7467600"/>
              <a:gd name="connsiteY16" fmla="*/ 6298413 h 6858000"/>
              <a:gd name="connsiteX17" fmla="*/ 103333 w 7467600"/>
              <a:gd name="connsiteY17" fmla="*/ 5699602 h 6858000"/>
              <a:gd name="connsiteX18" fmla="*/ 233938 w 7467600"/>
              <a:gd name="connsiteY18" fmla="*/ 5809416 h 6858000"/>
              <a:gd name="connsiteX19" fmla="*/ 883580 w 7467600"/>
              <a:gd name="connsiteY19" fmla="*/ 6180710 h 6858000"/>
              <a:gd name="connsiteX20" fmla="*/ 487337 w 7467600"/>
              <a:gd name="connsiteY20" fmla="*/ 5950182 h 6858000"/>
              <a:gd name="connsiteX21" fmla="*/ 354051 w 7467600"/>
              <a:gd name="connsiteY21" fmla="*/ 5854912 h 6858000"/>
              <a:gd name="connsiteX22" fmla="*/ 195436 w 7467600"/>
              <a:gd name="connsiteY22" fmla="*/ 5755068 h 6858000"/>
              <a:gd name="connsiteX23" fmla="*/ 103333 w 7467600"/>
              <a:gd name="connsiteY23" fmla="*/ 5699602 h 6858000"/>
              <a:gd name="connsiteX24" fmla="*/ 5539432 w 7467600"/>
              <a:gd name="connsiteY24" fmla="*/ 5642928 h 6858000"/>
              <a:gd name="connsiteX25" fmla="*/ 5555462 w 7467600"/>
              <a:gd name="connsiteY25" fmla="*/ 5694454 h 6858000"/>
              <a:gd name="connsiteX26" fmla="*/ 5828270 w 7467600"/>
              <a:gd name="connsiteY26" fmla="*/ 6320663 h 6858000"/>
              <a:gd name="connsiteX27" fmla="*/ 5947416 w 7467600"/>
              <a:gd name="connsiteY27" fmla="*/ 6574846 h 6858000"/>
              <a:gd name="connsiteX28" fmla="*/ 5539432 w 7467600"/>
              <a:gd name="connsiteY28" fmla="*/ 5642928 h 6858000"/>
              <a:gd name="connsiteX29" fmla="*/ 51253 w 7467600"/>
              <a:gd name="connsiteY29" fmla="*/ 5631825 h 6858000"/>
              <a:gd name="connsiteX30" fmla="*/ 211622 w 7467600"/>
              <a:gd name="connsiteY30" fmla="*/ 5728803 h 6858000"/>
              <a:gd name="connsiteX31" fmla="*/ 371652 w 7467600"/>
              <a:gd name="connsiteY31" fmla="*/ 5829062 h 6858000"/>
              <a:gd name="connsiteX32" fmla="*/ 505903 w 7467600"/>
              <a:gd name="connsiteY32" fmla="*/ 5925221 h 6858000"/>
              <a:gd name="connsiteX33" fmla="*/ 899240 w 7467600"/>
              <a:gd name="connsiteY33" fmla="*/ 6153068 h 6858000"/>
              <a:gd name="connsiteX34" fmla="*/ 988114 w 7467600"/>
              <a:gd name="connsiteY34" fmla="*/ 6174204 h 6858000"/>
              <a:gd name="connsiteX35" fmla="*/ 845971 w 7467600"/>
              <a:gd name="connsiteY35" fmla="*/ 6067177 h 6858000"/>
              <a:gd name="connsiteX36" fmla="*/ 448057 w 7467600"/>
              <a:gd name="connsiteY36" fmla="*/ 5841376 h 6858000"/>
              <a:gd name="connsiteX37" fmla="*/ 51253 w 7467600"/>
              <a:gd name="connsiteY37" fmla="*/ 5631825 h 6858000"/>
              <a:gd name="connsiteX38" fmla="*/ 2606687 w 7467600"/>
              <a:gd name="connsiteY38" fmla="*/ 5630718 h 6858000"/>
              <a:gd name="connsiteX39" fmla="*/ 2645658 w 7467600"/>
              <a:gd name="connsiteY39" fmla="*/ 6640259 h 6858000"/>
              <a:gd name="connsiteX40" fmla="*/ 2606687 w 7467600"/>
              <a:gd name="connsiteY40" fmla="*/ 5630718 h 6858000"/>
              <a:gd name="connsiteX41" fmla="*/ 3642057 w 7467600"/>
              <a:gd name="connsiteY41" fmla="*/ 5573487 h 6858000"/>
              <a:gd name="connsiteX42" fmla="*/ 3632981 w 7467600"/>
              <a:gd name="connsiteY42" fmla="*/ 5579437 h 6858000"/>
              <a:gd name="connsiteX43" fmla="*/ 3382436 w 7467600"/>
              <a:gd name="connsiteY43" fmla="*/ 5952726 h 6858000"/>
              <a:gd name="connsiteX44" fmla="*/ 3191929 w 7467600"/>
              <a:gd name="connsiteY44" fmla="*/ 6662669 h 6858000"/>
              <a:gd name="connsiteX45" fmla="*/ 3369898 w 7467600"/>
              <a:gd name="connsiteY45" fmla="*/ 6081771 h 6858000"/>
              <a:gd name="connsiteX46" fmla="*/ 3642057 w 7467600"/>
              <a:gd name="connsiteY46" fmla="*/ 5573487 h 6858000"/>
              <a:gd name="connsiteX47" fmla="*/ 2650666 w 7467600"/>
              <a:gd name="connsiteY47" fmla="*/ 5530686 h 6858000"/>
              <a:gd name="connsiteX48" fmla="*/ 2650249 w 7467600"/>
              <a:gd name="connsiteY48" fmla="*/ 5532101 h 6858000"/>
              <a:gd name="connsiteX49" fmla="*/ 2663808 w 7467600"/>
              <a:gd name="connsiteY49" fmla="*/ 6535215 h 6858000"/>
              <a:gd name="connsiteX50" fmla="*/ 2665418 w 7467600"/>
              <a:gd name="connsiteY50" fmla="*/ 6132756 h 6858000"/>
              <a:gd name="connsiteX51" fmla="*/ 2650666 w 7467600"/>
              <a:gd name="connsiteY51" fmla="*/ 5530686 h 6858000"/>
              <a:gd name="connsiteX52" fmla="*/ 2680277 w 7467600"/>
              <a:gd name="connsiteY52" fmla="*/ 5479204 h 6858000"/>
              <a:gd name="connsiteX53" fmla="*/ 2678972 w 7467600"/>
              <a:gd name="connsiteY53" fmla="*/ 5481582 h 6858000"/>
              <a:gd name="connsiteX54" fmla="*/ 2696666 w 7467600"/>
              <a:gd name="connsiteY54" fmla="*/ 6133836 h 6858000"/>
              <a:gd name="connsiteX55" fmla="*/ 2695769 w 7467600"/>
              <a:gd name="connsiteY55" fmla="*/ 6390955 h 6858000"/>
              <a:gd name="connsiteX56" fmla="*/ 2739893 w 7467600"/>
              <a:gd name="connsiteY56" fmla="*/ 6108357 h 6858000"/>
              <a:gd name="connsiteX57" fmla="*/ 2680277 w 7467600"/>
              <a:gd name="connsiteY57" fmla="*/ 5479204 h 6858000"/>
              <a:gd name="connsiteX58" fmla="*/ 1132195 w 7467600"/>
              <a:gd name="connsiteY58" fmla="*/ 5467980 h 6858000"/>
              <a:gd name="connsiteX59" fmla="*/ 1679056 w 7467600"/>
              <a:gd name="connsiteY59" fmla="*/ 5516907 h 6858000"/>
              <a:gd name="connsiteX60" fmla="*/ 2128648 w 7467600"/>
              <a:gd name="connsiteY60" fmla="*/ 5474249 h 6858000"/>
              <a:gd name="connsiteX61" fmla="*/ 1825619 w 7467600"/>
              <a:gd name="connsiteY61" fmla="*/ 5478447 h 6858000"/>
              <a:gd name="connsiteX62" fmla="*/ 1737798 w 7467600"/>
              <a:gd name="connsiteY62" fmla="*/ 5483353 h 6858000"/>
              <a:gd name="connsiteX63" fmla="*/ 1132195 w 7467600"/>
              <a:gd name="connsiteY63" fmla="*/ 5467980 h 6858000"/>
              <a:gd name="connsiteX64" fmla="*/ 1456157 w 7467600"/>
              <a:gd name="connsiteY64" fmla="*/ 5371404 h 6858000"/>
              <a:gd name="connsiteX65" fmla="*/ 1244432 w 7467600"/>
              <a:gd name="connsiteY65" fmla="*/ 5385601 h 6858000"/>
              <a:gd name="connsiteX66" fmla="*/ 973990 w 7467600"/>
              <a:gd name="connsiteY66" fmla="*/ 5424940 h 6858000"/>
              <a:gd name="connsiteX67" fmla="*/ 1103809 w 7467600"/>
              <a:gd name="connsiteY67" fmla="*/ 5433720 h 6858000"/>
              <a:gd name="connsiteX68" fmla="*/ 1123454 w 7467600"/>
              <a:gd name="connsiteY68" fmla="*/ 5435727 h 6858000"/>
              <a:gd name="connsiteX69" fmla="*/ 1737017 w 7467600"/>
              <a:gd name="connsiteY69" fmla="*/ 5452183 h 6858000"/>
              <a:gd name="connsiteX70" fmla="*/ 1824397 w 7467600"/>
              <a:gd name="connsiteY70" fmla="*/ 5447757 h 6858000"/>
              <a:gd name="connsiteX71" fmla="*/ 2070059 w 7467600"/>
              <a:gd name="connsiteY71" fmla="*/ 5441660 h 6858000"/>
              <a:gd name="connsiteX72" fmla="*/ 1456157 w 7467600"/>
              <a:gd name="connsiteY72" fmla="*/ 5371404 h 6858000"/>
              <a:gd name="connsiteX73" fmla="*/ 4988186 w 7467600"/>
              <a:gd name="connsiteY73" fmla="*/ 5216467 h 6858000"/>
              <a:gd name="connsiteX74" fmla="*/ 4777334 w 7467600"/>
              <a:gd name="connsiteY74" fmla="*/ 5406072 h 6858000"/>
              <a:gd name="connsiteX75" fmla="*/ 4718341 w 7467600"/>
              <a:gd name="connsiteY75" fmla="*/ 5468043 h 6858000"/>
              <a:gd name="connsiteX76" fmla="*/ 4604655 w 7467600"/>
              <a:gd name="connsiteY76" fmla="*/ 5583434 h 6858000"/>
              <a:gd name="connsiteX77" fmla="*/ 4565074 w 7467600"/>
              <a:gd name="connsiteY77" fmla="*/ 5618550 h 6858000"/>
              <a:gd name="connsiteX78" fmla="*/ 4988186 w 7467600"/>
              <a:gd name="connsiteY78" fmla="*/ 5216467 h 6858000"/>
              <a:gd name="connsiteX79" fmla="*/ 4978032 w 7467600"/>
              <a:gd name="connsiteY79" fmla="*/ 5183809 h 6858000"/>
              <a:gd name="connsiteX80" fmla="*/ 4463413 w 7467600"/>
              <a:gd name="connsiteY80" fmla="*/ 5615162 h 6858000"/>
              <a:gd name="connsiteX81" fmla="*/ 4358134 w 7467600"/>
              <a:gd name="connsiteY81" fmla="*/ 5742791 h 6858000"/>
              <a:gd name="connsiteX82" fmla="*/ 4376219 w 7467600"/>
              <a:gd name="connsiteY82" fmla="*/ 5729027 h 6858000"/>
              <a:gd name="connsiteX83" fmla="*/ 4582340 w 7467600"/>
              <a:gd name="connsiteY83" fmla="*/ 5561037 h 6858000"/>
              <a:gd name="connsiteX84" fmla="*/ 4694684 w 7467600"/>
              <a:gd name="connsiteY84" fmla="*/ 5447098 h 6858000"/>
              <a:gd name="connsiteX85" fmla="*/ 4754123 w 7467600"/>
              <a:gd name="connsiteY85" fmla="*/ 5384643 h 6858000"/>
              <a:gd name="connsiteX86" fmla="*/ 4978032 w 7467600"/>
              <a:gd name="connsiteY86" fmla="*/ 5183809 h 6858000"/>
              <a:gd name="connsiteX87" fmla="*/ 1903353 w 7467600"/>
              <a:gd name="connsiteY87" fmla="*/ 5044827 h 6858000"/>
              <a:gd name="connsiteX88" fmla="*/ 1936931 w 7467600"/>
              <a:gd name="connsiteY88" fmla="*/ 5093954 h 6858000"/>
              <a:gd name="connsiteX89" fmla="*/ 2195868 w 7467600"/>
              <a:gd name="connsiteY89" fmla="*/ 5396574 h 6858000"/>
              <a:gd name="connsiteX90" fmla="*/ 2088852 w 7467600"/>
              <a:gd name="connsiteY90" fmla="*/ 5166123 h 6858000"/>
              <a:gd name="connsiteX91" fmla="*/ 1958241 w 7467600"/>
              <a:gd name="connsiteY91" fmla="*/ 5067955 h 6858000"/>
              <a:gd name="connsiteX92" fmla="*/ 1903353 w 7467600"/>
              <a:gd name="connsiteY92" fmla="*/ 5044827 h 6858000"/>
              <a:gd name="connsiteX93" fmla="*/ 1979378 w 7467600"/>
              <a:gd name="connsiteY93" fmla="*/ 4769504 h 6858000"/>
              <a:gd name="connsiteX94" fmla="*/ 2882120 w 7467600"/>
              <a:gd name="connsiteY94" fmla="*/ 5064547 h 6858000"/>
              <a:gd name="connsiteX95" fmla="*/ 2793103 w 7467600"/>
              <a:gd name="connsiteY95" fmla="*/ 5039699 h 6858000"/>
              <a:gd name="connsiteX96" fmla="*/ 2770041 w 7467600"/>
              <a:gd name="connsiteY96" fmla="*/ 5033634 h 6858000"/>
              <a:gd name="connsiteX97" fmla="*/ 1979378 w 7467600"/>
              <a:gd name="connsiteY97" fmla="*/ 4769504 h 6858000"/>
              <a:gd name="connsiteX98" fmla="*/ 1927410 w 7467600"/>
              <a:gd name="connsiteY98" fmla="*/ 4716164 h 6858000"/>
              <a:gd name="connsiteX99" fmla="*/ 1959587 w 7467600"/>
              <a:gd name="connsiteY99" fmla="*/ 4728849 h 6858000"/>
              <a:gd name="connsiteX100" fmla="*/ 2777707 w 7467600"/>
              <a:gd name="connsiteY100" fmla="*/ 5003991 h 6858000"/>
              <a:gd name="connsiteX101" fmla="*/ 2800768 w 7467600"/>
              <a:gd name="connsiteY101" fmla="*/ 5010056 h 6858000"/>
              <a:gd name="connsiteX102" fmla="*/ 2879408 w 7467600"/>
              <a:gd name="connsiteY102" fmla="*/ 5031590 h 6858000"/>
              <a:gd name="connsiteX103" fmla="*/ 2862295 w 7467600"/>
              <a:gd name="connsiteY103" fmla="*/ 5022958 h 6858000"/>
              <a:gd name="connsiteX104" fmla="*/ 2813343 w 7467600"/>
              <a:gd name="connsiteY104" fmla="*/ 4998369 h 6858000"/>
              <a:gd name="connsiteX105" fmla="*/ 2646245 w 7467600"/>
              <a:gd name="connsiteY105" fmla="*/ 4930999 h 6858000"/>
              <a:gd name="connsiteX106" fmla="*/ 1999243 w 7467600"/>
              <a:gd name="connsiteY106" fmla="*/ 4730524 h 6858000"/>
              <a:gd name="connsiteX107" fmla="*/ 1979527 w 7467600"/>
              <a:gd name="connsiteY107" fmla="*/ 4726651 h 6858000"/>
              <a:gd name="connsiteX108" fmla="*/ 1927410 w 7467600"/>
              <a:gd name="connsiteY108" fmla="*/ 4716164 h 6858000"/>
              <a:gd name="connsiteX109" fmla="*/ 1997014 w 7467600"/>
              <a:gd name="connsiteY109" fmla="*/ 4698007 h 6858000"/>
              <a:gd name="connsiteX110" fmla="*/ 2005458 w 7467600"/>
              <a:gd name="connsiteY110" fmla="*/ 4699540 h 6858000"/>
              <a:gd name="connsiteX111" fmla="*/ 2657186 w 7467600"/>
              <a:gd name="connsiteY111" fmla="*/ 4901687 h 6858000"/>
              <a:gd name="connsiteX112" fmla="*/ 2826662 w 7467600"/>
              <a:gd name="connsiteY112" fmla="*/ 4970362 h 6858000"/>
              <a:gd name="connsiteX113" fmla="*/ 2876100 w 7467600"/>
              <a:gd name="connsiteY113" fmla="*/ 4995397 h 6858000"/>
              <a:gd name="connsiteX114" fmla="*/ 3042600 w 7467600"/>
              <a:gd name="connsiteY114" fmla="*/ 5059532 h 6858000"/>
              <a:gd name="connsiteX115" fmla="*/ 1997014 w 7467600"/>
              <a:gd name="connsiteY115" fmla="*/ 4698007 h 6858000"/>
              <a:gd name="connsiteX116" fmla="*/ 2305292 w 7467600"/>
              <a:gd name="connsiteY116" fmla="*/ 4219492 h 6858000"/>
              <a:gd name="connsiteX117" fmla="*/ 3360922 w 7467600"/>
              <a:gd name="connsiteY117" fmla="*/ 4529373 h 6858000"/>
              <a:gd name="connsiteX118" fmla="*/ 3492420 w 7467600"/>
              <a:gd name="connsiteY118" fmla="*/ 4510145 h 6858000"/>
              <a:gd name="connsiteX119" fmla="*/ 3364086 w 7467600"/>
              <a:gd name="connsiteY119" fmla="*/ 4480340 h 6858000"/>
              <a:gd name="connsiteX120" fmla="*/ 3225818 w 7467600"/>
              <a:gd name="connsiteY120" fmla="*/ 4411822 h 6858000"/>
              <a:gd name="connsiteX121" fmla="*/ 3129696 w 7467600"/>
              <a:gd name="connsiteY121" fmla="*/ 4360704 h 6858000"/>
              <a:gd name="connsiteX122" fmla="*/ 2814545 w 7467600"/>
              <a:gd name="connsiteY122" fmla="*/ 4282955 h 6858000"/>
              <a:gd name="connsiteX123" fmla="*/ 2305292 w 7467600"/>
              <a:gd name="connsiteY123" fmla="*/ 4219492 h 6858000"/>
              <a:gd name="connsiteX124" fmla="*/ 2626982 w 7467600"/>
              <a:gd name="connsiteY124" fmla="*/ 4206450 h 6858000"/>
              <a:gd name="connsiteX125" fmla="*/ 2490617 w 7467600"/>
              <a:gd name="connsiteY125" fmla="*/ 4206951 h 6858000"/>
              <a:gd name="connsiteX126" fmla="*/ 2819869 w 7467600"/>
              <a:gd name="connsiteY126" fmla="*/ 4252936 h 6858000"/>
              <a:gd name="connsiteX127" fmla="*/ 3143018 w 7467600"/>
              <a:gd name="connsiteY127" fmla="*/ 4332698 h 6858000"/>
              <a:gd name="connsiteX128" fmla="*/ 3241520 w 7467600"/>
              <a:gd name="connsiteY128" fmla="*/ 4385112 h 6858000"/>
              <a:gd name="connsiteX129" fmla="*/ 3374575 w 7467600"/>
              <a:gd name="connsiteY129" fmla="*/ 4451517 h 6858000"/>
              <a:gd name="connsiteX130" fmla="*/ 3505221 w 7467600"/>
              <a:gd name="connsiteY130" fmla="*/ 4480757 h 6858000"/>
              <a:gd name="connsiteX131" fmla="*/ 2626982 w 7467600"/>
              <a:gd name="connsiteY131" fmla="*/ 4206450 h 6858000"/>
              <a:gd name="connsiteX132" fmla="*/ 1310106 w 7467600"/>
              <a:gd name="connsiteY132" fmla="*/ 3943217 h 6858000"/>
              <a:gd name="connsiteX133" fmla="*/ 854994 w 7467600"/>
              <a:gd name="connsiteY133" fmla="*/ 4399136 h 6858000"/>
              <a:gd name="connsiteX134" fmla="*/ 742462 w 7467600"/>
              <a:gd name="connsiteY134" fmla="*/ 4594648 h 6858000"/>
              <a:gd name="connsiteX135" fmla="*/ 820602 w 7467600"/>
              <a:gd name="connsiteY135" fmla="*/ 4485915 h 6858000"/>
              <a:gd name="connsiteX136" fmla="*/ 878295 w 7467600"/>
              <a:gd name="connsiteY136" fmla="*/ 4403594 h 6858000"/>
              <a:gd name="connsiteX137" fmla="*/ 1240607 w 7467600"/>
              <a:gd name="connsiteY137" fmla="*/ 4010401 h 6858000"/>
              <a:gd name="connsiteX138" fmla="*/ 1310106 w 7467600"/>
              <a:gd name="connsiteY138" fmla="*/ 3943217 h 6858000"/>
              <a:gd name="connsiteX139" fmla="*/ 1423113 w 7467600"/>
              <a:gd name="connsiteY139" fmla="*/ 3874565 h 6858000"/>
              <a:gd name="connsiteX140" fmla="*/ 1260565 w 7467600"/>
              <a:gd name="connsiteY140" fmla="*/ 4031982 h 6858000"/>
              <a:gd name="connsiteX141" fmla="*/ 901900 w 7467600"/>
              <a:gd name="connsiteY141" fmla="*/ 4421236 h 6858000"/>
              <a:gd name="connsiteX142" fmla="*/ 845044 w 7467600"/>
              <a:gd name="connsiteY142" fmla="*/ 4502436 h 6858000"/>
              <a:gd name="connsiteX143" fmla="*/ 685926 w 7467600"/>
              <a:gd name="connsiteY143" fmla="*/ 4703069 h 6858000"/>
              <a:gd name="connsiteX144" fmla="*/ 684248 w 7467600"/>
              <a:gd name="connsiteY144" fmla="*/ 4706721 h 6858000"/>
              <a:gd name="connsiteX145" fmla="*/ 1423113 w 7467600"/>
              <a:gd name="connsiteY145" fmla="*/ 3874565 h 6858000"/>
              <a:gd name="connsiteX146" fmla="*/ 3316479 w 7467600"/>
              <a:gd name="connsiteY146" fmla="*/ 3872136 h 6858000"/>
              <a:gd name="connsiteX147" fmla="*/ 3546806 w 7467600"/>
              <a:gd name="connsiteY147" fmla="*/ 4356139 h 6858000"/>
              <a:gd name="connsiteX148" fmla="*/ 3364433 w 7467600"/>
              <a:gd name="connsiteY148" fmla="*/ 3953121 h 6858000"/>
              <a:gd name="connsiteX149" fmla="*/ 3316479 w 7467600"/>
              <a:gd name="connsiteY149" fmla="*/ 3872136 h 6858000"/>
              <a:gd name="connsiteX150" fmla="*/ 3291335 w 7467600"/>
              <a:gd name="connsiteY150" fmla="*/ 3767420 h 6858000"/>
              <a:gd name="connsiteX151" fmla="*/ 3390805 w 7467600"/>
              <a:gd name="connsiteY151" fmla="*/ 3937163 h 6858000"/>
              <a:gd name="connsiteX152" fmla="*/ 3579062 w 7467600"/>
              <a:gd name="connsiteY152" fmla="*/ 4359040 h 6858000"/>
              <a:gd name="connsiteX153" fmla="*/ 3467355 w 7467600"/>
              <a:gd name="connsiteY153" fmla="*/ 3988130 h 6858000"/>
              <a:gd name="connsiteX154" fmla="*/ 3310753 w 7467600"/>
              <a:gd name="connsiteY154" fmla="*/ 3787140 h 6858000"/>
              <a:gd name="connsiteX155" fmla="*/ 3291335 w 7467600"/>
              <a:gd name="connsiteY155" fmla="*/ 3767420 h 6858000"/>
              <a:gd name="connsiteX156" fmla="*/ 1635889 w 7467600"/>
              <a:gd name="connsiteY156" fmla="*/ 3709494 h 6858000"/>
              <a:gd name="connsiteX157" fmla="*/ 1634800 w 7467600"/>
              <a:gd name="connsiteY157" fmla="*/ 3731111 h 6858000"/>
              <a:gd name="connsiteX158" fmla="*/ 1635889 w 7467600"/>
              <a:gd name="connsiteY158" fmla="*/ 3709494 h 6858000"/>
              <a:gd name="connsiteX159" fmla="*/ 1510397 w 7467600"/>
              <a:gd name="connsiteY159" fmla="*/ 3684705 h 6858000"/>
              <a:gd name="connsiteX160" fmla="*/ 1146550 w 7467600"/>
              <a:gd name="connsiteY160" fmla="*/ 3802012 h 6858000"/>
              <a:gd name="connsiteX161" fmla="*/ 698834 w 7467600"/>
              <a:gd name="connsiteY161" fmla="*/ 3952272 h 6858000"/>
              <a:gd name="connsiteX162" fmla="*/ 34256 w 7467600"/>
              <a:gd name="connsiteY162" fmla="*/ 4347603 h 6858000"/>
              <a:gd name="connsiteX163" fmla="*/ 527241 w 7467600"/>
              <a:gd name="connsiteY163" fmla="*/ 4065078 h 6858000"/>
              <a:gd name="connsiteX164" fmla="*/ 1510397 w 7467600"/>
              <a:gd name="connsiteY164" fmla="*/ 3684705 h 6858000"/>
              <a:gd name="connsiteX165" fmla="*/ 1313114 w 7467600"/>
              <a:gd name="connsiteY165" fmla="*/ 3655216 h 6858000"/>
              <a:gd name="connsiteX166" fmla="*/ 1109304 w 7467600"/>
              <a:gd name="connsiteY166" fmla="*/ 3669030 h 6858000"/>
              <a:gd name="connsiteX167" fmla="*/ 8129 w 7467600"/>
              <a:gd name="connsiteY167" fmla="*/ 4330519 h 6858000"/>
              <a:gd name="connsiteX168" fmla="*/ 687572 w 7467600"/>
              <a:gd name="connsiteY168" fmla="*/ 3925629 h 6858000"/>
              <a:gd name="connsiteX169" fmla="*/ 1138365 w 7467600"/>
              <a:gd name="connsiteY169" fmla="*/ 3774515 h 6858000"/>
              <a:gd name="connsiteX170" fmla="*/ 1505579 w 7467600"/>
              <a:gd name="connsiteY170" fmla="*/ 3655526 h 6858000"/>
              <a:gd name="connsiteX171" fmla="*/ 1313114 w 7467600"/>
              <a:gd name="connsiteY171" fmla="*/ 3655216 h 6858000"/>
              <a:gd name="connsiteX172" fmla="*/ 3655073 w 7467600"/>
              <a:gd name="connsiteY172" fmla="*/ 3650884 h 6858000"/>
              <a:gd name="connsiteX173" fmla="*/ 3989938 w 7467600"/>
              <a:gd name="connsiteY173" fmla="*/ 3991685 h 6858000"/>
              <a:gd name="connsiteX174" fmla="*/ 4393907 w 7467600"/>
              <a:gd name="connsiteY174" fmla="*/ 4261258 h 6858000"/>
              <a:gd name="connsiteX175" fmla="*/ 4648051 w 7467600"/>
              <a:gd name="connsiteY175" fmla="*/ 4374051 h 6858000"/>
              <a:gd name="connsiteX176" fmla="*/ 4383389 w 7467600"/>
              <a:gd name="connsiteY176" fmla="*/ 4184369 h 6858000"/>
              <a:gd name="connsiteX177" fmla="*/ 4165508 w 7467600"/>
              <a:gd name="connsiteY177" fmla="*/ 4035196 h 6858000"/>
              <a:gd name="connsiteX178" fmla="*/ 4068162 w 7467600"/>
              <a:gd name="connsiteY178" fmla="*/ 3953394 h 6858000"/>
              <a:gd name="connsiteX179" fmla="*/ 3981416 w 7467600"/>
              <a:gd name="connsiteY179" fmla="*/ 3880482 h 6858000"/>
              <a:gd name="connsiteX180" fmla="*/ 3800147 w 7467600"/>
              <a:gd name="connsiteY180" fmla="*/ 3749872 h 6858000"/>
              <a:gd name="connsiteX181" fmla="*/ 3655073 w 7467600"/>
              <a:gd name="connsiteY181" fmla="*/ 3650884 h 6858000"/>
              <a:gd name="connsiteX182" fmla="*/ 3670252 w 7467600"/>
              <a:gd name="connsiteY182" fmla="*/ 3622798 h 6858000"/>
              <a:gd name="connsiteX183" fmla="*/ 3817258 w 7467600"/>
              <a:gd name="connsiteY183" fmla="*/ 3723577 h 6858000"/>
              <a:gd name="connsiteX184" fmla="*/ 4000461 w 7467600"/>
              <a:gd name="connsiteY184" fmla="*/ 3855966 h 6858000"/>
              <a:gd name="connsiteX185" fmla="*/ 4088180 w 7467600"/>
              <a:gd name="connsiteY185" fmla="*/ 3929774 h 6858000"/>
              <a:gd name="connsiteX186" fmla="*/ 4184555 w 7467600"/>
              <a:gd name="connsiteY186" fmla="*/ 4010683 h 6858000"/>
              <a:gd name="connsiteX187" fmla="*/ 4399563 w 7467600"/>
              <a:gd name="connsiteY187" fmla="*/ 4158106 h 6858000"/>
              <a:gd name="connsiteX188" fmla="*/ 4684469 w 7467600"/>
              <a:gd name="connsiteY188" fmla="*/ 4364680 h 6858000"/>
              <a:gd name="connsiteX189" fmla="*/ 4690271 w 7467600"/>
              <a:gd name="connsiteY189" fmla="*/ 4370034 h 6858000"/>
              <a:gd name="connsiteX190" fmla="*/ 4136093 w 7467600"/>
              <a:gd name="connsiteY190" fmla="*/ 3858466 h 6858000"/>
              <a:gd name="connsiteX191" fmla="*/ 3670252 w 7467600"/>
              <a:gd name="connsiteY191" fmla="*/ 3622798 h 6858000"/>
              <a:gd name="connsiteX192" fmla="*/ 4440129 w 7467600"/>
              <a:gd name="connsiteY192" fmla="*/ 3448571 h 6858000"/>
              <a:gd name="connsiteX193" fmla="*/ 4856525 w 7467600"/>
              <a:gd name="connsiteY193" fmla="*/ 3915351 h 6858000"/>
              <a:gd name="connsiteX194" fmla="*/ 5059055 w 7467600"/>
              <a:gd name="connsiteY194" fmla="*/ 4108918 h 6858000"/>
              <a:gd name="connsiteX195" fmla="*/ 5290070 w 7467600"/>
              <a:gd name="connsiteY195" fmla="*/ 4263619 h 6858000"/>
              <a:gd name="connsiteX196" fmla="*/ 4834991 w 7467600"/>
              <a:gd name="connsiteY196" fmla="*/ 3830985 h 6858000"/>
              <a:gd name="connsiteX197" fmla="*/ 4440129 w 7467600"/>
              <a:gd name="connsiteY197" fmla="*/ 3448571 h 6858000"/>
              <a:gd name="connsiteX198" fmla="*/ 4441737 w 7467600"/>
              <a:gd name="connsiteY198" fmla="*/ 3399734 h 6858000"/>
              <a:gd name="connsiteX199" fmla="*/ 4431236 w 7467600"/>
              <a:gd name="connsiteY199" fmla="*/ 3400954 h 6858000"/>
              <a:gd name="connsiteX200" fmla="*/ 4557150 w 7467600"/>
              <a:gd name="connsiteY200" fmla="*/ 3510023 h 6858000"/>
              <a:gd name="connsiteX201" fmla="*/ 4856936 w 7467600"/>
              <a:gd name="connsiteY201" fmla="*/ 3809146 h 6858000"/>
              <a:gd name="connsiteX202" fmla="*/ 5111996 w 7467600"/>
              <a:gd name="connsiteY202" fmla="*/ 4065759 h 6858000"/>
              <a:gd name="connsiteX203" fmla="*/ 5388878 w 7467600"/>
              <a:gd name="connsiteY203" fmla="*/ 4300185 h 6858000"/>
              <a:gd name="connsiteX204" fmla="*/ 5425556 w 7467600"/>
              <a:gd name="connsiteY204" fmla="*/ 4308967 h 6858000"/>
              <a:gd name="connsiteX205" fmla="*/ 4943646 w 7467600"/>
              <a:gd name="connsiteY205" fmla="*/ 3822916 h 6858000"/>
              <a:gd name="connsiteX206" fmla="*/ 4594837 w 7467600"/>
              <a:gd name="connsiteY206" fmla="*/ 3532274 h 6858000"/>
              <a:gd name="connsiteX207" fmla="*/ 4441737 w 7467600"/>
              <a:gd name="connsiteY207" fmla="*/ 3399734 h 6858000"/>
              <a:gd name="connsiteX208" fmla="*/ 5425834 w 7467600"/>
              <a:gd name="connsiteY208" fmla="*/ 3162785 h 6858000"/>
              <a:gd name="connsiteX209" fmla="*/ 5401644 w 7467600"/>
              <a:gd name="connsiteY209" fmla="*/ 3617847 h 6858000"/>
              <a:gd name="connsiteX210" fmla="*/ 5467256 w 7467600"/>
              <a:gd name="connsiteY210" fmla="*/ 4175494 h 6858000"/>
              <a:gd name="connsiteX211" fmla="*/ 5448069 w 7467600"/>
              <a:gd name="connsiteY211" fmla="*/ 3567554 h 6858000"/>
              <a:gd name="connsiteX212" fmla="*/ 5425834 w 7467600"/>
              <a:gd name="connsiteY212" fmla="*/ 3162785 h 6858000"/>
              <a:gd name="connsiteX213" fmla="*/ 1318687 w 7467600"/>
              <a:gd name="connsiteY213" fmla="*/ 3113840 h 6858000"/>
              <a:gd name="connsiteX214" fmla="*/ 1066793 w 7467600"/>
              <a:gd name="connsiteY214" fmla="*/ 3212171 h 6858000"/>
              <a:gd name="connsiteX215" fmla="*/ 993319 w 7467600"/>
              <a:gd name="connsiteY215" fmla="*/ 3247648 h 6858000"/>
              <a:gd name="connsiteX216" fmla="*/ 853081 w 7467600"/>
              <a:gd name="connsiteY216" fmla="*/ 3312410 h 6858000"/>
              <a:gd name="connsiteX217" fmla="*/ 805957 w 7467600"/>
              <a:gd name="connsiteY217" fmla="*/ 3330443 h 6858000"/>
              <a:gd name="connsiteX218" fmla="*/ 1318687 w 7467600"/>
              <a:gd name="connsiteY218" fmla="*/ 3113840 h 6858000"/>
              <a:gd name="connsiteX219" fmla="*/ 5453702 w 7467600"/>
              <a:gd name="connsiteY219" fmla="*/ 3090882 h 6858000"/>
              <a:gd name="connsiteX220" fmla="*/ 5480135 w 7467600"/>
              <a:gd name="connsiteY220" fmla="*/ 3565802 h 6858000"/>
              <a:gd name="connsiteX221" fmla="*/ 5499023 w 7467600"/>
              <a:gd name="connsiteY221" fmla="*/ 4166310 h 6858000"/>
              <a:gd name="connsiteX222" fmla="*/ 5547022 w 7467600"/>
              <a:gd name="connsiteY222" fmla="*/ 3607838 h 6858000"/>
              <a:gd name="connsiteX223" fmla="*/ 5515964 w 7467600"/>
              <a:gd name="connsiteY223" fmla="*/ 3378541 h 6858000"/>
              <a:gd name="connsiteX224" fmla="*/ 5453702 w 7467600"/>
              <a:gd name="connsiteY224" fmla="*/ 3090882 h 6858000"/>
              <a:gd name="connsiteX225" fmla="*/ 1238695 w 7467600"/>
              <a:gd name="connsiteY225" fmla="*/ 3076820 h 6858000"/>
              <a:gd name="connsiteX226" fmla="*/ 716371 w 7467600"/>
              <a:gd name="connsiteY226" fmla="*/ 3293249 h 6858000"/>
              <a:gd name="connsiteX227" fmla="*/ 579522 w 7467600"/>
              <a:gd name="connsiteY227" fmla="*/ 3371759 h 6858000"/>
              <a:gd name="connsiteX228" fmla="*/ 600288 w 7467600"/>
              <a:gd name="connsiteY228" fmla="*/ 3365555 h 6858000"/>
              <a:gd name="connsiteX229" fmla="*/ 840692 w 7467600"/>
              <a:gd name="connsiteY229" fmla="*/ 3284921 h 6858000"/>
              <a:gd name="connsiteX230" fmla="*/ 979248 w 7467600"/>
              <a:gd name="connsiteY230" fmla="*/ 3221003 h 6858000"/>
              <a:gd name="connsiteX231" fmla="*/ 1053282 w 7467600"/>
              <a:gd name="connsiteY231" fmla="*/ 3185247 h 6858000"/>
              <a:gd name="connsiteX232" fmla="*/ 1320603 w 7467600"/>
              <a:gd name="connsiteY232" fmla="*/ 3081281 h 6858000"/>
              <a:gd name="connsiteX233" fmla="*/ 1238695 w 7467600"/>
              <a:gd name="connsiteY233" fmla="*/ 3076820 h 6858000"/>
              <a:gd name="connsiteX234" fmla="*/ 5425627 w 7467600"/>
              <a:gd name="connsiteY234" fmla="*/ 2954192 h 6858000"/>
              <a:gd name="connsiteX235" fmla="*/ 5470770 w 7467600"/>
              <a:gd name="connsiteY235" fmla="*/ 3005435 h 6858000"/>
              <a:gd name="connsiteX236" fmla="*/ 5519779 w 7467600"/>
              <a:gd name="connsiteY236" fmla="*/ 4359223 h 6858000"/>
              <a:gd name="connsiteX237" fmla="*/ 5520293 w 7467600"/>
              <a:gd name="connsiteY237" fmla="*/ 4360602 h 6858000"/>
              <a:gd name="connsiteX238" fmla="*/ 5767221 w 7467600"/>
              <a:gd name="connsiteY238" fmla="*/ 4665564 h 6858000"/>
              <a:gd name="connsiteX239" fmla="*/ 6937169 w 7467600"/>
              <a:gd name="connsiteY239" fmla="*/ 4815941 h 6858000"/>
              <a:gd name="connsiteX240" fmla="*/ 6953922 w 7467600"/>
              <a:gd name="connsiteY240" fmla="*/ 4890068 h 6858000"/>
              <a:gd name="connsiteX241" fmla="*/ 6071359 w 7467600"/>
              <a:gd name="connsiteY241" fmla="*/ 4770770 h 6858000"/>
              <a:gd name="connsiteX242" fmla="*/ 6038839 w 7467600"/>
              <a:gd name="connsiteY242" fmla="*/ 4764474 h 6858000"/>
              <a:gd name="connsiteX243" fmla="*/ 6038706 w 7467600"/>
              <a:gd name="connsiteY243" fmla="*/ 4763847 h 6858000"/>
              <a:gd name="connsiteX244" fmla="*/ 6037784 w 7467600"/>
              <a:gd name="connsiteY244" fmla="*/ 4764270 h 6858000"/>
              <a:gd name="connsiteX245" fmla="*/ 6038839 w 7467600"/>
              <a:gd name="connsiteY245" fmla="*/ 4764474 h 6858000"/>
              <a:gd name="connsiteX246" fmla="*/ 6040338 w 7467600"/>
              <a:gd name="connsiteY246" fmla="*/ 4771418 h 6858000"/>
              <a:gd name="connsiteX247" fmla="*/ 6024488 w 7467600"/>
              <a:gd name="connsiteY247" fmla="*/ 4809903 h 6858000"/>
              <a:gd name="connsiteX248" fmla="*/ 5599771 w 7467600"/>
              <a:gd name="connsiteY248" fmla="*/ 5509652 h 6858000"/>
              <a:gd name="connsiteX249" fmla="*/ 5548843 w 7467600"/>
              <a:gd name="connsiteY249" fmla="*/ 5563845 h 6858000"/>
              <a:gd name="connsiteX250" fmla="*/ 5940952 w 7467600"/>
              <a:gd name="connsiteY250" fmla="*/ 6250028 h 6858000"/>
              <a:gd name="connsiteX251" fmla="*/ 6043441 w 7467600"/>
              <a:gd name="connsiteY251" fmla="*/ 6665847 h 6858000"/>
              <a:gd name="connsiteX252" fmla="*/ 6093432 w 7467600"/>
              <a:gd name="connsiteY252" fmla="*/ 6858000 h 6858000"/>
              <a:gd name="connsiteX253" fmla="*/ 6034344 w 7467600"/>
              <a:gd name="connsiteY253" fmla="*/ 6858000 h 6858000"/>
              <a:gd name="connsiteX254" fmla="*/ 6026679 w 7467600"/>
              <a:gd name="connsiteY254" fmla="*/ 6836959 h 6858000"/>
              <a:gd name="connsiteX255" fmla="*/ 5800441 w 7467600"/>
              <a:gd name="connsiteY255" fmla="*/ 6335286 h 6858000"/>
              <a:gd name="connsiteX256" fmla="*/ 5526562 w 7467600"/>
              <a:gd name="connsiteY256" fmla="*/ 5705388 h 6858000"/>
              <a:gd name="connsiteX257" fmla="*/ 5519640 w 7467600"/>
              <a:gd name="connsiteY257" fmla="*/ 5683774 h 6858000"/>
              <a:gd name="connsiteX258" fmla="*/ 5844559 w 7467600"/>
              <a:gd name="connsiteY258" fmla="*/ 6553349 h 6858000"/>
              <a:gd name="connsiteX259" fmla="*/ 5975994 w 7467600"/>
              <a:gd name="connsiteY259" fmla="*/ 6858000 h 6858000"/>
              <a:gd name="connsiteX260" fmla="*/ 5898547 w 7467600"/>
              <a:gd name="connsiteY260" fmla="*/ 6858000 h 6858000"/>
              <a:gd name="connsiteX261" fmla="*/ 5682041 w 7467600"/>
              <a:gd name="connsiteY261" fmla="*/ 6355860 h 6858000"/>
              <a:gd name="connsiteX262" fmla="*/ 5461758 w 7467600"/>
              <a:gd name="connsiteY262" fmla="*/ 5820220 h 6858000"/>
              <a:gd name="connsiteX263" fmla="*/ 5237282 w 7467600"/>
              <a:gd name="connsiteY263" fmla="*/ 6579086 h 6858000"/>
              <a:gd name="connsiteX264" fmla="*/ 5115009 w 7467600"/>
              <a:gd name="connsiteY264" fmla="*/ 6858000 h 6858000"/>
              <a:gd name="connsiteX265" fmla="*/ 5028074 w 7467600"/>
              <a:gd name="connsiteY265" fmla="*/ 6858000 h 6858000"/>
              <a:gd name="connsiteX266" fmla="*/ 5079508 w 7467600"/>
              <a:gd name="connsiteY266" fmla="*/ 6749074 h 6858000"/>
              <a:gd name="connsiteX267" fmla="*/ 5371846 w 7467600"/>
              <a:gd name="connsiteY267" fmla="*/ 5924413 h 6858000"/>
              <a:gd name="connsiteX268" fmla="*/ 5270512 w 7467600"/>
              <a:gd name="connsiteY268" fmla="*/ 6138975 h 6858000"/>
              <a:gd name="connsiteX269" fmla="*/ 5062409 w 7467600"/>
              <a:gd name="connsiteY269" fmla="*/ 6653544 h 6858000"/>
              <a:gd name="connsiteX270" fmla="*/ 5036628 w 7467600"/>
              <a:gd name="connsiteY270" fmla="*/ 6754247 h 6858000"/>
              <a:gd name="connsiteX271" fmla="*/ 5009112 w 7467600"/>
              <a:gd name="connsiteY271" fmla="*/ 6858000 h 6858000"/>
              <a:gd name="connsiteX272" fmla="*/ 4976679 w 7467600"/>
              <a:gd name="connsiteY272" fmla="*/ 6858000 h 6858000"/>
              <a:gd name="connsiteX273" fmla="*/ 5006537 w 7467600"/>
              <a:gd name="connsiteY273" fmla="*/ 6747068 h 6858000"/>
              <a:gd name="connsiteX274" fmla="*/ 5032723 w 7467600"/>
              <a:gd name="connsiteY274" fmla="*/ 6644957 h 6858000"/>
              <a:gd name="connsiteX275" fmla="*/ 5242949 w 7467600"/>
              <a:gd name="connsiteY275" fmla="*/ 6125175 h 6858000"/>
              <a:gd name="connsiteX276" fmla="*/ 5286321 w 7467600"/>
              <a:gd name="connsiteY276" fmla="*/ 6033555 h 6858000"/>
              <a:gd name="connsiteX277" fmla="*/ 5008210 w 7467600"/>
              <a:gd name="connsiteY277" fmla="*/ 6649194 h 6858000"/>
              <a:gd name="connsiteX278" fmla="*/ 4986321 w 7467600"/>
              <a:gd name="connsiteY278" fmla="*/ 6765687 h 6858000"/>
              <a:gd name="connsiteX279" fmla="*/ 4973474 w 7467600"/>
              <a:gd name="connsiteY279" fmla="*/ 6858000 h 6858000"/>
              <a:gd name="connsiteX280" fmla="*/ 4907178 w 7467600"/>
              <a:gd name="connsiteY280" fmla="*/ 6858000 h 6858000"/>
              <a:gd name="connsiteX281" fmla="*/ 4910810 w 7467600"/>
              <a:gd name="connsiteY281" fmla="*/ 6829660 h 6858000"/>
              <a:gd name="connsiteX282" fmla="*/ 4987461 w 7467600"/>
              <a:gd name="connsiteY282" fmla="*/ 6432994 h 6858000"/>
              <a:gd name="connsiteX283" fmla="*/ 5179262 w 7467600"/>
              <a:gd name="connsiteY283" fmla="*/ 6035044 h 6858000"/>
              <a:gd name="connsiteX284" fmla="*/ 4689678 w 7467600"/>
              <a:gd name="connsiteY284" fmla="*/ 6440241 h 6858000"/>
              <a:gd name="connsiteX285" fmla="*/ 4477543 w 7467600"/>
              <a:gd name="connsiteY285" fmla="*/ 6674836 h 6858000"/>
              <a:gd name="connsiteX286" fmla="*/ 4329957 w 7467600"/>
              <a:gd name="connsiteY286" fmla="*/ 6858000 h 6858000"/>
              <a:gd name="connsiteX287" fmla="*/ 4218595 w 7467600"/>
              <a:gd name="connsiteY287" fmla="*/ 6858000 h 6858000"/>
              <a:gd name="connsiteX288" fmla="*/ 4368888 w 7467600"/>
              <a:gd name="connsiteY288" fmla="*/ 6668412 h 6858000"/>
              <a:gd name="connsiteX289" fmla="*/ 4563091 w 7467600"/>
              <a:gd name="connsiteY289" fmla="*/ 6442508 h 6858000"/>
              <a:gd name="connsiteX290" fmla="*/ 5387324 w 7467600"/>
              <a:gd name="connsiteY290" fmla="*/ 5705830 h 6858000"/>
              <a:gd name="connsiteX291" fmla="*/ 5073620 w 7467600"/>
              <a:gd name="connsiteY291" fmla="*/ 5955437 h 6858000"/>
              <a:gd name="connsiteX292" fmla="*/ 4689789 w 7467600"/>
              <a:gd name="connsiteY292" fmla="*/ 6268382 h 6858000"/>
              <a:gd name="connsiteX293" fmla="*/ 4418722 w 7467600"/>
              <a:gd name="connsiteY293" fmla="*/ 6570886 h 6858000"/>
              <a:gd name="connsiteX294" fmla="*/ 4214944 w 7467600"/>
              <a:gd name="connsiteY294" fmla="*/ 6858000 h 6858000"/>
              <a:gd name="connsiteX295" fmla="*/ 4177898 w 7467600"/>
              <a:gd name="connsiteY295" fmla="*/ 6858000 h 6858000"/>
              <a:gd name="connsiteX296" fmla="*/ 4391597 w 7467600"/>
              <a:gd name="connsiteY296" fmla="*/ 6556370 h 6858000"/>
              <a:gd name="connsiteX297" fmla="*/ 4668889 w 7467600"/>
              <a:gd name="connsiteY297" fmla="*/ 6246399 h 6858000"/>
              <a:gd name="connsiteX298" fmla="*/ 5055427 w 7467600"/>
              <a:gd name="connsiteY298" fmla="*/ 5931476 h 6858000"/>
              <a:gd name="connsiteX299" fmla="*/ 5371814 w 7467600"/>
              <a:gd name="connsiteY299" fmla="*/ 5678975 h 6858000"/>
              <a:gd name="connsiteX300" fmla="*/ 4987918 w 7467600"/>
              <a:gd name="connsiteY300" fmla="*/ 5838701 h 6858000"/>
              <a:gd name="connsiteX301" fmla="*/ 4317146 w 7467600"/>
              <a:gd name="connsiteY301" fmla="*/ 6587716 h 6858000"/>
              <a:gd name="connsiteX302" fmla="*/ 4171627 w 7467600"/>
              <a:gd name="connsiteY302" fmla="*/ 6858000 h 6858000"/>
              <a:gd name="connsiteX303" fmla="*/ 4081585 w 7467600"/>
              <a:gd name="connsiteY303" fmla="*/ 6858000 h 6858000"/>
              <a:gd name="connsiteX304" fmla="*/ 4238603 w 7467600"/>
              <a:gd name="connsiteY304" fmla="*/ 6559341 h 6858000"/>
              <a:gd name="connsiteX305" fmla="*/ 4778333 w 7467600"/>
              <a:gd name="connsiteY305" fmla="*/ 5873626 h 6858000"/>
              <a:gd name="connsiteX306" fmla="*/ 5414185 w 7467600"/>
              <a:gd name="connsiteY306" fmla="*/ 5573882 h 6858000"/>
              <a:gd name="connsiteX307" fmla="*/ 5959648 w 7467600"/>
              <a:gd name="connsiteY307" fmla="*/ 4760797 h 6858000"/>
              <a:gd name="connsiteX308" fmla="*/ 5355019 w 7467600"/>
              <a:gd name="connsiteY308" fmla="*/ 4734672 h 6858000"/>
              <a:gd name="connsiteX309" fmla="*/ 5083565 w 7467600"/>
              <a:gd name="connsiteY309" fmla="*/ 5179121 h 6858000"/>
              <a:gd name="connsiteX310" fmla="*/ 4713577 w 7467600"/>
              <a:gd name="connsiteY310" fmla="*/ 5616803 h 6858000"/>
              <a:gd name="connsiteX311" fmla="*/ 3989559 w 7467600"/>
              <a:gd name="connsiteY311" fmla="*/ 6145945 h 6858000"/>
              <a:gd name="connsiteX312" fmla="*/ 3939824 w 7467600"/>
              <a:gd name="connsiteY312" fmla="*/ 6066900 h 6858000"/>
              <a:gd name="connsiteX313" fmla="*/ 4584537 w 7467600"/>
              <a:gd name="connsiteY313" fmla="*/ 5324826 h 6858000"/>
              <a:gd name="connsiteX314" fmla="*/ 5037105 w 7467600"/>
              <a:gd name="connsiteY314" fmla="*/ 5088765 h 6858000"/>
              <a:gd name="connsiteX315" fmla="*/ 5039930 w 7467600"/>
              <a:gd name="connsiteY315" fmla="*/ 5089585 h 6858000"/>
              <a:gd name="connsiteX316" fmla="*/ 5263764 w 7467600"/>
              <a:gd name="connsiteY316" fmla="*/ 4735525 h 6858000"/>
              <a:gd name="connsiteX317" fmla="*/ 4086300 w 7467600"/>
              <a:gd name="connsiteY317" fmla="*/ 4884599 h 6858000"/>
              <a:gd name="connsiteX318" fmla="*/ 4085485 w 7467600"/>
              <a:gd name="connsiteY318" fmla="*/ 4899070 h 6858000"/>
              <a:gd name="connsiteX319" fmla="*/ 3871915 w 7467600"/>
              <a:gd name="connsiteY319" fmla="*/ 5253645 h 6858000"/>
              <a:gd name="connsiteX320" fmla="*/ 3799374 w 7467600"/>
              <a:gd name="connsiteY320" fmla="*/ 5466127 h 6858000"/>
              <a:gd name="connsiteX321" fmla="*/ 3498850 w 7467600"/>
              <a:gd name="connsiteY321" fmla="*/ 6661888 h 6858000"/>
              <a:gd name="connsiteX322" fmla="*/ 3399216 w 7467600"/>
              <a:gd name="connsiteY322" fmla="*/ 6858000 h 6858000"/>
              <a:gd name="connsiteX323" fmla="*/ 3303688 w 7467600"/>
              <a:gd name="connsiteY323" fmla="*/ 6858000 h 6858000"/>
              <a:gd name="connsiteX324" fmla="*/ 3391774 w 7467600"/>
              <a:gd name="connsiteY324" fmla="*/ 6697181 h 6858000"/>
              <a:gd name="connsiteX325" fmla="*/ 3735540 w 7467600"/>
              <a:gd name="connsiteY325" fmla="*/ 5546923 h 6858000"/>
              <a:gd name="connsiteX326" fmla="*/ 3729438 w 7467600"/>
              <a:gd name="connsiteY326" fmla="*/ 5569058 h 6858000"/>
              <a:gd name="connsiteX327" fmla="*/ 3707782 w 7467600"/>
              <a:gd name="connsiteY327" fmla="*/ 5644908 h 6858000"/>
              <a:gd name="connsiteX328" fmla="*/ 3583827 w 7467600"/>
              <a:gd name="connsiteY328" fmla="*/ 6039215 h 6858000"/>
              <a:gd name="connsiteX329" fmla="*/ 3547861 w 7467600"/>
              <a:gd name="connsiteY329" fmla="*/ 6129609 h 6858000"/>
              <a:gd name="connsiteX330" fmla="*/ 3490905 w 7467600"/>
              <a:gd name="connsiteY330" fmla="*/ 6277660 h 6858000"/>
              <a:gd name="connsiteX331" fmla="*/ 3455859 w 7467600"/>
              <a:gd name="connsiteY331" fmla="*/ 6391301 h 6858000"/>
              <a:gd name="connsiteX332" fmla="*/ 3429112 w 7467600"/>
              <a:gd name="connsiteY332" fmla="*/ 6479469 h 6858000"/>
              <a:gd name="connsiteX333" fmla="*/ 3304862 w 7467600"/>
              <a:gd name="connsiteY333" fmla="*/ 6796476 h 6858000"/>
              <a:gd name="connsiteX334" fmla="*/ 3276071 w 7467600"/>
              <a:gd name="connsiteY334" fmla="*/ 6858000 h 6858000"/>
              <a:gd name="connsiteX335" fmla="*/ 3240805 w 7467600"/>
              <a:gd name="connsiteY335" fmla="*/ 6858000 h 6858000"/>
              <a:gd name="connsiteX336" fmla="*/ 3275917 w 7467600"/>
              <a:gd name="connsiteY336" fmla="*/ 6783192 h 6858000"/>
              <a:gd name="connsiteX337" fmla="*/ 3399358 w 7467600"/>
              <a:gd name="connsiteY337" fmla="*/ 6469011 h 6858000"/>
              <a:gd name="connsiteX338" fmla="*/ 3425650 w 7467600"/>
              <a:gd name="connsiteY338" fmla="*/ 6381333 h 6858000"/>
              <a:gd name="connsiteX339" fmla="*/ 3460661 w 7467600"/>
              <a:gd name="connsiteY339" fmla="*/ 6266763 h 6858000"/>
              <a:gd name="connsiteX340" fmla="*/ 3518021 w 7467600"/>
              <a:gd name="connsiteY340" fmla="*/ 6117298 h 6858000"/>
              <a:gd name="connsiteX341" fmla="*/ 3554035 w 7467600"/>
              <a:gd name="connsiteY341" fmla="*/ 6027832 h 6858000"/>
              <a:gd name="connsiteX342" fmla="*/ 3677174 w 7467600"/>
              <a:gd name="connsiteY342" fmla="*/ 5636351 h 6858000"/>
              <a:gd name="connsiteX343" fmla="*/ 3698819 w 7467600"/>
              <a:gd name="connsiteY343" fmla="*/ 5560503 h 6858000"/>
              <a:gd name="connsiteX344" fmla="*/ 3702094 w 7467600"/>
              <a:gd name="connsiteY344" fmla="*/ 5549194 h 6858000"/>
              <a:gd name="connsiteX345" fmla="*/ 3398355 w 7467600"/>
              <a:gd name="connsiteY345" fmla="*/ 6094603 h 6858000"/>
              <a:gd name="connsiteX346" fmla="*/ 3193941 w 7467600"/>
              <a:gd name="connsiteY346" fmla="*/ 6798775 h 6858000"/>
              <a:gd name="connsiteX347" fmla="*/ 3184140 w 7467600"/>
              <a:gd name="connsiteY347" fmla="*/ 6858000 h 6858000"/>
              <a:gd name="connsiteX348" fmla="*/ 3099978 w 7467600"/>
              <a:gd name="connsiteY348" fmla="*/ 6858000 h 6858000"/>
              <a:gd name="connsiteX349" fmla="*/ 3101556 w 7467600"/>
              <a:gd name="connsiteY349" fmla="*/ 6843337 h 6858000"/>
              <a:gd name="connsiteX350" fmla="*/ 3370162 w 7467600"/>
              <a:gd name="connsiteY350" fmla="*/ 5785550 h 6858000"/>
              <a:gd name="connsiteX351" fmla="*/ 3746477 w 7467600"/>
              <a:gd name="connsiteY351" fmla="*/ 5377889 h 6858000"/>
              <a:gd name="connsiteX352" fmla="*/ 3863399 w 7467600"/>
              <a:gd name="connsiteY352" fmla="*/ 5087257 h 6858000"/>
              <a:gd name="connsiteX353" fmla="*/ 3968712 w 7467600"/>
              <a:gd name="connsiteY353" fmla="*/ 4913989 h 6858000"/>
              <a:gd name="connsiteX354" fmla="*/ 2792390 w 7467600"/>
              <a:gd name="connsiteY354" fmla="*/ 5382974 h 6858000"/>
              <a:gd name="connsiteX355" fmla="*/ 2714982 w 7467600"/>
              <a:gd name="connsiteY355" fmla="*/ 5427051 h 6858000"/>
              <a:gd name="connsiteX356" fmla="*/ 2813361 w 7467600"/>
              <a:gd name="connsiteY356" fmla="*/ 6023912 h 6858000"/>
              <a:gd name="connsiteX357" fmla="*/ 2688430 w 7467600"/>
              <a:gd name="connsiteY357" fmla="*/ 6801564 h 6858000"/>
              <a:gd name="connsiteX358" fmla="*/ 2629626 w 7467600"/>
              <a:gd name="connsiteY358" fmla="*/ 6763394 h 6858000"/>
              <a:gd name="connsiteX359" fmla="*/ 2565328 w 7467600"/>
              <a:gd name="connsiteY359" fmla="*/ 5516399 h 6858000"/>
              <a:gd name="connsiteX360" fmla="*/ 1922999 w 7467600"/>
              <a:gd name="connsiteY360" fmla="*/ 5980343 h 6858000"/>
              <a:gd name="connsiteX361" fmla="*/ 1950261 w 7467600"/>
              <a:gd name="connsiteY361" fmla="*/ 6405858 h 6858000"/>
              <a:gd name="connsiteX362" fmla="*/ 2365554 w 7467600"/>
              <a:gd name="connsiteY362" fmla="*/ 6759107 h 6858000"/>
              <a:gd name="connsiteX363" fmla="*/ 2424142 w 7467600"/>
              <a:gd name="connsiteY363" fmla="*/ 6858000 h 6858000"/>
              <a:gd name="connsiteX364" fmla="*/ 2395994 w 7467600"/>
              <a:gd name="connsiteY364" fmla="*/ 6858000 h 6858000"/>
              <a:gd name="connsiteX365" fmla="*/ 2392863 w 7467600"/>
              <a:gd name="connsiteY365" fmla="*/ 6852964 h 6858000"/>
              <a:gd name="connsiteX366" fmla="*/ 2017589 w 7467600"/>
              <a:gd name="connsiteY366" fmla="*/ 6493982 h 6858000"/>
              <a:gd name="connsiteX367" fmla="*/ 2147336 w 7467600"/>
              <a:gd name="connsiteY367" fmla="*/ 6594052 h 6858000"/>
              <a:gd name="connsiteX368" fmla="*/ 2207047 w 7467600"/>
              <a:gd name="connsiteY368" fmla="*/ 6654540 h 6858000"/>
              <a:gd name="connsiteX369" fmla="*/ 2299106 w 7467600"/>
              <a:gd name="connsiteY369" fmla="*/ 6778931 h 6858000"/>
              <a:gd name="connsiteX370" fmla="*/ 2314430 w 7467600"/>
              <a:gd name="connsiteY370" fmla="*/ 6801144 h 6858000"/>
              <a:gd name="connsiteX371" fmla="*/ 2352406 w 7467600"/>
              <a:gd name="connsiteY371" fmla="*/ 6858000 h 6858000"/>
              <a:gd name="connsiteX372" fmla="*/ 2314492 w 7467600"/>
              <a:gd name="connsiteY372" fmla="*/ 6858000 h 6858000"/>
              <a:gd name="connsiteX373" fmla="*/ 2288095 w 7467600"/>
              <a:gd name="connsiteY373" fmla="*/ 6818030 h 6858000"/>
              <a:gd name="connsiteX374" fmla="*/ 2272768 w 7467600"/>
              <a:gd name="connsiteY374" fmla="*/ 6795822 h 6858000"/>
              <a:gd name="connsiteX375" fmla="*/ 2182715 w 7467600"/>
              <a:gd name="connsiteY375" fmla="*/ 6675071 h 6858000"/>
              <a:gd name="connsiteX376" fmla="*/ 2032061 w 7467600"/>
              <a:gd name="connsiteY376" fmla="*/ 6541380 h 6858000"/>
              <a:gd name="connsiteX377" fmla="*/ 2257220 w 7467600"/>
              <a:gd name="connsiteY377" fmla="*/ 6826257 h 6858000"/>
              <a:gd name="connsiteX378" fmla="*/ 2281324 w 7467600"/>
              <a:gd name="connsiteY378" fmla="*/ 6858000 h 6858000"/>
              <a:gd name="connsiteX379" fmla="*/ 2242860 w 7467600"/>
              <a:gd name="connsiteY379" fmla="*/ 6858000 h 6858000"/>
              <a:gd name="connsiteX380" fmla="*/ 2232818 w 7467600"/>
              <a:gd name="connsiteY380" fmla="*/ 6844926 h 6858000"/>
              <a:gd name="connsiteX381" fmla="*/ 1990172 w 7467600"/>
              <a:gd name="connsiteY381" fmla="*/ 6542121 h 6858000"/>
              <a:gd name="connsiteX382" fmla="*/ 2124090 w 7467600"/>
              <a:gd name="connsiteY382" fmla="*/ 6761017 h 6858000"/>
              <a:gd name="connsiteX383" fmla="*/ 2200380 w 7467600"/>
              <a:gd name="connsiteY383" fmla="*/ 6858000 h 6858000"/>
              <a:gd name="connsiteX384" fmla="*/ 2147507 w 7467600"/>
              <a:gd name="connsiteY384" fmla="*/ 6858000 h 6858000"/>
              <a:gd name="connsiteX385" fmla="*/ 2070668 w 7467600"/>
              <a:gd name="connsiteY385" fmla="*/ 6761520 h 6858000"/>
              <a:gd name="connsiteX386" fmla="*/ 1975142 w 7467600"/>
              <a:gd name="connsiteY386" fmla="*/ 6585570 h 6858000"/>
              <a:gd name="connsiteX387" fmla="*/ 2050035 w 7467600"/>
              <a:gd name="connsiteY387" fmla="*/ 6813345 h 6858000"/>
              <a:gd name="connsiteX388" fmla="*/ 2063025 w 7467600"/>
              <a:gd name="connsiteY388" fmla="*/ 6858000 h 6858000"/>
              <a:gd name="connsiteX389" fmla="*/ 2021675 w 7467600"/>
              <a:gd name="connsiteY389" fmla="*/ 6858000 h 6858000"/>
              <a:gd name="connsiteX390" fmla="*/ 2019308 w 7467600"/>
              <a:gd name="connsiteY390" fmla="*/ 6847118 h 6858000"/>
              <a:gd name="connsiteX391" fmla="*/ 1938835 w 7467600"/>
              <a:gd name="connsiteY391" fmla="*/ 6551160 h 6858000"/>
              <a:gd name="connsiteX392" fmla="*/ 1953230 w 7467600"/>
              <a:gd name="connsiteY392" fmla="*/ 6759699 h 6858000"/>
              <a:gd name="connsiteX393" fmla="*/ 1956763 w 7467600"/>
              <a:gd name="connsiteY393" fmla="*/ 6778191 h 6858000"/>
              <a:gd name="connsiteX394" fmla="*/ 1967925 w 7467600"/>
              <a:gd name="connsiteY394" fmla="*/ 6858000 h 6858000"/>
              <a:gd name="connsiteX395" fmla="*/ 1936622 w 7467600"/>
              <a:gd name="connsiteY395" fmla="*/ 6858000 h 6858000"/>
              <a:gd name="connsiteX396" fmla="*/ 1926261 w 7467600"/>
              <a:gd name="connsiteY396" fmla="*/ 6784064 h 6858000"/>
              <a:gd name="connsiteX397" fmla="*/ 1922724 w 7467600"/>
              <a:gd name="connsiteY397" fmla="*/ 6765577 h 6858000"/>
              <a:gd name="connsiteX398" fmla="*/ 1904650 w 7467600"/>
              <a:gd name="connsiteY398" fmla="*/ 6639616 h 6858000"/>
              <a:gd name="connsiteX399" fmla="*/ 1885273 w 7467600"/>
              <a:gd name="connsiteY399" fmla="*/ 6858000 h 6858000"/>
              <a:gd name="connsiteX400" fmla="*/ 1854363 w 7467600"/>
              <a:gd name="connsiteY400" fmla="*/ 6858000 h 6858000"/>
              <a:gd name="connsiteX401" fmla="*/ 1880391 w 7467600"/>
              <a:gd name="connsiteY401" fmla="*/ 6603796 h 6858000"/>
              <a:gd name="connsiteX402" fmla="*/ 1818273 w 7467600"/>
              <a:gd name="connsiteY402" fmla="*/ 6715729 h 6858000"/>
              <a:gd name="connsiteX403" fmla="*/ 1794691 w 7467600"/>
              <a:gd name="connsiteY403" fmla="*/ 6843239 h 6858000"/>
              <a:gd name="connsiteX404" fmla="*/ 1794914 w 7467600"/>
              <a:gd name="connsiteY404" fmla="*/ 6858000 h 6858000"/>
              <a:gd name="connsiteX405" fmla="*/ 1746128 w 7467600"/>
              <a:gd name="connsiteY405" fmla="*/ 6858000 h 6858000"/>
              <a:gd name="connsiteX406" fmla="*/ 1753934 w 7467600"/>
              <a:gd name="connsiteY406" fmla="*/ 6724796 h 6858000"/>
              <a:gd name="connsiteX407" fmla="*/ 1792053 w 7467600"/>
              <a:gd name="connsiteY407" fmla="*/ 6572396 h 6858000"/>
              <a:gd name="connsiteX408" fmla="*/ 1862248 w 7467600"/>
              <a:gd name="connsiteY408" fmla="*/ 6266397 h 6858000"/>
              <a:gd name="connsiteX409" fmla="*/ 1862250 w 7467600"/>
              <a:gd name="connsiteY409" fmla="*/ 6033531 h 6858000"/>
              <a:gd name="connsiteX410" fmla="*/ 1211999 w 7467600"/>
              <a:gd name="connsiteY410" fmla="*/ 6683610 h 6858000"/>
              <a:gd name="connsiteX411" fmla="*/ 1213266 w 7467600"/>
              <a:gd name="connsiteY411" fmla="*/ 6691947 h 6858000"/>
              <a:gd name="connsiteX412" fmla="*/ 1203370 w 7467600"/>
              <a:gd name="connsiteY412" fmla="*/ 6850676 h 6858000"/>
              <a:gd name="connsiteX413" fmla="*/ 1203671 w 7467600"/>
              <a:gd name="connsiteY413" fmla="*/ 6858000 h 6858000"/>
              <a:gd name="connsiteX414" fmla="*/ 1143180 w 7467600"/>
              <a:gd name="connsiteY414" fmla="*/ 6858000 h 6858000"/>
              <a:gd name="connsiteX415" fmla="*/ 1142176 w 7467600"/>
              <a:gd name="connsiteY415" fmla="*/ 6766045 h 6858000"/>
              <a:gd name="connsiteX416" fmla="*/ 1067484 w 7467600"/>
              <a:gd name="connsiteY416" fmla="*/ 6858000 h 6858000"/>
              <a:gd name="connsiteX417" fmla="*/ 953928 w 7467600"/>
              <a:gd name="connsiteY417" fmla="*/ 6858000 h 6858000"/>
              <a:gd name="connsiteX418" fmla="*/ 959715 w 7467600"/>
              <a:gd name="connsiteY418" fmla="*/ 6850185 h 6858000"/>
              <a:gd name="connsiteX419" fmla="*/ 1483788 w 7467600"/>
              <a:gd name="connsiteY419" fmla="*/ 6259174 h 6858000"/>
              <a:gd name="connsiteX420" fmla="*/ 1100671 w 7467600"/>
              <a:gd name="connsiteY420" fmla="*/ 6252137 h 6858000"/>
              <a:gd name="connsiteX421" fmla="*/ 1090144 w 7467600"/>
              <a:gd name="connsiteY421" fmla="*/ 6256748 h 6858000"/>
              <a:gd name="connsiteX422" fmla="*/ 1095872 w 7467600"/>
              <a:gd name="connsiteY422" fmla="*/ 6271892 h 6858000"/>
              <a:gd name="connsiteX423" fmla="*/ 262785 w 7467600"/>
              <a:gd name="connsiteY423" fmla="*/ 6845450 h 6858000"/>
              <a:gd name="connsiteX424" fmla="*/ 209968 w 7467600"/>
              <a:gd name="connsiteY424" fmla="*/ 6770713 h 6858000"/>
              <a:gd name="connsiteX425" fmla="*/ 873460 w 7467600"/>
              <a:gd name="connsiteY425" fmla="*/ 6253768 h 6858000"/>
              <a:gd name="connsiteX426" fmla="*/ 192686 w 7467600"/>
              <a:gd name="connsiteY426" fmla="*/ 5849257 h 6858000"/>
              <a:gd name="connsiteX427" fmla="*/ 4696 w 7467600"/>
              <a:gd name="connsiteY427" fmla="*/ 5697668 h 6858000"/>
              <a:gd name="connsiteX428" fmla="*/ 0 w 7467600"/>
              <a:gd name="connsiteY428" fmla="*/ 5689984 h 6858000"/>
              <a:gd name="connsiteX429" fmla="*/ 0 w 7467600"/>
              <a:gd name="connsiteY429" fmla="*/ 5513472 h 6858000"/>
              <a:gd name="connsiteX430" fmla="*/ 174101 w 7467600"/>
              <a:gd name="connsiteY430" fmla="*/ 5620277 h 6858000"/>
              <a:gd name="connsiteX431" fmla="*/ 891800 w 7467600"/>
              <a:gd name="connsiteY431" fmla="*/ 6036935 h 6858000"/>
              <a:gd name="connsiteX432" fmla="*/ 1072219 w 7467600"/>
              <a:gd name="connsiteY432" fmla="*/ 6169443 h 6858000"/>
              <a:gd name="connsiteX433" fmla="*/ 1074117 w 7467600"/>
              <a:gd name="connsiteY433" fmla="*/ 6170301 h 6858000"/>
              <a:gd name="connsiteX434" fmla="*/ 1083114 w 7467600"/>
              <a:gd name="connsiteY434" fmla="*/ 6174131 h 6858000"/>
              <a:gd name="connsiteX435" fmla="*/ 1543010 w 7467600"/>
              <a:gd name="connsiteY435" fmla="*/ 6191140 h 6858000"/>
              <a:gd name="connsiteX436" fmla="*/ 1551080 w 7467600"/>
              <a:gd name="connsiteY436" fmla="*/ 6195006 h 6858000"/>
              <a:gd name="connsiteX437" fmla="*/ 2345443 w 7467600"/>
              <a:gd name="connsiteY437" fmla="*/ 5549882 h 6858000"/>
              <a:gd name="connsiteX438" fmla="*/ 1721499 w 7467600"/>
              <a:gd name="connsiteY438" fmla="*/ 5599969 h 6858000"/>
              <a:gd name="connsiteX439" fmla="*/ 767716 w 7467600"/>
              <a:gd name="connsiteY439" fmla="*/ 5472768 h 6858000"/>
              <a:gd name="connsiteX440" fmla="*/ 722147 w 7467600"/>
              <a:gd name="connsiteY440" fmla="*/ 5393091 h 6858000"/>
              <a:gd name="connsiteX441" fmla="*/ 1485552 w 7467600"/>
              <a:gd name="connsiteY441" fmla="*/ 5313202 h 6858000"/>
              <a:gd name="connsiteX442" fmla="*/ 2143004 w 7467600"/>
              <a:gd name="connsiteY442" fmla="*/ 5402420 h 6858000"/>
              <a:gd name="connsiteX443" fmla="*/ 1933391 w 7467600"/>
              <a:gd name="connsiteY443" fmla="*/ 5156971 h 6858000"/>
              <a:gd name="connsiteX444" fmla="*/ 1827118 w 7467600"/>
              <a:gd name="connsiteY444" fmla="*/ 4968410 h 6858000"/>
              <a:gd name="connsiteX445" fmla="*/ 1837349 w 7467600"/>
              <a:gd name="connsiteY445" fmla="*/ 4956357 h 6858000"/>
              <a:gd name="connsiteX446" fmla="*/ 2162835 w 7467600"/>
              <a:gd name="connsiteY446" fmla="*/ 5187853 h 6858000"/>
              <a:gd name="connsiteX447" fmla="*/ 2257167 w 7467600"/>
              <a:gd name="connsiteY447" fmla="*/ 5462123 h 6858000"/>
              <a:gd name="connsiteX448" fmla="*/ 2261598 w 7467600"/>
              <a:gd name="connsiteY448" fmla="*/ 5467998 h 6858000"/>
              <a:gd name="connsiteX449" fmla="*/ 2437177 w 7467600"/>
              <a:gd name="connsiteY449" fmla="*/ 5479608 h 6858000"/>
              <a:gd name="connsiteX450" fmla="*/ 2445247 w 7467600"/>
              <a:gd name="connsiteY450" fmla="*/ 5483476 h 6858000"/>
              <a:gd name="connsiteX451" fmla="*/ 2743626 w 7467600"/>
              <a:gd name="connsiteY451" fmla="*/ 5304819 h 6858000"/>
              <a:gd name="connsiteX452" fmla="*/ 3048102 w 7467600"/>
              <a:gd name="connsiteY452" fmla="*/ 5150595 h 6858000"/>
              <a:gd name="connsiteX453" fmla="*/ 1799414 w 7467600"/>
              <a:gd name="connsiteY453" fmla="*/ 4694732 h 6858000"/>
              <a:gd name="connsiteX454" fmla="*/ 1771735 w 7467600"/>
              <a:gd name="connsiteY454" fmla="*/ 4619929 h 6858000"/>
              <a:gd name="connsiteX455" fmla="*/ 3104273 w 7467600"/>
              <a:gd name="connsiteY455" fmla="*/ 5076159 h 6858000"/>
              <a:gd name="connsiteX456" fmla="*/ 3113245 w 7467600"/>
              <a:gd name="connsiteY456" fmla="*/ 5090705 h 6858000"/>
              <a:gd name="connsiteX457" fmla="*/ 3126294 w 7467600"/>
              <a:gd name="connsiteY457" fmla="*/ 5114400 h 6858000"/>
              <a:gd name="connsiteX458" fmla="*/ 3937433 w 7467600"/>
              <a:gd name="connsiteY458" fmla="*/ 4830473 h 6858000"/>
              <a:gd name="connsiteX459" fmla="*/ 3590475 w 7467600"/>
              <a:gd name="connsiteY459" fmla="*/ 4597974 h 6858000"/>
              <a:gd name="connsiteX460" fmla="*/ 3100264 w 7467600"/>
              <a:gd name="connsiteY460" fmla="*/ 4579845 h 6858000"/>
              <a:gd name="connsiteX461" fmla="*/ 2183576 w 7467600"/>
              <a:gd name="connsiteY461" fmla="*/ 4227150 h 6858000"/>
              <a:gd name="connsiteX462" fmla="*/ 2151029 w 7467600"/>
              <a:gd name="connsiteY462" fmla="*/ 4146947 h 6858000"/>
              <a:gd name="connsiteX463" fmla="*/ 3563434 w 7467600"/>
              <a:gd name="connsiteY463" fmla="*/ 4469115 h 6858000"/>
              <a:gd name="connsiteX464" fmla="*/ 3177952 w 7467600"/>
              <a:gd name="connsiteY464" fmla="*/ 3657386 h 6858000"/>
              <a:gd name="connsiteX465" fmla="*/ 3189263 w 7467600"/>
              <a:gd name="connsiteY465" fmla="*/ 3625726 h 6858000"/>
              <a:gd name="connsiteX466" fmla="*/ 3560912 w 7467600"/>
              <a:gd name="connsiteY466" fmla="*/ 4079863 h 6858000"/>
              <a:gd name="connsiteX467" fmla="*/ 3626636 w 7467600"/>
              <a:gd name="connsiteY467" fmla="*/ 4512230 h 6858000"/>
              <a:gd name="connsiteX468" fmla="*/ 3653088 w 7467600"/>
              <a:gd name="connsiteY468" fmla="*/ 4521417 h 6858000"/>
              <a:gd name="connsiteX469" fmla="*/ 3988128 w 7467600"/>
              <a:gd name="connsiteY469" fmla="*/ 4817267 h 6858000"/>
              <a:gd name="connsiteX470" fmla="*/ 4830582 w 7467600"/>
              <a:gd name="connsiteY470" fmla="*/ 4676000 h 6858000"/>
              <a:gd name="connsiteX471" fmla="*/ 4830100 w 7467600"/>
              <a:gd name="connsiteY471" fmla="*/ 4675554 h 6858000"/>
              <a:gd name="connsiteX472" fmla="*/ 4036318 w 7467600"/>
              <a:gd name="connsiteY472" fmla="*/ 4147013 h 6858000"/>
              <a:gd name="connsiteX473" fmla="*/ 3432098 w 7467600"/>
              <a:gd name="connsiteY473" fmla="*/ 3537312 h 6858000"/>
              <a:gd name="connsiteX474" fmla="*/ 3446761 w 7467600"/>
              <a:gd name="connsiteY474" fmla="*/ 3461278 h 6858000"/>
              <a:gd name="connsiteX475" fmla="*/ 4419733 w 7467600"/>
              <a:gd name="connsiteY475" fmla="*/ 3963555 h 6858000"/>
              <a:gd name="connsiteX476" fmla="*/ 4781371 w 7467600"/>
              <a:gd name="connsiteY476" fmla="*/ 4458604 h 6858000"/>
              <a:gd name="connsiteX477" fmla="*/ 4780440 w 7467600"/>
              <a:gd name="connsiteY477" fmla="*/ 4470290 h 6858000"/>
              <a:gd name="connsiteX478" fmla="*/ 4898954 w 7467600"/>
              <a:gd name="connsiteY478" fmla="*/ 4662092 h 6858000"/>
              <a:gd name="connsiteX479" fmla="*/ 4900699 w 7467600"/>
              <a:gd name="connsiteY479" fmla="*/ 4670867 h 6858000"/>
              <a:gd name="connsiteX480" fmla="*/ 5714511 w 7467600"/>
              <a:gd name="connsiteY480" fmla="*/ 4663483 h 6858000"/>
              <a:gd name="connsiteX481" fmla="*/ 5464793 w 7467600"/>
              <a:gd name="connsiteY481" fmla="*/ 4393556 h 6858000"/>
              <a:gd name="connsiteX482" fmla="*/ 5461897 w 7467600"/>
              <a:gd name="connsiteY482" fmla="*/ 4390879 h 6858000"/>
              <a:gd name="connsiteX483" fmla="*/ 4294126 w 7467600"/>
              <a:gd name="connsiteY483" fmla="*/ 3303048 h 6858000"/>
              <a:gd name="connsiteX484" fmla="*/ 4305321 w 7467600"/>
              <a:gd name="connsiteY484" fmla="*/ 3256953 h 6858000"/>
              <a:gd name="connsiteX485" fmla="*/ 4949299 w 7467600"/>
              <a:gd name="connsiteY485" fmla="*/ 3766336 h 6858000"/>
              <a:gd name="connsiteX486" fmla="*/ 5291452 w 7467600"/>
              <a:gd name="connsiteY486" fmla="*/ 4076801 h 6858000"/>
              <a:gd name="connsiteX487" fmla="*/ 5434998 w 7467600"/>
              <a:gd name="connsiteY487" fmla="*/ 4254100 h 6858000"/>
              <a:gd name="connsiteX488" fmla="*/ 5351015 w 7467600"/>
              <a:gd name="connsiteY488" fmla="*/ 3760989 h 6858000"/>
              <a:gd name="connsiteX489" fmla="*/ 5413780 w 7467600"/>
              <a:gd name="connsiteY489" fmla="*/ 2966265 h 6858000"/>
              <a:gd name="connsiteX490" fmla="*/ 5425627 w 7467600"/>
              <a:gd name="connsiteY490" fmla="*/ 2954192 h 6858000"/>
              <a:gd name="connsiteX491" fmla="*/ 6604735 w 7467600"/>
              <a:gd name="connsiteY491" fmla="*/ 2041381 h 6858000"/>
              <a:gd name="connsiteX492" fmla="*/ 7204487 w 7467600"/>
              <a:gd name="connsiteY492" fmla="*/ 2742112 h 6858000"/>
              <a:gd name="connsiteX493" fmla="*/ 7131592 w 7467600"/>
              <a:gd name="connsiteY493" fmla="*/ 2672096 h 6858000"/>
              <a:gd name="connsiteX494" fmla="*/ 6996344 w 7467600"/>
              <a:gd name="connsiteY494" fmla="*/ 2518310 h 6858000"/>
              <a:gd name="connsiteX495" fmla="*/ 6735495 w 7467600"/>
              <a:gd name="connsiteY495" fmla="*/ 2196890 h 6858000"/>
              <a:gd name="connsiteX496" fmla="*/ 6721901 w 7467600"/>
              <a:gd name="connsiteY496" fmla="*/ 2179274 h 6858000"/>
              <a:gd name="connsiteX497" fmla="*/ 6604735 w 7467600"/>
              <a:gd name="connsiteY497" fmla="*/ 2041381 h 6858000"/>
              <a:gd name="connsiteX498" fmla="*/ 6591670 w 7467600"/>
              <a:gd name="connsiteY498" fmla="*/ 1988277 h 6858000"/>
              <a:gd name="connsiteX499" fmla="*/ 6747349 w 7467600"/>
              <a:gd name="connsiteY499" fmla="*/ 2160069 h 6858000"/>
              <a:gd name="connsiteX500" fmla="*/ 6760943 w 7467600"/>
              <a:gd name="connsiteY500" fmla="*/ 2177686 h 6858000"/>
              <a:gd name="connsiteX501" fmla="*/ 7021065 w 7467600"/>
              <a:gd name="connsiteY501" fmla="*/ 2498102 h 6858000"/>
              <a:gd name="connsiteX502" fmla="*/ 7155223 w 7467600"/>
              <a:gd name="connsiteY502" fmla="*/ 2650386 h 6858000"/>
              <a:gd name="connsiteX503" fmla="*/ 7203167 w 7467600"/>
              <a:gd name="connsiteY503" fmla="*/ 2697288 h 6858000"/>
              <a:gd name="connsiteX504" fmla="*/ 6937703 w 7467600"/>
              <a:gd name="connsiteY504" fmla="*/ 2321981 h 6858000"/>
              <a:gd name="connsiteX505" fmla="*/ 6591670 w 7467600"/>
              <a:gd name="connsiteY505" fmla="*/ 1988277 h 6858000"/>
              <a:gd name="connsiteX506" fmla="*/ 5798671 w 7467600"/>
              <a:gd name="connsiteY506" fmla="*/ 1981601 h 6858000"/>
              <a:gd name="connsiteX507" fmla="*/ 5754709 w 7467600"/>
              <a:gd name="connsiteY507" fmla="*/ 2071454 h 6858000"/>
              <a:gd name="connsiteX508" fmla="*/ 5763044 w 7467600"/>
              <a:gd name="connsiteY508" fmla="*/ 2842206 h 6858000"/>
              <a:gd name="connsiteX509" fmla="*/ 5764974 w 7467600"/>
              <a:gd name="connsiteY509" fmla="*/ 2799609 h 6858000"/>
              <a:gd name="connsiteX510" fmla="*/ 5767665 w 7467600"/>
              <a:gd name="connsiteY510" fmla="*/ 2666409 h 6858000"/>
              <a:gd name="connsiteX511" fmla="*/ 5763055 w 7467600"/>
              <a:gd name="connsiteY511" fmla="*/ 2579705 h 6858000"/>
              <a:gd name="connsiteX512" fmla="*/ 5758079 w 7467600"/>
              <a:gd name="connsiteY512" fmla="*/ 2492508 h 6858000"/>
              <a:gd name="connsiteX513" fmla="*/ 5779325 w 7467600"/>
              <a:gd name="connsiteY513" fmla="*/ 2197069 h 6858000"/>
              <a:gd name="connsiteX514" fmla="*/ 5798671 w 7467600"/>
              <a:gd name="connsiteY514" fmla="*/ 1981601 h 6858000"/>
              <a:gd name="connsiteX515" fmla="*/ 5829202 w 7467600"/>
              <a:gd name="connsiteY515" fmla="*/ 1971679 h 6858000"/>
              <a:gd name="connsiteX516" fmla="*/ 5809558 w 7467600"/>
              <a:gd name="connsiteY516" fmla="*/ 2198043 h 6858000"/>
              <a:gd name="connsiteX517" fmla="*/ 5788653 w 7467600"/>
              <a:gd name="connsiteY517" fmla="*/ 2489430 h 6858000"/>
              <a:gd name="connsiteX518" fmla="*/ 5793439 w 7467600"/>
              <a:gd name="connsiteY518" fmla="*/ 2575235 h 6858000"/>
              <a:gd name="connsiteX519" fmla="*/ 5796837 w 7467600"/>
              <a:gd name="connsiteY519" fmla="*/ 2637633 h 6858000"/>
              <a:gd name="connsiteX520" fmla="*/ 5818614 w 7467600"/>
              <a:gd name="connsiteY520" fmla="*/ 2473055 h 6858000"/>
              <a:gd name="connsiteX521" fmla="*/ 5829202 w 7467600"/>
              <a:gd name="connsiteY521" fmla="*/ 1971679 h 6858000"/>
              <a:gd name="connsiteX522" fmla="*/ 5911389 w 7467600"/>
              <a:gd name="connsiteY522" fmla="*/ 1898371 h 6858000"/>
              <a:gd name="connsiteX523" fmla="*/ 6237627 w 7467600"/>
              <a:gd name="connsiteY523" fmla="*/ 2231921 h 6858000"/>
              <a:gd name="connsiteX524" fmla="*/ 5911389 w 7467600"/>
              <a:gd name="connsiteY524" fmla="*/ 1898371 h 6858000"/>
              <a:gd name="connsiteX525" fmla="*/ 6944437 w 7467600"/>
              <a:gd name="connsiteY525" fmla="*/ 1575402 h 6858000"/>
              <a:gd name="connsiteX526" fmla="*/ 6304730 w 7467600"/>
              <a:gd name="connsiteY526" fmla="*/ 1766654 h 6858000"/>
              <a:gd name="connsiteX527" fmla="*/ 6944437 w 7467600"/>
              <a:gd name="connsiteY527" fmla="*/ 1575402 h 6858000"/>
              <a:gd name="connsiteX528" fmla="*/ 7019523 w 7467600"/>
              <a:gd name="connsiteY528" fmla="*/ 1519450 h 6858000"/>
              <a:gd name="connsiteX529" fmla="*/ 6298091 w 7467600"/>
              <a:gd name="connsiteY529" fmla="*/ 1737122 h 6858000"/>
              <a:gd name="connsiteX530" fmla="*/ 7019523 w 7467600"/>
              <a:gd name="connsiteY530" fmla="*/ 1519450 h 6858000"/>
              <a:gd name="connsiteX531" fmla="*/ 2399523 w 7467600"/>
              <a:gd name="connsiteY531" fmla="*/ 1428234 h 6858000"/>
              <a:gd name="connsiteX532" fmla="*/ 2224982 w 7467600"/>
              <a:gd name="connsiteY532" fmla="*/ 1826201 h 6858000"/>
              <a:gd name="connsiteX533" fmla="*/ 2096099 w 7467600"/>
              <a:gd name="connsiteY533" fmla="*/ 2345900 h 6858000"/>
              <a:gd name="connsiteX534" fmla="*/ 2283317 w 7467600"/>
              <a:gd name="connsiteY534" fmla="*/ 1796925 h 6858000"/>
              <a:gd name="connsiteX535" fmla="*/ 2399523 w 7467600"/>
              <a:gd name="connsiteY535" fmla="*/ 1428234 h 6858000"/>
              <a:gd name="connsiteX536" fmla="*/ 2448558 w 7467600"/>
              <a:gd name="connsiteY536" fmla="*/ 1373435 h 6858000"/>
              <a:gd name="connsiteX537" fmla="*/ 2312521 w 7467600"/>
              <a:gd name="connsiteY537" fmla="*/ 1806140 h 6858000"/>
              <a:gd name="connsiteX538" fmla="*/ 2127533 w 7467600"/>
              <a:gd name="connsiteY538" fmla="*/ 2348380 h 6858000"/>
              <a:gd name="connsiteX539" fmla="*/ 2358080 w 7467600"/>
              <a:gd name="connsiteY539" fmla="*/ 1866134 h 6858000"/>
              <a:gd name="connsiteX540" fmla="*/ 2407436 w 7467600"/>
              <a:gd name="connsiteY540" fmla="*/ 1651070 h 6858000"/>
              <a:gd name="connsiteX541" fmla="*/ 2448558 w 7467600"/>
              <a:gd name="connsiteY541" fmla="*/ 1373435 h 6858000"/>
              <a:gd name="connsiteX542" fmla="*/ 278707 w 7467600"/>
              <a:gd name="connsiteY542" fmla="*/ 1352270 h 6858000"/>
              <a:gd name="connsiteX543" fmla="*/ 321570 w 7467600"/>
              <a:gd name="connsiteY543" fmla="*/ 1861610 h 6858000"/>
              <a:gd name="connsiteX544" fmla="*/ 294281 w 7467600"/>
              <a:gd name="connsiteY544" fmla="*/ 1440658 h 6858000"/>
              <a:gd name="connsiteX545" fmla="*/ 278707 w 7467600"/>
              <a:gd name="connsiteY545" fmla="*/ 1352270 h 6858000"/>
              <a:gd name="connsiteX546" fmla="*/ 1423821 w 7467600"/>
              <a:gd name="connsiteY546" fmla="*/ 1351958 h 6858000"/>
              <a:gd name="connsiteX547" fmla="*/ 1638521 w 7467600"/>
              <a:gd name="connsiteY547" fmla="*/ 1908470 h 6858000"/>
              <a:gd name="connsiteX548" fmla="*/ 1754199 w 7467600"/>
              <a:gd name="connsiteY548" fmla="*/ 2149284 h 6858000"/>
              <a:gd name="connsiteX549" fmla="*/ 1908359 w 7467600"/>
              <a:gd name="connsiteY549" fmla="*/ 2364988 h 6858000"/>
              <a:gd name="connsiteX550" fmla="*/ 1647661 w 7467600"/>
              <a:gd name="connsiteY550" fmla="*/ 1825945 h 6858000"/>
              <a:gd name="connsiteX551" fmla="*/ 1423821 w 7467600"/>
              <a:gd name="connsiteY551" fmla="*/ 1351958 h 6858000"/>
              <a:gd name="connsiteX552" fmla="*/ 1431890 w 7467600"/>
              <a:gd name="connsiteY552" fmla="*/ 1306475 h 6858000"/>
              <a:gd name="connsiteX553" fmla="*/ 1507597 w 7467600"/>
              <a:gd name="connsiteY553" fmla="*/ 1446132 h 6858000"/>
              <a:gd name="connsiteX554" fmla="*/ 1674586 w 7467600"/>
              <a:gd name="connsiteY554" fmla="*/ 1813832 h 6858000"/>
              <a:gd name="connsiteX555" fmla="*/ 1815950 w 7467600"/>
              <a:gd name="connsiteY555" fmla="*/ 2128564 h 6858000"/>
              <a:gd name="connsiteX556" fmla="*/ 1984242 w 7467600"/>
              <a:gd name="connsiteY556" fmla="*/ 2430829 h 6858000"/>
              <a:gd name="connsiteX557" fmla="*/ 2014023 w 7467600"/>
              <a:gd name="connsiteY557" fmla="*/ 2450995 h 6858000"/>
              <a:gd name="connsiteX558" fmla="*/ 1747337 w 7467600"/>
              <a:gd name="connsiteY558" fmla="*/ 1855264 h 6858000"/>
              <a:gd name="connsiteX559" fmla="*/ 1533749 w 7467600"/>
              <a:gd name="connsiteY559" fmla="*/ 1478656 h 6858000"/>
              <a:gd name="connsiteX560" fmla="*/ 1431890 w 7467600"/>
              <a:gd name="connsiteY560" fmla="*/ 1306475 h 6858000"/>
              <a:gd name="connsiteX561" fmla="*/ 5052692 w 7467600"/>
              <a:gd name="connsiteY561" fmla="*/ 1292994 h 6858000"/>
              <a:gd name="connsiteX562" fmla="*/ 5200661 w 7467600"/>
              <a:gd name="connsiteY562" fmla="*/ 1635186 h 6858000"/>
              <a:gd name="connsiteX563" fmla="*/ 5297138 w 7467600"/>
              <a:gd name="connsiteY563" fmla="*/ 1906351 h 6858000"/>
              <a:gd name="connsiteX564" fmla="*/ 5052692 w 7467600"/>
              <a:gd name="connsiteY564" fmla="*/ 1292994 h 6858000"/>
              <a:gd name="connsiteX565" fmla="*/ 5009948 w 7467600"/>
              <a:gd name="connsiteY565" fmla="*/ 1273619 h 6858000"/>
              <a:gd name="connsiteX566" fmla="*/ 5121777 w 7467600"/>
              <a:gd name="connsiteY566" fmla="*/ 1654213 h 6858000"/>
              <a:gd name="connsiteX567" fmla="*/ 5293545 w 7467600"/>
              <a:gd name="connsiteY567" fmla="*/ 2072247 h 6858000"/>
              <a:gd name="connsiteX568" fmla="*/ 5294042 w 7467600"/>
              <a:gd name="connsiteY568" fmla="*/ 2065019 h 6858000"/>
              <a:gd name="connsiteX569" fmla="*/ 5171936 w 7467600"/>
              <a:gd name="connsiteY569" fmla="*/ 1647613 h 6858000"/>
              <a:gd name="connsiteX570" fmla="*/ 5009948 w 7467600"/>
              <a:gd name="connsiteY570" fmla="*/ 1273619 h 6858000"/>
              <a:gd name="connsiteX571" fmla="*/ 655236 w 7467600"/>
              <a:gd name="connsiteY571" fmla="*/ 1268632 h 6858000"/>
              <a:gd name="connsiteX572" fmla="*/ 839521 w 7467600"/>
              <a:gd name="connsiteY572" fmla="*/ 1685315 h 6858000"/>
              <a:gd name="connsiteX573" fmla="*/ 1109416 w 7467600"/>
              <a:gd name="connsiteY573" fmla="*/ 2061663 h 6858000"/>
              <a:gd name="connsiteX574" fmla="*/ 1298300 w 7467600"/>
              <a:gd name="connsiteY574" fmla="*/ 2247742 h 6858000"/>
              <a:gd name="connsiteX575" fmla="*/ 1125871 w 7467600"/>
              <a:gd name="connsiteY575" fmla="*/ 1989513 h 6858000"/>
              <a:gd name="connsiteX576" fmla="*/ 981574 w 7467600"/>
              <a:gd name="connsiteY576" fmla="*/ 1783157 h 6858000"/>
              <a:gd name="connsiteX577" fmla="*/ 922198 w 7467600"/>
              <a:gd name="connsiteY577" fmla="*/ 1677437 h 6858000"/>
              <a:gd name="connsiteX578" fmla="*/ 869293 w 7467600"/>
              <a:gd name="connsiteY578" fmla="*/ 1583214 h 6858000"/>
              <a:gd name="connsiteX579" fmla="*/ 751431 w 7467600"/>
              <a:gd name="connsiteY579" fmla="*/ 1405731 h 6858000"/>
              <a:gd name="connsiteX580" fmla="*/ 655236 w 7467600"/>
              <a:gd name="connsiteY580" fmla="*/ 1268632 h 6858000"/>
              <a:gd name="connsiteX581" fmla="*/ 6516292 w 7467600"/>
              <a:gd name="connsiteY581" fmla="*/ 1263064 h 6858000"/>
              <a:gd name="connsiteX582" fmla="*/ 5736320 w 7467600"/>
              <a:gd name="connsiteY582" fmla="*/ 1501803 h 6858000"/>
              <a:gd name="connsiteX583" fmla="*/ 6516292 w 7467600"/>
              <a:gd name="connsiteY583" fmla="*/ 1263064 h 6858000"/>
              <a:gd name="connsiteX584" fmla="*/ 291466 w 7467600"/>
              <a:gd name="connsiteY584" fmla="*/ 1250369 h 6858000"/>
              <a:gd name="connsiteX585" fmla="*/ 323180 w 7467600"/>
              <a:gd name="connsiteY585" fmla="*/ 1435283 h 6858000"/>
              <a:gd name="connsiteX586" fmla="*/ 349381 w 7467600"/>
              <a:gd name="connsiteY586" fmla="*/ 1875041 h 6858000"/>
              <a:gd name="connsiteX587" fmla="*/ 374363 w 7467600"/>
              <a:gd name="connsiteY587" fmla="*/ 1506494 h 6858000"/>
              <a:gd name="connsiteX588" fmla="*/ 302168 w 7467600"/>
              <a:gd name="connsiteY588" fmla="*/ 1274495 h 6858000"/>
              <a:gd name="connsiteX589" fmla="*/ 291466 w 7467600"/>
              <a:gd name="connsiteY589" fmla="*/ 1250369 h 6858000"/>
              <a:gd name="connsiteX590" fmla="*/ 678222 w 7467600"/>
              <a:gd name="connsiteY590" fmla="*/ 1248670 h 6858000"/>
              <a:gd name="connsiteX591" fmla="*/ 775536 w 7467600"/>
              <a:gd name="connsiteY591" fmla="*/ 1388015 h 6858000"/>
              <a:gd name="connsiteX592" fmla="*/ 894529 w 7467600"/>
              <a:gd name="connsiteY592" fmla="*/ 1567739 h 6858000"/>
              <a:gd name="connsiteX593" fmla="*/ 948000 w 7467600"/>
              <a:gd name="connsiteY593" fmla="*/ 1663088 h 6858000"/>
              <a:gd name="connsiteX594" fmla="*/ 1006812 w 7467600"/>
              <a:gd name="connsiteY594" fmla="*/ 1767683 h 6858000"/>
              <a:gd name="connsiteX595" fmla="*/ 1149133 w 7467600"/>
              <a:gd name="connsiteY595" fmla="*/ 1971513 h 6858000"/>
              <a:gd name="connsiteX596" fmla="*/ 1333952 w 7467600"/>
              <a:gd name="connsiteY596" fmla="*/ 2251620 h 6858000"/>
              <a:gd name="connsiteX597" fmla="*/ 1337329 w 7467600"/>
              <a:gd name="connsiteY597" fmla="*/ 2258350 h 6858000"/>
              <a:gd name="connsiteX598" fmla="*/ 1014726 w 7467600"/>
              <a:gd name="connsiteY598" fmla="*/ 1615556 h 6858000"/>
              <a:gd name="connsiteX599" fmla="*/ 678222 w 7467600"/>
              <a:gd name="connsiteY599" fmla="*/ 1248670 h 6858000"/>
              <a:gd name="connsiteX600" fmla="*/ 6691602 w 7467600"/>
              <a:gd name="connsiteY600" fmla="*/ 1140573 h 6858000"/>
              <a:gd name="connsiteX601" fmla="*/ 6571100 w 7467600"/>
              <a:gd name="connsiteY601" fmla="*/ 1183662 h 6858000"/>
              <a:gd name="connsiteX602" fmla="*/ 6241687 w 7467600"/>
              <a:gd name="connsiteY602" fmla="*/ 1257600 h 6858000"/>
              <a:gd name="connsiteX603" fmla="*/ 5693009 w 7467600"/>
              <a:gd name="connsiteY603" fmla="*/ 1478256 h 6858000"/>
              <a:gd name="connsiteX604" fmla="*/ 6548420 w 7467600"/>
              <a:gd name="connsiteY604" fmla="*/ 1214599 h 6858000"/>
              <a:gd name="connsiteX605" fmla="*/ 6605473 w 7467600"/>
              <a:gd name="connsiteY605" fmla="*/ 1184686 h 6858000"/>
              <a:gd name="connsiteX606" fmla="*/ 6691602 w 7467600"/>
              <a:gd name="connsiteY606" fmla="*/ 1140573 h 6858000"/>
              <a:gd name="connsiteX607" fmla="*/ 4002475 w 7467600"/>
              <a:gd name="connsiteY607" fmla="*/ 1037802 h 6858000"/>
              <a:gd name="connsiteX608" fmla="*/ 4000324 w 7467600"/>
              <a:gd name="connsiteY608" fmla="*/ 1039362 h 6858000"/>
              <a:gd name="connsiteX609" fmla="*/ 4002862 w 7467600"/>
              <a:gd name="connsiteY609" fmla="*/ 1042866 h 6858000"/>
              <a:gd name="connsiteX610" fmla="*/ 4002475 w 7467600"/>
              <a:gd name="connsiteY610" fmla="*/ 1037802 h 6858000"/>
              <a:gd name="connsiteX611" fmla="*/ 506322 w 7467600"/>
              <a:gd name="connsiteY611" fmla="*/ 1020997 h 6858000"/>
              <a:gd name="connsiteX612" fmla="*/ 533068 w 7467600"/>
              <a:gd name="connsiteY612" fmla="*/ 1029409 h 6858000"/>
              <a:gd name="connsiteX613" fmla="*/ 1232525 w 7467600"/>
              <a:gd name="connsiteY613" fmla="*/ 1804675 h 6858000"/>
              <a:gd name="connsiteX614" fmla="*/ 1388858 w 7467600"/>
              <a:gd name="connsiteY614" fmla="*/ 2368011 h 6858000"/>
              <a:gd name="connsiteX615" fmla="*/ 1384098 w 7467600"/>
              <a:gd name="connsiteY615" fmla="*/ 2378125 h 6858000"/>
              <a:gd name="connsiteX616" fmla="*/ 1425393 w 7467600"/>
              <a:gd name="connsiteY616" fmla="*/ 2589124 h 6858000"/>
              <a:gd name="connsiteX617" fmla="*/ 1424001 w 7467600"/>
              <a:gd name="connsiteY617" fmla="*/ 2597541 h 6858000"/>
              <a:gd name="connsiteX618" fmla="*/ 2152729 w 7467600"/>
              <a:gd name="connsiteY618" fmla="*/ 2864487 h 6858000"/>
              <a:gd name="connsiteX619" fmla="*/ 2020609 w 7467600"/>
              <a:gd name="connsiteY619" fmla="*/ 2539671 h 6858000"/>
              <a:gd name="connsiteX620" fmla="*/ 2018920 w 7467600"/>
              <a:gd name="connsiteY620" fmla="*/ 2536309 h 6858000"/>
              <a:gd name="connsiteX621" fmla="*/ 1342441 w 7467600"/>
              <a:gd name="connsiteY621" fmla="*/ 1173017 h 6858000"/>
              <a:gd name="connsiteX622" fmla="*/ 1367925 w 7467600"/>
              <a:gd name="connsiteY622" fmla="*/ 1135648 h 6858000"/>
              <a:gd name="connsiteX623" fmla="*/ 1771401 w 7467600"/>
              <a:gd name="connsiteY623" fmla="*/ 1806673 h 6858000"/>
              <a:gd name="connsiteX624" fmla="*/ 1972385 w 7467600"/>
              <a:gd name="connsiteY624" fmla="*/ 2198735 h 6858000"/>
              <a:gd name="connsiteX625" fmla="*/ 2040892 w 7467600"/>
              <a:gd name="connsiteY625" fmla="*/ 2405205 h 6858000"/>
              <a:gd name="connsiteX626" fmla="*/ 2131689 w 7467600"/>
              <a:gd name="connsiteY626" fmla="*/ 1936926 h 6858000"/>
              <a:gd name="connsiteX627" fmla="*/ 2454820 w 7467600"/>
              <a:gd name="connsiteY627" fmla="*/ 1248808 h 6858000"/>
              <a:gd name="connsiteX628" fmla="*/ 2492512 w 7467600"/>
              <a:gd name="connsiteY628" fmla="*/ 1302920 h 6858000"/>
              <a:gd name="connsiteX629" fmla="*/ 2081216 w 7467600"/>
              <a:gd name="connsiteY629" fmla="*/ 2527513 h 6858000"/>
              <a:gd name="connsiteX630" fmla="*/ 2081211 w 7467600"/>
              <a:gd name="connsiteY630" fmla="*/ 2528916 h 6858000"/>
              <a:gd name="connsiteX631" fmla="*/ 2199067 w 7467600"/>
              <a:gd name="connsiteY631" fmla="*/ 2884061 h 6858000"/>
              <a:gd name="connsiteX632" fmla="*/ 3192586 w 7467600"/>
              <a:gd name="connsiteY632" fmla="*/ 3411496 h 6858000"/>
              <a:gd name="connsiteX633" fmla="*/ 3182620 w 7467600"/>
              <a:gd name="connsiteY633" fmla="*/ 3483279 h 6858000"/>
              <a:gd name="connsiteX634" fmla="*/ 2435119 w 7467600"/>
              <a:gd name="connsiteY634" fmla="*/ 3080173 h 6858000"/>
              <a:gd name="connsiteX635" fmla="*/ 2410152 w 7467600"/>
              <a:gd name="connsiteY635" fmla="*/ 3063751 h 6858000"/>
              <a:gd name="connsiteX636" fmla="*/ 2408099 w 7467600"/>
              <a:gd name="connsiteY636" fmla="*/ 3064403 h 6858000"/>
              <a:gd name="connsiteX637" fmla="*/ 2407218 w 7467600"/>
              <a:gd name="connsiteY637" fmla="*/ 3070324 h 6858000"/>
              <a:gd name="connsiteX638" fmla="*/ 2380138 w 7467600"/>
              <a:gd name="connsiteY638" fmla="*/ 3099341 h 6858000"/>
              <a:gd name="connsiteX639" fmla="*/ 1765923 w 7467600"/>
              <a:gd name="connsiteY639" fmla="*/ 3581043 h 6858000"/>
              <a:gd name="connsiteX640" fmla="*/ 1702258 w 7467600"/>
              <a:gd name="connsiteY640" fmla="*/ 3612286 h 6858000"/>
              <a:gd name="connsiteX641" fmla="*/ 1538370 w 7467600"/>
              <a:gd name="connsiteY641" fmla="*/ 3811804 h 6858000"/>
              <a:gd name="connsiteX642" fmla="*/ 542867 w 7467600"/>
              <a:gd name="connsiteY642" fmla="*/ 4944092 h 6858000"/>
              <a:gd name="connsiteX643" fmla="*/ 515800 w 7467600"/>
              <a:gd name="connsiteY643" fmla="*/ 4862180 h 6858000"/>
              <a:gd name="connsiteX644" fmla="*/ 909145 w 7467600"/>
              <a:gd name="connsiteY644" fmla="*/ 4199225 h 6858000"/>
              <a:gd name="connsiteX645" fmla="*/ 1214067 w 7467600"/>
              <a:gd name="connsiteY645" fmla="*/ 3908561 h 6858000"/>
              <a:gd name="connsiteX646" fmla="*/ 640967 w 7467600"/>
              <a:gd name="connsiteY646" fmla="*/ 4105601 h 6858000"/>
              <a:gd name="connsiteX647" fmla="*/ 112563 w 7467600"/>
              <a:gd name="connsiteY647" fmla="*/ 4396952 h 6858000"/>
              <a:gd name="connsiteX648" fmla="*/ 0 w 7467600"/>
              <a:gd name="connsiteY648" fmla="*/ 4466006 h 6858000"/>
              <a:gd name="connsiteX649" fmla="*/ 0 w 7467600"/>
              <a:gd name="connsiteY649" fmla="*/ 4233763 h 6858000"/>
              <a:gd name="connsiteX650" fmla="*/ 36881 w 7467600"/>
              <a:gd name="connsiteY650" fmla="*/ 4200118 h 6858000"/>
              <a:gd name="connsiteX651" fmla="*/ 910534 w 7467600"/>
              <a:gd name="connsiteY651" fmla="*/ 3629753 h 6858000"/>
              <a:gd name="connsiteX652" fmla="*/ 1578717 w 7467600"/>
              <a:gd name="connsiteY652" fmla="*/ 3575982 h 6858000"/>
              <a:gd name="connsiteX653" fmla="*/ 2338780 w 7467600"/>
              <a:gd name="connsiteY653" fmla="*/ 3033725 h 6858000"/>
              <a:gd name="connsiteX654" fmla="*/ 1807991 w 7467600"/>
              <a:gd name="connsiteY654" fmla="*/ 2807184 h 6858000"/>
              <a:gd name="connsiteX655" fmla="*/ 1416358 w 7467600"/>
              <a:gd name="connsiteY655" fmla="*/ 3112571 h 6858000"/>
              <a:gd name="connsiteX656" fmla="*/ 939066 w 7467600"/>
              <a:gd name="connsiteY656" fmla="*/ 3378798 h 6858000"/>
              <a:gd name="connsiteX657" fmla="*/ 115099 w 7467600"/>
              <a:gd name="connsiteY657" fmla="*/ 3607650 h 6858000"/>
              <a:gd name="connsiteX658" fmla="*/ 97284 w 7467600"/>
              <a:gd name="connsiteY658" fmla="*/ 3520393 h 6858000"/>
              <a:gd name="connsiteX659" fmla="*/ 922050 w 7467600"/>
              <a:gd name="connsiteY659" fmla="*/ 3074867 h 6858000"/>
              <a:gd name="connsiteX660" fmla="*/ 1405265 w 7467600"/>
              <a:gd name="connsiteY660" fmla="*/ 3016319 h 6858000"/>
              <a:gd name="connsiteX661" fmla="*/ 1407512 w 7467600"/>
              <a:gd name="connsiteY661" fmla="*/ 3018001 h 6858000"/>
              <a:gd name="connsiteX662" fmla="*/ 1726266 w 7467600"/>
              <a:gd name="connsiteY662" fmla="*/ 2777274 h 6858000"/>
              <a:gd name="connsiteX663" fmla="*/ 625390 w 7467600"/>
              <a:gd name="connsiteY663" fmla="*/ 2514541 h 6858000"/>
              <a:gd name="connsiteX664" fmla="*/ 619799 w 7467600"/>
              <a:gd name="connsiteY664" fmla="*/ 2527180 h 6858000"/>
              <a:gd name="connsiteX665" fmla="*/ 310030 w 7467600"/>
              <a:gd name="connsiteY665" fmla="*/ 2771818 h 6858000"/>
              <a:gd name="connsiteX666" fmla="*/ 173877 w 7467600"/>
              <a:gd name="connsiteY666" fmla="*/ 2937056 h 6858000"/>
              <a:gd name="connsiteX667" fmla="*/ 77889 w 7467600"/>
              <a:gd name="connsiteY667" fmla="*/ 3138440 h 6858000"/>
              <a:gd name="connsiteX668" fmla="*/ 0 w 7467600"/>
              <a:gd name="connsiteY668" fmla="*/ 3271395 h 6858000"/>
              <a:gd name="connsiteX669" fmla="*/ 0 w 7467600"/>
              <a:gd name="connsiteY669" fmla="*/ 3153002 h 6858000"/>
              <a:gd name="connsiteX670" fmla="*/ 2386 w 7467600"/>
              <a:gd name="connsiteY670" fmla="*/ 3149203 h 6858000"/>
              <a:gd name="connsiteX671" fmla="*/ 89753 w 7467600"/>
              <a:gd name="connsiteY671" fmla="*/ 2987702 h 6858000"/>
              <a:gd name="connsiteX672" fmla="*/ 76869 w 7467600"/>
              <a:gd name="connsiteY672" fmla="*/ 3005404 h 6858000"/>
              <a:gd name="connsiteX673" fmla="*/ 32049 w 7467600"/>
              <a:gd name="connsiteY673" fmla="*/ 3065814 h 6858000"/>
              <a:gd name="connsiteX674" fmla="*/ 0 w 7467600"/>
              <a:gd name="connsiteY674" fmla="*/ 3108744 h 6858000"/>
              <a:gd name="connsiteX675" fmla="*/ 0 w 7467600"/>
              <a:gd name="connsiteY675" fmla="*/ 3058059 h 6858000"/>
              <a:gd name="connsiteX676" fmla="*/ 7610 w 7467600"/>
              <a:gd name="connsiteY676" fmla="*/ 3047889 h 6858000"/>
              <a:gd name="connsiteX677" fmla="*/ 52419 w 7467600"/>
              <a:gd name="connsiteY677" fmla="*/ 2987479 h 6858000"/>
              <a:gd name="connsiteX678" fmla="*/ 59142 w 7467600"/>
              <a:gd name="connsiteY678" fmla="*/ 2978488 h 6858000"/>
              <a:gd name="connsiteX679" fmla="*/ 0 w 7467600"/>
              <a:gd name="connsiteY679" fmla="*/ 3015334 h 6858000"/>
              <a:gd name="connsiteX680" fmla="*/ 0 w 7467600"/>
              <a:gd name="connsiteY680" fmla="*/ 2914286 h 6858000"/>
              <a:gd name="connsiteX681" fmla="*/ 36383 w 7467600"/>
              <a:gd name="connsiteY681" fmla="*/ 2901128 h 6858000"/>
              <a:gd name="connsiteX682" fmla="*/ 156329 w 7467600"/>
              <a:gd name="connsiteY682" fmla="*/ 2840533 h 6858000"/>
              <a:gd name="connsiteX683" fmla="*/ 358355 w 7467600"/>
              <a:gd name="connsiteY683" fmla="*/ 2620471 h 6858000"/>
              <a:gd name="connsiteX684" fmla="*/ 510577 w 7467600"/>
              <a:gd name="connsiteY684" fmla="*/ 2501244 h 6858000"/>
              <a:gd name="connsiteX685" fmla="*/ 211967 w 7467600"/>
              <a:gd name="connsiteY685" fmla="*/ 2479171 h 6858000"/>
              <a:gd name="connsiteX686" fmla="*/ 0 w 7467600"/>
              <a:gd name="connsiteY686" fmla="*/ 2476398 h 6858000"/>
              <a:gd name="connsiteX687" fmla="*/ 0 w 7467600"/>
              <a:gd name="connsiteY687" fmla="*/ 2389189 h 6858000"/>
              <a:gd name="connsiteX688" fmla="*/ 103062 w 7467600"/>
              <a:gd name="connsiteY688" fmla="*/ 2389518 h 6858000"/>
              <a:gd name="connsiteX689" fmla="*/ 510734 w 7467600"/>
              <a:gd name="connsiteY689" fmla="*/ 2416201 h 6858000"/>
              <a:gd name="connsiteX690" fmla="*/ 279257 w 7467600"/>
              <a:gd name="connsiteY690" fmla="*/ 2092102 h 6858000"/>
              <a:gd name="connsiteX691" fmla="*/ 65265 w 7467600"/>
              <a:gd name="connsiteY691" fmla="*/ 2006049 h 6858000"/>
              <a:gd name="connsiteX692" fmla="*/ 0 w 7467600"/>
              <a:gd name="connsiteY692" fmla="*/ 1982532 h 6858000"/>
              <a:gd name="connsiteX693" fmla="*/ 0 w 7467600"/>
              <a:gd name="connsiteY693" fmla="*/ 1912789 h 6858000"/>
              <a:gd name="connsiteX694" fmla="*/ 97460 w 7467600"/>
              <a:gd name="connsiteY694" fmla="*/ 1953725 h 6858000"/>
              <a:gd name="connsiteX695" fmla="*/ 221272 w 7467600"/>
              <a:gd name="connsiteY695" fmla="*/ 1980766 h 6858000"/>
              <a:gd name="connsiteX696" fmla="*/ 116765 w 7467600"/>
              <a:gd name="connsiteY696" fmla="*/ 1911033 h 6858000"/>
              <a:gd name="connsiteX697" fmla="*/ 16405 w 7467600"/>
              <a:gd name="connsiteY697" fmla="*/ 1803412 h 6858000"/>
              <a:gd name="connsiteX698" fmla="*/ 0 w 7467600"/>
              <a:gd name="connsiteY698" fmla="*/ 1784777 h 6858000"/>
              <a:gd name="connsiteX699" fmla="*/ 0 w 7467600"/>
              <a:gd name="connsiteY699" fmla="*/ 1740082 h 6858000"/>
              <a:gd name="connsiteX700" fmla="*/ 39394 w 7467600"/>
              <a:gd name="connsiteY700" fmla="*/ 1784856 h 6858000"/>
              <a:gd name="connsiteX701" fmla="*/ 135813 w 7467600"/>
              <a:gd name="connsiteY701" fmla="*/ 1888838 h 6858000"/>
              <a:gd name="connsiteX702" fmla="*/ 242575 w 7467600"/>
              <a:gd name="connsiteY702" fmla="*/ 1958841 h 6858000"/>
              <a:gd name="connsiteX703" fmla="*/ 82197 w 7467600"/>
              <a:gd name="connsiteY703" fmla="*/ 1754826 h 6858000"/>
              <a:gd name="connsiteX704" fmla="*/ 0 w 7467600"/>
              <a:gd name="connsiteY704" fmla="*/ 1679650 h 6858000"/>
              <a:gd name="connsiteX705" fmla="*/ 0 w 7467600"/>
              <a:gd name="connsiteY705" fmla="*/ 1602463 h 6858000"/>
              <a:gd name="connsiteX706" fmla="*/ 84689 w 7467600"/>
              <a:gd name="connsiteY706" fmla="*/ 1677442 h 6858000"/>
              <a:gd name="connsiteX707" fmla="*/ 298437 w 7467600"/>
              <a:gd name="connsiteY707" fmla="*/ 1968019 h 6858000"/>
              <a:gd name="connsiteX708" fmla="*/ 227269 w 7467600"/>
              <a:gd name="connsiteY708" fmla="*/ 1114064 h 6858000"/>
              <a:gd name="connsiteX709" fmla="*/ 248003 w 7467600"/>
              <a:gd name="connsiteY709" fmla="*/ 1089613 h 6858000"/>
              <a:gd name="connsiteX710" fmla="*/ 427020 w 7467600"/>
              <a:gd name="connsiteY710" fmla="*/ 1619803 h 6858000"/>
              <a:gd name="connsiteX711" fmla="*/ 340345 w 7467600"/>
              <a:gd name="connsiteY711" fmla="*/ 2027739 h 6858000"/>
              <a:gd name="connsiteX712" fmla="*/ 360865 w 7467600"/>
              <a:gd name="connsiteY712" fmla="*/ 2044827 h 6858000"/>
              <a:gd name="connsiteX713" fmla="*/ 560414 w 7467600"/>
              <a:gd name="connsiteY713" fmla="*/ 2421457 h 6858000"/>
              <a:gd name="connsiteX714" fmla="*/ 1359703 w 7467600"/>
              <a:gd name="connsiteY714" fmla="*/ 2578554 h 6858000"/>
              <a:gd name="connsiteX715" fmla="*/ 1359422 w 7467600"/>
              <a:gd name="connsiteY715" fmla="*/ 2577994 h 6858000"/>
              <a:gd name="connsiteX716" fmla="*/ 828701 w 7467600"/>
              <a:gd name="connsiteY716" fmla="*/ 1839520 h 6858000"/>
              <a:gd name="connsiteX717" fmla="*/ 494427 w 7467600"/>
              <a:gd name="connsiteY717" fmla="*/ 1092333 h 6858000"/>
              <a:gd name="connsiteX718" fmla="*/ 506322 w 7467600"/>
              <a:gd name="connsiteY718" fmla="*/ 1020997 h 6858000"/>
              <a:gd name="connsiteX719" fmla="*/ 4570198 w 7467600"/>
              <a:gd name="connsiteY719" fmla="*/ 978081 h 6858000"/>
              <a:gd name="connsiteX720" fmla="*/ 4523691 w 7467600"/>
              <a:gd name="connsiteY720" fmla="*/ 1127776 h 6858000"/>
              <a:gd name="connsiteX721" fmla="*/ 4509875 w 7467600"/>
              <a:gd name="connsiteY721" fmla="*/ 1167552 h 6858000"/>
              <a:gd name="connsiteX722" fmla="*/ 4478168 w 7467600"/>
              <a:gd name="connsiteY722" fmla="*/ 1260735 h 6858000"/>
              <a:gd name="connsiteX723" fmla="*/ 4409309 w 7467600"/>
              <a:gd name="connsiteY723" fmla="*/ 1666996 h 6858000"/>
              <a:gd name="connsiteX724" fmla="*/ 4370031 w 7467600"/>
              <a:gd name="connsiteY724" fmla="*/ 1955666 h 6858000"/>
              <a:gd name="connsiteX725" fmla="*/ 4570198 w 7467600"/>
              <a:gd name="connsiteY725" fmla="*/ 978081 h 6858000"/>
              <a:gd name="connsiteX726" fmla="*/ 4557898 w 7467600"/>
              <a:gd name="connsiteY726" fmla="*/ 900011 h 6858000"/>
              <a:gd name="connsiteX727" fmla="*/ 4344840 w 7467600"/>
              <a:gd name="connsiteY727" fmla="*/ 1922038 h 6858000"/>
              <a:gd name="connsiteX728" fmla="*/ 4378710 w 7467600"/>
              <a:gd name="connsiteY728" fmla="*/ 1665516 h 6858000"/>
              <a:gd name="connsiteX729" fmla="*/ 4448798 w 7467600"/>
              <a:gd name="connsiteY729" fmla="*/ 1253024 h 6858000"/>
              <a:gd name="connsiteX730" fmla="*/ 4480315 w 7467600"/>
              <a:gd name="connsiteY730" fmla="*/ 1158454 h 6858000"/>
              <a:gd name="connsiteX731" fmla="*/ 4494133 w 7467600"/>
              <a:gd name="connsiteY731" fmla="*/ 1118676 h 6858000"/>
              <a:gd name="connsiteX732" fmla="*/ 4557898 w 7467600"/>
              <a:gd name="connsiteY732" fmla="*/ 900011 h 6858000"/>
              <a:gd name="connsiteX733" fmla="*/ 5870151 w 7467600"/>
              <a:gd name="connsiteY733" fmla="*/ 898890 h 6858000"/>
              <a:gd name="connsiteX734" fmla="*/ 5861335 w 7467600"/>
              <a:gd name="connsiteY734" fmla="*/ 899177 h 6858000"/>
              <a:gd name="connsiteX735" fmla="*/ 5843702 w 7467600"/>
              <a:gd name="connsiteY735" fmla="*/ 899748 h 6858000"/>
              <a:gd name="connsiteX736" fmla="*/ 5651107 w 7467600"/>
              <a:gd name="connsiteY736" fmla="*/ 920306 h 6858000"/>
              <a:gd name="connsiteX737" fmla="*/ 5459407 w 7467600"/>
              <a:gd name="connsiteY737" fmla="*/ 940975 h 6858000"/>
              <a:gd name="connsiteX738" fmla="*/ 5374846 w 7467600"/>
              <a:gd name="connsiteY738" fmla="*/ 941988 h 6858000"/>
              <a:gd name="connsiteX739" fmla="*/ 5256105 w 7467600"/>
              <a:gd name="connsiteY739" fmla="*/ 945632 h 6858000"/>
              <a:gd name="connsiteX740" fmla="*/ 5107071 w 7467600"/>
              <a:gd name="connsiteY740" fmla="*/ 969720 h 6858000"/>
              <a:gd name="connsiteX741" fmla="*/ 4998681 w 7467600"/>
              <a:gd name="connsiteY741" fmla="*/ 988771 h 6858000"/>
              <a:gd name="connsiteX742" fmla="*/ 5870151 w 7467600"/>
              <a:gd name="connsiteY742" fmla="*/ 898890 h 6858000"/>
              <a:gd name="connsiteX743" fmla="*/ 5504425 w 7467600"/>
              <a:gd name="connsiteY743" fmla="*/ 848067 h 6858000"/>
              <a:gd name="connsiteX744" fmla="*/ 4968849 w 7467600"/>
              <a:gd name="connsiteY744" fmla="*/ 962318 h 6858000"/>
              <a:gd name="connsiteX745" fmla="*/ 5104039 w 7467600"/>
              <a:gd name="connsiteY745" fmla="*/ 940634 h 6858000"/>
              <a:gd name="connsiteX746" fmla="*/ 5256311 w 7467600"/>
              <a:gd name="connsiteY746" fmla="*/ 916490 h 6858000"/>
              <a:gd name="connsiteX747" fmla="*/ 5377381 w 7467600"/>
              <a:gd name="connsiteY747" fmla="*/ 912671 h 6858000"/>
              <a:gd name="connsiteX748" fmla="*/ 5460148 w 7467600"/>
              <a:gd name="connsiteY748" fmla="*/ 911442 h 6858000"/>
              <a:gd name="connsiteX749" fmla="*/ 5648971 w 7467600"/>
              <a:gd name="connsiteY749" fmla="*/ 891331 h 6858000"/>
              <a:gd name="connsiteX750" fmla="*/ 5844807 w 7467600"/>
              <a:gd name="connsiteY750" fmla="*/ 870718 h 6858000"/>
              <a:gd name="connsiteX751" fmla="*/ 5862975 w 7467600"/>
              <a:gd name="connsiteY751" fmla="*/ 869756 h 6858000"/>
              <a:gd name="connsiteX752" fmla="*/ 5920887 w 7467600"/>
              <a:gd name="connsiteY752" fmla="*/ 865929 h 6858000"/>
              <a:gd name="connsiteX753" fmla="*/ 5504425 w 7467600"/>
              <a:gd name="connsiteY753" fmla="*/ 848067 h 6858000"/>
              <a:gd name="connsiteX754" fmla="*/ 3607114 w 7467600"/>
              <a:gd name="connsiteY754" fmla="*/ 467441 h 6858000"/>
              <a:gd name="connsiteX755" fmla="*/ 3296242 w 7467600"/>
              <a:gd name="connsiteY755" fmla="*/ 807991 h 6858000"/>
              <a:gd name="connsiteX756" fmla="*/ 3174674 w 7467600"/>
              <a:gd name="connsiteY756" fmla="*/ 919759 h 6858000"/>
              <a:gd name="connsiteX757" fmla="*/ 3042978 w 7467600"/>
              <a:gd name="connsiteY757" fmla="*/ 1054894 h 6858000"/>
              <a:gd name="connsiteX758" fmla="*/ 2968914 w 7467600"/>
              <a:gd name="connsiteY758" fmla="*/ 1133756 h 6858000"/>
              <a:gd name="connsiteX759" fmla="*/ 3103823 w 7467600"/>
              <a:gd name="connsiteY759" fmla="*/ 1026814 h 6858000"/>
              <a:gd name="connsiteX760" fmla="*/ 3607114 w 7467600"/>
              <a:gd name="connsiteY760" fmla="*/ 467441 h 6858000"/>
              <a:gd name="connsiteX761" fmla="*/ 3744487 w 7467600"/>
              <a:gd name="connsiteY761" fmla="*/ 383136 h 6858000"/>
              <a:gd name="connsiteX762" fmla="*/ 3970213 w 7467600"/>
              <a:gd name="connsiteY762" fmla="*/ 995559 h 6858000"/>
              <a:gd name="connsiteX763" fmla="*/ 3744487 w 7467600"/>
              <a:gd name="connsiteY763" fmla="*/ 383136 h 6858000"/>
              <a:gd name="connsiteX764" fmla="*/ 3624562 w 7467600"/>
              <a:gd name="connsiteY764" fmla="*/ 367041 h 6858000"/>
              <a:gd name="connsiteX765" fmla="*/ 3489712 w 7467600"/>
              <a:gd name="connsiteY765" fmla="*/ 485386 h 6858000"/>
              <a:gd name="connsiteX766" fmla="*/ 3182994 w 7467600"/>
              <a:gd name="connsiteY766" fmla="*/ 828265 h 6858000"/>
              <a:gd name="connsiteX767" fmla="*/ 2892114 w 7467600"/>
              <a:gd name="connsiteY767" fmla="*/ 1172635 h 6858000"/>
              <a:gd name="connsiteX768" fmla="*/ 3021459 w 7467600"/>
              <a:gd name="connsiteY768" fmla="*/ 1035385 h 6858000"/>
              <a:gd name="connsiteX769" fmla="*/ 3153873 w 7467600"/>
              <a:gd name="connsiteY769" fmla="*/ 898971 h 6858000"/>
              <a:gd name="connsiteX770" fmla="*/ 3276511 w 7467600"/>
              <a:gd name="connsiteY770" fmla="*/ 786423 h 6858000"/>
              <a:gd name="connsiteX771" fmla="*/ 3584154 w 7467600"/>
              <a:gd name="connsiteY771" fmla="*/ 448218 h 6858000"/>
              <a:gd name="connsiteX772" fmla="*/ 3624562 w 7467600"/>
              <a:gd name="connsiteY772" fmla="*/ 367041 h 6858000"/>
              <a:gd name="connsiteX773" fmla="*/ 3766672 w 7467600"/>
              <a:gd name="connsiteY773" fmla="*/ 359429 h 6858000"/>
              <a:gd name="connsiteX774" fmla="*/ 3996338 w 7467600"/>
              <a:gd name="connsiteY774" fmla="*/ 968237 h 6858000"/>
              <a:gd name="connsiteX775" fmla="*/ 3766672 w 7467600"/>
              <a:gd name="connsiteY775" fmla="*/ 359429 h 6858000"/>
              <a:gd name="connsiteX776" fmla="*/ 5805386 w 7467600"/>
              <a:gd name="connsiteY776" fmla="*/ 239240 h 6858000"/>
              <a:gd name="connsiteX777" fmla="*/ 5736947 w 7467600"/>
              <a:gd name="connsiteY777" fmla="*/ 261367 h 6858000"/>
              <a:gd name="connsiteX778" fmla="*/ 5427012 w 7467600"/>
              <a:gd name="connsiteY778" fmla="*/ 311272 h 6858000"/>
              <a:gd name="connsiteX779" fmla="*/ 5147818 w 7467600"/>
              <a:gd name="connsiteY779" fmla="*/ 322112 h 6858000"/>
              <a:gd name="connsiteX780" fmla="*/ 5060854 w 7467600"/>
              <a:gd name="connsiteY780" fmla="*/ 311882 h 6858000"/>
              <a:gd name="connsiteX781" fmla="*/ 4945989 w 7467600"/>
              <a:gd name="connsiteY781" fmla="*/ 300516 h 6858000"/>
              <a:gd name="connsiteX782" fmla="*/ 5410479 w 7467600"/>
              <a:gd name="connsiteY782" fmla="*/ 348434 h 6858000"/>
              <a:gd name="connsiteX783" fmla="*/ 5805386 w 7467600"/>
              <a:gd name="connsiteY783" fmla="*/ 239240 h 6858000"/>
              <a:gd name="connsiteX784" fmla="*/ 5905192 w 7467600"/>
              <a:gd name="connsiteY784" fmla="*/ 163079 h 6858000"/>
              <a:gd name="connsiteX785" fmla="*/ 5865655 w 7467600"/>
              <a:gd name="connsiteY785" fmla="*/ 171901 h 6858000"/>
              <a:gd name="connsiteX786" fmla="*/ 5259740 w 7467600"/>
              <a:gd name="connsiteY786" fmla="*/ 257013 h 6858000"/>
              <a:gd name="connsiteX787" fmla="*/ 5208466 w 7467600"/>
              <a:gd name="connsiteY787" fmla="*/ 257550 h 6858000"/>
              <a:gd name="connsiteX788" fmla="*/ 4980204 w 7467600"/>
              <a:gd name="connsiteY788" fmla="*/ 271903 h 6858000"/>
              <a:gd name="connsiteX789" fmla="*/ 5068068 w 7467600"/>
              <a:gd name="connsiteY789" fmla="*/ 282244 h 6858000"/>
              <a:gd name="connsiteX790" fmla="*/ 5153231 w 7467600"/>
              <a:gd name="connsiteY790" fmla="*/ 292240 h 6858000"/>
              <a:gd name="connsiteX791" fmla="*/ 5426491 w 7467600"/>
              <a:gd name="connsiteY791" fmla="*/ 281128 h 6858000"/>
              <a:gd name="connsiteX792" fmla="*/ 5731212 w 7467600"/>
              <a:gd name="connsiteY792" fmla="*/ 231951 h 6858000"/>
              <a:gd name="connsiteX793" fmla="*/ 5905192 w 7467600"/>
              <a:gd name="connsiteY793" fmla="*/ 163079 h 6858000"/>
              <a:gd name="connsiteX794" fmla="*/ 5944437 w 7467600"/>
              <a:gd name="connsiteY794" fmla="*/ 113829 h 6858000"/>
              <a:gd name="connsiteX795" fmla="*/ 5825032 w 7467600"/>
              <a:gd name="connsiteY795" fmla="*/ 146405 h 6858000"/>
              <a:gd name="connsiteX796" fmla="*/ 4955599 w 7467600"/>
              <a:gd name="connsiteY796" fmla="*/ 247008 h 6858000"/>
              <a:gd name="connsiteX797" fmla="*/ 5210104 w 7467600"/>
              <a:gd name="connsiteY797" fmla="*/ 228123 h 6858000"/>
              <a:gd name="connsiteX798" fmla="*/ 5261015 w 7467600"/>
              <a:gd name="connsiteY798" fmla="*/ 227087 h 6858000"/>
              <a:gd name="connsiteX799" fmla="*/ 5861181 w 7467600"/>
              <a:gd name="connsiteY799" fmla="*/ 143093 h 6858000"/>
              <a:gd name="connsiteX800" fmla="*/ 5961252 w 7467600"/>
              <a:gd name="connsiteY800" fmla="*/ 114820 h 6858000"/>
              <a:gd name="connsiteX801" fmla="*/ 5944437 w 7467600"/>
              <a:gd name="connsiteY801" fmla="*/ 113829 h 6858000"/>
              <a:gd name="connsiteX802" fmla="*/ 3882765 w 7467600"/>
              <a:gd name="connsiteY802" fmla="*/ 0 h 6858000"/>
              <a:gd name="connsiteX803" fmla="*/ 3995099 w 7467600"/>
              <a:gd name="connsiteY803" fmla="*/ 0 h 6858000"/>
              <a:gd name="connsiteX804" fmla="*/ 4163818 w 7467600"/>
              <a:gd name="connsiteY804" fmla="*/ 234104 h 6858000"/>
              <a:gd name="connsiteX805" fmla="*/ 4172099 w 7467600"/>
              <a:gd name="connsiteY805" fmla="*/ 234207 h 6858000"/>
              <a:gd name="connsiteX806" fmla="*/ 4784282 w 7467600"/>
              <a:gd name="connsiteY806" fmla="*/ 276561 h 6858000"/>
              <a:gd name="connsiteX807" fmla="*/ 4801687 w 7467600"/>
              <a:gd name="connsiteY807" fmla="*/ 267764 h 6858000"/>
              <a:gd name="connsiteX808" fmla="*/ 6082788 w 7467600"/>
              <a:gd name="connsiteY808" fmla="*/ 64119 h 6858000"/>
              <a:gd name="connsiteX809" fmla="*/ 6099442 w 7467600"/>
              <a:gd name="connsiteY809" fmla="*/ 82568 h 6858000"/>
              <a:gd name="connsiteX810" fmla="*/ 4804137 w 7467600"/>
              <a:gd name="connsiteY810" fmla="*/ 320931 h 6858000"/>
              <a:gd name="connsiteX811" fmla="*/ 4227047 w 7467600"/>
              <a:gd name="connsiteY811" fmla="*/ 313415 h 6858000"/>
              <a:gd name="connsiteX812" fmla="*/ 4346041 w 7467600"/>
              <a:gd name="connsiteY812" fmla="*/ 456086 h 6858000"/>
              <a:gd name="connsiteX813" fmla="*/ 4870967 w 7467600"/>
              <a:gd name="connsiteY813" fmla="*/ 963061 h 6858000"/>
              <a:gd name="connsiteX814" fmla="*/ 4889647 w 7467600"/>
              <a:gd name="connsiteY814" fmla="*/ 957147 h 6858000"/>
              <a:gd name="connsiteX815" fmla="*/ 5422504 w 7467600"/>
              <a:gd name="connsiteY815" fmla="*/ 805191 h 6858000"/>
              <a:gd name="connsiteX816" fmla="*/ 6087656 w 7467600"/>
              <a:gd name="connsiteY816" fmla="*/ 826703 h 6858000"/>
              <a:gd name="connsiteX817" fmla="*/ 6058717 w 7467600"/>
              <a:gd name="connsiteY817" fmla="*/ 865992 h 6858000"/>
              <a:gd name="connsiteX818" fmla="*/ 4974153 w 7467600"/>
              <a:gd name="connsiteY818" fmla="*/ 1045456 h 6858000"/>
              <a:gd name="connsiteX819" fmla="*/ 5627835 w 7467600"/>
              <a:gd name="connsiteY819" fmla="*/ 1472077 h 6858000"/>
              <a:gd name="connsiteX820" fmla="*/ 5629817 w 7467600"/>
              <a:gd name="connsiteY820" fmla="*/ 1471412 h 6858000"/>
              <a:gd name="connsiteX821" fmla="*/ 5634124 w 7467600"/>
              <a:gd name="connsiteY821" fmla="*/ 1470572 h 6858000"/>
              <a:gd name="connsiteX822" fmla="*/ 5755832 w 7467600"/>
              <a:gd name="connsiteY822" fmla="*/ 1383886 h 6858000"/>
              <a:gd name="connsiteX823" fmla="*/ 6014186 w 7467600"/>
              <a:gd name="connsiteY823" fmla="*/ 1279799 h 6858000"/>
              <a:gd name="connsiteX824" fmla="*/ 6901619 w 7467600"/>
              <a:gd name="connsiteY824" fmla="*/ 1047874 h 6858000"/>
              <a:gd name="connsiteX825" fmla="*/ 6931566 w 7467600"/>
              <a:gd name="connsiteY825" fmla="*/ 1062034 h 6858000"/>
              <a:gd name="connsiteX826" fmla="*/ 5790982 w 7467600"/>
              <a:gd name="connsiteY826" fmla="*/ 1561380 h 6858000"/>
              <a:gd name="connsiteX827" fmla="*/ 6188971 w 7467600"/>
              <a:gd name="connsiteY827" fmla="*/ 1755168 h 6858000"/>
              <a:gd name="connsiteX828" fmla="*/ 6202446 w 7467600"/>
              <a:gd name="connsiteY828" fmla="*/ 1752268 h 6858000"/>
              <a:gd name="connsiteX829" fmla="*/ 7179560 w 7467600"/>
              <a:gd name="connsiteY829" fmla="*/ 1467551 h 6858000"/>
              <a:gd name="connsiteX830" fmla="*/ 7158730 w 7467600"/>
              <a:gd name="connsiteY830" fmla="*/ 1507835 h 6858000"/>
              <a:gd name="connsiteX831" fmla="*/ 6326959 w 7467600"/>
              <a:gd name="connsiteY831" fmla="*/ 1817686 h 6858000"/>
              <a:gd name="connsiteX832" fmla="*/ 6537433 w 7467600"/>
              <a:gd name="connsiteY832" fmla="*/ 1907790 h 6858000"/>
              <a:gd name="connsiteX833" fmla="*/ 6550221 w 7467600"/>
              <a:gd name="connsiteY833" fmla="*/ 1910729 h 6858000"/>
              <a:gd name="connsiteX834" fmla="*/ 6964438 w 7467600"/>
              <a:gd name="connsiteY834" fmla="*/ 2209505 h 6858000"/>
              <a:gd name="connsiteX835" fmla="*/ 7367862 w 7467600"/>
              <a:gd name="connsiteY835" fmla="*/ 2806833 h 6858000"/>
              <a:gd name="connsiteX836" fmla="*/ 7364329 w 7467600"/>
              <a:gd name="connsiteY836" fmla="*/ 2826907 h 6858000"/>
              <a:gd name="connsiteX837" fmla="*/ 7290545 w 7467600"/>
              <a:gd name="connsiteY837" fmla="*/ 2850663 h 6858000"/>
              <a:gd name="connsiteX838" fmla="*/ 6472036 w 7467600"/>
              <a:gd name="connsiteY838" fmla="*/ 1959003 h 6858000"/>
              <a:gd name="connsiteX839" fmla="*/ 5792897 w 7467600"/>
              <a:gd name="connsiteY839" fmla="*/ 1647747 h 6858000"/>
              <a:gd name="connsiteX840" fmla="*/ 5842751 w 7467600"/>
              <a:gd name="connsiteY840" fmla="*/ 1816112 h 6858000"/>
              <a:gd name="connsiteX841" fmla="*/ 5847424 w 7467600"/>
              <a:gd name="connsiteY841" fmla="*/ 1815776 h 6858000"/>
              <a:gd name="connsiteX842" fmla="*/ 6399821 w 7467600"/>
              <a:gd name="connsiteY842" fmla="*/ 2344799 h 6858000"/>
              <a:gd name="connsiteX843" fmla="*/ 6323232 w 7467600"/>
              <a:gd name="connsiteY843" fmla="*/ 2389634 h 6858000"/>
              <a:gd name="connsiteX844" fmla="*/ 5942958 w 7467600"/>
              <a:gd name="connsiteY844" fmla="*/ 2077708 h 6858000"/>
              <a:gd name="connsiteX845" fmla="*/ 5921559 w 7467600"/>
              <a:gd name="connsiteY845" fmla="*/ 2378596 h 6858000"/>
              <a:gd name="connsiteX846" fmla="*/ 5817651 w 7467600"/>
              <a:gd name="connsiteY846" fmla="*/ 3023919 h 6858000"/>
              <a:gd name="connsiteX847" fmla="*/ 5729634 w 7467600"/>
              <a:gd name="connsiteY847" fmla="*/ 3051849 h 6858000"/>
              <a:gd name="connsiteX848" fmla="*/ 5611018 w 7467600"/>
              <a:gd name="connsiteY848" fmla="*/ 2316769 h 6858000"/>
              <a:gd name="connsiteX849" fmla="*/ 5687608 w 7467600"/>
              <a:gd name="connsiteY849" fmla="*/ 2039972 h 6858000"/>
              <a:gd name="connsiteX850" fmla="*/ 5657554 w 7467600"/>
              <a:gd name="connsiteY850" fmla="*/ 1576445 h 6858000"/>
              <a:gd name="connsiteX851" fmla="*/ 5150475 w 7467600"/>
              <a:gd name="connsiteY851" fmla="*/ 1274012 h 6858000"/>
              <a:gd name="connsiteX852" fmla="*/ 5349142 w 7467600"/>
              <a:gd name="connsiteY852" fmla="*/ 2204405 h 6858000"/>
              <a:gd name="connsiteX853" fmla="*/ 5262214 w 7467600"/>
              <a:gd name="connsiteY853" fmla="*/ 2233836 h 6858000"/>
              <a:gd name="connsiteX854" fmla="*/ 4981539 w 7467600"/>
              <a:gd name="connsiteY854" fmla="*/ 1542201 h 6858000"/>
              <a:gd name="connsiteX855" fmla="*/ 4958461 w 7467600"/>
              <a:gd name="connsiteY855" fmla="*/ 1136957 h 6858000"/>
              <a:gd name="connsiteX856" fmla="*/ 4655015 w 7467600"/>
              <a:gd name="connsiteY856" fmla="*/ 891426 h 6858000"/>
              <a:gd name="connsiteX857" fmla="*/ 4348002 w 7467600"/>
              <a:gd name="connsiteY857" fmla="*/ 2205895 h 6858000"/>
              <a:gd name="connsiteX858" fmla="*/ 4262250 w 7467600"/>
              <a:gd name="connsiteY858" fmla="*/ 2219972 h 6858000"/>
              <a:gd name="connsiteX859" fmla="*/ 4550611 w 7467600"/>
              <a:gd name="connsiteY859" fmla="*/ 817540 h 6858000"/>
              <a:gd name="connsiteX860" fmla="*/ 4564418 w 7467600"/>
              <a:gd name="connsiteY860" fmla="*/ 808293 h 6858000"/>
              <a:gd name="connsiteX861" fmla="*/ 4266388 w 7467600"/>
              <a:gd name="connsiteY861" fmla="*/ 500083 h 6858000"/>
              <a:gd name="connsiteX862" fmla="*/ 4032842 w 7467600"/>
              <a:gd name="connsiteY862" fmla="*/ 211809 h 6858000"/>
              <a:gd name="connsiteX863" fmla="*/ 3882765 w 7467600"/>
              <a:gd name="connsiteY863" fmla="*/ 0 h 6858000"/>
              <a:gd name="connsiteX864" fmla="*/ 3721337 w 7467600"/>
              <a:gd name="connsiteY864" fmla="*/ 0 h 6858000"/>
              <a:gd name="connsiteX865" fmla="*/ 3797544 w 7467600"/>
              <a:gd name="connsiteY865" fmla="*/ 0 h 6858000"/>
              <a:gd name="connsiteX866" fmla="*/ 3775734 w 7467600"/>
              <a:gd name="connsiteY866" fmla="*/ 95131 h 6858000"/>
              <a:gd name="connsiteX867" fmla="*/ 3724807 w 7467600"/>
              <a:gd name="connsiteY867" fmla="*/ 272257 h 6858000"/>
              <a:gd name="connsiteX868" fmla="*/ 3726844 w 7467600"/>
              <a:gd name="connsiteY868" fmla="*/ 282988 h 6858000"/>
              <a:gd name="connsiteX869" fmla="*/ 3742664 w 7467600"/>
              <a:gd name="connsiteY869" fmla="*/ 279918 h 6858000"/>
              <a:gd name="connsiteX870" fmla="*/ 4103910 w 7467600"/>
              <a:gd name="connsiteY870" fmla="*/ 1161917 h 6858000"/>
              <a:gd name="connsiteX871" fmla="*/ 4020269 w 7467600"/>
              <a:gd name="connsiteY871" fmla="*/ 1200406 h 6858000"/>
              <a:gd name="connsiteX872" fmla="*/ 3674882 w 7467600"/>
              <a:gd name="connsiteY872" fmla="*/ 488524 h 6858000"/>
              <a:gd name="connsiteX873" fmla="*/ 3132682 w 7467600"/>
              <a:gd name="connsiteY873" fmla="*/ 1072284 h 6858000"/>
              <a:gd name="connsiteX874" fmla="*/ 2716346 w 7467600"/>
              <a:gd name="connsiteY874" fmla="*/ 1276376 h 6858000"/>
              <a:gd name="connsiteX875" fmla="*/ 2716772 w 7467600"/>
              <a:gd name="connsiteY875" fmla="*/ 1255462 h 6858000"/>
              <a:gd name="connsiteX876" fmla="*/ 3471096 w 7467600"/>
              <a:gd name="connsiteY876" fmla="*/ 437072 h 6858000"/>
              <a:gd name="connsiteX877" fmla="*/ 3639057 w 7467600"/>
              <a:gd name="connsiteY877" fmla="*/ 286334 h 6858000"/>
              <a:gd name="connsiteX878" fmla="*/ 3640309 w 7467600"/>
              <a:gd name="connsiteY878" fmla="*/ 284664 h 6858000"/>
              <a:gd name="connsiteX879" fmla="*/ 3646022 w 7467600"/>
              <a:gd name="connsiteY879" fmla="*/ 276711 h 6858000"/>
              <a:gd name="connsiteX880" fmla="*/ 3707943 w 7467600"/>
              <a:gd name="connsiteY880" fmla="*/ 65958 h 6858000"/>
              <a:gd name="connsiteX881" fmla="*/ 3721337 w 7467600"/>
              <a:gd name="connsiteY881" fmla="*/ 0 h 6858000"/>
              <a:gd name="connsiteX882" fmla="*/ 2867960 w 7467600"/>
              <a:gd name="connsiteY882" fmla="*/ 0 h 6858000"/>
              <a:gd name="connsiteX883" fmla="*/ 2926351 w 7467600"/>
              <a:gd name="connsiteY883" fmla="*/ 0 h 6858000"/>
              <a:gd name="connsiteX884" fmla="*/ 2902823 w 7467600"/>
              <a:gd name="connsiteY884" fmla="*/ 262929 h 6858000"/>
              <a:gd name="connsiteX885" fmla="*/ 2940663 w 7467600"/>
              <a:gd name="connsiteY885" fmla="*/ 140884 h 6858000"/>
              <a:gd name="connsiteX886" fmla="*/ 2947039 w 7467600"/>
              <a:gd name="connsiteY886" fmla="*/ 122524 h 6858000"/>
              <a:gd name="connsiteX887" fmla="*/ 2984316 w 7467600"/>
              <a:gd name="connsiteY887" fmla="*/ 0 h 6858000"/>
              <a:gd name="connsiteX888" fmla="*/ 3016114 w 7467600"/>
              <a:gd name="connsiteY888" fmla="*/ 0 h 6858000"/>
              <a:gd name="connsiteX889" fmla="*/ 2979949 w 7467600"/>
              <a:gd name="connsiteY889" fmla="*/ 119274 h 6858000"/>
              <a:gd name="connsiteX890" fmla="*/ 3023879 w 7467600"/>
              <a:gd name="connsiteY890" fmla="*/ 0 h 6858000"/>
              <a:gd name="connsiteX891" fmla="*/ 3105400 w 7467600"/>
              <a:gd name="connsiteY891" fmla="*/ 0 h 6858000"/>
              <a:gd name="connsiteX892" fmla="*/ 3094669 w 7467600"/>
              <a:gd name="connsiteY892" fmla="*/ 30308 h 6858000"/>
              <a:gd name="connsiteX893" fmla="*/ 2901945 w 7467600"/>
              <a:gd name="connsiteY893" fmla="*/ 466538 h 6858000"/>
              <a:gd name="connsiteX894" fmla="*/ 2815209 w 7467600"/>
              <a:gd name="connsiteY894" fmla="*/ 497361 h 6858000"/>
              <a:gd name="connsiteX895" fmla="*/ 2844845 w 7467600"/>
              <a:gd name="connsiteY895" fmla="*/ 127638 h 6858000"/>
              <a:gd name="connsiteX896" fmla="*/ 2867960 w 7467600"/>
              <a:gd name="connsiteY896" fmla="*/ 0 h 6858000"/>
              <a:gd name="connsiteX897" fmla="*/ 1057230 w 7467600"/>
              <a:gd name="connsiteY897" fmla="*/ 0 h 6858000"/>
              <a:gd name="connsiteX898" fmla="*/ 1111003 w 7467600"/>
              <a:gd name="connsiteY898" fmla="*/ 0 h 6858000"/>
              <a:gd name="connsiteX899" fmla="*/ 1125553 w 7467600"/>
              <a:gd name="connsiteY899" fmla="*/ 52588 h 6858000"/>
              <a:gd name="connsiteX900" fmla="*/ 1304276 w 7467600"/>
              <a:gd name="connsiteY900" fmla="*/ 476275 h 6858000"/>
              <a:gd name="connsiteX901" fmla="*/ 1492066 w 7467600"/>
              <a:gd name="connsiteY901" fmla="*/ 886333 h 6858000"/>
              <a:gd name="connsiteX902" fmla="*/ 1423698 w 7467600"/>
              <a:gd name="connsiteY902" fmla="*/ 710817 h 6858000"/>
              <a:gd name="connsiteX903" fmla="*/ 1357609 w 7467600"/>
              <a:gd name="connsiteY903" fmla="*/ 532892 h 6858000"/>
              <a:gd name="connsiteX904" fmla="*/ 1309550 w 7467600"/>
              <a:gd name="connsiteY904" fmla="*/ 374031 h 6858000"/>
              <a:gd name="connsiteX905" fmla="*/ 1193673 w 7467600"/>
              <a:gd name="connsiteY905" fmla="*/ 49533 h 6858000"/>
              <a:gd name="connsiteX906" fmla="*/ 1164391 w 7467600"/>
              <a:gd name="connsiteY906" fmla="*/ 0 h 6858000"/>
              <a:gd name="connsiteX907" fmla="*/ 1200666 w 7467600"/>
              <a:gd name="connsiteY907" fmla="*/ 0 h 6858000"/>
              <a:gd name="connsiteX908" fmla="*/ 1223408 w 7467600"/>
              <a:gd name="connsiteY908" fmla="*/ 38996 h 6858000"/>
              <a:gd name="connsiteX909" fmla="*/ 1339635 w 7467600"/>
              <a:gd name="connsiteY909" fmla="*/ 365517 h 6858000"/>
              <a:gd name="connsiteX910" fmla="*/ 1387469 w 7467600"/>
              <a:gd name="connsiteY910" fmla="*/ 523079 h 6858000"/>
              <a:gd name="connsiteX911" fmla="*/ 1452685 w 7467600"/>
              <a:gd name="connsiteY911" fmla="*/ 699806 h 6858000"/>
              <a:gd name="connsiteX912" fmla="*/ 1492092 w 7467600"/>
              <a:gd name="connsiteY912" fmla="*/ 800424 h 6858000"/>
              <a:gd name="connsiteX913" fmla="*/ 1455302 w 7467600"/>
              <a:gd name="connsiteY913" fmla="*/ 632913 h 6858000"/>
              <a:gd name="connsiteX914" fmla="*/ 1222336 w 7467600"/>
              <a:gd name="connsiteY914" fmla="*/ 9480 h 6858000"/>
              <a:gd name="connsiteX915" fmla="*/ 1214634 w 7467600"/>
              <a:gd name="connsiteY915" fmla="*/ 0 h 6858000"/>
              <a:gd name="connsiteX916" fmla="*/ 1289827 w 7467600"/>
              <a:gd name="connsiteY916" fmla="*/ 0 h 6858000"/>
              <a:gd name="connsiteX917" fmla="*/ 1321076 w 7467600"/>
              <a:gd name="connsiteY917" fmla="*/ 59722 h 6858000"/>
              <a:gd name="connsiteX918" fmla="*/ 1512579 w 7467600"/>
              <a:gd name="connsiteY918" fmla="*/ 626441 h 6858000"/>
              <a:gd name="connsiteX919" fmla="*/ 1506076 w 7467600"/>
              <a:gd name="connsiteY919" fmla="*/ 1089289 h 6858000"/>
              <a:gd name="connsiteX920" fmla="*/ 1486346 w 7467600"/>
              <a:gd name="connsiteY920" fmla="*/ 1079919 h 6858000"/>
              <a:gd name="connsiteX921" fmla="*/ 1070511 w 7467600"/>
              <a:gd name="connsiteY921" fmla="*/ 48609 h 6858000"/>
              <a:gd name="connsiteX922" fmla="*/ 1057230 w 7467600"/>
              <a:gd name="connsiteY922" fmla="*/ 0 h 6858000"/>
              <a:gd name="connsiteX923" fmla="*/ 43151 w 7467600"/>
              <a:gd name="connsiteY923" fmla="*/ 0 h 6858000"/>
              <a:gd name="connsiteX924" fmla="*/ 95283 w 7467600"/>
              <a:gd name="connsiteY924" fmla="*/ 0 h 6858000"/>
              <a:gd name="connsiteX925" fmla="*/ 300708 w 7467600"/>
              <a:gd name="connsiteY925" fmla="*/ 154571 h 6858000"/>
              <a:gd name="connsiteX926" fmla="*/ 530414 w 7467600"/>
              <a:gd name="connsiteY926" fmla="*/ 354673 h 6858000"/>
              <a:gd name="connsiteX927" fmla="*/ 333785 w 7467600"/>
              <a:gd name="connsiteY927" fmla="*/ 161564 h 6858000"/>
              <a:gd name="connsiteX928" fmla="*/ 147005 w 7467600"/>
              <a:gd name="connsiteY928" fmla="*/ 0 h 6858000"/>
              <a:gd name="connsiteX929" fmla="*/ 272509 w 7467600"/>
              <a:gd name="connsiteY929" fmla="*/ 0 h 6858000"/>
              <a:gd name="connsiteX930" fmla="*/ 326276 w 7467600"/>
              <a:gd name="connsiteY930" fmla="*/ 45847 h 6858000"/>
              <a:gd name="connsiteX931" fmla="*/ 823759 w 7467600"/>
              <a:gd name="connsiteY931" fmla="*/ 574145 h 6858000"/>
              <a:gd name="connsiteX932" fmla="*/ 811254 w 7467600"/>
              <a:gd name="connsiteY932" fmla="*/ 665546 h 6858000"/>
              <a:gd name="connsiteX933" fmla="*/ 154042 w 7467600"/>
              <a:gd name="connsiteY933" fmla="*/ 261522 h 6858000"/>
              <a:gd name="connsiteX934" fmla="*/ 13550 w 7467600"/>
              <a:gd name="connsiteY934" fmla="*/ 158423 h 6858000"/>
              <a:gd name="connsiteX935" fmla="*/ 0 w 7467600"/>
              <a:gd name="connsiteY935" fmla="*/ 146618 h 6858000"/>
              <a:gd name="connsiteX936" fmla="*/ 0 w 7467600"/>
              <a:gd name="connsiteY936" fmla="*/ 59161 h 6858000"/>
              <a:gd name="connsiteX937" fmla="*/ 45427 w 7467600"/>
              <a:gd name="connsiteY937" fmla="*/ 101078 h 6858000"/>
              <a:gd name="connsiteX938" fmla="*/ 630103 w 7467600"/>
              <a:gd name="connsiteY938" fmla="*/ 485885 h 6858000"/>
              <a:gd name="connsiteX939" fmla="*/ 532040 w 7467600"/>
              <a:gd name="connsiteY939" fmla="*/ 399359 h 6858000"/>
              <a:gd name="connsiteX940" fmla="*/ 517618 w 7467600"/>
              <a:gd name="connsiteY940" fmla="*/ 385726 h 6858000"/>
              <a:gd name="connsiteX941" fmla="*/ 285074 w 7467600"/>
              <a:gd name="connsiteY941" fmla="*/ 182755 h 6858000"/>
              <a:gd name="connsiteX942" fmla="*/ 43151 w 7467600"/>
              <a:gd name="connsiteY94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289862 w 7467600"/>
              <a:gd name="connsiteY9" fmla="*/ 6659827 h 6858000"/>
              <a:gd name="connsiteX10" fmla="*/ 1019354 w 7467600"/>
              <a:gd name="connsiteY10" fmla="*/ 6315006 h 6858000"/>
              <a:gd name="connsiteX11" fmla="*/ 441046 w 7467600"/>
              <a:gd name="connsiteY11" fmla="*/ 6691153 h 6858000"/>
              <a:gd name="connsiteX12" fmla="*/ 1019354 w 7467600"/>
              <a:gd name="connsiteY12" fmla="*/ 6315006 h 6858000"/>
              <a:gd name="connsiteX13" fmla="*/ 991680 w 7467600"/>
              <a:gd name="connsiteY13" fmla="*/ 6298413 h 6858000"/>
              <a:gd name="connsiteX14" fmla="*/ 409060 w 7467600"/>
              <a:gd name="connsiteY14" fmla="*/ 6671470 h 6858000"/>
              <a:gd name="connsiteX15" fmla="*/ 991680 w 7467600"/>
              <a:gd name="connsiteY15" fmla="*/ 6298413 h 6858000"/>
              <a:gd name="connsiteX16" fmla="*/ 103333 w 7467600"/>
              <a:gd name="connsiteY16" fmla="*/ 5699602 h 6858000"/>
              <a:gd name="connsiteX17" fmla="*/ 233938 w 7467600"/>
              <a:gd name="connsiteY17" fmla="*/ 5809416 h 6858000"/>
              <a:gd name="connsiteX18" fmla="*/ 883580 w 7467600"/>
              <a:gd name="connsiteY18" fmla="*/ 6180710 h 6858000"/>
              <a:gd name="connsiteX19" fmla="*/ 487337 w 7467600"/>
              <a:gd name="connsiteY19" fmla="*/ 5950182 h 6858000"/>
              <a:gd name="connsiteX20" fmla="*/ 354051 w 7467600"/>
              <a:gd name="connsiteY20" fmla="*/ 5854912 h 6858000"/>
              <a:gd name="connsiteX21" fmla="*/ 195436 w 7467600"/>
              <a:gd name="connsiteY21" fmla="*/ 5755068 h 6858000"/>
              <a:gd name="connsiteX22" fmla="*/ 103333 w 7467600"/>
              <a:gd name="connsiteY22" fmla="*/ 5699602 h 6858000"/>
              <a:gd name="connsiteX23" fmla="*/ 5539432 w 7467600"/>
              <a:gd name="connsiteY23" fmla="*/ 5642928 h 6858000"/>
              <a:gd name="connsiteX24" fmla="*/ 5555462 w 7467600"/>
              <a:gd name="connsiteY24" fmla="*/ 5694454 h 6858000"/>
              <a:gd name="connsiteX25" fmla="*/ 5828270 w 7467600"/>
              <a:gd name="connsiteY25" fmla="*/ 6320663 h 6858000"/>
              <a:gd name="connsiteX26" fmla="*/ 5947416 w 7467600"/>
              <a:gd name="connsiteY26" fmla="*/ 6574846 h 6858000"/>
              <a:gd name="connsiteX27" fmla="*/ 5539432 w 7467600"/>
              <a:gd name="connsiteY27" fmla="*/ 5642928 h 6858000"/>
              <a:gd name="connsiteX28" fmla="*/ 51253 w 7467600"/>
              <a:gd name="connsiteY28" fmla="*/ 5631825 h 6858000"/>
              <a:gd name="connsiteX29" fmla="*/ 211622 w 7467600"/>
              <a:gd name="connsiteY29" fmla="*/ 5728803 h 6858000"/>
              <a:gd name="connsiteX30" fmla="*/ 371652 w 7467600"/>
              <a:gd name="connsiteY30" fmla="*/ 5829062 h 6858000"/>
              <a:gd name="connsiteX31" fmla="*/ 505903 w 7467600"/>
              <a:gd name="connsiteY31" fmla="*/ 5925221 h 6858000"/>
              <a:gd name="connsiteX32" fmla="*/ 899240 w 7467600"/>
              <a:gd name="connsiteY32" fmla="*/ 6153068 h 6858000"/>
              <a:gd name="connsiteX33" fmla="*/ 988114 w 7467600"/>
              <a:gd name="connsiteY33" fmla="*/ 6174204 h 6858000"/>
              <a:gd name="connsiteX34" fmla="*/ 845971 w 7467600"/>
              <a:gd name="connsiteY34" fmla="*/ 6067177 h 6858000"/>
              <a:gd name="connsiteX35" fmla="*/ 448057 w 7467600"/>
              <a:gd name="connsiteY35" fmla="*/ 5841376 h 6858000"/>
              <a:gd name="connsiteX36" fmla="*/ 51253 w 7467600"/>
              <a:gd name="connsiteY36" fmla="*/ 5631825 h 6858000"/>
              <a:gd name="connsiteX37" fmla="*/ 2606687 w 7467600"/>
              <a:gd name="connsiteY37" fmla="*/ 5630718 h 6858000"/>
              <a:gd name="connsiteX38" fmla="*/ 2645658 w 7467600"/>
              <a:gd name="connsiteY38" fmla="*/ 6640259 h 6858000"/>
              <a:gd name="connsiteX39" fmla="*/ 2606687 w 7467600"/>
              <a:gd name="connsiteY39" fmla="*/ 5630718 h 6858000"/>
              <a:gd name="connsiteX40" fmla="*/ 3642057 w 7467600"/>
              <a:gd name="connsiteY40" fmla="*/ 5573487 h 6858000"/>
              <a:gd name="connsiteX41" fmla="*/ 3632981 w 7467600"/>
              <a:gd name="connsiteY41" fmla="*/ 5579437 h 6858000"/>
              <a:gd name="connsiteX42" fmla="*/ 3382436 w 7467600"/>
              <a:gd name="connsiteY42" fmla="*/ 5952726 h 6858000"/>
              <a:gd name="connsiteX43" fmla="*/ 3191929 w 7467600"/>
              <a:gd name="connsiteY43" fmla="*/ 6662669 h 6858000"/>
              <a:gd name="connsiteX44" fmla="*/ 3369898 w 7467600"/>
              <a:gd name="connsiteY44" fmla="*/ 6081771 h 6858000"/>
              <a:gd name="connsiteX45" fmla="*/ 3642057 w 7467600"/>
              <a:gd name="connsiteY45" fmla="*/ 5573487 h 6858000"/>
              <a:gd name="connsiteX46" fmla="*/ 2650666 w 7467600"/>
              <a:gd name="connsiteY46" fmla="*/ 5530686 h 6858000"/>
              <a:gd name="connsiteX47" fmla="*/ 2650249 w 7467600"/>
              <a:gd name="connsiteY47" fmla="*/ 5532101 h 6858000"/>
              <a:gd name="connsiteX48" fmla="*/ 2663808 w 7467600"/>
              <a:gd name="connsiteY48" fmla="*/ 6535215 h 6858000"/>
              <a:gd name="connsiteX49" fmla="*/ 2665418 w 7467600"/>
              <a:gd name="connsiteY49" fmla="*/ 6132756 h 6858000"/>
              <a:gd name="connsiteX50" fmla="*/ 2650666 w 7467600"/>
              <a:gd name="connsiteY50" fmla="*/ 5530686 h 6858000"/>
              <a:gd name="connsiteX51" fmla="*/ 2680277 w 7467600"/>
              <a:gd name="connsiteY51" fmla="*/ 5479204 h 6858000"/>
              <a:gd name="connsiteX52" fmla="*/ 2678972 w 7467600"/>
              <a:gd name="connsiteY52" fmla="*/ 5481582 h 6858000"/>
              <a:gd name="connsiteX53" fmla="*/ 2696666 w 7467600"/>
              <a:gd name="connsiteY53" fmla="*/ 6133836 h 6858000"/>
              <a:gd name="connsiteX54" fmla="*/ 2695769 w 7467600"/>
              <a:gd name="connsiteY54" fmla="*/ 6390955 h 6858000"/>
              <a:gd name="connsiteX55" fmla="*/ 2739893 w 7467600"/>
              <a:gd name="connsiteY55" fmla="*/ 6108357 h 6858000"/>
              <a:gd name="connsiteX56" fmla="*/ 2680277 w 7467600"/>
              <a:gd name="connsiteY56" fmla="*/ 5479204 h 6858000"/>
              <a:gd name="connsiteX57" fmla="*/ 1132195 w 7467600"/>
              <a:gd name="connsiteY57" fmla="*/ 5467980 h 6858000"/>
              <a:gd name="connsiteX58" fmla="*/ 1679056 w 7467600"/>
              <a:gd name="connsiteY58" fmla="*/ 5516907 h 6858000"/>
              <a:gd name="connsiteX59" fmla="*/ 2128648 w 7467600"/>
              <a:gd name="connsiteY59" fmla="*/ 5474249 h 6858000"/>
              <a:gd name="connsiteX60" fmla="*/ 1825619 w 7467600"/>
              <a:gd name="connsiteY60" fmla="*/ 5478447 h 6858000"/>
              <a:gd name="connsiteX61" fmla="*/ 1737798 w 7467600"/>
              <a:gd name="connsiteY61" fmla="*/ 5483353 h 6858000"/>
              <a:gd name="connsiteX62" fmla="*/ 1132195 w 7467600"/>
              <a:gd name="connsiteY62" fmla="*/ 5467980 h 6858000"/>
              <a:gd name="connsiteX63" fmla="*/ 1456157 w 7467600"/>
              <a:gd name="connsiteY63" fmla="*/ 5371404 h 6858000"/>
              <a:gd name="connsiteX64" fmla="*/ 1244432 w 7467600"/>
              <a:gd name="connsiteY64" fmla="*/ 5385601 h 6858000"/>
              <a:gd name="connsiteX65" fmla="*/ 973990 w 7467600"/>
              <a:gd name="connsiteY65" fmla="*/ 5424940 h 6858000"/>
              <a:gd name="connsiteX66" fmla="*/ 1103809 w 7467600"/>
              <a:gd name="connsiteY66" fmla="*/ 5433720 h 6858000"/>
              <a:gd name="connsiteX67" fmla="*/ 1123454 w 7467600"/>
              <a:gd name="connsiteY67" fmla="*/ 5435727 h 6858000"/>
              <a:gd name="connsiteX68" fmla="*/ 1737017 w 7467600"/>
              <a:gd name="connsiteY68" fmla="*/ 5452183 h 6858000"/>
              <a:gd name="connsiteX69" fmla="*/ 1824397 w 7467600"/>
              <a:gd name="connsiteY69" fmla="*/ 5447757 h 6858000"/>
              <a:gd name="connsiteX70" fmla="*/ 2070059 w 7467600"/>
              <a:gd name="connsiteY70" fmla="*/ 5441660 h 6858000"/>
              <a:gd name="connsiteX71" fmla="*/ 1456157 w 7467600"/>
              <a:gd name="connsiteY71" fmla="*/ 5371404 h 6858000"/>
              <a:gd name="connsiteX72" fmla="*/ 4988186 w 7467600"/>
              <a:gd name="connsiteY72" fmla="*/ 5216467 h 6858000"/>
              <a:gd name="connsiteX73" fmla="*/ 4777334 w 7467600"/>
              <a:gd name="connsiteY73" fmla="*/ 5406072 h 6858000"/>
              <a:gd name="connsiteX74" fmla="*/ 4718341 w 7467600"/>
              <a:gd name="connsiteY74" fmla="*/ 5468043 h 6858000"/>
              <a:gd name="connsiteX75" fmla="*/ 4604655 w 7467600"/>
              <a:gd name="connsiteY75" fmla="*/ 5583434 h 6858000"/>
              <a:gd name="connsiteX76" fmla="*/ 4565074 w 7467600"/>
              <a:gd name="connsiteY76" fmla="*/ 5618550 h 6858000"/>
              <a:gd name="connsiteX77" fmla="*/ 4988186 w 7467600"/>
              <a:gd name="connsiteY77" fmla="*/ 5216467 h 6858000"/>
              <a:gd name="connsiteX78" fmla="*/ 4978032 w 7467600"/>
              <a:gd name="connsiteY78" fmla="*/ 5183809 h 6858000"/>
              <a:gd name="connsiteX79" fmla="*/ 4463413 w 7467600"/>
              <a:gd name="connsiteY79" fmla="*/ 5615162 h 6858000"/>
              <a:gd name="connsiteX80" fmla="*/ 4358134 w 7467600"/>
              <a:gd name="connsiteY80" fmla="*/ 5742791 h 6858000"/>
              <a:gd name="connsiteX81" fmla="*/ 4376219 w 7467600"/>
              <a:gd name="connsiteY81" fmla="*/ 5729027 h 6858000"/>
              <a:gd name="connsiteX82" fmla="*/ 4582340 w 7467600"/>
              <a:gd name="connsiteY82" fmla="*/ 5561037 h 6858000"/>
              <a:gd name="connsiteX83" fmla="*/ 4694684 w 7467600"/>
              <a:gd name="connsiteY83" fmla="*/ 5447098 h 6858000"/>
              <a:gd name="connsiteX84" fmla="*/ 4754123 w 7467600"/>
              <a:gd name="connsiteY84" fmla="*/ 5384643 h 6858000"/>
              <a:gd name="connsiteX85" fmla="*/ 4978032 w 7467600"/>
              <a:gd name="connsiteY85" fmla="*/ 5183809 h 6858000"/>
              <a:gd name="connsiteX86" fmla="*/ 1903353 w 7467600"/>
              <a:gd name="connsiteY86" fmla="*/ 5044827 h 6858000"/>
              <a:gd name="connsiteX87" fmla="*/ 1936931 w 7467600"/>
              <a:gd name="connsiteY87" fmla="*/ 5093954 h 6858000"/>
              <a:gd name="connsiteX88" fmla="*/ 2195868 w 7467600"/>
              <a:gd name="connsiteY88" fmla="*/ 5396574 h 6858000"/>
              <a:gd name="connsiteX89" fmla="*/ 2088852 w 7467600"/>
              <a:gd name="connsiteY89" fmla="*/ 5166123 h 6858000"/>
              <a:gd name="connsiteX90" fmla="*/ 1958241 w 7467600"/>
              <a:gd name="connsiteY90" fmla="*/ 5067955 h 6858000"/>
              <a:gd name="connsiteX91" fmla="*/ 1903353 w 7467600"/>
              <a:gd name="connsiteY91" fmla="*/ 5044827 h 6858000"/>
              <a:gd name="connsiteX92" fmla="*/ 1979378 w 7467600"/>
              <a:gd name="connsiteY92" fmla="*/ 4769504 h 6858000"/>
              <a:gd name="connsiteX93" fmla="*/ 2882120 w 7467600"/>
              <a:gd name="connsiteY93" fmla="*/ 5064547 h 6858000"/>
              <a:gd name="connsiteX94" fmla="*/ 2793103 w 7467600"/>
              <a:gd name="connsiteY94" fmla="*/ 5039699 h 6858000"/>
              <a:gd name="connsiteX95" fmla="*/ 2770041 w 7467600"/>
              <a:gd name="connsiteY95" fmla="*/ 5033634 h 6858000"/>
              <a:gd name="connsiteX96" fmla="*/ 1979378 w 7467600"/>
              <a:gd name="connsiteY96" fmla="*/ 4769504 h 6858000"/>
              <a:gd name="connsiteX97" fmla="*/ 1927410 w 7467600"/>
              <a:gd name="connsiteY97" fmla="*/ 4716164 h 6858000"/>
              <a:gd name="connsiteX98" fmla="*/ 1959587 w 7467600"/>
              <a:gd name="connsiteY98" fmla="*/ 4728849 h 6858000"/>
              <a:gd name="connsiteX99" fmla="*/ 2777707 w 7467600"/>
              <a:gd name="connsiteY99" fmla="*/ 5003991 h 6858000"/>
              <a:gd name="connsiteX100" fmla="*/ 2800768 w 7467600"/>
              <a:gd name="connsiteY100" fmla="*/ 5010056 h 6858000"/>
              <a:gd name="connsiteX101" fmla="*/ 2879408 w 7467600"/>
              <a:gd name="connsiteY101" fmla="*/ 5031590 h 6858000"/>
              <a:gd name="connsiteX102" fmla="*/ 2862295 w 7467600"/>
              <a:gd name="connsiteY102" fmla="*/ 5022958 h 6858000"/>
              <a:gd name="connsiteX103" fmla="*/ 2813343 w 7467600"/>
              <a:gd name="connsiteY103" fmla="*/ 4998369 h 6858000"/>
              <a:gd name="connsiteX104" fmla="*/ 2646245 w 7467600"/>
              <a:gd name="connsiteY104" fmla="*/ 4930999 h 6858000"/>
              <a:gd name="connsiteX105" fmla="*/ 1999243 w 7467600"/>
              <a:gd name="connsiteY105" fmla="*/ 4730524 h 6858000"/>
              <a:gd name="connsiteX106" fmla="*/ 1979527 w 7467600"/>
              <a:gd name="connsiteY106" fmla="*/ 4726651 h 6858000"/>
              <a:gd name="connsiteX107" fmla="*/ 1927410 w 7467600"/>
              <a:gd name="connsiteY107" fmla="*/ 4716164 h 6858000"/>
              <a:gd name="connsiteX108" fmla="*/ 1997014 w 7467600"/>
              <a:gd name="connsiteY108" fmla="*/ 4698007 h 6858000"/>
              <a:gd name="connsiteX109" fmla="*/ 2005458 w 7467600"/>
              <a:gd name="connsiteY109" fmla="*/ 4699540 h 6858000"/>
              <a:gd name="connsiteX110" fmla="*/ 2657186 w 7467600"/>
              <a:gd name="connsiteY110" fmla="*/ 4901687 h 6858000"/>
              <a:gd name="connsiteX111" fmla="*/ 2826662 w 7467600"/>
              <a:gd name="connsiteY111" fmla="*/ 4970362 h 6858000"/>
              <a:gd name="connsiteX112" fmla="*/ 2876100 w 7467600"/>
              <a:gd name="connsiteY112" fmla="*/ 4995397 h 6858000"/>
              <a:gd name="connsiteX113" fmla="*/ 3042600 w 7467600"/>
              <a:gd name="connsiteY113" fmla="*/ 5059532 h 6858000"/>
              <a:gd name="connsiteX114" fmla="*/ 1997014 w 7467600"/>
              <a:gd name="connsiteY114" fmla="*/ 4698007 h 6858000"/>
              <a:gd name="connsiteX115" fmla="*/ 2305292 w 7467600"/>
              <a:gd name="connsiteY115" fmla="*/ 4219492 h 6858000"/>
              <a:gd name="connsiteX116" fmla="*/ 3360922 w 7467600"/>
              <a:gd name="connsiteY116" fmla="*/ 4529373 h 6858000"/>
              <a:gd name="connsiteX117" fmla="*/ 3492420 w 7467600"/>
              <a:gd name="connsiteY117" fmla="*/ 4510145 h 6858000"/>
              <a:gd name="connsiteX118" fmla="*/ 3364086 w 7467600"/>
              <a:gd name="connsiteY118" fmla="*/ 4480340 h 6858000"/>
              <a:gd name="connsiteX119" fmla="*/ 3225818 w 7467600"/>
              <a:gd name="connsiteY119" fmla="*/ 4411822 h 6858000"/>
              <a:gd name="connsiteX120" fmla="*/ 3129696 w 7467600"/>
              <a:gd name="connsiteY120" fmla="*/ 4360704 h 6858000"/>
              <a:gd name="connsiteX121" fmla="*/ 2814545 w 7467600"/>
              <a:gd name="connsiteY121" fmla="*/ 4282955 h 6858000"/>
              <a:gd name="connsiteX122" fmla="*/ 2305292 w 7467600"/>
              <a:gd name="connsiteY122" fmla="*/ 4219492 h 6858000"/>
              <a:gd name="connsiteX123" fmla="*/ 2626982 w 7467600"/>
              <a:gd name="connsiteY123" fmla="*/ 4206450 h 6858000"/>
              <a:gd name="connsiteX124" fmla="*/ 2490617 w 7467600"/>
              <a:gd name="connsiteY124" fmla="*/ 4206951 h 6858000"/>
              <a:gd name="connsiteX125" fmla="*/ 2819869 w 7467600"/>
              <a:gd name="connsiteY125" fmla="*/ 4252936 h 6858000"/>
              <a:gd name="connsiteX126" fmla="*/ 3143018 w 7467600"/>
              <a:gd name="connsiteY126" fmla="*/ 4332698 h 6858000"/>
              <a:gd name="connsiteX127" fmla="*/ 3241520 w 7467600"/>
              <a:gd name="connsiteY127" fmla="*/ 4385112 h 6858000"/>
              <a:gd name="connsiteX128" fmla="*/ 3374575 w 7467600"/>
              <a:gd name="connsiteY128" fmla="*/ 4451517 h 6858000"/>
              <a:gd name="connsiteX129" fmla="*/ 3505221 w 7467600"/>
              <a:gd name="connsiteY129" fmla="*/ 4480757 h 6858000"/>
              <a:gd name="connsiteX130" fmla="*/ 2626982 w 7467600"/>
              <a:gd name="connsiteY130" fmla="*/ 4206450 h 6858000"/>
              <a:gd name="connsiteX131" fmla="*/ 1310106 w 7467600"/>
              <a:gd name="connsiteY131" fmla="*/ 3943217 h 6858000"/>
              <a:gd name="connsiteX132" fmla="*/ 854994 w 7467600"/>
              <a:gd name="connsiteY132" fmla="*/ 4399136 h 6858000"/>
              <a:gd name="connsiteX133" fmla="*/ 742462 w 7467600"/>
              <a:gd name="connsiteY133" fmla="*/ 4594648 h 6858000"/>
              <a:gd name="connsiteX134" fmla="*/ 820602 w 7467600"/>
              <a:gd name="connsiteY134" fmla="*/ 4485915 h 6858000"/>
              <a:gd name="connsiteX135" fmla="*/ 878295 w 7467600"/>
              <a:gd name="connsiteY135" fmla="*/ 4403594 h 6858000"/>
              <a:gd name="connsiteX136" fmla="*/ 1240607 w 7467600"/>
              <a:gd name="connsiteY136" fmla="*/ 4010401 h 6858000"/>
              <a:gd name="connsiteX137" fmla="*/ 1310106 w 7467600"/>
              <a:gd name="connsiteY137" fmla="*/ 3943217 h 6858000"/>
              <a:gd name="connsiteX138" fmla="*/ 1423113 w 7467600"/>
              <a:gd name="connsiteY138" fmla="*/ 3874565 h 6858000"/>
              <a:gd name="connsiteX139" fmla="*/ 1260565 w 7467600"/>
              <a:gd name="connsiteY139" fmla="*/ 4031982 h 6858000"/>
              <a:gd name="connsiteX140" fmla="*/ 901900 w 7467600"/>
              <a:gd name="connsiteY140" fmla="*/ 4421236 h 6858000"/>
              <a:gd name="connsiteX141" fmla="*/ 845044 w 7467600"/>
              <a:gd name="connsiteY141" fmla="*/ 4502436 h 6858000"/>
              <a:gd name="connsiteX142" fmla="*/ 685926 w 7467600"/>
              <a:gd name="connsiteY142" fmla="*/ 4703069 h 6858000"/>
              <a:gd name="connsiteX143" fmla="*/ 684248 w 7467600"/>
              <a:gd name="connsiteY143" fmla="*/ 4706721 h 6858000"/>
              <a:gd name="connsiteX144" fmla="*/ 1423113 w 7467600"/>
              <a:gd name="connsiteY144" fmla="*/ 3874565 h 6858000"/>
              <a:gd name="connsiteX145" fmla="*/ 3316479 w 7467600"/>
              <a:gd name="connsiteY145" fmla="*/ 3872136 h 6858000"/>
              <a:gd name="connsiteX146" fmla="*/ 3546806 w 7467600"/>
              <a:gd name="connsiteY146" fmla="*/ 4356139 h 6858000"/>
              <a:gd name="connsiteX147" fmla="*/ 3364433 w 7467600"/>
              <a:gd name="connsiteY147" fmla="*/ 3953121 h 6858000"/>
              <a:gd name="connsiteX148" fmla="*/ 3316479 w 7467600"/>
              <a:gd name="connsiteY148" fmla="*/ 3872136 h 6858000"/>
              <a:gd name="connsiteX149" fmla="*/ 3291335 w 7467600"/>
              <a:gd name="connsiteY149" fmla="*/ 3767420 h 6858000"/>
              <a:gd name="connsiteX150" fmla="*/ 3390805 w 7467600"/>
              <a:gd name="connsiteY150" fmla="*/ 3937163 h 6858000"/>
              <a:gd name="connsiteX151" fmla="*/ 3579062 w 7467600"/>
              <a:gd name="connsiteY151" fmla="*/ 4359040 h 6858000"/>
              <a:gd name="connsiteX152" fmla="*/ 3467355 w 7467600"/>
              <a:gd name="connsiteY152" fmla="*/ 3988130 h 6858000"/>
              <a:gd name="connsiteX153" fmla="*/ 3310753 w 7467600"/>
              <a:gd name="connsiteY153" fmla="*/ 3787140 h 6858000"/>
              <a:gd name="connsiteX154" fmla="*/ 3291335 w 7467600"/>
              <a:gd name="connsiteY154" fmla="*/ 3767420 h 6858000"/>
              <a:gd name="connsiteX155" fmla="*/ 1635889 w 7467600"/>
              <a:gd name="connsiteY155" fmla="*/ 3709494 h 6858000"/>
              <a:gd name="connsiteX156" fmla="*/ 1634800 w 7467600"/>
              <a:gd name="connsiteY156" fmla="*/ 3731111 h 6858000"/>
              <a:gd name="connsiteX157" fmla="*/ 1635889 w 7467600"/>
              <a:gd name="connsiteY157" fmla="*/ 3709494 h 6858000"/>
              <a:gd name="connsiteX158" fmla="*/ 1510397 w 7467600"/>
              <a:gd name="connsiteY158" fmla="*/ 3684705 h 6858000"/>
              <a:gd name="connsiteX159" fmla="*/ 1146550 w 7467600"/>
              <a:gd name="connsiteY159" fmla="*/ 3802012 h 6858000"/>
              <a:gd name="connsiteX160" fmla="*/ 698834 w 7467600"/>
              <a:gd name="connsiteY160" fmla="*/ 3952272 h 6858000"/>
              <a:gd name="connsiteX161" fmla="*/ 34256 w 7467600"/>
              <a:gd name="connsiteY161" fmla="*/ 4347603 h 6858000"/>
              <a:gd name="connsiteX162" fmla="*/ 527241 w 7467600"/>
              <a:gd name="connsiteY162" fmla="*/ 4065078 h 6858000"/>
              <a:gd name="connsiteX163" fmla="*/ 1510397 w 7467600"/>
              <a:gd name="connsiteY163" fmla="*/ 3684705 h 6858000"/>
              <a:gd name="connsiteX164" fmla="*/ 1313114 w 7467600"/>
              <a:gd name="connsiteY164" fmla="*/ 3655216 h 6858000"/>
              <a:gd name="connsiteX165" fmla="*/ 1109304 w 7467600"/>
              <a:gd name="connsiteY165" fmla="*/ 3669030 h 6858000"/>
              <a:gd name="connsiteX166" fmla="*/ 8129 w 7467600"/>
              <a:gd name="connsiteY166" fmla="*/ 4330519 h 6858000"/>
              <a:gd name="connsiteX167" fmla="*/ 687572 w 7467600"/>
              <a:gd name="connsiteY167" fmla="*/ 3925629 h 6858000"/>
              <a:gd name="connsiteX168" fmla="*/ 1138365 w 7467600"/>
              <a:gd name="connsiteY168" fmla="*/ 3774515 h 6858000"/>
              <a:gd name="connsiteX169" fmla="*/ 1505579 w 7467600"/>
              <a:gd name="connsiteY169" fmla="*/ 3655526 h 6858000"/>
              <a:gd name="connsiteX170" fmla="*/ 1313114 w 7467600"/>
              <a:gd name="connsiteY170" fmla="*/ 3655216 h 6858000"/>
              <a:gd name="connsiteX171" fmla="*/ 3655073 w 7467600"/>
              <a:gd name="connsiteY171" fmla="*/ 3650884 h 6858000"/>
              <a:gd name="connsiteX172" fmla="*/ 3989938 w 7467600"/>
              <a:gd name="connsiteY172" fmla="*/ 3991685 h 6858000"/>
              <a:gd name="connsiteX173" fmla="*/ 4393907 w 7467600"/>
              <a:gd name="connsiteY173" fmla="*/ 4261258 h 6858000"/>
              <a:gd name="connsiteX174" fmla="*/ 4648051 w 7467600"/>
              <a:gd name="connsiteY174" fmla="*/ 4374051 h 6858000"/>
              <a:gd name="connsiteX175" fmla="*/ 4383389 w 7467600"/>
              <a:gd name="connsiteY175" fmla="*/ 4184369 h 6858000"/>
              <a:gd name="connsiteX176" fmla="*/ 4165508 w 7467600"/>
              <a:gd name="connsiteY176" fmla="*/ 4035196 h 6858000"/>
              <a:gd name="connsiteX177" fmla="*/ 4068162 w 7467600"/>
              <a:gd name="connsiteY177" fmla="*/ 3953394 h 6858000"/>
              <a:gd name="connsiteX178" fmla="*/ 3981416 w 7467600"/>
              <a:gd name="connsiteY178" fmla="*/ 3880482 h 6858000"/>
              <a:gd name="connsiteX179" fmla="*/ 3800147 w 7467600"/>
              <a:gd name="connsiteY179" fmla="*/ 3749872 h 6858000"/>
              <a:gd name="connsiteX180" fmla="*/ 3655073 w 7467600"/>
              <a:gd name="connsiteY180" fmla="*/ 3650884 h 6858000"/>
              <a:gd name="connsiteX181" fmla="*/ 3670252 w 7467600"/>
              <a:gd name="connsiteY181" fmla="*/ 3622798 h 6858000"/>
              <a:gd name="connsiteX182" fmla="*/ 3817258 w 7467600"/>
              <a:gd name="connsiteY182" fmla="*/ 3723577 h 6858000"/>
              <a:gd name="connsiteX183" fmla="*/ 4000461 w 7467600"/>
              <a:gd name="connsiteY183" fmla="*/ 3855966 h 6858000"/>
              <a:gd name="connsiteX184" fmla="*/ 4088180 w 7467600"/>
              <a:gd name="connsiteY184" fmla="*/ 3929774 h 6858000"/>
              <a:gd name="connsiteX185" fmla="*/ 4184555 w 7467600"/>
              <a:gd name="connsiteY185" fmla="*/ 4010683 h 6858000"/>
              <a:gd name="connsiteX186" fmla="*/ 4399563 w 7467600"/>
              <a:gd name="connsiteY186" fmla="*/ 4158106 h 6858000"/>
              <a:gd name="connsiteX187" fmla="*/ 4684469 w 7467600"/>
              <a:gd name="connsiteY187" fmla="*/ 4364680 h 6858000"/>
              <a:gd name="connsiteX188" fmla="*/ 4690271 w 7467600"/>
              <a:gd name="connsiteY188" fmla="*/ 4370034 h 6858000"/>
              <a:gd name="connsiteX189" fmla="*/ 4136093 w 7467600"/>
              <a:gd name="connsiteY189" fmla="*/ 3858466 h 6858000"/>
              <a:gd name="connsiteX190" fmla="*/ 3670252 w 7467600"/>
              <a:gd name="connsiteY190" fmla="*/ 3622798 h 6858000"/>
              <a:gd name="connsiteX191" fmla="*/ 4440129 w 7467600"/>
              <a:gd name="connsiteY191" fmla="*/ 3448571 h 6858000"/>
              <a:gd name="connsiteX192" fmla="*/ 4856525 w 7467600"/>
              <a:gd name="connsiteY192" fmla="*/ 3915351 h 6858000"/>
              <a:gd name="connsiteX193" fmla="*/ 5059055 w 7467600"/>
              <a:gd name="connsiteY193" fmla="*/ 4108918 h 6858000"/>
              <a:gd name="connsiteX194" fmla="*/ 5290070 w 7467600"/>
              <a:gd name="connsiteY194" fmla="*/ 4263619 h 6858000"/>
              <a:gd name="connsiteX195" fmla="*/ 4834991 w 7467600"/>
              <a:gd name="connsiteY195" fmla="*/ 3830985 h 6858000"/>
              <a:gd name="connsiteX196" fmla="*/ 4440129 w 7467600"/>
              <a:gd name="connsiteY196" fmla="*/ 3448571 h 6858000"/>
              <a:gd name="connsiteX197" fmla="*/ 4441737 w 7467600"/>
              <a:gd name="connsiteY197" fmla="*/ 3399734 h 6858000"/>
              <a:gd name="connsiteX198" fmla="*/ 4431236 w 7467600"/>
              <a:gd name="connsiteY198" fmla="*/ 3400954 h 6858000"/>
              <a:gd name="connsiteX199" fmla="*/ 4557150 w 7467600"/>
              <a:gd name="connsiteY199" fmla="*/ 3510023 h 6858000"/>
              <a:gd name="connsiteX200" fmla="*/ 4856936 w 7467600"/>
              <a:gd name="connsiteY200" fmla="*/ 3809146 h 6858000"/>
              <a:gd name="connsiteX201" fmla="*/ 5111996 w 7467600"/>
              <a:gd name="connsiteY201" fmla="*/ 4065759 h 6858000"/>
              <a:gd name="connsiteX202" fmla="*/ 5388878 w 7467600"/>
              <a:gd name="connsiteY202" fmla="*/ 4300185 h 6858000"/>
              <a:gd name="connsiteX203" fmla="*/ 5425556 w 7467600"/>
              <a:gd name="connsiteY203" fmla="*/ 4308967 h 6858000"/>
              <a:gd name="connsiteX204" fmla="*/ 4943646 w 7467600"/>
              <a:gd name="connsiteY204" fmla="*/ 3822916 h 6858000"/>
              <a:gd name="connsiteX205" fmla="*/ 4594837 w 7467600"/>
              <a:gd name="connsiteY205" fmla="*/ 3532274 h 6858000"/>
              <a:gd name="connsiteX206" fmla="*/ 4441737 w 7467600"/>
              <a:gd name="connsiteY206" fmla="*/ 3399734 h 6858000"/>
              <a:gd name="connsiteX207" fmla="*/ 5425834 w 7467600"/>
              <a:gd name="connsiteY207" fmla="*/ 3162785 h 6858000"/>
              <a:gd name="connsiteX208" fmla="*/ 5401644 w 7467600"/>
              <a:gd name="connsiteY208" fmla="*/ 3617847 h 6858000"/>
              <a:gd name="connsiteX209" fmla="*/ 5467256 w 7467600"/>
              <a:gd name="connsiteY209" fmla="*/ 4175494 h 6858000"/>
              <a:gd name="connsiteX210" fmla="*/ 5448069 w 7467600"/>
              <a:gd name="connsiteY210" fmla="*/ 3567554 h 6858000"/>
              <a:gd name="connsiteX211" fmla="*/ 5425834 w 7467600"/>
              <a:gd name="connsiteY211" fmla="*/ 3162785 h 6858000"/>
              <a:gd name="connsiteX212" fmla="*/ 1318687 w 7467600"/>
              <a:gd name="connsiteY212" fmla="*/ 3113840 h 6858000"/>
              <a:gd name="connsiteX213" fmla="*/ 1066793 w 7467600"/>
              <a:gd name="connsiteY213" fmla="*/ 3212171 h 6858000"/>
              <a:gd name="connsiteX214" fmla="*/ 993319 w 7467600"/>
              <a:gd name="connsiteY214" fmla="*/ 3247648 h 6858000"/>
              <a:gd name="connsiteX215" fmla="*/ 853081 w 7467600"/>
              <a:gd name="connsiteY215" fmla="*/ 3312410 h 6858000"/>
              <a:gd name="connsiteX216" fmla="*/ 805957 w 7467600"/>
              <a:gd name="connsiteY216" fmla="*/ 3330443 h 6858000"/>
              <a:gd name="connsiteX217" fmla="*/ 1318687 w 7467600"/>
              <a:gd name="connsiteY217" fmla="*/ 3113840 h 6858000"/>
              <a:gd name="connsiteX218" fmla="*/ 5453702 w 7467600"/>
              <a:gd name="connsiteY218" fmla="*/ 3090882 h 6858000"/>
              <a:gd name="connsiteX219" fmla="*/ 5480135 w 7467600"/>
              <a:gd name="connsiteY219" fmla="*/ 3565802 h 6858000"/>
              <a:gd name="connsiteX220" fmla="*/ 5499023 w 7467600"/>
              <a:gd name="connsiteY220" fmla="*/ 4166310 h 6858000"/>
              <a:gd name="connsiteX221" fmla="*/ 5547022 w 7467600"/>
              <a:gd name="connsiteY221" fmla="*/ 3607838 h 6858000"/>
              <a:gd name="connsiteX222" fmla="*/ 5515964 w 7467600"/>
              <a:gd name="connsiteY222" fmla="*/ 3378541 h 6858000"/>
              <a:gd name="connsiteX223" fmla="*/ 5453702 w 7467600"/>
              <a:gd name="connsiteY223" fmla="*/ 3090882 h 6858000"/>
              <a:gd name="connsiteX224" fmla="*/ 1238695 w 7467600"/>
              <a:gd name="connsiteY224" fmla="*/ 3076820 h 6858000"/>
              <a:gd name="connsiteX225" fmla="*/ 716371 w 7467600"/>
              <a:gd name="connsiteY225" fmla="*/ 3293249 h 6858000"/>
              <a:gd name="connsiteX226" fmla="*/ 579522 w 7467600"/>
              <a:gd name="connsiteY226" fmla="*/ 3371759 h 6858000"/>
              <a:gd name="connsiteX227" fmla="*/ 600288 w 7467600"/>
              <a:gd name="connsiteY227" fmla="*/ 3365555 h 6858000"/>
              <a:gd name="connsiteX228" fmla="*/ 840692 w 7467600"/>
              <a:gd name="connsiteY228" fmla="*/ 3284921 h 6858000"/>
              <a:gd name="connsiteX229" fmla="*/ 979248 w 7467600"/>
              <a:gd name="connsiteY229" fmla="*/ 3221003 h 6858000"/>
              <a:gd name="connsiteX230" fmla="*/ 1053282 w 7467600"/>
              <a:gd name="connsiteY230" fmla="*/ 3185247 h 6858000"/>
              <a:gd name="connsiteX231" fmla="*/ 1320603 w 7467600"/>
              <a:gd name="connsiteY231" fmla="*/ 3081281 h 6858000"/>
              <a:gd name="connsiteX232" fmla="*/ 1238695 w 7467600"/>
              <a:gd name="connsiteY232" fmla="*/ 3076820 h 6858000"/>
              <a:gd name="connsiteX233" fmla="*/ 5425627 w 7467600"/>
              <a:gd name="connsiteY233" fmla="*/ 2954192 h 6858000"/>
              <a:gd name="connsiteX234" fmla="*/ 5470770 w 7467600"/>
              <a:gd name="connsiteY234" fmla="*/ 3005435 h 6858000"/>
              <a:gd name="connsiteX235" fmla="*/ 5519779 w 7467600"/>
              <a:gd name="connsiteY235" fmla="*/ 4359223 h 6858000"/>
              <a:gd name="connsiteX236" fmla="*/ 5520293 w 7467600"/>
              <a:gd name="connsiteY236" fmla="*/ 4360602 h 6858000"/>
              <a:gd name="connsiteX237" fmla="*/ 5767221 w 7467600"/>
              <a:gd name="connsiteY237" fmla="*/ 4665564 h 6858000"/>
              <a:gd name="connsiteX238" fmla="*/ 6937169 w 7467600"/>
              <a:gd name="connsiteY238" fmla="*/ 4815941 h 6858000"/>
              <a:gd name="connsiteX239" fmla="*/ 6953922 w 7467600"/>
              <a:gd name="connsiteY239" fmla="*/ 4890068 h 6858000"/>
              <a:gd name="connsiteX240" fmla="*/ 6071359 w 7467600"/>
              <a:gd name="connsiteY240" fmla="*/ 4770770 h 6858000"/>
              <a:gd name="connsiteX241" fmla="*/ 6038839 w 7467600"/>
              <a:gd name="connsiteY241" fmla="*/ 4764474 h 6858000"/>
              <a:gd name="connsiteX242" fmla="*/ 6038706 w 7467600"/>
              <a:gd name="connsiteY242" fmla="*/ 4763847 h 6858000"/>
              <a:gd name="connsiteX243" fmla="*/ 6037784 w 7467600"/>
              <a:gd name="connsiteY243" fmla="*/ 4764270 h 6858000"/>
              <a:gd name="connsiteX244" fmla="*/ 6038839 w 7467600"/>
              <a:gd name="connsiteY244" fmla="*/ 4764474 h 6858000"/>
              <a:gd name="connsiteX245" fmla="*/ 6040338 w 7467600"/>
              <a:gd name="connsiteY245" fmla="*/ 4771418 h 6858000"/>
              <a:gd name="connsiteX246" fmla="*/ 6024488 w 7467600"/>
              <a:gd name="connsiteY246" fmla="*/ 4809903 h 6858000"/>
              <a:gd name="connsiteX247" fmla="*/ 5599771 w 7467600"/>
              <a:gd name="connsiteY247" fmla="*/ 5509652 h 6858000"/>
              <a:gd name="connsiteX248" fmla="*/ 5548843 w 7467600"/>
              <a:gd name="connsiteY248" fmla="*/ 5563845 h 6858000"/>
              <a:gd name="connsiteX249" fmla="*/ 5940952 w 7467600"/>
              <a:gd name="connsiteY249" fmla="*/ 6250028 h 6858000"/>
              <a:gd name="connsiteX250" fmla="*/ 6043441 w 7467600"/>
              <a:gd name="connsiteY250" fmla="*/ 6665847 h 6858000"/>
              <a:gd name="connsiteX251" fmla="*/ 6093432 w 7467600"/>
              <a:gd name="connsiteY251" fmla="*/ 6858000 h 6858000"/>
              <a:gd name="connsiteX252" fmla="*/ 6034344 w 7467600"/>
              <a:gd name="connsiteY252" fmla="*/ 6858000 h 6858000"/>
              <a:gd name="connsiteX253" fmla="*/ 6026679 w 7467600"/>
              <a:gd name="connsiteY253" fmla="*/ 6836959 h 6858000"/>
              <a:gd name="connsiteX254" fmla="*/ 5800441 w 7467600"/>
              <a:gd name="connsiteY254" fmla="*/ 6335286 h 6858000"/>
              <a:gd name="connsiteX255" fmla="*/ 5526562 w 7467600"/>
              <a:gd name="connsiteY255" fmla="*/ 5705388 h 6858000"/>
              <a:gd name="connsiteX256" fmla="*/ 5519640 w 7467600"/>
              <a:gd name="connsiteY256" fmla="*/ 5683774 h 6858000"/>
              <a:gd name="connsiteX257" fmla="*/ 5844559 w 7467600"/>
              <a:gd name="connsiteY257" fmla="*/ 6553349 h 6858000"/>
              <a:gd name="connsiteX258" fmla="*/ 5975994 w 7467600"/>
              <a:gd name="connsiteY258" fmla="*/ 6858000 h 6858000"/>
              <a:gd name="connsiteX259" fmla="*/ 5898547 w 7467600"/>
              <a:gd name="connsiteY259" fmla="*/ 6858000 h 6858000"/>
              <a:gd name="connsiteX260" fmla="*/ 5682041 w 7467600"/>
              <a:gd name="connsiteY260" fmla="*/ 6355860 h 6858000"/>
              <a:gd name="connsiteX261" fmla="*/ 5461758 w 7467600"/>
              <a:gd name="connsiteY261" fmla="*/ 5820220 h 6858000"/>
              <a:gd name="connsiteX262" fmla="*/ 5237282 w 7467600"/>
              <a:gd name="connsiteY262" fmla="*/ 6579086 h 6858000"/>
              <a:gd name="connsiteX263" fmla="*/ 5115009 w 7467600"/>
              <a:gd name="connsiteY263" fmla="*/ 6858000 h 6858000"/>
              <a:gd name="connsiteX264" fmla="*/ 5028074 w 7467600"/>
              <a:gd name="connsiteY264" fmla="*/ 6858000 h 6858000"/>
              <a:gd name="connsiteX265" fmla="*/ 5079508 w 7467600"/>
              <a:gd name="connsiteY265" fmla="*/ 6749074 h 6858000"/>
              <a:gd name="connsiteX266" fmla="*/ 5371846 w 7467600"/>
              <a:gd name="connsiteY266" fmla="*/ 5924413 h 6858000"/>
              <a:gd name="connsiteX267" fmla="*/ 5270512 w 7467600"/>
              <a:gd name="connsiteY267" fmla="*/ 6138975 h 6858000"/>
              <a:gd name="connsiteX268" fmla="*/ 5062409 w 7467600"/>
              <a:gd name="connsiteY268" fmla="*/ 6653544 h 6858000"/>
              <a:gd name="connsiteX269" fmla="*/ 5036628 w 7467600"/>
              <a:gd name="connsiteY269" fmla="*/ 6754247 h 6858000"/>
              <a:gd name="connsiteX270" fmla="*/ 5009112 w 7467600"/>
              <a:gd name="connsiteY270" fmla="*/ 6858000 h 6858000"/>
              <a:gd name="connsiteX271" fmla="*/ 4976679 w 7467600"/>
              <a:gd name="connsiteY271" fmla="*/ 6858000 h 6858000"/>
              <a:gd name="connsiteX272" fmla="*/ 5006537 w 7467600"/>
              <a:gd name="connsiteY272" fmla="*/ 6747068 h 6858000"/>
              <a:gd name="connsiteX273" fmla="*/ 5032723 w 7467600"/>
              <a:gd name="connsiteY273" fmla="*/ 6644957 h 6858000"/>
              <a:gd name="connsiteX274" fmla="*/ 5242949 w 7467600"/>
              <a:gd name="connsiteY274" fmla="*/ 6125175 h 6858000"/>
              <a:gd name="connsiteX275" fmla="*/ 5286321 w 7467600"/>
              <a:gd name="connsiteY275" fmla="*/ 6033555 h 6858000"/>
              <a:gd name="connsiteX276" fmla="*/ 5008210 w 7467600"/>
              <a:gd name="connsiteY276" fmla="*/ 6649194 h 6858000"/>
              <a:gd name="connsiteX277" fmla="*/ 4986321 w 7467600"/>
              <a:gd name="connsiteY277" fmla="*/ 6765687 h 6858000"/>
              <a:gd name="connsiteX278" fmla="*/ 4973474 w 7467600"/>
              <a:gd name="connsiteY278" fmla="*/ 6858000 h 6858000"/>
              <a:gd name="connsiteX279" fmla="*/ 4907178 w 7467600"/>
              <a:gd name="connsiteY279" fmla="*/ 6858000 h 6858000"/>
              <a:gd name="connsiteX280" fmla="*/ 4910810 w 7467600"/>
              <a:gd name="connsiteY280" fmla="*/ 6829660 h 6858000"/>
              <a:gd name="connsiteX281" fmla="*/ 4987461 w 7467600"/>
              <a:gd name="connsiteY281" fmla="*/ 6432994 h 6858000"/>
              <a:gd name="connsiteX282" fmla="*/ 5179262 w 7467600"/>
              <a:gd name="connsiteY282" fmla="*/ 6035044 h 6858000"/>
              <a:gd name="connsiteX283" fmla="*/ 4689678 w 7467600"/>
              <a:gd name="connsiteY283" fmla="*/ 6440241 h 6858000"/>
              <a:gd name="connsiteX284" fmla="*/ 4477543 w 7467600"/>
              <a:gd name="connsiteY284" fmla="*/ 6674836 h 6858000"/>
              <a:gd name="connsiteX285" fmla="*/ 4329957 w 7467600"/>
              <a:gd name="connsiteY285" fmla="*/ 6858000 h 6858000"/>
              <a:gd name="connsiteX286" fmla="*/ 4218595 w 7467600"/>
              <a:gd name="connsiteY286" fmla="*/ 6858000 h 6858000"/>
              <a:gd name="connsiteX287" fmla="*/ 4368888 w 7467600"/>
              <a:gd name="connsiteY287" fmla="*/ 6668412 h 6858000"/>
              <a:gd name="connsiteX288" fmla="*/ 4563091 w 7467600"/>
              <a:gd name="connsiteY288" fmla="*/ 6442508 h 6858000"/>
              <a:gd name="connsiteX289" fmla="*/ 5387324 w 7467600"/>
              <a:gd name="connsiteY289" fmla="*/ 5705830 h 6858000"/>
              <a:gd name="connsiteX290" fmla="*/ 5073620 w 7467600"/>
              <a:gd name="connsiteY290" fmla="*/ 5955437 h 6858000"/>
              <a:gd name="connsiteX291" fmla="*/ 4689789 w 7467600"/>
              <a:gd name="connsiteY291" fmla="*/ 6268382 h 6858000"/>
              <a:gd name="connsiteX292" fmla="*/ 4418722 w 7467600"/>
              <a:gd name="connsiteY292" fmla="*/ 6570886 h 6858000"/>
              <a:gd name="connsiteX293" fmla="*/ 4214944 w 7467600"/>
              <a:gd name="connsiteY293" fmla="*/ 6858000 h 6858000"/>
              <a:gd name="connsiteX294" fmla="*/ 4177898 w 7467600"/>
              <a:gd name="connsiteY294" fmla="*/ 6858000 h 6858000"/>
              <a:gd name="connsiteX295" fmla="*/ 4391597 w 7467600"/>
              <a:gd name="connsiteY295" fmla="*/ 6556370 h 6858000"/>
              <a:gd name="connsiteX296" fmla="*/ 4668889 w 7467600"/>
              <a:gd name="connsiteY296" fmla="*/ 6246399 h 6858000"/>
              <a:gd name="connsiteX297" fmla="*/ 5055427 w 7467600"/>
              <a:gd name="connsiteY297" fmla="*/ 5931476 h 6858000"/>
              <a:gd name="connsiteX298" fmla="*/ 5371814 w 7467600"/>
              <a:gd name="connsiteY298" fmla="*/ 5678975 h 6858000"/>
              <a:gd name="connsiteX299" fmla="*/ 4987918 w 7467600"/>
              <a:gd name="connsiteY299" fmla="*/ 5838701 h 6858000"/>
              <a:gd name="connsiteX300" fmla="*/ 4317146 w 7467600"/>
              <a:gd name="connsiteY300" fmla="*/ 6587716 h 6858000"/>
              <a:gd name="connsiteX301" fmla="*/ 4171627 w 7467600"/>
              <a:gd name="connsiteY301" fmla="*/ 6858000 h 6858000"/>
              <a:gd name="connsiteX302" fmla="*/ 4081585 w 7467600"/>
              <a:gd name="connsiteY302" fmla="*/ 6858000 h 6858000"/>
              <a:gd name="connsiteX303" fmla="*/ 4238603 w 7467600"/>
              <a:gd name="connsiteY303" fmla="*/ 6559341 h 6858000"/>
              <a:gd name="connsiteX304" fmla="*/ 4778333 w 7467600"/>
              <a:gd name="connsiteY304" fmla="*/ 5873626 h 6858000"/>
              <a:gd name="connsiteX305" fmla="*/ 5414185 w 7467600"/>
              <a:gd name="connsiteY305" fmla="*/ 5573882 h 6858000"/>
              <a:gd name="connsiteX306" fmla="*/ 5959648 w 7467600"/>
              <a:gd name="connsiteY306" fmla="*/ 4760797 h 6858000"/>
              <a:gd name="connsiteX307" fmla="*/ 5355019 w 7467600"/>
              <a:gd name="connsiteY307" fmla="*/ 4734672 h 6858000"/>
              <a:gd name="connsiteX308" fmla="*/ 5083565 w 7467600"/>
              <a:gd name="connsiteY308" fmla="*/ 5179121 h 6858000"/>
              <a:gd name="connsiteX309" fmla="*/ 4713577 w 7467600"/>
              <a:gd name="connsiteY309" fmla="*/ 5616803 h 6858000"/>
              <a:gd name="connsiteX310" fmla="*/ 3989559 w 7467600"/>
              <a:gd name="connsiteY310" fmla="*/ 6145945 h 6858000"/>
              <a:gd name="connsiteX311" fmla="*/ 3939824 w 7467600"/>
              <a:gd name="connsiteY311" fmla="*/ 6066900 h 6858000"/>
              <a:gd name="connsiteX312" fmla="*/ 4584537 w 7467600"/>
              <a:gd name="connsiteY312" fmla="*/ 5324826 h 6858000"/>
              <a:gd name="connsiteX313" fmla="*/ 5037105 w 7467600"/>
              <a:gd name="connsiteY313" fmla="*/ 5088765 h 6858000"/>
              <a:gd name="connsiteX314" fmla="*/ 5039930 w 7467600"/>
              <a:gd name="connsiteY314" fmla="*/ 5089585 h 6858000"/>
              <a:gd name="connsiteX315" fmla="*/ 5263764 w 7467600"/>
              <a:gd name="connsiteY315" fmla="*/ 4735525 h 6858000"/>
              <a:gd name="connsiteX316" fmla="*/ 4086300 w 7467600"/>
              <a:gd name="connsiteY316" fmla="*/ 4884599 h 6858000"/>
              <a:gd name="connsiteX317" fmla="*/ 4085485 w 7467600"/>
              <a:gd name="connsiteY317" fmla="*/ 4899070 h 6858000"/>
              <a:gd name="connsiteX318" fmla="*/ 3871915 w 7467600"/>
              <a:gd name="connsiteY318" fmla="*/ 5253645 h 6858000"/>
              <a:gd name="connsiteX319" fmla="*/ 3799374 w 7467600"/>
              <a:gd name="connsiteY319" fmla="*/ 5466127 h 6858000"/>
              <a:gd name="connsiteX320" fmla="*/ 3498850 w 7467600"/>
              <a:gd name="connsiteY320" fmla="*/ 6661888 h 6858000"/>
              <a:gd name="connsiteX321" fmla="*/ 3399216 w 7467600"/>
              <a:gd name="connsiteY321" fmla="*/ 6858000 h 6858000"/>
              <a:gd name="connsiteX322" fmla="*/ 3303688 w 7467600"/>
              <a:gd name="connsiteY322" fmla="*/ 6858000 h 6858000"/>
              <a:gd name="connsiteX323" fmla="*/ 3391774 w 7467600"/>
              <a:gd name="connsiteY323" fmla="*/ 6697181 h 6858000"/>
              <a:gd name="connsiteX324" fmla="*/ 3735540 w 7467600"/>
              <a:gd name="connsiteY324" fmla="*/ 5546923 h 6858000"/>
              <a:gd name="connsiteX325" fmla="*/ 3729438 w 7467600"/>
              <a:gd name="connsiteY325" fmla="*/ 5569058 h 6858000"/>
              <a:gd name="connsiteX326" fmla="*/ 3707782 w 7467600"/>
              <a:gd name="connsiteY326" fmla="*/ 5644908 h 6858000"/>
              <a:gd name="connsiteX327" fmla="*/ 3583827 w 7467600"/>
              <a:gd name="connsiteY327" fmla="*/ 6039215 h 6858000"/>
              <a:gd name="connsiteX328" fmla="*/ 3547861 w 7467600"/>
              <a:gd name="connsiteY328" fmla="*/ 6129609 h 6858000"/>
              <a:gd name="connsiteX329" fmla="*/ 3490905 w 7467600"/>
              <a:gd name="connsiteY329" fmla="*/ 6277660 h 6858000"/>
              <a:gd name="connsiteX330" fmla="*/ 3455859 w 7467600"/>
              <a:gd name="connsiteY330" fmla="*/ 6391301 h 6858000"/>
              <a:gd name="connsiteX331" fmla="*/ 3429112 w 7467600"/>
              <a:gd name="connsiteY331" fmla="*/ 6479469 h 6858000"/>
              <a:gd name="connsiteX332" fmla="*/ 3304862 w 7467600"/>
              <a:gd name="connsiteY332" fmla="*/ 6796476 h 6858000"/>
              <a:gd name="connsiteX333" fmla="*/ 3276071 w 7467600"/>
              <a:gd name="connsiteY333" fmla="*/ 6858000 h 6858000"/>
              <a:gd name="connsiteX334" fmla="*/ 3240805 w 7467600"/>
              <a:gd name="connsiteY334" fmla="*/ 6858000 h 6858000"/>
              <a:gd name="connsiteX335" fmla="*/ 3275917 w 7467600"/>
              <a:gd name="connsiteY335" fmla="*/ 6783192 h 6858000"/>
              <a:gd name="connsiteX336" fmla="*/ 3399358 w 7467600"/>
              <a:gd name="connsiteY336" fmla="*/ 6469011 h 6858000"/>
              <a:gd name="connsiteX337" fmla="*/ 3425650 w 7467600"/>
              <a:gd name="connsiteY337" fmla="*/ 6381333 h 6858000"/>
              <a:gd name="connsiteX338" fmla="*/ 3460661 w 7467600"/>
              <a:gd name="connsiteY338" fmla="*/ 6266763 h 6858000"/>
              <a:gd name="connsiteX339" fmla="*/ 3518021 w 7467600"/>
              <a:gd name="connsiteY339" fmla="*/ 6117298 h 6858000"/>
              <a:gd name="connsiteX340" fmla="*/ 3554035 w 7467600"/>
              <a:gd name="connsiteY340" fmla="*/ 6027832 h 6858000"/>
              <a:gd name="connsiteX341" fmla="*/ 3677174 w 7467600"/>
              <a:gd name="connsiteY341" fmla="*/ 5636351 h 6858000"/>
              <a:gd name="connsiteX342" fmla="*/ 3698819 w 7467600"/>
              <a:gd name="connsiteY342" fmla="*/ 5560503 h 6858000"/>
              <a:gd name="connsiteX343" fmla="*/ 3702094 w 7467600"/>
              <a:gd name="connsiteY343" fmla="*/ 5549194 h 6858000"/>
              <a:gd name="connsiteX344" fmla="*/ 3398355 w 7467600"/>
              <a:gd name="connsiteY344" fmla="*/ 6094603 h 6858000"/>
              <a:gd name="connsiteX345" fmla="*/ 3193941 w 7467600"/>
              <a:gd name="connsiteY345" fmla="*/ 6798775 h 6858000"/>
              <a:gd name="connsiteX346" fmla="*/ 3184140 w 7467600"/>
              <a:gd name="connsiteY346" fmla="*/ 6858000 h 6858000"/>
              <a:gd name="connsiteX347" fmla="*/ 3099978 w 7467600"/>
              <a:gd name="connsiteY347" fmla="*/ 6858000 h 6858000"/>
              <a:gd name="connsiteX348" fmla="*/ 3101556 w 7467600"/>
              <a:gd name="connsiteY348" fmla="*/ 6843337 h 6858000"/>
              <a:gd name="connsiteX349" fmla="*/ 3370162 w 7467600"/>
              <a:gd name="connsiteY349" fmla="*/ 5785550 h 6858000"/>
              <a:gd name="connsiteX350" fmla="*/ 3746477 w 7467600"/>
              <a:gd name="connsiteY350" fmla="*/ 5377889 h 6858000"/>
              <a:gd name="connsiteX351" fmla="*/ 3863399 w 7467600"/>
              <a:gd name="connsiteY351" fmla="*/ 5087257 h 6858000"/>
              <a:gd name="connsiteX352" fmla="*/ 3968712 w 7467600"/>
              <a:gd name="connsiteY352" fmla="*/ 4913989 h 6858000"/>
              <a:gd name="connsiteX353" fmla="*/ 2792390 w 7467600"/>
              <a:gd name="connsiteY353" fmla="*/ 5382974 h 6858000"/>
              <a:gd name="connsiteX354" fmla="*/ 2714982 w 7467600"/>
              <a:gd name="connsiteY354" fmla="*/ 5427051 h 6858000"/>
              <a:gd name="connsiteX355" fmla="*/ 2813361 w 7467600"/>
              <a:gd name="connsiteY355" fmla="*/ 6023912 h 6858000"/>
              <a:gd name="connsiteX356" fmla="*/ 2688430 w 7467600"/>
              <a:gd name="connsiteY356" fmla="*/ 6801564 h 6858000"/>
              <a:gd name="connsiteX357" fmla="*/ 2629626 w 7467600"/>
              <a:gd name="connsiteY357" fmla="*/ 6763394 h 6858000"/>
              <a:gd name="connsiteX358" fmla="*/ 2565328 w 7467600"/>
              <a:gd name="connsiteY358" fmla="*/ 5516399 h 6858000"/>
              <a:gd name="connsiteX359" fmla="*/ 1922999 w 7467600"/>
              <a:gd name="connsiteY359" fmla="*/ 5980343 h 6858000"/>
              <a:gd name="connsiteX360" fmla="*/ 1950261 w 7467600"/>
              <a:gd name="connsiteY360" fmla="*/ 6405858 h 6858000"/>
              <a:gd name="connsiteX361" fmla="*/ 2365554 w 7467600"/>
              <a:gd name="connsiteY361" fmla="*/ 6759107 h 6858000"/>
              <a:gd name="connsiteX362" fmla="*/ 2424142 w 7467600"/>
              <a:gd name="connsiteY362" fmla="*/ 6858000 h 6858000"/>
              <a:gd name="connsiteX363" fmla="*/ 2395994 w 7467600"/>
              <a:gd name="connsiteY363" fmla="*/ 6858000 h 6858000"/>
              <a:gd name="connsiteX364" fmla="*/ 2392863 w 7467600"/>
              <a:gd name="connsiteY364" fmla="*/ 6852964 h 6858000"/>
              <a:gd name="connsiteX365" fmla="*/ 2017589 w 7467600"/>
              <a:gd name="connsiteY365" fmla="*/ 6493982 h 6858000"/>
              <a:gd name="connsiteX366" fmla="*/ 2147336 w 7467600"/>
              <a:gd name="connsiteY366" fmla="*/ 6594052 h 6858000"/>
              <a:gd name="connsiteX367" fmla="*/ 2207047 w 7467600"/>
              <a:gd name="connsiteY367" fmla="*/ 6654540 h 6858000"/>
              <a:gd name="connsiteX368" fmla="*/ 2299106 w 7467600"/>
              <a:gd name="connsiteY368" fmla="*/ 6778931 h 6858000"/>
              <a:gd name="connsiteX369" fmla="*/ 2314430 w 7467600"/>
              <a:gd name="connsiteY369" fmla="*/ 6801144 h 6858000"/>
              <a:gd name="connsiteX370" fmla="*/ 2352406 w 7467600"/>
              <a:gd name="connsiteY370" fmla="*/ 6858000 h 6858000"/>
              <a:gd name="connsiteX371" fmla="*/ 2314492 w 7467600"/>
              <a:gd name="connsiteY371" fmla="*/ 6858000 h 6858000"/>
              <a:gd name="connsiteX372" fmla="*/ 2288095 w 7467600"/>
              <a:gd name="connsiteY372" fmla="*/ 6818030 h 6858000"/>
              <a:gd name="connsiteX373" fmla="*/ 2272768 w 7467600"/>
              <a:gd name="connsiteY373" fmla="*/ 6795822 h 6858000"/>
              <a:gd name="connsiteX374" fmla="*/ 2182715 w 7467600"/>
              <a:gd name="connsiteY374" fmla="*/ 6675071 h 6858000"/>
              <a:gd name="connsiteX375" fmla="*/ 2032061 w 7467600"/>
              <a:gd name="connsiteY375" fmla="*/ 6541380 h 6858000"/>
              <a:gd name="connsiteX376" fmla="*/ 2257220 w 7467600"/>
              <a:gd name="connsiteY376" fmla="*/ 6826257 h 6858000"/>
              <a:gd name="connsiteX377" fmla="*/ 2281324 w 7467600"/>
              <a:gd name="connsiteY377" fmla="*/ 6858000 h 6858000"/>
              <a:gd name="connsiteX378" fmla="*/ 2242860 w 7467600"/>
              <a:gd name="connsiteY378" fmla="*/ 6858000 h 6858000"/>
              <a:gd name="connsiteX379" fmla="*/ 2232818 w 7467600"/>
              <a:gd name="connsiteY379" fmla="*/ 6844926 h 6858000"/>
              <a:gd name="connsiteX380" fmla="*/ 1990172 w 7467600"/>
              <a:gd name="connsiteY380" fmla="*/ 6542121 h 6858000"/>
              <a:gd name="connsiteX381" fmla="*/ 2124090 w 7467600"/>
              <a:gd name="connsiteY381" fmla="*/ 6761017 h 6858000"/>
              <a:gd name="connsiteX382" fmla="*/ 2200380 w 7467600"/>
              <a:gd name="connsiteY382" fmla="*/ 6858000 h 6858000"/>
              <a:gd name="connsiteX383" fmla="*/ 2147507 w 7467600"/>
              <a:gd name="connsiteY383" fmla="*/ 6858000 h 6858000"/>
              <a:gd name="connsiteX384" fmla="*/ 2070668 w 7467600"/>
              <a:gd name="connsiteY384" fmla="*/ 6761520 h 6858000"/>
              <a:gd name="connsiteX385" fmla="*/ 1975142 w 7467600"/>
              <a:gd name="connsiteY385" fmla="*/ 6585570 h 6858000"/>
              <a:gd name="connsiteX386" fmla="*/ 2050035 w 7467600"/>
              <a:gd name="connsiteY386" fmla="*/ 6813345 h 6858000"/>
              <a:gd name="connsiteX387" fmla="*/ 2063025 w 7467600"/>
              <a:gd name="connsiteY387" fmla="*/ 6858000 h 6858000"/>
              <a:gd name="connsiteX388" fmla="*/ 2021675 w 7467600"/>
              <a:gd name="connsiteY388" fmla="*/ 6858000 h 6858000"/>
              <a:gd name="connsiteX389" fmla="*/ 2019308 w 7467600"/>
              <a:gd name="connsiteY389" fmla="*/ 6847118 h 6858000"/>
              <a:gd name="connsiteX390" fmla="*/ 1938835 w 7467600"/>
              <a:gd name="connsiteY390" fmla="*/ 6551160 h 6858000"/>
              <a:gd name="connsiteX391" fmla="*/ 1953230 w 7467600"/>
              <a:gd name="connsiteY391" fmla="*/ 6759699 h 6858000"/>
              <a:gd name="connsiteX392" fmla="*/ 1956763 w 7467600"/>
              <a:gd name="connsiteY392" fmla="*/ 6778191 h 6858000"/>
              <a:gd name="connsiteX393" fmla="*/ 1967925 w 7467600"/>
              <a:gd name="connsiteY393" fmla="*/ 6858000 h 6858000"/>
              <a:gd name="connsiteX394" fmla="*/ 1936622 w 7467600"/>
              <a:gd name="connsiteY394" fmla="*/ 6858000 h 6858000"/>
              <a:gd name="connsiteX395" fmla="*/ 1926261 w 7467600"/>
              <a:gd name="connsiteY395" fmla="*/ 6784064 h 6858000"/>
              <a:gd name="connsiteX396" fmla="*/ 1922724 w 7467600"/>
              <a:gd name="connsiteY396" fmla="*/ 6765577 h 6858000"/>
              <a:gd name="connsiteX397" fmla="*/ 1904650 w 7467600"/>
              <a:gd name="connsiteY397" fmla="*/ 6639616 h 6858000"/>
              <a:gd name="connsiteX398" fmla="*/ 1885273 w 7467600"/>
              <a:gd name="connsiteY398" fmla="*/ 6858000 h 6858000"/>
              <a:gd name="connsiteX399" fmla="*/ 1854363 w 7467600"/>
              <a:gd name="connsiteY399" fmla="*/ 6858000 h 6858000"/>
              <a:gd name="connsiteX400" fmla="*/ 1880391 w 7467600"/>
              <a:gd name="connsiteY400" fmla="*/ 6603796 h 6858000"/>
              <a:gd name="connsiteX401" fmla="*/ 1818273 w 7467600"/>
              <a:gd name="connsiteY401" fmla="*/ 6715729 h 6858000"/>
              <a:gd name="connsiteX402" fmla="*/ 1794691 w 7467600"/>
              <a:gd name="connsiteY402" fmla="*/ 6843239 h 6858000"/>
              <a:gd name="connsiteX403" fmla="*/ 1794914 w 7467600"/>
              <a:gd name="connsiteY403" fmla="*/ 6858000 h 6858000"/>
              <a:gd name="connsiteX404" fmla="*/ 1746128 w 7467600"/>
              <a:gd name="connsiteY404" fmla="*/ 6858000 h 6858000"/>
              <a:gd name="connsiteX405" fmla="*/ 1753934 w 7467600"/>
              <a:gd name="connsiteY405" fmla="*/ 6724796 h 6858000"/>
              <a:gd name="connsiteX406" fmla="*/ 1792053 w 7467600"/>
              <a:gd name="connsiteY406" fmla="*/ 6572396 h 6858000"/>
              <a:gd name="connsiteX407" fmla="*/ 1862248 w 7467600"/>
              <a:gd name="connsiteY407" fmla="*/ 6266397 h 6858000"/>
              <a:gd name="connsiteX408" fmla="*/ 1862250 w 7467600"/>
              <a:gd name="connsiteY408" fmla="*/ 6033531 h 6858000"/>
              <a:gd name="connsiteX409" fmla="*/ 1211999 w 7467600"/>
              <a:gd name="connsiteY409" fmla="*/ 6683610 h 6858000"/>
              <a:gd name="connsiteX410" fmla="*/ 1213266 w 7467600"/>
              <a:gd name="connsiteY410" fmla="*/ 6691947 h 6858000"/>
              <a:gd name="connsiteX411" fmla="*/ 1203370 w 7467600"/>
              <a:gd name="connsiteY411" fmla="*/ 6850676 h 6858000"/>
              <a:gd name="connsiteX412" fmla="*/ 1203671 w 7467600"/>
              <a:gd name="connsiteY412" fmla="*/ 6858000 h 6858000"/>
              <a:gd name="connsiteX413" fmla="*/ 1143180 w 7467600"/>
              <a:gd name="connsiteY413" fmla="*/ 6858000 h 6858000"/>
              <a:gd name="connsiteX414" fmla="*/ 1142176 w 7467600"/>
              <a:gd name="connsiteY414" fmla="*/ 6766045 h 6858000"/>
              <a:gd name="connsiteX415" fmla="*/ 1067484 w 7467600"/>
              <a:gd name="connsiteY415" fmla="*/ 6858000 h 6858000"/>
              <a:gd name="connsiteX416" fmla="*/ 953928 w 7467600"/>
              <a:gd name="connsiteY416" fmla="*/ 6858000 h 6858000"/>
              <a:gd name="connsiteX417" fmla="*/ 959715 w 7467600"/>
              <a:gd name="connsiteY417" fmla="*/ 6850185 h 6858000"/>
              <a:gd name="connsiteX418" fmla="*/ 1483788 w 7467600"/>
              <a:gd name="connsiteY418" fmla="*/ 6259174 h 6858000"/>
              <a:gd name="connsiteX419" fmla="*/ 1100671 w 7467600"/>
              <a:gd name="connsiteY419" fmla="*/ 6252137 h 6858000"/>
              <a:gd name="connsiteX420" fmla="*/ 1090144 w 7467600"/>
              <a:gd name="connsiteY420" fmla="*/ 6256748 h 6858000"/>
              <a:gd name="connsiteX421" fmla="*/ 1095872 w 7467600"/>
              <a:gd name="connsiteY421" fmla="*/ 6271892 h 6858000"/>
              <a:gd name="connsiteX422" fmla="*/ 262785 w 7467600"/>
              <a:gd name="connsiteY422" fmla="*/ 6845450 h 6858000"/>
              <a:gd name="connsiteX423" fmla="*/ 209968 w 7467600"/>
              <a:gd name="connsiteY423" fmla="*/ 6770713 h 6858000"/>
              <a:gd name="connsiteX424" fmla="*/ 873460 w 7467600"/>
              <a:gd name="connsiteY424" fmla="*/ 6253768 h 6858000"/>
              <a:gd name="connsiteX425" fmla="*/ 192686 w 7467600"/>
              <a:gd name="connsiteY425" fmla="*/ 5849257 h 6858000"/>
              <a:gd name="connsiteX426" fmla="*/ 4696 w 7467600"/>
              <a:gd name="connsiteY426" fmla="*/ 5697668 h 6858000"/>
              <a:gd name="connsiteX427" fmla="*/ 0 w 7467600"/>
              <a:gd name="connsiteY427" fmla="*/ 5689984 h 6858000"/>
              <a:gd name="connsiteX428" fmla="*/ 0 w 7467600"/>
              <a:gd name="connsiteY428" fmla="*/ 5513472 h 6858000"/>
              <a:gd name="connsiteX429" fmla="*/ 174101 w 7467600"/>
              <a:gd name="connsiteY429" fmla="*/ 5620277 h 6858000"/>
              <a:gd name="connsiteX430" fmla="*/ 891800 w 7467600"/>
              <a:gd name="connsiteY430" fmla="*/ 6036935 h 6858000"/>
              <a:gd name="connsiteX431" fmla="*/ 1072219 w 7467600"/>
              <a:gd name="connsiteY431" fmla="*/ 6169443 h 6858000"/>
              <a:gd name="connsiteX432" fmla="*/ 1074117 w 7467600"/>
              <a:gd name="connsiteY432" fmla="*/ 6170301 h 6858000"/>
              <a:gd name="connsiteX433" fmla="*/ 1083114 w 7467600"/>
              <a:gd name="connsiteY433" fmla="*/ 6174131 h 6858000"/>
              <a:gd name="connsiteX434" fmla="*/ 1543010 w 7467600"/>
              <a:gd name="connsiteY434" fmla="*/ 6191140 h 6858000"/>
              <a:gd name="connsiteX435" fmla="*/ 1551080 w 7467600"/>
              <a:gd name="connsiteY435" fmla="*/ 6195006 h 6858000"/>
              <a:gd name="connsiteX436" fmla="*/ 2345443 w 7467600"/>
              <a:gd name="connsiteY436" fmla="*/ 5549882 h 6858000"/>
              <a:gd name="connsiteX437" fmla="*/ 1721499 w 7467600"/>
              <a:gd name="connsiteY437" fmla="*/ 5599969 h 6858000"/>
              <a:gd name="connsiteX438" fmla="*/ 767716 w 7467600"/>
              <a:gd name="connsiteY438" fmla="*/ 5472768 h 6858000"/>
              <a:gd name="connsiteX439" fmla="*/ 722147 w 7467600"/>
              <a:gd name="connsiteY439" fmla="*/ 5393091 h 6858000"/>
              <a:gd name="connsiteX440" fmla="*/ 1485552 w 7467600"/>
              <a:gd name="connsiteY440" fmla="*/ 5313202 h 6858000"/>
              <a:gd name="connsiteX441" fmla="*/ 2143004 w 7467600"/>
              <a:gd name="connsiteY441" fmla="*/ 5402420 h 6858000"/>
              <a:gd name="connsiteX442" fmla="*/ 1933391 w 7467600"/>
              <a:gd name="connsiteY442" fmla="*/ 5156971 h 6858000"/>
              <a:gd name="connsiteX443" fmla="*/ 1827118 w 7467600"/>
              <a:gd name="connsiteY443" fmla="*/ 4968410 h 6858000"/>
              <a:gd name="connsiteX444" fmla="*/ 1837349 w 7467600"/>
              <a:gd name="connsiteY444" fmla="*/ 4956357 h 6858000"/>
              <a:gd name="connsiteX445" fmla="*/ 2162835 w 7467600"/>
              <a:gd name="connsiteY445" fmla="*/ 5187853 h 6858000"/>
              <a:gd name="connsiteX446" fmla="*/ 2257167 w 7467600"/>
              <a:gd name="connsiteY446" fmla="*/ 5462123 h 6858000"/>
              <a:gd name="connsiteX447" fmla="*/ 2261598 w 7467600"/>
              <a:gd name="connsiteY447" fmla="*/ 5467998 h 6858000"/>
              <a:gd name="connsiteX448" fmla="*/ 2437177 w 7467600"/>
              <a:gd name="connsiteY448" fmla="*/ 5479608 h 6858000"/>
              <a:gd name="connsiteX449" fmla="*/ 2445247 w 7467600"/>
              <a:gd name="connsiteY449" fmla="*/ 5483476 h 6858000"/>
              <a:gd name="connsiteX450" fmla="*/ 2743626 w 7467600"/>
              <a:gd name="connsiteY450" fmla="*/ 5304819 h 6858000"/>
              <a:gd name="connsiteX451" fmla="*/ 3048102 w 7467600"/>
              <a:gd name="connsiteY451" fmla="*/ 5150595 h 6858000"/>
              <a:gd name="connsiteX452" fmla="*/ 1799414 w 7467600"/>
              <a:gd name="connsiteY452" fmla="*/ 4694732 h 6858000"/>
              <a:gd name="connsiteX453" fmla="*/ 1771735 w 7467600"/>
              <a:gd name="connsiteY453" fmla="*/ 4619929 h 6858000"/>
              <a:gd name="connsiteX454" fmla="*/ 3104273 w 7467600"/>
              <a:gd name="connsiteY454" fmla="*/ 5076159 h 6858000"/>
              <a:gd name="connsiteX455" fmla="*/ 3113245 w 7467600"/>
              <a:gd name="connsiteY455" fmla="*/ 5090705 h 6858000"/>
              <a:gd name="connsiteX456" fmla="*/ 3126294 w 7467600"/>
              <a:gd name="connsiteY456" fmla="*/ 5114400 h 6858000"/>
              <a:gd name="connsiteX457" fmla="*/ 3937433 w 7467600"/>
              <a:gd name="connsiteY457" fmla="*/ 4830473 h 6858000"/>
              <a:gd name="connsiteX458" fmla="*/ 3590475 w 7467600"/>
              <a:gd name="connsiteY458" fmla="*/ 4597974 h 6858000"/>
              <a:gd name="connsiteX459" fmla="*/ 3100264 w 7467600"/>
              <a:gd name="connsiteY459" fmla="*/ 4579845 h 6858000"/>
              <a:gd name="connsiteX460" fmla="*/ 2183576 w 7467600"/>
              <a:gd name="connsiteY460" fmla="*/ 4227150 h 6858000"/>
              <a:gd name="connsiteX461" fmla="*/ 2151029 w 7467600"/>
              <a:gd name="connsiteY461" fmla="*/ 4146947 h 6858000"/>
              <a:gd name="connsiteX462" fmla="*/ 3563434 w 7467600"/>
              <a:gd name="connsiteY462" fmla="*/ 4469115 h 6858000"/>
              <a:gd name="connsiteX463" fmla="*/ 3177952 w 7467600"/>
              <a:gd name="connsiteY463" fmla="*/ 3657386 h 6858000"/>
              <a:gd name="connsiteX464" fmla="*/ 3189263 w 7467600"/>
              <a:gd name="connsiteY464" fmla="*/ 3625726 h 6858000"/>
              <a:gd name="connsiteX465" fmla="*/ 3560912 w 7467600"/>
              <a:gd name="connsiteY465" fmla="*/ 4079863 h 6858000"/>
              <a:gd name="connsiteX466" fmla="*/ 3626636 w 7467600"/>
              <a:gd name="connsiteY466" fmla="*/ 4512230 h 6858000"/>
              <a:gd name="connsiteX467" fmla="*/ 3653088 w 7467600"/>
              <a:gd name="connsiteY467" fmla="*/ 4521417 h 6858000"/>
              <a:gd name="connsiteX468" fmla="*/ 3988128 w 7467600"/>
              <a:gd name="connsiteY468" fmla="*/ 4817267 h 6858000"/>
              <a:gd name="connsiteX469" fmla="*/ 4830582 w 7467600"/>
              <a:gd name="connsiteY469" fmla="*/ 4676000 h 6858000"/>
              <a:gd name="connsiteX470" fmla="*/ 4830100 w 7467600"/>
              <a:gd name="connsiteY470" fmla="*/ 4675554 h 6858000"/>
              <a:gd name="connsiteX471" fmla="*/ 4036318 w 7467600"/>
              <a:gd name="connsiteY471" fmla="*/ 4147013 h 6858000"/>
              <a:gd name="connsiteX472" fmla="*/ 3432098 w 7467600"/>
              <a:gd name="connsiteY472" fmla="*/ 3537312 h 6858000"/>
              <a:gd name="connsiteX473" fmla="*/ 3446761 w 7467600"/>
              <a:gd name="connsiteY473" fmla="*/ 3461278 h 6858000"/>
              <a:gd name="connsiteX474" fmla="*/ 4419733 w 7467600"/>
              <a:gd name="connsiteY474" fmla="*/ 3963555 h 6858000"/>
              <a:gd name="connsiteX475" fmla="*/ 4781371 w 7467600"/>
              <a:gd name="connsiteY475" fmla="*/ 4458604 h 6858000"/>
              <a:gd name="connsiteX476" fmla="*/ 4780440 w 7467600"/>
              <a:gd name="connsiteY476" fmla="*/ 4470290 h 6858000"/>
              <a:gd name="connsiteX477" fmla="*/ 4898954 w 7467600"/>
              <a:gd name="connsiteY477" fmla="*/ 4662092 h 6858000"/>
              <a:gd name="connsiteX478" fmla="*/ 4900699 w 7467600"/>
              <a:gd name="connsiteY478" fmla="*/ 4670867 h 6858000"/>
              <a:gd name="connsiteX479" fmla="*/ 5714511 w 7467600"/>
              <a:gd name="connsiteY479" fmla="*/ 4663483 h 6858000"/>
              <a:gd name="connsiteX480" fmla="*/ 5464793 w 7467600"/>
              <a:gd name="connsiteY480" fmla="*/ 4393556 h 6858000"/>
              <a:gd name="connsiteX481" fmla="*/ 5461897 w 7467600"/>
              <a:gd name="connsiteY481" fmla="*/ 4390879 h 6858000"/>
              <a:gd name="connsiteX482" fmla="*/ 4294126 w 7467600"/>
              <a:gd name="connsiteY482" fmla="*/ 3303048 h 6858000"/>
              <a:gd name="connsiteX483" fmla="*/ 4305321 w 7467600"/>
              <a:gd name="connsiteY483" fmla="*/ 3256953 h 6858000"/>
              <a:gd name="connsiteX484" fmla="*/ 4949299 w 7467600"/>
              <a:gd name="connsiteY484" fmla="*/ 3766336 h 6858000"/>
              <a:gd name="connsiteX485" fmla="*/ 5291452 w 7467600"/>
              <a:gd name="connsiteY485" fmla="*/ 4076801 h 6858000"/>
              <a:gd name="connsiteX486" fmla="*/ 5434998 w 7467600"/>
              <a:gd name="connsiteY486" fmla="*/ 4254100 h 6858000"/>
              <a:gd name="connsiteX487" fmla="*/ 5351015 w 7467600"/>
              <a:gd name="connsiteY487" fmla="*/ 3760989 h 6858000"/>
              <a:gd name="connsiteX488" fmla="*/ 5413780 w 7467600"/>
              <a:gd name="connsiteY488" fmla="*/ 2966265 h 6858000"/>
              <a:gd name="connsiteX489" fmla="*/ 5425627 w 7467600"/>
              <a:gd name="connsiteY489" fmla="*/ 2954192 h 6858000"/>
              <a:gd name="connsiteX490" fmla="*/ 6604735 w 7467600"/>
              <a:gd name="connsiteY490" fmla="*/ 2041381 h 6858000"/>
              <a:gd name="connsiteX491" fmla="*/ 7204487 w 7467600"/>
              <a:gd name="connsiteY491" fmla="*/ 2742112 h 6858000"/>
              <a:gd name="connsiteX492" fmla="*/ 7131592 w 7467600"/>
              <a:gd name="connsiteY492" fmla="*/ 2672096 h 6858000"/>
              <a:gd name="connsiteX493" fmla="*/ 6996344 w 7467600"/>
              <a:gd name="connsiteY493" fmla="*/ 2518310 h 6858000"/>
              <a:gd name="connsiteX494" fmla="*/ 6735495 w 7467600"/>
              <a:gd name="connsiteY494" fmla="*/ 2196890 h 6858000"/>
              <a:gd name="connsiteX495" fmla="*/ 6721901 w 7467600"/>
              <a:gd name="connsiteY495" fmla="*/ 2179274 h 6858000"/>
              <a:gd name="connsiteX496" fmla="*/ 6604735 w 7467600"/>
              <a:gd name="connsiteY496" fmla="*/ 2041381 h 6858000"/>
              <a:gd name="connsiteX497" fmla="*/ 6591670 w 7467600"/>
              <a:gd name="connsiteY497" fmla="*/ 1988277 h 6858000"/>
              <a:gd name="connsiteX498" fmla="*/ 6747349 w 7467600"/>
              <a:gd name="connsiteY498" fmla="*/ 2160069 h 6858000"/>
              <a:gd name="connsiteX499" fmla="*/ 6760943 w 7467600"/>
              <a:gd name="connsiteY499" fmla="*/ 2177686 h 6858000"/>
              <a:gd name="connsiteX500" fmla="*/ 7021065 w 7467600"/>
              <a:gd name="connsiteY500" fmla="*/ 2498102 h 6858000"/>
              <a:gd name="connsiteX501" fmla="*/ 7155223 w 7467600"/>
              <a:gd name="connsiteY501" fmla="*/ 2650386 h 6858000"/>
              <a:gd name="connsiteX502" fmla="*/ 7203167 w 7467600"/>
              <a:gd name="connsiteY502" fmla="*/ 2697288 h 6858000"/>
              <a:gd name="connsiteX503" fmla="*/ 6937703 w 7467600"/>
              <a:gd name="connsiteY503" fmla="*/ 2321981 h 6858000"/>
              <a:gd name="connsiteX504" fmla="*/ 6591670 w 7467600"/>
              <a:gd name="connsiteY504" fmla="*/ 1988277 h 6858000"/>
              <a:gd name="connsiteX505" fmla="*/ 5798671 w 7467600"/>
              <a:gd name="connsiteY505" fmla="*/ 1981601 h 6858000"/>
              <a:gd name="connsiteX506" fmla="*/ 5754709 w 7467600"/>
              <a:gd name="connsiteY506" fmla="*/ 2071454 h 6858000"/>
              <a:gd name="connsiteX507" fmla="*/ 5763044 w 7467600"/>
              <a:gd name="connsiteY507" fmla="*/ 2842206 h 6858000"/>
              <a:gd name="connsiteX508" fmla="*/ 5764974 w 7467600"/>
              <a:gd name="connsiteY508" fmla="*/ 2799609 h 6858000"/>
              <a:gd name="connsiteX509" fmla="*/ 5767665 w 7467600"/>
              <a:gd name="connsiteY509" fmla="*/ 2666409 h 6858000"/>
              <a:gd name="connsiteX510" fmla="*/ 5763055 w 7467600"/>
              <a:gd name="connsiteY510" fmla="*/ 2579705 h 6858000"/>
              <a:gd name="connsiteX511" fmla="*/ 5758079 w 7467600"/>
              <a:gd name="connsiteY511" fmla="*/ 2492508 h 6858000"/>
              <a:gd name="connsiteX512" fmla="*/ 5779325 w 7467600"/>
              <a:gd name="connsiteY512" fmla="*/ 2197069 h 6858000"/>
              <a:gd name="connsiteX513" fmla="*/ 5798671 w 7467600"/>
              <a:gd name="connsiteY513" fmla="*/ 1981601 h 6858000"/>
              <a:gd name="connsiteX514" fmla="*/ 5829202 w 7467600"/>
              <a:gd name="connsiteY514" fmla="*/ 1971679 h 6858000"/>
              <a:gd name="connsiteX515" fmla="*/ 5809558 w 7467600"/>
              <a:gd name="connsiteY515" fmla="*/ 2198043 h 6858000"/>
              <a:gd name="connsiteX516" fmla="*/ 5788653 w 7467600"/>
              <a:gd name="connsiteY516" fmla="*/ 2489430 h 6858000"/>
              <a:gd name="connsiteX517" fmla="*/ 5793439 w 7467600"/>
              <a:gd name="connsiteY517" fmla="*/ 2575235 h 6858000"/>
              <a:gd name="connsiteX518" fmla="*/ 5796837 w 7467600"/>
              <a:gd name="connsiteY518" fmla="*/ 2637633 h 6858000"/>
              <a:gd name="connsiteX519" fmla="*/ 5818614 w 7467600"/>
              <a:gd name="connsiteY519" fmla="*/ 2473055 h 6858000"/>
              <a:gd name="connsiteX520" fmla="*/ 5829202 w 7467600"/>
              <a:gd name="connsiteY520" fmla="*/ 1971679 h 6858000"/>
              <a:gd name="connsiteX521" fmla="*/ 5911389 w 7467600"/>
              <a:gd name="connsiteY521" fmla="*/ 1898371 h 6858000"/>
              <a:gd name="connsiteX522" fmla="*/ 6237627 w 7467600"/>
              <a:gd name="connsiteY522" fmla="*/ 2231921 h 6858000"/>
              <a:gd name="connsiteX523" fmla="*/ 5911389 w 7467600"/>
              <a:gd name="connsiteY523" fmla="*/ 1898371 h 6858000"/>
              <a:gd name="connsiteX524" fmla="*/ 6944437 w 7467600"/>
              <a:gd name="connsiteY524" fmla="*/ 1575402 h 6858000"/>
              <a:gd name="connsiteX525" fmla="*/ 6304730 w 7467600"/>
              <a:gd name="connsiteY525" fmla="*/ 1766654 h 6858000"/>
              <a:gd name="connsiteX526" fmla="*/ 6944437 w 7467600"/>
              <a:gd name="connsiteY526" fmla="*/ 1575402 h 6858000"/>
              <a:gd name="connsiteX527" fmla="*/ 7019523 w 7467600"/>
              <a:gd name="connsiteY527" fmla="*/ 1519450 h 6858000"/>
              <a:gd name="connsiteX528" fmla="*/ 6298091 w 7467600"/>
              <a:gd name="connsiteY528" fmla="*/ 1737122 h 6858000"/>
              <a:gd name="connsiteX529" fmla="*/ 7019523 w 7467600"/>
              <a:gd name="connsiteY529" fmla="*/ 1519450 h 6858000"/>
              <a:gd name="connsiteX530" fmla="*/ 2399523 w 7467600"/>
              <a:gd name="connsiteY530" fmla="*/ 1428234 h 6858000"/>
              <a:gd name="connsiteX531" fmla="*/ 2224982 w 7467600"/>
              <a:gd name="connsiteY531" fmla="*/ 1826201 h 6858000"/>
              <a:gd name="connsiteX532" fmla="*/ 2096099 w 7467600"/>
              <a:gd name="connsiteY532" fmla="*/ 2345900 h 6858000"/>
              <a:gd name="connsiteX533" fmla="*/ 2283317 w 7467600"/>
              <a:gd name="connsiteY533" fmla="*/ 1796925 h 6858000"/>
              <a:gd name="connsiteX534" fmla="*/ 2399523 w 7467600"/>
              <a:gd name="connsiteY534" fmla="*/ 1428234 h 6858000"/>
              <a:gd name="connsiteX535" fmla="*/ 2448558 w 7467600"/>
              <a:gd name="connsiteY535" fmla="*/ 1373435 h 6858000"/>
              <a:gd name="connsiteX536" fmla="*/ 2312521 w 7467600"/>
              <a:gd name="connsiteY536" fmla="*/ 1806140 h 6858000"/>
              <a:gd name="connsiteX537" fmla="*/ 2127533 w 7467600"/>
              <a:gd name="connsiteY537" fmla="*/ 2348380 h 6858000"/>
              <a:gd name="connsiteX538" fmla="*/ 2358080 w 7467600"/>
              <a:gd name="connsiteY538" fmla="*/ 1866134 h 6858000"/>
              <a:gd name="connsiteX539" fmla="*/ 2407436 w 7467600"/>
              <a:gd name="connsiteY539" fmla="*/ 1651070 h 6858000"/>
              <a:gd name="connsiteX540" fmla="*/ 2448558 w 7467600"/>
              <a:gd name="connsiteY540" fmla="*/ 1373435 h 6858000"/>
              <a:gd name="connsiteX541" fmla="*/ 278707 w 7467600"/>
              <a:gd name="connsiteY541" fmla="*/ 1352270 h 6858000"/>
              <a:gd name="connsiteX542" fmla="*/ 321570 w 7467600"/>
              <a:gd name="connsiteY542" fmla="*/ 1861610 h 6858000"/>
              <a:gd name="connsiteX543" fmla="*/ 294281 w 7467600"/>
              <a:gd name="connsiteY543" fmla="*/ 1440658 h 6858000"/>
              <a:gd name="connsiteX544" fmla="*/ 278707 w 7467600"/>
              <a:gd name="connsiteY544" fmla="*/ 1352270 h 6858000"/>
              <a:gd name="connsiteX545" fmla="*/ 1423821 w 7467600"/>
              <a:gd name="connsiteY545" fmla="*/ 1351958 h 6858000"/>
              <a:gd name="connsiteX546" fmla="*/ 1638521 w 7467600"/>
              <a:gd name="connsiteY546" fmla="*/ 1908470 h 6858000"/>
              <a:gd name="connsiteX547" fmla="*/ 1754199 w 7467600"/>
              <a:gd name="connsiteY547" fmla="*/ 2149284 h 6858000"/>
              <a:gd name="connsiteX548" fmla="*/ 1908359 w 7467600"/>
              <a:gd name="connsiteY548" fmla="*/ 2364988 h 6858000"/>
              <a:gd name="connsiteX549" fmla="*/ 1647661 w 7467600"/>
              <a:gd name="connsiteY549" fmla="*/ 1825945 h 6858000"/>
              <a:gd name="connsiteX550" fmla="*/ 1423821 w 7467600"/>
              <a:gd name="connsiteY550" fmla="*/ 1351958 h 6858000"/>
              <a:gd name="connsiteX551" fmla="*/ 1431890 w 7467600"/>
              <a:gd name="connsiteY551" fmla="*/ 1306475 h 6858000"/>
              <a:gd name="connsiteX552" fmla="*/ 1507597 w 7467600"/>
              <a:gd name="connsiteY552" fmla="*/ 1446132 h 6858000"/>
              <a:gd name="connsiteX553" fmla="*/ 1674586 w 7467600"/>
              <a:gd name="connsiteY553" fmla="*/ 1813832 h 6858000"/>
              <a:gd name="connsiteX554" fmla="*/ 1815950 w 7467600"/>
              <a:gd name="connsiteY554" fmla="*/ 2128564 h 6858000"/>
              <a:gd name="connsiteX555" fmla="*/ 1984242 w 7467600"/>
              <a:gd name="connsiteY555" fmla="*/ 2430829 h 6858000"/>
              <a:gd name="connsiteX556" fmla="*/ 2014023 w 7467600"/>
              <a:gd name="connsiteY556" fmla="*/ 2450995 h 6858000"/>
              <a:gd name="connsiteX557" fmla="*/ 1747337 w 7467600"/>
              <a:gd name="connsiteY557" fmla="*/ 1855264 h 6858000"/>
              <a:gd name="connsiteX558" fmla="*/ 1533749 w 7467600"/>
              <a:gd name="connsiteY558" fmla="*/ 1478656 h 6858000"/>
              <a:gd name="connsiteX559" fmla="*/ 1431890 w 7467600"/>
              <a:gd name="connsiteY559" fmla="*/ 1306475 h 6858000"/>
              <a:gd name="connsiteX560" fmla="*/ 5052692 w 7467600"/>
              <a:gd name="connsiteY560" fmla="*/ 1292994 h 6858000"/>
              <a:gd name="connsiteX561" fmla="*/ 5200661 w 7467600"/>
              <a:gd name="connsiteY561" fmla="*/ 1635186 h 6858000"/>
              <a:gd name="connsiteX562" fmla="*/ 5297138 w 7467600"/>
              <a:gd name="connsiteY562" fmla="*/ 1906351 h 6858000"/>
              <a:gd name="connsiteX563" fmla="*/ 5052692 w 7467600"/>
              <a:gd name="connsiteY563" fmla="*/ 1292994 h 6858000"/>
              <a:gd name="connsiteX564" fmla="*/ 5009948 w 7467600"/>
              <a:gd name="connsiteY564" fmla="*/ 1273619 h 6858000"/>
              <a:gd name="connsiteX565" fmla="*/ 5121777 w 7467600"/>
              <a:gd name="connsiteY565" fmla="*/ 1654213 h 6858000"/>
              <a:gd name="connsiteX566" fmla="*/ 5293545 w 7467600"/>
              <a:gd name="connsiteY566" fmla="*/ 2072247 h 6858000"/>
              <a:gd name="connsiteX567" fmla="*/ 5294042 w 7467600"/>
              <a:gd name="connsiteY567" fmla="*/ 2065019 h 6858000"/>
              <a:gd name="connsiteX568" fmla="*/ 5171936 w 7467600"/>
              <a:gd name="connsiteY568" fmla="*/ 1647613 h 6858000"/>
              <a:gd name="connsiteX569" fmla="*/ 5009948 w 7467600"/>
              <a:gd name="connsiteY569" fmla="*/ 1273619 h 6858000"/>
              <a:gd name="connsiteX570" fmla="*/ 655236 w 7467600"/>
              <a:gd name="connsiteY570" fmla="*/ 1268632 h 6858000"/>
              <a:gd name="connsiteX571" fmla="*/ 839521 w 7467600"/>
              <a:gd name="connsiteY571" fmla="*/ 1685315 h 6858000"/>
              <a:gd name="connsiteX572" fmla="*/ 1109416 w 7467600"/>
              <a:gd name="connsiteY572" fmla="*/ 2061663 h 6858000"/>
              <a:gd name="connsiteX573" fmla="*/ 1298300 w 7467600"/>
              <a:gd name="connsiteY573" fmla="*/ 2247742 h 6858000"/>
              <a:gd name="connsiteX574" fmla="*/ 1125871 w 7467600"/>
              <a:gd name="connsiteY574" fmla="*/ 1989513 h 6858000"/>
              <a:gd name="connsiteX575" fmla="*/ 981574 w 7467600"/>
              <a:gd name="connsiteY575" fmla="*/ 1783157 h 6858000"/>
              <a:gd name="connsiteX576" fmla="*/ 922198 w 7467600"/>
              <a:gd name="connsiteY576" fmla="*/ 1677437 h 6858000"/>
              <a:gd name="connsiteX577" fmla="*/ 869293 w 7467600"/>
              <a:gd name="connsiteY577" fmla="*/ 1583214 h 6858000"/>
              <a:gd name="connsiteX578" fmla="*/ 751431 w 7467600"/>
              <a:gd name="connsiteY578" fmla="*/ 1405731 h 6858000"/>
              <a:gd name="connsiteX579" fmla="*/ 655236 w 7467600"/>
              <a:gd name="connsiteY579" fmla="*/ 1268632 h 6858000"/>
              <a:gd name="connsiteX580" fmla="*/ 6516292 w 7467600"/>
              <a:gd name="connsiteY580" fmla="*/ 1263064 h 6858000"/>
              <a:gd name="connsiteX581" fmla="*/ 5736320 w 7467600"/>
              <a:gd name="connsiteY581" fmla="*/ 1501803 h 6858000"/>
              <a:gd name="connsiteX582" fmla="*/ 6516292 w 7467600"/>
              <a:gd name="connsiteY582" fmla="*/ 1263064 h 6858000"/>
              <a:gd name="connsiteX583" fmla="*/ 291466 w 7467600"/>
              <a:gd name="connsiteY583" fmla="*/ 1250369 h 6858000"/>
              <a:gd name="connsiteX584" fmla="*/ 323180 w 7467600"/>
              <a:gd name="connsiteY584" fmla="*/ 1435283 h 6858000"/>
              <a:gd name="connsiteX585" fmla="*/ 349381 w 7467600"/>
              <a:gd name="connsiteY585" fmla="*/ 1875041 h 6858000"/>
              <a:gd name="connsiteX586" fmla="*/ 374363 w 7467600"/>
              <a:gd name="connsiteY586" fmla="*/ 1506494 h 6858000"/>
              <a:gd name="connsiteX587" fmla="*/ 302168 w 7467600"/>
              <a:gd name="connsiteY587" fmla="*/ 1274495 h 6858000"/>
              <a:gd name="connsiteX588" fmla="*/ 291466 w 7467600"/>
              <a:gd name="connsiteY588" fmla="*/ 1250369 h 6858000"/>
              <a:gd name="connsiteX589" fmla="*/ 678222 w 7467600"/>
              <a:gd name="connsiteY589" fmla="*/ 1248670 h 6858000"/>
              <a:gd name="connsiteX590" fmla="*/ 775536 w 7467600"/>
              <a:gd name="connsiteY590" fmla="*/ 1388015 h 6858000"/>
              <a:gd name="connsiteX591" fmla="*/ 894529 w 7467600"/>
              <a:gd name="connsiteY591" fmla="*/ 1567739 h 6858000"/>
              <a:gd name="connsiteX592" fmla="*/ 948000 w 7467600"/>
              <a:gd name="connsiteY592" fmla="*/ 1663088 h 6858000"/>
              <a:gd name="connsiteX593" fmla="*/ 1006812 w 7467600"/>
              <a:gd name="connsiteY593" fmla="*/ 1767683 h 6858000"/>
              <a:gd name="connsiteX594" fmla="*/ 1149133 w 7467600"/>
              <a:gd name="connsiteY594" fmla="*/ 1971513 h 6858000"/>
              <a:gd name="connsiteX595" fmla="*/ 1333952 w 7467600"/>
              <a:gd name="connsiteY595" fmla="*/ 2251620 h 6858000"/>
              <a:gd name="connsiteX596" fmla="*/ 1337329 w 7467600"/>
              <a:gd name="connsiteY596" fmla="*/ 2258350 h 6858000"/>
              <a:gd name="connsiteX597" fmla="*/ 1014726 w 7467600"/>
              <a:gd name="connsiteY597" fmla="*/ 1615556 h 6858000"/>
              <a:gd name="connsiteX598" fmla="*/ 678222 w 7467600"/>
              <a:gd name="connsiteY598" fmla="*/ 1248670 h 6858000"/>
              <a:gd name="connsiteX599" fmla="*/ 6691602 w 7467600"/>
              <a:gd name="connsiteY599" fmla="*/ 1140573 h 6858000"/>
              <a:gd name="connsiteX600" fmla="*/ 6571100 w 7467600"/>
              <a:gd name="connsiteY600" fmla="*/ 1183662 h 6858000"/>
              <a:gd name="connsiteX601" fmla="*/ 6241687 w 7467600"/>
              <a:gd name="connsiteY601" fmla="*/ 1257600 h 6858000"/>
              <a:gd name="connsiteX602" fmla="*/ 5693009 w 7467600"/>
              <a:gd name="connsiteY602" fmla="*/ 1478256 h 6858000"/>
              <a:gd name="connsiteX603" fmla="*/ 6548420 w 7467600"/>
              <a:gd name="connsiteY603" fmla="*/ 1214599 h 6858000"/>
              <a:gd name="connsiteX604" fmla="*/ 6605473 w 7467600"/>
              <a:gd name="connsiteY604" fmla="*/ 1184686 h 6858000"/>
              <a:gd name="connsiteX605" fmla="*/ 6691602 w 7467600"/>
              <a:gd name="connsiteY605" fmla="*/ 1140573 h 6858000"/>
              <a:gd name="connsiteX606" fmla="*/ 4002475 w 7467600"/>
              <a:gd name="connsiteY606" fmla="*/ 1037802 h 6858000"/>
              <a:gd name="connsiteX607" fmla="*/ 4000324 w 7467600"/>
              <a:gd name="connsiteY607" fmla="*/ 1039362 h 6858000"/>
              <a:gd name="connsiteX608" fmla="*/ 4002862 w 7467600"/>
              <a:gd name="connsiteY608" fmla="*/ 1042866 h 6858000"/>
              <a:gd name="connsiteX609" fmla="*/ 4002475 w 7467600"/>
              <a:gd name="connsiteY609" fmla="*/ 1037802 h 6858000"/>
              <a:gd name="connsiteX610" fmla="*/ 506322 w 7467600"/>
              <a:gd name="connsiteY610" fmla="*/ 1020997 h 6858000"/>
              <a:gd name="connsiteX611" fmla="*/ 533068 w 7467600"/>
              <a:gd name="connsiteY611" fmla="*/ 1029409 h 6858000"/>
              <a:gd name="connsiteX612" fmla="*/ 1232525 w 7467600"/>
              <a:gd name="connsiteY612" fmla="*/ 1804675 h 6858000"/>
              <a:gd name="connsiteX613" fmla="*/ 1388858 w 7467600"/>
              <a:gd name="connsiteY613" fmla="*/ 2368011 h 6858000"/>
              <a:gd name="connsiteX614" fmla="*/ 1384098 w 7467600"/>
              <a:gd name="connsiteY614" fmla="*/ 2378125 h 6858000"/>
              <a:gd name="connsiteX615" fmla="*/ 1425393 w 7467600"/>
              <a:gd name="connsiteY615" fmla="*/ 2589124 h 6858000"/>
              <a:gd name="connsiteX616" fmla="*/ 1424001 w 7467600"/>
              <a:gd name="connsiteY616" fmla="*/ 2597541 h 6858000"/>
              <a:gd name="connsiteX617" fmla="*/ 2152729 w 7467600"/>
              <a:gd name="connsiteY617" fmla="*/ 2864487 h 6858000"/>
              <a:gd name="connsiteX618" fmla="*/ 2020609 w 7467600"/>
              <a:gd name="connsiteY618" fmla="*/ 2539671 h 6858000"/>
              <a:gd name="connsiteX619" fmla="*/ 2018920 w 7467600"/>
              <a:gd name="connsiteY619" fmla="*/ 2536309 h 6858000"/>
              <a:gd name="connsiteX620" fmla="*/ 1342441 w 7467600"/>
              <a:gd name="connsiteY620" fmla="*/ 1173017 h 6858000"/>
              <a:gd name="connsiteX621" fmla="*/ 1367925 w 7467600"/>
              <a:gd name="connsiteY621" fmla="*/ 1135648 h 6858000"/>
              <a:gd name="connsiteX622" fmla="*/ 1771401 w 7467600"/>
              <a:gd name="connsiteY622" fmla="*/ 1806673 h 6858000"/>
              <a:gd name="connsiteX623" fmla="*/ 1972385 w 7467600"/>
              <a:gd name="connsiteY623" fmla="*/ 2198735 h 6858000"/>
              <a:gd name="connsiteX624" fmla="*/ 2040892 w 7467600"/>
              <a:gd name="connsiteY624" fmla="*/ 2405205 h 6858000"/>
              <a:gd name="connsiteX625" fmla="*/ 2131689 w 7467600"/>
              <a:gd name="connsiteY625" fmla="*/ 1936926 h 6858000"/>
              <a:gd name="connsiteX626" fmla="*/ 2454820 w 7467600"/>
              <a:gd name="connsiteY626" fmla="*/ 1248808 h 6858000"/>
              <a:gd name="connsiteX627" fmla="*/ 2492512 w 7467600"/>
              <a:gd name="connsiteY627" fmla="*/ 1302920 h 6858000"/>
              <a:gd name="connsiteX628" fmla="*/ 2081216 w 7467600"/>
              <a:gd name="connsiteY628" fmla="*/ 2527513 h 6858000"/>
              <a:gd name="connsiteX629" fmla="*/ 2081211 w 7467600"/>
              <a:gd name="connsiteY629" fmla="*/ 2528916 h 6858000"/>
              <a:gd name="connsiteX630" fmla="*/ 2199067 w 7467600"/>
              <a:gd name="connsiteY630" fmla="*/ 2884061 h 6858000"/>
              <a:gd name="connsiteX631" fmla="*/ 3192586 w 7467600"/>
              <a:gd name="connsiteY631" fmla="*/ 3411496 h 6858000"/>
              <a:gd name="connsiteX632" fmla="*/ 3182620 w 7467600"/>
              <a:gd name="connsiteY632" fmla="*/ 3483279 h 6858000"/>
              <a:gd name="connsiteX633" fmla="*/ 2435119 w 7467600"/>
              <a:gd name="connsiteY633" fmla="*/ 3080173 h 6858000"/>
              <a:gd name="connsiteX634" fmla="*/ 2410152 w 7467600"/>
              <a:gd name="connsiteY634" fmla="*/ 3063751 h 6858000"/>
              <a:gd name="connsiteX635" fmla="*/ 2408099 w 7467600"/>
              <a:gd name="connsiteY635" fmla="*/ 3064403 h 6858000"/>
              <a:gd name="connsiteX636" fmla="*/ 2407218 w 7467600"/>
              <a:gd name="connsiteY636" fmla="*/ 3070324 h 6858000"/>
              <a:gd name="connsiteX637" fmla="*/ 2380138 w 7467600"/>
              <a:gd name="connsiteY637" fmla="*/ 3099341 h 6858000"/>
              <a:gd name="connsiteX638" fmla="*/ 1765923 w 7467600"/>
              <a:gd name="connsiteY638" fmla="*/ 3581043 h 6858000"/>
              <a:gd name="connsiteX639" fmla="*/ 1702258 w 7467600"/>
              <a:gd name="connsiteY639" fmla="*/ 3612286 h 6858000"/>
              <a:gd name="connsiteX640" fmla="*/ 1538370 w 7467600"/>
              <a:gd name="connsiteY640" fmla="*/ 3811804 h 6858000"/>
              <a:gd name="connsiteX641" fmla="*/ 542867 w 7467600"/>
              <a:gd name="connsiteY641" fmla="*/ 4944092 h 6858000"/>
              <a:gd name="connsiteX642" fmla="*/ 515800 w 7467600"/>
              <a:gd name="connsiteY642" fmla="*/ 4862180 h 6858000"/>
              <a:gd name="connsiteX643" fmla="*/ 909145 w 7467600"/>
              <a:gd name="connsiteY643" fmla="*/ 4199225 h 6858000"/>
              <a:gd name="connsiteX644" fmla="*/ 1214067 w 7467600"/>
              <a:gd name="connsiteY644" fmla="*/ 3908561 h 6858000"/>
              <a:gd name="connsiteX645" fmla="*/ 640967 w 7467600"/>
              <a:gd name="connsiteY645" fmla="*/ 4105601 h 6858000"/>
              <a:gd name="connsiteX646" fmla="*/ 112563 w 7467600"/>
              <a:gd name="connsiteY646" fmla="*/ 4396952 h 6858000"/>
              <a:gd name="connsiteX647" fmla="*/ 0 w 7467600"/>
              <a:gd name="connsiteY647" fmla="*/ 4466006 h 6858000"/>
              <a:gd name="connsiteX648" fmla="*/ 0 w 7467600"/>
              <a:gd name="connsiteY648" fmla="*/ 4233763 h 6858000"/>
              <a:gd name="connsiteX649" fmla="*/ 36881 w 7467600"/>
              <a:gd name="connsiteY649" fmla="*/ 4200118 h 6858000"/>
              <a:gd name="connsiteX650" fmla="*/ 910534 w 7467600"/>
              <a:gd name="connsiteY650" fmla="*/ 3629753 h 6858000"/>
              <a:gd name="connsiteX651" fmla="*/ 1578717 w 7467600"/>
              <a:gd name="connsiteY651" fmla="*/ 3575982 h 6858000"/>
              <a:gd name="connsiteX652" fmla="*/ 2338780 w 7467600"/>
              <a:gd name="connsiteY652" fmla="*/ 3033725 h 6858000"/>
              <a:gd name="connsiteX653" fmla="*/ 1807991 w 7467600"/>
              <a:gd name="connsiteY653" fmla="*/ 2807184 h 6858000"/>
              <a:gd name="connsiteX654" fmla="*/ 1416358 w 7467600"/>
              <a:gd name="connsiteY654" fmla="*/ 3112571 h 6858000"/>
              <a:gd name="connsiteX655" fmla="*/ 939066 w 7467600"/>
              <a:gd name="connsiteY655" fmla="*/ 3378798 h 6858000"/>
              <a:gd name="connsiteX656" fmla="*/ 115099 w 7467600"/>
              <a:gd name="connsiteY656" fmla="*/ 3607650 h 6858000"/>
              <a:gd name="connsiteX657" fmla="*/ 97284 w 7467600"/>
              <a:gd name="connsiteY657" fmla="*/ 3520393 h 6858000"/>
              <a:gd name="connsiteX658" fmla="*/ 922050 w 7467600"/>
              <a:gd name="connsiteY658" fmla="*/ 3074867 h 6858000"/>
              <a:gd name="connsiteX659" fmla="*/ 1405265 w 7467600"/>
              <a:gd name="connsiteY659" fmla="*/ 3016319 h 6858000"/>
              <a:gd name="connsiteX660" fmla="*/ 1407512 w 7467600"/>
              <a:gd name="connsiteY660" fmla="*/ 3018001 h 6858000"/>
              <a:gd name="connsiteX661" fmla="*/ 1726266 w 7467600"/>
              <a:gd name="connsiteY661" fmla="*/ 2777274 h 6858000"/>
              <a:gd name="connsiteX662" fmla="*/ 625390 w 7467600"/>
              <a:gd name="connsiteY662" fmla="*/ 2514541 h 6858000"/>
              <a:gd name="connsiteX663" fmla="*/ 619799 w 7467600"/>
              <a:gd name="connsiteY663" fmla="*/ 2527180 h 6858000"/>
              <a:gd name="connsiteX664" fmla="*/ 310030 w 7467600"/>
              <a:gd name="connsiteY664" fmla="*/ 2771818 h 6858000"/>
              <a:gd name="connsiteX665" fmla="*/ 173877 w 7467600"/>
              <a:gd name="connsiteY665" fmla="*/ 2937056 h 6858000"/>
              <a:gd name="connsiteX666" fmla="*/ 77889 w 7467600"/>
              <a:gd name="connsiteY666" fmla="*/ 3138440 h 6858000"/>
              <a:gd name="connsiteX667" fmla="*/ 0 w 7467600"/>
              <a:gd name="connsiteY667" fmla="*/ 3271395 h 6858000"/>
              <a:gd name="connsiteX668" fmla="*/ 0 w 7467600"/>
              <a:gd name="connsiteY668" fmla="*/ 3153002 h 6858000"/>
              <a:gd name="connsiteX669" fmla="*/ 2386 w 7467600"/>
              <a:gd name="connsiteY669" fmla="*/ 3149203 h 6858000"/>
              <a:gd name="connsiteX670" fmla="*/ 89753 w 7467600"/>
              <a:gd name="connsiteY670" fmla="*/ 2987702 h 6858000"/>
              <a:gd name="connsiteX671" fmla="*/ 76869 w 7467600"/>
              <a:gd name="connsiteY671" fmla="*/ 3005404 h 6858000"/>
              <a:gd name="connsiteX672" fmla="*/ 32049 w 7467600"/>
              <a:gd name="connsiteY672" fmla="*/ 3065814 h 6858000"/>
              <a:gd name="connsiteX673" fmla="*/ 0 w 7467600"/>
              <a:gd name="connsiteY673" fmla="*/ 3108744 h 6858000"/>
              <a:gd name="connsiteX674" fmla="*/ 0 w 7467600"/>
              <a:gd name="connsiteY674" fmla="*/ 3058059 h 6858000"/>
              <a:gd name="connsiteX675" fmla="*/ 7610 w 7467600"/>
              <a:gd name="connsiteY675" fmla="*/ 3047889 h 6858000"/>
              <a:gd name="connsiteX676" fmla="*/ 52419 w 7467600"/>
              <a:gd name="connsiteY676" fmla="*/ 2987479 h 6858000"/>
              <a:gd name="connsiteX677" fmla="*/ 59142 w 7467600"/>
              <a:gd name="connsiteY677" fmla="*/ 2978488 h 6858000"/>
              <a:gd name="connsiteX678" fmla="*/ 0 w 7467600"/>
              <a:gd name="connsiteY678" fmla="*/ 3015334 h 6858000"/>
              <a:gd name="connsiteX679" fmla="*/ 0 w 7467600"/>
              <a:gd name="connsiteY679" fmla="*/ 2914286 h 6858000"/>
              <a:gd name="connsiteX680" fmla="*/ 36383 w 7467600"/>
              <a:gd name="connsiteY680" fmla="*/ 2901128 h 6858000"/>
              <a:gd name="connsiteX681" fmla="*/ 156329 w 7467600"/>
              <a:gd name="connsiteY681" fmla="*/ 2840533 h 6858000"/>
              <a:gd name="connsiteX682" fmla="*/ 358355 w 7467600"/>
              <a:gd name="connsiteY682" fmla="*/ 2620471 h 6858000"/>
              <a:gd name="connsiteX683" fmla="*/ 510577 w 7467600"/>
              <a:gd name="connsiteY683" fmla="*/ 2501244 h 6858000"/>
              <a:gd name="connsiteX684" fmla="*/ 211967 w 7467600"/>
              <a:gd name="connsiteY684" fmla="*/ 2479171 h 6858000"/>
              <a:gd name="connsiteX685" fmla="*/ 0 w 7467600"/>
              <a:gd name="connsiteY685" fmla="*/ 2476398 h 6858000"/>
              <a:gd name="connsiteX686" fmla="*/ 0 w 7467600"/>
              <a:gd name="connsiteY686" fmla="*/ 2389189 h 6858000"/>
              <a:gd name="connsiteX687" fmla="*/ 103062 w 7467600"/>
              <a:gd name="connsiteY687" fmla="*/ 2389518 h 6858000"/>
              <a:gd name="connsiteX688" fmla="*/ 510734 w 7467600"/>
              <a:gd name="connsiteY688" fmla="*/ 2416201 h 6858000"/>
              <a:gd name="connsiteX689" fmla="*/ 279257 w 7467600"/>
              <a:gd name="connsiteY689" fmla="*/ 2092102 h 6858000"/>
              <a:gd name="connsiteX690" fmla="*/ 65265 w 7467600"/>
              <a:gd name="connsiteY690" fmla="*/ 2006049 h 6858000"/>
              <a:gd name="connsiteX691" fmla="*/ 0 w 7467600"/>
              <a:gd name="connsiteY691" fmla="*/ 1982532 h 6858000"/>
              <a:gd name="connsiteX692" fmla="*/ 0 w 7467600"/>
              <a:gd name="connsiteY692" fmla="*/ 1912789 h 6858000"/>
              <a:gd name="connsiteX693" fmla="*/ 97460 w 7467600"/>
              <a:gd name="connsiteY693" fmla="*/ 1953725 h 6858000"/>
              <a:gd name="connsiteX694" fmla="*/ 221272 w 7467600"/>
              <a:gd name="connsiteY694" fmla="*/ 1980766 h 6858000"/>
              <a:gd name="connsiteX695" fmla="*/ 116765 w 7467600"/>
              <a:gd name="connsiteY695" fmla="*/ 1911033 h 6858000"/>
              <a:gd name="connsiteX696" fmla="*/ 16405 w 7467600"/>
              <a:gd name="connsiteY696" fmla="*/ 1803412 h 6858000"/>
              <a:gd name="connsiteX697" fmla="*/ 0 w 7467600"/>
              <a:gd name="connsiteY697" fmla="*/ 1784777 h 6858000"/>
              <a:gd name="connsiteX698" fmla="*/ 0 w 7467600"/>
              <a:gd name="connsiteY698" fmla="*/ 1740082 h 6858000"/>
              <a:gd name="connsiteX699" fmla="*/ 39394 w 7467600"/>
              <a:gd name="connsiteY699" fmla="*/ 1784856 h 6858000"/>
              <a:gd name="connsiteX700" fmla="*/ 135813 w 7467600"/>
              <a:gd name="connsiteY700" fmla="*/ 1888838 h 6858000"/>
              <a:gd name="connsiteX701" fmla="*/ 242575 w 7467600"/>
              <a:gd name="connsiteY701" fmla="*/ 1958841 h 6858000"/>
              <a:gd name="connsiteX702" fmla="*/ 82197 w 7467600"/>
              <a:gd name="connsiteY702" fmla="*/ 1754826 h 6858000"/>
              <a:gd name="connsiteX703" fmla="*/ 0 w 7467600"/>
              <a:gd name="connsiteY703" fmla="*/ 1679650 h 6858000"/>
              <a:gd name="connsiteX704" fmla="*/ 0 w 7467600"/>
              <a:gd name="connsiteY704" fmla="*/ 1602463 h 6858000"/>
              <a:gd name="connsiteX705" fmla="*/ 84689 w 7467600"/>
              <a:gd name="connsiteY705" fmla="*/ 1677442 h 6858000"/>
              <a:gd name="connsiteX706" fmla="*/ 298437 w 7467600"/>
              <a:gd name="connsiteY706" fmla="*/ 1968019 h 6858000"/>
              <a:gd name="connsiteX707" fmla="*/ 227269 w 7467600"/>
              <a:gd name="connsiteY707" fmla="*/ 1114064 h 6858000"/>
              <a:gd name="connsiteX708" fmla="*/ 248003 w 7467600"/>
              <a:gd name="connsiteY708" fmla="*/ 1089613 h 6858000"/>
              <a:gd name="connsiteX709" fmla="*/ 427020 w 7467600"/>
              <a:gd name="connsiteY709" fmla="*/ 1619803 h 6858000"/>
              <a:gd name="connsiteX710" fmla="*/ 340345 w 7467600"/>
              <a:gd name="connsiteY710" fmla="*/ 2027739 h 6858000"/>
              <a:gd name="connsiteX711" fmla="*/ 360865 w 7467600"/>
              <a:gd name="connsiteY711" fmla="*/ 2044827 h 6858000"/>
              <a:gd name="connsiteX712" fmla="*/ 560414 w 7467600"/>
              <a:gd name="connsiteY712" fmla="*/ 2421457 h 6858000"/>
              <a:gd name="connsiteX713" fmla="*/ 1359703 w 7467600"/>
              <a:gd name="connsiteY713" fmla="*/ 2578554 h 6858000"/>
              <a:gd name="connsiteX714" fmla="*/ 1359422 w 7467600"/>
              <a:gd name="connsiteY714" fmla="*/ 2577994 h 6858000"/>
              <a:gd name="connsiteX715" fmla="*/ 828701 w 7467600"/>
              <a:gd name="connsiteY715" fmla="*/ 1839520 h 6858000"/>
              <a:gd name="connsiteX716" fmla="*/ 494427 w 7467600"/>
              <a:gd name="connsiteY716" fmla="*/ 1092333 h 6858000"/>
              <a:gd name="connsiteX717" fmla="*/ 506322 w 7467600"/>
              <a:gd name="connsiteY717" fmla="*/ 1020997 h 6858000"/>
              <a:gd name="connsiteX718" fmla="*/ 4570198 w 7467600"/>
              <a:gd name="connsiteY718" fmla="*/ 978081 h 6858000"/>
              <a:gd name="connsiteX719" fmla="*/ 4523691 w 7467600"/>
              <a:gd name="connsiteY719" fmla="*/ 1127776 h 6858000"/>
              <a:gd name="connsiteX720" fmla="*/ 4509875 w 7467600"/>
              <a:gd name="connsiteY720" fmla="*/ 1167552 h 6858000"/>
              <a:gd name="connsiteX721" fmla="*/ 4478168 w 7467600"/>
              <a:gd name="connsiteY721" fmla="*/ 1260735 h 6858000"/>
              <a:gd name="connsiteX722" fmla="*/ 4409309 w 7467600"/>
              <a:gd name="connsiteY722" fmla="*/ 1666996 h 6858000"/>
              <a:gd name="connsiteX723" fmla="*/ 4370031 w 7467600"/>
              <a:gd name="connsiteY723" fmla="*/ 1955666 h 6858000"/>
              <a:gd name="connsiteX724" fmla="*/ 4570198 w 7467600"/>
              <a:gd name="connsiteY724" fmla="*/ 978081 h 6858000"/>
              <a:gd name="connsiteX725" fmla="*/ 4557898 w 7467600"/>
              <a:gd name="connsiteY725" fmla="*/ 900011 h 6858000"/>
              <a:gd name="connsiteX726" fmla="*/ 4344840 w 7467600"/>
              <a:gd name="connsiteY726" fmla="*/ 1922038 h 6858000"/>
              <a:gd name="connsiteX727" fmla="*/ 4378710 w 7467600"/>
              <a:gd name="connsiteY727" fmla="*/ 1665516 h 6858000"/>
              <a:gd name="connsiteX728" fmla="*/ 4448798 w 7467600"/>
              <a:gd name="connsiteY728" fmla="*/ 1253024 h 6858000"/>
              <a:gd name="connsiteX729" fmla="*/ 4480315 w 7467600"/>
              <a:gd name="connsiteY729" fmla="*/ 1158454 h 6858000"/>
              <a:gd name="connsiteX730" fmla="*/ 4494133 w 7467600"/>
              <a:gd name="connsiteY730" fmla="*/ 1118676 h 6858000"/>
              <a:gd name="connsiteX731" fmla="*/ 4557898 w 7467600"/>
              <a:gd name="connsiteY731" fmla="*/ 900011 h 6858000"/>
              <a:gd name="connsiteX732" fmla="*/ 5870151 w 7467600"/>
              <a:gd name="connsiteY732" fmla="*/ 898890 h 6858000"/>
              <a:gd name="connsiteX733" fmla="*/ 5861335 w 7467600"/>
              <a:gd name="connsiteY733" fmla="*/ 899177 h 6858000"/>
              <a:gd name="connsiteX734" fmla="*/ 5843702 w 7467600"/>
              <a:gd name="connsiteY734" fmla="*/ 899748 h 6858000"/>
              <a:gd name="connsiteX735" fmla="*/ 5651107 w 7467600"/>
              <a:gd name="connsiteY735" fmla="*/ 920306 h 6858000"/>
              <a:gd name="connsiteX736" fmla="*/ 5459407 w 7467600"/>
              <a:gd name="connsiteY736" fmla="*/ 940975 h 6858000"/>
              <a:gd name="connsiteX737" fmla="*/ 5374846 w 7467600"/>
              <a:gd name="connsiteY737" fmla="*/ 941988 h 6858000"/>
              <a:gd name="connsiteX738" fmla="*/ 5256105 w 7467600"/>
              <a:gd name="connsiteY738" fmla="*/ 945632 h 6858000"/>
              <a:gd name="connsiteX739" fmla="*/ 5107071 w 7467600"/>
              <a:gd name="connsiteY739" fmla="*/ 969720 h 6858000"/>
              <a:gd name="connsiteX740" fmla="*/ 4998681 w 7467600"/>
              <a:gd name="connsiteY740" fmla="*/ 988771 h 6858000"/>
              <a:gd name="connsiteX741" fmla="*/ 5870151 w 7467600"/>
              <a:gd name="connsiteY741" fmla="*/ 898890 h 6858000"/>
              <a:gd name="connsiteX742" fmla="*/ 5504425 w 7467600"/>
              <a:gd name="connsiteY742" fmla="*/ 848067 h 6858000"/>
              <a:gd name="connsiteX743" fmla="*/ 4968849 w 7467600"/>
              <a:gd name="connsiteY743" fmla="*/ 962318 h 6858000"/>
              <a:gd name="connsiteX744" fmla="*/ 5104039 w 7467600"/>
              <a:gd name="connsiteY744" fmla="*/ 940634 h 6858000"/>
              <a:gd name="connsiteX745" fmla="*/ 5256311 w 7467600"/>
              <a:gd name="connsiteY745" fmla="*/ 916490 h 6858000"/>
              <a:gd name="connsiteX746" fmla="*/ 5377381 w 7467600"/>
              <a:gd name="connsiteY746" fmla="*/ 912671 h 6858000"/>
              <a:gd name="connsiteX747" fmla="*/ 5460148 w 7467600"/>
              <a:gd name="connsiteY747" fmla="*/ 911442 h 6858000"/>
              <a:gd name="connsiteX748" fmla="*/ 5648971 w 7467600"/>
              <a:gd name="connsiteY748" fmla="*/ 891331 h 6858000"/>
              <a:gd name="connsiteX749" fmla="*/ 5844807 w 7467600"/>
              <a:gd name="connsiteY749" fmla="*/ 870718 h 6858000"/>
              <a:gd name="connsiteX750" fmla="*/ 5862975 w 7467600"/>
              <a:gd name="connsiteY750" fmla="*/ 869756 h 6858000"/>
              <a:gd name="connsiteX751" fmla="*/ 5920887 w 7467600"/>
              <a:gd name="connsiteY751" fmla="*/ 865929 h 6858000"/>
              <a:gd name="connsiteX752" fmla="*/ 5504425 w 7467600"/>
              <a:gd name="connsiteY752" fmla="*/ 848067 h 6858000"/>
              <a:gd name="connsiteX753" fmla="*/ 3607114 w 7467600"/>
              <a:gd name="connsiteY753" fmla="*/ 467441 h 6858000"/>
              <a:gd name="connsiteX754" fmla="*/ 3296242 w 7467600"/>
              <a:gd name="connsiteY754" fmla="*/ 807991 h 6858000"/>
              <a:gd name="connsiteX755" fmla="*/ 3174674 w 7467600"/>
              <a:gd name="connsiteY755" fmla="*/ 919759 h 6858000"/>
              <a:gd name="connsiteX756" fmla="*/ 3042978 w 7467600"/>
              <a:gd name="connsiteY756" fmla="*/ 1054894 h 6858000"/>
              <a:gd name="connsiteX757" fmla="*/ 2968914 w 7467600"/>
              <a:gd name="connsiteY757" fmla="*/ 1133756 h 6858000"/>
              <a:gd name="connsiteX758" fmla="*/ 3103823 w 7467600"/>
              <a:gd name="connsiteY758" fmla="*/ 1026814 h 6858000"/>
              <a:gd name="connsiteX759" fmla="*/ 3607114 w 7467600"/>
              <a:gd name="connsiteY759" fmla="*/ 467441 h 6858000"/>
              <a:gd name="connsiteX760" fmla="*/ 3744487 w 7467600"/>
              <a:gd name="connsiteY760" fmla="*/ 383136 h 6858000"/>
              <a:gd name="connsiteX761" fmla="*/ 3970213 w 7467600"/>
              <a:gd name="connsiteY761" fmla="*/ 995559 h 6858000"/>
              <a:gd name="connsiteX762" fmla="*/ 3744487 w 7467600"/>
              <a:gd name="connsiteY762" fmla="*/ 383136 h 6858000"/>
              <a:gd name="connsiteX763" fmla="*/ 3624562 w 7467600"/>
              <a:gd name="connsiteY763" fmla="*/ 367041 h 6858000"/>
              <a:gd name="connsiteX764" fmla="*/ 3489712 w 7467600"/>
              <a:gd name="connsiteY764" fmla="*/ 485386 h 6858000"/>
              <a:gd name="connsiteX765" fmla="*/ 3182994 w 7467600"/>
              <a:gd name="connsiteY765" fmla="*/ 828265 h 6858000"/>
              <a:gd name="connsiteX766" fmla="*/ 2892114 w 7467600"/>
              <a:gd name="connsiteY766" fmla="*/ 1172635 h 6858000"/>
              <a:gd name="connsiteX767" fmla="*/ 3021459 w 7467600"/>
              <a:gd name="connsiteY767" fmla="*/ 1035385 h 6858000"/>
              <a:gd name="connsiteX768" fmla="*/ 3153873 w 7467600"/>
              <a:gd name="connsiteY768" fmla="*/ 898971 h 6858000"/>
              <a:gd name="connsiteX769" fmla="*/ 3276511 w 7467600"/>
              <a:gd name="connsiteY769" fmla="*/ 786423 h 6858000"/>
              <a:gd name="connsiteX770" fmla="*/ 3584154 w 7467600"/>
              <a:gd name="connsiteY770" fmla="*/ 448218 h 6858000"/>
              <a:gd name="connsiteX771" fmla="*/ 3624562 w 7467600"/>
              <a:gd name="connsiteY771" fmla="*/ 367041 h 6858000"/>
              <a:gd name="connsiteX772" fmla="*/ 3766672 w 7467600"/>
              <a:gd name="connsiteY772" fmla="*/ 359429 h 6858000"/>
              <a:gd name="connsiteX773" fmla="*/ 3996338 w 7467600"/>
              <a:gd name="connsiteY773" fmla="*/ 968237 h 6858000"/>
              <a:gd name="connsiteX774" fmla="*/ 3766672 w 7467600"/>
              <a:gd name="connsiteY774" fmla="*/ 359429 h 6858000"/>
              <a:gd name="connsiteX775" fmla="*/ 5805386 w 7467600"/>
              <a:gd name="connsiteY775" fmla="*/ 239240 h 6858000"/>
              <a:gd name="connsiteX776" fmla="*/ 5736947 w 7467600"/>
              <a:gd name="connsiteY776" fmla="*/ 261367 h 6858000"/>
              <a:gd name="connsiteX777" fmla="*/ 5427012 w 7467600"/>
              <a:gd name="connsiteY777" fmla="*/ 311272 h 6858000"/>
              <a:gd name="connsiteX778" fmla="*/ 5147818 w 7467600"/>
              <a:gd name="connsiteY778" fmla="*/ 322112 h 6858000"/>
              <a:gd name="connsiteX779" fmla="*/ 5060854 w 7467600"/>
              <a:gd name="connsiteY779" fmla="*/ 311882 h 6858000"/>
              <a:gd name="connsiteX780" fmla="*/ 4945989 w 7467600"/>
              <a:gd name="connsiteY780" fmla="*/ 300516 h 6858000"/>
              <a:gd name="connsiteX781" fmla="*/ 5410479 w 7467600"/>
              <a:gd name="connsiteY781" fmla="*/ 348434 h 6858000"/>
              <a:gd name="connsiteX782" fmla="*/ 5805386 w 7467600"/>
              <a:gd name="connsiteY782" fmla="*/ 239240 h 6858000"/>
              <a:gd name="connsiteX783" fmla="*/ 5905192 w 7467600"/>
              <a:gd name="connsiteY783" fmla="*/ 163079 h 6858000"/>
              <a:gd name="connsiteX784" fmla="*/ 5865655 w 7467600"/>
              <a:gd name="connsiteY784" fmla="*/ 171901 h 6858000"/>
              <a:gd name="connsiteX785" fmla="*/ 5259740 w 7467600"/>
              <a:gd name="connsiteY785" fmla="*/ 257013 h 6858000"/>
              <a:gd name="connsiteX786" fmla="*/ 5208466 w 7467600"/>
              <a:gd name="connsiteY786" fmla="*/ 257550 h 6858000"/>
              <a:gd name="connsiteX787" fmla="*/ 4980204 w 7467600"/>
              <a:gd name="connsiteY787" fmla="*/ 271903 h 6858000"/>
              <a:gd name="connsiteX788" fmla="*/ 5068068 w 7467600"/>
              <a:gd name="connsiteY788" fmla="*/ 282244 h 6858000"/>
              <a:gd name="connsiteX789" fmla="*/ 5153231 w 7467600"/>
              <a:gd name="connsiteY789" fmla="*/ 292240 h 6858000"/>
              <a:gd name="connsiteX790" fmla="*/ 5426491 w 7467600"/>
              <a:gd name="connsiteY790" fmla="*/ 281128 h 6858000"/>
              <a:gd name="connsiteX791" fmla="*/ 5731212 w 7467600"/>
              <a:gd name="connsiteY791" fmla="*/ 231951 h 6858000"/>
              <a:gd name="connsiteX792" fmla="*/ 5905192 w 7467600"/>
              <a:gd name="connsiteY792" fmla="*/ 163079 h 6858000"/>
              <a:gd name="connsiteX793" fmla="*/ 5944437 w 7467600"/>
              <a:gd name="connsiteY793" fmla="*/ 113829 h 6858000"/>
              <a:gd name="connsiteX794" fmla="*/ 5825032 w 7467600"/>
              <a:gd name="connsiteY794" fmla="*/ 146405 h 6858000"/>
              <a:gd name="connsiteX795" fmla="*/ 4955599 w 7467600"/>
              <a:gd name="connsiteY795" fmla="*/ 247008 h 6858000"/>
              <a:gd name="connsiteX796" fmla="*/ 5210104 w 7467600"/>
              <a:gd name="connsiteY796" fmla="*/ 228123 h 6858000"/>
              <a:gd name="connsiteX797" fmla="*/ 5261015 w 7467600"/>
              <a:gd name="connsiteY797" fmla="*/ 227087 h 6858000"/>
              <a:gd name="connsiteX798" fmla="*/ 5861181 w 7467600"/>
              <a:gd name="connsiteY798" fmla="*/ 143093 h 6858000"/>
              <a:gd name="connsiteX799" fmla="*/ 5961252 w 7467600"/>
              <a:gd name="connsiteY799" fmla="*/ 114820 h 6858000"/>
              <a:gd name="connsiteX800" fmla="*/ 5944437 w 7467600"/>
              <a:gd name="connsiteY800" fmla="*/ 113829 h 6858000"/>
              <a:gd name="connsiteX801" fmla="*/ 3882765 w 7467600"/>
              <a:gd name="connsiteY801" fmla="*/ 0 h 6858000"/>
              <a:gd name="connsiteX802" fmla="*/ 3995099 w 7467600"/>
              <a:gd name="connsiteY802" fmla="*/ 0 h 6858000"/>
              <a:gd name="connsiteX803" fmla="*/ 4163818 w 7467600"/>
              <a:gd name="connsiteY803" fmla="*/ 234104 h 6858000"/>
              <a:gd name="connsiteX804" fmla="*/ 4172099 w 7467600"/>
              <a:gd name="connsiteY804" fmla="*/ 234207 h 6858000"/>
              <a:gd name="connsiteX805" fmla="*/ 4784282 w 7467600"/>
              <a:gd name="connsiteY805" fmla="*/ 276561 h 6858000"/>
              <a:gd name="connsiteX806" fmla="*/ 4801687 w 7467600"/>
              <a:gd name="connsiteY806" fmla="*/ 267764 h 6858000"/>
              <a:gd name="connsiteX807" fmla="*/ 6082788 w 7467600"/>
              <a:gd name="connsiteY807" fmla="*/ 64119 h 6858000"/>
              <a:gd name="connsiteX808" fmla="*/ 6099442 w 7467600"/>
              <a:gd name="connsiteY808" fmla="*/ 82568 h 6858000"/>
              <a:gd name="connsiteX809" fmla="*/ 4804137 w 7467600"/>
              <a:gd name="connsiteY809" fmla="*/ 320931 h 6858000"/>
              <a:gd name="connsiteX810" fmla="*/ 4227047 w 7467600"/>
              <a:gd name="connsiteY810" fmla="*/ 313415 h 6858000"/>
              <a:gd name="connsiteX811" fmla="*/ 4346041 w 7467600"/>
              <a:gd name="connsiteY811" fmla="*/ 456086 h 6858000"/>
              <a:gd name="connsiteX812" fmla="*/ 4870967 w 7467600"/>
              <a:gd name="connsiteY812" fmla="*/ 963061 h 6858000"/>
              <a:gd name="connsiteX813" fmla="*/ 4889647 w 7467600"/>
              <a:gd name="connsiteY813" fmla="*/ 957147 h 6858000"/>
              <a:gd name="connsiteX814" fmla="*/ 5422504 w 7467600"/>
              <a:gd name="connsiteY814" fmla="*/ 805191 h 6858000"/>
              <a:gd name="connsiteX815" fmla="*/ 6087656 w 7467600"/>
              <a:gd name="connsiteY815" fmla="*/ 826703 h 6858000"/>
              <a:gd name="connsiteX816" fmla="*/ 6058717 w 7467600"/>
              <a:gd name="connsiteY816" fmla="*/ 865992 h 6858000"/>
              <a:gd name="connsiteX817" fmla="*/ 4974153 w 7467600"/>
              <a:gd name="connsiteY817" fmla="*/ 1045456 h 6858000"/>
              <a:gd name="connsiteX818" fmla="*/ 5627835 w 7467600"/>
              <a:gd name="connsiteY818" fmla="*/ 1472077 h 6858000"/>
              <a:gd name="connsiteX819" fmla="*/ 5629817 w 7467600"/>
              <a:gd name="connsiteY819" fmla="*/ 1471412 h 6858000"/>
              <a:gd name="connsiteX820" fmla="*/ 5634124 w 7467600"/>
              <a:gd name="connsiteY820" fmla="*/ 1470572 h 6858000"/>
              <a:gd name="connsiteX821" fmla="*/ 5755832 w 7467600"/>
              <a:gd name="connsiteY821" fmla="*/ 1383886 h 6858000"/>
              <a:gd name="connsiteX822" fmla="*/ 6014186 w 7467600"/>
              <a:gd name="connsiteY822" fmla="*/ 1279799 h 6858000"/>
              <a:gd name="connsiteX823" fmla="*/ 6901619 w 7467600"/>
              <a:gd name="connsiteY823" fmla="*/ 1047874 h 6858000"/>
              <a:gd name="connsiteX824" fmla="*/ 6931566 w 7467600"/>
              <a:gd name="connsiteY824" fmla="*/ 1062034 h 6858000"/>
              <a:gd name="connsiteX825" fmla="*/ 5790982 w 7467600"/>
              <a:gd name="connsiteY825" fmla="*/ 1561380 h 6858000"/>
              <a:gd name="connsiteX826" fmla="*/ 6188971 w 7467600"/>
              <a:gd name="connsiteY826" fmla="*/ 1755168 h 6858000"/>
              <a:gd name="connsiteX827" fmla="*/ 6202446 w 7467600"/>
              <a:gd name="connsiteY827" fmla="*/ 1752268 h 6858000"/>
              <a:gd name="connsiteX828" fmla="*/ 7179560 w 7467600"/>
              <a:gd name="connsiteY828" fmla="*/ 1467551 h 6858000"/>
              <a:gd name="connsiteX829" fmla="*/ 7158730 w 7467600"/>
              <a:gd name="connsiteY829" fmla="*/ 1507835 h 6858000"/>
              <a:gd name="connsiteX830" fmla="*/ 6326959 w 7467600"/>
              <a:gd name="connsiteY830" fmla="*/ 1817686 h 6858000"/>
              <a:gd name="connsiteX831" fmla="*/ 6537433 w 7467600"/>
              <a:gd name="connsiteY831" fmla="*/ 1907790 h 6858000"/>
              <a:gd name="connsiteX832" fmla="*/ 6550221 w 7467600"/>
              <a:gd name="connsiteY832" fmla="*/ 1910729 h 6858000"/>
              <a:gd name="connsiteX833" fmla="*/ 6964438 w 7467600"/>
              <a:gd name="connsiteY833" fmla="*/ 2209505 h 6858000"/>
              <a:gd name="connsiteX834" fmla="*/ 7367862 w 7467600"/>
              <a:gd name="connsiteY834" fmla="*/ 2806833 h 6858000"/>
              <a:gd name="connsiteX835" fmla="*/ 7364329 w 7467600"/>
              <a:gd name="connsiteY835" fmla="*/ 2826907 h 6858000"/>
              <a:gd name="connsiteX836" fmla="*/ 7290545 w 7467600"/>
              <a:gd name="connsiteY836" fmla="*/ 2850663 h 6858000"/>
              <a:gd name="connsiteX837" fmla="*/ 6472036 w 7467600"/>
              <a:gd name="connsiteY837" fmla="*/ 1959003 h 6858000"/>
              <a:gd name="connsiteX838" fmla="*/ 5792897 w 7467600"/>
              <a:gd name="connsiteY838" fmla="*/ 1647747 h 6858000"/>
              <a:gd name="connsiteX839" fmla="*/ 5842751 w 7467600"/>
              <a:gd name="connsiteY839" fmla="*/ 1816112 h 6858000"/>
              <a:gd name="connsiteX840" fmla="*/ 5847424 w 7467600"/>
              <a:gd name="connsiteY840" fmla="*/ 1815776 h 6858000"/>
              <a:gd name="connsiteX841" fmla="*/ 6399821 w 7467600"/>
              <a:gd name="connsiteY841" fmla="*/ 2344799 h 6858000"/>
              <a:gd name="connsiteX842" fmla="*/ 6323232 w 7467600"/>
              <a:gd name="connsiteY842" fmla="*/ 2389634 h 6858000"/>
              <a:gd name="connsiteX843" fmla="*/ 5942958 w 7467600"/>
              <a:gd name="connsiteY843" fmla="*/ 2077708 h 6858000"/>
              <a:gd name="connsiteX844" fmla="*/ 5921559 w 7467600"/>
              <a:gd name="connsiteY844" fmla="*/ 2378596 h 6858000"/>
              <a:gd name="connsiteX845" fmla="*/ 5817651 w 7467600"/>
              <a:gd name="connsiteY845" fmla="*/ 3023919 h 6858000"/>
              <a:gd name="connsiteX846" fmla="*/ 5729634 w 7467600"/>
              <a:gd name="connsiteY846" fmla="*/ 3051849 h 6858000"/>
              <a:gd name="connsiteX847" fmla="*/ 5611018 w 7467600"/>
              <a:gd name="connsiteY847" fmla="*/ 2316769 h 6858000"/>
              <a:gd name="connsiteX848" fmla="*/ 5687608 w 7467600"/>
              <a:gd name="connsiteY848" fmla="*/ 2039972 h 6858000"/>
              <a:gd name="connsiteX849" fmla="*/ 5657554 w 7467600"/>
              <a:gd name="connsiteY849" fmla="*/ 1576445 h 6858000"/>
              <a:gd name="connsiteX850" fmla="*/ 5150475 w 7467600"/>
              <a:gd name="connsiteY850" fmla="*/ 1274012 h 6858000"/>
              <a:gd name="connsiteX851" fmla="*/ 5349142 w 7467600"/>
              <a:gd name="connsiteY851" fmla="*/ 2204405 h 6858000"/>
              <a:gd name="connsiteX852" fmla="*/ 5262214 w 7467600"/>
              <a:gd name="connsiteY852" fmla="*/ 2233836 h 6858000"/>
              <a:gd name="connsiteX853" fmla="*/ 4981539 w 7467600"/>
              <a:gd name="connsiteY853" fmla="*/ 1542201 h 6858000"/>
              <a:gd name="connsiteX854" fmla="*/ 4958461 w 7467600"/>
              <a:gd name="connsiteY854" fmla="*/ 1136957 h 6858000"/>
              <a:gd name="connsiteX855" fmla="*/ 4655015 w 7467600"/>
              <a:gd name="connsiteY855" fmla="*/ 891426 h 6858000"/>
              <a:gd name="connsiteX856" fmla="*/ 4348002 w 7467600"/>
              <a:gd name="connsiteY856" fmla="*/ 2205895 h 6858000"/>
              <a:gd name="connsiteX857" fmla="*/ 4262250 w 7467600"/>
              <a:gd name="connsiteY857" fmla="*/ 2219972 h 6858000"/>
              <a:gd name="connsiteX858" fmla="*/ 4550611 w 7467600"/>
              <a:gd name="connsiteY858" fmla="*/ 817540 h 6858000"/>
              <a:gd name="connsiteX859" fmla="*/ 4564418 w 7467600"/>
              <a:gd name="connsiteY859" fmla="*/ 808293 h 6858000"/>
              <a:gd name="connsiteX860" fmla="*/ 4266388 w 7467600"/>
              <a:gd name="connsiteY860" fmla="*/ 500083 h 6858000"/>
              <a:gd name="connsiteX861" fmla="*/ 4032842 w 7467600"/>
              <a:gd name="connsiteY861" fmla="*/ 211809 h 6858000"/>
              <a:gd name="connsiteX862" fmla="*/ 3882765 w 7467600"/>
              <a:gd name="connsiteY862" fmla="*/ 0 h 6858000"/>
              <a:gd name="connsiteX863" fmla="*/ 3721337 w 7467600"/>
              <a:gd name="connsiteY863" fmla="*/ 0 h 6858000"/>
              <a:gd name="connsiteX864" fmla="*/ 3797544 w 7467600"/>
              <a:gd name="connsiteY864" fmla="*/ 0 h 6858000"/>
              <a:gd name="connsiteX865" fmla="*/ 3775734 w 7467600"/>
              <a:gd name="connsiteY865" fmla="*/ 95131 h 6858000"/>
              <a:gd name="connsiteX866" fmla="*/ 3724807 w 7467600"/>
              <a:gd name="connsiteY866" fmla="*/ 272257 h 6858000"/>
              <a:gd name="connsiteX867" fmla="*/ 3726844 w 7467600"/>
              <a:gd name="connsiteY867" fmla="*/ 282988 h 6858000"/>
              <a:gd name="connsiteX868" fmla="*/ 3742664 w 7467600"/>
              <a:gd name="connsiteY868" fmla="*/ 279918 h 6858000"/>
              <a:gd name="connsiteX869" fmla="*/ 4103910 w 7467600"/>
              <a:gd name="connsiteY869" fmla="*/ 1161917 h 6858000"/>
              <a:gd name="connsiteX870" fmla="*/ 4020269 w 7467600"/>
              <a:gd name="connsiteY870" fmla="*/ 1200406 h 6858000"/>
              <a:gd name="connsiteX871" fmla="*/ 3674882 w 7467600"/>
              <a:gd name="connsiteY871" fmla="*/ 488524 h 6858000"/>
              <a:gd name="connsiteX872" fmla="*/ 3132682 w 7467600"/>
              <a:gd name="connsiteY872" fmla="*/ 1072284 h 6858000"/>
              <a:gd name="connsiteX873" fmla="*/ 2716346 w 7467600"/>
              <a:gd name="connsiteY873" fmla="*/ 1276376 h 6858000"/>
              <a:gd name="connsiteX874" fmla="*/ 2716772 w 7467600"/>
              <a:gd name="connsiteY874" fmla="*/ 1255462 h 6858000"/>
              <a:gd name="connsiteX875" fmla="*/ 3471096 w 7467600"/>
              <a:gd name="connsiteY875" fmla="*/ 437072 h 6858000"/>
              <a:gd name="connsiteX876" fmla="*/ 3639057 w 7467600"/>
              <a:gd name="connsiteY876" fmla="*/ 286334 h 6858000"/>
              <a:gd name="connsiteX877" fmla="*/ 3640309 w 7467600"/>
              <a:gd name="connsiteY877" fmla="*/ 284664 h 6858000"/>
              <a:gd name="connsiteX878" fmla="*/ 3646022 w 7467600"/>
              <a:gd name="connsiteY878" fmla="*/ 276711 h 6858000"/>
              <a:gd name="connsiteX879" fmla="*/ 3707943 w 7467600"/>
              <a:gd name="connsiteY879" fmla="*/ 65958 h 6858000"/>
              <a:gd name="connsiteX880" fmla="*/ 3721337 w 7467600"/>
              <a:gd name="connsiteY880" fmla="*/ 0 h 6858000"/>
              <a:gd name="connsiteX881" fmla="*/ 2867960 w 7467600"/>
              <a:gd name="connsiteY881" fmla="*/ 0 h 6858000"/>
              <a:gd name="connsiteX882" fmla="*/ 2926351 w 7467600"/>
              <a:gd name="connsiteY882" fmla="*/ 0 h 6858000"/>
              <a:gd name="connsiteX883" fmla="*/ 2902823 w 7467600"/>
              <a:gd name="connsiteY883" fmla="*/ 262929 h 6858000"/>
              <a:gd name="connsiteX884" fmla="*/ 2940663 w 7467600"/>
              <a:gd name="connsiteY884" fmla="*/ 140884 h 6858000"/>
              <a:gd name="connsiteX885" fmla="*/ 2947039 w 7467600"/>
              <a:gd name="connsiteY885" fmla="*/ 122524 h 6858000"/>
              <a:gd name="connsiteX886" fmla="*/ 2984316 w 7467600"/>
              <a:gd name="connsiteY886" fmla="*/ 0 h 6858000"/>
              <a:gd name="connsiteX887" fmla="*/ 3016114 w 7467600"/>
              <a:gd name="connsiteY887" fmla="*/ 0 h 6858000"/>
              <a:gd name="connsiteX888" fmla="*/ 2979949 w 7467600"/>
              <a:gd name="connsiteY888" fmla="*/ 119274 h 6858000"/>
              <a:gd name="connsiteX889" fmla="*/ 3023879 w 7467600"/>
              <a:gd name="connsiteY889" fmla="*/ 0 h 6858000"/>
              <a:gd name="connsiteX890" fmla="*/ 3105400 w 7467600"/>
              <a:gd name="connsiteY890" fmla="*/ 0 h 6858000"/>
              <a:gd name="connsiteX891" fmla="*/ 3094669 w 7467600"/>
              <a:gd name="connsiteY891" fmla="*/ 30308 h 6858000"/>
              <a:gd name="connsiteX892" fmla="*/ 2901945 w 7467600"/>
              <a:gd name="connsiteY892" fmla="*/ 466538 h 6858000"/>
              <a:gd name="connsiteX893" fmla="*/ 2815209 w 7467600"/>
              <a:gd name="connsiteY893" fmla="*/ 497361 h 6858000"/>
              <a:gd name="connsiteX894" fmla="*/ 2844845 w 7467600"/>
              <a:gd name="connsiteY894" fmla="*/ 127638 h 6858000"/>
              <a:gd name="connsiteX895" fmla="*/ 2867960 w 7467600"/>
              <a:gd name="connsiteY895" fmla="*/ 0 h 6858000"/>
              <a:gd name="connsiteX896" fmla="*/ 1057230 w 7467600"/>
              <a:gd name="connsiteY896" fmla="*/ 0 h 6858000"/>
              <a:gd name="connsiteX897" fmla="*/ 1111003 w 7467600"/>
              <a:gd name="connsiteY897" fmla="*/ 0 h 6858000"/>
              <a:gd name="connsiteX898" fmla="*/ 1125553 w 7467600"/>
              <a:gd name="connsiteY898" fmla="*/ 52588 h 6858000"/>
              <a:gd name="connsiteX899" fmla="*/ 1304276 w 7467600"/>
              <a:gd name="connsiteY899" fmla="*/ 476275 h 6858000"/>
              <a:gd name="connsiteX900" fmla="*/ 1492066 w 7467600"/>
              <a:gd name="connsiteY900" fmla="*/ 886333 h 6858000"/>
              <a:gd name="connsiteX901" fmla="*/ 1423698 w 7467600"/>
              <a:gd name="connsiteY901" fmla="*/ 710817 h 6858000"/>
              <a:gd name="connsiteX902" fmla="*/ 1357609 w 7467600"/>
              <a:gd name="connsiteY902" fmla="*/ 532892 h 6858000"/>
              <a:gd name="connsiteX903" fmla="*/ 1309550 w 7467600"/>
              <a:gd name="connsiteY903" fmla="*/ 374031 h 6858000"/>
              <a:gd name="connsiteX904" fmla="*/ 1193673 w 7467600"/>
              <a:gd name="connsiteY904" fmla="*/ 49533 h 6858000"/>
              <a:gd name="connsiteX905" fmla="*/ 1164391 w 7467600"/>
              <a:gd name="connsiteY905" fmla="*/ 0 h 6858000"/>
              <a:gd name="connsiteX906" fmla="*/ 1200666 w 7467600"/>
              <a:gd name="connsiteY906" fmla="*/ 0 h 6858000"/>
              <a:gd name="connsiteX907" fmla="*/ 1223408 w 7467600"/>
              <a:gd name="connsiteY907" fmla="*/ 38996 h 6858000"/>
              <a:gd name="connsiteX908" fmla="*/ 1339635 w 7467600"/>
              <a:gd name="connsiteY908" fmla="*/ 365517 h 6858000"/>
              <a:gd name="connsiteX909" fmla="*/ 1387469 w 7467600"/>
              <a:gd name="connsiteY909" fmla="*/ 523079 h 6858000"/>
              <a:gd name="connsiteX910" fmla="*/ 1452685 w 7467600"/>
              <a:gd name="connsiteY910" fmla="*/ 699806 h 6858000"/>
              <a:gd name="connsiteX911" fmla="*/ 1492092 w 7467600"/>
              <a:gd name="connsiteY911" fmla="*/ 800424 h 6858000"/>
              <a:gd name="connsiteX912" fmla="*/ 1455302 w 7467600"/>
              <a:gd name="connsiteY912" fmla="*/ 632913 h 6858000"/>
              <a:gd name="connsiteX913" fmla="*/ 1222336 w 7467600"/>
              <a:gd name="connsiteY913" fmla="*/ 9480 h 6858000"/>
              <a:gd name="connsiteX914" fmla="*/ 1214634 w 7467600"/>
              <a:gd name="connsiteY914" fmla="*/ 0 h 6858000"/>
              <a:gd name="connsiteX915" fmla="*/ 1289827 w 7467600"/>
              <a:gd name="connsiteY915" fmla="*/ 0 h 6858000"/>
              <a:gd name="connsiteX916" fmla="*/ 1321076 w 7467600"/>
              <a:gd name="connsiteY916" fmla="*/ 59722 h 6858000"/>
              <a:gd name="connsiteX917" fmla="*/ 1512579 w 7467600"/>
              <a:gd name="connsiteY917" fmla="*/ 626441 h 6858000"/>
              <a:gd name="connsiteX918" fmla="*/ 1506076 w 7467600"/>
              <a:gd name="connsiteY918" fmla="*/ 1089289 h 6858000"/>
              <a:gd name="connsiteX919" fmla="*/ 1486346 w 7467600"/>
              <a:gd name="connsiteY919" fmla="*/ 1079919 h 6858000"/>
              <a:gd name="connsiteX920" fmla="*/ 1070511 w 7467600"/>
              <a:gd name="connsiteY920" fmla="*/ 48609 h 6858000"/>
              <a:gd name="connsiteX921" fmla="*/ 1057230 w 7467600"/>
              <a:gd name="connsiteY921" fmla="*/ 0 h 6858000"/>
              <a:gd name="connsiteX922" fmla="*/ 43151 w 7467600"/>
              <a:gd name="connsiteY922" fmla="*/ 0 h 6858000"/>
              <a:gd name="connsiteX923" fmla="*/ 95283 w 7467600"/>
              <a:gd name="connsiteY923" fmla="*/ 0 h 6858000"/>
              <a:gd name="connsiteX924" fmla="*/ 300708 w 7467600"/>
              <a:gd name="connsiteY924" fmla="*/ 154571 h 6858000"/>
              <a:gd name="connsiteX925" fmla="*/ 530414 w 7467600"/>
              <a:gd name="connsiteY925" fmla="*/ 354673 h 6858000"/>
              <a:gd name="connsiteX926" fmla="*/ 333785 w 7467600"/>
              <a:gd name="connsiteY926" fmla="*/ 161564 h 6858000"/>
              <a:gd name="connsiteX927" fmla="*/ 147005 w 7467600"/>
              <a:gd name="connsiteY927" fmla="*/ 0 h 6858000"/>
              <a:gd name="connsiteX928" fmla="*/ 272509 w 7467600"/>
              <a:gd name="connsiteY928" fmla="*/ 0 h 6858000"/>
              <a:gd name="connsiteX929" fmla="*/ 326276 w 7467600"/>
              <a:gd name="connsiteY929" fmla="*/ 45847 h 6858000"/>
              <a:gd name="connsiteX930" fmla="*/ 823759 w 7467600"/>
              <a:gd name="connsiteY930" fmla="*/ 574145 h 6858000"/>
              <a:gd name="connsiteX931" fmla="*/ 811254 w 7467600"/>
              <a:gd name="connsiteY931" fmla="*/ 665546 h 6858000"/>
              <a:gd name="connsiteX932" fmla="*/ 154042 w 7467600"/>
              <a:gd name="connsiteY932" fmla="*/ 261522 h 6858000"/>
              <a:gd name="connsiteX933" fmla="*/ 13550 w 7467600"/>
              <a:gd name="connsiteY933" fmla="*/ 158423 h 6858000"/>
              <a:gd name="connsiteX934" fmla="*/ 0 w 7467600"/>
              <a:gd name="connsiteY934" fmla="*/ 146618 h 6858000"/>
              <a:gd name="connsiteX935" fmla="*/ 0 w 7467600"/>
              <a:gd name="connsiteY935" fmla="*/ 59161 h 6858000"/>
              <a:gd name="connsiteX936" fmla="*/ 45427 w 7467600"/>
              <a:gd name="connsiteY936" fmla="*/ 101078 h 6858000"/>
              <a:gd name="connsiteX937" fmla="*/ 630103 w 7467600"/>
              <a:gd name="connsiteY937" fmla="*/ 485885 h 6858000"/>
              <a:gd name="connsiteX938" fmla="*/ 532040 w 7467600"/>
              <a:gd name="connsiteY938" fmla="*/ 399359 h 6858000"/>
              <a:gd name="connsiteX939" fmla="*/ 517618 w 7467600"/>
              <a:gd name="connsiteY939" fmla="*/ 385726 h 6858000"/>
              <a:gd name="connsiteX940" fmla="*/ 285074 w 7467600"/>
              <a:gd name="connsiteY940" fmla="*/ 182755 h 6858000"/>
              <a:gd name="connsiteX941" fmla="*/ 43151 w 7467600"/>
              <a:gd name="connsiteY94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289862 w 7467600"/>
              <a:gd name="connsiteY8" fmla="*/ 6659827 h 6858000"/>
              <a:gd name="connsiteX9" fmla="*/ 1019354 w 7467600"/>
              <a:gd name="connsiteY9" fmla="*/ 6315006 h 6858000"/>
              <a:gd name="connsiteX10" fmla="*/ 441046 w 7467600"/>
              <a:gd name="connsiteY10" fmla="*/ 6691153 h 6858000"/>
              <a:gd name="connsiteX11" fmla="*/ 1019354 w 7467600"/>
              <a:gd name="connsiteY11" fmla="*/ 6315006 h 6858000"/>
              <a:gd name="connsiteX12" fmla="*/ 991680 w 7467600"/>
              <a:gd name="connsiteY12" fmla="*/ 6298413 h 6858000"/>
              <a:gd name="connsiteX13" fmla="*/ 409060 w 7467600"/>
              <a:gd name="connsiteY13" fmla="*/ 6671470 h 6858000"/>
              <a:gd name="connsiteX14" fmla="*/ 991680 w 7467600"/>
              <a:gd name="connsiteY14" fmla="*/ 6298413 h 6858000"/>
              <a:gd name="connsiteX15" fmla="*/ 103333 w 7467600"/>
              <a:gd name="connsiteY15" fmla="*/ 5699602 h 6858000"/>
              <a:gd name="connsiteX16" fmla="*/ 233938 w 7467600"/>
              <a:gd name="connsiteY16" fmla="*/ 5809416 h 6858000"/>
              <a:gd name="connsiteX17" fmla="*/ 883580 w 7467600"/>
              <a:gd name="connsiteY17" fmla="*/ 6180710 h 6858000"/>
              <a:gd name="connsiteX18" fmla="*/ 487337 w 7467600"/>
              <a:gd name="connsiteY18" fmla="*/ 5950182 h 6858000"/>
              <a:gd name="connsiteX19" fmla="*/ 354051 w 7467600"/>
              <a:gd name="connsiteY19" fmla="*/ 5854912 h 6858000"/>
              <a:gd name="connsiteX20" fmla="*/ 195436 w 7467600"/>
              <a:gd name="connsiteY20" fmla="*/ 5755068 h 6858000"/>
              <a:gd name="connsiteX21" fmla="*/ 103333 w 7467600"/>
              <a:gd name="connsiteY21" fmla="*/ 5699602 h 6858000"/>
              <a:gd name="connsiteX22" fmla="*/ 5539432 w 7467600"/>
              <a:gd name="connsiteY22" fmla="*/ 5642928 h 6858000"/>
              <a:gd name="connsiteX23" fmla="*/ 5555462 w 7467600"/>
              <a:gd name="connsiteY23" fmla="*/ 5694454 h 6858000"/>
              <a:gd name="connsiteX24" fmla="*/ 5828270 w 7467600"/>
              <a:gd name="connsiteY24" fmla="*/ 6320663 h 6858000"/>
              <a:gd name="connsiteX25" fmla="*/ 5947416 w 7467600"/>
              <a:gd name="connsiteY25" fmla="*/ 6574846 h 6858000"/>
              <a:gd name="connsiteX26" fmla="*/ 5539432 w 7467600"/>
              <a:gd name="connsiteY26" fmla="*/ 5642928 h 6858000"/>
              <a:gd name="connsiteX27" fmla="*/ 51253 w 7467600"/>
              <a:gd name="connsiteY27" fmla="*/ 5631825 h 6858000"/>
              <a:gd name="connsiteX28" fmla="*/ 211622 w 7467600"/>
              <a:gd name="connsiteY28" fmla="*/ 5728803 h 6858000"/>
              <a:gd name="connsiteX29" fmla="*/ 371652 w 7467600"/>
              <a:gd name="connsiteY29" fmla="*/ 5829062 h 6858000"/>
              <a:gd name="connsiteX30" fmla="*/ 505903 w 7467600"/>
              <a:gd name="connsiteY30" fmla="*/ 5925221 h 6858000"/>
              <a:gd name="connsiteX31" fmla="*/ 899240 w 7467600"/>
              <a:gd name="connsiteY31" fmla="*/ 6153068 h 6858000"/>
              <a:gd name="connsiteX32" fmla="*/ 988114 w 7467600"/>
              <a:gd name="connsiteY32" fmla="*/ 6174204 h 6858000"/>
              <a:gd name="connsiteX33" fmla="*/ 845971 w 7467600"/>
              <a:gd name="connsiteY33" fmla="*/ 6067177 h 6858000"/>
              <a:gd name="connsiteX34" fmla="*/ 448057 w 7467600"/>
              <a:gd name="connsiteY34" fmla="*/ 5841376 h 6858000"/>
              <a:gd name="connsiteX35" fmla="*/ 51253 w 7467600"/>
              <a:gd name="connsiteY35" fmla="*/ 5631825 h 6858000"/>
              <a:gd name="connsiteX36" fmla="*/ 2606687 w 7467600"/>
              <a:gd name="connsiteY36" fmla="*/ 5630718 h 6858000"/>
              <a:gd name="connsiteX37" fmla="*/ 2645658 w 7467600"/>
              <a:gd name="connsiteY37" fmla="*/ 6640259 h 6858000"/>
              <a:gd name="connsiteX38" fmla="*/ 2606687 w 7467600"/>
              <a:gd name="connsiteY38" fmla="*/ 5630718 h 6858000"/>
              <a:gd name="connsiteX39" fmla="*/ 3642057 w 7467600"/>
              <a:gd name="connsiteY39" fmla="*/ 5573487 h 6858000"/>
              <a:gd name="connsiteX40" fmla="*/ 3632981 w 7467600"/>
              <a:gd name="connsiteY40" fmla="*/ 5579437 h 6858000"/>
              <a:gd name="connsiteX41" fmla="*/ 3382436 w 7467600"/>
              <a:gd name="connsiteY41" fmla="*/ 5952726 h 6858000"/>
              <a:gd name="connsiteX42" fmla="*/ 3191929 w 7467600"/>
              <a:gd name="connsiteY42" fmla="*/ 6662669 h 6858000"/>
              <a:gd name="connsiteX43" fmla="*/ 3369898 w 7467600"/>
              <a:gd name="connsiteY43" fmla="*/ 6081771 h 6858000"/>
              <a:gd name="connsiteX44" fmla="*/ 3642057 w 7467600"/>
              <a:gd name="connsiteY44" fmla="*/ 5573487 h 6858000"/>
              <a:gd name="connsiteX45" fmla="*/ 2650666 w 7467600"/>
              <a:gd name="connsiteY45" fmla="*/ 5530686 h 6858000"/>
              <a:gd name="connsiteX46" fmla="*/ 2650249 w 7467600"/>
              <a:gd name="connsiteY46" fmla="*/ 5532101 h 6858000"/>
              <a:gd name="connsiteX47" fmla="*/ 2663808 w 7467600"/>
              <a:gd name="connsiteY47" fmla="*/ 6535215 h 6858000"/>
              <a:gd name="connsiteX48" fmla="*/ 2665418 w 7467600"/>
              <a:gd name="connsiteY48" fmla="*/ 6132756 h 6858000"/>
              <a:gd name="connsiteX49" fmla="*/ 2650666 w 7467600"/>
              <a:gd name="connsiteY49" fmla="*/ 5530686 h 6858000"/>
              <a:gd name="connsiteX50" fmla="*/ 2680277 w 7467600"/>
              <a:gd name="connsiteY50" fmla="*/ 5479204 h 6858000"/>
              <a:gd name="connsiteX51" fmla="*/ 2678972 w 7467600"/>
              <a:gd name="connsiteY51" fmla="*/ 5481582 h 6858000"/>
              <a:gd name="connsiteX52" fmla="*/ 2696666 w 7467600"/>
              <a:gd name="connsiteY52" fmla="*/ 6133836 h 6858000"/>
              <a:gd name="connsiteX53" fmla="*/ 2695769 w 7467600"/>
              <a:gd name="connsiteY53" fmla="*/ 6390955 h 6858000"/>
              <a:gd name="connsiteX54" fmla="*/ 2739893 w 7467600"/>
              <a:gd name="connsiteY54" fmla="*/ 6108357 h 6858000"/>
              <a:gd name="connsiteX55" fmla="*/ 2680277 w 7467600"/>
              <a:gd name="connsiteY55" fmla="*/ 5479204 h 6858000"/>
              <a:gd name="connsiteX56" fmla="*/ 1132195 w 7467600"/>
              <a:gd name="connsiteY56" fmla="*/ 5467980 h 6858000"/>
              <a:gd name="connsiteX57" fmla="*/ 1679056 w 7467600"/>
              <a:gd name="connsiteY57" fmla="*/ 5516907 h 6858000"/>
              <a:gd name="connsiteX58" fmla="*/ 2128648 w 7467600"/>
              <a:gd name="connsiteY58" fmla="*/ 5474249 h 6858000"/>
              <a:gd name="connsiteX59" fmla="*/ 1825619 w 7467600"/>
              <a:gd name="connsiteY59" fmla="*/ 5478447 h 6858000"/>
              <a:gd name="connsiteX60" fmla="*/ 1737798 w 7467600"/>
              <a:gd name="connsiteY60" fmla="*/ 5483353 h 6858000"/>
              <a:gd name="connsiteX61" fmla="*/ 1132195 w 7467600"/>
              <a:gd name="connsiteY61" fmla="*/ 5467980 h 6858000"/>
              <a:gd name="connsiteX62" fmla="*/ 1456157 w 7467600"/>
              <a:gd name="connsiteY62" fmla="*/ 5371404 h 6858000"/>
              <a:gd name="connsiteX63" fmla="*/ 1244432 w 7467600"/>
              <a:gd name="connsiteY63" fmla="*/ 5385601 h 6858000"/>
              <a:gd name="connsiteX64" fmla="*/ 973990 w 7467600"/>
              <a:gd name="connsiteY64" fmla="*/ 5424940 h 6858000"/>
              <a:gd name="connsiteX65" fmla="*/ 1103809 w 7467600"/>
              <a:gd name="connsiteY65" fmla="*/ 5433720 h 6858000"/>
              <a:gd name="connsiteX66" fmla="*/ 1123454 w 7467600"/>
              <a:gd name="connsiteY66" fmla="*/ 5435727 h 6858000"/>
              <a:gd name="connsiteX67" fmla="*/ 1737017 w 7467600"/>
              <a:gd name="connsiteY67" fmla="*/ 5452183 h 6858000"/>
              <a:gd name="connsiteX68" fmla="*/ 1824397 w 7467600"/>
              <a:gd name="connsiteY68" fmla="*/ 5447757 h 6858000"/>
              <a:gd name="connsiteX69" fmla="*/ 2070059 w 7467600"/>
              <a:gd name="connsiteY69" fmla="*/ 5441660 h 6858000"/>
              <a:gd name="connsiteX70" fmla="*/ 1456157 w 7467600"/>
              <a:gd name="connsiteY70" fmla="*/ 5371404 h 6858000"/>
              <a:gd name="connsiteX71" fmla="*/ 4988186 w 7467600"/>
              <a:gd name="connsiteY71" fmla="*/ 5216467 h 6858000"/>
              <a:gd name="connsiteX72" fmla="*/ 4777334 w 7467600"/>
              <a:gd name="connsiteY72" fmla="*/ 5406072 h 6858000"/>
              <a:gd name="connsiteX73" fmla="*/ 4718341 w 7467600"/>
              <a:gd name="connsiteY73" fmla="*/ 5468043 h 6858000"/>
              <a:gd name="connsiteX74" fmla="*/ 4604655 w 7467600"/>
              <a:gd name="connsiteY74" fmla="*/ 5583434 h 6858000"/>
              <a:gd name="connsiteX75" fmla="*/ 4565074 w 7467600"/>
              <a:gd name="connsiteY75" fmla="*/ 5618550 h 6858000"/>
              <a:gd name="connsiteX76" fmla="*/ 4988186 w 7467600"/>
              <a:gd name="connsiteY76" fmla="*/ 5216467 h 6858000"/>
              <a:gd name="connsiteX77" fmla="*/ 4978032 w 7467600"/>
              <a:gd name="connsiteY77" fmla="*/ 5183809 h 6858000"/>
              <a:gd name="connsiteX78" fmla="*/ 4463413 w 7467600"/>
              <a:gd name="connsiteY78" fmla="*/ 5615162 h 6858000"/>
              <a:gd name="connsiteX79" fmla="*/ 4358134 w 7467600"/>
              <a:gd name="connsiteY79" fmla="*/ 5742791 h 6858000"/>
              <a:gd name="connsiteX80" fmla="*/ 4376219 w 7467600"/>
              <a:gd name="connsiteY80" fmla="*/ 5729027 h 6858000"/>
              <a:gd name="connsiteX81" fmla="*/ 4582340 w 7467600"/>
              <a:gd name="connsiteY81" fmla="*/ 5561037 h 6858000"/>
              <a:gd name="connsiteX82" fmla="*/ 4694684 w 7467600"/>
              <a:gd name="connsiteY82" fmla="*/ 5447098 h 6858000"/>
              <a:gd name="connsiteX83" fmla="*/ 4754123 w 7467600"/>
              <a:gd name="connsiteY83" fmla="*/ 5384643 h 6858000"/>
              <a:gd name="connsiteX84" fmla="*/ 4978032 w 7467600"/>
              <a:gd name="connsiteY84" fmla="*/ 5183809 h 6858000"/>
              <a:gd name="connsiteX85" fmla="*/ 1903353 w 7467600"/>
              <a:gd name="connsiteY85" fmla="*/ 5044827 h 6858000"/>
              <a:gd name="connsiteX86" fmla="*/ 1936931 w 7467600"/>
              <a:gd name="connsiteY86" fmla="*/ 5093954 h 6858000"/>
              <a:gd name="connsiteX87" fmla="*/ 2195868 w 7467600"/>
              <a:gd name="connsiteY87" fmla="*/ 5396574 h 6858000"/>
              <a:gd name="connsiteX88" fmla="*/ 2088852 w 7467600"/>
              <a:gd name="connsiteY88" fmla="*/ 5166123 h 6858000"/>
              <a:gd name="connsiteX89" fmla="*/ 1958241 w 7467600"/>
              <a:gd name="connsiteY89" fmla="*/ 5067955 h 6858000"/>
              <a:gd name="connsiteX90" fmla="*/ 1903353 w 7467600"/>
              <a:gd name="connsiteY90" fmla="*/ 5044827 h 6858000"/>
              <a:gd name="connsiteX91" fmla="*/ 1979378 w 7467600"/>
              <a:gd name="connsiteY91" fmla="*/ 4769504 h 6858000"/>
              <a:gd name="connsiteX92" fmla="*/ 2882120 w 7467600"/>
              <a:gd name="connsiteY92" fmla="*/ 5064547 h 6858000"/>
              <a:gd name="connsiteX93" fmla="*/ 2793103 w 7467600"/>
              <a:gd name="connsiteY93" fmla="*/ 5039699 h 6858000"/>
              <a:gd name="connsiteX94" fmla="*/ 2770041 w 7467600"/>
              <a:gd name="connsiteY94" fmla="*/ 5033634 h 6858000"/>
              <a:gd name="connsiteX95" fmla="*/ 1979378 w 7467600"/>
              <a:gd name="connsiteY95" fmla="*/ 4769504 h 6858000"/>
              <a:gd name="connsiteX96" fmla="*/ 1927410 w 7467600"/>
              <a:gd name="connsiteY96" fmla="*/ 4716164 h 6858000"/>
              <a:gd name="connsiteX97" fmla="*/ 1959587 w 7467600"/>
              <a:gd name="connsiteY97" fmla="*/ 4728849 h 6858000"/>
              <a:gd name="connsiteX98" fmla="*/ 2777707 w 7467600"/>
              <a:gd name="connsiteY98" fmla="*/ 5003991 h 6858000"/>
              <a:gd name="connsiteX99" fmla="*/ 2800768 w 7467600"/>
              <a:gd name="connsiteY99" fmla="*/ 5010056 h 6858000"/>
              <a:gd name="connsiteX100" fmla="*/ 2879408 w 7467600"/>
              <a:gd name="connsiteY100" fmla="*/ 5031590 h 6858000"/>
              <a:gd name="connsiteX101" fmla="*/ 2862295 w 7467600"/>
              <a:gd name="connsiteY101" fmla="*/ 5022958 h 6858000"/>
              <a:gd name="connsiteX102" fmla="*/ 2813343 w 7467600"/>
              <a:gd name="connsiteY102" fmla="*/ 4998369 h 6858000"/>
              <a:gd name="connsiteX103" fmla="*/ 2646245 w 7467600"/>
              <a:gd name="connsiteY103" fmla="*/ 4930999 h 6858000"/>
              <a:gd name="connsiteX104" fmla="*/ 1999243 w 7467600"/>
              <a:gd name="connsiteY104" fmla="*/ 4730524 h 6858000"/>
              <a:gd name="connsiteX105" fmla="*/ 1979527 w 7467600"/>
              <a:gd name="connsiteY105" fmla="*/ 4726651 h 6858000"/>
              <a:gd name="connsiteX106" fmla="*/ 1927410 w 7467600"/>
              <a:gd name="connsiteY106" fmla="*/ 4716164 h 6858000"/>
              <a:gd name="connsiteX107" fmla="*/ 1997014 w 7467600"/>
              <a:gd name="connsiteY107" fmla="*/ 4698007 h 6858000"/>
              <a:gd name="connsiteX108" fmla="*/ 2005458 w 7467600"/>
              <a:gd name="connsiteY108" fmla="*/ 4699540 h 6858000"/>
              <a:gd name="connsiteX109" fmla="*/ 2657186 w 7467600"/>
              <a:gd name="connsiteY109" fmla="*/ 4901687 h 6858000"/>
              <a:gd name="connsiteX110" fmla="*/ 2826662 w 7467600"/>
              <a:gd name="connsiteY110" fmla="*/ 4970362 h 6858000"/>
              <a:gd name="connsiteX111" fmla="*/ 2876100 w 7467600"/>
              <a:gd name="connsiteY111" fmla="*/ 4995397 h 6858000"/>
              <a:gd name="connsiteX112" fmla="*/ 3042600 w 7467600"/>
              <a:gd name="connsiteY112" fmla="*/ 5059532 h 6858000"/>
              <a:gd name="connsiteX113" fmla="*/ 1997014 w 7467600"/>
              <a:gd name="connsiteY113" fmla="*/ 4698007 h 6858000"/>
              <a:gd name="connsiteX114" fmla="*/ 2305292 w 7467600"/>
              <a:gd name="connsiteY114" fmla="*/ 4219492 h 6858000"/>
              <a:gd name="connsiteX115" fmla="*/ 3360922 w 7467600"/>
              <a:gd name="connsiteY115" fmla="*/ 4529373 h 6858000"/>
              <a:gd name="connsiteX116" fmla="*/ 3492420 w 7467600"/>
              <a:gd name="connsiteY116" fmla="*/ 4510145 h 6858000"/>
              <a:gd name="connsiteX117" fmla="*/ 3364086 w 7467600"/>
              <a:gd name="connsiteY117" fmla="*/ 4480340 h 6858000"/>
              <a:gd name="connsiteX118" fmla="*/ 3225818 w 7467600"/>
              <a:gd name="connsiteY118" fmla="*/ 4411822 h 6858000"/>
              <a:gd name="connsiteX119" fmla="*/ 3129696 w 7467600"/>
              <a:gd name="connsiteY119" fmla="*/ 4360704 h 6858000"/>
              <a:gd name="connsiteX120" fmla="*/ 2814545 w 7467600"/>
              <a:gd name="connsiteY120" fmla="*/ 4282955 h 6858000"/>
              <a:gd name="connsiteX121" fmla="*/ 2305292 w 7467600"/>
              <a:gd name="connsiteY121" fmla="*/ 4219492 h 6858000"/>
              <a:gd name="connsiteX122" fmla="*/ 2626982 w 7467600"/>
              <a:gd name="connsiteY122" fmla="*/ 4206450 h 6858000"/>
              <a:gd name="connsiteX123" fmla="*/ 2490617 w 7467600"/>
              <a:gd name="connsiteY123" fmla="*/ 4206951 h 6858000"/>
              <a:gd name="connsiteX124" fmla="*/ 2819869 w 7467600"/>
              <a:gd name="connsiteY124" fmla="*/ 4252936 h 6858000"/>
              <a:gd name="connsiteX125" fmla="*/ 3143018 w 7467600"/>
              <a:gd name="connsiteY125" fmla="*/ 4332698 h 6858000"/>
              <a:gd name="connsiteX126" fmla="*/ 3241520 w 7467600"/>
              <a:gd name="connsiteY126" fmla="*/ 4385112 h 6858000"/>
              <a:gd name="connsiteX127" fmla="*/ 3374575 w 7467600"/>
              <a:gd name="connsiteY127" fmla="*/ 4451517 h 6858000"/>
              <a:gd name="connsiteX128" fmla="*/ 3505221 w 7467600"/>
              <a:gd name="connsiteY128" fmla="*/ 4480757 h 6858000"/>
              <a:gd name="connsiteX129" fmla="*/ 2626982 w 7467600"/>
              <a:gd name="connsiteY129" fmla="*/ 4206450 h 6858000"/>
              <a:gd name="connsiteX130" fmla="*/ 1310106 w 7467600"/>
              <a:gd name="connsiteY130" fmla="*/ 3943217 h 6858000"/>
              <a:gd name="connsiteX131" fmla="*/ 854994 w 7467600"/>
              <a:gd name="connsiteY131" fmla="*/ 4399136 h 6858000"/>
              <a:gd name="connsiteX132" fmla="*/ 742462 w 7467600"/>
              <a:gd name="connsiteY132" fmla="*/ 4594648 h 6858000"/>
              <a:gd name="connsiteX133" fmla="*/ 820602 w 7467600"/>
              <a:gd name="connsiteY133" fmla="*/ 4485915 h 6858000"/>
              <a:gd name="connsiteX134" fmla="*/ 878295 w 7467600"/>
              <a:gd name="connsiteY134" fmla="*/ 4403594 h 6858000"/>
              <a:gd name="connsiteX135" fmla="*/ 1240607 w 7467600"/>
              <a:gd name="connsiteY135" fmla="*/ 4010401 h 6858000"/>
              <a:gd name="connsiteX136" fmla="*/ 1310106 w 7467600"/>
              <a:gd name="connsiteY136" fmla="*/ 3943217 h 6858000"/>
              <a:gd name="connsiteX137" fmla="*/ 1423113 w 7467600"/>
              <a:gd name="connsiteY137" fmla="*/ 3874565 h 6858000"/>
              <a:gd name="connsiteX138" fmla="*/ 1260565 w 7467600"/>
              <a:gd name="connsiteY138" fmla="*/ 4031982 h 6858000"/>
              <a:gd name="connsiteX139" fmla="*/ 901900 w 7467600"/>
              <a:gd name="connsiteY139" fmla="*/ 4421236 h 6858000"/>
              <a:gd name="connsiteX140" fmla="*/ 845044 w 7467600"/>
              <a:gd name="connsiteY140" fmla="*/ 4502436 h 6858000"/>
              <a:gd name="connsiteX141" fmla="*/ 685926 w 7467600"/>
              <a:gd name="connsiteY141" fmla="*/ 4703069 h 6858000"/>
              <a:gd name="connsiteX142" fmla="*/ 684248 w 7467600"/>
              <a:gd name="connsiteY142" fmla="*/ 4706721 h 6858000"/>
              <a:gd name="connsiteX143" fmla="*/ 1423113 w 7467600"/>
              <a:gd name="connsiteY143" fmla="*/ 3874565 h 6858000"/>
              <a:gd name="connsiteX144" fmla="*/ 3316479 w 7467600"/>
              <a:gd name="connsiteY144" fmla="*/ 3872136 h 6858000"/>
              <a:gd name="connsiteX145" fmla="*/ 3546806 w 7467600"/>
              <a:gd name="connsiteY145" fmla="*/ 4356139 h 6858000"/>
              <a:gd name="connsiteX146" fmla="*/ 3364433 w 7467600"/>
              <a:gd name="connsiteY146" fmla="*/ 3953121 h 6858000"/>
              <a:gd name="connsiteX147" fmla="*/ 3316479 w 7467600"/>
              <a:gd name="connsiteY147" fmla="*/ 3872136 h 6858000"/>
              <a:gd name="connsiteX148" fmla="*/ 3291335 w 7467600"/>
              <a:gd name="connsiteY148" fmla="*/ 3767420 h 6858000"/>
              <a:gd name="connsiteX149" fmla="*/ 3390805 w 7467600"/>
              <a:gd name="connsiteY149" fmla="*/ 3937163 h 6858000"/>
              <a:gd name="connsiteX150" fmla="*/ 3579062 w 7467600"/>
              <a:gd name="connsiteY150" fmla="*/ 4359040 h 6858000"/>
              <a:gd name="connsiteX151" fmla="*/ 3467355 w 7467600"/>
              <a:gd name="connsiteY151" fmla="*/ 3988130 h 6858000"/>
              <a:gd name="connsiteX152" fmla="*/ 3310753 w 7467600"/>
              <a:gd name="connsiteY152" fmla="*/ 3787140 h 6858000"/>
              <a:gd name="connsiteX153" fmla="*/ 3291335 w 7467600"/>
              <a:gd name="connsiteY153" fmla="*/ 3767420 h 6858000"/>
              <a:gd name="connsiteX154" fmla="*/ 1635889 w 7467600"/>
              <a:gd name="connsiteY154" fmla="*/ 3709494 h 6858000"/>
              <a:gd name="connsiteX155" fmla="*/ 1634800 w 7467600"/>
              <a:gd name="connsiteY155" fmla="*/ 3731111 h 6858000"/>
              <a:gd name="connsiteX156" fmla="*/ 1635889 w 7467600"/>
              <a:gd name="connsiteY156" fmla="*/ 3709494 h 6858000"/>
              <a:gd name="connsiteX157" fmla="*/ 1510397 w 7467600"/>
              <a:gd name="connsiteY157" fmla="*/ 3684705 h 6858000"/>
              <a:gd name="connsiteX158" fmla="*/ 1146550 w 7467600"/>
              <a:gd name="connsiteY158" fmla="*/ 3802012 h 6858000"/>
              <a:gd name="connsiteX159" fmla="*/ 698834 w 7467600"/>
              <a:gd name="connsiteY159" fmla="*/ 3952272 h 6858000"/>
              <a:gd name="connsiteX160" fmla="*/ 34256 w 7467600"/>
              <a:gd name="connsiteY160" fmla="*/ 4347603 h 6858000"/>
              <a:gd name="connsiteX161" fmla="*/ 527241 w 7467600"/>
              <a:gd name="connsiteY161" fmla="*/ 4065078 h 6858000"/>
              <a:gd name="connsiteX162" fmla="*/ 1510397 w 7467600"/>
              <a:gd name="connsiteY162" fmla="*/ 3684705 h 6858000"/>
              <a:gd name="connsiteX163" fmla="*/ 1313114 w 7467600"/>
              <a:gd name="connsiteY163" fmla="*/ 3655216 h 6858000"/>
              <a:gd name="connsiteX164" fmla="*/ 1109304 w 7467600"/>
              <a:gd name="connsiteY164" fmla="*/ 3669030 h 6858000"/>
              <a:gd name="connsiteX165" fmla="*/ 8129 w 7467600"/>
              <a:gd name="connsiteY165" fmla="*/ 4330519 h 6858000"/>
              <a:gd name="connsiteX166" fmla="*/ 687572 w 7467600"/>
              <a:gd name="connsiteY166" fmla="*/ 3925629 h 6858000"/>
              <a:gd name="connsiteX167" fmla="*/ 1138365 w 7467600"/>
              <a:gd name="connsiteY167" fmla="*/ 3774515 h 6858000"/>
              <a:gd name="connsiteX168" fmla="*/ 1505579 w 7467600"/>
              <a:gd name="connsiteY168" fmla="*/ 3655526 h 6858000"/>
              <a:gd name="connsiteX169" fmla="*/ 1313114 w 7467600"/>
              <a:gd name="connsiteY169" fmla="*/ 3655216 h 6858000"/>
              <a:gd name="connsiteX170" fmla="*/ 3655073 w 7467600"/>
              <a:gd name="connsiteY170" fmla="*/ 3650884 h 6858000"/>
              <a:gd name="connsiteX171" fmla="*/ 3989938 w 7467600"/>
              <a:gd name="connsiteY171" fmla="*/ 3991685 h 6858000"/>
              <a:gd name="connsiteX172" fmla="*/ 4393907 w 7467600"/>
              <a:gd name="connsiteY172" fmla="*/ 4261258 h 6858000"/>
              <a:gd name="connsiteX173" fmla="*/ 4648051 w 7467600"/>
              <a:gd name="connsiteY173" fmla="*/ 4374051 h 6858000"/>
              <a:gd name="connsiteX174" fmla="*/ 4383389 w 7467600"/>
              <a:gd name="connsiteY174" fmla="*/ 4184369 h 6858000"/>
              <a:gd name="connsiteX175" fmla="*/ 4165508 w 7467600"/>
              <a:gd name="connsiteY175" fmla="*/ 4035196 h 6858000"/>
              <a:gd name="connsiteX176" fmla="*/ 4068162 w 7467600"/>
              <a:gd name="connsiteY176" fmla="*/ 3953394 h 6858000"/>
              <a:gd name="connsiteX177" fmla="*/ 3981416 w 7467600"/>
              <a:gd name="connsiteY177" fmla="*/ 3880482 h 6858000"/>
              <a:gd name="connsiteX178" fmla="*/ 3800147 w 7467600"/>
              <a:gd name="connsiteY178" fmla="*/ 3749872 h 6858000"/>
              <a:gd name="connsiteX179" fmla="*/ 3655073 w 7467600"/>
              <a:gd name="connsiteY179" fmla="*/ 3650884 h 6858000"/>
              <a:gd name="connsiteX180" fmla="*/ 3670252 w 7467600"/>
              <a:gd name="connsiteY180" fmla="*/ 3622798 h 6858000"/>
              <a:gd name="connsiteX181" fmla="*/ 3817258 w 7467600"/>
              <a:gd name="connsiteY181" fmla="*/ 3723577 h 6858000"/>
              <a:gd name="connsiteX182" fmla="*/ 4000461 w 7467600"/>
              <a:gd name="connsiteY182" fmla="*/ 3855966 h 6858000"/>
              <a:gd name="connsiteX183" fmla="*/ 4088180 w 7467600"/>
              <a:gd name="connsiteY183" fmla="*/ 3929774 h 6858000"/>
              <a:gd name="connsiteX184" fmla="*/ 4184555 w 7467600"/>
              <a:gd name="connsiteY184" fmla="*/ 4010683 h 6858000"/>
              <a:gd name="connsiteX185" fmla="*/ 4399563 w 7467600"/>
              <a:gd name="connsiteY185" fmla="*/ 4158106 h 6858000"/>
              <a:gd name="connsiteX186" fmla="*/ 4684469 w 7467600"/>
              <a:gd name="connsiteY186" fmla="*/ 4364680 h 6858000"/>
              <a:gd name="connsiteX187" fmla="*/ 4690271 w 7467600"/>
              <a:gd name="connsiteY187" fmla="*/ 4370034 h 6858000"/>
              <a:gd name="connsiteX188" fmla="*/ 4136093 w 7467600"/>
              <a:gd name="connsiteY188" fmla="*/ 3858466 h 6858000"/>
              <a:gd name="connsiteX189" fmla="*/ 3670252 w 7467600"/>
              <a:gd name="connsiteY189" fmla="*/ 3622798 h 6858000"/>
              <a:gd name="connsiteX190" fmla="*/ 4440129 w 7467600"/>
              <a:gd name="connsiteY190" fmla="*/ 3448571 h 6858000"/>
              <a:gd name="connsiteX191" fmla="*/ 4856525 w 7467600"/>
              <a:gd name="connsiteY191" fmla="*/ 3915351 h 6858000"/>
              <a:gd name="connsiteX192" fmla="*/ 5059055 w 7467600"/>
              <a:gd name="connsiteY192" fmla="*/ 4108918 h 6858000"/>
              <a:gd name="connsiteX193" fmla="*/ 5290070 w 7467600"/>
              <a:gd name="connsiteY193" fmla="*/ 4263619 h 6858000"/>
              <a:gd name="connsiteX194" fmla="*/ 4834991 w 7467600"/>
              <a:gd name="connsiteY194" fmla="*/ 3830985 h 6858000"/>
              <a:gd name="connsiteX195" fmla="*/ 4440129 w 7467600"/>
              <a:gd name="connsiteY195" fmla="*/ 3448571 h 6858000"/>
              <a:gd name="connsiteX196" fmla="*/ 4441737 w 7467600"/>
              <a:gd name="connsiteY196" fmla="*/ 3399734 h 6858000"/>
              <a:gd name="connsiteX197" fmla="*/ 4431236 w 7467600"/>
              <a:gd name="connsiteY197" fmla="*/ 3400954 h 6858000"/>
              <a:gd name="connsiteX198" fmla="*/ 4557150 w 7467600"/>
              <a:gd name="connsiteY198" fmla="*/ 3510023 h 6858000"/>
              <a:gd name="connsiteX199" fmla="*/ 4856936 w 7467600"/>
              <a:gd name="connsiteY199" fmla="*/ 3809146 h 6858000"/>
              <a:gd name="connsiteX200" fmla="*/ 5111996 w 7467600"/>
              <a:gd name="connsiteY200" fmla="*/ 4065759 h 6858000"/>
              <a:gd name="connsiteX201" fmla="*/ 5388878 w 7467600"/>
              <a:gd name="connsiteY201" fmla="*/ 4300185 h 6858000"/>
              <a:gd name="connsiteX202" fmla="*/ 5425556 w 7467600"/>
              <a:gd name="connsiteY202" fmla="*/ 4308967 h 6858000"/>
              <a:gd name="connsiteX203" fmla="*/ 4943646 w 7467600"/>
              <a:gd name="connsiteY203" fmla="*/ 3822916 h 6858000"/>
              <a:gd name="connsiteX204" fmla="*/ 4594837 w 7467600"/>
              <a:gd name="connsiteY204" fmla="*/ 3532274 h 6858000"/>
              <a:gd name="connsiteX205" fmla="*/ 4441737 w 7467600"/>
              <a:gd name="connsiteY205" fmla="*/ 3399734 h 6858000"/>
              <a:gd name="connsiteX206" fmla="*/ 5425834 w 7467600"/>
              <a:gd name="connsiteY206" fmla="*/ 3162785 h 6858000"/>
              <a:gd name="connsiteX207" fmla="*/ 5401644 w 7467600"/>
              <a:gd name="connsiteY207" fmla="*/ 3617847 h 6858000"/>
              <a:gd name="connsiteX208" fmla="*/ 5467256 w 7467600"/>
              <a:gd name="connsiteY208" fmla="*/ 4175494 h 6858000"/>
              <a:gd name="connsiteX209" fmla="*/ 5448069 w 7467600"/>
              <a:gd name="connsiteY209" fmla="*/ 3567554 h 6858000"/>
              <a:gd name="connsiteX210" fmla="*/ 5425834 w 7467600"/>
              <a:gd name="connsiteY210" fmla="*/ 3162785 h 6858000"/>
              <a:gd name="connsiteX211" fmla="*/ 1318687 w 7467600"/>
              <a:gd name="connsiteY211" fmla="*/ 3113840 h 6858000"/>
              <a:gd name="connsiteX212" fmla="*/ 1066793 w 7467600"/>
              <a:gd name="connsiteY212" fmla="*/ 3212171 h 6858000"/>
              <a:gd name="connsiteX213" fmla="*/ 993319 w 7467600"/>
              <a:gd name="connsiteY213" fmla="*/ 3247648 h 6858000"/>
              <a:gd name="connsiteX214" fmla="*/ 853081 w 7467600"/>
              <a:gd name="connsiteY214" fmla="*/ 3312410 h 6858000"/>
              <a:gd name="connsiteX215" fmla="*/ 805957 w 7467600"/>
              <a:gd name="connsiteY215" fmla="*/ 3330443 h 6858000"/>
              <a:gd name="connsiteX216" fmla="*/ 1318687 w 7467600"/>
              <a:gd name="connsiteY216" fmla="*/ 3113840 h 6858000"/>
              <a:gd name="connsiteX217" fmla="*/ 5453702 w 7467600"/>
              <a:gd name="connsiteY217" fmla="*/ 3090882 h 6858000"/>
              <a:gd name="connsiteX218" fmla="*/ 5480135 w 7467600"/>
              <a:gd name="connsiteY218" fmla="*/ 3565802 h 6858000"/>
              <a:gd name="connsiteX219" fmla="*/ 5499023 w 7467600"/>
              <a:gd name="connsiteY219" fmla="*/ 4166310 h 6858000"/>
              <a:gd name="connsiteX220" fmla="*/ 5547022 w 7467600"/>
              <a:gd name="connsiteY220" fmla="*/ 3607838 h 6858000"/>
              <a:gd name="connsiteX221" fmla="*/ 5515964 w 7467600"/>
              <a:gd name="connsiteY221" fmla="*/ 3378541 h 6858000"/>
              <a:gd name="connsiteX222" fmla="*/ 5453702 w 7467600"/>
              <a:gd name="connsiteY222" fmla="*/ 3090882 h 6858000"/>
              <a:gd name="connsiteX223" fmla="*/ 1238695 w 7467600"/>
              <a:gd name="connsiteY223" fmla="*/ 3076820 h 6858000"/>
              <a:gd name="connsiteX224" fmla="*/ 716371 w 7467600"/>
              <a:gd name="connsiteY224" fmla="*/ 3293249 h 6858000"/>
              <a:gd name="connsiteX225" fmla="*/ 579522 w 7467600"/>
              <a:gd name="connsiteY225" fmla="*/ 3371759 h 6858000"/>
              <a:gd name="connsiteX226" fmla="*/ 600288 w 7467600"/>
              <a:gd name="connsiteY226" fmla="*/ 3365555 h 6858000"/>
              <a:gd name="connsiteX227" fmla="*/ 840692 w 7467600"/>
              <a:gd name="connsiteY227" fmla="*/ 3284921 h 6858000"/>
              <a:gd name="connsiteX228" fmla="*/ 979248 w 7467600"/>
              <a:gd name="connsiteY228" fmla="*/ 3221003 h 6858000"/>
              <a:gd name="connsiteX229" fmla="*/ 1053282 w 7467600"/>
              <a:gd name="connsiteY229" fmla="*/ 3185247 h 6858000"/>
              <a:gd name="connsiteX230" fmla="*/ 1320603 w 7467600"/>
              <a:gd name="connsiteY230" fmla="*/ 3081281 h 6858000"/>
              <a:gd name="connsiteX231" fmla="*/ 1238695 w 7467600"/>
              <a:gd name="connsiteY231" fmla="*/ 3076820 h 6858000"/>
              <a:gd name="connsiteX232" fmla="*/ 5425627 w 7467600"/>
              <a:gd name="connsiteY232" fmla="*/ 2954192 h 6858000"/>
              <a:gd name="connsiteX233" fmla="*/ 5470770 w 7467600"/>
              <a:gd name="connsiteY233" fmla="*/ 3005435 h 6858000"/>
              <a:gd name="connsiteX234" fmla="*/ 5519779 w 7467600"/>
              <a:gd name="connsiteY234" fmla="*/ 4359223 h 6858000"/>
              <a:gd name="connsiteX235" fmla="*/ 5520293 w 7467600"/>
              <a:gd name="connsiteY235" fmla="*/ 4360602 h 6858000"/>
              <a:gd name="connsiteX236" fmla="*/ 5767221 w 7467600"/>
              <a:gd name="connsiteY236" fmla="*/ 4665564 h 6858000"/>
              <a:gd name="connsiteX237" fmla="*/ 6937169 w 7467600"/>
              <a:gd name="connsiteY237" fmla="*/ 4815941 h 6858000"/>
              <a:gd name="connsiteX238" fmla="*/ 6953922 w 7467600"/>
              <a:gd name="connsiteY238" fmla="*/ 4890068 h 6858000"/>
              <a:gd name="connsiteX239" fmla="*/ 6071359 w 7467600"/>
              <a:gd name="connsiteY239" fmla="*/ 4770770 h 6858000"/>
              <a:gd name="connsiteX240" fmla="*/ 6038839 w 7467600"/>
              <a:gd name="connsiteY240" fmla="*/ 4764474 h 6858000"/>
              <a:gd name="connsiteX241" fmla="*/ 6038706 w 7467600"/>
              <a:gd name="connsiteY241" fmla="*/ 4763847 h 6858000"/>
              <a:gd name="connsiteX242" fmla="*/ 6037784 w 7467600"/>
              <a:gd name="connsiteY242" fmla="*/ 4764270 h 6858000"/>
              <a:gd name="connsiteX243" fmla="*/ 6038839 w 7467600"/>
              <a:gd name="connsiteY243" fmla="*/ 4764474 h 6858000"/>
              <a:gd name="connsiteX244" fmla="*/ 6040338 w 7467600"/>
              <a:gd name="connsiteY244" fmla="*/ 4771418 h 6858000"/>
              <a:gd name="connsiteX245" fmla="*/ 6024488 w 7467600"/>
              <a:gd name="connsiteY245" fmla="*/ 4809903 h 6858000"/>
              <a:gd name="connsiteX246" fmla="*/ 5599771 w 7467600"/>
              <a:gd name="connsiteY246" fmla="*/ 5509652 h 6858000"/>
              <a:gd name="connsiteX247" fmla="*/ 5548843 w 7467600"/>
              <a:gd name="connsiteY247" fmla="*/ 5563845 h 6858000"/>
              <a:gd name="connsiteX248" fmla="*/ 5940952 w 7467600"/>
              <a:gd name="connsiteY248" fmla="*/ 6250028 h 6858000"/>
              <a:gd name="connsiteX249" fmla="*/ 6043441 w 7467600"/>
              <a:gd name="connsiteY249" fmla="*/ 6665847 h 6858000"/>
              <a:gd name="connsiteX250" fmla="*/ 6093432 w 7467600"/>
              <a:gd name="connsiteY250" fmla="*/ 6858000 h 6858000"/>
              <a:gd name="connsiteX251" fmla="*/ 6034344 w 7467600"/>
              <a:gd name="connsiteY251" fmla="*/ 6858000 h 6858000"/>
              <a:gd name="connsiteX252" fmla="*/ 6026679 w 7467600"/>
              <a:gd name="connsiteY252" fmla="*/ 6836959 h 6858000"/>
              <a:gd name="connsiteX253" fmla="*/ 5800441 w 7467600"/>
              <a:gd name="connsiteY253" fmla="*/ 6335286 h 6858000"/>
              <a:gd name="connsiteX254" fmla="*/ 5526562 w 7467600"/>
              <a:gd name="connsiteY254" fmla="*/ 5705388 h 6858000"/>
              <a:gd name="connsiteX255" fmla="*/ 5519640 w 7467600"/>
              <a:gd name="connsiteY255" fmla="*/ 5683774 h 6858000"/>
              <a:gd name="connsiteX256" fmla="*/ 5844559 w 7467600"/>
              <a:gd name="connsiteY256" fmla="*/ 6553349 h 6858000"/>
              <a:gd name="connsiteX257" fmla="*/ 5975994 w 7467600"/>
              <a:gd name="connsiteY257" fmla="*/ 6858000 h 6858000"/>
              <a:gd name="connsiteX258" fmla="*/ 5898547 w 7467600"/>
              <a:gd name="connsiteY258" fmla="*/ 6858000 h 6858000"/>
              <a:gd name="connsiteX259" fmla="*/ 5682041 w 7467600"/>
              <a:gd name="connsiteY259" fmla="*/ 6355860 h 6858000"/>
              <a:gd name="connsiteX260" fmla="*/ 5461758 w 7467600"/>
              <a:gd name="connsiteY260" fmla="*/ 5820220 h 6858000"/>
              <a:gd name="connsiteX261" fmla="*/ 5237282 w 7467600"/>
              <a:gd name="connsiteY261" fmla="*/ 6579086 h 6858000"/>
              <a:gd name="connsiteX262" fmla="*/ 5115009 w 7467600"/>
              <a:gd name="connsiteY262" fmla="*/ 6858000 h 6858000"/>
              <a:gd name="connsiteX263" fmla="*/ 5028074 w 7467600"/>
              <a:gd name="connsiteY263" fmla="*/ 6858000 h 6858000"/>
              <a:gd name="connsiteX264" fmla="*/ 5079508 w 7467600"/>
              <a:gd name="connsiteY264" fmla="*/ 6749074 h 6858000"/>
              <a:gd name="connsiteX265" fmla="*/ 5371846 w 7467600"/>
              <a:gd name="connsiteY265" fmla="*/ 5924413 h 6858000"/>
              <a:gd name="connsiteX266" fmla="*/ 5270512 w 7467600"/>
              <a:gd name="connsiteY266" fmla="*/ 6138975 h 6858000"/>
              <a:gd name="connsiteX267" fmla="*/ 5062409 w 7467600"/>
              <a:gd name="connsiteY267" fmla="*/ 6653544 h 6858000"/>
              <a:gd name="connsiteX268" fmla="*/ 5036628 w 7467600"/>
              <a:gd name="connsiteY268" fmla="*/ 6754247 h 6858000"/>
              <a:gd name="connsiteX269" fmla="*/ 5009112 w 7467600"/>
              <a:gd name="connsiteY269" fmla="*/ 6858000 h 6858000"/>
              <a:gd name="connsiteX270" fmla="*/ 4976679 w 7467600"/>
              <a:gd name="connsiteY270" fmla="*/ 6858000 h 6858000"/>
              <a:gd name="connsiteX271" fmla="*/ 5006537 w 7467600"/>
              <a:gd name="connsiteY271" fmla="*/ 6747068 h 6858000"/>
              <a:gd name="connsiteX272" fmla="*/ 5032723 w 7467600"/>
              <a:gd name="connsiteY272" fmla="*/ 6644957 h 6858000"/>
              <a:gd name="connsiteX273" fmla="*/ 5242949 w 7467600"/>
              <a:gd name="connsiteY273" fmla="*/ 6125175 h 6858000"/>
              <a:gd name="connsiteX274" fmla="*/ 5286321 w 7467600"/>
              <a:gd name="connsiteY274" fmla="*/ 6033555 h 6858000"/>
              <a:gd name="connsiteX275" fmla="*/ 5008210 w 7467600"/>
              <a:gd name="connsiteY275" fmla="*/ 6649194 h 6858000"/>
              <a:gd name="connsiteX276" fmla="*/ 4986321 w 7467600"/>
              <a:gd name="connsiteY276" fmla="*/ 6765687 h 6858000"/>
              <a:gd name="connsiteX277" fmla="*/ 4973474 w 7467600"/>
              <a:gd name="connsiteY277" fmla="*/ 6858000 h 6858000"/>
              <a:gd name="connsiteX278" fmla="*/ 4907178 w 7467600"/>
              <a:gd name="connsiteY278" fmla="*/ 6858000 h 6858000"/>
              <a:gd name="connsiteX279" fmla="*/ 4910810 w 7467600"/>
              <a:gd name="connsiteY279" fmla="*/ 6829660 h 6858000"/>
              <a:gd name="connsiteX280" fmla="*/ 4987461 w 7467600"/>
              <a:gd name="connsiteY280" fmla="*/ 6432994 h 6858000"/>
              <a:gd name="connsiteX281" fmla="*/ 5179262 w 7467600"/>
              <a:gd name="connsiteY281" fmla="*/ 6035044 h 6858000"/>
              <a:gd name="connsiteX282" fmla="*/ 4689678 w 7467600"/>
              <a:gd name="connsiteY282" fmla="*/ 6440241 h 6858000"/>
              <a:gd name="connsiteX283" fmla="*/ 4477543 w 7467600"/>
              <a:gd name="connsiteY283" fmla="*/ 6674836 h 6858000"/>
              <a:gd name="connsiteX284" fmla="*/ 4329957 w 7467600"/>
              <a:gd name="connsiteY284" fmla="*/ 6858000 h 6858000"/>
              <a:gd name="connsiteX285" fmla="*/ 4218595 w 7467600"/>
              <a:gd name="connsiteY285" fmla="*/ 6858000 h 6858000"/>
              <a:gd name="connsiteX286" fmla="*/ 4368888 w 7467600"/>
              <a:gd name="connsiteY286" fmla="*/ 6668412 h 6858000"/>
              <a:gd name="connsiteX287" fmla="*/ 4563091 w 7467600"/>
              <a:gd name="connsiteY287" fmla="*/ 6442508 h 6858000"/>
              <a:gd name="connsiteX288" fmla="*/ 5387324 w 7467600"/>
              <a:gd name="connsiteY288" fmla="*/ 5705830 h 6858000"/>
              <a:gd name="connsiteX289" fmla="*/ 5073620 w 7467600"/>
              <a:gd name="connsiteY289" fmla="*/ 5955437 h 6858000"/>
              <a:gd name="connsiteX290" fmla="*/ 4689789 w 7467600"/>
              <a:gd name="connsiteY290" fmla="*/ 6268382 h 6858000"/>
              <a:gd name="connsiteX291" fmla="*/ 4418722 w 7467600"/>
              <a:gd name="connsiteY291" fmla="*/ 6570886 h 6858000"/>
              <a:gd name="connsiteX292" fmla="*/ 4214944 w 7467600"/>
              <a:gd name="connsiteY292" fmla="*/ 6858000 h 6858000"/>
              <a:gd name="connsiteX293" fmla="*/ 4177898 w 7467600"/>
              <a:gd name="connsiteY293" fmla="*/ 6858000 h 6858000"/>
              <a:gd name="connsiteX294" fmla="*/ 4391597 w 7467600"/>
              <a:gd name="connsiteY294" fmla="*/ 6556370 h 6858000"/>
              <a:gd name="connsiteX295" fmla="*/ 4668889 w 7467600"/>
              <a:gd name="connsiteY295" fmla="*/ 6246399 h 6858000"/>
              <a:gd name="connsiteX296" fmla="*/ 5055427 w 7467600"/>
              <a:gd name="connsiteY296" fmla="*/ 5931476 h 6858000"/>
              <a:gd name="connsiteX297" fmla="*/ 5371814 w 7467600"/>
              <a:gd name="connsiteY297" fmla="*/ 5678975 h 6858000"/>
              <a:gd name="connsiteX298" fmla="*/ 4987918 w 7467600"/>
              <a:gd name="connsiteY298" fmla="*/ 5838701 h 6858000"/>
              <a:gd name="connsiteX299" fmla="*/ 4317146 w 7467600"/>
              <a:gd name="connsiteY299" fmla="*/ 6587716 h 6858000"/>
              <a:gd name="connsiteX300" fmla="*/ 4171627 w 7467600"/>
              <a:gd name="connsiteY300" fmla="*/ 6858000 h 6858000"/>
              <a:gd name="connsiteX301" fmla="*/ 4081585 w 7467600"/>
              <a:gd name="connsiteY301" fmla="*/ 6858000 h 6858000"/>
              <a:gd name="connsiteX302" fmla="*/ 4238603 w 7467600"/>
              <a:gd name="connsiteY302" fmla="*/ 6559341 h 6858000"/>
              <a:gd name="connsiteX303" fmla="*/ 4778333 w 7467600"/>
              <a:gd name="connsiteY303" fmla="*/ 5873626 h 6858000"/>
              <a:gd name="connsiteX304" fmla="*/ 5414185 w 7467600"/>
              <a:gd name="connsiteY304" fmla="*/ 5573882 h 6858000"/>
              <a:gd name="connsiteX305" fmla="*/ 5959648 w 7467600"/>
              <a:gd name="connsiteY305" fmla="*/ 4760797 h 6858000"/>
              <a:gd name="connsiteX306" fmla="*/ 5355019 w 7467600"/>
              <a:gd name="connsiteY306" fmla="*/ 4734672 h 6858000"/>
              <a:gd name="connsiteX307" fmla="*/ 5083565 w 7467600"/>
              <a:gd name="connsiteY307" fmla="*/ 5179121 h 6858000"/>
              <a:gd name="connsiteX308" fmla="*/ 4713577 w 7467600"/>
              <a:gd name="connsiteY308" fmla="*/ 5616803 h 6858000"/>
              <a:gd name="connsiteX309" fmla="*/ 3989559 w 7467600"/>
              <a:gd name="connsiteY309" fmla="*/ 6145945 h 6858000"/>
              <a:gd name="connsiteX310" fmla="*/ 3939824 w 7467600"/>
              <a:gd name="connsiteY310" fmla="*/ 6066900 h 6858000"/>
              <a:gd name="connsiteX311" fmla="*/ 4584537 w 7467600"/>
              <a:gd name="connsiteY311" fmla="*/ 5324826 h 6858000"/>
              <a:gd name="connsiteX312" fmla="*/ 5037105 w 7467600"/>
              <a:gd name="connsiteY312" fmla="*/ 5088765 h 6858000"/>
              <a:gd name="connsiteX313" fmla="*/ 5039930 w 7467600"/>
              <a:gd name="connsiteY313" fmla="*/ 5089585 h 6858000"/>
              <a:gd name="connsiteX314" fmla="*/ 5263764 w 7467600"/>
              <a:gd name="connsiteY314" fmla="*/ 4735525 h 6858000"/>
              <a:gd name="connsiteX315" fmla="*/ 4086300 w 7467600"/>
              <a:gd name="connsiteY315" fmla="*/ 4884599 h 6858000"/>
              <a:gd name="connsiteX316" fmla="*/ 4085485 w 7467600"/>
              <a:gd name="connsiteY316" fmla="*/ 4899070 h 6858000"/>
              <a:gd name="connsiteX317" fmla="*/ 3871915 w 7467600"/>
              <a:gd name="connsiteY317" fmla="*/ 5253645 h 6858000"/>
              <a:gd name="connsiteX318" fmla="*/ 3799374 w 7467600"/>
              <a:gd name="connsiteY318" fmla="*/ 5466127 h 6858000"/>
              <a:gd name="connsiteX319" fmla="*/ 3498850 w 7467600"/>
              <a:gd name="connsiteY319" fmla="*/ 6661888 h 6858000"/>
              <a:gd name="connsiteX320" fmla="*/ 3399216 w 7467600"/>
              <a:gd name="connsiteY320" fmla="*/ 6858000 h 6858000"/>
              <a:gd name="connsiteX321" fmla="*/ 3303688 w 7467600"/>
              <a:gd name="connsiteY321" fmla="*/ 6858000 h 6858000"/>
              <a:gd name="connsiteX322" fmla="*/ 3391774 w 7467600"/>
              <a:gd name="connsiteY322" fmla="*/ 6697181 h 6858000"/>
              <a:gd name="connsiteX323" fmla="*/ 3735540 w 7467600"/>
              <a:gd name="connsiteY323" fmla="*/ 5546923 h 6858000"/>
              <a:gd name="connsiteX324" fmla="*/ 3729438 w 7467600"/>
              <a:gd name="connsiteY324" fmla="*/ 5569058 h 6858000"/>
              <a:gd name="connsiteX325" fmla="*/ 3707782 w 7467600"/>
              <a:gd name="connsiteY325" fmla="*/ 5644908 h 6858000"/>
              <a:gd name="connsiteX326" fmla="*/ 3583827 w 7467600"/>
              <a:gd name="connsiteY326" fmla="*/ 6039215 h 6858000"/>
              <a:gd name="connsiteX327" fmla="*/ 3547861 w 7467600"/>
              <a:gd name="connsiteY327" fmla="*/ 6129609 h 6858000"/>
              <a:gd name="connsiteX328" fmla="*/ 3490905 w 7467600"/>
              <a:gd name="connsiteY328" fmla="*/ 6277660 h 6858000"/>
              <a:gd name="connsiteX329" fmla="*/ 3455859 w 7467600"/>
              <a:gd name="connsiteY329" fmla="*/ 6391301 h 6858000"/>
              <a:gd name="connsiteX330" fmla="*/ 3429112 w 7467600"/>
              <a:gd name="connsiteY330" fmla="*/ 6479469 h 6858000"/>
              <a:gd name="connsiteX331" fmla="*/ 3304862 w 7467600"/>
              <a:gd name="connsiteY331" fmla="*/ 6796476 h 6858000"/>
              <a:gd name="connsiteX332" fmla="*/ 3276071 w 7467600"/>
              <a:gd name="connsiteY332" fmla="*/ 6858000 h 6858000"/>
              <a:gd name="connsiteX333" fmla="*/ 3240805 w 7467600"/>
              <a:gd name="connsiteY333" fmla="*/ 6858000 h 6858000"/>
              <a:gd name="connsiteX334" fmla="*/ 3275917 w 7467600"/>
              <a:gd name="connsiteY334" fmla="*/ 6783192 h 6858000"/>
              <a:gd name="connsiteX335" fmla="*/ 3399358 w 7467600"/>
              <a:gd name="connsiteY335" fmla="*/ 6469011 h 6858000"/>
              <a:gd name="connsiteX336" fmla="*/ 3425650 w 7467600"/>
              <a:gd name="connsiteY336" fmla="*/ 6381333 h 6858000"/>
              <a:gd name="connsiteX337" fmla="*/ 3460661 w 7467600"/>
              <a:gd name="connsiteY337" fmla="*/ 6266763 h 6858000"/>
              <a:gd name="connsiteX338" fmla="*/ 3518021 w 7467600"/>
              <a:gd name="connsiteY338" fmla="*/ 6117298 h 6858000"/>
              <a:gd name="connsiteX339" fmla="*/ 3554035 w 7467600"/>
              <a:gd name="connsiteY339" fmla="*/ 6027832 h 6858000"/>
              <a:gd name="connsiteX340" fmla="*/ 3677174 w 7467600"/>
              <a:gd name="connsiteY340" fmla="*/ 5636351 h 6858000"/>
              <a:gd name="connsiteX341" fmla="*/ 3698819 w 7467600"/>
              <a:gd name="connsiteY341" fmla="*/ 5560503 h 6858000"/>
              <a:gd name="connsiteX342" fmla="*/ 3702094 w 7467600"/>
              <a:gd name="connsiteY342" fmla="*/ 5549194 h 6858000"/>
              <a:gd name="connsiteX343" fmla="*/ 3398355 w 7467600"/>
              <a:gd name="connsiteY343" fmla="*/ 6094603 h 6858000"/>
              <a:gd name="connsiteX344" fmla="*/ 3193941 w 7467600"/>
              <a:gd name="connsiteY344" fmla="*/ 6798775 h 6858000"/>
              <a:gd name="connsiteX345" fmla="*/ 3184140 w 7467600"/>
              <a:gd name="connsiteY345" fmla="*/ 6858000 h 6858000"/>
              <a:gd name="connsiteX346" fmla="*/ 3099978 w 7467600"/>
              <a:gd name="connsiteY346" fmla="*/ 6858000 h 6858000"/>
              <a:gd name="connsiteX347" fmla="*/ 3101556 w 7467600"/>
              <a:gd name="connsiteY347" fmla="*/ 6843337 h 6858000"/>
              <a:gd name="connsiteX348" fmla="*/ 3370162 w 7467600"/>
              <a:gd name="connsiteY348" fmla="*/ 5785550 h 6858000"/>
              <a:gd name="connsiteX349" fmla="*/ 3746477 w 7467600"/>
              <a:gd name="connsiteY349" fmla="*/ 5377889 h 6858000"/>
              <a:gd name="connsiteX350" fmla="*/ 3863399 w 7467600"/>
              <a:gd name="connsiteY350" fmla="*/ 5087257 h 6858000"/>
              <a:gd name="connsiteX351" fmla="*/ 3968712 w 7467600"/>
              <a:gd name="connsiteY351" fmla="*/ 4913989 h 6858000"/>
              <a:gd name="connsiteX352" fmla="*/ 2792390 w 7467600"/>
              <a:gd name="connsiteY352" fmla="*/ 5382974 h 6858000"/>
              <a:gd name="connsiteX353" fmla="*/ 2714982 w 7467600"/>
              <a:gd name="connsiteY353" fmla="*/ 5427051 h 6858000"/>
              <a:gd name="connsiteX354" fmla="*/ 2813361 w 7467600"/>
              <a:gd name="connsiteY354" fmla="*/ 6023912 h 6858000"/>
              <a:gd name="connsiteX355" fmla="*/ 2688430 w 7467600"/>
              <a:gd name="connsiteY355" fmla="*/ 6801564 h 6858000"/>
              <a:gd name="connsiteX356" fmla="*/ 2629626 w 7467600"/>
              <a:gd name="connsiteY356" fmla="*/ 6763394 h 6858000"/>
              <a:gd name="connsiteX357" fmla="*/ 2565328 w 7467600"/>
              <a:gd name="connsiteY357" fmla="*/ 5516399 h 6858000"/>
              <a:gd name="connsiteX358" fmla="*/ 1922999 w 7467600"/>
              <a:gd name="connsiteY358" fmla="*/ 5980343 h 6858000"/>
              <a:gd name="connsiteX359" fmla="*/ 1950261 w 7467600"/>
              <a:gd name="connsiteY359" fmla="*/ 6405858 h 6858000"/>
              <a:gd name="connsiteX360" fmla="*/ 2365554 w 7467600"/>
              <a:gd name="connsiteY360" fmla="*/ 6759107 h 6858000"/>
              <a:gd name="connsiteX361" fmla="*/ 2424142 w 7467600"/>
              <a:gd name="connsiteY361" fmla="*/ 6858000 h 6858000"/>
              <a:gd name="connsiteX362" fmla="*/ 2395994 w 7467600"/>
              <a:gd name="connsiteY362" fmla="*/ 6858000 h 6858000"/>
              <a:gd name="connsiteX363" fmla="*/ 2392863 w 7467600"/>
              <a:gd name="connsiteY363" fmla="*/ 6852964 h 6858000"/>
              <a:gd name="connsiteX364" fmla="*/ 2017589 w 7467600"/>
              <a:gd name="connsiteY364" fmla="*/ 6493982 h 6858000"/>
              <a:gd name="connsiteX365" fmla="*/ 2147336 w 7467600"/>
              <a:gd name="connsiteY365" fmla="*/ 6594052 h 6858000"/>
              <a:gd name="connsiteX366" fmla="*/ 2207047 w 7467600"/>
              <a:gd name="connsiteY366" fmla="*/ 6654540 h 6858000"/>
              <a:gd name="connsiteX367" fmla="*/ 2299106 w 7467600"/>
              <a:gd name="connsiteY367" fmla="*/ 6778931 h 6858000"/>
              <a:gd name="connsiteX368" fmla="*/ 2314430 w 7467600"/>
              <a:gd name="connsiteY368" fmla="*/ 6801144 h 6858000"/>
              <a:gd name="connsiteX369" fmla="*/ 2352406 w 7467600"/>
              <a:gd name="connsiteY369" fmla="*/ 6858000 h 6858000"/>
              <a:gd name="connsiteX370" fmla="*/ 2314492 w 7467600"/>
              <a:gd name="connsiteY370" fmla="*/ 6858000 h 6858000"/>
              <a:gd name="connsiteX371" fmla="*/ 2288095 w 7467600"/>
              <a:gd name="connsiteY371" fmla="*/ 6818030 h 6858000"/>
              <a:gd name="connsiteX372" fmla="*/ 2272768 w 7467600"/>
              <a:gd name="connsiteY372" fmla="*/ 6795822 h 6858000"/>
              <a:gd name="connsiteX373" fmla="*/ 2182715 w 7467600"/>
              <a:gd name="connsiteY373" fmla="*/ 6675071 h 6858000"/>
              <a:gd name="connsiteX374" fmla="*/ 2032061 w 7467600"/>
              <a:gd name="connsiteY374" fmla="*/ 6541380 h 6858000"/>
              <a:gd name="connsiteX375" fmla="*/ 2257220 w 7467600"/>
              <a:gd name="connsiteY375" fmla="*/ 6826257 h 6858000"/>
              <a:gd name="connsiteX376" fmla="*/ 2281324 w 7467600"/>
              <a:gd name="connsiteY376" fmla="*/ 6858000 h 6858000"/>
              <a:gd name="connsiteX377" fmla="*/ 2242860 w 7467600"/>
              <a:gd name="connsiteY377" fmla="*/ 6858000 h 6858000"/>
              <a:gd name="connsiteX378" fmla="*/ 2232818 w 7467600"/>
              <a:gd name="connsiteY378" fmla="*/ 6844926 h 6858000"/>
              <a:gd name="connsiteX379" fmla="*/ 1990172 w 7467600"/>
              <a:gd name="connsiteY379" fmla="*/ 6542121 h 6858000"/>
              <a:gd name="connsiteX380" fmla="*/ 2124090 w 7467600"/>
              <a:gd name="connsiteY380" fmla="*/ 6761017 h 6858000"/>
              <a:gd name="connsiteX381" fmla="*/ 2200380 w 7467600"/>
              <a:gd name="connsiteY381" fmla="*/ 6858000 h 6858000"/>
              <a:gd name="connsiteX382" fmla="*/ 2147507 w 7467600"/>
              <a:gd name="connsiteY382" fmla="*/ 6858000 h 6858000"/>
              <a:gd name="connsiteX383" fmla="*/ 2070668 w 7467600"/>
              <a:gd name="connsiteY383" fmla="*/ 6761520 h 6858000"/>
              <a:gd name="connsiteX384" fmla="*/ 1975142 w 7467600"/>
              <a:gd name="connsiteY384" fmla="*/ 6585570 h 6858000"/>
              <a:gd name="connsiteX385" fmla="*/ 2050035 w 7467600"/>
              <a:gd name="connsiteY385" fmla="*/ 6813345 h 6858000"/>
              <a:gd name="connsiteX386" fmla="*/ 2063025 w 7467600"/>
              <a:gd name="connsiteY386" fmla="*/ 6858000 h 6858000"/>
              <a:gd name="connsiteX387" fmla="*/ 2021675 w 7467600"/>
              <a:gd name="connsiteY387" fmla="*/ 6858000 h 6858000"/>
              <a:gd name="connsiteX388" fmla="*/ 2019308 w 7467600"/>
              <a:gd name="connsiteY388" fmla="*/ 6847118 h 6858000"/>
              <a:gd name="connsiteX389" fmla="*/ 1938835 w 7467600"/>
              <a:gd name="connsiteY389" fmla="*/ 6551160 h 6858000"/>
              <a:gd name="connsiteX390" fmla="*/ 1953230 w 7467600"/>
              <a:gd name="connsiteY390" fmla="*/ 6759699 h 6858000"/>
              <a:gd name="connsiteX391" fmla="*/ 1956763 w 7467600"/>
              <a:gd name="connsiteY391" fmla="*/ 6778191 h 6858000"/>
              <a:gd name="connsiteX392" fmla="*/ 1967925 w 7467600"/>
              <a:gd name="connsiteY392" fmla="*/ 6858000 h 6858000"/>
              <a:gd name="connsiteX393" fmla="*/ 1936622 w 7467600"/>
              <a:gd name="connsiteY393" fmla="*/ 6858000 h 6858000"/>
              <a:gd name="connsiteX394" fmla="*/ 1926261 w 7467600"/>
              <a:gd name="connsiteY394" fmla="*/ 6784064 h 6858000"/>
              <a:gd name="connsiteX395" fmla="*/ 1922724 w 7467600"/>
              <a:gd name="connsiteY395" fmla="*/ 6765577 h 6858000"/>
              <a:gd name="connsiteX396" fmla="*/ 1904650 w 7467600"/>
              <a:gd name="connsiteY396" fmla="*/ 6639616 h 6858000"/>
              <a:gd name="connsiteX397" fmla="*/ 1885273 w 7467600"/>
              <a:gd name="connsiteY397" fmla="*/ 6858000 h 6858000"/>
              <a:gd name="connsiteX398" fmla="*/ 1854363 w 7467600"/>
              <a:gd name="connsiteY398" fmla="*/ 6858000 h 6858000"/>
              <a:gd name="connsiteX399" fmla="*/ 1880391 w 7467600"/>
              <a:gd name="connsiteY399" fmla="*/ 6603796 h 6858000"/>
              <a:gd name="connsiteX400" fmla="*/ 1818273 w 7467600"/>
              <a:gd name="connsiteY400" fmla="*/ 6715729 h 6858000"/>
              <a:gd name="connsiteX401" fmla="*/ 1794691 w 7467600"/>
              <a:gd name="connsiteY401" fmla="*/ 6843239 h 6858000"/>
              <a:gd name="connsiteX402" fmla="*/ 1794914 w 7467600"/>
              <a:gd name="connsiteY402" fmla="*/ 6858000 h 6858000"/>
              <a:gd name="connsiteX403" fmla="*/ 1746128 w 7467600"/>
              <a:gd name="connsiteY403" fmla="*/ 6858000 h 6858000"/>
              <a:gd name="connsiteX404" fmla="*/ 1753934 w 7467600"/>
              <a:gd name="connsiteY404" fmla="*/ 6724796 h 6858000"/>
              <a:gd name="connsiteX405" fmla="*/ 1792053 w 7467600"/>
              <a:gd name="connsiteY405" fmla="*/ 6572396 h 6858000"/>
              <a:gd name="connsiteX406" fmla="*/ 1862248 w 7467600"/>
              <a:gd name="connsiteY406" fmla="*/ 6266397 h 6858000"/>
              <a:gd name="connsiteX407" fmla="*/ 1862250 w 7467600"/>
              <a:gd name="connsiteY407" fmla="*/ 6033531 h 6858000"/>
              <a:gd name="connsiteX408" fmla="*/ 1211999 w 7467600"/>
              <a:gd name="connsiteY408" fmla="*/ 6683610 h 6858000"/>
              <a:gd name="connsiteX409" fmla="*/ 1213266 w 7467600"/>
              <a:gd name="connsiteY409" fmla="*/ 6691947 h 6858000"/>
              <a:gd name="connsiteX410" fmla="*/ 1203370 w 7467600"/>
              <a:gd name="connsiteY410" fmla="*/ 6850676 h 6858000"/>
              <a:gd name="connsiteX411" fmla="*/ 1203671 w 7467600"/>
              <a:gd name="connsiteY411" fmla="*/ 6858000 h 6858000"/>
              <a:gd name="connsiteX412" fmla="*/ 1143180 w 7467600"/>
              <a:gd name="connsiteY412" fmla="*/ 6858000 h 6858000"/>
              <a:gd name="connsiteX413" fmla="*/ 1142176 w 7467600"/>
              <a:gd name="connsiteY413" fmla="*/ 6766045 h 6858000"/>
              <a:gd name="connsiteX414" fmla="*/ 1067484 w 7467600"/>
              <a:gd name="connsiteY414" fmla="*/ 6858000 h 6858000"/>
              <a:gd name="connsiteX415" fmla="*/ 953928 w 7467600"/>
              <a:gd name="connsiteY415" fmla="*/ 6858000 h 6858000"/>
              <a:gd name="connsiteX416" fmla="*/ 959715 w 7467600"/>
              <a:gd name="connsiteY416" fmla="*/ 6850185 h 6858000"/>
              <a:gd name="connsiteX417" fmla="*/ 1483788 w 7467600"/>
              <a:gd name="connsiteY417" fmla="*/ 6259174 h 6858000"/>
              <a:gd name="connsiteX418" fmla="*/ 1100671 w 7467600"/>
              <a:gd name="connsiteY418" fmla="*/ 6252137 h 6858000"/>
              <a:gd name="connsiteX419" fmla="*/ 1090144 w 7467600"/>
              <a:gd name="connsiteY419" fmla="*/ 6256748 h 6858000"/>
              <a:gd name="connsiteX420" fmla="*/ 1095872 w 7467600"/>
              <a:gd name="connsiteY420" fmla="*/ 6271892 h 6858000"/>
              <a:gd name="connsiteX421" fmla="*/ 262785 w 7467600"/>
              <a:gd name="connsiteY421" fmla="*/ 6845450 h 6858000"/>
              <a:gd name="connsiteX422" fmla="*/ 209968 w 7467600"/>
              <a:gd name="connsiteY422" fmla="*/ 6770713 h 6858000"/>
              <a:gd name="connsiteX423" fmla="*/ 873460 w 7467600"/>
              <a:gd name="connsiteY423" fmla="*/ 6253768 h 6858000"/>
              <a:gd name="connsiteX424" fmla="*/ 192686 w 7467600"/>
              <a:gd name="connsiteY424" fmla="*/ 5849257 h 6858000"/>
              <a:gd name="connsiteX425" fmla="*/ 4696 w 7467600"/>
              <a:gd name="connsiteY425" fmla="*/ 5697668 h 6858000"/>
              <a:gd name="connsiteX426" fmla="*/ 0 w 7467600"/>
              <a:gd name="connsiteY426" fmla="*/ 5689984 h 6858000"/>
              <a:gd name="connsiteX427" fmla="*/ 0 w 7467600"/>
              <a:gd name="connsiteY427" fmla="*/ 5513472 h 6858000"/>
              <a:gd name="connsiteX428" fmla="*/ 174101 w 7467600"/>
              <a:gd name="connsiteY428" fmla="*/ 5620277 h 6858000"/>
              <a:gd name="connsiteX429" fmla="*/ 891800 w 7467600"/>
              <a:gd name="connsiteY429" fmla="*/ 6036935 h 6858000"/>
              <a:gd name="connsiteX430" fmla="*/ 1072219 w 7467600"/>
              <a:gd name="connsiteY430" fmla="*/ 6169443 h 6858000"/>
              <a:gd name="connsiteX431" fmla="*/ 1074117 w 7467600"/>
              <a:gd name="connsiteY431" fmla="*/ 6170301 h 6858000"/>
              <a:gd name="connsiteX432" fmla="*/ 1083114 w 7467600"/>
              <a:gd name="connsiteY432" fmla="*/ 6174131 h 6858000"/>
              <a:gd name="connsiteX433" fmla="*/ 1543010 w 7467600"/>
              <a:gd name="connsiteY433" fmla="*/ 6191140 h 6858000"/>
              <a:gd name="connsiteX434" fmla="*/ 1551080 w 7467600"/>
              <a:gd name="connsiteY434" fmla="*/ 6195006 h 6858000"/>
              <a:gd name="connsiteX435" fmla="*/ 2345443 w 7467600"/>
              <a:gd name="connsiteY435" fmla="*/ 5549882 h 6858000"/>
              <a:gd name="connsiteX436" fmla="*/ 1721499 w 7467600"/>
              <a:gd name="connsiteY436" fmla="*/ 5599969 h 6858000"/>
              <a:gd name="connsiteX437" fmla="*/ 767716 w 7467600"/>
              <a:gd name="connsiteY437" fmla="*/ 5472768 h 6858000"/>
              <a:gd name="connsiteX438" fmla="*/ 722147 w 7467600"/>
              <a:gd name="connsiteY438" fmla="*/ 5393091 h 6858000"/>
              <a:gd name="connsiteX439" fmla="*/ 1485552 w 7467600"/>
              <a:gd name="connsiteY439" fmla="*/ 5313202 h 6858000"/>
              <a:gd name="connsiteX440" fmla="*/ 2143004 w 7467600"/>
              <a:gd name="connsiteY440" fmla="*/ 5402420 h 6858000"/>
              <a:gd name="connsiteX441" fmla="*/ 1933391 w 7467600"/>
              <a:gd name="connsiteY441" fmla="*/ 5156971 h 6858000"/>
              <a:gd name="connsiteX442" fmla="*/ 1827118 w 7467600"/>
              <a:gd name="connsiteY442" fmla="*/ 4968410 h 6858000"/>
              <a:gd name="connsiteX443" fmla="*/ 1837349 w 7467600"/>
              <a:gd name="connsiteY443" fmla="*/ 4956357 h 6858000"/>
              <a:gd name="connsiteX444" fmla="*/ 2162835 w 7467600"/>
              <a:gd name="connsiteY444" fmla="*/ 5187853 h 6858000"/>
              <a:gd name="connsiteX445" fmla="*/ 2257167 w 7467600"/>
              <a:gd name="connsiteY445" fmla="*/ 5462123 h 6858000"/>
              <a:gd name="connsiteX446" fmla="*/ 2261598 w 7467600"/>
              <a:gd name="connsiteY446" fmla="*/ 5467998 h 6858000"/>
              <a:gd name="connsiteX447" fmla="*/ 2437177 w 7467600"/>
              <a:gd name="connsiteY447" fmla="*/ 5479608 h 6858000"/>
              <a:gd name="connsiteX448" fmla="*/ 2445247 w 7467600"/>
              <a:gd name="connsiteY448" fmla="*/ 5483476 h 6858000"/>
              <a:gd name="connsiteX449" fmla="*/ 2743626 w 7467600"/>
              <a:gd name="connsiteY449" fmla="*/ 5304819 h 6858000"/>
              <a:gd name="connsiteX450" fmla="*/ 3048102 w 7467600"/>
              <a:gd name="connsiteY450" fmla="*/ 5150595 h 6858000"/>
              <a:gd name="connsiteX451" fmla="*/ 1799414 w 7467600"/>
              <a:gd name="connsiteY451" fmla="*/ 4694732 h 6858000"/>
              <a:gd name="connsiteX452" fmla="*/ 1771735 w 7467600"/>
              <a:gd name="connsiteY452" fmla="*/ 4619929 h 6858000"/>
              <a:gd name="connsiteX453" fmla="*/ 3104273 w 7467600"/>
              <a:gd name="connsiteY453" fmla="*/ 5076159 h 6858000"/>
              <a:gd name="connsiteX454" fmla="*/ 3113245 w 7467600"/>
              <a:gd name="connsiteY454" fmla="*/ 5090705 h 6858000"/>
              <a:gd name="connsiteX455" fmla="*/ 3126294 w 7467600"/>
              <a:gd name="connsiteY455" fmla="*/ 5114400 h 6858000"/>
              <a:gd name="connsiteX456" fmla="*/ 3937433 w 7467600"/>
              <a:gd name="connsiteY456" fmla="*/ 4830473 h 6858000"/>
              <a:gd name="connsiteX457" fmla="*/ 3590475 w 7467600"/>
              <a:gd name="connsiteY457" fmla="*/ 4597974 h 6858000"/>
              <a:gd name="connsiteX458" fmla="*/ 3100264 w 7467600"/>
              <a:gd name="connsiteY458" fmla="*/ 4579845 h 6858000"/>
              <a:gd name="connsiteX459" fmla="*/ 2183576 w 7467600"/>
              <a:gd name="connsiteY459" fmla="*/ 4227150 h 6858000"/>
              <a:gd name="connsiteX460" fmla="*/ 2151029 w 7467600"/>
              <a:gd name="connsiteY460" fmla="*/ 4146947 h 6858000"/>
              <a:gd name="connsiteX461" fmla="*/ 3563434 w 7467600"/>
              <a:gd name="connsiteY461" fmla="*/ 4469115 h 6858000"/>
              <a:gd name="connsiteX462" fmla="*/ 3177952 w 7467600"/>
              <a:gd name="connsiteY462" fmla="*/ 3657386 h 6858000"/>
              <a:gd name="connsiteX463" fmla="*/ 3189263 w 7467600"/>
              <a:gd name="connsiteY463" fmla="*/ 3625726 h 6858000"/>
              <a:gd name="connsiteX464" fmla="*/ 3560912 w 7467600"/>
              <a:gd name="connsiteY464" fmla="*/ 4079863 h 6858000"/>
              <a:gd name="connsiteX465" fmla="*/ 3626636 w 7467600"/>
              <a:gd name="connsiteY465" fmla="*/ 4512230 h 6858000"/>
              <a:gd name="connsiteX466" fmla="*/ 3653088 w 7467600"/>
              <a:gd name="connsiteY466" fmla="*/ 4521417 h 6858000"/>
              <a:gd name="connsiteX467" fmla="*/ 3988128 w 7467600"/>
              <a:gd name="connsiteY467" fmla="*/ 4817267 h 6858000"/>
              <a:gd name="connsiteX468" fmla="*/ 4830582 w 7467600"/>
              <a:gd name="connsiteY468" fmla="*/ 4676000 h 6858000"/>
              <a:gd name="connsiteX469" fmla="*/ 4830100 w 7467600"/>
              <a:gd name="connsiteY469" fmla="*/ 4675554 h 6858000"/>
              <a:gd name="connsiteX470" fmla="*/ 4036318 w 7467600"/>
              <a:gd name="connsiteY470" fmla="*/ 4147013 h 6858000"/>
              <a:gd name="connsiteX471" fmla="*/ 3432098 w 7467600"/>
              <a:gd name="connsiteY471" fmla="*/ 3537312 h 6858000"/>
              <a:gd name="connsiteX472" fmla="*/ 3446761 w 7467600"/>
              <a:gd name="connsiteY472" fmla="*/ 3461278 h 6858000"/>
              <a:gd name="connsiteX473" fmla="*/ 4419733 w 7467600"/>
              <a:gd name="connsiteY473" fmla="*/ 3963555 h 6858000"/>
              <a:gd name="connsiteX474" fmla="*/ 4781371 w 7467600"/>
              <a:gd name="connsiteY474" fmla="*/ 4458604 h 6858000"/>
              <a:gd name="connsiteX475" fmla="*/ 4780440 w 7467600"/>
              <a:gd name="connsiteY475" fmla="*/ 4470290 h 6858000"/>
              <a:gd name="connsiteX476" fmla="*/ 4898954 w 7467600"/>
              <a:gd name="connsiteY476" fmla="*/ 4662092 h 6858000"/>
              <a:gd name="connsiteX477" fmla="*/ 4900699 w 7467600"/>
              <a:gd name="connsiteY477" fmla="*/ 4670867 h 6858000"/>
              <a:gd name="connsiteX478" fmla="*/ 5714511 w 7467600"/>
              <a:gd name="connsiteY478" fmla="*/ 4663483 h 6858000"/>
              <a:gd name="connsiteX479" fmla="*/ 5464793 w 7467600"/>
              <a:gd name="connsiteY479" fmla="*/ 4393556 h 6858000"/>
              <a:gd name="connsiteX480" fmla="*/ 5461897 w 7467600"/>
              <a:gd name="connsiteY480" fmla="*/ 4390879 h 6858000"/>
              <a:gd name="connsiteX481" fmla="*/ 4294126 w 7467600"/>
              <a:gd name="connsiteY481" fmla="*/ 3303048 h 6858000"/>
              <a:gd name="connsiteX482" fmla="*/ 4305321 w 7467600"/>
              <a:gd name="connsiteY482" fmla="*/ 3256953 h 6858000"/>
              <a:gd name="connsiteX483" fmla="*/ 4949299 w 7467600"/>
              <a:gd name="connsiteY483" fmla="*/ 3766336 h 6858000"/>
              <a:gd name="connsiteX484" fmla="*/ 5291452 w 7467600"/>
              <a:gd name="connsiteY484" fmla="*/ 4076801 h 6858000"/>
              <a:gd name="connsiteX485" fmla="*/ 5434998 w 7467600"/>
              <a:gd name="connsiteY485" fmla="*/ 4254100 h 6858000"/>
              <a:gd name="connsiteX486" fmla="*/ 5351015 w 7467600"/>
              <a:gd name="connsiteY486" fmla="*/ 3760989 h 6858000"/>
              <a:gd name="connsiteX487" fmla="*/ 5413780 w 7467600"/>
              <a:gd name="connsiteY487" fmla="*/ 2966265 h 6858000"/>
              <a:gd name="connsiteX488" fmla="*/ 5425627 w 7467600"/>
              <a:gd name="connsiteY488" fmla="*/ 2954192 h 6858000"/>
              <a:gd name="connsiteX489" fmla="*/ 6604735 w 7467600"/>
              <a:gd name="connsiteY489" fmla="*/ 2041381 h 6858000"/>
              <a:gd name="connsiteX490" fmla="*/ 7204487 w 7467600"/>
              <a:gd name="connsiteY490" fmla="*/ 2742112 h 6858000"/>
              <a:gd name="connsiteX491" fmla="*/ 7131592 w 7467600"/>
              <a:gd name="connsiteY491" fmla="*/ 2672096 h 6858000"/>
              <a:gd name="connsiteX492" fmla="*/ 6996344 w 7467600"/>
              <a:gd name="connsiteY492" fmla="*/ 2518310 h 6858000"/>
              <a:gd name="connsiteX493" fmla="*/ 6735495 w 7467600"/>
              <a:gd name="connsiteY493" fmla="*/ 2196890 h 6858000"/>
              <a:gd name="connsiteX494" fmla="*/ 6721901 w 7467600"/>
              <a:gd name="connsiteY494" fmla="*/ 2179274 h 6858000"/>
              <a:gd name="connsiteX495" fmla="*/ 6604735 w 7467600"/>
              <a:gd name="connsiteY495" fmla="*/ 2041381 h 6858000"/>
              <a:gd name="connsiteX496" fmla="*/ 6591670 w 7467600"/>
              <a:gd name="connsiteY496" fmla="*/ 1988277 h 6858000"/>
              <a:gd name="connsiteX497" fmla="*/ 6747349 w 7467600"/>
              <a:gd name="connsiteY497" fmla="*/ 2160069 h 6858000"/>
              <a:gd name="connsiteX498" fmla="*/ 6760943 w 7467600"/>
              <a:gd name="connsiteY498" fmla="*/ 2177686 h 6858000"/>
              <a:gd name="connsiteX499" fmla="*/ 7021065 w 7467600"/>
              <a:gd name="connsiteY499" fmla="*/ 2498102 h 6858000"/>
              <a:gd name="connsiteX500" fmla="*/ 7155223 w 7467600"/>
              <a:gd name="connsiteY500" fmla="*/ 2650386 h 6858000"/>
              <a:gd name="connsiteX501" fmla="*/ 7203167 w 7467600"/>
              <a:gd name="connsiteY501" fmla="*/ 2697288 h 6858000"/>
              <a:gd name="connsiteX502" fmla="*/ 6937703 w 7467600"/>
              <a:gd name="connsiteY502" fmla="*/ 2321981 h 6858000"/>
              <a:gd name="connsiteX503" fmla="*/ 6591670 w 7467600"/>
              <a:gd name="connsiteY503" fmla="*/ 1988277 h 6858000"/>
              <a:gd name="connsiteX504" fmla="*/ 5798671 w 7467600"/>
              <a:gd name="connsiteY504" fmla="*/ 1981601 h 6858000"/>
              <a:gd name="connsiteX505" fmla="*/ 5754709 w 7467600"/>
              <a:gd name="connsiteY505" fmla="*/ 2071454 h 6858000"/>
              <a:gd name="connsiteX506" fmla="*/ 5763044 w 7467600"/>
              <a:gd name="connsiteY506" fmla="*/ 2842206 h 6858000"/>
              <a:gd name="connsiteX507" fmla="*/ 5764974 w 7467600"/>
              <a:gd name="connsiteY507" fmla="*/ 2799609 h 6858000"/>
              <a:gd name="connsiteX508" fmla="*/ 5767665 w 7467600"/>
              <a:gd name="connsiteY508" fmla="*/ 2666409 h 6858000"/>
              <a:gd name="connsiteX509" fmla="*/ 5763055 w 7467600"/>
              <a:gd name="connsiteY509" fmla="*/ 2579705 h 6858000"/>
              <a:gd name="connsiteX510" fmla="*/ 5758079 w 7467600"/>
              <a:gd name="connsiteY510" fmla="*/ 2492508 h 6858000"/>
              <a:gd name="connsiteX511" fmla="*/ 5779325 w 7467600"/>
              <a:gd name="connsiteY511" fmla="*/ 2197069 h 6858000"/>
              <a:gd name="connsiteX512" fmla="*/ 5798671 w 7467600"/>
              <a:gd name="connsiteY512" fmla="*/ 1981601 h 6858000"/>
              <a:gd name="connsiteX513" fmla="*/ 5829202 w 7467600"/>
              <a:gd name="connsiteY513" fmla="*/ 1971679 h 6858000"/>
              <a:gd name="connsiteX514" fmla="*/ 5809558 w 7467600"/>
              <a:gd name="connsiteY514" fmla="*/ 2198043 h 6858000"/>
              <a:gd name="connsiteX515" fmla="*/ 5788653 w 7467600"/>
              <a:gd name="connsiteY515" fmla="*/ 2489430 h 6858000"/>
              <a:gd name="connsiteX516" fmla="*/ 5793439 w 7467600"/>
              <a:gd name="connsiteY516" fmla="*/ 2575235 h 6858000"/>
              <a:gd name="connsiteX517" fmla="*/ 5796837 w 7467600"/>
              <a:gd name="connsiteY517" fmla="*/ 2637633 h 6858000"/>
              <a:gd name="connsiteX518" fmla="*/ 5818614 w 7467600"/>
              <a:gd name="connsiteY518" fmla="*/ 2473055 h 6858000"/>
              <a:gd name="connsiteX519" fmla="*/ 5829202 w 7467600"/>
              <a:gd name="connsiteY519" fmla="*/ 1971679 h 6858000"/>
              <a:gd name="connsiteX520" fmla="*/ 5911389 w 7467600"/>
              <a:gd name="connsiteY520" fmla="*/ 1898371 h 6858000"/>
              <a:gd name="connsiteX521" fmla="*/ 6237627 w 7467600"/>
              <a:gd name="connsiteY521" fmla="*/ 2231921 h 6858000"/>
              <a:gd name="connsiteX522" fmla="*/ 5911389 w 7467600"/>
              <a:gd name="connsiteY522" fmla="*/ 1898371 h 6858000"/>
              <a:gd name="connsiteX523" fmla="*/ 6944437 w 7467600"/>
              <a:gd name="connsiteY523" fmla="*/ 1575402 h 6858000"/>
              <a:gd name="connsiteX524" fmla="*/ 6304730 w 7467600"/>
              <a:gd name="connsiteY524" fmla="*/ 1766654 h 6858000"/>
              <a:gd name="connsiteX525" fmla="*/ 6944437 w 7467600"/>
              <a:gd name="connsiteY525" fmla="*/ 1575402 h 6858000"/>
              <a:gd name="connsiteX526" fmla="*/ 7019523 w 7467600"/>
              <a:gd name="connsiteY526" fmla="*/ 1519450 h 6858000"/>
              <a:gd name="connsiteX527" fmla="*/ 6298091 w 7467600"/>
              <a:gd name="connsiteY527" fmla="*/ 1737122 h 6858000"/>
              <a:gd name="connsiteX528" fmla="*/ 7019523 w 7467600"/>
              <a:gd name="connsiteY528" fmla="*/ 1519450 h 6858000"/>
              <a:gd name="connsiteX529" fmla="*/ 2399523 w 7467600"/>
              <a:gd name="connsiteY529" fmla="*/ 1428234 h 6858000"/>
              <a:gd name="connsiteX530" fmla="*/ 2224982 w 7467600"/>
              <a:gd name="connsiteY530" fmla="*/ 1826201 h 6858000"/>
              <a:gd name="connsiteX531" fmla="*/ 2096099 w 7467600"/>
              <a:gd name="connsiteY531" fmla="*/ 2345900 h 6858000"/>
              <a:gd name="connsiteX532" fmla="*/ 2283317 w 7467600"/>
              <a:gd name="connsiteY532" fmla="*/ 1796925 h 6858000"/>
              <a:gd name="connsiteX533" fmla="*/ 2399523 w 7467600"/>
              <a:gd name="connsiteY533" fmla="*/ 1428234 h 6858000"/>
              <a:gd name="connsiteX534" fmla="*/ 2448558 w 7467600"/>
              <a:gd name="connsiteY534" fmla="*/ 1373435 h 6858000"/>
              <a:gd name="connsiteX535" fmla="*/ 2312521 w 7467600"/>
              <a:gd name="connsiteY535" fmla="*/ 1806140 h 6858000"/>
              <a:gd name="connsiteX536" fmla="*/ 2127533 w 7467600"/>
              <a:gd name="connsiteY536" fmla="*/ 2348380 h 6858000"/>
              <a:gd name="connsiteX537" fmla="*/ 2358080 w 7467600"/>
              <a:gd name="connsiteY537" fmla="*/ 1866134 h 6858000"/>
              <a:gd name="connsiteX538" fmla="*/ 2407436 w 7467600"/>
              <a:gd name="connsiteY538" fmla="*/ 1651070 h 6858000"/>
              <a:gd name="connsiteX539" fmla="*/ 2448558 w 7467600"/>
              <a:gd name="connsiteY539" fmla="*/ 1373435 h 6858000"/>
              <a:gd name="connsiteX540" fmla="*/ 278707 w 7467600"/>
              <a:gd name="connsiteY540" fmla="*/ 1352270 h 6858000"/>
              <a:gd name="connsiteX541" fmla="*/ 321570 w 7467600"/>
              <a:gd name="connsiteY541" fmla="*/ 1861610 h 6858000"/>
              <a:gd name="connsiteX542" fmla="*/ 294281 w 7467600"/>
              <a:gd name="connsiteY542" fmla="*/ 1440658 h 6858000"/>
              <a:gd name="connsiteX543" fmla="*/ 278707 w 7467600"/>
              <a:gd name="connsiteY543" fmla="*/ 1352270 h 6858000"/>
              <a:gd name="connsiteX544" fmla="*/ 1423821 w 7467600"/>
              <a:gd name="connsiteY544" fmla="*/ 1351958 h 6858000"/>
              <a:gd name="connsiteX545" fmla="*/ 1638521 w 7467600"/>
              <a:gd name="connsiteY545" fmla="*/ 1908470 h 6858000"/>
              <a:gd name="connsiteX546" fmla="*/ 1754199 w 7467600"/>
              <a:gd name="connsiteY546" fmla="*/ 2149284 h 6858000"/>
              <a:gd name="connsiteX547" fmla="*/ 1908359 w 7467600"/>
              <a:gd name="connsiteY547" fmla="*/ 2364988 h 6858000"/>
              <a:gd name="connsiteX548" fmla="*/ 1647661 w 7467600"/>
              <a:gd name="connsiteY548" fmla="*/ 1825945 h 6858000"/>
              <a:gd name="connsiteX549" fmla="*/ 1423821 w 7467600"/>
              <a:gd name="connsiteY549" fmla="*/ 1351958 h 6858000"/>
              <a:gd name="connsiteX550" fmla="*/ 1431890 w 7467600"/>
              <a:gd name="connsiteY550" fmla="*/ 1306475 h 6858000"/>
              <a:gd name="connsiteX551" fmla="*/ 1507597 w 7467600"/>
              <a:gd name="connsiteY551" fmla="*/ 1446132 h 6858000"/>
              <a:gd name="connsiteX552" fmla="*/ 1674586 w 7467600"/>
              <a:gd name="connsiteY552" fmla="*/ 1813832 h 6858000"/>
              <a:gd name="connsiteX553" fmla="*/ 1815950 w 7467600"/>
              <a:gd name="connsiteY553" fmla="*/ 2128564 h 6858000"/>
              <a:gd name="connsiteX554" fmla="*/ 1984242 w 7467600"/>
              <a:gd name="connsiteY554" fmla="*/ 2430829 h 6858000"/>
              <a:gd name="connsiteX555" fmla="*/ 2014023 w 7467600"/>
              <a:gd name="connsiteY555" fmla="*/ 2450995 h 6858000"/>
              <a:gd name="connsiteX556" fmla="*/ 1747337 w 7467600"/>
              <a:gd name="connsiteY556" fmla="*/ 1855264 h 6858000"/>
              <a:gd name="connsiteX557" fmla="*/ 1533749 w 7467600"/>
              <a:gd name="connsiteY557" fmla="*/ 1478656 h 6858000"/>
              <a:gd name="connsiteX558" fmla="*/ 1431890 w 7467600"/>
              <a:gd name="connsiteY558" fmla="*/ 1306475 h 6858000"/>
              <a:gd name="connsiteX559" fmla="*/ 5052692 w 7467600"/>
              <a:gd name="connsiteY559" fmla="*/ 1292994 h 6858000"/>
              <a:gd name="connsiteX560" fmla="*/ 5200661 w 7467600"/>
              <a:gd name="connsiteY560" fmla="*/ 1635186 h 6858000"/>
              <a:gd name="connsiteX561" fmla="*/ 5297138 w 7467600"/>
              <a:gd name="connsiteY561" fmla="*/ 1906351 h 6858000"/>
              <a:gd name="connsiteX562" fmla="*/ 5052692 w 7467600"/>
              <a:gd name="connsiteY562" fmla="*/ 1292994 h 6858000"/>
              <a:gd name="connsiteX563" fmla="*/ 5009948 w 7467600"/>
              <a:gd name="connsiteY563" fmla="*/ 1273619 h 6858000"/>
              <a:gd name="connsiteX564" fmla="*/ 5121777 w 7467600"/>
              <a:gd name="connsiteY564" fmla="*/ 1654213 h 6858000"/>
              <a:gd name="connsiteX565" fmla="*/ 5293545 w 7467600"/>
              <a:gd name="connsiteY565" fmla="*/ 2072247 h 6858000"/>
              <a:gd name="connsiteX566" fmla="*/ 5294042 w 7467600"/>
              <a:gd name="connsiteY566" fmla="*/ 2065019 h 6858000"/>
              <a:gd name="connsiteX567" fmla="*/ 5171936 w 7467600"/>
              <a:gd name="connsiteY567" fmla="*/ 1647613 h 6858000"/>
              <a:gd name="connsiteX568" fmla="*/ 5009948 w 7467600"/>
              <a:gd name="connsiteY568" fmla="*/ 1273619 h 6858000"/>
              <a:gd name="connsiteX569" fmla="*/ 655236 w 7467600"/>
              <a:gd name="connsiteY569" fmla="*/ 1268632 h 6858000"/>
              <a:gd name="connsiteX570" fmla="*/ 839521 w 7467600"/>
              <a:gd name="connsiteY570" fmla="*/ 1685315 h 6858000"/>
              <a:gd name="connsiteX571" fmla="*/ 1109416 w 7467600"/>
              <a:gd name="connsiteY571" fmla="*/ 2061663 h 6858000"/>
              <a:gd name="connsiteX572" fmla="*/ 1298300 w 7467600"/>
              <a:gd name="connsiteY572" fmla="*/ 2247742 h 6858000"/>
              <a:gd name="connsiteX573" fmla="*/ 1125871 w 7467600"/>
              <a:gd name="connsiteY573" fmla="*/ 1989513 h 6858000"/>
              <a:gd name="connsiteX574" fmla="*/ 981574 w 7467600"/>
              <a:gd name="connsiteY574" fmla="*/ 1783157 h 6858000"/>
              <a:gd name="connsiteX575" fmla="*/ 922198 w 7467600"/>
              <a:gd name="connsiteY575" fmla="*/ 1677437 h 6858000"/>
              <a:gd name="connsiteX576" fmla="*/ 869293 w 7467600"/>
              <a:gd name="connsiteY576" fmla="*/ 1583214 h 6858000"/>
              <a:gd name="connsiteX577" fmla="*/ 751431 w 7467600"/>
              <a:gd name="connsiteY577" fmla="*/ 1405731 h 6858000"/>
              <a:gd name="connsiteX578" fmla="*/ 655236 w 7467600"/>
              <a:gd name="connsiteY578" fmla="*/ 1268632 h 6858000"/>
              <a:gd name="connsiteX579" fmla="*/ 6516292 w 7467600"/>
              <a:gd name="connsiteY579" fmla="*/ 1263064 h 6858000"/>
              <a:gd name="connsiteX580" fmla="*/ 5736320 w 7467600"/>
              <a:gd name="connsiteY580" fmla="*/ 1501803 h 6858000"/>
              <a:gd name="connsiteX581" fmla="*/ 6516292 w 7467600"/>
              <a:gd name="connsiteY581" fmla="*/ 1263064 h 6858000"/>
              <a:gd name="connsiteX582" fmla="*/ 291466 w 7467600"/>
              <a:gd name="connsiteY582" fmla="*/ 1250369 h 6858000"/>
              <a:gd name="connsiteX583" fmla="*/ 323180 w 7467600"/>
              <a:gd name="connsiteY583" fmla="*/ 1435283 h 6858000"/>
              <a:gd name="connsiteX584" fmla="*/ 349381 w 7467600"/>
              <a:gd name="connsiteY584" fmla="*/ 1875041 h 6858000"/>
              <a:gd name="connsiteX585" fmla="*/ 374363 w 7467600"/>
              <a:gd name="connsiteY585" fmla="*/ 1506494 h 6858000"/>
              <a:gd name="connsiteX586" fmla="*/ 302168 w 7467600"/>
              <a:gd name="connsiteY586" fmla="*/ 1274495 h 6858000"/>
              <a:gd name="connsiteX587" fmla="*/ 291466 w 7467600"/>
              <a:gd name="connsiteY587" fmla="*/ 1250369 h 6858000"/>
              <a:gd name="connsiteX588" fmla="*/ 678222 w 7467600"/>
              <a:gd name="connsiteY588" fmla="*/ 1248670 h 6858000"/>
              <a:gd name="connsiteX589" fmla="*/ 775536 w 7467600"/>
              <a:gd name="connsiteY589" fmla="*/ 1388015 h 6858000"/>
              <a:gd name="connsiteX590" fmla="*/ 894529 w 7467600"/>
              <a:gd name="connsiteY590" fmla="*/ 1567739 h 6858000"/>
              <a:gd name="connsiteX591" fmla="*/ 948000 w 7467600"/>
              <a:gd name="connsiteY591" fmla="*/ 1663088 h 6858000"/>
              <a:gd name="connsiteX592" fmla="*/ 1006812 w 7467600"/>
              <a:gd name="connsiteY592" fmla="*/ 1767683 h 6858000"/>
              <a:gd name="connsiteX593" fmla="*/ 1149133 w 7467600"/>
              <a:gd name="connsiteY593" fmla="*/ 1971513 h 6858000"/>
              <a:gd name="connsiteX594" fmla="*/ 1333952 w 7467600"/>
              <a:gd name="connsiteY594" fmla="*/ 2251620 h 6858000"/>
              <a:gd name="connsiteX595" fmla="*/ 1337329 w 7467600"/>
              <a:gd name="connsiteY595" fmla="*/ 2258350 h 6858000"/>
              <a:gd name="connsiteX596" fmla="*/ 1014726 w 7467600"/>
              <a:gd name="connsiteY596" fmla="*/ 1615556 h 6858000"/>
              <a:gd name="connsiteX597" fmla="*/ 678222 w 7467600"/>
              <a:gd name="connsiteY597" fmla="*/ 1248670 h 6858000"/>
              <a:gd name="connsiteX598" fmla="*/ 6691602 w 7467600"/>
              <a:gd name="connsiteY598" fmla="*/ 1140573 h 6858000"/>
              <a:gd name="connsiteX599" fmla="*/ 6571100 w 7467600"/>
              <a:gd name="connsiteY599" fmla="*/ 1183662 h 6858000"/>
              <a:gd name="connsiteX600" fmla="*/ 6241687 w 7467600"/>
              <a:gd name="connsiteY600" fmla="*/ 1257600 h 6858000"/>
              <a:gd name="connsiteX601" fmla="*/ 5693009 w 7467600"/>
              <a:gd name="connsiteY601" fmla="*/ 1478256 h 6858000"/>
              <a:gd name="connsiteX602" fmla="*/ 6548420 w 7467600"/>
              <a:gd name="connsiteY602" fmla="*/ 1214599 h 6858000"/>
              <a:gd name="connsiteX603" fmla="*/ 6605473 w 7467600"/>
              <a:gd name="connsiteY603" fmla="*/ 1184686 h 6858000"/>
              <a:gd name="connsiteX604" fmla="*/ 6691602 w 7467600"/>
              <a:gd name="connsiteY604" fmla="*/ 1140573 h 6858000"/>
              <a:gd name="connsiteX605" fmla="*/ 4002475 w 7467600"/>
              <a:gd name="connsiteY605" fmla="*/ 1037802 h 6858000"/>
              <a:gd name="connsiteX606" fmla="*/ 4000324 w 7467600"/>
              <a:gd name="connsiteY606" fmla="*/ 1039362 h 6858000"/>
              <a:gd name="connsiteX607" fmla="*/ 4002862 w 7467600"/>
              <a:gd name="connsiteY607" fmla="*/ 1042866 h 6858000"/>
              <a:gd name="connsiteX608" fmla="*/ 4002475 w 7467600"/>
              <a:gd name="connsiteY608" fmla="*/ 1037802 h 6858000"/>
              <a:gd name="connsiteX609" fmla="*/ 506322 w 7467600"/>
              <a:gd name="connsiteY609" fmla="*/ 1020997 h 6858000"/>
              <a:gd name="connsiteX610" fmla="*/ 533068 w 7467600"/>
              <a:gd name="connsiteY610" fmla="*/ 1029409 h 6858000"/>
              <a:gd name="connsiteX611" fmla="*/ 1232525 w 7467600"/>
              <a:gd name="connsiteY611" fmla="*/ 1804675 h 6858000"/>
              <a:gd name="connsiteX612" fmla="*/ 1388858 w 7467600"/>
              <a:gd name="connsiteY612" fmla="*/ 2368011 h 6858000"/>
              <a:gd name="connsiteX613" fmla="*/ 1384098 w 7467600"/>
              <a:gd name="connsiteY613" fmla="*/ 2378125 h 6858000"/>
              <a:gd name="connsiteX614" fmla="*/ 1425393 w 7467600"/>
              <a:gd name="connsiteY614" fmla="*/ 2589124 h 6858000"/>
              <a:gd name="connsiteX615" fmla="*/ 1424001 w 7467600"/>
              <a:gd name="connsiteY615" fmla="*/ 2597541 h 6858000"/>
              <a:gd name="connsiteX616" fmla="*/ 2152729 w 7467600"/>
              <a:gd name="connsiteY616" fmla="*/ 2864487 h 6858000"/>
              <a:gd name="connsiteX617" fmla="*/ 2020609 w 7467600"/>
              <a:gd name="connsiteY617" fmla="*/ 2539671 h 6858000"/>
              <a:gd name="connsiteX618" fmla="*/ 2018920 w 7467600"/>
              <a:gd name="connsiteY618" fmla="*/ 2536309 h 6858000"/>
              <a:gd name="connsiteX619" fmla="*/ 1342441 w 7467600"/>
              <a:gd name="connsiteY619" fmla="*/ 1173017 h 6858000"/>
              <a:gd name="connsiteX620" fmla="*/ 1367925 w 7467600"/>
              <a:gd name="connsiteY620" fmla="*/ 1135648 h 6858000"/>
              <a:gd name="connsiteX621" fmla="*/ 1771401 w 7467600"/>
              <a:gd name="connsiteY621" fmla="*/ 1806673 h 6858000"/>
              <a:gd name="connsiteX622" fmla="*/ 1972385 w 7467600"/>
              <a:gd name="connsiteY622" fmla="*/ 2198735 h 6858000"/>
              <a:gd name="connsiteX623" fmla="*/ 2040892 w 7467600"/>
              <a:gd name="connsiteY623" fmla="*/ 2405205 h 6858000"/>
              <a:gd name="connsiteX624" fmla="*/ 2131689 w 7467600"/>
              <a:gd name="connsiteY624" fmla="*/ 1936926 h 6858000"/>
              <a:gd name="connsiteX625" fmla="*/ 2454820 w 7467600"/>
              <a:gd name="connsiteY625" fmla="*/ 1248808 h 6858000"/>
              <a:gd name="connsiteX626" fmla="*/ 2492512 w 7467600"/>
              <a:gd name="connsiteY626" fmla="*/ 1302920 h 6858000"/>
              <a:gd name="connsiteX627" fmla="*/ 2081216 w 7467600"/>
              <a:gd name="connsiteY627" fmla="*/ 2527513 h 6858000"/>
              <a:gd name="connsiteX628" fmla="*/ 2081211 w 7467600"/>
              <a:gd name="connsiteY628" fmla="*/ 2528916 h 6858000"/>
              <a:gd name="connsiteX629" fmla="*/ 2199067 w 7467600"/>
              <a:gd name="connsiteY629" fmla="*/ 2884061 h 6858000"/>
              <a:gd name="connsiteX630" fmla="*/ 3192586 w 7467600"/>
              <a:gd name="connsiteY630" fmla="*/ 3411496 h 6858000"/>
              <a:gd name="connsiteX631" fmla="*/ 3182620 w 7467600"/>
              <a:gd name="connsiteY631" fmla="*/ 3483279 h 6858000"/>
              <a:gd name="connsiteX632" fmla="*/ 2435119 w 7467600"/>
              <a:gd name="connsiteY632" fmla="*/ 3080173 h 6858000"/>
              <a:gd name="connsiteX633" fmla="*/ 2410152 w 7467600"/>
              <a:gd name="connsiteY633" fmla="*/ 3063751 h 6858000"/>
              <a:gd name="connsiteX634" fmla="*/ 2408099 w 7467600"/>
              <a:gd name="connsiteY634" fmla="*/ 3064403 h 6858000"/>
              <a:gd name="connsiteX635" fmla="*/ 2407218 w 7467600"/>
              <a:gd name="connsiteY635" fmla="*/ 3070324 h 6858000"/>
              <a:gd name="connsiteX636" fmla="*/ 2380138 w 7467600"/>
              <a:gd name="connsiteY636" fmla="*/ 3099341 h 6858000"/>
              <a:gd name="connsiteX637" fmla="*/ 1765923 w 7467600"/>
              <a:gd name="connsiteY637" fmla="*/ 3581043 h 6858000"/>
              <a:gd name="connsiteX638" fmla="*/ 1702258 w 7467600"/>
              <a:gd name="connsiteY638" fmla="*/ 3612286 h 6858000"/>
              <a:gd name="connsiteX639" fmla="*/ 1538370 w 7467600"/>
              <a:gd name="connsiteY639" fmla="*/ 3811804 h 6858000"/>
              <a:gd name="connsiteX640" fmla="*/ 542867 w 7467600"/>
              <a:gd name="connsiteY640" fmla="*/ 4944092 h 6858000"/>
              <a:gd name="connsiteX641" fmla="*/ 515800 w 7467600"/>
              <a:gd name="connsiteY641" fmla="*/ 4862180 h 6858000"/>
              <a:gd name="connsiteX642" fmla="*/ 909145 w 7467600"/>
              <a:gd name="connsiteY642" fmla="*/ 4199225 h 6858000"/>
              <a:gd name="connsiteX643" fmla="*/ 1214067 w 7467600"/>
              <a:gd name="connsiteY643" fmla="*/ 3908561 h 6858000"/>
              <a:gd name="connsiteX644" fmla="*/ 640967 w 7467600"/>
              <a:gd name="connsiteY644" fmla="*/ 4105601 h 6858000"/>
              <a:gd name="connsiteX645" fmla="*/ 112563 w 7467600"/>
              <a:gd name="connsiteY645" fmla="*/ 4396952 h 6858000"/>
              <a:gd name="connsiteX646" fmla="*/ 0 w 7467600"/>
              <a:gd name="connsiteY646" fmla="*/ 4466006 h 6858000"/>
              <a:gd name="connsiteX647" fmla="*/ 0 w 7467600"/>
              <a:gd name="connsiteY647" fmla="*/ 4233763 h 6858000"/>
              <a:gd name="connsiteX648" fmla="*/ 36881 w 7467600"/>
              <a:gd name="connsiteY648" fmla="*/ 4200118 h 6858000"/>
              <a:gd name="connsiteX649" fmla="*/ 910534 w 7467600"/>
              <a:gd name="connsiteY649" fmla="*/ 3629753 h 6858000"/>
              <a:gd name="connsiteX650" fmla="*/ 1578717 w 7467600"/>
              <a:gd name="connsiteY650" fmla="*/ 3575982 h 6858000"/>
              <a:gd name="connsiteX651" fmla="*/ 2338780 w 7467600"/>
              <a:gd name="connsiteY651" fmla="*/ 3033725 h 6858000"/>
              <a:gd name="connsiteX652" fmla="*/ 1807991 w 7467600"/>
              <a:gd name="connsiteY652" fmla="*/ 2807184 h 6858000"/>
              <a:gd name="connsiteX653" fmla="*/ 1416358 w 7467600"/>
              <a:gd name="connsiteY653" fmla="*/ 3112571 h 6858000"/>
              <a:gd name="connsiteX654" fmla="*/ 939066 w 7467600"/>
              <a:gd name="connsiteY654" fmla="*/ 3378798 h 6858000"/>
              <a:gd name="connsiteX655" fmla="*/ 115099 w 7467600"/>
              <a:gd name="connsiteY655" fmla="*/ 3607650 h 6858000"/>
              <a:gd name="connsiteX656" fmla="*/ 97284 w 7467600"/>
              <a:gd name="connsiteY656" fmla="*/ 3520393 h 6858000"/>
              <a:gd name="connsiteX657" fmla="*/ 922050 w 7467600"/>
              <a:gd name="connsiteY657" fmla="*/ 3074867 h 6858000"/>
              <a:gd name="connsiteX658" fmla="*/ 1405265 w 7467600"/>
              <a:gd name="connsiteY658" fmla="*/ 3016319 h 6858000"/>
              <a:gd name="connsiteX659" fmla="*/ 1407512 w 7467600"/>
              <a:gd name="connsiteY659" fmla="*/ 3018001 h 6858000"/>
              <a:gd name="connsiteX660" fmla="*/ 1726266 w 7467600"/>
              <a:gd name="connsiteY660" fmla="*/ 2777274 h 6858000"/>
              <a:gd name="connsiteX661" fmla="*/ 625390 w 7467600"/>
              <a:gd name="connsiteY661" fmla="*/ 2514541 h 6858000"/>
              <a:gd name="connsiteX662" fmla="*/ 619799 w 7467600"/>
              <a:gd name="connsiteY662" fmla="*/ 2527180 h 6858000"/>
              <a:gd name="connsiteX663" fmla="*/ 310030 w 7467600"/>
              <a:gd name="connsiteY663" fmla="*/ 2771818 h 6858000"/>
              <a:gd name="connsiteX664" fmla="*/ 173877 w 7467600"/>
              <a:gd name="connsiteY664" fmla="*/ 2937056 h 6858000"/>
              <a:gd name="connsiteX665" fmla="*/ 77889 w 7467600"/>
              <a:gd name="connsiteY665" fmla="*/ 3138440 h 6858000"/>
              <a:gd name="connsiteX666" fmla="*/ 0 w 7467600"/>
              <a:gd name="connsiteY666" fmla="*/ 3271395 h 6858000"/>
              <a:gd name="connsiteX667" fmla="*/ 0 w 7467600"/>
              <a:gd name="connsiteY667" fmla="*/ 3153002 h 6858000"/>
              <a:gd name="connsiteX668" fmla="*/ 2386 w 7467600"/>
              <a:gd name="connsiteY668" fmla="*/ 3149203 h 6858000"/>
              <a:gd name="connsiteX669" fmla="*/ 89753 w 7467600"/>
              <a:gd name="connsiteY669" fmla="*/ 2987702 h 6858000"/>
              <a:gd name="connsiteX670" fmla="*/ 76869 w 7467600"/>
              <a:gd name="connsiteY670" fmla="*/ 3005404 h 6858000"/>
              <a:gd name="connsiteX671" fmla="*/ 32049 w 7467600"/>
              <a:gd name="connsiteY671" fmla="*/ 3065814 h 6858000"/>
              <a:gd name="connsiteX672" fmla="*/ 0 w 7467600"/>
              <a:gd name="connsiteY672" fmla="*/ 3108744 h 6858000"/>
              <a:gd name="connsiteX673" fmla="*/ 0 w 7467600"/>
              <a:gd name="connsiteY673" fmla="*/ 3058059 h 6858000"/>
              <a:gd name="connsiteX674" fmla="*/ 7610 w 7467600"/>
              <a:gd name="connsiteY674" fmla="*/ 3047889 h 6858000"/>
              <a:gd name="connsiteX675" fmla="*/ 52419 w 7467600"/>
              <a:gd name="connsiteY675" fmla="*/ 2987479 h 6858000"/>
              <a:gd name="connsiteX676" fmla="*/ 59142 w 7467600"/>
              <a:gd name="connsiteY676" fmla="*/ 2978488 h 6858000"/>
              <a:gd name="connsiteX677" fmla="*/ 0 w 7467600"/>
              <a:gd name="connsiteY677" fmla="*/ 3015334 h 6858000"/>
              <a:gd name="connsiteX678" fmla="*/ 0 w 7467600"/>
              <a:gd name="connsiteY678" fmla="*/ 2914286 h 6858000"/>
              <a:gd name="connsiteX679" fmla="*/ 36383 w 7467600"/>
              <a:gd name="connsiteY679" fmla="*/ 2901128 h 6858000"/>
              <a:gd name="connsiteX680" fmla="*/ 156329 w 7467600"/>
              <a:gd name="connsiteY680" fmla="*/ 2840533 h 6858000"/>
              <a:gd name="connsiteX681" fmla="*/ 358355 w 7467600"/>
              <a:gd name="connsiteY681" fmla="*/ 2620471 h 6858000"/>
              <a:gd name="connsiteX682" fmla="*/ 510577 w 7467600"/>
              <a:gd name="connsiteY682" fmla="*/ 2501244 h 6858000"/>
              <a:gd name="connsiteX683" fmla="*/ 211967 w 7467600"/>
              <a:gd name="connsiteY683" fmla="*/ 2479171 h 6858000"/>
              <a:gd name="connsiteX684" fmla="*/ 0 w 7467600"/>
              <a:gd name="connsiteY684" fmla="*/ 2476398 h 6858000"/>
              <a:gd name="connsiteX685" fmla="*/ 0 w 7467600"/>
              <a:gd name="connsiteY685" fmla="*/ 2389189 h 6858000"/>
              <a:gd name="connsiteX686" fmla="*/ 103062 w 7467600"/>
              <a:gd name="connsiteY686" fmla="*/ 2389518 h 6858000"/>
              <a:gd name="connsiteX687" fmla="*/ 510734 w 7467600"/>
              <a:gd name="connsiteY687" fmla="*/ 2416201 h 6858000"/>
              <a:gd name="connsiteX688" fmla="*/ 279257 w 7467600"/>
              <a:gd name="connsiteY688" fmla="*/ 2092102 h 6858000"/>
              <a:gd name="connsiteX689" fmla="*/ 65265 w 7467600"/>
              <a:gd name="connsiteY689" fmla="*/ 2006049 h 6858000"/>
              <a:gd name="connsiteX690" fmla="*/ 0 w 7467600"/>
              <a:gd name="connsiteY690" fmla="*/ 1982532 h 6858000"/>
              <a:gd name="connsiteX691" fmla="*/ 0 w 7467600"/>
              <a:gd name="connsiteY691" fmla="*/ 1912789 h 6858000"/>
              <a:gd name="connsiteX692" fmla="*/ 97460 w 7467600"/>
              <a:gd name="connsiteY692" fmla="*/ 1953725 h 6858000"/>
              <a:gd name="connsiteX693" fmla="*/ 221272 w 7467600"/>
              <a:gd name="connsiteY693" fmla="*/ 1980766 h 6858000"/>
              <a:gd name="connsiteX694" fmla="*/ 116765 w 7467600"/>
              <a:gd name="connsiteY694" fmla="*/ 1911033 h 6858000"/>
              <a:gd name="connsiteX695" fmla="*/ 16405 w 7467600"/>
              <a:gd name="connsiteY695" fmla="*/ 1803412 h 6858000"/>
              <a:gd name="connsiteX696" fmla="*/ 0 w 7467600"/>
              <a:gd name="connsiteY696" fmla="*/ 1784777 h 6858000"/>
              <a:gd name="connsiteX697" fmla="*/ 0 w 7467600"/>
              <a:gd name="connsiteY697" fmla="*/ 1740082 h 6858000"/>
              <a:gd name="connsiteX698" fmla="*/ 39394 w 7467600"/>
              <a:gd name="connsiteY698" fmla="*/ 1784856 h 6858000"/>
              <a:gd name="connsiteX699" fmla="*/ 135813 w 7467600"/>
              <a:gd name="connsiteY699" fmla="*/ 1888838 h 6858000"/>
              <a:gd name="connsiteX700" fmla="*/ 242575 w 7467600"/>
              <a:gd name="connsiteY700" fmla="*/ 1958841 h 6858000"/>
              <a:gd name="connsiteX701" fmla="*/ 82197 w 7467600"/>
              <a:gd name="connsiteY701" fmla="*/ 1754826 h 6858000"/>
              <a:gd name="connsiteX702" fmla="*/ 0 w 7467600"/>
              <a:gd name="connsiteY702" fmla="*/ 1679650 h 6858000"/>
              <a:gd name="connsiteX703" fmla="*/ 0 w 7467600"/>
              <a:gd name="connsiteY703" fmla="*/ 1602463 h 6858000"/>
              <a:gd name="connsiteX704" fmla="*/ 84689 w 7467600"/>
              <a:gd name="connsiteY704" fmla="*/ 1677442 h 6858000"/>
              <a:gd name="connsiteX705" fmla="*/ 298437 w 7467600"/>
              <a:gd name="connsiteY705" fmla="*/ 1968019 h 6858000"/>
              <a:gd name="connsiteX706" fmla="*/ 227269 w 7467600"/>
              <a:gd name="connsiteY706" fmla="*/ 1114064 h 6858000"/>
              <a:gd name="connsiteX707" fmla="*/ 248003 w 7467600"/>
              <a:gd name="connsiteY707" fmla="*/ 1089613 h 6858000"/>
              <a:gd name="connsiteX708" fmla="*/ 427020 w 7467600"/>
              <a:gd name="connsiteY708" fmla="*/ 1619803 h 6858000"/>
              <a:gd name="connsiteX709" fmla="*/ 340345 w 7467600"/>
              <a:gd name="connsiteY709" fmla="*/ 2027739 h 6858000"/>
              <a:gd name="connsiteX710" fmla="*/ 360865 w 7467600"/>
              <a:gd name="connsiteY710" fmla="*/ 2044827 h 6858000"/>
              <a:gd name="connsiteX711" fmla="*/ 560414 w 7467600"/>
              <a:gd name="connsiteY711" fmla="*/ 2421457 h 6858000"/>
              <a:gd name="connsiteX712" fmla="*/ 1359703 w 7467600"/>
              <a:gd name="connsiteY712" fmla="*/ 2578554 h 6858000"/>
              <a:gd name="connsiteX713" fmla="*/ 1359422 w 7467600"/>
              <a:gd name="connsiteY713" fmla="*/ 2577994 h 6858000"/>
              <a:gd name="connsiteX714" fmla="*/ 828701 w 7467600"/>
              <a:gd name="connsiteY714" fmla="*/ 1839520 h 6858000"/>
              <a:gd name="connsiteX715" fmla="*/ 494427 w 7467600"/>
              <a:gd name="connsiteY715" fmla="*/ 1092333 h 6858000"/>
              <a:gd name="connsiteX716" fmla="*/ 506322 w 7467600"/>
              <a:gd name="connsiteY716" fmla="*/ 1020997 h 6858000"/>
              <a:gd name="connsiteX717" fmla="*/ 4570198 w 7467600"/>
              <a:gd name="connsiteY717" fmla="*/ 978081 h 6858000"/>
              <a:gd name="connsiteX718" fmla="*/ 4523691 w 7467600"/>
              <a:gd name="connsiteY718" fmla="*/ 1127776 h 6858000"/>
              <a:gd name="connsiteX719" fmla="*/ 4509875 w 7467600"/>
              <a:gd name="connsiteY719" fmla="*/ 1167552 h 6858000"/>
              <a:gd name="connsiteX720" fmla="*/ 4478168 w 7467600"/>
              <a:gd name="connsiteY720" fmla="*/ 1260735 h 6858000"/>
              <a:gd name="connsiteX721" fmla="*/ 4409309 w 7467600"/>
              <a:gd name="connsiteY721" fmla="*/ 1666996 h 6858000"/>
              <a:gd name="connsiteX722" fmla="*/ 4370031 w 7467600"/>
              <a:gd name="connsiteY722" fmla="*/ 1955666 h 6858000"/>
              <a:gd name="connsiteX723" fmla="*/ 4570198 w 7467600"/>
              <a:gd name="connsiteY723" fmla="*/ 978081 h 6858000"/>
              <a:gd name="connsiteX724" fmla="*/ 4557898 w 7467600"/>
              <a:gd name="connsiteY724" fmla="*/ 900011 h 6858000"/>
              <a:gd name="connsiteX725" fmla="*/ 4344840 w 7467600"/>
              <a:gd name="connsiteY725" fmla="*/ 1922038 h 6858000"/>
              <a:gd name="connsiteX726" fmla="*/ 4378710 w 7467600"/>
              <a:gd name="connsiteY726" fmla="*/ 1665516 h 6858000"/>
              <a:gd name="connsiteX727" fmla="*/ 4448798 w 7467600"/>
              <a:gd name="connsiteY727" fmla="*/ 1253024 h 6858000"/>
              <a:gd name="connsiteX728" fmla="*/ 4480315 w 7467600"/>
              <a:gd name="connsiteY728" fmla="*/ 1158454 h 6858000"/>
              <a:gd name="connsiteX729" fmla="*/ 4494133 w 7467600"/>
              <a:gd name="connsiteY729" fmla="*/ 1118676 h 6858000"/>
              <a:gd name="connsiteX730" fmla="*/ 4557898 w 7467600"/>
              <a:gd name="connsiteY730" fmla="*/ 900011 h 6858000"/>
              <a:gd name="connsiteX731" fmla="*/ 5870151 w 7467600"/>
              <a:gd name="connsiteY731" fmla="*/ 898890 h 6858000"/>
              <a:gd name="connsiteX732" fmla="*/ 5861335 w 7467600"/>
              <a:gd name="connsiteY732" fmla="*/ 899177 h 6858000"/>
              <a:gd name="connsiteX733" fmla="*/ 5843702 w 7467600"/>
              <a:gd name="connsiteY733" fmla="*/ 899748 h 6858000"/>
              <a:gd name="connsiteX734" fmla="*/ 5651107 w 7467600"/>
              <a:gd name="connsiteY734" fmla="*/ 920306 h 6858000"/>
              <a:gd name="connsiteX735" fmla="*/ 5459407 w 7467600"/>
              <a:gd name="connsiteY735" fmla="*/ 940975 h 6858000"/>
              <a:gd name="connsiteX736" fmla="*/ 5374846 w 7467600"/>
              <a:gd name="connsiteY736" fmla="*/ 941988 h 6858000"/>
              <a:gd name="connsiteX737" fmla="*/ 5256105 w 7467600"/>
              <a:gd name="connsiteY737" fmla="*/ 945632 h 6858000"/>
              <a:gd name="connsiteX738" fmla="*/ 5107071 w 7467600"/>
              <a:gd name="connsiteY738" fmla="*/ 969720 h 6858000"/>
              <a:gd name="connsiteX739" fmla="*/ 4998681 w 7467600"/>
              <a:gd name="connsiteY739" fmla="*/ 988771 h 6858000"/>
              <a:gd name="connsiteX740" fmla="*/ 5870151 w 7467600"/>
              <a:gd name="connsiteY740" fmla="*/ 898890 h 6858000"/>
              <a:gd name="connsiteX741" fmla="*/ 5504425 w 7467600"/>
              <a:gd name="connsiteY741" fmla="*/ 848067 h 6858000"/>
              <a:gd name="connsiteX742" fmla="*/ 4968849 w 7467600"/>
              <a:gd name="connsiteY742" fmla="*/ 962318 h 6858000"/>
              <a:gd name="connsiteX743" fmla="*/ 5104039 w 7467600"/>
              <a:gd name="connsiteY743" fmla="*/ 940634 h 6858000"/>
              <a:gd name="connsiteX744" fmla="*/ 5256311 w 7467600"/>
              <a:gd name="connsiteY744" fmla="*/ 916490 h 6858000"/>
              <a:gd name="connsiteX745" fmla="*/ 5377381 w 7467600"/>
              <a:gd name="connsiteY745" fmla="*/ 912671 h 6858000"/>
              <a:gd name="connsiteX746" fmla="*/ 5460148 w 7467600"/>
              <a:gd name="connsiteY746" fmla="*/ 911442 h 6858000"/>
              <a:gd name="connsiteX747" fmla="*/ 5648971 w 7467600"/>
              <a:gd name="connsiteY747" fmla="*/ 891331 h 6858000"/>
              <a:gd name="connsiteX748" fmla="*/ 5844807 w 7467600"/>
              <a:gd name="connsiteY748" fmla="*/ 870718 h 6858000"/>
              <a:gd name="connsiteX749" fmla="*/ 5862975 w 7467600"/>
              <a:gd name="connsiteY749" fmla="*/ 869756 h 6858000"/>
              <a:gd name="connsiteX750" fmla="*/ 5920887 w 7467600"/>
              <a:gd name="connsiteY750" fmla="*/ 865929 h 6858000"/>
              <a:gd name="connsiteX751" fmla="*/ 5504425 w 7467600"/>
              <a:gd name="connsiteY751" fmla="*/ 848067 h 6858000"/>
              <a:gd name="connsiteX752" fmla="*/ 3607114 w 7467600"/>
              <a:gd name="connsiteY752" fmla="*/ 467441 h 6858000"/>
              <a:gd name="connsiteX753" fmla="*/ 3296242 w 7467600"/>
              <a:gd name="connsiteY753" fmla="*/ 807991 h 6858000"/>
              <a:gd name="connsiteX754" fmla="*/ 3174674 w 7467600"/>
              <a:gd name="connsiteY754" fmla="*/ 919759 h 6858000"/>
              <a:gd name="connsiteX755" fmla="*/ 3042978 w 7467600"/>
              <a:gd name="connsiteY755" fmla="*/ 1054894 h 6858000"/>
              <a:gd name="connsiteX756" fmla="*/ 2968914 w 7467600"/>
              <a:gd name="connsiteY756" fmla="*/ 1133756 h 6858000"/>
              <a:gd name="connsiteX757" fmla="*/ 3103823 w 7467600"/>
              <a:gd name="connsiteY757" fmla="*/ 1026814 h 6858000"/>
              <a:gd name="connsiteX758" fmla="*/ 3607114 w 7467600"/>
              <a:gd name="connsiteY758" fmla="*/ 467441 h 6858000"/>
              <a:gd name="connsiteX759" fmla="*/ 3744487 w 7467600"/>
              <a:gd name="connsiteY759" fmla="*/ 383136 h 6858000"/>
              <a:gd name="connsiteX760" fmla="*/ 3970213 w 7467600"/>
              <a:gd name="connsiteY760" fmla="*/ 995559 h 6858000"/>
              <a:gd name="connsiteX761" fmla="*/ 3744487 w 7467600"/>
              <a:gd name="connsiteY761" fmla="*/ 383136 h 6858000"/>
              <a:gd name="connsiteX762" fmla="*/ 3624562 w 7467600"/>
              <a:gd name="connsiteY762" fmla="*/ 367041 h 6858000"/>
              <a:gd name="connsiteX763" fmla="*/ 3489712 w 7467600"/>
              <a:gd name="connsiteY763" fmla="*/ 485386 h 6858000"/>
              <a:gd name="connsiteX764" fmla="*/ 3182994 w 7467600"/>
              <a:gd name="connsiteY764" fmla="*/ 828265 h 6858000"/>
              <a:gd name="connsiteX765" fmla="*/ 2892114 w 7467600"/>
              <a:gd name="connsiteY765" fmla="*/ 1172635 h 6858000"/>
              <a:gd name="connsiteX766" fmla="*/ 3021459 w 7467600"/>
              <a:gd name="connsiteY766" fmla="*/ 1035385 h 6858000"/>
              <a:gd name="connsiteX767" fmla="*/ 3153873 w 7467600"/>
              <a:gd name="connsiteY767" fmla="*/ 898971 h 6858000"/>
              <a:gd name="connsiteX768" fmla="*/ 3276511 w 7467600"/>
              <a:gd name="connsiteY768" fmla="*/ 786423 h 6858000"/>
              <a:gd name="connsiteX769" fmla="*/ 3584154 w 7467600"/>
              <a:gd name="connsiteY769" fmla="*/ 448218 h 6858000"/>
              <a:gd name="connsiteX770" fmla="*/ 3624562 w 7467600"/>
              <a:gd name="connsiteY770" fmla="*/ 367041 h 6858000"/>
              <a:gd name="connsiteX771" fmla="*/ 3766672 w 7467600"/>
              <a:gd name="connsiteY771" fmla="*/ 359429 h 6858000"/>
              <a:gd name="connsiteX772" fmla="*/ 3996338 w 7467600"/>
              <a:gd name="connsiteY772" fmla="*/ 968237 h 6858000"/>
              <a:gd name="connsiteX773" fmla="*/ 3766672 w 7467600"/>
              <a:gd name="connsiteY773" fmla="*/ 359429 h 6858000"/>
              <a:gd name="connsiteX774" fmla="*/ 5805386 w 7467600"/>
              <a:gd name="connsiteY774" fmla="*/ 239240 h 6858000"/>
              <a:gd name="connsiteX775" fmla="*/ 5736947 w 7467600"/>
              <a:gd name="connsiteY775" fmla="*/ 261367 h 6858000"/>
              <a:gd name="connsiteX776" fmla="*/ 5427012 w 7467600"/>
              <a:gd name="connsiteY776" fmla="*/ 311272 h 6858000"/>
              <a:gd name="connsiteX777" fmla="*/ 5147818 w 7467600"/>
              <a:gd name="connsiteY777" fmla="*/ 322112 h 6858000"/>
              <a:gd name="connsiteX778" fmla="*/ 5060854 w 7467600"/>
              <a:gd name="connsiteY778" fmla="*/ 311882 h 6858000"/>
              <a:gd name="connsiteX779" fmla="*/ 4945989 w 7467600"/>
              <a:gd name="connsiteY779" fmla="*/ 300516 h 6858000"/>
              <a:gd name="connsiteX780" fmla="*/ 5410479 w 7467600"/>
              <a:gd name="connsiteY780" fmla="*/ 348434 h 6858000"/>
              <a:gd name="connsiteX781" fmla="*/ 5805386 w 7467600"/>
              <a:gd name="connsiteY781" fmla="*/ 239240 h 6858000"/>
              <a:gd name="connsiteX782" fmla="*/ 5905192 w 7467600"/>
              <a:gd name="connsiteY782" fmla="*/ 163079 h 6858000"/>
              <a:gd name="connsiteX783" fmla="*/ 5865655 w 7467600"/>
              <a:gd name="connsiteY783" fmla="*/ 171901 h 6858000"/>
              <a:gd name="connsiteX784" fmla="*/ 5259740 w 7467600"/>
              <a:gd name="connsiteY784" fmla="*/ 257013 h 6858000"/>
              <a:gd name="connsiteX785" fmla="*/ 5208466 w 7467600"/>
              <a:gd name="connsiteY785" fmla="*/ 257550 h 6858000"/>
              <a:gd name="connsiteX786" fmla="*/ 4980204 w 7467600"/>
              <a:gd name="connsiteY786" fmla="*/ 271903 h 6858000"/>
              <a:gd name="connsiteX787" fmla="*/ 5068068 w 7467600"/>
              <a:gd name="connsiteY787" fmla="*/ 282244 h 6858000"/>
              <a:gd name="connsiteX788" fmla="*/ 5153231 w 7467600"/>
              <a:gd name="connsiteY788" fmla="*/ 292240 h 6858000"/>
              <a:gd name="connsiteX789" fmla="*/ 5426491 w 7467600"/>
              <a:gd name="connsiteY789" fmla="*/ 281128 h 6858000"/>
              <a:gd name="connsiteX790" fmla="*/ 5731212 w 7467600"/>
              <a:gd name="connsiteY790" fmla="*/ 231951 h 6858000"/>
              <a:gd name="connsiteX791" fmla="*/ 5905192 w 7467600"/>
              <a:gd name="connsiteY791" fmla="*/ 163079 h 6858000"/>
              <a:gd name="connsiteX792" fmla="*/ 5944437 w 7467600"/>
              <a:gd name="connsiteY792" fmla="*/ 113829 h 6858000"/>
              <a:gd name="connsiteX793" fmla="*/ 5825032 w 7467600"/>
              <a:gd name="connsiteY793" fmla="*/ 146405 h 6858000"/>
              <a:gd name="connsiteX794" fmla="*/ 4955599 w 7467600"/>
              <a:gd name="connsiteY794" fmla="*/ 247008 h 6858000"/>
              <a:gd name="connsiteX795" fmla="*/ 5210104 w 7467600"/>
              <a:gd name="connsiteY795" fmla="*/ 228123 h 6858000"/>
              <a:gd name="connsiteX796" fmla="*/ 5261015 w 7467600"/>
              <a:gd name="connsiteY796" fmla="*/ 227087 h 6858000"/>
              <a:gd name="connsiteX797" fmla="*/ 5861181 w 7467600"/>
              <a:gd name="connsiteY797" fmla="*/ 143093 h 6858000"/>
              <a:gd name="connsiteX798" fmla="*/ 5961252 w 7467600"/>
              <a:gd name="connsiteY798" fmla="*/ 114820 h 6858000"/>
              <a:gd name="connsiteX799" fmla="*/ 5944437 w 7467600"/>
              <a:gd name="connsiteY799" fmla="*/ 113829 h 6858000"/>
              <a:gd name="connsiteX800" fmla="*/ 3882765 w 7467600"/>
              <a:gd name="connsiteY800" fmla="*/ 0 h 6858000"/>
              <a:gd name="connsiteX801" fmla="*/ 3995099 w 7467600"/>
              <a:gd name="connsiteY801" fmla="*/ 0 h 6858000"/>
              <a:gd name="connsiteX802" fmla="*/ 4163818 w 7467600"/>
              <a:gd name="connsiteY802" fmla="*/ 234104 h 6858000"/>
              <a:gd name="connsiteX803" fmla="*/ 4172099 w 7467600"/>
              <a:gd name="connsiteY803" fmla="*/ 234207 h 6858000"/>
              <a:gd name="connsiteX804" fmla="*/ 4784282 w 7467600"/>
              <a:gd name="connsiteY804" fmla="*/ 276561 h 6858000"/>
              <a:gd name="connsiteX805" fmla="*/ 4801687 w 7467600"/>
              <a:gd name="connsiteY805" fmla="*/ 267764 h 6858000"/>
              <a:gd name="connsiteX806" fmla="*/ 6082788 w 7467600"/>
              <a:gd name="connsiteY806" fmla="*/ 64119 h 6858000"/>
              <a:gd name="connsiteX807" fmla="*/ 6099442 w 7467600"/>
              <a:gd name="connsiteY807" fmla="*/ 82568 h 6858000"/>
              <a:gd name="connsiteX808" fmla="*/ 4804137 w 7467600"/>
              <a:gd name="connsiteY808" fmla="*/ 320931 h 6858000"/>
              <a:gd name="connsiteX809" fmla="*/ 4227047 w 7467600"/>
              <a:gd name="connsiteY809" fmla="*/ 313415 h 6858000"/>
              <a:gd name="connsiteX810" fmla="*/ 4346041 w 7467600"/>
              <a:gd name="connsiteY810" fmla="*/ 456086 h 6858000"/>
              <a:gd name="connsiteX811" fmla="*/ 4870967 w 7467600"/>
              <a:gd name="connsiteY811" fmla="*/ 963061 h 6858000"/>
              <a:gd name="connsiteX812" fmla="*/ 4889647 w 7467600"/>
              <a:gd name="connsiteY812" fmla="*/ 957147 h 6858000"/>
              <a:gd name="connsiteX813" fmla="*/ 5422504 w 7467600"/>
              <a:gd name="connsiteY813" fmla="*/ 805191 h 6858000"/>
              <a:gd name="connsiteX814" fmla="*/ 6087656 w 7467600"/>
              <a:gd name="connsiteY814" fmla="*/ 826703 h 6858000"/>
              <a:gd name="connsiteX815" fmla="*/ 6058717 w 7467600"/>
              <a:gd name="connsiteY815" fmla="*/ 865992 h 6858000"/>
              <a:gd name="connsiteX816" fmla="*/ 4974153 w 7467600"/>
              <a:gd name="connsiteY816" fmla="*/ 1045456 h 6858000"/>
              <a:gd name="connsiteX817" fmla="*/ 5627835 w 7467600"/>
              <a:gd name="connsiteY817" fmla="*/ 1472077 h 6858000"/>
              <a:gd name="connsiteX818" fmla="*/ 5629817 w 7467600"/>
              <a:gd name="connsiteY818" fmla="*/ 1471412 h 6858000"/>
              <a:gd name="connsiteX819" fmla="*/ 5634124 w 7467600"/>
              <a:gd name="connsiteY819" fmla="*/ 1470572 h 6858000"/>
              <a:gd name="connsiteX820" fmla="*/ 5755832 w 7467600"/>
              <a:gd name="connsiteY820" fmla="*/ 1383886 h 6858000"/>
              <a:gd name="connsiteX821" fmla="*/ 6014186 w 7467600"/>
              <a:gd name="connsiteY821" fmla="*/ 1279799 h 6858000"/>
              <a:gd name="connsiteX822" fmla="*/ 6901619 w 7467600"/>
              <a:gd name="connsiteY822" fmla="*/ 1047874 h 6858000"/>
              <a:gd name="connsiteX823" fmla="*/ 6931566 w 7467600"/>
              <a:gd name="connsiteY823" fmla="*/ 1062034 h 6858000"/>
              <a:gd name="connsiteX824" fmla="*/ 5790982 w 7467600"/>
              <a:gd name="connsiteY824" fmla="*/ 1561380 h 6858000"/>
              <a:gd name="connsiteX825" fmla="*/ 6188971 w 7467600"/>
              <a:gd name="connsiteY825" fmla="*/ 1755168 h 6858000"/>
              <a:gd name="connsiteX826" fmla="*/ 6202446 w 7467600"/>
              <a:gd name="connsiteY826" fmla="*/ 1752268 h 6858000"/>
              <a:gd name="connsiteX827" fmla="*/ 7179560 w 7467600"/>
              <a:gd name="connsiteY827" fmla="*/ 1467551 h 6858000"/>
              <a:gd name="connsiteX828" fmla="*/ 7158730 w 7467600"/>
              <a:gd name="connsiteY828" fmla="*/ 1507835 h 6858000"/>
              <a:gd name="connsiteX829" fmla="*/ 6326959 w 7467600"/>
              <a:gd name="connsiteY829" fmla="*/ 1817686 h 6858000"/>
              <a:gd name="connsiteX830" fmla="*/ 6537433 w 7467600"/>
              <a:gd name="connsiteY830" fmla="*/ 1907790 h 6858000"/>
              <a:gd name="connsiteX831" fmla="*/ 6550221 w 7467600"/>
              <a:gd name="connsiteY831" fmla="*/ 1910729 h 6858000"/>
              <a:gd name="connsiteX832" fmla="*/ 6964438 w 7467600"/>
              <a:gd name="connsiteY832" fmla="*/ 2209505 h 6858000"/>
              <a:gd name="connsiteX833" fmla="*/ 7367862 w 7467600"/>
              <a:gd name="connsiteY833" fmla="*/ 2806833 h 6858000"/>
              <a:gd name="connsiteX834" fmla="*/ 7364329 w 7467600"/>
              <a:gd name="connsiteY834" fmla="*/ 2826907 h 6858000"/>
              <a:gd name="connsiteX835" fmla="*/ 7290545 w 7467600"/>
              <a:gd name="connsiteY835" fmla="*/ 2850663 h 6858000"/>
              <a:gd name="connsiteX836" fmla="*/ 6472036 w 7467600"/>
              <a:gd name="connsiteY836" fmla="*/ 1959003 h 6858000"/>
              <a:gd name="connsiteX837" fmla="*/ 5792897 w 7467600"/>
              <a:gd name="connsiteY837" fmla="*/ 1647747 h 6858000"/>
              <a:gd name="connsiteX838" fmla="*/ 5842751 w 7467600"/>
              <a:gd name="connsiteY838" fmla="*/ 1816112 h 6858000"/>
              <a:gd name="connsiteX839" fmla="*/ 5847424 w 7467600"/>
              <a:gd name="connsiteY839" fmla="*/ 1815776 h 6858000"/>
              <a:gd name="connsiteX840" fmla="*/ 6399821 w 7467600"/>
              <a:gd name="connsiteY840" fmla="*/ 2344799 h 6858000"/>
              <a:gd name="connsiteX841" fmla="*/ 6323232 w 7467600"/>
              <a:gd name="connsiteY841" fmla="*/ 2389634 h 6858000"/>
              <a:gd name="connsiteX842" fmla="*/ 5942958 w 7467600"/>
              <a:gd name="connsiteY842" fmla="*/ 2077708 h 6858000"/>
              <a:gd name="connsiteX843" fmla="*/ 5921559 w 7467600"/>
              <a:gd name="connsiteY843" fmla="*/ 2378596 h 6858000"/>
              <a:gd name="connsiteX844" fmla="*/ 5817651 w 7467600"/>
              <a:gd name="connsiteY844" fmla="*/ 3023919 h 6858000"/>
              <a:gd name="connsiteX845" fmla="*/ 5729634 w 7467600"/>
              <a:gd name="connsiteY845" fmla="*/ 3051849 h 6858000"/>
              <a:gd name="connsiteX846" fmla="*/ 5611018 w 7467600"/>
              <a:gd name="connsiteY846" fmla="*/ 2316769 h 6858000"/>
              <a:gd name="connsiteX847" fmla="*/ 5687608 w 7467600"/>
              <a:gd name="connsiteY847" fmla="*/ 2039972 h 6858000"/>
              <a:gd name="connsiteX848" fmla="*/ 5657554 w 7467600"/>
              <a:gd name="connsiteY848" fmla="*/ 1576445 h 6858000"/>
              <a:gd name="connsiteX849" fmla="*/ 5150475 w 7467600"/>
              <a:gd name="connsiteY849" fmla="*/ 1274012 h 6858000"/>
              <a:gd name="connsiteX850" fmla="*/ 5349142 w 7467600"/>
              <a:gd name="connsiteY850" fmla="*/ 2204405 h 6858000"/>
              <a:gd name="connsiteX851" fmla="*/ 5262214 w 7467600"/>
              <a:gd name="connsiteY851" fmla="*/ 2233836 h 6858000"/>
              <a:gd name="connsiteX852" fmla="*/ 4981539 w 7467600"/>
              <a:gd name="connsiteY852" fmla="*/ 1542201 h 6858000"/>
              <a:gd name="connsiteX853" fmla="*/ 4958461 w 7467600"/>
              <a:gd name="connsiteY853" fmla="*/ 1136957 h 6858000"/>
              <a:gd name="connsiteX854" fmla="*/ 4655015 w 7467600"/>
              <a:gd name="connsiteY854" fmla="*/ 891426 h 6858000"/>
              <a:gd name="connsiteX855" fmla="*/ 4348002 w 7467600"/>
              <a:gd name="connsiteY855" fmla="*/ 2205895 h 6858000"/>
              <a:gd name="connsiteX856" fmla="*/ 4262250 w 7467600"/>
              <a:gd name="connsiteY856" fmla="*/ 2219972 h 6858000"/>
              <a:gd name="connsiteX857" fmla="*/ 4550611 w 7467600"/>
              <a:gd name="connsiteY857" fmla="*/ 817540 h 6858000"/>
              <a:gd name="connsiteX858" fmla="*/ 4564418 w 7467600"/>
              <a:gd name="connsiteY858" fmla="*/ 808293 h 6858000"/>
              <a:gd name="connsiteX859" fmla="*/ 4266388 w 7467600"/>
              <a:gd name="connsiteY859" fmla="*/ 500083 h 6858000"/>
              <a:gd name="connsiteX860" fmla="*/ 4032842 w 7467600"/>
              <a:gd name="connsiteY860" fmla="*/ 211809 h 6858000"/>
              <a:gd name="connsiteX861" fmla="*/ 3882765 w 7467600"/>
              <a:gd name="connsiteY861" fmla="*/ 0 h 6858000"/>
              <a:gd name="connsiteX862" fmla="*/ 3721337 w 7467600"/>
              <a:gd name="connsiteY862" fmla="*/ 0 h 6858000"/>
              <a:gd name="connsiteX863" fmla="*/ 3797544 w 7467600"/>
              <a:gd name="connsiteY863" fmla="*/ 0 h 6858000"/>
              <a:gd name="connsiteX864" fmla="*/ 3775734 w 7467600"/>
              <a:gd name="connsiteY864" fmla="*/ 95131 h 6858000"/>
              <a:gd name="connsiteX865" fmla="*/ 3724807 w 7467600"/>
              <a:gd name="connsiteY865" fmla="*/ 272257 h 6858000"/>
              <a:gd name="connsiteX866" fmla="*/ 3726844 w 7467600"/>
              <a:gd name="connsiteY866" fmla="*/ 282988 h 6858000"/>
              <a:gd name="connsiteX867" fmla="*/ 3742664 w 7467600"/>
              <a:gd name="connsiteY867" fmla="*/ 279918 h 6858000"/>
              <a:gd name="connsiteX868" fmla="*/ 4103910 w 7467600"/>
              <a:gd name="connsiteY868" fmla="*/ 1161917 h 6858000"/>
              <a:gd name="connsiteX869" fmla="*/ 4020269 w 7467600"/>
              <a:gd name="connsiteY869" fmla="*/ 1200406 h 6858000"/>
              <a:gd name="connsiteX870" fmla="*/ 3674882 w 7467600"/>
              <a:gd name="connsiteY870" fmla="*/ 488524 h 6858000"/>
              <a:gd name="connsiteX871" fmla="*/ 3132682 w 7467600"/>
              <a:gd name="connsiteY871" fmla="*/ 1072284 h 6858000"/>
              <a:gd name="connsiteX872" fmla="*/ 2716346 w 7467600"/>
              <a:gd name="connsiteY872" fmla="*/ 1276376 h 6858000"/>
              <a:gd name="connsiteX873" fmla="*/ 2716772 w 7467600"/>
              <a:gd name="connsiteY873" fmla="*/ 1255462 h 6858000"/>
              <a:gd name="connsiteX874" fmla="*/ 3471096 w 7467600"/>
              <a:gd name="connsiteY874" fmla="*/ 437072 h 6858000"/>
              <a:gd name="connsiteX875" fmla="*/ 3639057 w 7467600"/>
              <a:gd name="connsiteY875" fmla="*/ 286334 h 6858000"/>
              <a:gd name="connsiteX876" fmla="*/ 3640309 w 7467600"/>
              <a:gd name="connsiteY876" fmla="*/ 284664 h 6858000"/>
              <a:gd name="connsiteX877" fmla="*/ 3646022 w 7467600"/>
              <a:gd name="connsiteY877" fmla="*/ 276711 h 6858000"/>
              <a:gd name="connsiteX878" fmla="*/ 3707943 w 7467600"/>
              <a:gd name="connsiteY878" fmla="*/ 65958 h 6858000"/>
              <a:gd name="connsiteX879" fmla="*/ 3721337 w 7467600"/>
              <a:gd name="connsiteY879" fmla="*/ 0 h 6858000"/>
              <a:gd name="connsiteX880" fmla="*/ 2867960 w 7467600"/>
              <a:gd name="connsiteY880" fmla="*/ 0 h 6858000"/>
              <a:gd name="connsiteX881" fmla="*/ 2926351 w 7467600"/>
              <a:gd name="connsiteY881" fmla="*/ 0 h 6858000"/>
              <a:gd name="connsiteX882" fmla="*/ 2902823 w 7467600"/>
              <a:gd name="connsiteY882" fmla="*/ 262929 h 6858000"/>
              <a:gd name="connsiteX883" fmla="*/ 2940663 w 7467600"/>
              <a:gd name="connsiteY883" fmla="*/ 140884 h 6858000"/>
              <a:gd name="connsiteX884" fmla="*/ 2947039 w 7467600"/>
              <a:gd name="connsiteY884" fmla="*/ 122524 h 6858000"/>
              <a:gd name="connsiteX885" fmla="*/ 2984316 w 7467600"/>
              <a:gd name="connsiteY885" fmla="*/ 0 h 6858000"/>
              <a:gd name="connsiteX886" fmla="*/ 3016114 w 7467600"/>
              <a:gd name="connsiteY886" fmla="*/ 0 h 6858000"/>
              <a:gd name="connsiteX887" fmla="*/ 2979949 w 7467600"/>
              <a:gd name="connsiteY887" fmla="*/ 119274 h 6858000"/>
              <a:gd name="connsiteX888" fmla="*/ 3023879 w 7467600"/>
              <a:gd name="connsiteY888" fmla="*/ 0 h 6858000"/>
              <a:gd name="connsiteX889" fmla="*/ 3105400 w 7467600"/>
              <a:gd name="connsiteY889" fmla="*/ 0 h 6858000"/>
              <a:gd name="connsiteX890" fmla="*/ 3094669 w 7467600"/>
              <a:gd name="connsiteY890" fmla="*/ 30308 h 6858000"/>
              <a:gd name="connsiteX891" fmla="*/ 2901945 w 7467600"/>
              <a:gd name="connsiteY891" fmla="*/ 466538 h 6858000"/>
              <a:gd name="connsiteX892" fmla="*/ 2815209 w 7467600"/>
              <a:gd name="connsiteY892" fmla="*/ 497361 h 6858000"/>
              <a:gd name="connsiteX893" fmla="*/ 2844845 w 7467600"/>
              <a:gd name="connsiteY893" fmla="*/ 127638 h 6858000"/>
              <a:gd name="connsiteX894" fmla="*/ 2867960 w 7467600"/>
              <a:gd name="connsiteY894" fmla="*/ 0 h 6858000"/>
              <a:gd name="connsiteX895" fmla="*/ 1057230 w 7467600"/>
              <a:gd name="connsiteY895" fmla="*/ 0 h 6858000"/>
              <a:gd name="connsiteX896" fmla="*/ 1111003 w 7467600"/>
              <a:gd name="connsiteY896" fmla="*/ 0 h 6858000"/>
              <a:gd name="connsiteX897" fmla="*/ 1125553 w 7467600"/>
              <a:gd name="connsiteY897" fmla="*/ 52588 h 6858000"/>
              <a:gd name="connsiteX898" fmla="*/ 1304276 w 7467600"/>
              <a:gd name="connsiteY898" fmla="*/ 476275 h 6858000"/>
              <a:gd name="connsiteX899" fmla="*/ 1492066 w 7467600"/>
              <a:gd name="connsiteY899" fmla="*/ 886333 h 6858000"/>
              <a:gd name="connsiteX900" fmla="*/ 1423698 w 7467600"/>
              <a:gd name="connsiteY900" fmla="*/ 710817 h 6858000"/>
              <a:gd name="connsiteX901" fmla="*/ 1357609 w 7467600"/>
              <a:gd name="connsiteY901" fmla="*/ 532892 h 6858000"/>
              <a:gd name="connsiteX902" fmla="*/ 1309550 w 7467600"/>
              <a:gd name="connsiteY902" fmla="*/ 374031 h 6858000"/>
              <a:gd name="connsiteX903" fmla="*/ 1193673 w 7467600"/>
              <a:gd name="connsiteY903" fmla="*/ 49533 h 6858000"/>
              <a:gd name="connsiteX904" fmla="*/ 1164391 w 7467600"/>
              <a:gd name="connsiteY904" fmla="*/ 0 h 6858000"/>
              <a:gd name="connsiteX905" fmla="*/ 1200666 w 7467600"/>
              <a:gd name="connsiteY905" fmla="*/ 0 h 6858000"/>
              <a:gd name="connsiteX906" fmla="*/ 1223408 w 7467600"/>
              <a:gd name="connsiteY906" fmla="*/ 38996 h 6858000"/>
              <a:gd name="connsiteX907" fmla="*/ 1339635 w 7467600"/>
              <a:gd name="connsiteY907" fmla="*/ 365517 h 6858000"/>
              <a:gd name="connsiteX908" fmla="*/ 1387469 w 7467600"/>
              <a:gd name="connsiteY908" fmla="*/ 523079 h 6858000"/>
              <a:gd name="connsiteX909" fmla="*/ 1452685 w 7467600"/>
              <a:gd name="connsiteY909" fmla="*/ 699806 h 6858000"/>
              <a:gd name="connsiteX910" fmla="*/ 1492092 w 7467600"/>
              <a:gd name="connsiteY910" fmla="*/ 800424 h 6858000"/>
              <a:gd name="connsiteX911" fmla="*/ 1455302 w 7467600"/>
              <a:gd name="connsiteY911" fmla="*/ 632913 h 6858000"/>
              <a:gd name="connsiteX912" fmla="*/ 1222336 w 7467600"/>
              <a:gd name="connsiteY912" fmla="*/ 9480 h 6858000"/>
              <a:gd name="connsiteX913" fmla="*/ 1214634 w 7467600"/>
              <a:gd name="connsiteY913" fmla="*/ 0 h 6858000"/>
              <a:gd name="connsiteX914" fmla="*/ 1289827 w 7467600"/>
              <a:gd name="connsiteY914" fmla="*/ 0 h 6858000"/>
              <a:gd name="connsiteX915" fmla="*/ 1321076 w 7467600"/>
              <a:gd name="connsiteY915" fmla="*/ 59722 h 6858000"/>
              <a:gd name="connsiteX916" fmla="*/ 1512579 w 7467600"/>
              <a:gd name="connsiteY916" fmla="*/ 626441 h 6858000"/>
              <a:gd name="connsiteX917" fmla="*/ 1506076 w 7467600"/>
              <a:gd name="connsiteY917" fmla="*/ 1089289 h 6858000"/>
              <a:gd name="connsiteX918" fmla="*/ 1486346 w 7467600"/>
              <a:gd name="connsiteY918" fmla="*/ 1079919 h 6858000"/>
              <a:gd name="connsiteX919" fmla="*/ 1070511 w 7467600"/>
              <a:gd name="connsiteY919" fmla="*/ 48609 h 6858000"/>
              <a:gd name="connsiteX920" fmla="*/ 1057230 w 7467600"/>
              <a:gd name="connsiteY920" fmla="*/ 0 h 6858000"/>
              <a:gd name="connsiteX921" fmla="*/ 43151 w 7467600"/>
              <a:gd name="connsiteY921" fmla="*/ 0 h 6858000"/>
              <a:gd name="connsiteX922" fmla="*/ 95283 w 7467600"/>
              <a:gd name="connsiteY922" fmla="*/ 0 h 6858000"/>
              <a:gd name="connsiteX923" fmla="*/ 300708 w 7467600"/>
              <a:gd name="connsiteY923" fmla="*/ 154571 h 6858000"/>
              <a:gd name="connsiteX924" fmla="*/ 530414 w 7467600"/>
              <a:gd name="connsiteY924" fmla="*/ 354673 h 6858000"/>
              <a:gd name="connsiteX925" fmla="*/ 333785 w 7467600"/>
              <a:gd name="connsiteY925" fmla="*/ 161564 h 6858000"/>
              <a:gd name="connsiteX926" fmla="*/ 147005 w 7467600"/>
              <a:gd name="connsiteY926" fmla="*/ 0 h 6858000"/>
              <a:gd name="connsiteX927" fmla="*/ 272509 w 7467600"/>
              <a:gd name="connsiteY927" fmla="*/ 0 h 6858000"/>
              <a:gd name="connsiteX928" fmla="*/ 326276 w 7467600"/>
              <a:gd name="connsiteY928" fmla="*/ 45847 h 6858000"/>
              <a:gd name="connsiteX929" fmla="*/ 823759 w 7467600"/>
              <a:gd name="connsiteY929" fmla="*/ 574145 h 6858000"/>
              <a:gd name="connsiteX930" fmla="*/ 811254 w 7467600"/>
              <a:gd name="connsiteY930" fmla="*/ 665546 h 6858000"/>
              <a:gd name="connsiteX931" fmla="*/ 154042 w 7467600"/>
              <a:gd name="connsiteY931" fmla="*/ 261522 h 6858000"/>
              <a:gd name="connsiteX932" fmla="*/ 13550 w 7467600"/>
              <a:gd name="connsiteY932" fmla="*/ 158423 h 6858000"/>
              <a:gd name="connsiteX933" fmla="*/ 0 w 7467600"/>
              <a:gd name="connsiteY933" fmla="*/ 146618 h 6858000"/>
              <a:gd name="connsiteX934" fmla="*/ 0 w 7467600"/>
              <a:gd name="connsiteY934" fmla="*/ 59161 h 6858000"/>
              <a:gd name="connsiteX935" fmla="*/ 45427 w 7467600"/>
              <a:gd name="connsiteY935" fmla="*/ 101078 h 6858000"/>
              <a:gd name="connsiteX936" fmla="*/ 630103 w 7467600"/>
              <a:gd name="connsiteY936" fmla="*/ 485885 h 6858000"/>
              <a:gd name="connsiteX937" fmla="*/ 532040 w 7467600"/>
              <a:gd name="connsiteY937" fmla="*/ 399359 h 6858000"/>
              <a:gd name="connsiteX938" fmla="*/ 517618 w 7467600"/>
              <a:gd name="connsiteY938" fmla="*/ 385726 h 6858000"/>
              <a:gd name="connsiteX939" fmla="*/ 285074 w 7467600"/>
              <a:gd name="connsiteY939" fmla="*/ 182755 h 6858000"/>
              <a:gd name="connsiteX940" fmla="*/ 43151 w 7467600"/>
              <a:gd name="connsiteY94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6857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1019354 w 7467600"/>
              <a:gd name="connsiteY8" fmla="*/ 6315006 h 6858000"/>
              <a:gd name="connsiteX9" fmla="*/ 441046 w 7467600"/>
              <a:gd name="connsiteY9" fmla="*/ 6691153 h 6858000"/>
              <a:gd name="connsiteX10" fmla="*/ 1019354 w 7467600"/>
              <a:gd name="connsiteY10" fmla="*/ 6315006 h 6858000"/>
              <a:gd name="connsiteX11" fmla="*/ 991680 w 7467600"/>
              <a:gd name="connsiteY11" fmla="*/ 6298413 h 6858000"/>
              <a:gd name="connsiteX12" fmla="*/ 409060 w 7467600"/>
              <a:gd name="connsiteY12" fmla="*/ 6671470 h 6858000"/>
              <a:gd name="connsiteX13" fmla="*/ 991680 w 7467600"/>
              <a:gd name="connsiteY13" fmla="*/ 6298413 h 6858000"/>
              <a:gd name="connsiteX14" fmla="*/ 103333 w 7467600"/>
              <a:gd name="connsiteY14" fmla="*/ 5699602 h 6858000"/>
              <a:gd name="connsiteX15" fmla="*/ 233938 w 7467600"/>
              <a:gd name="connsiteY15" fmla="*/ 5809416 h 6858000"/>
              <a:gd name="connsiteX16" fmla="*/ 883580 w 7467600"/>
              <a:gd name="connsiteY16" fmla="*/ 6180710 h 6858000"/>
              <a:gd name="connsiteX17" fmla="*/ 487337 w 7467600"/>
              <a:gd name="connsiteY17" fmla="*/ 5950182 h 6858000"/>
              <a:gd name="connsiteX18" fmla="*/ 354051 w 7467600"/>
              <a:gd name="connsiteY18" fmla="*/ 5854912 h 6858000"/>
              <a:gd name="connsiteX19" fmla="*/ 195436 w 7467600"/>
              <a:gd name="connsiteY19" fmla="*/ 5755068 h 6858000"/>
              <a:gd name="connsiteX20" fmla="*/ 103333 w 7467600"/>
              <a:gd name="connsiteY20" fmla="*/ 5699602 h 6858000"/>
              <a:gd name="connsiteX21" fmla="*/ 5539432 w 7467600"/>
              <a:gd name="connsiteY21" fmla="*/ 5642928 h 6858000"/>
              <a:gd name="connsiteX22" fmla="*/ 5555462 w 7467600"/>
              <a:gd name="connsiteY22" fmla="*/ 5694454 h 6858000"/>
              <a:gd name="connsiteX23" fmla="*/ 5828270 w 7467600"/>
              <a:gd name="connsiteY23" fmla="*/ 6320663 h 6858000"/>
              <a:gd name="connsiteX24" fmla="*/ 5947416 w 7467600"/>
              <a:gd name="connsiteY24" fmla="*/ 6574846 h 6858000"/>
              <a:gd name="connsiteX25" fmla="*/ 5539432 w 7467600"/>
              <a:gd name="connsiteY25" fmla="*/ 5642928 h 6858000"/>
              <a:gd name="connsiteX26" fmla="*/ 51253 w 7467600"/>
              <a:gd name="connsiteY26" fmla="*/ 5631825 h 6858000"/>
              <a:gd name="connsiteX27" fmla="*/ 211622 w 7467600"/>
              <a:gd name="connsiteY27" fmla="*/ 5728803 h 6858000"/>
              <a:gd name="connsiteX28" fmla="*/ 371652 w 7467600"/>
              <a:gd name="connsiteY28" fmla="*/ 5829062 h 6858000"/>
              <a:gd name="connsiteX29" fmla="*/ 505903 w 7467600"/>
              <a:gd name="connsiteY29" fmla="*/ 5925221 h 6858000"/>
              <a:gd name="connsiteX30" fmla="*/ 899240 w 7467600"/>
              <a:gd name="connsiteY30" fmla="*/ 6153068 h 6858000"/>
              <a:gd name="connsiteX31" fmla="*/ 988114 w 7467600"/>
              <a:gd name="connsiteY31" fmla="*/ 6174204 h 6858000"/>
              <a:gd name="connsiteX32" fmla="*/ 845971 w 7467600"/>
              <a:gd name="connsiteY32" fmla="*/ 6067177 h 6858000"/>
              <a:gd name="connsiteX33" fmla="*/ 448057 w 7467600"/>
              <a:gd name="connsiteY33" fmla="*/ 5841376 h 6858000"/>
              <a:gd name="connsiteX34" fmla="*/ 51253 w 7467600"/>
              <a:gd name="connsiteY34" fmla="*/ 5631825 h 6858000"/>
              <a:gd name="connsiteX35" fmla="*/ 2606687 w 7467600"/>
              <a:gd name="connsiteY35" fmla="*/ 5630718 h 6858000"/>
              <a:gd name="connsiteX36" fmla="*/ 2645658 w 7467600"/>
              <a:gd name="connsiteY36" fmla="*/ 6640259 h 6858000"/>
              <a:gd name="connsiteX37" fmla="*/ 2606687 w 7467600"/>
              <a:gd name="connsiteY37" fmla="*/ 5630718 h 6858000"/>
              <a:gd name="connsiteX38" fmla="*/ 3642057 w 7467600"/>
              <a:gd name="connsiteY38" fmla="*/ 5573487 h 6858000"/>
              <a:gd name="connsiteX39" fmla="*/ 3632981 w 7467600"/>
              <a:gd name="connsiteY39" fmla="*/ 5579437 h 6858000"/>
              <a:gd name="connsiteX40" fmla="*/ 3382436 w 7467600"/>
              <a:gd name="connsiteY40" fmla="*/ 5952726 h 6858000"/>
              <a:gd name="connsiteX41" fmla="*/ 3191929 w 7467600"/>
              <a:gd name="connsiteY41" fmla="*/ 6662669 h 6858000"/>
              <a:gd name="connsiteX42" fmla="*/ 3369898 w 7467600"/>
              <a:gd name="connsiteY42" fmla="*/ 6081771 h 6858000"/>
              <a:gd name="connsiteX43" fmla="*/ 3642057 w 7467600"/>
              <a:gd name="connsiteY43" fmla="*/ 5573487 h 6858000"/>
              <a:gd name="connsiteX44" fmla="*/ 2650666 w 7467600"/>
              <a:gd name="connsiteY44" fmla="*/ 5530686 h 6858000"/>
              <a:gd name="connsiteX45" fmla="*/ 2650249 w 7467600"/>
              <a:gd name="connsiteY45" fmla="*/ 5532101 h 6858000"/>
              <a:gd name="connsiteX46" fmla="*/ 2663808 w 7467600"/>
              <a:gd name="connsiteY46" fmla="*/ 6535215 h 6858000"/>
              <a:gd name="connsiteX47" fmla="*/ 2665418 w 7467600"/>
              <a:gd name="connsiteY47" fmla="*/ 6132756 h 6858000"/>
              <a:gd name="connsiteX48" fmla="*/ 2650666 w 7467600"/>
              <a:gd name="connsiteY48" fmla="*/ 5530686 h 6858000"/>
              <a:gd name="connsiteX49" fmla="*/ 2680277 w 7467600"/>
              <a:gd name="connsiteY49" fmla="*/ 5479204 h 6858000"/>
              <a:gd name="connsiteX50" fmla="*/ 2678972 w 7467600"/>
              <a:gd name="connsiteY50" fmla="*/ 5481582 h 6858000"/>
              <a:gd name="connsiteX51" fmla="*/ 2696666 w 7467600"/>
              <a:gd name="connsiteY51" fmla="*/ 6133836 h 6858000"/>
              <a:gd name="connsiteX52" fmla="*/ 2695769 w 7467600"/>
              <a:gd name="connsiteY52" fmla="*/ 6390955 h 6858000"/>
              <a:gd name="connsiteX53" fmla="*/ 2739893 w 7467600"/>
              <a:gd name="connsiteY53" fmla="*/ 6108357 h 6858000"/>
              <a:gd name="connsiteX54" fmla="*/ 2680277 w 7467600"/>
              <a:gd name="connsiteY54" fmla="*/ 5479204 h 6858000"/>
              <a:gd name="connsiteX55" fmla="*/ 1132195 w 7467600"/>
              <a:gd name="connsiteY55" fmla="*/ 5467980 h 6858000"/>
              <a:gd name="connsiteX56" fmla="*/ 1679056 w 7467600"/>
              <a:gd name="connsiteY56" fmla="*/ 5516907 h 6858000"/>
              <a:gd name="connsiteX57" fmla="*/ 2128648 w 7467600"/>
              <a:gd name="connsiteY57" fmla="*/ 5474249 h 6858000"/>
              <a:gd name="connsiteX58" fmla="*/ 1825619 w 7467600"/>
              <a:gd name="connsiteY58" fmla="*/ 5478447 h 6858000"/>
              <a:gd name="connsiteX59" fmla="*/ 1737798 w 7467600"/>
              <a:gd name="connsiteY59" fmla="*/ 5483353 h 6858000"/>
              <a:gd name="connsiteX60" fmla="*/ 1132195 w 7467600"/>
              <a:gd name="connsiteY60" fmla="*/ 5467980 h 6858000"/>
              <a:gd name="connsiteX61" fmla="*/ 1456157 w 7467600"/>
              <a:gd name="connsiteY61" fmla="*/ 5371404 h 6858000"/>
              <a:gd name="connsiteX62" fmla="*/ 1244432 w 7467600"/>
              <a:gd name="connsiteY62" fmla="*/ 5385601 h 6858000"/>
              <a:gd name="connsiteX63" fmla="*/ 973990 w 7467600"/>
              <a:gd name="connsiteY63" fmla="*/ 5424940 h 6858000"/>
              <a:gd name="connsiteX64" fmla="*/ 1103809 w 7467600"/>
              <a:gd name="connsiteY64" fmla="*/ 5433720 h 6858000"/>
              <a:gd name="connsiteX65" fmla="*/ 1123454 w 7467600"/>
              <a:gd name="connsiteY65" fmla="*/ 5435727 h 6858000"/>
              <a:gd name="connsiteX66" fmla="*/ 1737017 w 7467600"/>
              <a:gd name="connsiteY66" fmla="*/ 5452183 h 6858000"/>
              <a:gd name="connsiteX67" fmla="*/ 1824397 w 7467600"/>
              <a:gd name="connsiteY67" fmla="*/ 5447757 h 6858000"/>
              <a:gd name="connsiteX68" fmla="*/ 2070059 w 7467600"/>
              <a:gd name="connsiteY68" fmla="*/ 5441660 h 6858000"/>
              <a:gd name="connsiteX69" fmla="*/ 1456157 w 7467600"/>
              <a:gd name="connsiteY69" fmla="*/ 5371404 h 6858000"/>
              <a:gd name="connsiteX70" fmla="*/ 4988186 w 7467600"/>
              <a:gd name="connsiteY70" fmla="*/ 5216467 h 6858000"/>
              <a:gd name="connsiteX71" fmla="*/ 4777334 w 7467600"/>
              <a:gd name="connsiteY71" fmla="*/ 5406072 h 6858000"/>
              <a:gd name="connsiteX72" fmla="*/ 4718341 w 7467600"/>
              <a:gd name="connsiteY72" fmla="*/ 5468043 h 6858000"/>
              <a:gd name="connsiteX73" fmla="*/ 4604655 w 7467600"/>
              <a:gd name="connsiteY73" fmla="*/ 5583434 h 6858000"/>
              <a:gd name="connsiteX74" fmla="*/ 4565074 w 7467600"/>
              <a:gd name="connsiteY74" fmla="*/ 5618550 h 6858000"/>
              <a:gd name="connsiteX75" fmla="*/ 4988186 w 7467600"/>
              <a:gd name="connsiteY75" fmla="*/ 5216467 h 6858000"/>
              <a:gd name="connsiteX76" fmla="*/ 4978032 w 7467600"/>
              <a:gd name="connsiteY76" fmla="*/ 5183809 h 6858000"/>
              <a:gd name="connsiteX77" fmla="*/ 4463413 w 7467600"/>
              <a:gd name="connsiteY77" fmla="*/ 5615162 h 6858000"/>
              <a:gd name="connsiteX78" fmla="*/ 4358134 w 7467600"/>
              <a:gd name="connsiteY78" fmla="*/ 5742791 h 6858000"/>
              <a:gd name="connsiteX79" fmla="*/ 4376219 w 7467600"/>
              <a:gd name="connsiteY79" fmla="*/ 5729027 h 6858000"/>
              <a:gd name="connsiteX80" fmla="*/ 4582340 w 7467600"/>
              <a:gd name="connsiteY80" fmla="*/ 5561037 h 6858000"/>
              <a:gd name="connsiteX81" fmla="*/ 4694684 w 7467600"/>
              <a:gd name="connsiteY81" fmla="*/ 5447098 h 6858000"/>
              <a:gd name="connsiteX82" fmla="*/ 4754123 w 7467600"/>
              <a:gd name="connsiteY82" fmla="*/ 5384643 h 6858000"/>
              <a:gd name="connsiteX83" fmla="*/ 4978032 w 7467600"/>
              <a:gd name="connsiteY83" fmla="*/ 5183809 h 6858000"/>
              <a:gd name="connsiteX84" fmla="*/ 1903353 w 7467600"/>
              <a:gd name="connsiteY84" fmla="*/ 5044827 h 6858000"/>
              <a:gd name="connsiteX85" fmla="*/ 1936931 w 7467600"/>
              <a:gd name="connsiteY85" fmla="*/ 5093954 h 6858000"/>
              <a:gd name="connsiteX86" fmla="*/ 2195868 w 7467600"/>
              <a:gd name="connsiteY86" fmla="*/ 5396574 h 6858000"/>
              <a:gd name="connsiteX87" fmla="*/ 2088852 w 7467600"/>
              <a:gd name="connsiteY87" fmla="*/ 5166123 h 6858000"/>
              <a:gd name="connsiteX88" fmla="*/ 1958241 w 7467600"/>
              <a:gd name="connsiteY88" fmla="*/ 5067955 h 6858000"/>
              <a:gd name="connsiteX89" fmla="*/ 1903353 w 7467600"/>
              <a:gd name="connsiteY89" fmla="*/ 5044827 h 6858000"/>
              <a:gd name="connsiteX90" fmla="*/ 1979378 w 7467600"/>
              <a:gd name="connsiteY90" fmla="*/ 4769504 h 6858000"/>
              <a:gd name="connsiteX91" fmla="*/ 2882120 w 7467600"/>
              <a:gd name="connsiteY91" fmla="*/ 5064547 h 6858000"/>
              <a:gd name="connsiteX92" fmla="*/ 2793103 w 7467600"/>
              <a:gd name="connsiteY92" fmla="*/ 5039699 h 6858000"/>
              <a:gd name="connsiteX93" fmla="*/ 2770041 w 7467600"/>
              <a:gd name="connsiteY93" fmla="*/ 5033634 h 6858000"/>
              <a:gd name="connsiteX94" fmla="*/ 1979378 w 7467600"/>
              <a:gd name="connsiteY94" fmla="*/ 4769504 h 6858000"/>
              <a:gd name="connsiteX95" fmla="*/ 1927410 w 7467600"/>
              <a:gd name="connsiteY95" fmla="*/ 4716164 h 6858000"/>
              <a:gd name="connsiteX96" fmla="*/ 1959587 w 7467600"/>
              <a:gd name="connsiteY96" fmla="*/ 4728849 h 6858000"/>
              <a:gd name="connsiteX97" fmla="*/ 2777707 w 7467600"/>
              <a:gd name="connsiteY97" fmla="*/ 5003991 h 6858000"/>
              <a:gd name="connsiteX98" fmla="*/ 2800768 w 7467600"/>
              <a:gd name="connsiteY98" fmla="*/ 5010056 h 6858000"/>
              <a:gd name="connsiteX99" fmla="*/ 2879408 w 7467600"/>
              <a:gd name="connsiteY99" fmla="*/ 5031590 h 6858000"/>
              <a:gd name="connsiteX100" fmla="*/ 2862295 w 7467600"/>
              <a:gd name="connsiteY100" fmla="*/ 5022958 h 6858000"/>
              <a:gd name="connsiteX101" fmla="*/ 2813343 w 7467600"/>
              <a:gd name="connsiteY101" fmla="*/ 4998369 h 6858000"/>
              <a:gd name="connsiteX102" fmla="*/ 2646245 w 7467600"/>
              <a:gd name="connsiteY102" fmla="*/ 4930999 h 6858000"/>
              <a:gd name="connsiteX103" fmla="*/ 1999243 w 7467600"/>
              <a:gd name="connsiteY103" fmla="*/ 4730524 h 6858000"/>
              <a:gd name="connsiteX104" fmla="*/ 1979527 w 7467600"/>
              <a:gd name="connsiteY104" fmla="*/ 4726651 h 6858000"/>
              <a:gd name="connsiteX105" fmla="*/ 1927410 w 7467600"/>
              <a:gd name="connsiteY105" fmla="*/ 4716164 h 6858000"/>
              <a:gd name="connsiteX106" fmla="*/ 1997014 w 7467600"/>
              <a:gd name="connsiteY106" fmla="*/ 4698007 h 6858000"/>
              <a:gd name="connsiteX107" fmla="*/ 2005458 w 7467600"/>
              <a:gd name="connsiteY107" fmla="*/ 4699540 h 6858000"/>
              <a:gd name="connsiteX108" fmla="*/ 2657186 w 7467600"/>
              <a:gd name="connsiteY108" fmla="*/ 4901687 h 6858000"/>
              <a:gd name="connsiteX109" fmla="*/ 2826662 w 7467600"/>
              <a:gd name="connsiteY109" fmla="*/ 4970362 h 6858000"/>
              <a:gd name="connsiteX110" fmla="*/ 2876100 w 7467600"/>
              <a:gd name="connsiteY110" fmla="*/ 4995397 h 6858000"/>
              <a:gd name="connsiteX111" fmla="*/ 3042600 w 7467600"/>
              <a:gd name="connsiteY111" fmla="*/ 5059532 h 6858000"/>
              <a:gd name="connsiteX112" fmla="*/ 1997014 w 7467600"/>
              <a:gd name="connsiteY112" fmla="*/ 4698007 h 6858000"/>
              <a:gd name="connsiteX113" fmla="*/ 2305292 w 7467600"/>
              <a:gd name="connsiteY113" fmla="*/ 4219492 h 6858000"/>
              <a:gd name="connsiteX114" fmla="*/ 3360922 w 7467600"/>
              <a:gd name="connsiteY114" fmla="*/ 4529373 h 6858000"/>
              <a:gd name="connsiteX115" fmla="*/ 3492420 w 7467600"/>
              <a:gd name="connsiteY115" fmla="*/ 4510145 h 6858000"/>
              <a:gd name="connsiteX116" fmla="*/ 3364086 w 7467600"/>
              <a:gd name="connsiteY116" fmla="*/ 4480340 h 6858000"/>
              <a:gd name="connsiteX117" fmla="*/ 3225818 w 7467600"/>
              <a:gd name="connsiteY117" fmla="*/ 4411822 h 6858000"/>
              <a:gd name="connsiteX118" fmla="*/ 3129696 w 7467600"/>
              <a:gd name="connsiteY118" fmla="*/ 4360704 h 6858000"/>
              <a:gd name="connsiteX119" fmla="*/ 2814545 w 7467600"/>
              <a:gd name="connsiteY119" fmla="*/ 4282955 h 6858000"/>
              <a:gd name="connsiteX120" fmla="*/ 2305292 w 7467600"/>
              <a:gd name="connsiteY120" fmla="*/ 4219492 h 6858000"/>
              <a:gd name="connsiteX121" fmla="*/ 2626982 w 7467600"/>
              <a:gd name="connsiteY121" fmla="*/ 4206450 h 6858000"/>
              <a:gd name="connsiteX122" fmla="*/ 2490617 w 7467600"/>
              <a:gd name="connsiteY122" fmla="*/ 4206951 h 6858000"/>
              <a:gd name="connsiteX123" fmla="*/ 2819869 w 7467600"/>
              <a:gd name="connsiteY123" fmla="*/ 4252936 h 6858000"/>
              <a:gd name="connsiteX124" fmla="*/ 3143018 w 7467600"/>
              <a:gd name="connsiteY124" fmla="*/ 4332698 h 6858000"/>
              <a:gd name="connsiteX125" fmla="*/ 3241520 w 7467600"/>
              <a:gd name="connsiteY125" fmla="*/ 4385112 h 6858000"/>
              <a:gd name="connsiteX126" fmla="*/ 3374575 w 7467600"/>
              <a:gd name="connsiteY126" fmla="*/ 4451517 h 6858000"/>
              <a:gd name="connsiteX127" fmla="*/ 3505221 w 7467600"/>
              <a:gd name="connsiteY127" fmla="*/ 4480757 h 6858000"/>
              <a:gd name="connsiteX128" fmla="*/ 2626982 w 7467600"/>
              <a:gd name="connsiteY128" fmla="*/ 4206450 h 6858000"/>
              <a:gd name="connsiteX129" fmla="*/ 1310106 w 7467600"/>
              <a:gd name="connsiteY129" fmla="*/ 3943217 h 6858000"/>
              <a:gd name="connsiteX130" fmla="*/ 854994 w 7467600"/>
              <a:gd name="connsiteY130" fmla="*/ 4399136 h 6858000"/>
              <a:gd name="connsiteX131" fmla="*/ 742462 w 7467600"/>
              <a:gd name="connsiteY131" fmla="*/ 4594648 h 6858000"/>
              <a:gd name="connsiteX132" fmla="*/ 820602 w 7467600"/>
              <a:gd name="connsiteY132" fmla="*/ 4485915 h 6858000"/>
              <a:gd name="connsiteX133" fmla="*/ 878295 w 7467600"/>
              <a:gd name="connsiteY133" fmla="*/ 4403594 h 6858000"/>
              <a:gd name="connsiteX134" fmla="*/ 1240607 w 7467600"/>
              <a:gd name="connsiteY134" fmla="*/ 4010401 h 6858000"/>
              <a:gd name="connsiteX135" fmla="*/ 1310106 w 7467600"/>
              <a:gd name="connsiteY135" fmla="*/ 3943217 h 6858000"/>
              <a:gd name="connsiteX136" fmla="*/ 1423113 w 7467600"/>
              <a:gd name="connsiteY136" fmla="*/ 3874565 h 6858000"/>
              <a:gd name="connsiteX137" fmla="*/ 1260565 w 7467600"/>
              <a:gd name="connsiteY137" fmla="*/ 4031982 h 6858000"/>
              <a:gd name="connsiteX138" fmla="*/ 901900 w 7467600"/>
              <a:gd name="connsiteY138" fmla="*/ 4421236 h 6858000"/>
              <a:gd name="connsiteX139" fmla="*/ 845044 w 7467600"/>
              <a:gd name="connsiteY139" fmla="*/ 4502436 h 6858000"/>
              <a:gd name="connsiteX140" fmla="*/ 685926 w 7467600"/>
              <a:gd name="connsiteY140" fmla="*/ 4703069 h 6858000"/>
              <a:gd name="connsiteX141" fmla="*/ 684248 w 7467600"/>
              <a:gd name="connsiteY141" fmla="*/ 4706721 h 6858000"/>
              <a:gd name="connsiteX142" fmla="*/ 1423113 w 7467600"/>
              <a:gd name="connsiteY142" fmla="*/ 3874565 h 6858000"/>
              <a:gd name="connsiteX143" fmla="*/ 3316479 w 7467600"/>
              <a:gd name="connsiteY143" fmla="*/ 3872136 h 6858000"/>
              <a:gd name="connsiteX144" fmla="*/ 3546806 w 7467600"/>
              <a:gd name="connsiteY144" fmla="*/ 4356139 h 6858000"/>
              <a:gd name="connsiteX145" fmla="*/ 3364433 w 7467600"/>
              <a:gd name="connsiteY145" fmla="*/ 3953121 h 6858000"/>
              <a:gd name="connsiteX146" fmla="*/ 3316479 w 7467600"/>
              <a:gd name="connsiteY146" fmla="*/ 3872136 h 6858000"/>
              <a:gd name="connsiteX147" fmla="*/ 3291335 w 7467600"/>
              <a:gd name="connsiteY147" fmla="*/ 3767420 h 6858000"/>
              <a:gd name="connsiteX148" fmla="*/ 3390805 w 7467600"/>
              <a:gd name="connsiteY148" fmla="*/ 3937163 h 6858000"/>
              <a:gd name="connsiteX149" fmla="*/ 3579062 w 7467600"/>
              <a:gd name="connsiteY149" fmla="*/ 4359040 h 6858000"/>
              <a:gd name="connsiteX150" fmla="*/ 3467355 w 7467600"/>
              <a:gd name="connsiteY150" fmla="*/ 3988130 h 6858000"/>
              <a:gd name="connsiteX151" fmla="*/ 3310753 w 7467600"/>
              <a:gd name="connsiteY151" fmla="*/ 3787140 h 6858000"/>
              <a:gd name="connsiteX152" fmla="*/ 3291335 w 7467600"/>
              <a:gd name="connsiteY152" fmla="*/ 3767420 h 6858000"/>
              <a:gd name="connsiteX153" fmla="*/ 1635889 w 7467600"/>
              <a:gd name="connsiteY153" fmla="*/ 3709494 h 6858000"/>
              <a:gd name="connsiteX154" fmla="*/ 1634800 w 7467600"/>
              <a:gd name="connsiteY154" fmla="*/ 3731111 h 6858000"/>
              <a:gd name="connsiteX155" fmla="*/ 1635889 w 7467600"/>
              <a:gd name="connsiteY155" fmla="*/ 3709494 h 6858000"/>
              <a:gd name="connsiteX156" fmla="*/ 1510397 w 7467600"/>
              <a:gd name="connsiteY156" fmla="*/ 3684705 h 6858000"/>
              <a:gd name="connsiteX157" fmla="*/ 1146550 w 7467600"/>
              <a:gd name="connsiteY157" fmla="*/ 3802012 h 6858000"/>
              <a:gd name="connsiteX158" fmla="*/ 698834 w 7467600"/>
              <a:gd name="connsiteY158" fmla="*/ 3952272 h 6858000"/>
              <a:gd name="connsiteX159" fmla="*/ 34256 w 7467600"/>
              <a:gd name="connsiteY159" fmla="*/ 4347603 h 6858000"/>
              <a:gd name="connsiteX160" fmla="*/ 527241 w 7467600"/>
              <a:gd name="connsiteY160" fmla="*/ 4065078 h 6858000"/>
              <a:gd name="connsiteX161" fmla="*/ 1510397 w 7467600"/>
              <a:gd name="connsiteY161" fmla="*/ 3684705 h 6858000"/>
              <a:gd name="connsiteX162" fmla="*/ 1313114 w 7467600"/>
              <a:gd name="connsiteY162" fmla="*/ 3655216 h 6858000"/>
              <a:gd name="connsiteX163" fmla="*/ 1109304 w 7467600"/>
              <a:gd name="connsiteY163" fmla="*/ 3669030 h 6858000"/>
              <a:gd name="connsiteX164" fmla="*/ 8129 w 7467600"/>
              <a:gd name="connsiteY164" fmla="*/ 4330519 h 6858000"/>
              <a:gd name="connsiteX165" fmla="*/ 687572 w 7467600"/>
              <a:gd name="connsiteY165" fmla="*/ 3925629 h 6858000"/>
              <a:gd name="connsiteX166" fmla="*/ 1138365 w 7467600"/>
              <a:gd name="connsiteY166" fmla="*/ 3774515 h 6858000"/>
              <a:gd name="connsiteX167" fmla="*/ 1505579 w 7467600"/>
              <a:gd name="connsiteY167" fmla="*/ 3655526 h 6858000"/>
              <a:gd name="connsiteX168" fmla="*/ 1313114 w 7467600"/>
              <a:gd name="connsiteY168" fmla="*/ 3655216 h 6858000"/>
              <a:gd name="connsiteX169" fmla="*/ 3655073 w 7467600"/>
              <a:gd name="connsiteY169" fmla="*/ 3650884 h 6858000"/>
              <a:gd name="connsiteX170" fmla="*/ 3989938 w 7467600"/>
              <a:gd name="connsiteY170" fmla="*/ 3991685 h 6858000"/>
              <a:gd name="connsiteX171" fmla="*/ 4393907 w 7467600"/>
              <a:gd name="connsiteY171" fmla="*/ 4261258 h 6858000"/>
              <a:gd name="connsiteX172" fmla="*/ 4648051 w 7467600"/>
              <a:gd name="connsiteY172" fmla="*/ 4374051 h 6858000"/>
              <a:gd name="connsiteX173" fmla="*/ 4383389 w 7467600"/>
              <a:gd name="connsiteY173" fmla="*/ 4184369 h 6858000"/>
              <a:gd name="connsiteX174" fmla="*/ 4165508 w 7467600"/>
              <a:gd name="connsiteY174" fmla="*/ 4035196 h 6858000"/>
              <a:gd name="connsiteX175" fmla="*/ 4068162 w 7467600"/>
              <a:gd name="connsiteY175" fmla="*/ 3953394 h 6858000"/>
              <a:gd name="connsiteX176" fmla="*/ 3981416 w 7467600"/>
              <a:gd name="connsiteY176" fmla="*/ 3880482 h 6858000"/>
              <a:gd name="connsiteX177" fmla="*/ 3800147 w 7467600"/>
              <a:gd name="connsiteY177" fmla="*/ 3749872 h 6858000"/>
              <a:gd name="connsiteX178" fmla="*/ 3655073 w 7467600"/>
              <a:gd name="connsiteY178" fmla="*/ 3650884 h 6858000"/>
              <a:gd name="connsiteX179" fmla="*/ 3670252 w 7467600"/>
              <a:gd name="connsiteY179" fmla="*/ 3622798 h 6858000"/>
              <a:gd name="connsiteX180" fmla="*/ 3817258 w 7467600"/>
              <a:gd name="connsiteY180" fmla="*/ 3723577 h 6858000"/>
              <a:gd name="connsiteX181" fmla="*/ 4000461 w 7467600"/>
              <a:gd name="connsiteY181" fmla="*/ 3855966 h 6858000"/>
              <a:gd name="connsiteX182" fmla="*/ 4088180 w 7467600"/>
              <a:gd name="connsiteY182" fmla="*/ 3929774 h 6858000"/>
              <a:gd name="connsiteX183" fmla="*/ 4184555 w 7467600"/>
              <a:gd name="connsiteY183" fmla="*/ 4010683 h 6858000"/>
              <a:gd name="connsiteX184" fmla="*/ 4399563 w 7467600"/>
              <a:gd name="connsiteY184" fmla="*/ 4158106 h 6858000"/>
              <a:gd name="connsiteX185" fmla="*/ 4684469 w 7467600"/>
              <a:gd name="connsiteY185" fmla="*/ 4364680 h 6858000"/>
              <a:gd name="connsiteX186" fmla="*/ 4690271 w 7467600"/>
              <a:gd name="connsiteY186" fmla="*/ 4370034 h 6858000"/>
              <a:gd name="connsiteX187" fmla="*/ 4136093 w 7467600"/>
              <a:gd name="connsiteY187" fmla="*/ 3858466 h 6858000"/>
              <a:gd name="connsiteX188" fmla="*/ 3670252 w 7467600"/>
              <a:gd name="connsiteY188" fmla="*/ 3622798 h 6858000"/>
              <a:gd name="connsiteX189" fmla="*/ 4440129 w 7467600"/>
              <a:gd name="connsiteY189" fmla="*/ 3448571 h 6858000"/>
              <a:gd name="connsiteX190" fmla="*/ 4856525 w 7467600"/>
              <a:gd name="connsiteY190" fmla="*/ 3915351 h 6858000"/>
              <a:gd name="connsiteX191" fmla="*/ 5059055 w 7467600"/>
              <a:gd name="connsiteY191" fmla="*/ 4108918 h 6858000"/>
              <a:gd name="connsiteX192" fmla="*/ 5290070 w 7467600"/>
              <a:gd name="connsiteY192" fmla="*/ 4263619 h 6858000"/>
              <a:gd name="connsiteX193" fmla="*/ 4834991 w 7467600"/>
              <a:gd name="connsiteY193" fmla="*/ 3830985 h 6858000"/>
              <a:gd name="connsiteX194" fmla="*/ 4440129 w 7467600"/>
              <a:gd name="connsiteY194" fmla="*/ 3448571 h 6858000"/>
              <a:gd name="connsiteX195" fmla="*/ 4441737 w 7467600"/>
              <a:gd name="connsiteY195" fmla="*/ 3399734 h 6858000"/>
              <a:gd name="connsiteX196" fmla="*/ 4431236 w 7467600"/>
              <a:gd name="connsiteY196" fmla="*/ 3400954 h 6858000"/>
              <a:gd name="connsiteX197" fmla="*/ 4557150 w 7467600"/>
              <a:gd name="connsiteY197" fmla="*/ 3510023 h 6858000"/>
              <a:gd name="connsiteX198" fmla="*/ 4856936 w 7467600"/>
              <a:gd name="connsiteY198" fmla="*/ 3809146 h 6858000"/>
              <a:gd name="connsiteX199" fmla="*/ 5111996 w 7467600"/>
              <a:gd name="connsiteY199" fmla="*/ 4065759 h 6858000"/>
              <a:gd name="connsiteX200" fmla="*/ 5388878 w 7467600"/>
              <a:gd name="connsiteY200" fmla="*/ 4300185 h 6858000"/>
              <a:gd name="connsiteX201" fmla="*/ 5425556 w 7467600"/>
              <a:gd name="connsiteY201" fmla="*/ 4308967 h 6858000"/>
              <a:gd name="connsiteX202" fmla="*/ 4943646 w 7467600"/>
              <a:gd name="connsiteY202" fmla="*/ 3822916 h 6858000"/>
              <a:gd name="connsiteX203" fmla="*/ 4594837 w 7467600"/>
              <a:gd name="connsiteY203" fmla="*/ 3532274 h 6858000"/>
              <a:gd name="connsiteX204" fmla="*/ 4441737 w 7467600"/>
              <a:gd name="connsiteY204" fmla="*/ 3399734 h 6858000"/>
              <a:gd name="connsiteX205" fmla="*/ 5425834 w 7467600"/>
              <a:gd name="connsiteY205" fmla="*/ 3162785 h 6858000"/>
              <a:gd name="connsiteX206" fmla="*/ 5401644 w 7467600"/>
              <a:gd name="connsiteY206" fmla="*/ 3617847 h 6858000"/>
              <a:gd name="connsiteX207" fmla="*/ 5467256 w 7467600"/>
              <a:gd name="connsiteY207" fmla="*/ 4175494 h 6858000"/>
              <a:gd name="connsiteX208" fmla="*/ 5448069 w 7467600"/>
              <a:gd name="connsiteY208" fmla="*/ 3567554 h 6858000"/>
              <a:gd name="connsiteX209" fmla="*/ 5425834 w 7467600"/>
              <a:gd name="connsiteY209" fmla="*/ 3162785 h 6858000"/>
              <a:gd name="connsiteX210" fmla="*/ 1318687 w 7467600"/>
              <a:gd name="connsiteY210" fmla="*/ 3113840 h 6858000"/>
              <a:gd name="connsiteX211" fmla="*/ 1066793 w 7467600"/>
              <a:gd name="connsiteY211" fmla="*/ 3212171 h 6858000"/>
              <a:gd name="connsiteX212" fmla="*/ 993319 w 7467600"/>
              <a:gd name="connsiteY212" fmla="*/ 3247648 h 6858000"/>
              <a:gd name="connsiteX213" fmla="*/ 853081 w 7467600"/>
              <a:gd name="connsiteY213" fmla="*/ 3312410 h 6858000"/>
              <a:gd name="connsiteX214" fmla="*/ 805957 w 7467600"/>
              <a:gd name="connsiteY214" fmla="*/ 3330443 h 6858000"/>
              <a:gd name="connsiteX215" fmla="*/ 1318687 w 7467600"/>
              <a:gd name="connsiteY215" fmla="*/ 3113840 h 6858000"/>
              <a:gd name="connsiteX216" fmla="*/ 5453702 w 7467600"/>
              <a:gd name="connsiteY216" fmla="*/ 3090882 h 6858000"/>
              <a:gd name="connsiteX217" fmla="*/ 5480135 w 7467600"/>
              <a:gd name="connsiteY217" fmla="*/ 3565802 h 6858000"/>
              <a:gd name="connsiteX218" fmla="*/ 5499023 w 7467600"/>
              <a:gd name="connsiteY218" fmla="*/ 4166310 h 6858000"/>
              <a:gd name="connsiteX219" fmla="*/ 5547022 w 7467600"/>
              <a:gd name="connsiteY219" fmla="*/ 3607838 h 6858000"/>
              <a:gd name="connsiteX220" fmla="*/ 5515964 w 7467600"/>
              <a:gd name="connsiteY220" fmla="*/ 3378541 h 6858000"/>
              <a:gd name="connsiteX221" fmla="*/ 5453702 w 7467600"/>
              <a:gd name="connsiteY221" fmla="*/ 3090882 h 6858000"/>
              <a:gd name="connsiteX222" fmla="*/ 1238695 w 7467600"/>
              <a:gd name="connsiteY222" fmla="*/ 3076820 h 6858000"/>
              <a:gd name="connsiteX223" fmla="*/ 716371 w 7467600"/>
              <a:gd name="connsiteY223" fmla="*/ 3293249 h 6858000"/>
              <a:gd name="connsiteX224" fmla="*/ 579522 w 7467600"/>
              <a:gd name="connsiteY224" fmla="*/ 3371759 h 6858000"/>
              <a:gd name="connsiteX225" fmla="*/ 600288 w 7467600"/>
              <a:gd name="connsiteY225" fmla="*/ 3365555 h 6858000"/>
              <a:gd name="connsiteX226" fmla="*/ 840692 w 7467600"/>
              <a:gd name="connsiteY226" fmla="*/ 3284921 h 6858000"/>
              <a:gd name="connsiteX227" fmla="*/ 979248 w 7467600"/>
              <a:gd name="connsiteY227" fmla="*/ 3221003 h 6858000"/>
              <a:gd name="connsiteX228" fmla="*/ 1053282 w 7467600"/>
              <a:gd name="connsiteY228" fmla="*/ 3185247 h 6858000"/>
              <a:gd name="connsiteX229" fmla="*/ 1320603 w 7467600"/>
              <a:gd name="connsiteY229" fmla="*/ 3081281 h 6858000"/>
              <a:gd name="connsiteX230" fmla="*/ 1238695 w 7467600"/>
              <a:gd name="connsiteY230" fmla="*/ 3076820 h 6858000"/>
              <a:gd name="connsiteX231" fmla="*/ 5425627 w 7467600"/>
              <a:gd name="connsiteY231" fmla="*/ 2954192 h 6858000"/>
              <a:gd name="connsiteX232" fmla="*/ 5470770 w 7467600"/>
              <a:gd name="connsiteY232" fmla="*/ 3005435 h 6858000"/>
              <a:gd name="connsiteX233" fmla="*/ 5519779 w 7467600"/>
              <a:gd name="connsiteY233" fmla="*/ 4359223 h 6858000"/>
              <a:gd name="connsiteX234" fmla="*/ 5520293 w 7467600"/>
              <a:gd name="connsiteY234" fmla="*/ 4360602 h 6858000"/>
              <a:gd name="connsiteX235" fmla="*/ 5767221 w 7467600"/>
              <a:gd name="connsiteY235" fmla="*/ 4665564 h 6858000"/>
              <a:gd name="connsiteX236" fmla="*/ 6937169 w 7467600"/>
              <a:gd name="connsiteY236" fmla="*/ 4815941 h 6858000"/>
              <a:gd name="connsiteX237" fmla="*/ 6953922 w 7467600"/>
              <a:gd name="connsiteY237" fmla="*/ 4890068 h 6858000"/>
              <a:gd name="connsiteX238" fmla="*/ 6071359 w 7467600"/>
              <a:gd name="connsiteY238" fmla="*/ 4770770 h 6858000"/>
              <a:gd name="connsiteX239" fmla="*/ 6038839 w 7467600"/>
              <a:gd name="connsiteY239" fmla="*/ 4764474 h 6858000"/>
              <a:gd name="connsiteX240" fmla="*/ 6038706 w 7467600"/>
              <a:gd name="connsiteY240" fmla="*/ 4763847 h 6858000"/>
              <a:gd name="connsiteX241" fmla="*/ 6037784 w 7467600"/>
              <a:gd name="connsiteY241" fmla="*/ 4764270 h 6858000"/>
              <a:gd name="connsiteX242" fmla="*/ 6038839 w 7467600"/>
              <a:gd name="connsiteY242" fmla="*/ 4764474 h 6858000"/>
              <a:gd name="connsiteX243" fmla="*/ 6040338 w 7467600"/>
              <a:gd name="connsiteY243" fmla="*/ 4771418 h 6858000"/>
              <a:gd name="connsiteX244" fmla="*/ 6024488 w 7467600"/>
              <a:gd name="connsiteY244" fmla="*/ 4809903 h 6858000"/>
              <a:gd name="connsiteX245" fmla="*/ 5599771 w 7467600"/>
              <a:gd name="connsiteY245" fmla="*/ 5509652 h 6858000"/>
              <a:gd name="connsiteX246" fmla="*/ 5548843 w 7467600"/>
              <a:gd name="connsiteY246" fmla="*/ 5563845 h 6858000"/>
              <a:gd name="connsiteX247" fmla="*/ 5940952 w 7467600"/>
              <a:gd name="connsiteY247" fmla="*/ 6250028 h 6858000"/>
              <a:gd name="connsiteX248" fmla="*/ 6043441 w 7467600"/>
              <a:gd name="connsiteY248" fmla="*/ 6665847 h 6858000"/>
              <a:gd name="connsiteX249" fmla="*/ 6093432 w 7467600"/>
              <a:gd name="connsiteY249" fmla="*/ 6858000 h 6858000"/>
              <a:gd name="connsiteX250" fmla="*/ 6034344 w 7467600"/>
              <a:gd name="connsiteY250" fmla="*/ 6858000 h 6858000"/>
              <a:gd name="connsiteX251" fmla="*/ 6026679 w 7467600"/>
              <a:gd name="connsiteY251" fmla="*/ 6836959 h 6858000"/>
              <a:gd name="connsiteX252" fmla="*/ 5800441 w 7467600"/>
              <a:gd name="connsiteY252" fmla="*/ 6335286 h 6858000"/>
              <a:gd name="connsiteX253" fmla="*/ 5526562 w 7467600"/>
              <a:gd name="connsiteY253" fmla="*/ 5705388 h 6858000"/>
              <a:gd name="connsiteX254" fmla="*/ 5519640 w 7467600"/>
              <a:gd name="connsiteY254" fmla="*/ 5683774 h 6858000"/>
              <a:gd name="connsiteX255" fmla="*/ 5844559 w 7467600"/>
              <a:gd name="connsiteY255" fmla="*/ 6553349 h 6858000"/>
              <a:gd name="connsiteX256" fmla="*/ 5975994 w 7467600"/>
              <a:gd name="connsiteY256" fmla="*/ 6858000 h 6858000"/>
              <a:gd name="connsiteX257" fmla="*/ 5898547 w 7467600"/>
              <a:gd name="connsiteY257" fmla="*/ 6858000 h 6858000"/>
              <a:gd name="connsiteX258" fmla="*/ 5682041 w 7467600"/>
              <a:gd name="connsiteY258" fmla="*/ 6355860 h 6858000"/>
              <a:gd name="connsiteX259" fmla="*/ 5461758 w 7467600"/>
              <a:gd name="connsiteY259" fmla="*/ 5820220 h 6858000"/>
              <a:gd name="connsiteX260" fmla="*/ 5237282 w 7467600"/>
              <a:gd name="connsiteY260" fmla="*/ 6579086 h 6858000"/>
              <a:gd name="connsiteX261" fmla="*/ 5115009 w 7467600"/>
              <a:gd name="connsiteY261" fmla="*/ 6858000 h 6858000"/>
              <a:gd name="connsiteX262" fmla="*/ 5028074 w 7467600"/>
              <a:gd name="connsiteY262" fmla="*/ 6858000 h 6858000"/>
              <a:gd name="connsiteX263" fmla="*/ 5079508 w 7467600"/>
              <a:gd name="connsiteY263" fmla="*/ 6749074 h 6858000"/>
              <a:gd name="connsiteX264" fmla="*/ 5371846 w 7467600"/>
              <a:gd name="connsiteY264" fmla="*/ 5924413 h 6858000"/>
              <a:gd name="connsiteX265" fmla="*/ 5270512 w 7467600"/>
              <a:gd name="connsiteY265" fmla="*/ 6138975 h 6858000"/>
              <a:gd name="connsiteX266" fmla="*/ 5062409 w 7467600"/>
              <a:gd name="connsiteY266" fmla="*/ 6653544 h 6858000"/>
              <a:gd name="connsiteX267" fmla="*/ 5036628 w 7467600"/>
              <a:gd name="connsiteY267" fmla="*/ 6754247 h 6858000"/>
              <a:gd name="connsiteX268" fmla="*/ 5009112 w 7467600"/>
              <a:gd name="connsiteY268" fmla="*/ 6858000 h 6858000"/>
              <a:gd name="connsiteX269" fmla="*/ 4976679 w 7467600"/>
              <a:gd name="connsiteY269" fmla="*/ 6858000 h 6858000"/>
              <a:gd name="connsiteX270" fmla="*/ 5006537 w 7467600"/>
              <a:gd name="connsiteY270" fmla="*/ 6747068 h 6858000"/>
              <a:gd name="connsiteX271" fmla="*/ 5032723 w 7467600"/>
              <a:gd name="connsiteY271" fmla="*/ 6644957 h 6858000"/>
              <a:gd name="connsiteX272" fmla="*/ 5242949 w 7467600"/>
              <a:gd name="connsiteY272" fmla="*/ 6125175 h 6858000"/>
              <a:gd name="connsiteX273" fmla="*/ 5286321 w 7467600"/>
              <a:gd name="connsiteY273" fmla="*/ 6033555 h 6858000"/>
              <a:gd name="connsiteX274" fmla="*/ 5008210 w 7467600"/>
              <a:gd name="connsiteY274" fmla="*/ 6649194 h 6858000"/>
              <a:gd name="connsiteX275" fmla="*/ 4986321 w 7467600"/>
              <a:gd name="connsiteY275" fmla="*/ 6765687 h 6858000"/>
              <a:gd name="connsiteX276" fmla="*/ 4973474 w 7467600"/>
              <a:gd name="connsiteY276" fmla="*/ 6858000 h 6858000"/>
              <a:gd name="connsiteX277" fmla="*/ 4907178 w 7467600"/>
              <a:gd name="connsiteY277" fmla="*/ 6858000 h 6858000"/>
              <a:gd name="connsiteX278" fmla="*/ 4910810 w 7467600"/>
              <a:gd name="connsiteY278" fmla="*/ 6829660 h 6858000"/>
              <a:gd name="connsiteX279" fmla="*/ 4987461 w 7467600"/>
              <a:gd name="connsiteY279" fmla="*/ 6432994 h 6858000"/>
              <a:gd name="connsiteX280" fmla="*/ 5179262 w 7467600"/>
              <a:gd name="connsiteY280" fmla="*/ 6035044 h 6858000"/>
              <a:gd name="connsiteX281" fmla="*/ 4689678 w 7467600"/>
              <a:gd name="connsiteY281" fmla="*/ 6440241 h 6858000"/>
              <a:gd name="connsiteX282" fmla="*/ 4477543 w 7467600"/>
              <a:gd name="connsiteY282" fmla="*/ 6674836 h 6858000"/>
              <a:gd name="connsiteX283" fmla="*/ 4329957 w 7467600"/>
              <a:gd name="connsiteY283" fmla="*/ 6858000 h 6858000"/>
              <a:gd name="connsiteX284" fmla="*/ 4218595 w 7467600"/>
              <a:gd name="connsiteY284" fmla="*/ 6858000 h 6858000"/>
              <a:gd name="connsiteX285" fmla="*/ 4368888 w 7467600"/>
              <a:gd name="connsiteY285" fmla="*/ 6668412 h 6858000"/>
              <a:gd name="connsiteX286" fmla="*/ 4563091 w 7467600"/>
              <a:gd name="connsiteY286" fmla="*/ 6442508 h 6858000"/>
              <a:gd name="connsiteX287" fmla="*/ 5387324 w 7467600"/>
              <a:gd name="connsiteY287" fmla="*/ 5705830 h 6858000"/>
              <a:gd name="connsiteX288" fmla="*/ 5073620 w 7467600"/>
              <a:gd name="connsiteY288" fmla="*/ 5955437 h 6858000"/>
              <a:gd name="connsiteX289" fmla="*/ 4689789 w 7467600"/>
              <a:gd name="connsiteY289" fmla="*/ 6268382 h 6858000"/>
              <a:gd name="connsiteX290" fmla="*/ 4418722 w 7467600"/>
              <a:gd name="connsiteY290" fmla="*/ 6570886 h 6858000"/>
              <a:gd name="connsiteX291" fmla="*/ 4214944 w 7467600"/>
              <a:gd name="connsiteY291" fmla="*/ 6858000 h 6858000"/>
              <a:gd name="connsiteX292" fmla="*/ 4177898 w 7467600"/>
              <a:gd name="connsiteY292" fmla="*/ 6858000 h 6858000"/>
              <a:gd name="connsiteX293" fmla="*/ 4391597 w 7467600"/>
              <a:gd name="connsiteY293" fmla="*/ 6556370 h 6858000"/>
              <a:gd name="connsiteX294" fmla="*/ 4668889 w 7467600"/>
              <a:gd name="connsiteY294" fmla="*/ 6246399 h 6858000"/>
              <a:gd name="connsiteX295" fmla="*/ 5055427 w 7467600"/>
              <a:gd name="connsiteY295" fmla="*/ 5931476 h 6858000"/>
              <a:gd name="connsiteX296" fmla="*/ 5371814 w 7467600"/>
              <a:gd name="connsiteY296" fmla="*/ 5678975 h 6858000"/>
              <a:gd name="connsiteX297" fmla="*/ 4987918 w 7467600"/>
              <a:gd name="connsiteY297" fmla="*/ 5838701 h 6858000"/>
              <a:gd name="connsiteX298" fmla="*/ 4317146 w 7467600"/>
              <a:gd name="connsiteY298" fmla="*/ 6587716 h 6858000"/>
              <a:gd name="connsiteX299" fmla="*/ 4171627 w 7467600"/>
              <a:gd name="connsiteY299" fmla="*/ 6858000 h 6858000"/>
              <a:gd name="connsiteX300" fmla="*/ 4081585 w 7467600"/>
              <a:gd name="connsiteY300" fmla="*/ 6858000 h 6858000"/>
              <a:gd name="connsiteX301" fmla="*/ 4238603 w 7467600"/>
              <a:gd name="connsiteY301" fmla="*/ 6559341 h 6858000"/>
              <a:gd name="connsiteX302" fmla="*/ 4778333 w 7467600"/>
              <a:gd name="connsiteY302" fmla="*/ 5873626 h 6858000"/>
              <a:gd name="connsiteX303" fmla="*/ 5414185 w 7467600"/>
              <a:gd name="connsiteY303" fmla="*/ 5573882 h 6858000"/>
              <a:gd name="connsiteX304" fmla="*/ 5959648 w 7467600"/>
              <a:gd name="connsiteY304" fmla="*/ 4760797 h 6858000"/>
              <a:gd name="connsiteX305" fmla="*/ 5355019 w 7467600"/>
              <a:gd name="connsiteY305" fmla="*/ 4734672 h 6858000"/>
              <a:gd name="connsiteX306" fmla="*/ 5083565 w 7467600"/>
              <a:gd name="connsiteY306" fmla="*/ 5179121 h 6858000"/>
              <a:gd name="connsiteX307" fmla="*/ 4713577 w 7467600"/>
              <a:gd name="connsiteY307" fmla="*/ 5616803 h 6858000"/>
              <a:gd name="connsiteX308" fmla="*/ 3989559 w 7467600"/>
              <a:gd name="connsiteY308" fmla="*/ 6145945 h 6858000"/>
              <a:gd name="connsiteX309" fmla="*/ 3939824 w 7467600"/>
              <a:gd name="connsiteY309" fmla="*/ 6066900 h 6858000"/>
              <a:gd name="connsiteX310" fmla="*/ 4584537 w 7467600"/>
              <a:gd name="connsiteY310" fmla="*/ 5324826 h 6858000"/>
              <a:gd name="connsiteX311" fmla="*/ 5037105 w 7467600"/>
              <a:gd name="connsiteY311" fmla="*/ 5088765 h 6858000"/>
              <a:gd name="connsiteX312" fmla="*/ 5039930 w 7467600"/>
              <a:gd name="connsiteY312" fmla="*/ 5089585 h 6858000"/>
              <a:gd name="connsiteX313" fmla="*/ 5263764 w 7467600"/>
              <a:gd name="connsiteY313" fmla="*/ 4735525 h 6858000"/>
              <a:gd name="connsiteX314" fmla="*/ 4086300 w 7467600"/>
              <a:gd name="connsiteY314" fmla="*/ 4884599 h 6858000"/>
              <a:gd name="connsiteX315" fmla="*/ 4085485 w 7467600"/>
              <a:gd name="connsiteY315" fmla="*/ 4899070 h 6858000"/>
              <a:gd name="connsiteX316" fmla="*/ 3871915 w 7467600"/>
              <a:gd name="connsiteY316" fmla="*/ 5253645 h 6858000"/>
              <a:gd name="connsiteX317" fmla="*/ 3799374 w 7467600"/>
              <a:gd name="connsiteY317" fmla="*/ 5466127 h 6858000"/>
              <a:gd name="connsiteX318" fmla="*/ 3498850 w 7467600"/>
              <a:gd name="connsiteY318" fmla="*/ 6661888 h 6858000"/>
              <a:gd name="connsiteX319" fmla="*/ 3399216 w 7467600"/>
              <a:gd name="connsiteY319" fmla="*/ 6858000 h 6858000"/>
              <a:gd name="connsiteX320" fmla="*/ 3303688 w 7467600"/>
              <a:gd name="connsiteY320" fmla="*/ 6858000 h 6858000"/>
              <a:gd name="connsiteX321" fmla="*/ 3391774 w 7467600"/>
              <a:gd name="connsiteY321" fmla="*/ 6697181 h 6858000"/>
              <a:gd name="connsiteX322" fmla="*/ 3735540 w 7467600"/>
              <a:gd name="connsiteY322" fmla="*/ 5546923 h 6858000"/>
              <a:gd name="connsiteX323" fmla="*/ 3729438 w 7467600"/>
              <a:gd name="connsiteY323" fmla="*/ 5569058 h 6858000"/>
              <a:gd name="connsiteX324" fmla="*/ 3707782 w 7467600"/>
              <a:gd name="connsiteY324" fmla="*/ 5644908 h 6858000"/>
              <a:gd name="connsiteX325" fmla="*/ 3583827 w 7467600"/>
              <a:gd name="connsiteY325" fmla="*/ 6039215 h 6858000"/>
              <a:gd name="connsiteX326" fmla="*/ 3547861 w 7467600"/>
              <a:gd name="connsiteY326" fmla="*/ 6129609 h 6858000"/>
              <a:gd name="connsiteX327" fmla="*/ 3490905 w 7467600"/>
              <a:gd name="connsiteY327" fmla="*/ 6277660 h 6858000"/>
              <a:gd name="connsiteX328" fmla="*/ 3455859 w 7467600"/>
              <a:gd name="connsiteY328" fmla="*/ 6391301 h 6858000"/>
              <a:gd name="connsiteX329" fmla="*/ 3429112 w 7467600"/>
              <a:gd name="connsiteY329" fmla="*/ 6479469 h 6858000"/>
              <a:gd name="connsiteX330" fmla="*/ 3304862 w 7467600"/>
              <a:gd name="connsiteY330" fmla="*/ 6796476 h 6858000"/>
              <a:gd name="connsiteX331" fmla="*/ 3276071 w 7467600"/>
              <a:gd name="connsiteY331" fmla="*/ 6858000 h 6858000"/>
              <a:gd name="connsiteX332" fmla="*/ 3240805 w 7467600"/>
              <a:gd name="connsiteY332" fmla="*/ 6858000 h 6858000"/>
              <a:gd name="connsiteX333" fmla="*/ 3275917 w 7467600"/>
              <a:gd name="connsiteY333" fmla="*/ 6783192 h 6858000"/>
              <a:gd name="connsiteX334" fmla="*/ 3399358 w 7467600"/>
              <a:gd name="connsiteY334" fmla="*/ 6469011 h 6858000"/>
              <a:gd name="connsiteX335" fmla="*/ 3425650 w 7467600"/>
              <a:gd name="connsiteY335" fmla="*/ 6381333 h 6858000"/>
              <a:gd name="connsiteX336" fmla="*/ 3460661 w 7467600"/>
              <a:gd name="connsiteY336" fmla="*/ 6266763 h 6858000"/>
              <a:gd name="connsiteX337" fmla="*/ 3518021 w 7467600"/>
              <a:gd name="connsiteY337" fmla="*/ 6117298 h 6858000"/>
              <a:gd name="connsiteX338" fmla="*/ 3554035 w 7467600"/>
              <a:gd name="connsiteY338" fmla="*/ 6027832 h 6858000"/>
              <a:gd name="connsiteX339" fmla="*/ 3677174 w 7467600"/>
              <a:gd name="connsiteY339" fmla="*/ 5636351 h 6858000"/>
              <a:gd name="connsiteX340" fmla="*/ 3698819 w 7467600"/>
              <a:gd name="connsiteY340" fmla="*/ 5560503 h 6858000"/>
              <a:gd name="connsiteX341" fmla="*/ 3702094 w 7467600"/>
              <a:gd name="connsiteY341" fmla="*/ 5549194 h 6858000"/>
              <a:gd name="connsiteX342" fmla="*/ 3398355 w 7467600"/>
              <a:gd name="connsiteY342" fmla="*/ 6094603 h 6858000"/>
              <a:gd name="connsiteX343" fmla="*/ 3193941 w 7467600"/>
              <a:gd name="connsiteY343" fmla="*/ 6798775 h 6858000"/>
              <a:gd name="connsiteX344" fmla="*/ 3184140 w 7467600"/>
              <a:gd name="connsiteY344" fmla="*/ 6858000 h 6858000"/>
              <a:gd name="connsiteX345" fmla="*/ 3099978 w 7467600"/>
              <a:gd name="connsiteY345" fmla="*/ 6858000 h 6858000"/>
              <a:gd name="connsiteX346" fmla="*/ 3101556 w 7467600"/>
              <a:gd name="connsiteY346" fmla="*/ 6843337 h 6858000"/>
              <a:gd name="connsiteX347" fmla="*/ 3370162 w 7467600"/>
              <a:gd name="connsiteY347" fmla="*/ 5785550 h 6858000"/>
              <a:gd name="connsiteX348" fmla="*/ 3746477 w 7467600"/>
              <a:gd name="connsiteY348" fmla="*/ 5377889 h 6858000"/>
              <a:gd name="connsiteX349" fmla="*/ 3863399 w 7467600"/>
              <a:gd name="connsiteY349" fmla="*/ 5087257 h 6858000"/>
              <a:gd name="connsiteX350" fmla="*/ 3968712 w 7467600"/>
              <a:gd name="connsiteY350" fmla="*/ 4913989 h 6858000"/>
              <a:gd name="connsiteX351" fmla="*/ 2792390 w 7467600"/>
              <a:gd name="connsiteY351" fmla="*/ 5382974 h 6858000"/>
              <a:gd name="connsiteX352" fmla="*/ 2714982 w 7467600"/>
              <a:gd name="connsiteY352" fmla="*/ 5427051 h 6858000"/>
              <a:gd name="connsiteX353" fmla="*/ 2813361 w 7467600"/>
              <a:gd name="connsiteY353" fmla="*/ 6023912 h 6858000"/>
              <a:gd name="connsiteX354" fmla="*/ 2688430 w 7467600"/>
              <a:gd name="connsiteY354" fmla="*/ 6801564 h 6858000"/>
              <a:gd name="connsiteX355" fmla="*/ 2629626 w 7467600"/>
              <a:gd name="connsiteY355" fmla="*/ 6763394 h 6858000"/>
              <a:gd name="connsiteX356" fmla="*/ 2565328 w 7467600"/>
              <a:gd name="connsiteY356" fmla="*/ 5516399 h 6858000"/>
              <a:gd name="connsiteX357" fmla="*/ 1922999 w 7467600"/>
              <a:gd name="connsiteY357" fmla="*/ 5980343 h 6858000"/>
              <a:gd name="connsiteX358" fmla="*/ 1950261 w 7467600"/>
              <a:gd name="connsiteY358" fmla="*/ 6405858 h 6858000"/>
              <a:gd name="connsiteX359" fmla="*/ 2365554 w 7467600"/>
              <a:gd name="connsiteY359" fmla="*/ 6759107 h 6858000"/>
              <a:gd name="connsiteX360" fmla="*/ 2424142 w 7467600"/>
              <a:gd name="connsiteY360" fmla="*/ 6858000 h 6858000"/>
              <a:gd name="connsiteX361" fmla="*/ 2395994 w 7467600"/>
              <a:gd name="connsiteY361" fmla="*/ 6858000 h 6858000"/>
              <a:gd name="connsiteX362" fmla="*/ 2392863 w 7467600"/>
              <a:gd name="connsiteY362" fmla="*/ 6852964 h 6858000"/>
              <a:gd name="connsiteX363" fmla="*/ 2017589 w 7467600"/>
              <a:gd name="connsiteY363" fmla="*/ 6493982 h 6858000"/>
              <a:gd name="connsiteX364" fmla="*/ 2147336 w 7467600"/>
              <a:gd name="connsiteY364" fmla="*/ 6594052 h 6858000"/>
              <a:gd name="connsiteX365" fmla="*/ 2207047 w 7467600"/>
              <a:gd name="connsiteY365" fmla="*/ 6654540 h 6858000"/>
              <a:gd name="connsiteX366" fmla="*/ 2299106 w 7467600"/>
              <a:gd name="connsiteY366" fmla="*/ 6778931 h 6858000"/>
              <a:gd name="connsiteX367" fmla="*/ 2314430 w 7467600"/>
              <a:gd name="connsiteY367" fmla="*/ 6801144 h 6858000"/>
              <a:gd name="connsiteX368" fmla="*/ 2352406 w 7467600"/>
              <a:gd name="connsiteY368" fmla="*/ 6858000 h 6858000"/>
              <a:gd name="connsiteX369" fmla="*/ 2314492 w 7467600"/>
              <a:gd name="connsiteY369" fmla="*/ 6858000 h 6858000"/>
              <a:gd name="connsiteX370" fmla="*/ 2288095 w 7467600"/>
              <a:gd name="connsiteY370" fmla="*/ 6818030 h 6858000"/>
              <a:gd name="connsiteX371" fmla="*/ 2272768 w 7467600"/>
              <a:gd name="connsiteY371" fmla="*/ 6795822 h 6858000"/>
              <a:gd name="connsiteX372" fmla="*/ 2182715 w 7467600"/>
              <a:gd name="connsiteY372" fmla="*/ 6675071 h 6858000"/>
              <a:gd name="connsiteX373" fmla="*/ 2032061 w 7467600"/>
              <a:gd name="connsiteY373" fmla="*/ 6541380 h 6858000"/>
              <a:gd name="connsiteX374" fmla="*/ 2257220 w 7467600"/>
              <a:gd name="connsiteY374" fmla="*/ 6826257 h 6858000"/>
              <a:gd name="connsiteX375" fmla="*/ 2281324 w 7467600"/>
              <a:gd name="connsiteY375" fmla="*/ 6858000 h 6858000"/>
              <a:gd name="connsiteX376" fmla="*/ 2242860 w 7467600"/>
              <a:gd name="connsiteY376" fmla="*/ 6858000 h 6858000"/>
              <a:gd name="connsiteX377" fmla="*/ 2232818 w 7467600"/>
              <a:gd name="connsiteY377" fmla="*/ 6844926 h 6858000"/>
              <a:gd name="connsiteX378" fmla="*/ 1990172 w 7467600"/>
              <a:gd name="connsiteY378" fmla="*/ 6542121 h 6858000"/>
              <a:gd name="connsiteX379" fmla="*/ 2124090 w 7467600"/>
              <a:gd name="connsiteY379" fmla="*/ 6761017 h 6858000"/>
              <a:gd name="connsiteX380" fmla="*/ 2200380 w 7467600"/>
              <a:gd name="connsiteY380" fmla="*/ 6858000 h 6858000"/>
              <a:gd name="connsiteX381" fmla="*/ 2147507 w 7467600"/>
              <a:gd name="connsiteY381" fmla="*/ 6858000 h 6858000"/>
              <a:gd name="connsiteX382" fmla="*/ 2070668 w 7467600"/>
              <a:gd name="connsiteY382" fmla="*/ 6761520 h 6858000"/>
              <a:gd name="connsiteX383" fmla="*/ 1975142 w 7467600"/>
              <a:gd name="connsiteY383" fmla="*/ 6585570 h 6858000"/>
              <a:gd name="connsiteX384" fmla="*/ 2050035 w 7467600"/>
              <a:gd name="connsiteY384" fmla="*/ 6813345 h 6858000"/>
              <a:gd name="connsiteX385" fmla="*/ 2063025 w 7467600"/>
              <a:gd name="connsiteY385" fmla="*/ 6858000 h 6858000"/>
              <a:gd name="connsiteX386" fmla="*/ 2021675 w 7467600"/>
              <a:gd name="connsiteY386" fmla="*/ 6858000 h 6858000"/>
              <a:gd name="connsiteX387" fmla="*/ 2019308 w 7467600"/>
              <a:gd name="connsiteY387" fmla="*/ 6847118 h 6858000"/>
              <a:gd name="connsiteX388" fmla="*/ 1938835 w 7467600"/>
              <a:gd name="connsiteY388" fmla="*/ 6551160 h 6858000"/>
              <a:gd name="connsiteX389" fmla="*/ 1953230 w 7467600"/>
              <a:gd name="connsiteY389" fmla="*/ 6759699 h 6858000"/>
              <a:gd name="connsiteX390" fmla="*/ 1956763 w 7467600"/>
              <a:gd name="connsiteY390" fmla="*/ 6778191 h 6858000"/>
              <a:gd name="connsiteX391" fmla="*/ 1967925 w 7467600"/>
              <a:gd name="connsiteY391" fmla="*/ 6858000 h 6858000"/>
              <a:gd name="connsiteX392" fmla="*/ 1936622 w 7467600"/>
              <a:gd name="connsiteY392" fmla="*/ 6858000 h 6858000"/>
              <a:gd name="connsiteX393" fmla="*/ 1926261 w 7467600"/>
              <a:gd name="connsiteY393" fmla="*/ 6784064 h 6858000"/>
              <a:gd name="connsiteX394" fmla="*/ 1922724 w 7467600"/>
              <a:gd name="connsiteY394" fmla="*/ 6765577 h 6858000"/>
              <a:gd name="connsiteX395" fmla="*/ 1904650 w 7467600"/>
              <a:gd name="connsiteY395" fmla="*/ 6639616 h 6858000"/>
              <a:gd name="connsiteX396" fmla="*/ 1885273 w 7467600"/>
              <a:gd name="connsiteY396" fmla="*/ 6858000 h 6858000"/>
              <a:gd name="connsiteX397" fmla="*/ 1854363 w 7467600"/>
              <a:gd name="connsiteY397" fmla="*/ 6858000 h 6858000"/>
              <a:gd name="connsiteX398" fmla="*/ 1880391 w 7467600"/>
              <a:gd name="connsiteY398" fmla="*/ 6603796 h 6858000"/>
              <a:gd name="connsiteX399" fmla="*/ 1818273 w 7467600"/>
              <a:gd name="connsiteY399" fmla="*/ 6715729 h 6858000"/>
              <a:gd name="connsiteX400" fmla="*/ 1794691 w 7467600"/>
              <a:gd name="connsiteY400" fmla="*/ 6843239 h 6858000"/>
              <a:gd name="connsiteX401" fmla="*/ 1794914 w 7467600"/>
              <a:gd name="connsiteY401" fmla="*/ 6858000 h 6858000"/>
              <a:gd name="connsiteX402" fmla="*/ 1746128 w 7467600"/>
              <a:gd name="connsiteY402" fmla="*/ 6858000 h 6858000"/>
              <a:gd name="connsiteX403" fmla="*/ 1753934 w 7467600"/>
              <a:gd name="connsiteY403" fmla="*/ 6724796 h 6858000"/>
              <a:gd name="connsiteX404" fmla="*/ 1792053 w 7467600"/>
              <a:gd name="connsiteY404" fmla="*/ 6572396 h 6858000"/>
              <a:gd name="connsiteX405" fmla="*/ 1862248 w 7467600"/>
              <a:gd name="connsiteY405" fmla="*/ 6266397 h 6858000"/>
              <a:gd name="connsiteX406" fmla="*/ 1862250 w 7467600"/>
              <a:gd name="connsiteY406" fmla="*/ 6033531 h 6858000"/>
              <a:gd name="connsiteX407" fmla="*/ 1211999 w 7467600"/>
              <a:gd name="connsiteY407" fmla="*/ 6683610 h 6858000"/>
              <a:gd name="connsiteX408" fmla="*/ 1213266 w 7467600"/>
              <a:gd name="connsiteY408" fmla="*/ 6691947 h 6858000"/>
              <a:gd name="connsiteX409" fmla="*/ 1203370 w 7467600"/>
              <a:gd name="connsiteY409" fmla="*/ 6850676 h 6858000"/>
              <a:gd name="connsiteX410" fmla="*/ 1203671 w 7467600"/>
              <a:gd name="connsiteY410" fmla="*/ 6858000 h 6858000"/>
              <a:gd name="connsiteX411" fmla="*/ 1143180 w 7467600"/>
              <a:gd name="connsiteY411" fmla="*/ 6858000 h 6858000"/>
              <a:gd name="connsiteX412" fmla="*/ 1142176 w 7467600"/>
              <a:gd name="connsiteY412" fmla="*/ 6766045 h 6858000"/>
              <a:gd name="connsiteX413" fmla="*/ 1067484 w 7467600"/>
              <a:gd name="connsiteY413" fmla="*/ 6858000 h 6858000"/>
              <a:gd name="connsiteX414" fmla="*/ 953928 w 7467600"/>
              <a:gd name="connsiteY414" fmla="*/ 6858000 h 6858000"/>
              <a:gd name="connsiteX415" fmla="*/ 959715 w 7467600"/>
              <a:gd name="connsiteY415" fmla="*/ 6850185 h 6858000"/>
              <a:gd name="connsiteX416" fmla="*/ 1483788 w 7467600"/>
              <a:gd name="connsiteY416" fmla="*/ 6259174 h 6858000"/>
              <a:gd name="connsiteX417" fmla="*/ 1100671 w 7467600"/>
              <a:gd name="connsiteY417" fmla="*/ 6252137 h 6858000"/>
              <a:gd name="connsiteX418" fmla="*/ 1090144 w 7467600"/>
              <a:gd name="connsiteY418" fmla="*/ 6256748 h 6858000"/>
              <a:gd name="connsiteX419" fmla="*/ 1095872 w 7467600"/>
              <a:gd name="connsiteY419" fmla="*/ 6271892 h 6858000"/>
              <a:gd name="connsiteX420" fmla="*/ 262785 w 7467600"/>
              <a:gd name="connsiteY420" fmla="*/ 6845450 h 6858000"/>
              <a:gd name="connsiteX421" fmla="*/ 209968 w 7467600"/>
              <a:gd name="connsiteY421" fmla="*/ 6770713 h 6858000"/>
              <a:gd name="connsiteX422" fmla="*/ 873460 w 7467600"/>
              <a:gd name="connsiteY422" fmla="*/ 6253768 h 6858000"/>
              <a:gd name="connsiteX423" fmla="*/ 192686 w 7467600"/>
              <a:gd name="connsiteY423" fmla="*/ 5849257 h 6858000"/>
              <a:gd name="connsiteX424" fmla="*/ 4696 w 7467600"/>
              <a:gd name="connsiteY424" fmla="*/ 5697668 h 6858000"/>
              <a:gd name="connsiteX425" fmla="*/ 0 w 7467600"/>
              <a:gd name="connsiteY425" fmla="*/ 5689984 h 6858000"/>
              <a:gd name="connsiteX426" fmla="*/ 0 w 7467600"/>
              <a:gd name="connsiteY426" fmla="*/ 5513472 h 6858000"/>
              <a:gd name="connsiteX427" fmla="*/ 174101 w 7467600"/>
              <a:gd name="connsiteY427" fmla="*/ 5620277 h 6858000"/>
              <a:gd name="connsiteX428" fmla="*/ 891800 w 7467600"/>
              <a:gd name="connsiteY428" fmla="*/ 6036935 h 6858000"/>
              <a:gd name="connsiteX429" fmla="*/ 1072219 w 7467600"/>
              <a:gd name="connsiteY429" fmla="*/ 6169443 h 6858000"/>
              <a:gd name="connsiteX430" fmla="*/ 1074117 w 7467600"/>
              <a:gd name="connsiteY430" fmla="*/ 6170301 h 6858000"/>
              <a:gd name="connsiteX431" fmla="*/ 1083114 w 7467600"/>
              <a:gd name="connsiteY431" fmla="*/ 6174131 h 6858000"/>
              <a:gd name="connsiteX432" fmla="*/ 1543010 w 7467600"/>
              <a:gd name="connsiteY432" fmla="*/ 6191140 h 6858000"/>
              <a:gd name="connsiteX433" fmla="*/ 1551080 w 7467600"/>
              <a:gd name="connsiteY433" fmla="*/ 6195006 h 6858000"/>
              <a:gd name="connsiteX434" fmla="*/ 2345443 w 7467600"/>
              <a:gd name="connsiteY434" fmla="*/ 5549882 h 6858000"/>
              <a:gd name="connsiteX435" fmla="*/ 1721499 w 7467600"/>
              <a:gd name="connsiteY435" fmla="*/ 5599969 h 6858000"/>
              <a:gd name="connsiteX436" fmla="*/ 767716 w 7467600"/>
              <a:gd name="connsiteY436" fmla="*/ 5472768 h 6858000"/>
              <a:gd name="connsiteX437" fmla="*/ 722147 w 7467600"/>
              <a:gd name="connsiteY437" fmla="*/ 5393091 h 6858000"/>
              <a:gd name="connsiteX438" fmla="*/ 1485552 w 7467600"/>
              <a:gd name="connsiteY438" fmla="*/ 5313202 h 6858000"/>
              <a:gd name="connsiteX439" fmla="*/ 2143004 w 7467600"/>
              <a:gd name="connsiteY439" fmla="*/ 5402420 h 6858000"/>
              <a:gd name="connsiteX440" fmla="*/ 1933391 w 7467600"/>
              <a:gd name="connsiteY440" fmla="*/ 5156971 h 6858000"/>
              <a:gd name="connsiteX441" fmla="*/ 1827118 w 7467600"/>
              <a:gd name="connsiteY441" fmla="*/ 4968410 h 6858000"/>
              <a:gd name="connsiteX442" fmla="*/ 1837349 w 7467600"/>
              <a:gd name="connsiteY442" fmla="*/ 4956357 h 6858000"/>
              <a:gd name="connsiteX443" fmla="*/ 2162835 w 7467600"/>
              <a:gd name="connsiteY443" fmla="*/ 5187853 h 6858000"/>
              <a:gd name="connsiteX444" fmla="*/ 2257167 w 7467600"/>
              <a:gd name="connsiteY444" fmla="*/ 5462123 h 6858000"/>
              <a:gd name="connsiteX445" fmla="*/ 2261598 w 7467600"/>
              <a:gd name="connsiteY445" fmla="*/ 5467998 h 6858000"/>
              <a:gd name="connsiteX446" fmla="*/ 2437177 w 7467600"/>
              <a:gd name="connsiteY446" fmla="*/ 5479608 h 6858000"/>
              <a:gd name="connsiteX447" fmla="*/ 2445247 w 7467600"/>
              <a:gd name="connsiteY447" fmla="*/ 5483476 h 6858000"/>
              <a:gd name="connsiteX448" fmla="*/ 2743626 w 7467600"/>
              <a:gd name="connsiteY448" fmla="*/ 5304819 h 6858000"/>
              <a:gd name="connsiteX449" fmla="*/ 3048102 w 7467600"/>
              <a:gd name="connsiteY449" fmla="*/ 5150595 h 6858000"/>
              <a:gd name="connsiteX450" fmla="*/ 1799414 w 7467600"/>
              <a:gd name="connsiteY450" fmla="*/ 4694732 h 6858000"/>
              <a:gd name="connsiteX451" fmla="*/ 1771735 w 7467600"/>
              <a:gd name="connsiteY451" fmla="*/ 4619929 h 6858000"/>
              <a:gd name="connsiteX452" fmla="*/ 3104273 w 7467600"/>
              <a:gd name="connsiteY452" fmla="*/ 5076159 h 6858000"/>
              <a:gd name="connsiteX453" fmla="*/ 3113245 w 7467600"/>
              <a:gd name="connsiteY453" fmla="*/ 5090705 h 6858000"/>
              <a:gd name="connsiteX454" fmla="*/ 3126294 w 7467600"/>
              <a:gd name="connsiteY454" fmla="*/ 5114400 h 6858000"/>
              <a:gd name="connsiteX455" fmla="*/ 3937433 w 7467600"/>
              <a:gd name="connsiteY455" fmla="*/ 4830473 h 6858000"/>
              <a:gd name="connsiteX456" fmla="*/ 3590475 w 7467600"/>
              <a:gd name="connsiteY456" fmla="*/ 4597974 h 6858000"/>
              <a:gd name="connsiteX457" fmla="*/ 3100264 w 7467600"/>
              <a:gd name="connsiteY457" fmla="*/ 4579845 h 6858000"/>
              <a:gd name="connsiteX458" fmla="*/ 2183576 w 7467600"/>
              <a:gd name="connsiteY458" fmla="*/ 4227150 h 6858000"/>
              <a:gd name="connsiteX459" fmla="*/ 2151029 w 7467600"/>
              <a:gd name="connsiteY459" fmla="*/ 4146947 h 6858000"/>
              <a:gd name="connsiteX460" fmla="*/ 3563434 w 7467600"/>
              <a:gd name="connsiteY460" fmla="*/ 4469115 h 6858000"/>
              <a:gd name="connsiteX461" fmla="*/ 3177952 w 7467600"/>
              <a:gd name="connsiteY461" fmla="*/ 3657386 h 6858000"/>
              <a:gd name="connsiteX462" fmla="*/ 3189263 w 7467600"/>
              <a:gd name="connsiteY462" fmla="*/ 3625726 h 6858000"/>
              <a:gd name="connsiteX463" fmla="*/ 3560912 w 7467600"/>
              <a:gd name="connsiteY463" fmla="*/ 4079863 h 6858000"/>
              <a:gd name="connsiteX464" fmla="*/ 3626636 w 7467600"/>
              <a:gd name="connsiteY464" fmla="*/ 4512230 h 6858000"/>
              <a:gd name="connsiteX465" fmla="*/ 3653088 w 7467600"/>
              <a:gd name="connsiteY465" fmla="*/ 4521417 h 6858000"/>
              <a:gd name="connsiteX466" fmla="*/ 3988128 w 7467600"/>
              <a:gd name="connsiteY466" fmla="*/ 4817267 h 6858000"/>
              <a:gd name="connsiteX467" fmla="*/ 4830582 w 7467600"/>
              <a:gd name="connsiteY467" fmla="*/ 4676000 h 6858000"/>
              <a:gd name="connsiteX468" fmla="*/ 4830100 w 7467600"/>
              <a:gd name="connsiteY468" fmla="*/ 4675554 h 6858000"/>
              <a:gd name="connsiteX469" fmla="*/ 4036318 w 7467600"/>
              <a:gd name="connsiteY469" fmla="*/ 4147013 h 6858000"/>
              <a:gd name="connsiteX470" fmla="*/ 3432098 w 7467600"/>
              <a:gd name="connsiteY470" fmla="*/ 3537312 h 6858000"/>
              <a:gd name="connsiteX471" fmla="*/ 3446761 w 7467600"/>
              <a:gd name="connsiteY471" fmla="*/ 3461278 h 6858000"/>
              <a:gd name="connsiteX472" fmla="*/ 4419733 w 7467600"/>
              <a:gd name="connsiteY472" fmla="*/ 3963555 h 6858000"/>
              <a:gd name="connsiteX473" fmla="*/ 4781371 w 7467600"/>
              <a:gd name="connsiteY473" fmla="*/ 4458604 h 6858000"/>
              <a:gd name="connsiteX474" fmla="*/ 4780440 w 7467600"/>
              <a:gd name="connsiteY474" fmla="*/ 4470290 h 6858000"/>
              <a:gd name="connsiteX475" fmla="*/ 4898954 w 7467600"/>
              <a:gd name="connsiteY475" fmla="*/ 4662092 h 6858000"/>
              <a:gd name="connsiteX476" fmla="*/ 4900699 w 7467600"/>
              <a:gd name="connsiteY476" fmla="*/ 4670867 h 6858000"/>
              <a:gd name="connsiteX477" fmla="*/ 5714511 w 7467600"/>
              <a:gd name="connsiteY477" fmla="*/ 4663483 h 6858000"/>
              <a:gd name="connsiteX478" fmla="*/ 5464793 w 7467600"/>
              <a:gd name="connsiteY478" fmla="*/ 4393556 h 6858000"/>
              <a:gd name="connsiteX479" fmla="*/ 5461897 w 7467600"/>
              <a:gd name="connsiteY479" fmla="*/ 4390879 h 6858000"/>
              <a:gd name="connsiteX480" fmla="*/ 4294126 w 7467600"/>
              <a:gd name="connsiteY480" fmla="*/ 3303048 h 6858000"/>
              <a:gd name="connsiteX481" fmla="*/ 4305321 w 7467600"/>
              <a:gd name="connsiteY481" fmla="*/ 3256953 h 6858000"/>
              <a:gd name="connsiteX482" fmla="*/ 4949299 w 7467600"/>
              <a:gd name="connsiteY482" fmla="*/ 3766336 h 6858000"/>
              <a:gd name="connsiteX483" fmla="*/ 5291452 w 7467600"/>
              <a:gd name="connsiteY483" fmla="*/ 4076801 h 6858000"/>
              <a:gd name="connsiteX484" fmla="*/ 5434998 w 7467600"/>
              <a:gd name="connsiteY484" fmla="*/ 4254100 h 6858000"/>
              <a:gd name="connsiteX485" fmla="*/ 5351015 w 7467600"/>
              <a:gd name="connsiteY485" fmla="*/ 3760989 h 6858000"/>
              <a:gd name="connsiteX486" fmla="*/ 5413780 w 7467600"/>
              <a:gd name="connsiteY486" fmla="*/ 2966265 h 6858000"/>
              <a:gd name="connsiteX487" fmla="*/ 5425627 w 7467600"/>
              <a:gd name="connsiteY487" fmla="*/ 2954192 h 6858000"/>
              <a:gd name="connsiteX488" fmla="*/ 6604735 w 7467600"/>
              <a:gd name="connsiteY488" fmla="*/ 2041381 h 6858000"/>
              <a:gd name="connsiteX489" fmla="*/ 7204487 w 7467600"/>
              <a:gd name="connsiteY489" fmla="*/ 2742112 h 6858000"/>
              <a:gd name="connsiteX490" fmla="*/ 7131592 w 7467600"/>
              <a:gd name="connsiteY490" fmla="*/ 2672096 h 6858000"/>
              <a:gd name="connsiteX491" fmla="*/ 6996344 w 7467600"/>
              <a:gd name="connsiteY491" fmla="*/ 2518310 h 6858000"/>
              <a:gd name="connsiteX492" fmla="*/ 6735495 w 7467600"/>
              <a:gd name="connsiteY492" fmla="*/ 2196890 h 6858000"/>
              <a:gd name="connsiteX493" fmla="*/ 6721901 w 7467600"/>
              <a:gd name="connsiteY493" fmla="*/ 2179274 h 6858000"/>
              <a:gd name="connsiteX494" fmla="*/ 6604735 w 7467600"/>
              <a:gd name="connsiteY494" fmla="*/ 2041381 h 6858000"/>
              <a:gd name="connsiteX495" fmla="*/ 6591670 w 7467600"/>
              <a:gd name="connsiteY495" fmla="*/ 1988277 h 6858000"/>
              <a:gd name="connsiteX496" fmla="*/ 6747349 w 7467600"/>
              <a:gd name="connsiteY496" fmla="*/ 2160069 h 6858000"/>
              <a:gd name="connsiteX497" fmla="*/ 6760943 w 7467600"/>
              <a:gd name="connsiteY497" fmla="*/ 2177686 h 6858000"/>
              <a:gd name="connsiteX498" fmla="*/ 7021065 w 7467600"/>
              <a:gd name="connsiteY498" fmla="*/ 2498102 h 6858000"/>
              <a:gd name="connsiteX499" fmla="*/ 7155223 w 7467600"/>
              <a:gd name="connsiteY499" fmla="*/ 2650386 h 6858000"/>
              <a:gd name="connsiteX500" fmla="*/ 7203167 w 7467600"/>
              <a:gd name="connsiteY500" fmla="*/ 2697288 h 6858000"/>
              <a:gd name="connsiteX501" fmla="*/ 6937703 w 7467600"/>
              <a:gd name="connsiteY501" fmla="*/ 2321981 h 6858000"/>
              <a:gd name="connsiteX502" fmla="*/ 6591670 w 7467600"/>
              <a:gd name="connsiteY502" fmla="*/ 1988277 h 6858000"/>
              <a:gd name="connsiteX503" fmla="*/ 5798671 w 7467600"/>
              <a:gd name="connsiteY503" fmla="*/ 1981601 h 6858000"/>
              <a:gd name="connsiteX504" fmla="*/ 5754709 w 7467600"/>
              <a:gd name="connsiteY504" fmla="*/ 2071454 h 6858000"/>
              <a:gd name="connsiteX505" fmla="*/ 5763044 w 7467600"/>
              <a:gd name="connsiteY505" fmla="*/ 2842206 h 6858000"/>
              <a:gd name="connsiteX506" fmla="*/ 5764974 w 7467600"/>
              <a:gd name="connsiteY506" fmla="*/ 2799609 h 6858000"/>
              <a:gd name="connsiteX507" fmla="*/ 5767665 w 7467600"/>
              <a:gd name="connsiteY507" fmla="*/ 2666409 h 6858000"/>
              <a:gd name="connsiteX508" fmla="*/ 5763055 w 7467600"/>
              <a:gd name="connsiteY508" fmla="*/ 2579705 h 6858000"/>
              <a:gd name="connsiteX509" fmla="*/ 5758079 w 7467600"/>
              <a:gd name="connsiteY509" fmla="*/ 2492508 h 6858000"/>
              <a:gd name="connsiteX510" fmla="*/ 5779325 w 7467600"/>
              <a:gd name="connsiteY510" fmla="*/ 2197069 h 6858000"/>
              <a:gd name="connsiteX511" fmla="*/ 5798671 w 7467600"/>
              <a:gd name="connsiteY511" fmla="*/ 1981601 h 6858000"/>
              <a:gd name="connsiteX512" fmla="*/ 5829202 w 7467600"/>
              <a:gd name="connsiteY512" fmla="*/ 1971679 h 6858000"/>
              <a:gd name="connsiteX513" fmla="*/ 5809558 w 7467600"/>
              <a:gd name="connsiteY513" fmla="*/ 2198043 h 6858000"/>
              <a:gd name="connsiteX514" fmla="*/ 5788653 w 7467600"/>
              <a:gd name="connsiteY514" fmla="*/ 2489430 h 6858000"/>
              <a:gd name="connsiteX515" fmla="*/ 5793439 w 7467600"/>
              <a:gd name="connsiteY515" fmla="*/ 2575235 h 6858000"/>
              <a:gd name="connsiteX516" fmla="*/ 5796837 w 7467600"/>
              <a:gd name="connsiteY516" fmla="*/ 2637633 h 6858000"/>
              <a:gd name="connsiteX517" fmla="*/ 5818614 w 7467600"/>
              <a:gd name="connsiteY517" fmla="*/ 2473055 h 6858000"/>
              <a:gd name="connsiteX518" fmla="*/ 5829202 w 7467600"/>
              <a:gd name="connsiteY518" fmla="*/ 1971679 h 6858000"/>
              <a:gd name="connsiteX519" fmla="*/ 5911389 w 7467600"/>
              <a:gd name="connsiteY519" fmla="*/ 1898371 h 6858000"/>
              <a:gd name="connsiteX520" fmla="*/ 6237627 w 7467600"/>
              <a:gd name="connsiteY520" fmla="*/ 2231921 h 6858000"/>
              <a:gd name="connsiteX521" fmla="*/ 5911389 w 7467600"/>
              <a:gd name="connsiteY521" fmla="*/ 1898371 h 6858000"/>
              <a:gd name="connsiteX522" fmla="*/ 6944437 w 7467600"/>
              <a:gd name="connsiteY522" fmla="*/ 1575402 h 6858000"/>
              <a:gd name="connsiteX523" fmla="*/ 6304730 w 7467600"/>
              <a:gd name="connsiteY523" fmla="*/ 1766654 h 6858000"/>
              <a:gd name="connsiteX524" fmla="*/ 6944437 w 7467600"/>
              <a:gd name="connsiteY524" fmla="*/ 1575402 h 6858000"/>
              <a:gd name="connsiteX525" fmla="*/ 7019523 w 7467600"/>
              <a:gd name="connsiteY525" fmla="*/ 1519450 h 6858000"/>
              <a:gd name="connsiteX526" fmla="*/ 6298091 w 7467600"/>
              <a:gd name="connsiteY526" fmla="*/ 1737122 h 6858000"/>
              <a:gd name="connsiteX527" fmla="*/ 7019523 w 7467600"/>
              <a:gd name="connsiteY527" fmla="*/ 1519450 h 6858000"/>
              <a:gd name="connsiteX528" fmla="*/ 2399523 w 7467600"/>
              <a:gd name="connsiteY528" fmla="*/ 1428234 h 6858000"/>
              <a:gd name="connsiteX529" fmla="*/ 2224982 w 7467600"/>
              <a:gd name="connsiteY529" fmla="*/ 1826201 h 6858000"/>
              <a:gd name="connsiteX530" fmla="*/ 2096099 w 7467600"/>
              <a:gd name="connsiteY530" fmla="*/ 2345900 h 6858000"/>
              <a:gd name="connsiteX531" fmla="*/ 2283317 w 7467600"/>
              <a:gd name="connsiteY531" fmla="*/ 1796925 h 6858000"/>
              <a:gd name="connsiteX532" fmla="*/ 2399523 w 7467600"/>
              <a:gd name="connsiteY532" fmla="*/ 1428234 h 6858000"/>
              <a:gd name="connsiteX533" fmla="*/ 2448558 w 7467600"/>
              <a:gd name="connsiteY533" fmla="*/ 1373435 h 6858000"/>
              <a:gd name="connsiteX534" fmla="*/ 2312521 w 7467600"/>
              <a:gd name="connsiteY534" fmla="*/ 1806140 h 6858000"/>
              <a:gd name="connsiteX535" fmla="*/ 2127533 w 7467600"/>
              <a:gd name="connsiteY535" fmla="*/ 2348380 h 6858000"/>
              <a:gd name="connsiteX536" fmla="*/ 2358080 w 7467600"/>
              <a:gd name="connsiteY536" fmla="*/ 1866134 h 6858000"/>
              <a:gd name="connsiteX537" fmla="*/ 2407436 w 7467600"/>
              <a:gd name="connsiteY537" fmla="*/ 1651070 h 6858000"/>
              <a:gd name="connsiteX538" fmla="*/ 2448558 w 7467600"/>
              <a:gd name="connsiteY538" fmla="*/ 1373435 h 6858000"/>
              <a:gd name="connsiteX539" fmla="*/ 278707 w 7467600"/>
              <a:gd name="connsiteY539" fmla="*/ 1352270 h 6858000"/>
              <a:gd name="connsiteX540" fmla="*/ 321570 w 7467600"/>
              <a:gd name="connsiteY540" fmla="*/ 1861610 h 6858000"/>
              <a:gd name="connsiteX541" fmla="*/ 294281 w 7467600"/>
              <a:gd name="connsiteY541" fmla="*/ 1440658 h 6858000"/>
              <a:gd name="connsiteX542" fmla="*/ 278707 w 7467600"/>
              <a:gd name="connsiteY542" fmla="*/ 1352270 h 6858000"/>
              <a:gd name="connsiteX543" fmla="*/ 1423821 w 7467600"/>
              <a:gd name="connsiteY543" fmla="*/ 1351958 h 6858000"/>
              <a:gd name="connsiteX544" fmla="*/ 1638521 w 7467600"/>
              <a:gd name="connsiteY544" fmla="*/ 1908470 h 6858000"/>
              <a:gd name="connsiteX545" fmla="*/ 1754199 w 7467600"/>
              <a:gd name="connsiteY545" fmla="*/ 2149284 h 6858000"/>
              <a:gd name="connsiteX546" fmla="*/ 1908359 w 7467600"/>
              <a:gd name="connsiteY546" fmla="*/ 2364988 h 6858000"/>
              <a:gd name="connsiteX547" fmla="*/ 1647661 w 7467600"/>
              <a:gd name="connsiteY547" fmla="*/ 1825945 h 6858000"/>
              <a:gd name="connsiteX548" fmla="*/ 1423821 w 7467600"/>
              <a:gd name="connsiteY548" fmla="*/ 1351958 h 6858000"/>
              <a:gd name="connsiteX549" fmla="*/ 1431890 w 7467600"/>
              <a:gd name="connsiteY549" fmla="*/ 1306475 h 6858000"/>
              <a:gd name="connsiteX550" fmla="*/ 1507597 w 7467600"/>
              <a:gd name="connsiteY550" fmla="*/ 1446132 h 6858000"/>
              <a:gd name="connsiteX551" fmla="*/ 1674586 w 7467600"/>
              <a:gd name="connsiteY551" fmla="*/ 1813832 h 6858000"/>
              <a:gd name="connsiteX552" fmla="*/ 1815950 w 7467600"/>
              <a:gd name="connsiteY552" fmla="*/ 2128564 h 6858000"/>
              <a:gd name="connsiteX553" fmla="*/ 1984242 w 7467600"/>
              <a:gd name="connsiteY553" fmla="*/ 2430829 h 6858000"/>
              <a:gd name="connsiteX554" fmla="*/ 2014023 w 7467600"/>
              <a:gd name="connsiteY554" fmla="*/ 2450995 h 6858000"/>
              <a:gd name="connsiteX555" fmla="*/ 1747337 w 7467600"/>
              <a:gd name="connsiteY555" fmla="*/ 1855264 h 6858000"/>
              <a:gd name="connsiteX556" fmla="*/ 1533749 w 7467600"/>
              <a:gd name="connsiteY556" fmla="*/ 1478656 h 6858000"/>
              <a:gd name="connsiteX557" fmla="*/ 1431890 w 7467600"/>
              <a:gd name="connsiteY557" fmla="*/ 1306475 h 6858000"/>
              <a:gd name="connsiteX558" fmla="*/ 5052692 w 7467600"/>
              <a:gd name="connsiteY558" fmla="*/ 1292994 h 6858000"/>
              <a:gd name="connsiteX559" fmla="*/ 5200661 w 7467600"/>
              <a:gd name="connsiteY559" fmla="*/ 1635186 h 6858000"/>
              <a:gd name="connsiteX560" fmla="*/ 5297138 w 7467600"/>
              <a:gd name="connsiteY560" fmla="*/ 1906351 h 6858000"/>
              <a:gd name="connsiteX561" fmla="*/ 5052692 w 7467600"/>
              <a:gd name="connsiteY561" fmla="*/ 1292994 h 6858000"/>
              <a:gd name="connsiteX562" fmla="*/ 5009948 w 7467600"/>
              <a:gd name="connsiteY562" fmla="*/ 1273619 h 6858000"/>
              <a:gd name="connsiteX563" fmla="*/ 5121777 w 7467600"/>
              <a:gd name="connsiteY563" fmla="*/ 1654213 h 6858000"/>
              <a:gd name="connsiteX564" fmla="*/ 5293545 w 7467600"/>
              <a:gd name="connsiteY564" fmla="*/ 2072247 h 6858000"/>
              <a:gd name="connsiteX565" fmla="*/ 5294042 w 7467600"/>
              <a:gd name="connsiteY565" fmla="*/ 2065019 h 6858000"/>
              <a:gd name="connsiteX566" fmla="*/ 5171936 w 7467600"/>
              <a:gd name="connsiteY566" fmla="*/ 1647613 h 6858000"/>
              <a:gd name="connsiteX567" fmla="*/ 5009948 w 7467600"/>
              <a:gd name="connsiteY567" fmla="*/ 1273619 h 6858000"/>
              <a:gd name="connsiteX568" fmla="*/ 655236 w 7467600"/>
              <a:gd name="connsiteY568" fmla="*/ 1268632 h 6858000"/>
              <a:gd name="connsiteX569" fmla="*/ 839521 w 7467600"/>
              <a:gd name="connsiteY569" fmla="*/ 1685315 h 6858000"/>
              <a:gd name="connsiteX570" fmla="*/ 1109416 w 7467600"/>
              <a:gd name="connsiteY570" fmla="*/ 2061663 h 6858000"/>
              <a:gd name="connsiteX571" fmla="*/ 1298300 w 7467600"/>
              <a:gd name="connsiteY571" fmla="*/ 2247742 h 6858000"/>
              <a:gd name="connsiteX572" fmla="*/ 1125871 w 7467600"/>
              <a:gd name="connsiteY572" fmla="*/ 1989513 h 6858000"/>
              <a:gd name="connsiteX573" fmla="*/ 981574 w 7467600"/>
              <a:gd name="connsiteY573" fmla="*/ 1783157 h 6858000"/>
              <a:gd name="connsiteX574" fmla="*/ 922198 w 7467600"/>
              <a:gd name="connsiteY574" fmla="*/ 1677437 h 6858000"/>
              <a:gd name="connsiteX575" fmla="*/ 869293 w 7467600"/>
              <a:gd name="connsiteY575" fmla="*/ 1583214 h 6858000"/>
              <a:gd name="connsiteX576" fmla="*/ 751431 w 7467600"/>
              <a:gd name="connsiteY576" fmla="*/ 1405731 h 6858000"/>
              <a:gd name="connsiteX577" fmla="*/ 655236 w 7467600"/>
              <a:gd name="connsiteY577" fmla="*/ 1268632 h 6858000"/>
              <a:gd name="connsiteX578" fmla="*/ 6516292 w 7467600"/>
              <a:gd name="connsiteY578" fmla="*/ 1263064 h 6858000"/>
              <a:gd name="connsiteX579" fmla="*/ 5736320 w 7467600"/>
              <a:gd name="connsiteY579" fmla="*/ 1501803 h 6858000"/>
              <a:gd name="connsiteX580" fmla="*/ 6516292 w 7467600"/>
              <a:gd name="connsiteY580" fmla="*/ 1263064 h 6858000"/>
              <a:gd name="connsiteX581" fmla="*/ 291466 w 7467600"/>
              <a:gd name="connsiteY581" fmla="*/ 1250369 h 6858000"/>
              <a:gd name="connsiteX582" fmla="*/ 323180 w 7467600"/>
              <a:gd name="connsiteY582" fmla="*/ 1435283 h 6858000"/>
              <a:gd name="connsiteX583" fmla="*/ 349381 w 7467600"/>
              <a:gd name="connsiteY583" fmla="*/ 1875041 h 6858000"/>
              <a:gd name="connsiteX584" fmla="*/ 374363 w 7467600"/>
              <a:gd name="connsiteY584" fmla="*/ 1506494 h 6858000"/>
              <a:gd name="connsiteX585" fmla="*/ 302168 w 7467600"/>
              <a:gd name="connsiteY585" fmla="*/ 1274495 h 6858000"/>
              <a:gd name="connsiteX586" fmla="*/ 291466 w 7467600"/>
              <a:gd name="connsiteY586" fmla="*/ 1250369 h 6858000"/>
              <a:gd name="connsiteX587" fmla="*/ 678222 w 7467600"/>
              <a:gd name="connsiteY587" fmla="*/ 1248670 h 6858000"/>
              <a:gd name="connsiteX588" fmla="*/ 775536 w 7467600"/>
              <a:gd name="connsiteY588" fmla="*/ 1388015 h 6858000"/>
              <a:gd name="connsiteX589" fmla="*/ 894529 w 7467600"/>
              <a:gd name="connsiteY589" fmla="*/ 1567739 h 6858000"/>
              <a:gd name="connsiteX590" fmla="*/ 948000 w 7467600"/>
              <a:gd name="connsiteY590" fmla="*/ 1663088 h 6858000"/>
              <a:gd name="connsiteX591" fmla="*/ 1006812 w 7467600"/>
              <a:gd name="connsiteY591" fmla="*/ 1767683 h 6858000"/>
              <a:gd name="connsiteX592" fmla="*/ 1149133 w 7467600"/>
              <a:gd name="connsiteY592" fmla="*/ 1971513 h 6858000"/>
              <a:gd name="connsiteX593" fmla="*/ 1333952 w 7467600"/>
              <a:gd name="connsiteY593" fmla="*/ 2251620 h 6858000"/>
              <a:gd name="connsiteX594" fmla="*/ 1337329 w 7467600"/>
              <a:gd name="connsiteY594" fmla="*/ 2258350 h 6858000"/>
              <a:gd name="connsiteX595" fmla="*/ 1014726 w 7467600"/>
              <a:gd name="connsiteY595" fmla="*/ 1615556 h 6858000"/>
              <a:gd name="connsiteX596" fmla="*/ 678222 w 7467600"/>
              <a:gd name="connsiteY596" fmla="*/ 1248670 h 6858000"/>
              <a:gd name="connsiteX597" fmla="*/ 6691602 w 7467600"/>
              <a:gd name="connsiteY597" fmla="*/ 1140573 h 6858000"/>
              <a:gd name="connsiteX598" fmla="*/ 6571100 w 7467600"/>
              <a:gd name="connsiteY598" fmla="*/ 1183662 h 6858000"/>
              <a:gd name="connsiteX599" fmla="*/ 6241687 w 7467600"/>
              <a:gd name="connsiteY599" fmla="*/ 1257600 h 6858000"/>
              <a:gd name="connsiteX600" fmla="*/ 5693009 w 7467600"/>
              <a:gd name="connsiteY600" fmla="*/ 1478256 h 6858000"/>
              <a:gd name="connsiteX601" fmla="*/ 6548420 w 7467600"/>
              <a:gd name="connsiteY601" fmla="*/ 1214599 h 6858000"/>
              <a:gd name="connsiteX602" fmla="*/ 6605473 w 7467600"/>
              <a:gd name="connsiteY602" fmla="*/ 1184686 h 6858000"/>
              <a:gd name="connsiteX603" fmla="*/ 6691602 w 7467600"/>
              <a:gd name="connsiteY603" fmla="*/ 1140573 h 6858000"/>
              <a:gd name="connsiteX604" fmla="*/ 4002475 w 7467600"/>
              <a:gd name="connsiteY604" fmla="*/ 1037802 h 6858000"/>
              <a:gd name="connsiteX605" fmla="*/ 4000324 w 7467600"/>
              <a:gd name="connsiteY605" fmla="*/ 1039362 h 6858000"/>
              <a:gd name="connsiteX606" fmla="*/ 4002862 w 7467600"/>
              <a:gd name="connsiteY606" fmla="*/ 1042866 h 6858000"/>
              <a:gd name="connsiteX607" fmla="*/ 4002475 w 7467600"/>
              <a:gd name="connsiteY607" fmla="*/ 1037802 h 6858000"/>
              <a:gd name="connsiteX608" fmla="*/ 506322 w 7467600"/>
              <a:gd name="connsiteY608" fmla="*/ 1020997 h 6858000"/>
              <a:gd name="connsiteX609" fmla="*/ 533068 w 7467600"/>
              <a:gd name="connsiteY609" fmla="*/ 1029409 h 6858000"/>
              <a:gd name="connsiteX610" fmla="*/ 1232525 w 7467600"/>
              <a:gd name="connsiteY610" fmla="*/ 1804675 h 6858000"/>
              <a:gd name="connsiteX611" fmla="*/ 1388858 w 7467600"/>
              <a:gd name="connsiteY611" fmla="*/ 2368011 h 6858000"/>
              <a:gd name="connsiteX612" fmla="*/ 1384098 w 7467600"/>
              <a:gd name="connsiteY612" fmla="*/ 2378125 h 6858000"/>
              <a:gd name="connsiteX613" fmla="*/ 1425393 w 7467600"/>
              <a:gd name="connsiteY613" fmla="*/ 2589124 h 6858000"/>
              <a:gd name="connsiteX614" fmla="*/ 1424001 w 7467600"/>
              <a:gd name="connsiteY614" fmla="*/ 2597541 h 6858000"/>
              <a:gd name="connsiteX615" fmla="*/ 2152729 w 7467600"/>
              <a:gd name="connsiteY615" fmla="*/ 2864487 h 6858000"/>
              <a:gd name="connsiteX616" fmla="*/ 2020609 w 7467600"/>
              <a:gd name="connsiteY616" fmla="*/ 2539671 h 6858000"/>
              <a:gd name="connsiteX617" fmla="*/ 2018920 w 7467600"/>
              <a:gd name="connsiteY617" fmla="*/ 2536309 h 6858000"/>
              <a:gd name="connsiteX618" fmla="*/ 1342441 w 7467600"/>
              <a:gd name="connsiteY618" fmla="*/ 1173017 h 6858000"/>
              <a:gd name="connsiteX619" fmla="*/ 1367925 w 7467600"/>
              <a:gd name="connsiteY619" fmla="*/ 1135648 h 6858000"/>
              <a:gd name="connsiteX620" fmla="*/ 1771401 w 7467600"/>
              <a:gd name="connsiteY620" fmla="*/ 1806673 h 6858000"/>
              <a:gd name="connsiteX621" fmla="*/ 1972385 w 7467600"/>
              <a:gd name="connsiteY621" fmla="*/ 2198735 h 6858000"/>
              <a:gd name="connsiteX622" fmla="*/ 2040892 w 7467600"/>
              <a:gd name="connsiteY622" fmla="*/ 2405205 h 6858000"/>
              <a:gd name="connsiteX623" fmla="*/ 2131689 w 7467600"/>
              <a:gd name="connsiteY623" fmla="*/ 1936926 h 6858000"/>
              <a:gd name="connsiteX624" fmla="*/ 2454820 w 7467600"/>
              <a:gd name="connsiteY624" fmla="*/ 1248808 h 6858000"/>
              <a:gd name="connsiteX625" fmla="*/ 2492512 w 7467600"/>
              <a:gd name="connsiteY625" fmla="*/ 1302920 h 6858000"/>
              <a:gd name="connsiteX626" fmla="*/ 2081216 w 7467600"/>
              <a:gd name="connsiteY626" fmla="*/ 2527513 h 6858000"/>
              <a:gd name="connsiteX627" fmla="*/ 2081211 w 7467600"/>
              <a:gd name="connsiteY627" fmla="*/ 2528916 h 6858000"/>
              <a:gd name="connsiteX628" fmla="*/ 2199067 w 7467600"/>
              <a:gd name="connsiteY628" fmla="*/ 2884061 h 6858000"/>
              <a:gd name="connsiteX629" fmla="*/ 3192586 w 7467600"/>
              <a:gd name="connsiteY629" fmla="*/ 3411496 h 6858000"/>
              <a:gd name="connsiteX630" fmla="*/ 3182620 w 7467600"/>
              <a:gd name="connsiteY630" fmla="*/ 3483279 h 6858000"/>
              <a:gd name="connsiteX631" fmla="*/ 2435119 w 7467600"/>
              <a:gd name="connsiteY631" fmla="*/ 3080173 h 6858000"/>
              <a:gd name="connsiteX632" fmla="*/ 2410152 w 7467600"/>
              <a:gd name="connsiteY632" fmla="*/ 3063751 h 6858000"/>
              <a:gd name="connsiteX633" fmla="*/ 2408099 w 7467600"/>
              <a:gd name="connsiteY633" fmla="*/ 3064403 h 6858000"/>
              <a:gd name="connsiteX634" fmla="*/ 2407218 w 7467600"/>
              <a:gd name="connsiteY634" fmla="*/ 3070324 h 6858000"/>
              <a:gd name="connsiteX635" fmla="*/ 2380138 w 7467600"/>
              <a:gd name="connsiteY635" fmla="*/ 3099341 h 6858000"/>
              <a:gd name="connsiteX636" fmla="*/ 1765923 w 7467600"/>
              <a:gd name="connsiteY636" fmla="*/ 3581043 h 6858000"/>
              <a:gd name="connsiteX637" fmla="*/ 1702258 w 7467600"/>
              <a:gd name="connsiteY637" fmla="*/ 3612286 h 6858000"/>
              <a:gd name="connsiteX638" fmla="*/ 1538370 w 7467600"/>
              <a:gd name="connsiteY638" fmla="*/ 3811804 h 6858000"/>
              <a:gd name="connsiteX639" fmla="*/ 542867 w 7467600"/>
              <a:gd name="connsiteY639" fmla="*/ 4944092 h 6858000"/>
              <a:gd name="connsiteX640" fmla="*/ 515800 w 7467600"/>
              <a:gd name="connsiteY640" fmla="*/ 4862180 h 6858000"/>
              <a:gd name="connsiteX641" fmla="*/ 909145 w 7467600"/>
              <a:gd name="connsiteY641" fmla="*/ 4199225 h 6858000"/>
              <a:gd name="connsiteX642" fmla="*/ 1214067 w 7467600"/>
              <a:gd name="connsiteY642" fmla="*/ 3908561 h 6858000"/>
              <a:gd name="connsiteX643" fmla="*/ 640967 w 7467600"/>
              <a:gd name="connsiteY643" fmla="*/ 4105601 h 6858000"/>
              <a:gd name="connsiteX644" fmla="*/ 112563 w 7467600"/>
              <a:gd name="connsiteY644" fmla="*/ 4396952 h 6858000"/>
              <a:gd name="connsiteX645" fmla="*/ 0 w 7467600"/>
              <a:gd name="connsiteY645" fmla="*/ 4466006 h 6858000"/>
              <a:gd name="connsiteX646" fmla="*/ 0 w 7467600"/>
              <a:gd name="connsiteY646" fmla="*/ 4233763 h 6858000"/>
              <a:gd name="connsiteX647" fmla="*/ 36881 w 7467600"/>
              <a:gd name="connsiteY647" fmla="*/ 4200118 h 6858000"/>
              <a:gd name="connsiteX648" fmla="*/ 910534 w 7467600"/>
              <a:gd name="connsiteY648" fmla="*/ 3629753 h 6858000"/>
              <a:gd name="connsiteX649" fmla="*/ 1578717 w 7467600"/>
              <a:gd name="connsiteY649" fmla="*/ 3575982 h 6858000"/>
              <a:gd name="connsiteX650" fmla="*/ 2338780 w 7467600"/>
              <a:gd name="connsiteY650" fmla="*/ 3033725 h 6858000"/>
              <a:gd name="connsiteX651" fmla="*/ 1807991 w 7467600"/>
              <a:gd name="connsiteY651" fmla="*/ 2807184 h 6858000"/>
              <a:gd name="connsiteX652" fmla="*/ 1416358 w 7467600"/>
              <a:gd name="connsiteY652" fmla="*/ 3112571 h 6858000"/>
              <a:gd name="connsiteX653" fmla="*/ 939066 w 7467600"/>
              <a:gd name="connsiteY653" fmla="*/ 3378798 h 6858000"/>
              <a:gd name="connsiteX654" fmla="*/ 115099 w 7467600"/>
              <a:gd name="connsiteY654" fmla="*/ 3607650 h 6858000"/>
              <a:gd name="connsiteX655" fmla="*/ 97284 w 7467600"/>
              <a:gd name="connsiteY655" fmla="*/ 3520393 h 6858000"/>
              <a:gd name="connsiteX656" fmla="*/ 922050 w 7467600"/>
              <a:gd name="connsiteY656" fmla="*/ 3074867 h 6858000"/>
              <a:gd name="connsiteX657" fmla="*/ 1405265 w 7467600"/>
              <a:gd name="connsiteY657" fmla="*/ 3016319 h 6858000"/>
              <a:gd name="connsiteX658" fmla="*/ 1407512 w 7467600"/>
              <a:gd name="connsiteY658" fmla="*/ 3018001 h 6858000"/>
              <a:gd name="connsiteX659" fmla="*/ 1726266 w 7467600"/>
              <a:gd name="connsiteY659" fmla="*/ 2777274 h 6858000"/>
              <a:gd name="connsiteX660" fmla="*/ 625390 w 7467600"/>
              <a:gd name="connsiteY660" fmla="*/ 2514541 h 6858000"/>
              <a:gd name="connsiteX661" fmla="*/ 619799 w 7467600"/>
              <a:gd name="connsiteY661" fmla="*/ 2527180 h 6858000"/>
              <a:gd name="connsiteX662" fmla="*/ 310030 w 7467600"/>
              <a:gd name="connsiteY662" fmla="*/ 2771818 h 6858000"/>
              <a:gd name="connsiteX663" fmla="*/ 173877 w 7467600"/>
              <a:gd name="connsiteY663" fmla="*/ 2937056 h 6858000"/>
              <a:gd name="connsiteX664" fmla="*/ 77889 w 7467600"/>
              <a:gd name="connsiteY664" fmla="*/ 3138440 h 6858000"/>
              <a:gd name="connsiteX665" fmla="*/ 0 w 7467600"/>
              <a:gd name="connsiteY665" fmla="*/ 3271395 h 6858000"/>
              <a:gd name="connsiteX666" fmla="*/ 0 w 7467600"/>
              <a:gd name="connsiteY666" fmla="*/ 3153002 h 6858000"/>
              <a:gd name="connsiteX667" fmla="*/ 2386 w 7467600"/>
              <a:gd name="connsiteY667" fmla="*/ 3149203 h 6858000"/>
              <a:gd name="connsiteX668" fmla="*/ 89753 w 7467600"/>
              <a:gd name="connsiteY668" fmla="*/ 2987702 h 6858000"/>
              <a:gd name="connsiteX669" fmla="*/ 76869 w 7467600"/>
              <a:gd name="connsiteY669" fmla="*/ 3005404 h 6858000"/>
              <a:gd name="connsiteX670" fmla="*/ 32049 w 7467600"/>
              <a:gd name="connsiteY670" fmla="*/ 3065814 h 6858000"/>
              <a:gd name="connsiteX671" fmla="*/ 0 w 7467600"/>
              <a:gd name="connsiteY671" fmla="*/ 3108744 h 6858000"/>
              <a:gd name="connsiteX672" fmla="*/ 0 w 7467600"/>
              <a:gd name="connsiteY672" fmla="*/ 3058059 h 6858000"/>
              <a:gd name="connsiteX673" fmla="*/ 7610 w 7467600"/>
              <a:gd name="connsiteY673" fmla="*/ 3047889 h 6858000"/>
              <a:gd name="connsiteX674" fmla="*/ 52419 w 7467600"/>
              <a:gd name="connsiteY674" fmla="*/ 2987479 h 6858000"/>
              <a:gd name="connsiteX675" fmla="*/ 59142 w 7467600"/>
              <a:gd name="connsiteY675" fmla="*/ 2978488 h 6858000"/>
              <a:gd name="connsiteX676" fmla="*/ 0 w 7467600"/>
              <a:gd name="connsiteY676" fmla="*/ 3015334 h 6858000"/>
              <a:gd name="connsiteX677" fmla="*/ 0 w 7467600"/>
              <a:gd name="connsiteY677" fmla="*/ 2914286 h 6858000"/>
              <a:gd name="connsiteX678" fmla="*/ 36383 w 7467600"/>
              <a:gd name="connsiteY678" fmla="*/ 2901128 h 6858000"/>
              <a:gd name="connsiteX679" fmla="*/ 156329 w 7467600"/>
              <a:gd name="connsiteY679" fmla="*/ 2840533 h 6858000"/>
              <a:gd name="connsiteX680" fmla="*/ 358355 w 7467600"/>
              <a:gd name="connsiteY680" fmla="*/ 2620471 h 6858000"/>
              <a:gd name="connsiteX681" fmla="*/ 510577 w 7467600"/>
              <a:gd name="connsiteY681" fmla="*/ 2501244 h 6858000"/>
              <a:gd name="connsiteX682" fmla="*/ 211967 w 7467600"/>
              <a:gd name="connsiteY682" fmla="*/ 2479171 h 6858000"/>
              <a:gd name="connsiteX683" fmla="*/ 0 w 7467600"/>
              <a:gd name="connsiteY683" fmla="*/ 2476398 h 6858000"/>
              <a:gd name="connsiteX684" fmla="*/ 0 w 7467600"/>
              <a:gd name="connsiteY684" fmla="*/ 2389189 h 6858000"/>
              <a:gd name="connsiteX685" fmla="*/ 103062 w 7467600"/>
              <a:gd name="connsiteY685" fmla="*/ 2389518 h 6858000"/>
              <a:gd name="connsiteX686" fmla="*/ 510734 w 7467600"/>
              <a:gd name="connsiteY686" fmla="*/ 2416201 h 6858000"/>
              <a:gd name="connsiteX687" fmla="*/ 279257 w 7467600"/>
              <a:gd name="connsiteY687" fmla="*/ 2092102 h 6858000"/>
              <a:gd name="connsiteX688" fmla="*/ 65265 w 7467600"/>
              <a:gd name="connsiteY688" fmla="*/ 2006049 h 6858000"/>
              <a:gd name="connsiteX689" fmla="*/ 0 w 7467600"/>
              <a:gd name="connsiteY689" fmla="*/ 1982532 h 6858000"/>
              <a:gd name="connsiteX690" fmla="*/ 0 w 7467600"/>
              <a:gd name="connsiteY690" fmla="*/ 1912789 h 6858000"/>
              <a:gd name="connsiteX691" fmla="*/ 97460 w 7467600"/>
              <a:gd name="connsiteY691" fmla="*/ 1953725 h 6858000"/>
              <a:gd name="connsiteX692" fmla="*/ 221272 w 7467600"/>
              <a:gd name="connsiteY692" fmla="*/ 1980766 h 6858000"/>
              <a:gd name="connsiteX693" fmla="*/ 116765 w 7467600"/>
              <a:gd name="connsiteY693" fmla="*/ 1911033 h 6858000"/>
              <a:gd name="connsiteX694" fmla="*/ 16405 w 7467600"/>
              <a:gd name="connsiteY694" fmla="*/ 1803412 h 6858000"/>
              <a:gd name="connsiteX695" fmla="*/ 0 w 7467600"/>
              <a:gd name="connsiteY695" fmla="*/ 1784777 h 6858000"/>
              <a:gd name="connsiteX696" fmla="*/ 0 w 7467600"/>
              <a:gd name="connsiteY696" fmla="*/ 1740082 h 6858000"/>
              <a:gd name="connsiteX697" fmla="*/ 39394 w 7467600"/>
              <a:gd name="connsiteY697" fmla="*/ 1784856 h 6858000"/>
              <a:gd name="connsiteX698" fmla="*/ 135813 w 7467600"/>
              <a:gd name="connsiteY698" fmla="*/ 1888838 h 6858000"/>
              <a:gd name="connsiteX699" fmla="*/ 242575 w 7467600"/>
              <a:gd name="connsiteY699" fmla="*/ 1958841 h 6858000"/>
              <a:gd name="connsiteX700" fmla="*/ 82197 w 7467600"/>
              <a:gd name="connsiteY700" fmla="*/ 1754826 h 6858000"/>
              <a:gd name="connsiteX701" fmla="*/ 0 w 7467600"/>
              <a:gd name="connsiteY701" fmla="*/ 1679650 h 6858000"/>
              <a:gd name="connsiteX702" fmla="*/ 0 w 7467600"/>
              <a:gd name="connsiteY702" fmla="*/ 1602463 h 6858000"/>
              <a:gd name="connsiteX703" fmla="*/ 84689 w 7467600"/>
              <a:gd name="connsiteY703" fmla="*/ 1677442 h 6858000"/>
              <a:gd name="connsiteX704" fmla="*/ 298437 w 7467600"/>
              <a:gd name="connsiteY704" fmla="*/ 1968019 h 6858000"/>
              <a:gd name="connsiteX705" fmla="*/ 227269 w 7467600"/>
              <a:gd name="connsiteY705" fmla="*/ 1114064 h 6858000"/>
              <a:gd name="connsiteX706" fmla="*/ 248003 w 7467600"/>
              <a:gd name="connsiteY706" fmla="*/ 1089613 h 6858000"/>
              <a:gd name="connsiteX707" fmla="*/ 427020 w 7467600"/>
              <a:gd name="connsiteY707" fmla="*/ 1619803 h 6858000"/>
              <a:gd name="connsiteX708" fmla="*/ 340345 w 7467600"/>
              <a:gd name="connsiteY708" fmla="*/ 2027739 h 6858000"/>
              <a:gd name="connsiteX709" fmla="*/ 360865 w 7467600"/>
              <a:gd name="connsiteY709" fmla="*/ 2044827 h 6858000"/>
              <a:gd name="connsiteX710" fmla="*/ 560414 w 7467600"/>
              <a:gd name="connsiteY710" fmla="*/ 2421457 h 6858000"/>
              <a:gd name="connsiteX711" fmla="*/ 1359703 w 7467600"/>
              <a:gd name="connsiteY711" fmla="*/ 2578554 h 6858000"/>
              <a:gd name="connsiteX712" fmla="*/ 1359422 w 7467600"/>
              <a:gd name="connsiteY712" fmla="*/ 2577994 h 6858000"/>
              <a:gd name="connsiteX713" fmla="*/ 828701 w 7467600"/>
              <a:gd name="connsiteY713" fmla="*/ 1839520 h 6858000"/>
              <a:gd name="connsiteX714" fmla="*/ 494427 w 7467600"/>
              <a:gd name="connsiteY714" fmla="*/ 1092333 h 6858000"/>
              <a:gd name="connsiteX715" fmla="*/ 506322 w 7467600"/>
              <a:gd name="connsiteY715" fmla="*/ 1020997 h 6858000"/>
              <a:gd name="connsiteX716" fmla="*/ 4570198 w 7467600"/>
              <a:gd name="connsiteY716" fmla="*/ 978081 h 6858000"/>
              <a:gd name="connsiteX717" fmla="*/ 4523691 w 7467600"/>
              <a:gd name="connsiteY717" fmla="*/ 1127776 h 6858000"/>
              <a:gd name="connsiteX718" fmla="*/ 4509875 w 7467600"/>
              <a:gd name="connsiteY718" fmla="*/ 1167552 h 6858000"/>
              <a:gd name="connsiteX719" fmla="*/ 4478168 w 7467600"/>
              <a:gd name="connsiteY719" fmla="*/ 1260735 h 6858000"/>
              <a:gd name="connsiteX720" fmla="*/ 4409309 w 7467600"/>
              <a:gd name="connsiteY720" fmla="*/ 1666996 h 6858000"/>
              <a:gd name="connsiteX721" fmla="*/ 4370031 w 7467600"/>
              <a:gd name="connsiteY721" fmla="*/ 1955666 h 6858000"/>
              <a:gd name="connsiteX722" fmla="*/ 4570198 w 7467600"/>
              <a:gd name="connsiteY722" fmla="*/ 978081 h 6858000"/>
              <a:gd name="connsiteX723" fmla="*/ 4557898 w 7467600"/>
              <a:gd name="connsiteY723" fmla="*/ 900011 h 6858000"/>
              <a:gd name="connsiteX724" fmla="*/ 4344840 w 7467600"/>
              <a:gd name="connsiteY724" fmla="*/ 1922038 h 6858000"/>
              <a:gd name="connsiteX725" fmla="*/ 4378710 w 7467600"/>
              <a:gd name="connsiteY725" fmla="*/ 1665516 h 6858000"/>
              <a:gd name="connsiteX726" fmla="*/ 4448798 w 7467600"/>
              <a:gd name="connsiteY726" fmla="*/ 1253024 h 6858000"/>
              <a:gd name="connsiteX727" fmla="*/ 4480315 w 7467600"/>
              <a:gd name="connsiteY727" fmla="*/ 1158454 h 6858000"/>
              <a:gd name="connsiteX728" fmla="*/ 4494133 w 7467600"/>
              <a:gd name="connsiteY728" fmla="*/ 1118676 h 6858000"/>
              <a:gd name="connsiteX729" fmla="*/ 4557898 w 7467600"/>
              <a:gd name="connsiteY729" fmla="*/ 900011 h 6858000"/>
              <a:gd name="connsiteX730" fmla="*/ 5870151 w 7467600"/>
              <a:gd name="connsiteY730" fmla="*/ 898890 h 6858000"/>
              <a:gd name="connsiteX731" fmla="*/ 5861335 w 7467600"/>
              <a:gd name="connsiteY731" fmla="*/ 899177 h 6858000"/>
              <a:gd name="connsiteX732" fmla="*/ 5843702 w 7467600"/>
              <a:gd name="connsiteY732" fmla="*/ 899748 h 6858000"/>
              <a:gd name="connsiteX733" fmla="*/ 5651107 w 7467600"/>
              <a:gd name="connsiteY733" fmla="*/ 920306 h 6858000"/>
              <a:gd name="connsiteX734" fmla="*/ 5459407 w 7467600"/>
              <a:gd name="connsiteY734" fmla="*/ 940975 h 6858000"/>
              <a:gd name="connsiteX735" fmla="*/ 5374846 w 7467600"/>
              <a:gd name="connsiteY735" fmla="*/ 941988 h 6858000"/>
              <a:gd name="connsiteX736" fmla="*/ 5256105 w 7467600"/>
              <a:gd name="connsiteY736" fmla="*/ 945632 h 6858000"/>
              <a:gd name="connsiteX737" fmla="*/ 5107071 w 7467600"/>
              <a:gd name="connsiteY737" fmla="*/ 969720 h 6858000"/>
              <a:gd name="connsiteX738" fmla="*/ 4998681 w 7467600"/>
              <a:gd name="connsiteY738" fmla="*/ 988771 h 6858000"/>
              <a:gd name="connsiteX739" fmla="*/ 5870151 w 7467600"/>
              <a:gd name="connsiteY739" fmla="*/ 898890 h 6858000"/>
              <a:gd name="connsiteX740" fmla="*/ 5504425 w 7467600"/>
              <a:gd name="connsiteY740" fmla="*/ 848067 h 6858000"/>
              <a:gd name="connsiteX741" fmla="*/ 4968849 w 7467600"/>
              <a:gd name="connsiteY741" fmla="*/ 962318 h 6858000"/>
              <a:gd name="connsiteX742" fmla="*/ 5104039 w 7467600"/>
              <a:gd name="connsiteY742" fmla="*/ 940634 h 6858000"/>
              <a:gd name="connsiteX743" fmla="*/ 5256311 w 7467600"/>
              <a:gd name="connsiteY743" fmla="*/ 916490 h 6858000"/>
              <a:gd name="connsiteX744" fmla="*/ 5377381 w 7467600"/>
              <a:gd name="connsiteY744" fmla="*/ 912671 h 6858000"/>
              <a:gd name="connsiteX745" fmla="*/ 5460148 w 7467600"/>
              <a:gd name="connsiteY745" fmla="*/ 911442 h 6858000"/>
              <a:gd name="connsiteX746" fmla="*/ 5648971 w 7467600"/>
              <a:gd name="connsiteY746" fmla="*/ 891331 h 6858000"/>
              <a:gd name="connsiteX747" fmla="*/ 5844807 w 7467600"/>
              <a:gd name="connsiteY747" fmla="*/ 870718 h 6858000"/>
              <a:gd name="connsiteX748" fmla="*/ 5862975 w 7467600"/>
              <a:gd name="connsiteY748" fmla="*/ 869756 h 6858000"/>
              <a:gd name="connsiteX749" fmla="*/ 5920887 w 7467600"/>
              <a:gd name="connsiteY749" fmla="*/ 865929 h 6858000"/>
              <a:gd name="connsiteX750" fmla="*/ 5504425 w 7467600"/>
              <a:gd name="connsiteY750" fmla="*/ 848067 h 6858000"/>
              <a:gd name="connsiteX751" fmla="*/ 3607114 w 7467600"/>
              <a:gd name="connsiteY751" fmla="*/ 467441 h 6858000"/>
              <a:gd name="connsiteX752" fmla="*/ 3296242 w 7467600"/>
              <a:gd name="connsiteY752" fmla="*/ 807991 h 6858000"/>
              <a:gd name="connsiteX753" fmla="*/ 3174674 w 7467600"/>
              <a:gd name="connsiteY753" fmla="*/ 919759 h 6858000"/>
              <a:gd name="connsiteX754" fmla="*/ 3042978 w 7467600"/>
              <a:gd name="connsiteY754" fmla="*/ 1054894 h 6858000"/>
              <a:gd name="connsiteX755" fmla="*/ 2968914 w 7467600"/>
              <a:gd name="connsiteY755" fmla="*/ 1133756 h 6858000"/>
              <a:gd name="connsiteX756" fmla="*/ 3103823 w 7467600"/>
              <a:gd name="connsiteY756" fmla="*/ 1026814 h 6858000"/>
              <a:gd name="connsiteX757" fmla="*/ 3607114 w 7467600"/>
              <a:gd name="connsiteY757" fmla="*/ 467441 h 6858000"/>
              <a:gd name="connsiteX758" fmla="*/ 3744487 w 7467600"/>
              <a:gd name="connsiteY758" fmla="*/ 383136 h 6858000"/>
              <a:gd name="connsiteX759" fmla="*/ 3970213 w 7467600"/>
              <a:gd name="connsiteY759" fmla="*/ 995559 h 6858000"/>
              <a:gd name="connsiteX760" fmla="*/ 3744487 w 7467600"/>
              <a:gd name="connsiteY760" fmla="*/ 383136 h 6858000"/>
              <a:gd name="connsiteX761" fmla="*/ 3624562 w 7467600"/>
              <a:gd name="connsiteY761" fmla="*/ 367041 h 6858000"/>
              <a:gd name="connsiteX762" fmla="*/ 3489712 w 7467600"/>
              <a:gd name="connsiteY762" fmla="*/ 485386 h 6858000"/>
              <a:gd name="connsiteX763" fmla="*/ 3182994 w 7467600"/>
              <a:gd name="connsiteY763" fmla="*/ 828265 h 6858000"/>
              <a:gd name="connsiteX764" fmla="*/ 2892114 w 7467600"/>
              <a:gd name="connsiteY764" fmla="*/ 1172635 h 6858000"/>
              <a:gd name="connsiteX765" fmla="*/ 3021459 w 7467600"/>
              <a:gd name="connsiteY765" fmla="*/ 1035385 h 6858000"/>
              <a:gd name="connsiteX766" fmla="*/ 3153873 w 7467600"/>
              <a:gd name="connsiteY766" fmla="*/ 898971 h 6858000"/>
              <a:gd name="connsiteX767" fmla="*/ 3276511 w 7467600"/>
              <a:gd name="connsiteY767" fmla="*/ 786423 h 6858000"/>
              <a:gd name="connsiteX768" fmla="*/ 3584154 w 7467600"/>
              <a:gd name="connsiteY768" fmla="*/ 448218 h 6858000"/>
              <a:gd name="connsiteX769" fmla="*/ 3624562 w 7467600"/>
              <a:gd name="connsiteY769" fmla="*/ 367041 h 6858000"/>
              <a:gd name="connsiteX770" fmla="*/ 3766672 w 7467600"/>
              <a:gd name="connsiteY770" fmla="*/ 359429 h 6858000"/>
              <a:gd name="connsiteX771" fmla="*/ 3996338 w 7467600"/>
              <a:gd name="connsiteY771" fmla="*/ 968237 h 6858000"/>
              <a:gd name="connsiteX772" fmla="*/ 3766672 w 7467600"/>
              <a:gd name="connsiteY772" fmla="*/ 359429 h 6858000"/>
              <a:gd name="connsiteX773" fmla="*/ 5805386 w 7467600"/>
              <a:gd name="connsiteY773" fmla="*/ 239240 h 6858000"/>
              <a:gd name="connsiteX774" fmla="*/ 5736947 w 7467600"/>
              <a:gd name="connsiteY774" fmla="*/ 261367 h 6858000"/>
              <a:gd name="connsiteX775" fmla="*/ 5427012 w 7467600"/>
              <a:gd name="connsiteY775" fmla="*/ 311272 h 6858000"/>
              <a:gd name="connsiteX776" fmla="*/ 5147818 w 7467600"/>
              <a:gd name="connsiteY776" fmla="*/ 322112 h 6858000"/>
              <a:gd name="connsiteX777" fmla="*/ 5060854 w 7467600"/>
              <a:gd name="connsiteY777" fmla="*/ 311882 h 6858000"/>
              <a:gd name="connsiteX778" fmla="*/ 4945989 w 7467600"/>
              <a:gd name="connsiteY778" fmla="*/ 300516 h 6858000"/>
              <a:gd name="connsiteX779" fmla="*/ 5410479 w 7467600"/>
              <a:gd name="connsiteY779" fmla="*/ 348434 h 6858000"/>
              <a:gd name="connsiteX780" fmla="*/ 5805386 w 7467600"/>
              <a:gd name="connsiteY780" fmla="*/ 239240 h 6858000"/>
              <a:gd name="connsiteX781" fmla="*/ 5905192 w 7467600"/>
              <a:gd name="connsiteY781" fmla="*/ 163079 h 6858000"/>
              <a:gd name="connsiteX782" fmla="*/ 5865655 w 7467600"/>
              <a:gd name="connsiteY782" fmla="*/ 171901 h 6858000"/>
              <a:gd name="connsiteX783" fmla="*/ 5259740 w 7467600"/>
              <a:gd name="connsiteY783" fmla="*/ 257013 h 6858000"/>
              <a:gd name="connsiteX784" fmla="*/ 5208466 w 7467600"/>
              <a:gd name="connsiteY784" fmla="*/ 257550 h 6858000"/>
              <a:gd name="connsiteX785" fmla="*/ 4980204 w 7467600"/>
              <a:gd name="connsiteY785" fmla="*/ 271903 h 6858000"/>
              <a:gd name="connsiteX786" fmla="*/ 5068068 w 7467600"/>
              <a:gd name="connsiteY786" fmla="*/ 282244 h 6858000"/>
              <a:gd name="connsiteX787" fmla="*/ 5153231 w 7467600"/>
              <a:gd name="connsiteY787" fmla="*/ 292240 h 6858000"/>
              <a:gd name="connsiteX788" fmla="*/ 5426491 w 7467600"/>
              <a:gd name="connsiteY788" fmla="*/ 281128 h 6858000"/>
              <a:gd name="connsiteX789" fmla="*/ 5731212 w 7467600"/>
              <a:gd name="connsiteY789" fmla="*/ 231951 h 6858000"/>
              <a:gd name="connsiteX790" fmla="*/ 5905192 w 7467600"/>
              <a:gd name="connsiteY790" fmla="*/ 163079 h 6858000"/>
              <a:gd name="connsiteX791" fmla="*/ 5944437 w 7467600"/>
              <a:gd name="connsiteY791" fmla="*/ 113829 h 6858000"/>
              <a:gd name="connsiteX792" fmla="*/ 5825032 w 7467600"/>
              <a:gd name="connsiteY792" fmla="*/ 146405 h 6858000"/>
              <a:gd name="connsiteX793" fmla="*/ 4955599 w 7467600"/>
              <a:gd name="connsiteY793" fmla="*/ 247008 h 6858000"/>
              <a:gd name="connsiteX794" fmla="*/ 5210104 w 7467600"/>
              <a:gd name="connsiteY794" fmla="*/ 228123 h 6858000"/>
              <a:gd name="connsiteX795" fmla="*/ 5261015 w 7467600"/>
              <a:gd name="connsiteY795" fmla="*/ 227087 h 6858000"/>
              <a:gd name="connsiteX796" fmla="*/ 5861181 w 7467600"/>
              <a:gd name="connsiteY796" fmla="*/ 143093 h 6858000"/>
              <a:gd name="connsiteX797" fmla="*/ 5961252 w 7467600"/>
              <a:gd name="connsiteY797" fmla="*/ 114820 h 6858000"/>
              <a:gd name="connsiteX798" fmla="*/ 5944437 w 7467600"/>
              <a:gd name="connsiteY798" fmla="*/ 113829 h 6858000"/>
              <a:gd name="connsiteX799" fmla="*/ 3882765 w 7467600"/>
              <a:gd name="connsiteY799" fmla="*/ 0 h 6858000"/>
              <a:gd name="connsiteX800" fmla="*/ 3995099 w 7467600"/>
              <a:gd name="connsiteY800" fmla="*/ 0 h 6858000"/>
              <a:gd name="connsiteX801" fmla="*/ 4163818 w 7467600"/>
              <a:gd name="connsiteY801" fmla="*/ 234104 h 6858000"/>
              <a:gd name="connsiteX802" fmla="*/ 4172099 w 7467600"/>
              <a:gd name="connsiteY802" fmla="*/ 234207 h 6858000"/>
              <a:gd name="connsiteX803" fmla="*/ 4784282 w 7467600"/>
              <a:gd name="connsiteY803" fmla="*/ 276561 h 6858000"/>
              <a:gd name="connsiteX804" fmla="*/ 4801687 w 7467600"/>
              <a:gd name="connsiteY804" fmla="*/ 267764 h 6858000"/>
              <a:gd name="connsiteX805" fmla="*/ 6082788 w 7467600"/>
              <a:gd name="connsiteY805" fmla="*/ 64119 h 6858000"/>
              <a:gd name="connsiteX806" fmla="*/ 6099442 w 7467600"/>
              <a:gd name="connsiteY806" fmla="*/ 82568 h 6858000"/>
              <a:gd name="connsiteX807" fmla="*/ 4804137 w 7467600"/>
              <a:gd name="connsiteY807" fmla="*/ 320931 h 6858000"/>
              <a:gd name="connsiteX808" fmla="*/ 4227047 w 7467600"/>
              <a:gd name="connsiteY808" fmla="*/ 313415 h 6858000"/>
              <a:gd name="connsiteX809" fmla="*/ 4346041 w 7467600"/>
              <a:gd name="connsiteY809" fmla="*/ 456086 h 6858000"/>
              <a:gd name="connsiteX810" fmla="*/ 4870967 w 7467600"/>
              <a:gd name="connsiteY810" fmla="*/ 963061 h 6858000"/>
              <a:gd name="connsiteX811" fmla="*/ 4889647 w 7467600"/>
              <a:gd name="connsiteY811" fmla="*/ 957147 h 6858000"/>
              <a:gd name="connsiteX812" fmla="*/ 5422504 w 7467600"/>
              <a:gd name="connsiteY812" fmla="*/ 805191 h 6858000"/>
              <a:gd name="connsiteX813" fmla="*/ 6087656 w 7467600"/>
              <a:gd name="connsiteY813" fmla="*/ 826703 h 6858000"/>
              <a:gd name="connsiteX814" fmla="*/ 6058717 w 7467600"/>
              <a:gd name="connsiteY814" fmla="*/ 865992 h 6858000"/>
              <a:gd name="connsiteX815" fmla="*/ 4974153 w 7467600"/>
              <a:gd name="connsiteY815" fmla="*/ 1045456 h 6858000"/>
              <a:gd name="connsiteX816" fmla="*/ 5627835 w 7467600"/>
              <a:gd name="connsiteY816" fmla="*/ 1472077 h 6858000"/>
              <a:gd name="connsiteX817" fmla="*/ 5629817 w 7467600"/>
              <a:gd name="connsiteY817" fmla="*/ 1471412 h 6858000"/>
              <a:gd name="connsiteX818" fmla="*/ 5634124 w 7467600"/>
              <a:gd name="connsiteY818" fmla="*/ 1470572 h 6858000"/>
              <a:gd name="connsiteX819" fmla="*/ 5755832 w 7467600"/>
              <a:gd name="connsiteY819" fmla="*/ 1383886 h 6858000"/>
              <a:gd name="connsiteX820" fmla="*/ 6014186 w 7467600"/>
              <a:gd name="connsiteY820" fmla="*/ 1279799 h 6858000"/>
              <a:gd name="connsiteX821" fmla="*/ 6901619 w 7467600"/>
              <a:gd name="connsiteY821" fmla="*/ 1047874 h 6858000"/>
              <a:gd name="connsiteX822" fmla="*/ 6931566 w 7467600"/>
              <a:gd name="connsiteY822" fmla="*/ 1062034 h 6858000"/>
              <a:gd name="connsiteX823" fmla="*/ 5790982 w 7467600"/>
              <a:gd name="connsiteY823" fmla="*/ 1561380 h 6858000"/>
              <a:gd name="connsiteX824" fmla="*/ 6188971 w 7467600"/>
              <a:gd name="connsiteY824" fmla="*/ 1755168 h 6858000"/>
              <a:gd name="connsiteX825" fmla="*/ 6202446 w 7467600"/>
              <a:gd name="connsiteY825" fmla="*/ 1752268 h 6858000"/>
              <a:gd name="connsiteX826" fmla="*/ 7179560 w 7467600"/>
              <a:gd name="connsiteY826" fmla="*/ 1467551 h 6858000"/>
              <a:gd name="connsiteX827" fmla="*/ 7158730 w 7467600"/>
              <a:gd name="connsiteY827" fmla="*/ 1507835 h 6858000"/>
              <a:gd name="connsiteX828" fmla="*/ 6326959 w 7467600"/>
              <a:gd name="connsiteY828" fmla="*/ 1817686 h 6858000"/>
              <a:gd name="connsiteX829" fmla="*/ 6537433 w 7467600"/>
              <a:gd name="connsiteY829" fmla="*/ 1907790 h 6858000"/>
              <a:gd name="connsiteX830" fmla="*/ 6550221 w 7467600"/>
              <a:gd name="connsiteY830" fmla="*/ 1910729 h 6858000"/>
              <a:gd name="connsiteX831" fmla="*/ 6964438 w 7467600"/>
              <a:gd name="connsiteY831" fmla="*/ 2209505 h 6858000"/>
              <a:gd name="connsiteX832" fmla="*/ 7367862 w 7467600"/>
              <a:gd name="connsiteY832" fmla="*/ 2806833 h 6858000"/>
              <a:gd name="connsiteX833" fmla="*/ 7364329 w 7467600"/>
              <a:gd name="connsiteY833" fmla="*/ 2826907 h 6858000"/>
              <a:gd name="connsiteX834" fmla="*/ 7290545 w 7467600"/>
              <a:gd name="connsiteY834" fmla="*/ 2850663 h 6858000"/>
              <a:gd name="connsiteX835" fmla="*/ 6472036 w 7467600"/>
              <a:gd name="connsiteY835" fmla="*/ 1959003 h 6858000"/>
              <a:gd name="connsiteX836" fmla="*/ 5792897 w 7467600"/>
              <a:gd name="connsiteY836" fmla="*/ 1647747 h 6858000"/>
              <a:gd name="connsiteX837" fmla="*/ 5842751 w 7467600"/>
              <a:gd name="connsiteY837" fmla="*/ 1816112 h 6858000"/>
              <a:gd name="connsiteX838" fmla="*/ 5847424 w 7467600"/>
              <a:gd name="connsiteY838" fmla="*/ 1815776 h 6858000"/>
              <a:gd name="connsiteX839" fmla="*/ 6399821 w 7467600"/>
              <a:gd name="connsiteY839" fmla="*/ 2344799 h 6858000"/>
              <a:gd name="connsiteX840" fmla="*/ 6323232 w 7467600"/>
              <a:gd name="connsiteY840" fmla="*/ 2389634 h 6858000"/>
              <a:gd name="connsiteX841" fmla="*/ 5942958 w 7467600"/>
              <a:gd name="connsiteY841" fmla="*/ 2077708 h 6858000"/>
              <a:gd name="connsiteX842" fmla="*/ 5921559 w 7467600"/>
              <a:gd name="connsiteY842" fmla="*/ 2378596 h 6858000"/>
              <a:gd name="connsiteX843" fmla="*/ 5817651 w 7467600"/>
              <a:gd name="connsiteY843" fmla="*/ 3023919 h 6858000"/>
              <a:gd name="connsiteX844" fmla="*/ 5729634 w 7467600"/>
              <a:gd name="connsiteY844" fmla="*/ 3051849 h 6858000"/>
              <a:gd name="connsiteX845" fmla="*/ 5611018 w 7467600"/>
              <a:gd name="connsiteY845" fmla="*/ 2316769 h 6858000"/>
              <a:gd name="connsiteX846" fmla="*/ 5687608 w 7467600"/>
              <a:gd name="connsiteY846" fmla="*/ 2039972 h 6858000"/>
              <a:gd name="connsiteX847" fmla="*/ 5657554 w 7467600"/>
              <a:gd name="connsiteY847" fmla="*/ 1576445 h 6858000"/>
              <a:gd name="connsiteX848" fmla="*/ 5150475 w 7467600"/>
              <a:gd name="connsiteY848" fmla="*/ 1274012 h 6858000"/>
              <a:gd name="connsiteX849" fmla="*/ 5349142 w 7467600"/>
              <a:gd name="connsiteY849" fmla="*/ 2204405 h 6858000"/>
              <a:gd name="connsiteX850" fmla="*/ 5262214 w 7467600"/>
              <a:gd name="connsiteY850" fmla="*/ 2233836 h 6858000"/>
              <a:gd name="connsiteX851" fmla="*/ 4981539 w 7467600"/>
              <a:gd name="connsiteY851" fmla="*/ 1542201 h 6858000"/>
              <a:gd name="connsiteX852" fmla="*/ 4958461 w 7467600"/>
              <a:gd name="connsiteY852" fmla="*/ 1136957 h 6858000"/>
              <a:gd name="connsiteX853" fmla="*/ 4655015 w 7467600"/>
              <a:gd name="connsiteY853" fmla="*/ 891426 h 6858000"/>
              <a:gd name="connsiteX854" fmla="*/ 4348002 w 7467600"/>
              <a:gd name="connsiteY854" fmla="*/ 2205895 h 6858000"/>
              <a:gd name="connsiteX855" fmla="*/ 4262250 w 7467600"/>
              <a:gd name="connsiteY855" fmla="*/ 2219972 h 6858000"/>
              <a:gd name="connsiteX856" fmla="*/ 4550611 w 7467600"/>
              <a:gd name="connsiteY856" fmla="*/ 817540 h 6858000"/>
              <a:gd name="connsiteX857" fmla="*/ 4564418 w 7467600"/>
              <a:gd name="connsiteY857" fmla="*/ 808293 h 6858000"/>
              <a:gd name="connsiteX858" fmla="*/ 4266388 w 7467600"/>
              <a:gd name="connsiteY858" fmla="*/ 500083 h 6858000"/>
              <a:gd name="connsiteX859" fmla="*/ 4032842 w 7467600"/>
              <a:gd name="connsiteY859" fmla="*/ 211809 h 6858000"/>
              <a:gd name="connsiteX860" fmla="*/ 3882765 w 7467600"/>
              <a:gd name="connsiteY860" fmla="*/ 0 h 6858000"/>
              <a:gd name="connsiteX861" fmla="*/ 3721337 w 7467600"/>
              <a:gd name="connsiteY861" fmla="*/ 0 h 6858000"/>
              <a:gd name="connsiteX862" fmla="*/ 3797544 w 7467600"/>
              <a:gd name="connsiteY862" fmla="*/ 0 h 6858000"/>
              <a:gd name="connsiteX863" fmla="*/ 3775734 w 7467600"/>
              <a:gd name="connsiteY863" fmla="*/ 95131 h 6858000"/>
              <a:gd name="connsiteX864" fmla="*/ 3724807 w 7467600"/>
              <a:gd name="connsiteY864" fmla="*/ 272257 h 6858000"/>
              <a:gd name="connsiteX865" fmla="*/ 3726844 w 7467600"/>
              <a:gd name="connsiteY865" fmla="*/ 282988 h 6858000"/>
              <a:gd name="connsiteX866" fmla="*/ 3742664 w 7467600"/>
              <a:gd name="connsiteY866" fmla="*/ 279918 h 6858000"/>
              <a:gd name="connsiteX867" fmla="*/ 4103910 w 7467600"/>
              <a:gd name="connsiteY867" fmla="*/ 1161917 h 6858000"/>
              <a:gd name="connsiteX868" fmla="*/ 4020269 w 7467600"/>
              <a:gd name="connsiteY868" fmla="*/ 1200406 h 6858000"/>
              <a:gd name="connsiteX869" fmla="*/ 3674882 w 7467600"/>
              <a:gd name="connsiteY869" fmla="*/ 488524 h 6858000"/>
              <a:gd name="connsiteX870" fmla="*/ 3132682 w 7467600"/>
              <a:gd name="connsiteY870" fmla="*/ 1072284 h 6858000"/>
              <a:gd name="connsiteX871" fmla="*/ 2716346 w 7467600"/>
              <a:gd name="connsiteY871" fmla="*/ 1276376 h 6858000"/>
              <a:gd name="connsiteX872" fmla="*/ 2716772 w 7467600"/>
              <a:gd name="connsiteY872" fmla="*/ 1255462 h 6858000"/>
              <a:gd name="connsiteX873" fmla="*/ 3471096 w 7467600"/>
              <a:gd name="connsiteY873" fmla="*/ 437072 h 6858000"/>
              <a:gd name="connsiteX874" fmla="*/ 3639057 w 7467600"/>
              <a:gd name="connsiteY874" fmla="*/ 286334 h 6858000"/>
              <a:gd name="connsiteX875" fmla="*/ 3640309 w 7467600"/>
              <a:gd name="connsiteY875" fmla="*/ 284664 h 6858000"/>
              <a:gd name="connsiteX876" fmla="*/ 3646022 w 7467600"/>
              <a:gd name="connsiteY876" fmla="*/ 276711 h 6858000"/>
              <a:gd name="connsiteX877" fmla="*/ 3707943 w 7467600"/>
              <a:gd name="connsiteY877" fmla="*/ 65958 h 6858000"/>
              <a:gd name="connsiteX878" fmla="*/ 3721337 w 7467600"/>
              <a:gd name="connsiteY878" fmla="*/ 0 h 6858000"/>
              <a:gd name="connsiteX879" fmla="*/ 2867960 w 7467600"/>
              <a:gd name="connsiteY879" fmla="*/ 0 h 6858000"/>
              <a:gd name="connsiteX880" fmla="*/ 2926351 w 7467600"/>
              <a:gd name="connsiteY880" fmla="*/ 0 h 6858000"/>
              <a:gd name="connsiteX881" fmla="*/ 2902823 w 7467600"/>
              <a:gd name="connsiteY881" fmla="*/ 262929 h 6858000"/>
              <a:gd name="connsiteX882" fmla="*/ 2940663 w 7467600"/>
              <a:gd name="connsiteY882" fmla="*/ 140884 h 6858000"/>
              <a:gd name="connsiteX883" fmla="*/ 2947039 w 7467600"/>
              <a:gd name="connsiteY883" fmla="*/ 122524 h 6858000"/>
              <a:gd name="connsiteX884" fmla="*/ 2984316 w 7467600"/>
              <a:gd name="connsiteY884" fmla="*/ 0 h 6858000"/>
              <a:gd name="connsiteX885" fmla="*/ 3016114 w 7467600"/>
              <a:gd name="connsiteY885" fmla="*/ 0 h 6858000"/>
              <a:gd name="connsiteX886" fmla="*/ 2979949 w 7467600"/>
              <a:gd name="connsiteY886" fmla="*/ 119274 h 6858000"/>
              <a:gd name="connsiteX887" fmla="*/ 3023879 w 7467600"/>
              <a:gd name="connsiteY887" fmla="*/ 0 h 6858000"/>
              <a:gd name="connsiteX888" fmla="*/ 3105400 w 7467600"/>
              <a:gd name="connsiteY888" fmla="*/ 0 h 6858000"/>
              <a:gd name="connsiteX889" fmla="*/ 3094669 w 7467600"/>
              <a:gd name="connsiteY889" fmla="*/ 30308 h 6858000"/>
              <a:gd name="connsiteX890" fmla="*/ 2901945 w 7467600"/>
              <a:gd name="connsiteY890" fmla="*/ 466538 h 6858000"/>
              <a:gd name="connsiteX891" fmla="*/ 2815209 w 7467600"/>
              <a:gd name="connsiteY891" fmla="*/ 497361 h 6858000"/>
              <a:gd name="connsiteX892" fmla="*/ 2844845 w 7467600"/>
              <a:gd name="connsiteY892" fmla="*/ 127638 h 6858000"/>
              <a:gd name="connsiteX893" fmla="*/ 2867960 w 7467600"/>
              <a:gd name="connsiteY893" fmla="*/ 0 h 6858000"/>
              <a:gd name="connsiteX894" fmla="*/ 1057230 w 7467600"/>
              <a:gd name="connsiteY894" fmla="*/ 0 h 6858000"/>
              <a:gd name="connsiteX895" fmla="*/ 1111003 w 7467600"/>
              <a:gd name="connsiteY895" fmla="*/ 0 h 6858000"/>
              <a:gd name="connsiteX896" fmla="*/ 1125553 w 7467600"/>
              <a:gd name="connsiteY896" fmla="*/ 52588 h 6858000"/>
              <a:gd name="connsiteX897" fmla="*/ 1304276 w 7467600"/>
              <a:gd name="connsiteY897" fmla="*/ 476275 h 6858000"/>
              <a:gd name="connsiteX898" fmla="*/ 1492066 w 7467600"/>
              <a:gd name="connsiteY898" fmla="*/ 886333 h 6858000"/>
              <a:gd name="connsiteX899" fmla="*/ 1423698 w 7467600"/>
              <a:gd name="connsiteY899" fmla="*/ 710817 h 6858000"/>
              <a:gd name="connsiteX900" fmla="*/ 1357609 w 7467600"/>
              <a:gd name="connsiteY900" fmla="*/ 532892 h 6858000"/>
              <a:gd name="connsiteX901" fmla="*/ 1309550 w 7467600"/>
              <a:gd name="connsiteY901" fmla="*/ 374031 h 6858000"/>
              <a:gd name="connsiteX902" fmla="*/ 1193673 w 7467600"/>
              <a:gd name="connsiteY902" fmla="*/ 49533 h 6858000"/>
              <a:gd name="connsiteX903" fmla="*/ 1164391 w 7467600"/>
              <a:gd name="connsiteY903" fmla="*/ 0 h 6858000"/>
              <a:gd name="connsiteX904" fmla="*/ 1200666 w 7467600"/>
              <a:gd name="connsiteY904" fmla="*/ 0 h 6858000"/>
              <a:gd name="connsiteX905" fmla="*/ 1223408 w 7467600"/>
              <a:gd name="connsiteY905" fmla="*/ 38996 h 6858000"/>
              <a:gd name="connsiteX906" fmla="*/ 1339635 w 7467600"/>
              <a:gd name="connsiteY906" fmla="*/ 365517 h 6858000"/>
              <a:gd name="connsiteX907" fmla="*/ 1387469 w 7467600"/>
              <a:gd name="connsiteY907" fmla="*/ 523079 h 6858000"/>
              <a:gd name="connsiteX908" fmla="*/ 1452685 w 7467600"/>
              <a:gd name="connsiteY908" fmla="*/ 699806 h 6858000"/>
              <a:gd name="connsiteX909" fmla="*/ 1492092 w 7467600"/>
              <a:gd name="connsiteY909" fmla="*/ 800424 h 6858000"/>
              <a:gd name="connsiteX910" fmla="*/ 1455302 w 7467600"/>
              <a:gd name="connsiteY910" fmla="*/ 632913 h 6858000"/>
              <a:gd name="connsiteX911" fmla="*/ 1222336 w 7467600"/>
              <a:gd name="connsiteY911" fmla="*/ 9480 h 6858000"/>
              <a:gd name="connsiteX912" fmla="*/ 1214634 w 7467600"/>
              <a:gd name="connsiteY912" fmla="*/ 0 h 6858000"/>
              <a:gd name="connsiteX913" fmla="*/ 1289827 w 7467600"/>
              <a:gd name="connsiteY913" fmla="*/ 0 h 6858000"/>
              <a:gd name="connsiteX914" fmla="*/ 1321076 w 7467600"/>
              <a:gd name="connsiteY914" fmla="*/ 59722 h 6858000"/>
              <a:gd name="connsiteX915" fmla="*/ 1512579 w 7467600"/>
              <a:gd name="connsiteY915" fmla="*/ 626441 h 6858000"/>
              <a:gd name="connsiteX916" fmla="*/ 1506076 w 7467600"/>
              <a:gd name="connsiteY916" fmla="*/ 1089289 h 6858000"/>
              <a:gd name="connsiteX917" fmla="*/ 1486346 w 7467600"/>
              <a:gd name="connsiteY917" fmla="*/ 1079919 h 6858000"/>
              <a:gd name="connsiteX918" fmla="*/ 1070511 w 7467600"/>
              <a:gd name="connsiteY918" fmla="*/ 48609 h 6858000"/>
              <a:gd name="connsiteX919" fmla="*/ 1057230 w 7467600"/>
              <a:gd name="connsiteY919" fmla="*/ 0 h 6858000"/>
              <a:gd name="connsiteX920" fmla="*/ 43151 w 7467600"/>
              <a:gd name="connsiteY920" fmla="*/ 0 h 6858000"/>
              <a:gd name="connsiteX921" fmla="*/ 95283 w 7467600"/>
              <a:gd name="connsiteY921" fmla="*/ 0 h 6858000"/>
              <a:gd name="connsiteX922" fmla="*/ 300708 w 7467600"/>
              <a:gd name="connsiteY922" fmla="*/ 154571 h 6858000"/>
              <a:gd name="connsiteX923" fmla="*/ 530414 w 7467600"/>
              <a:gd name="connsiteY923" fmla="*/ 354673 h 6858000"/>
              <a:gd name="connsiteX924" fmla="*/ 333785 w 7467600"/>
              <a:gd name="connsiteY924" fmla="*/ 161564 h 6858000"/>
              <a:gd name="connsiteX925" fmla="*/ 147005 w 7467600"/>
              <a:gd name="connsiteY925" fmla="*/ 0 h 6858000"/>
              <a:gd name="connsiteX926" fmla="*/ 272509 w 7467600"/>
              <a:gd name="connsiteY926" fmla="*/ 0 h 6858000"/>
              <a:gd name="connsiteX927" fmla="*/ 326276 w 7467600"/>
              <a:gd name="connsiteY927" fmla="*/ 45847 h 6858000"/>
              <a:gd name="connsiteX928" fmla="*/ 823759 w 7467600"/>
              <a:gd name="connsiteY928" fmla="*/ 574145 h 6858000"/>
              <a:gd name="connsiteX929" fmla="*/ 811254 w 7467600"/>
              <a:gd name="connsiteY929" fmla="*/ 665546 h 6858000"/>
              <a:gd name="connsiteX930" fmla="*/ 154042 w 7467600"/>
              <a:gd name="connsiteY930" fmla="*/ 261522 h 6858000"/>
              <a:gd name="connsiteX931" fmla="*/ 13550 w 7467600"/>
              <a:gd name="connsiteY931" fmla="*/ 158423 h 6858000"/>
              <a:gd name="connsiteX932" fmla="*/ 0 w 7467600"/>
              <a:gd name="connsiteY932" fmla="*/ 146618 h 6858000"/>
              <a:gd name="connsiteX933" fmla="*/ 0 w 7467600"/>
              <a:gd name="connsiteY933" fmla="*/ 59161 h 6858000"/>
              <a:gd name="connsiteX934" fmla="*/ 45427 w 7467600"/>
              <a:gd name="connsiteY934" fmla="*/ 101078 h 6858000"/>
              <a:gd name="connsiteX935" fmla="*/ 630103 w 7467600"/>
              <a:gd name="connsiteY935" fmla="*/ 485885 h 6858000"/>
              <a:gd name="connsiteX936" fmla="*/ 532040 w 7467600"/>
              <a:gd name="connsiteY936" fmla="*/ 399359 h 6858000"/>
              <a:gd name="connsiteX937" fmla="*/ 517618 w 7467600"/>
              <a:gd name="connsiteY937" fmla="*/ 385726 h 6858000"/>
              <a:gd name="connsiteX938" fmla="*/ 285074 w 7467600"/>
              <a:gd name="connsiteY938" fmla="*/ 182755 h 6858000"/>
              <a:gd name="connsiteX939" fmla="*/ 43151 w 7467600"/>
              <a:gd name="connsiteY93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2821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1019354 w 7467600"/>
              <a:gd name="connsiteY7" fmla="*/ 6315006 h 6858000"/>
              <a:gd name="connsiteX8" fmla="*/ 441046 w 7467600"/>
              <a:gd name="connsiteY8" fmla="*/ 6691153 h 6858000"/>
              <a:gd name="connsiteX9" fmla="*/ 1019354 w 7467600"/>
              <a:gd name="connsiteY9" fmla="*/ 6315006 h 6858000"/>
              <a:gd name="connsiteX10" fmla="*/ 991680 w 7467600"/>
              <a:gd name="connsiteY10" fmla="*/ 6298413 h 6858000"/>
              <a:gd name="connsiteX11" fmla="*/ 409060 w 7467600"/>
              <a:gd name="connsiteY11" fmla="*/ 6671470 h 6858000"/>
              <a:gd name="connsiteX12" fmla="*/ 991680 w 7467600"/>
              <a:gd name="connsiteY12" fmla="*/ 6298413 h 6858000"/>
              <a:gd name="connsiteX13" fmla="*/ 103333 w 7467600"/>
              <a:gd name="connsiteY13" fmla="*/ 5699602 h 6858000"/>
              <a:gd name="connsiteX14" fmla="*/ 233938 w 7467600"/>
              <a:gd name="connsiteY14" fmla="*/ 5809416 h 6858000"/>
              <a:gd name="connsiteX15" fmla="*/ 883580 w 7467600"/>
              <a:gd name="connsiteY15" fmla="*/ 6180710 h 6858000"/>
              <a:gd name="connsiteX16" fmla="*/ 487337 w 7467600"/>
              <a:gd name="connsiteY16" fmla="*/ 5950182 h 6858000"/>
              <a:gd name="connsiteX17" fmla="*/ 354051 w 7467600"/>
              <a:gd name="connsiteY17" fmla="*/ 5854912 h 6858000"/>
              <a:gd name="connsiteX18" fmla="*/ 195436 w 7467600"/>
              <a:gd name="connsiteY18" fmla="*/ 5755068 h 6858000"/>
              <a:gd name="connsiteX19" fmla="*/ 103333 w 7467600"/>
              <a:gd name="connsiteY19" fmla="*/ 5699602 h 6858000"/>
              <a:gd name="connsiteX20" fmla="*/ 5539432 w 7467600"/>
              <a:gd name="connsiteY20" fmla="*/ 5642928 h 6858000"/>
              <a:gd name="connsiteX21" fmla="*/ 5555462 w 7467600"/>
              <a:gd name="connsiteY21" fmla="*/ 5694454 h 6858000"/>
              <a:gd name="connsiteX22" fmla="*/ 5828270 w 7467600"/>
              <a:gd name="connsiteY22" fmla="*/ 6320663 h 6858000"/>
              <a:gd name="connsiteX23" fmla="*/ 5947416 w 7467600"/>
              <a:gd name="connsiteY23" fmla="*/ 6574846 h 6858000"/>
              <a:gd name="connsiteX24" fmla="*/ 5539432 w 7467600"/>
              <a:gd name="connsiteY24" fmla="*/ 5642928 h 6858000"/>
              <a:gd name="connsiteX25" fmla="*/ 51253 w 7467600"/>
              <a:gd name="connsiteY25" fmla="*/ 5631825 h 6858000"/>
              <a:gd name="connsiteX26" fmla="*/ 211622 w 7467600"/>
              <a:gd name="connsiteY26" fmla="*/ 5728803 h 6858000"/>
              <a:gd name="connsiteX27" fmla="*/ 371652 w 7467600"/>
              <a:gd name="connsiteY27" fmla="*/ 5829062 h 6858000"/>
              <a:gd name="connsiteX28" fmla="*/ 505903 w 7467600"/>
              <a:gd name="connsiteY28" fmla="*/ 5925221 h 6858000"/>
              <a:gd name="connsiteX29" fmla="*/ 899240 w 7467600"/>
              <a:gd name="connsiteY29" fmla="*/ 6153068 h 6858000"/>
              <a:gd name="connsiteX30" fmla="*/ 988114 w 7467600"/>
              <a:gd name="connsiteY30" fmla="*/ 6174204 h 6858000"/>
              <a:gd name="connsiteX31" fmla="*/ 845971 w 7467600"/>
              <a:gd name="connsiteY31" fmla="*/ 6067177 h 6858000"/>
              <a:gd name="connsiteX32" fmla="*/ 448057 w 7467600"/>
              <a:gd name="connsiteY32" fmla="*/ 5841376 h 6858000"/>
              <a:gd name="connsiteX33" fmla="*/ 51253 w 7467600"/>
              <a:gd name="connsiteY33" fmla="*/ 5631825 h 6858000"/>
              <a:gd name="connsiteX34" fmla="*/ 2606687 w 7467600"/>
              <a:gd name="connsiteY34" fmla="*/ 5630718 h 6858000"/>
              <a:gd name="connsiteX35" fmla="*/ 2645658 w 7467600"/>
              <a:gd name="connsiteY35" fmla="*/ 6640259 h 6858000"/>
              <a:gd name="connsiteX36" fmla="*/ 2606687 w 7467600"/>
              <a:gd name="connsiteY36" fmla="*/ 5630718 h 6858000"/>
              <a:gd name="connsiteX37" fmla="*/ 3642057 w 7467600"/>
              <a:gd name="connsiteY37" fmla="*/ 5573487 h 6858000"/>
              <a:gd name="connsiteX38" fmla="*/ 3632981 w 7467600"/>
              <a:gd name="connsiteY38" fmla="*/ 5579437 h 6858000"/>
              <a:gd name="connsiteX39" fmla="*/ 3382436 w 7467600"/>
              <a:gd name="connsiteY39" fmla="*/ 5952726 h 6858000"/>
              <a:gd name="connsiteX40" fmla="*/ 3191929 w 7467600"/>
              <a:gd name="connsiteY40" fmla="*/ 6662669 h 6858000"/>
              <a:gd name="connsiteX41" fmla="*/ 3369898 w 7467600"/>
              <a:gd name="connsiteY41" fmla="*/ 6081771 h 6858000"/>
              <a:gd name="connsiteX42" fmla="*/ 3642057 w 7467600"/>
              <a:gd name="connsiteY42" fmla="*/ 5573487 h 6858000"/>
              <a:gd name="connsiteX43" fmla="*/ 2650666 w 7467600"/>
              <a:gd name="connsiteY43" fmla="*/ 5530686 h 6858000"/>
              <a:gd name="connsiteX44" fmla="*/ 2650249 w 7467600"/>
              <a:gd name="connsiteY44" fmla="*/ 5532101 h 6858000"/>
              <a:gd name="connsiteX45" fmla="*/ 2663808 w 7467600"/>
              <a:gd name="connsiteY45" fmla="*/ 6535215 h 6858000"/>
              <a:gd name="connsiteX46" fmla="*/ 2665418 w 7467600"/>
              <a:gd name="connsiteY46" fmla="*/ 6132756 h 6858000"/>
              <a:gd name="connsiteX47" fmla="*/ 2650666 w 7467600"/>
              <a:gd name="connsiteY47" fmla="*/ 5530686 h 6858000"/>
              <a:gd name="connsiteX48" fmla="*/ 2680277 w 7467600"/>
              <a:gd name="connsiteY48" fmla="*/ 5479204 h 6858000"/>
              <a:gd name="connsiteX49" fmla="*/ 2678972 w 7467600"/>
              <a:gd name="connsiteY49" fmla="*/ 5481582 h 6858000"/>
              <a:gd name="connsiteX50" fmla="*/ 2696666 w 7467600"/>
              <a:gd name="connsiteY50" fmla="*/ 6133836 h 6858000"/>
              <a:gd name="connsiteX51" fmla="*/ 2695769 w 7467600"/>
              <a:gd name="connsiteY51" fmla="*/ 6390955 h 6858000"/>
              <a:gd name="connsiteX52" fmla="*/ 2739893 w 7467600"/>
              <a:gd name="connsiteY52" fmla="*/ 6108357 h 6858000"/>
              <a:gd name="connsiteX53" fmla="*/ 2680277 w 7467600"/>
              <a:gd name="connsiteY53" fmla="*/ 5479204 h 6858000"/>
              <a:gd name="connsiteX54" fmla="*/ 1132195 w 7467600"/>
              <a:gd name="connsiteY54" fmla="*/ 5467980 h 6858000"/>
              <a:gd name="connsiteX55" fmla="*/ 1679056 w 7467600"/>
              <a:gd name="connsiteY55" fmla="*/ 5516907 h 6858000"/>
              <a:gd name="connsiteX56" fmla="*/ 2128648 w 7467600"/>
              <a:gd name="connsiteY56" fmla="*/ 5474249 h 6858000"/>
              <a:gd name="connsiteX57" fmla="*/ 1825619 w 7467600"/>
              <a:gd name="connsiteY57" fmla="*/ 5478447 h 6858000"/>
              <a:gd name="connsiteX58" fmla="*/ 1737798 w 7467600"/>
              <a:gd name="connsiteY58" fmla="*/ 5483353 h 6858000"/>
              <a:gd name="connsiteX59" fmla="*/ 1132195 w 7467600"/>
              <a:gd name="connsiteY59" fmla="*/ 5467980 h 6858000"/>
              <a:gd name="connsiteX60" fmla="*/ 1456157 w 7467600"/>
              <a:gd name="connsiteY60" fmla="*/ 5371404 h 6858000"/>
              <a:gd name="connsiteX61" fmla="*/ 1244432 w 7467600"/>
              <a:gd name="connsiteY61" fmla="*/ 5385601 h 6858000"/>
              <a:gd name="connsiteX62" fmla="*/ 973990 w 7467600"/>
              <a:gd name="connsiteY62" fmla="*/ 5424940 h 6858000"/>
              <a:gd name="connsiteX63" fmla="*/ 1103809 w 7467600"/>
              <a:gd name="connsiteY63" fmla="*/ 5433720 h 6858000"/>
              <a:gd name="connsiteX64" fmla="*/ 1123454 w 7467600"/>
              <a:gd name="connsiteY64" fmla="*/ 5435727 h 6858000"/>
              <a:gd name="connsiteX65" fmla="*/ 1737017 w 7467600"/>
              <a:gd name="connsiteY65" fmla="*/ 5452183 h 6858000"/>
              <a:gd name="connsiteX66" fmla="*/ 1824397 w 7467600"/>
              <a:gd name="connsiteY66" fmla="*/ 5447757 h 6858000"/>
              <a:gd name="connsiteX67" fmla="*/ 2070059 w 7467600"/>
              <a:gd name="connsiteY67" fmla="*/ 5441660 h 6858000"/>
              <a:gd name="connsiteX68" fmla="*/ 1456157 w 7467600"/>
              <a:gd name="connsiteY68" fmla="*/ 5371404 h 6858000"/>
              <a:gd name="connsiteX69" fmla="*/ 4988186 w 7467600"/>
              <a:gd name="connsiteY69" fmla="*/ 5216467 h 6858000"/>
              <a:gd name="connsiteX70" fmla="*/ 4777334 w 7467600"/>
              <a:gd name="connsiteY70" fmla="*/ 5406072 h 6858000"/>
              <a:gd name="connsiteX71" fmla="*/ 4718341 w 7467600"/>
              <a:gd name="connsiteY71" fmla="*/ 5468043 h 6858000"/>
              <a:gd name="connsiteX72" fmla="*/ 4604655 w 7467600"/>
              <a:gd name="connsiteY72" fmla="*/ 5583434 h 6858000"/>
              <a:gd name="connsiteX73" fmla="*/ 4565074 w 7467600"/>
              <a:gd name="connsiteY73" fmla="*/ 5618550 h 6858000"/>
              <a:gd name="connsiteX74" fmla="*/ 4988186 w 7467600"/>
              <a:gd name="connsiteY74" fmla="*/ 5216467 h 6858000"/>
              <a:gd name="connsiteX75" fmla="*/ 4978032 w 7467600"/>
              <a:gd name="connsiteY75" fmla="*/ 5183809 h 6858000"/>
              <a:gd name="connsiteX76" fmla="*/ 4463413 w 7467600"/>
              <a:gd name="connsiteY76" fmla="*/ 5615162 h 6858000"/>
              <a:gd name="connsiteX77" fmla="*/ 4358134 w 7467600"/>
              <a:gd name="connsiteY77" fmla="*/ 5742791 h 6858000"/>
              <a:gd name="connsiteX78" fmla="*/ 4376219 w 7467600"/>
              <a:gd name="connsiteY78" fmla="*/ 5729027 h 6858000"/>
              <a:gd name="connsiteX79" fmla="*/ 4582340 w 7467600"/>
              <a:gd name="connsiteY79" fmla="*/ 5561037 h 6858000"/>
              <a:gd name="connsiteX80" fmla="*/ 4694684 w 7467600"/>
              <a:gd name="connsiteY80" fmla="*/ 5447098 h 6858000"/>
              <a:gd name="connsiteX81" fmla="*/ 4754123 w 7467600"/>
              <a:gd name="connsiteY81" fmla="*/ 5384643 h 6858000"/>
              <a:gd name="connsiteX82" fmla="*/ 4978032 w 7467600"/>
              <a:gd name="connsiteY82" fmla="*/ 5183809 h 6858000"/>
              <a:gd name="connsiteX83" fmla="*/ 1903353 w 7467600"/>
              <a:gd name="connsiteY83" fmla="*/ 5044827 h 6858000"/>
              <a:gd name="connsiteX84" fmla="*/ 1936931 w 7467600"/>
              <a:gd name="connsiteY84" fmla="*/ 5093954 h 6858000"/>
              <a:gd name="connsiteX85" fmla="*/ 2195868 w 7467600"/>
              <a:gd name="connsiteY85" fmla="*/ 5396574 h 6858000"/>
              <a:gd name="connsiteX86" fmla="*/ 2088852 w 7467600"/>
              <a:gd name="connsiteY86" fmla="*/ 5166123 h 6858000"/>
              <a:gd name="connsiteX87" fmla="*/ 1958241 w 7467600"/>
              <a:gd name="connsiteY87" fmla="*/ 5067955 h 6858000"/>
              <a:gd name="connsiteX88" fmla="*/ 1903353 w 7467600"/>
              <a:gd name="connsiteY88" fmla="*/ 5044827 h 6858000"/>
              <a:gd name="connsiteX89" fmla="*/ 1979378 w 7467600"/>
              <a:gd name="connsiteY89" fmla="*/ 4769504 h 6858000"/>
              <a:gd name="connsiteX90" fmla="*/ 2882120 w 7467600"/>
              <a:gd name="connsiteY90" fmla="*/ 5064547 h 6858000"/>
              <a:gd name="connsiteX91" fmla="*/ 2793103 w 7467600"/>
              <a:gd name="connsiteY91" fmla="*/ 5039699 h 6858000"/>
              <a:gd name="connsiteX92" fmla="*/ 2770041 w 7467600"/>
              <a:gd name="connsiteY92" fmla="*/ 5033634 h 6858000"/>
              <a:gd name="connsiteX93" fmla="*/ 1979378 w 7467600"/>
              <a:gd name="connsiteY93" fmla="*/ 4769504 h 6858000"/>
              <a:gd name="connsiteX94" fmla="*/ 1927410 w 7467600"/>
              <a:gd name="connsiteY94" fmla="*/ 4716164 h 6858000"/>
              <a:gd name="connsiteX95" fmla="*/ 1959587 w 7467600"/>
              <a:gd name="connsiteY95" fmla="*/ 4728849 h 6858000"/>
              <a:gd name="connsiteX96" fmla="*/ 2777707 w 7467600"/>
              <a:gd name="connsiteY96" fmla="*/ 5003991 h 6858000"/>
              <a:gd name="connsiteX97" fmla="*/ 2800768 w 7467600"/>
              <a:gd name="connsiteY97" fmla="*/ 5010056 h 6858000"/>
              <a:gd name="connsiteX98" fmla="*/ 2879408 w 7467600"/>
              <a:gd name="connsiteY98" fmla="*/ 5031590 h 6858000"/>
              <a:gd name="connsiteX99" fmla="*/ 2862295 w 7467600"/>
              <a:gd name="connsiteY99" fmla="*/ 5022958 h 6858000"/>
              <a:gd name="connsiteX100" fmla="*/ 2813343 w 7467600"/>
              <a:gd name="connsiteY100" fmla="*/ 4998369 h 6858000"/>
              <a:gd name="connsiteX101" fmla="*/ 2646245 w 7467600"/>
              <a:gd name="connsiteY101" fmla="*/ 4930999 h 6858000"/>
              <a:gd name="connsiteX102" fmla="*/ 1999243 w 7467600"/>
              <a:gd name="connsiteY102" fmla="*/ 4730524 h 6858000"/>
              <a:gd name="connsiteX103" fmla="*/ 1979527 w 7467600"/>
              <a:gd name="connsiteY103" fmla="*/ 4726651 h 6858000"/>
              <a:gd name="connsiteX104" fmla="*/ 1927410 w 7467600"/>
              <a:gd name="connsiteY104" fmla="*/ 4716164 h 6858000"/>
              <a:gd name="connsiteX105" fmla="*/ 1997014 w 7467600"/>
              <a:gd name="connsiteY105" fmla="*/ 4698007 h 6858000"/>
              <a:gd name="connsiteX106" fmla="*/ 2005458 w 7467600"/>
              <a:gd name="connsiteY106" fmla="*/ 4699540 h 6858000"/>
              <a:gd name="connsiteX107" fmla="*/ 2657186 w 7467600"/>
              <a:gd name="connsiteY107" fmla="*/ 4901687 h 6858000"/>
              <a:gd name="connsiteX108" fmla="*/ 2826662 w 7467600"/>
              <a:gd name="connsiteY108" fmla="*/ 4970362 h 6858000"/>
              <a:gd name="connsiteX109" fmla="*/ 2876100 w 7467600"/>
              <a:gd name="connsiteY109" fmla="*/ 4995397 h 6858000"/>
              <a:gd name="connsiteX110" fmla="*/ 3042600 w 7467600"/>
              <a:gd name="connsiteY110" fmla="*/ 5059532 h 6858000"/>
              <a:gd name="connsiteX111" fmla="*/ 1997014 w 7467600"/>
              <a:gd name="connsiteY111" fmla="*/ 4698007 h 6858000"/>
              <a:gd name="connsiteX112" fmla="*/ 2305292 w 7467600"/>
              <a:gd name="connsiteY112" fmla="*/ 4219492 h 6858000"/>
              <a:gd name="connsiteX113" fmla="*/ 3360922 w 7467600"/>
              <a:gd name="connsiteY113" fmla="*/ 4529373 h 6858000"/>
              <a:gd name="connsiteX114" fmla="*/ 3492420 w 7467600"/>
              <a:gd name="connsiteY114" fmla="*/ 4510145 h 6858000"/>
              <a:gd name="connsiteX115" fmla="*/ 3364086 w 7467600"/>
              <a:gd name="connsiteY115" fmla="*/ 4480340 h 6858000"/>
              <a:gd name="connsiteX116" fmla="*/ 3225818 w 7467600"/>
              <a:gd name="connsiteY116" fmla="*/ 4411822 h 6858000"/>
              <a:gd name="connsiteX117" fmla="*/ 3129696 w 7467600"/>
              <a:gd name="connsiteY117" fmla="*/ 4360704 h 6858000"/>
              <a:gd name="connsiteX118" fmla="*/ 2814545 w 7467600"/>
              <a:gd name="connsiteY118" fmla="*/ 4282955 h 6858000"/>
              <a:gd name="connsiteX119" fmla="*/ 2305292 w 7467600"/>
              <a:gd name="connsiteY119" fmla="*/ 4219492 h 6858000"/>
              <a:gd name="connsiteX120" fmla="*/ 2626982 w 7467600"/>
              <a:gd name="connsiteY120" fmla="*/ 4206450 h 6858000"/>
              <a:gd name="connsiteX121" fmla="*/ 2490617 w 7467600"/>
              <a:gd name="connsiteY121" fmla="*/ 4206951 h 6858000"/>
              <a:gd name="connsiteX122" fmla="*/ 2819869 w 7467600"/>
              <a:gd name="connsiteY122" fmla="*/ 4252936 h 6858000"/>
              <a:gd name="connsiteX123" fmla="*/ 3143018 w 7467600"/>
              <a:gd name="connsiteY123" fmla="*/ 4332698 h 6858000"/>
              <a:gd name="connsiteX124" fmla="*/ 3241520 w 7467600"/>
              <a:gd name="connsiteY124" fmla="*/ 4385112 h 6858000"/>
              <a:gd name="connsiteX125" fmla="*/ 3374575 w 7467600"/>
              <a:gd name="connsiteY125" fmla="*/ 4451517 h 6858000"/>
              <a:gd name="connsiteX126" fmla="*/ 3505221 w 7467600"/>
              <a:gd name="connsiteY126" fmla="*/ 4480757 h 6858000"/>
              <a:gd name="connsiteX127" fmla="*/ 2626982 w 7467600"/>
              <a:gd name="connsiteY127" fmla="*/ 4206450 h 6858000"/>
              <a:gd name="connsiteX128" fmla="*/ 1310106 w 7467600"/>
              <a:gd name="connsiteY128" fmla="*/ 3943217 h 6858000"/>
              <a:gd name="connsiteX129" fmla="*/ 854994 w 7467600"/>
              <a:gd name="connsiteY129" fmla="*/ 4399136 h 6858000"/>
              <a:gd name="connsiteX130" fmla="*/ 742462 w 7467600"/>
              <a:gd name="connsiteY130" fmla="*/ 4594648 h 6858000"/>
              <a:gd name="connsiteX131" fmla="*/ 820602 w 7467600"/>
              <a:gd name="connsiteY131" fmla="*/ 4485915 h 6858000"/>
              <a:gd name="connsiteX132" fmla="*/ 878295 w 7467600"/>
              <a:gd name="connsiteY132" fmla="*/ 4403594 h 6858000"/>
              <a:gd name="connsiteX133" fmla="*/ 1240607 w 7467600"/>
              <a:gd name="connsiteY133" fmla="*/ 4010401 h 6858000"/>
              <a:gd name="connsiteX134" fmla="*/ 1310106 w 7467600"/>
              <a:gd name="connsiteY134" fmla="*/ 3943217 h 6858000"/>
              <a:gd name="connsiteX135" fmla="*/ 1423113 w 7467600"/>
              <a:gd name="connsiteY135" fmla="*/ 3874565 h 6858000"/>
              <a:gd name="connsiteX136" fmla="*/ 1260565 w 7467600"/>
              <a:gd name="connsiteY136" fmla="*/ 4031982 h 6858000"/>
              <a:gd name="connsiteX137" fmla="*/ 901900 w 7467600"/>
              <a:gd name="connsiteY137" fmla="*/ 4421236 h 6858000"/>
              <a:gd name="connsiteX138" fmla="*/ 845044 w 7467600"/>
              <a:gd name="connsiteY138" fmla="*/ 4502436 h 6858000"/>
              <a:gd name="connsiteX139" fmla="*/ 685926 w 7467600"/>
              <a:gd name="connsiteY139" fmla="*/ 4703069 h 6858000"/>
              <a:gd name="connsiteX140" fmla="*/ 684248 w 7467600"/>
              <a:gd name="connsiteY140" fmla="*/ 4706721 h 6858000"/>
              <a:gd name="connsiteX141" fmla="*/ 1423113 w 7467600"/>
              <a:gd name="connsiteY141" fmla="*/ 3874565 h 6858000"/>
              <a:gd name="connsiteX142" fmla="*/ 3316479 w 7467600"/>
              <a:gd name="connsiteY142" fmla="*/ 3872136 h 6858000"/>
              <a:gd name="connsiteX143" fmla="*/ 3546806 w 7467600"/>
              <a:gd name="connsiteY143" fmla="*/ 4356139 h 6858000"/>
              <a:gd name="connsiteX144" fmla="*/ 3364433 w 7467600"/>
              <a:gd name="connsiteY144" fmla="*/ 3953121 h 6858000"/>
              <a:gd name="connsiteX145" fmla="*/ 3316479 w 7467600"/>
              <a:gd name="connsiteY145" fmla="*/ 3872136 h 6858000"/>
              <a:gd name="connsiteX146" fmla="*/ 3291335 w 7467600"/>
              <a:gd name="connsiteY146" fmla="*/ 3767420 h 6858000"/>
              <a:gd name="connsiteX147" fmla="*/ 3390805 w 7467600"/>
              <a:gd name="connsiteY147" fmla="*/ 3937163 h 6858000"/>
              <a:gd name="connsiteX148" fmla="*/ 3579062 w 7467600"/>
              <a:gd name="connsiteY148" fmla="*/ 4359040 h 6858000"/>
              <a:gd name="connsiteX149" fmla="*/ 3467355 w 7467600"/>
              <a:gd name="connsiteY149" fmla="*/ 3988130 h 6858000"/>
              <a:gd name="connsiteX150" fmla="*/ 3310753 w 7467600"/>
              <a:gd name="connsiteY150" fmla="*/ 3787140 h 6858000"/>
              <a:gd name="connsiteX151" fmla="*/ 3291335 w 7467600"/>
              <a:gd name="connsiteY151" fmla="*/ 3767420 h 6858000"/>
              <a:gd name="connsiteX152" fmla="*/ 1635889 w 7467600"/>
              <a:gd name="connsiteY152" fmla="*/ 3709494 h 6858000"/>
              <a:gd name="connsiteX153" fmla="*/ 1634800 w 7467600"/>
              <a:gd name="connsiteY153" fmla="*/ 3731111 h 6858000"/>
              <a:gd name="connsiteX154" fmla="*/ 1635889 w 7467600"/>
              <a:gd name="connsiteY154" fmla="*/ 3709494 h 6858000"/>
              <a:gd name="connsiteX155" fmla="*/ 1510397 w 7467600"/>
              <a:gd name="connsiteY155" fmla="*/ 3684705 h 6858000"/>
              <a:gd name="connsiteX156" fmla="*/ 1146550 w 7467600"/>
              <a:gd name="connsiteY156" fmla="*/ 3802012 h 6858000"/>
              <a:gd name="connsiteX157" fmla="*/ 698834 w 7467600"/>
              <a:gd name="connsiteY157" fmla="*/ 3952272 h 6858000"/>
              <a:gd name="connsiteX158" fmla="*/ 34256 w 7467600"/>
              <a:gd name="connsiteY158" fmla="*/ 4347603 h 6858000"/>
              <a:gd name="connsiteX159" fmla="*/ 527241 w 7467600"/>
              <a:gd name="connsiteY159" fmla="*/ 4065078 h 6858000"/>
              <a:gd name="connsiteX160" fmla="*/ 1510397 w 7467600"/>
              <a:gd name="connsiteY160" fmla="*/ 3684705 h 6858000"/>
              <a:gd name="connsiteX161" fmla="*/ 1313114 w 7467600"/>
              <a:gd name="connsiteY161" fmla="*/ 3655216 h 6858000"/>
              <a:gd name="connsiteX162" fmla="*/ 1109304 w 7467600"/>
              <a:gd name="connsiteY162" fmla="*/ 3669030 h 6858000"/>
              <a:gd name="connsiteX163" fmla="*/ 8129 w 7467600"/>
              <a:gd name="connsiteY163" fmla="*/ 4330519 h 6858000"/>
              <a:gd name="connsiteX164" fmla="*/ 687572 w 7467600"/>
              <a:gd name="connsiteY164" fmla="*/ 3925629 h 6858000"/>
              <a:gd name="connsiteX165" fmla="*/ 1138365 w 7467600"/>
              <a:gd name="connsiteY165" fmla="*/ 3774515 h 6858000"/>
              <a:gd name="connsiteX166" fmla="*/ 1505579 w 7467600"/>
              <a:gd name="connsiteY166" fmla="*/ 3655526 h 6858000"/>
              <a:gd name="connsiteX167" fmla="*/ 1313114 w 7467600"/>
              <a:gd name="connsiteY167" fmla="*/ 3655216 h 6858000"/>
              <a:gd name="connsiteX168" fmla="*/ 3655073 w 7467600"/>
              <a:gd name="connsiteY168" fmla="*/ 3650884 h 6858000"/>
              <a:gd name="connsiteX169" fmla="*/ 3989938 w 7467600"/>
              <a:gd name="connsiteY169" fmla="*/ 3991685 h 6858000"/>
              <a:gd name="connsiteX170" fmla="*/ 4393907 w 7467600"/>
              <a:gd name="connsiteY170" fmla="*/ 4261258 h 6858000"/>
              <a:gd name="connsiteX171" fmla="*/ 4648051 w 7467600"/>
              <a:gd name="connsiteY171" fmla="*/ 4374051 h 6858000"/>
              <a:gd name="connsiteX172" fmla="*/ 4383389 w 7467600"/>
              <a:gd name="connsiteY172" fmla="*/ 4184369 h 6858000"/>
              <a:gd name="connsiteX173" fmla="*/ 4165508 w 7467600"/>
              <a:gd name="connsiteY173" fmla="*/ 4035196 h 6858000"/>
              <a:gd name="connsiteX174" fmla="*/ 4068162 w 7467600"/>
              <a:gd name="connsiteY174" fmla="*/ 3953394 h 6858000"/>
              <a:gd name="connsiteX175" fmla="*/ 3981416 w 7467600"/>
              <a:gd name="connsiteY175" fmla="*/ 3880482 h 6858000"/>
              <a:gd name="connsiteX176" fmla="*/ 3800147 w 7467600"/>
              <a:gd name="connsiteY176" fmla="*/ 3749872 h 6858000"/>
              <a:gd name="connsiteX177" fmla="*/ 3655073 w 7467600"/>
              <a:gd name="connsiteY177" fmla="*/ 3650884 h 6858000"/>
              <a:gd name="connsiteX178" fmla="*/ 3670252 w 7467600"/>
              <a:gd name="connsiteY178" fmla="*/ 3622798 h 6858000"/>
              <a:gd name="connsiteX179" fmla="*/ 3817258 w 7467600"/>
              <a:gd name="connsiteY179" fmla="*/ 3723577 h 6858000"/>
              <a:gd name="connsiteX180" fmla="*/ 4000461 w 7467600"/>
              <a:gd name="connsiteY180" fmla="*/ 3855966 h 6858000"/>
              <a:gd name="connsiteX181" fmla="*/ 4088180 w 7467600"/>
              <a:gd name="connsiteY181" fmla="*/ 3929774 h 6858000"/>
              <a:gd name="connsiteX182" fmla="*/ 4184555 w 7467600"/>
              <a:gd name="connsiteY182" fmla="*/ 4010683 h 6858000"/>
              <a:gd name="connsiteX183" fmla="*/ 4399563 w 7467600"/>
              <a:gd name="connsiteY183" fmla="*/ 4158106 h 6858000"/>
              <a:gd name="connsiteX184" fmla="*/ 4684469 w 7467600"/>
              <a:gd name="connsiteY184" fmla="*/ 4364680 h 6858000"/>
              <a:gd name="connsiteX185" fmla="*/ 4690271 w 7467600"/>
              <a:gd name="connsiteY185" fmla="*/ 4370034 h 6858000"/>
              <a:gd name="connsiteX186" fmla="*/ 4136093 w 7467600"/>
              <a:gd name="connsiteY186" fmla="*/ 3858466 h 6858000"/>
              <a:gd name="connsiteX187" fmla="*/ 3670252 w 7467600"/>
              <a:gd name="connsiteY187" fmla="*/ 3622798 h 6858000"/>
              <a:gd name="connsiteX188" fmla="*/ 4440129 w 7467600"/>
              <a:gd name="connsiteY188" fmla="*/ 3448571 h 6858000"/>
              <a:gd name="connsiteX189" fmla="*/ 4856525 w 7467600"/>
              <a:gd name="connsiteY189" fmla="*/ 3915351 h 6858000"/>
              <a:gd name="connsiteX190" fmla="*/ 5059055 w 7467600"/>
              <a:gd name="connsiteY190" fmla="*/ 4108918 h 6858000"/>
              <a:gd name="connsiteX191" fmla="*/ 5290070 w 7467600"/>
              <a:gd name="connsiteY191" fmla="*/ 4263619 h 6858000"/>
              <a:gd name="connsiteX192" fmla="*/ 4834991 w 7467600"/>
              <a:gd name="connsiteY192" fmla="*/ 3830985 h 6858000"/>
              <a:gd name="connsiteX193" fmla="*/ 4440129 w 7467600"/>
              <a:gd name="connsiteY193" fmla="*/ 3448571 h 6858000"/>
              <a:gd name="connsiteX194" fmla="*/ 4441737 w 7467600"/>
              <a:gd name="connsiteY194" fmla="*/ 3399734 h 6858000"/>
              <a:gd name="connsiteX195" fmla="*/ 4431236 w 7467600"/>
              <a:gd name="connsiteY195" fmla="*/ 3400954 h 6858000"/>
              <a:gd name="connsiteX196" fmla="*/ 4557150 w 7467600"/>
              <a:gd name="connsiteY196" fmla="*/ 3510023 h 6858000"/>
              <a:gd name="connsiteX197" fmla="*/ 4856936 w 7467600"/>
              <a:gd name="connsiteY197" fmla="*/ 3809146 h 6858000"/>
              <a:gd name="connsiteX198" fmla="*/ 5111996 w 7467600"/>
              <a:gd name="connsiteY198" fmla="*/ 4065759 h 6858000"/>
              <a:gd name="connsiteX199" fmla="*/ 5388878 w 7467600"/>
              <a:gd name="connsiteY199" fmla="*/ 4300185 h 6858000"/>
              <a:gd name="connsiteX200" fmla="*/ 5425556 w 7467600"/>
              <a:gd name="connsiteY200" fmla="*/ 4308967 h 6858000"/>
              <a:gd name="connsiteX201" fmla="*/ 4943646 w 7467600"/>
              <a:gd name="connsiteY201" fmla="*/ 3822916 h 6858000"/>
              <a:gd name="connsiteX202" fmla="*/ 4594837 w 7467600"/>
              <a:gd name="connsiteY202" fmla="*/ 3532274 h 6858000"/>
              <a:gd name="connsiteX203" fmla="*/ 4441737 w 7467600"/>
              <a:gd name="connsiteY203" fmla="*/ 3399734 h 6858000"/>
              <a:gd name="connsiteX204" fmla="*/ 5425834 w 7467600"/>
              <a:gd name="connsiteY204" fmla="*/ 3162785 h 6858000"/>
              <a:gd name="connsiteX205" fmla="*/ 5401644 w 7467600"/>
              <a:gd name="connsiteY205" fmla="*/ 3617847 h 6858000"/>
              <a:gd name="connsiteX206" fmla="*/ 5467256 w 7467600"/>
              <a:gd name="connsiteY206" fmla="*/ 4175494 h 6858000"/>
              <a:gd name="connsiteX207" fmla="*/ 5448069 w 7467600"/>
              <a:gd name="connsiteY207" fmla="*/ 3567554 h 6858000"/>
              <a:gd name="connsiteX208" fmla="*/ 5425834 w 7467600"/>
              <a:gd name="connsiteY208" fmla="*/ 3162785 h 6858000"/>
              <a:gd name="connsiteX209" fmla="*/ 1318687 w 7467600"/>
              <a:gd name="connsiteY209" fmla="*/ 3113840 h 6858000"/>
              <a:gd name="connsiteX210" fmla="*/ 1066793 w 7467600"/>
              <a:gd name="connsiteY210" fmla="*/ 3212171 h 6858000"/>
              <a:gd name="connsiteX211" fmla="*/ 993319 w 7467600"/>
              <a:gd name="connsiteY211" fmla="*/ 3247648 h 6858000"/>
              <a:gd name="connsiteX212" fmla="*/ 853081 w 7467600"/>
              <a:gd name="connsiteY212" fmla="*/ 3312410 h 6858000"/>
              <a:gd name="connsiteX213" fmla="*/ 805957 w 7467600"/>
              <a:gd name="connsiteY213" fmla="*/ 3330443 h 6858000"/>
              <a:gd name="connsiteX214" fmla="*/ 1318687 w 7467600"/>
              <a:gd name="connsiteY214" fmla="*/ 3113840 h 6858000"/>
              <a:gd name="connsiteX215" fmla="*/ 5453702 w 7467600"/>
              <a:gd name="connsiteY215" fmla="*/ 3090882 h 6858000"/>
              <a:gd name="connsiteX216" fmla="*/ 5480135 w 7467600"/>
              <a:gd name="connsiteY216" fmla="*/ 3565802 h 6858000"/>
              <a:gd name="connsiteX217" fmla="*/ 5499023 w 7467600"/>
              <a:gd name="connsiteY217" fmla="*/ 4166310 h 6858000"/>
              <a:gd name="connsiteX218" fmla="*/ 5547022 w 7467600"/>
              <a:gd name="connsiteY218" fmla="*/ 3607838 h 6858000"/>
              <a:gd name="connsiteX219" fmla="*/ 5515964 w 7467600"/>
              <a:gd name="connsiteY219" fmla="*/ 3378541 h 6858000"/>
              <a:gd name="connsiteX220" fmla="*/ 5453702 w 7467600"/>
              <a:gd name="connsiteY220" fmla="*/ 3090882 h 6858000"/>
              <a:gd name="connsiteX221" fmla="*/ 1238695 w 7467600"/>
              <a:gd name="connsiteY221" fmla="*/ 3076820 h 6858000"/>
              <a:gd name="connsiteX222" fmla="*/ 716371 w 7467600"/>
              <a:gd name="connsiteY222" fmla="*/ 3293249 h 6858000"/>
              <a:gd name="connsiteX223" fmla="*/ 579522 w 7467600"/>
              <a:gd name="connsiteY223" fmla="*/ 3371759 h 6858000"/>
              <a:gd name="connsiteX224" fmla="*/ 600288 w 7467600"/>
              <a:gd name="connsiteY224" fmla="*/ 3365555 h 6858000"/>
              <a:gd name="connsiteX225" fmla="*/ 840692 w 7467600"/>
              <a:gd name="connsiteY225" fmla="*/ 3284921 h 6858000"/>
              <a:gd name="connsiteX226" fmla="*/ 979248 w 7467600"/>
              <a:gd name="connsiteY226" fmla="*/ 3221003 h 6858000"/>
              <a:gd name="connsiteX227" fmla="*/ 1053282 w 7467600"/>
              <a:gd name="connsiteY227" fmla="*/ 3185247 h 6858000"/>
              <a:gd name="connsiteX228" fmla="*/ 1320603 w 7467600"/>
              <a:gd name="connsiteY228" fmla="*/ 3081281 h 6858000"/>
              <a:gd name="connsiteX229" fmla="*/ 1238695 w 7467600"/>
              <a:gd name="connsiteY229" fmla="*/ 3076820 h 6858000"/>
              <a:gd name="connsiteX230" fmla="*/ 5425627 w 7467600"/>
              <a:gd name="connsiteY230" fmla="*/ 2954192 h 6858000"/>
              <a:gd name="connsiteX231" fmla="*/ 5470770 w 7467600"/>
              <a:gd name="connsiteY231" fmla="*/ 3005435 h 6858000"/>
              <a:gd name="connsiteX232" fmla="*/ 5519779 w 7467600"/>
              <a:gd name="connsiteY232" fmla="*/ 4359223 h 6858000"/>
              <a:gd name="connsiteX233" fmla="*/ 5520293 w 7467600"/>
              <a:gd name="connsiteY233" fmla="*/ 4360602 h 6858000"/>
              <a:gd name="connsiteX234" fmla="*/ 5767221 w 7467600"/>
              <a:gd name="connsiteY234" fmla="*/ 4665564 h 6858000"/>
              <a:gd name="connsiteX235" fmla="*/ 6937169 w 7467600"/>
              <a:gd name="connsiteY235" fmla="*/ 4815941 h 6858000"/>
              <a:gd name="connsiteX236" fmla="*/ 6953922 w 7467600"/>
              <a:gd name="connsiteY236" fmla="*/ 4890068 h 6858000"/>
              <a:gd name="connsiteX237" fmla="*/ 6071359 w 7467600"/>
              <a:gd name="connsiteY237" fmla="*/ 4770770 h 6858000"/>
              <a:gd name="connsiteX238" fmla="*/ 6038839 w 7467600"/>
              <a:gd name="connsiteY238" fmla="*/ 4764474 h 6858000"/>
              <a:gd name="connsiteX239" fmla="*/ 6038706 w 7467600"/>
              <a:gd name="connsiteY239" fmla="*/ 4763847 h 6858000"/>
              <a:gd name="connsiteX240" fmla="*/ 6037784 w 7467600"/>
              <a:gd name="connsiteY240" fmla="*/ 4764270 h 6858000"/>
              <a:gd name="connsiteX241" fmla="*/ 6038839 w 7467600"/>
              <a:gd name="connsiteY241" fmla="*/ 4764474 h 6858000"/>
              <a:gd name="connsiteX242" fmla="*/ 6040338 w 7467600"/>
              <a:gd name="connsiteY242" fmla="*/ 4771418 h 6858000"/>
              <a:gd name="connsiteX243" fmla="*/ 6024488 w 7467600"/>
              <a:gd name="connsiteY243" fmla="*/ 4809903 h 6858000"/>
              <a:gd name="connsiteX244" fmla="*/ 5599771 w 7467600"/>
              <a:gd name="connsiteY244" fmla="*/ 5509652 h 6858000"/>
              <a:gd name="connsiteX245" fmla="*/ 5548843 w 7467600"/>
              <a:gd name="connsiteY245" fmla="*/ 5563845 h 6858000"/>
              <a:gd name="connsiteX246" fmla="*/ 5940952 w 7467600"/>
              <a:gd name="connsiteY246" fmla="*/ 6250028 h 6858000"/>
              <a:gd name="connsiteX247" fmla="*/ 6043441 w 7467600"/>
              <a:gd name="connsiteY247" fmla="*/ 6665847 h 6858000"/>
              <a:gd name="connsiteX248" fmla="*/ 6093432 w 7467600"/>
              <a:gd name="connsiteY248" fmla="*/ 6858000 h 6858000"/>
              <a:gd name="connsiteX249" fmla="*/ 6034344 w 7467600"/>
              <a:gd name="connsiteY249" fmla="*/ 6858000 h 6858000"/>
              <a:gd name="connsiteX250" fmla="*/ 6026679 w 7467600"/>
              <a:gd name="connsiteY250" fmla="*/ 6836959 h 6858000"/>
              <a:gd name="connsiteX251" fmla="*/ 5800441 w 7467600"/>
              <a:gd name="connsiteY251" fmla="*/ 6335286 h 6858000"/>
              <a:gd name="connsiteX252" fmla="*/ 5526562 w 7467600"/>
              <a:gd name="connsiteY252" fmla="*/ 5705388 h 6858000"/>
              <a:gd name="connsiteX253" fmla="*/ 5519640 w 7467600"/>
              <a:gd name="connsiteY253" fmla="*/ 5683774 h 6858000"/>
              <a:gd name="connsiteX254" fmla="*/ 5844559 w 7467600"/>
              <a:gd name="connsiteY254" fmla="*/ 6553349 h 6858000"/>
              <a:gd name="connsiteX255" fmla="*/ 5975994 w 7467600"/>
              <a:gd name="connsiteY255" fmla="*/ 6858000 h 6858000"/>
              <a:gd name="connsiteX256" fmla="*/ 5898547 w 7467600"/>
              <a:gd name="connsiteY256" fmla="*/ 6858000 h 6858000"/>
              <a:gd name="connsiteX257" fmla="*/ 5682041 w 7467600"/>
              <a:gd name="connsiteY257" fmla="*/ 6355860 h 6858000"/>
              <a:gd name="connsiteX258" fmla="*/ 5461758 w 7467600"/>
              <a:gd name="connsiteY258" fmla="*/ 5820220 h 6858000"/>
              <a:gd name="connsiteX259" fmla="*/ 5237282 w 7467600"/>
              <a:gd name="connsiteY259" fmla="*/ 6579086 h 6858000"/>
              <a:gd name="connsiteX260" fmla="*/ 5115009 w 7467600"/>
              <a:gd name="connsiteY260" fmla="*/ 6858000 h 6858000"/>
              <a:gd name="connsiteX261" fmla="*/ 5028074 w 7467600"/>
              <a:gd name="connsiteY261" fmla="*/ 6858000 h 6858000"/>
              <a:gd name="connsiteX262" fmla="*/ 5079508 w 7467600"/>
              <a:gd name="connsiteY262" fmla="*/ 6749074 h 6858000"/>
              <a:gd name="connsiteX263" fmla="*/ 5371846 w 7467600"/>
              <a:gd name="connsiteY263" fmla="*/ 5924413 h 6858000"/>
              <a:gd name="connsiteX264" fmla="*/ 5270512 w 7467600"/>
              <a:gd name="connsiteY264" fmla="*/ 6138975 h 6858000"/>
              <a:gd name="connsiteX265" fmla="*/ 5062409 w 7467600"/>
              <a:gd name="connsiteY265" fmla="*/ 6653544 h 6858000"/>
              <a:gd name="connsiteX266" fmla="*/ 5036628 w 7467600"/>
              <a:gd name="connsiteY266" fmla="*/ 6754247 h 6858000"/>
              <a:gd name="connsiteX267" fmla="*/ 5009112 w 7467600"/>
              <a:gd name="connsiteY267" fmla="*/ 6858000 h 6858000"/>
              <a:gd name="connsiteX268" fmla="*/ 4976679 w 7467600"/>
              <a:gd name="connsiteY268" fmla="*/ 6858000 h 6858000"/>
              <a:gd name="connsiteX269" fmla="*/ 5006537 w 7467600"/>
              <a:gd name="connsiteY269" fmla="*/ 6747068 h 6858000"/>
              <a:gd name="connsiteX270" fmla="*/ 5032723 w 7467600"/>
              <a:gd name="connsiteY270" fmla="*/ 6644957 h 6858000"/>
              <a:gd name="connsiteX271" fmla="*/ 5242949 w 7467600"/>
              <a:gd name="connsiteY271" fmla="*/ 6125175 h 6858000"/>
              <a:gd name="connsiteX272" fmla="*/ 5286321 w 7467600"/>
              <a:gd name="connsiteY272" fmla="*/ 6033555 h 6858000"/>
              <a:gd name="connsiteX273" fmla="*/ 5008210 w 7467600"/>
              <a:gd name="connsiteY273" fmla="*/ 6649194 h 6858000"/>
              <a:gd name="connsiteX274" fmla="*/ 4986321 w 7467600"/>
              <a:gd name="connsiteY274" fmla="*/ 6765687 h 6858000"/>
              <a:gd name="connsiteX275" fmla="*/ 4973474 w 7467600"/>
              <a:gd name="connsiteY275" fmla="*/ 6858000 h 6858000"/>
              <a:gd name="connsiteX276" fmla="*/ 4907178 w 7467600"/>
              <a:gd name="connsiteY276" fmla="*/ 6858000 h 6858000"/>
              <a:gd name="connsiteX277" fmla="*/ 4910810 w 7467600"/>
              <a:gd name="connsiteY277" fmla="*/ 6829660 h 6858000"/>
              <a:gd name="connsiteX278" fmla="*/ 4987461 w 7467600"/>
              <a:gd name="connsiteY278" fmla="*/ 6432994 h 6858000"/>
              <a:gd name="connsiteX279" fmla="*/ 5179262 w 7467600"/>
              <a:gd name="connsiteY279" fmla="*/ 6035044 h 6858000"/>
              <a:gd name="connsiteX280" fmla="*/ 4689678 w 7467600"/>
              <a:gd name="connsiteY280" fmla="*/ 6440241 h 6858000"/>
              <a:gd name="connsiteX281" fmla="*/ 4477543 w 7467600"/>
              <a:gd name="connsiteY281" fmla="*/ 6674836 h 6858000"/>
              <a:gd name="connsiteX282" fmla="*/ 4329957 w 7467600"/>
              <a:gd name="connsiteY282" fmla="*/ 6858000 h 6858000"/>
              <a:gd name="connsiteX283" fmla="*/ 4218595 w 7467600"/>
              <a:gd name="connsiteY283" fmla="*/ 6858000 h 6858000"/>
              <a:gd name="connsiteX284" fmla="*/ 4368888 w 7467600"/>
              <a:gd name="connsiteY284" fmla="*/ 6668412 h 6858000"/>
              <a:gd name="connsiteX285" fmla="*/ 4563091 w 7467600"/>
              <a:gd name="connsiteY285" fmla="*/ 6442508 h 6858000"/>
              <a:gd name="connsiteX286" fmla="*/ 5387324 w 7467600"/>
              <a:gd name="connsiteY286" fmla="*/ 5705830 h 6858000"/>
              <a:gd name="connsiteX287" fmla="*/ 5073620 w 7467600"/>
              <a:gd name="connsiteY287" fmla="*/ 5955437 h 6858000"/>
              <a:gd name="connsiteX288" fmla="*/ 4689789 w 7467600"/>
              <a:gd name="connsiteY288" fmla="*/ 6268382 h 6858000"/>
              <a:gd name="connsiteX289" fmla="*/ 4418722 w 7467600"/>
              <a:gd name="connsiteY289" fmla="*/ 6570886 h 6858000"/>
              <a:gd name="connsiteX290" fmla="*/ 4214944 w 7467600"/>
              <a:gd name="connsiteY290" fmla="*/ 6858000 h 6858000"/>
              <a:gd name="connsiteX291" fmla="*/ 4177898 w 7467600"/>
              <a:gd name="connsiteY291" fmla="*/ 6858000 h 6858000"/>
              <a:gd name="connsiteX292" fmla="*/ 4391597 w 7467600"/>
              <a:gd name="connsiteY292" fmla="*/ 6556370 h 6858000"/>
              <a:gd name="connsiteX293" fmla="*/ 4668889 w 7467600"/>
              <a:gd name="connsiteY293" fmla="*/ 6246399 h 6858000"/>
              <a:gd name="connsiteX294" fmla="*/ 5055427 w 7467600"/>
              <a:gd name="connsiteY294" fmla="*/ 5931476 h 6858000"/>
              <a:gd name="connsiteX295" fmla="*/ 5371814 w 7467600"/>
              <a:gd name="connsiteY295" fmla="*/ 5678975 h 6858000"/>
              <a:gd name="connsiteX296" fmla="*/ 4987918 w 7467600"/>
              <a:gd name="connsiteY296" fmla="*/ 5838701 h 6858000"/>
              <a:gd name="connsiteX297" fmla="*/ 4317146 w 7467600"/>
              <a:gd name="connsiteY297" fmla="*/ 6587716 h 6858000"/>
              <a:gd name="connsiteX298" fmla="*/ 4171627 w 7467600"/>
              <a:gd name="connsiteY298" fmla="*/ 6858000 h 6858000"/>
              <a:gd name="connsiteX299" fmla="*/ 4081585 w 7467600"/>
              <a:gd name="connsiteY299" fmla="*/ 6858000 h 6858000"/>
              <a:gd name="connsiteX300" fmla="*/ 4238603 w 7467600"/>
              <a:gd name="connsiteY300" fmla="*/ 6559341 h 6858000"/>
              <a:gd name="connsiteX301" fmla="*/ 4778333 w 7467600"/>
              <a:gd name="connsiteY301" fmla="*/ 5873626 h 6858000"/>
              <a:gd name="connsiteX302" fmla="*/ 5414185 w 7467600"/>
              <a:gd name="connsiteY302" fmla="*/ 5573882 h 6858000"/>
              <a:gd name="connsiteX303" fmla="*/ 5959648 w 7467600"/>
              <a:gd name="connsiteY303" fmla="*/ 4760797 h 6858000"/>
              <a:gd name="connsiteX304" fmla="*/ 5355019 w 7467600"/>
              <a:gd name="connsiteY304" fmla="*/ 4734672 h 6858000"/>
              <a:gd name="connsiteX305" fmla="*/ 5083565 w 7467600"/>
              <a:gd name="connsiteY305" fmla="*/ 5179121 h 6858000"/>
              <a:gd name="connsiteX306" fmla="*/ 4713577 w 7467600"/>
              <a:gd name="connsiteY306" fmla="*/ 5616803 h 6858000"/>
              <a:gd name="connsiteX307" fmla="*/ 3989559 w 7467600"/>
              <a:gd name="connsiteY307" fmla="*/ 6145945 h 6858000"/>
              <a:gd name="connsiteX308" fmla="*/ 3939824 w 7467600"/>
              <a:gd name="connsiteY308" fmla="*/ 6066900 h 6858000"/>
              <a:gd name="connsiteX309" fmla="*/ 4584537 w 7467600"/>
              <a:gd name="connsiteY309" fmla="*/ 5324826 h 6858000"/>
              <a:gd name="connsiteX310" fmla="*/ 5037105 w 7467600"/>
              <a:gd name="connsiteY310" fmla="*/ 5088765 h 6858000"/>
              <a:gd name="connsiteX311" fmla="*/ 5039930 w 7467600"/>
              <a:gd name="connsiteY311" fmla="*/ 5089585 h 6858000"/>
              <a:gd name="connsiteX312" fmla="*/ 5263764 w 7467600"/>
              <a:gd name="connsiteY312" fmla="*/ 4735525 h 6858000"/>
              <a:gd name="connsiteX313" fmla="*/ 4086300 w 7467600"/>
              <a:gd name="connsiteY313" fmla="*/ 4884599 h 6858000"/>
              <a:gd name="connsiteX314" fmla="*/ 4085485 w 7467600"/>
              <a:gd name="connsiteY314" fmla="*/ 4899070 h 6858000"/>
              <a:gd name="connsiteX315" fmla="*/ 3871915 w 7467600"/>
              <a:gd name="connsiteY315" fmla="*/ 5253645 h 6858000"/>
              <a:gd name="connsiteX316" fmla="*/ 3799374 w 7467600"/>
              <a:gd name="connsiteY316" fmla="*/ 5466127 h 6858000"/>
              <a:gd name="connsiteX317" fmla="*/ 3498850 w 7467600"/>
              <a:gd name="connsiteY317" fmla="*/ 6661888 h 6858000"/>
              <a:gd name="connsiteX318" fmla="*/ 3399216 w 7467600"/>
              <a:gd name="connsiteY318" fmla="*/ 6858000 h 6858000"/>
              <a:gd name="connsiteX319" fmla="*/ 3303688 w 7467600"/>
              <a:gd name="connsiteY319" fmla="*/ 6858000 h 6858000"/>
              <a:gd name="connsiteX320" fmla="*/ 3391774 w 7467600"/>
              <a:gd name="connsiteY320" fmla="*/ 6697181 h 6858000"/>
              <a:gd name="connsiteX321" fmla="*/ 3735540 w 7467600"/>
              <a:gd name="connsiteY321" fmla="*/ 5546923 h 6858000"/>
              <a:gd name="connsiteX322" fmla="*/ 3729438 w 7467600"/>
              <a:gd name="connsiteY322" fmla="*/ 5569058 h 6858000"/>
              <a:gd name="connsiteX323" fmla="*/ 3707782 w 7467600"/>
              <a:gd name="connsiteY323" fmla="*/ 5644908 h 6858000"/>
              <a:gd name="connsiteX324" fmla="*/ 3583827 w 7467600"/>
              <a:gd name="connsiteY324" fmla="*/ 6039215 h 6858000"/>
              <a:gd name="connsiteX325" fmla="*/ 3547861 w 7467600"/>
              <a:gd name="connsiteY325" fmla="*/ 6129609 h 6858000"/>
              <a:gd name="connsiteX326" fmla="*/ 3490905 w 7467600"/>
              <a:gd name="connsiteY326" fmla="*/ 6277660 h 6858000"/>
              <a:gd name="connsiteX327" fmla="*/ 3455859 w 7467600"/>
              <a:gd name="connsiteY327" fmla="*/ 6391301 h 6858000"/>
              <a:gd name="connsiteX328" fmla="*/ 3429112 w 7467600"/>
              <a:gd name="connsiteY328" fmla="*/ 6479469 h 6858000"/>
              <a:gd name="connsiteX329" fmla="*/ 3304862 w 7467600"/>
              <a:gd name="connsiteY329" fmla="*/ 6796476 h 6858000"/>
              <a:gd name="connsiteX330" fmla="*/ 3276071 w 7467600"/>
              <a:gd name="connsiteY330" fmla="*/ 6858000 h 6858000"/>
              <a:gd name="connsiteX331" fmla="*/ 3240805 w 7467600"/>
              <a:gd name="connsiteY331" fmla="*/ 6858000 h 6858000"/>
              <a:gd name="connsiteX332" fmla="*/ 3275917 w 7467600"/>
              <a:gd name="connsiteY332" fmla="*/ 6783192 h 6858000"/>
              <a:gd name="connsiteX333" fmla="*/ 3399358 w 7467600"/>
              <a:gd name="connsiteY333" fmla="*/ 6469011 h 6858000"/>
              <a:gd name="connsiteX334" fmla="*/ 3425650 w 7467600"/>
              <a:gd name="connsiteY334" fmla="*/ 6381333 h 6858000"/>
              <a:gd name="connsiteX335" fmla="*/ 3460661 w 7467600"/>
              <a:gd name="connsiteY335" fmla="*/ 6266763 h 6858000"/>
              <a:gd name="connsiteX336" fmla="*/ 3518021 w 7467600"/>
              <a:gd name="connsiteY336" fmla="*/ 6117298 h 6858000"/>
              <a:gd name="connsiteX337" fmla="*/ 3554035 w 7467600"/>
              <a:gd name="connsiteY337" fmla="*/ 6027832 h 6858000"/>
              <a:gd name="connsiteX338" fmla="*/ 3677174 w 7467600"/>
              <a:gd name="connsiteY338" fmla="*/ 5636351 h 6858000"/>
              <a:gd name="connsiteX339" fmla="*/ 3698819 w 7467600"/>
              <a:gd name="connsiteY339" fmla="*/ 5560503 h 6858000"/>
              <a:gd name="connsiteX340" fmla="*/ 3702094 w 7467600"/>
              <a:gd name="connsiteY340" fmla="*/ 5549194 h 6858000"/>
              <a:gd name="connsiteX341" fmla="*/ 3398355 w 7467600"/>
              <a:gd name="connsiteY341" fmla="*/ 6094603 h 6858000"/>
              <a:gd name="connsiteX342" fmla="*/ 3193941 w 7467600"/>
              <a:gd name="connsiteY342" fmla="*/ 6798775 h 6858000"/>
              <a:gd name="connsiteX343" fmla="*/ 3184140 w 7467600"/>
              <a:gd name="connsiteY343" fmla="*/ 6858000 h 6858000"/>
              <a:gd name="connsiteX344" fmla="*/ 3099978 w 7467600"/>
              <a:gd name="connsiteY344" fmla="*/ 6858000 h 6858000"/>
              <a:gd name="connsiteX345" fmla="*/ 3101556 w 7467600"/>
              <a:gd name="connsiteY345" fmla="*/ 6843337 h 6858000"/>
              <a:gd name="connsiteX346" fmla="*/ 3370162 w 7467600"/>
              <a:gd name="connsiteY346" fmla="*/ 5785550 h 6858000"/>
              <a:gd name="connsiteX347" fmla="*/ 3746477 w 7467600"/>
              <a:gd name="connsiteY347" fmla="*/ 5377889 h 6858000"/>
              <a:gd name="connsiteX348" fmla="*/ 3863399 w 7467600"/>
              <a:gd name="connsiteY348" fmla="*/ 5087257 h 6858000"/>
              <a:gd name="connsiteX349" fmla="*/ 3968712 w 7467600"/>
              <a:gd name="connsiteY349" fmla="*/ 4913989 h 6858000"/>
              <a:gd name="connsiteX350" fmla="*/ 2792390 w 7467600"/>
              <a:gd name="connsiteY350" fmla="*/ 5382974 h 6858000"/>
              <a:gd name="connsiteX351" fmla="*/ 2714982 w 7467600"/>
              <a:gd name="connsiteY351" fmla="*/ 5427051 h 6858000"/>
              <a:gd name="connsiteX352" fmla="*/ 2813361 w 7467600"/>
              <a:gd name="connsiteY352" fmla="*/ 6023912 h 6858000"/>
              <a:gd name="connsiteX353" fmla="*/ 2688430 w 7467600"/>
              <a:gd name="connsiteY353" fmla="*/ 6801564 h 6858000"/>
              <a:gd name="connsiteX354" fmla="*/ 2629626 w 7467600"/>
              <a:gd name="connsiteY354" fmla="*/ 6763394 h 6858000"/>
              <a:gd name="connsiteX355" fmla="*/ 2565328 w 7467600"/>
              <a:gd name="connsiteY355" fmla="*/ 5516399 h 6858000"/>
              <a:gd name="connsiteX356" fmla="*/ 1922999 w 7467600"/>
              <a:gd name="connsiteY356" fmla="*/ 5980343 h 6858000"/>
              <a:gd name="connsiteX357" fmla="*/ 1950261 w 7467600"/>
              <a:gd name="connsiteY357" fmla="*/ 6405858 h 6858000"/>
              <a:gd name="connsiteX358" fmla="*/ 2365554 w 7467600"/>
              <a:gd name="connsiteY358" fmla="*/ 6759107 h 6858000"/>
              <a:gd name="connsiteX359" fmla="*/ 2424142 w 7467600"/>
              <a:gd name="connsiteY359" fmla="*/ 6858000 h 6858000"/>
              <a:gd name="connsiteX360" fmla="*/ 2395994 w 7467600"/>
              <a:gd name="connsiteY360" fmla="*/ 6858000 h 6858000"/>
              <a:gd name="connsiteX361" fmla="*/ 2392863 w 7467600"/>
              <a:gd name="connsiteY361" fmla="*/ 6852964 h 6858000"/>
              <a:gd name="connsiteX362" fmla="*/ 2017589 w 7467600"/>
              <a:gd name="connsiteY362" fmla="*/ 6493982 h 6858000"/>
              <a:gd name="connsiteX363" fmla="*/ 2147336 w 7467600"/>
              <a:gd name="connsiteY363" fmla="*/ 6594052 h 6858000"/>
              <a:gd name="connsiteX364" fmla="*/ 2207047 w 7467600"/>
              <a:gd name="connsiteY364" fmla="*/ 6654540 h 6858000"/>
              <a:gd name="connsiteX365" fmla="*/ 2299106 w 7467600"/>
              <a:gd name="connsiteY365" fmla="*/ 6778931 h 6858000"/>
              <a:gd name="connsiteX366" fmla="*/ 2314430 w 7467600"/>
              <a:gd name="connsiteY366" fmla="*/ 6801144 h 6858000"/>
              <a:gd name="connsiteX367" fmla="*/ 2352406 w 7467600"/>
              <a:gd name="connsiteY367" fmla="*/ 6858000 h 6858000"/>
              <a:gd name="connsiteX368" fmla="*/ 2314492 w 7467600"/>
              <a:gd name="connsiteY368" fmla="*/ 6858000 h 6858000"/>
              <a:gd name="connsiteX369" fmla="*/ 2288095 w 7467600"/>
              <a:gd name="connsiteY369" fmla="*/ 6818030 h 6858000"/>
              <a:gd name="connsiteX370" fmla="*/ 2272768 w 7467600"/>
              <a:gd name="connsiteY370" fmla="*/ 6795822 h 6858000"/>
              <a:gd name="connsiteX371" fmla="*/ 2182715 w 7467600"/>
              <a:gd name="connsiteY371" fmla="*/ 6675071 h 6858000"/>
              <a:gd name="connsiteX372" fmla="*/ 2032061 w 7467600"/>
              <a:gd name="connsiteY372" fmla="*/ 6541380 h 6858000"/>
              <a:gd name="connsiteX373" fmla="*/ 2257220 w 7467600"/>
              <a:gd name="connsiteY373" fmla="*/ 6826257 h 6858000"/>
              <a:gd name="connsiteX374" fmla="*/ 2281324 w 7467600"/>
              <a:gd name="connsiteY374" fmla="*/ 6858000 h 6858000"/>
              <a:gd name="connsiteX375" fmla="*/ 2242860 w 7467600"/>
              <a:gd name="connsiteY375" fmla="*/ 6858000 h 6858000"/>
              <a:gd name="connsiteX376" fmla="*/ 2232818 w 7467600"/>
              <a:gd name="connsiteY376" fmla="*/ 6844926 h 6858000"/>
              <a:gd name="connsiteX377" fmla="*/ 1990172 w 7467600"/>
              <a:gd name="connsiteY377" fmla="*/ 6542121 h 6858000"/>
              <a:gd name="connsiteX378" fmla="*/ 2124090 w 7467600"/>
              <a:gd name="connsiteY378" fmla="*/ 6761017 h 6858000"/>
              <a:gd name="connsiteX379" fmla="*/ 2200380 w 7467600"/>
              <a:gd name="connsiteY379" fmla="*/ 6858000 h 6858000"/>
              <a:gd name="connsiteX380" fmla="*/ 2147507 w 7467600"/>
              <a:gd name="connsiteY380" fmla="*/ 6858000 h 6858000"/>
              <a:gd name="connsiteX381" fmla="*/ 2070668 w 7467600"/>
              <a:gd name="connsiteY381" fmla="*/ 6761520 h 6858000"/>
              <a:gd name="connsiteX382" fmla="*/ 1975142 w 7467600"/>
              <a:gd name="connsiteY382" fmla="*/ 6585570 h 6858000"/>
              <a:gd name="connsiteX383" fmla="*/ 2050035 w 7467600"/>
              <a:gd name="connsiteY383" fmla="*/ 6813345 h 6858000"/>
              <a:gd name="connsiteX384" fmla="*/ 2063025 w 7467600"/>
              <a:gd name="connsiteY384" fmla="*/ 6858000 h 6858000"/>
              <a:gd name="connsiteX385" fmla="*/ 2021675 w 7467600"/>
              <a:gd name="connsiteY385" fmla="*/ 6858000 h 6858000"/>
              <a:gd name="connsiteX386" fmla="*/ 2019308 w 7467600"/>
              <a:gd name="connsiteY386" fmla="*/ 6847118 h 6858000"/>
              <a:gd name="connsiteX387" fmla="*/ 1938835 w 7467600"/>
              <a:gd name="connsiteY387" fmla="*/ 6551160 h 6858000"/>
              <a:gd name="connsiteX388" fmla="*/ 1953230 w 7467600"/>
              <a:gd name="connsiteY388" fmla="*/ 6759699 h 6858000"/>
              <a:gd name="connsiteX389" fmla="*/ 1956763 w 7467600"/>
              <a:gd name="connsiteY389" fmla="*/ 6778191 h 6858000"/>
              <a:gd name="connsiteX390" fmla="*/ 1967925 w 7467600"/>
              <a:gd name="connsiteY390" fmla="*/ 6858000 h 6858000"/>
              <a:gd name="connsiteX391" fmla="*/ 1936622 w 7467600"/>
              <a:gd name="connsiteY391" fmla="*/ 6858000 h 6858000"/>
              <a:gd name="connsiteX392" fmla="*/ 1926261 w 7467600"/>
              <a:gd name="connsiteY392" fmla="*/ 6784064 h 6858000"/>
              <a:gd name="connsiteX393" fmla="*/ 1922724 w 7467600"/>
              <a:gd name="connsiteY393" fmla="*/ 6765577 h 6858000"/>
              <a:gd name="connsiteX394" fmla="*/ 1904650 w 7467600"/>
              <a:gd name="connsiteY394" fmla="*/ 6639616 h 6858000"/>
              <a:gd name="connsiteX395" fmla="*/ 1885273 w 7467600"/>
              <a:gd name="connsiteY395" fmla="*/ 6858000 h 6858000"/>
              <a:gd name="connsiteX396" fmla="*/ 1854363 w 7467600"/>
              <a:gd name="connsiteY396" fmla="*/ 6858000 h 6858000"/>
              <a:gd name="connsiteX397" fmla="*/ 1880391 w 7467600"/>
              <a:gd name="connsiteY397" fmla="*/ 6603796 h 6858000"/>
              <a:gd name="connsiteX398" fmla="*/ 1818273 w 7467600"/>
              <a:gd name="connsiteY398" fmla="*/ 6715729 h 6858000"/>
              <a:gd name="connsiteX399" fmla="*/ 1794691 w 7467600"/>
              <a:gd name="connsiteY399" fmla="*/ 6843239 h 6858000"/>
              <a:gd name="connsiteX400" fmla="*/ 1794914 w 7467600"/>
              <a:gd name="connsiteY400" fmla="*/ 6858000 h 6858000"/>
              <a:gd name="connsiteX401" fmla="*/ 1746128 w 7467600"/>
              <a:gd name="connsiteY401" fmla="*/ 6858000 h 6858000"/>
              <a:gd name="connsiteX402" fmla="*/ 1753934 w 7467600"/>
              <a:gd name="connsiteY402" fmla="*/ 6724796 h 6858000"/>
              <a:gd name="connsiteX403" fmla="*/ 1792053 w 7467600"/>
              <a:gd name="connsiteY403" fmla="*/ 6572396 h 6858000"/>
              <a:gd name="connsiteX404" fmla="*/ 1862248 w 7467600"/>
              <a:gd name="connsiteY404" fmla="*/ 6266397 h 6858000"/>
              <a:gd name="connsiteX405" fmla="*/ 1862250 w 7467600"/>
              <a:gd name="connsiteY405" fmla="*/ 6033531 h 6858000"/>
              <a:gd name="connsiteX406" fmla="*/ 1211999 w 7467600"/>
              <a:gd name="connsiteY406" fmla="*/ 6683610 h 6858000"/>
              <a:gd name="connsiteX407" fmla="*/ 1213266 w 7467600"/>
              <a:gd name="connsiteY407" fmla="*/ 6691947 h 6858000"/>
              <a:gd name="connsiteX408" fmla="*/ 1203370 w 7467600"/>
              <a:gd name="connsiteY408" fmla="*/ 6850676 h 6858000"/>
              <a:gd name="connsiteX409" fmla="*/ 1203671 w 7467600"/>
              <a:gd name="connsiteY409" fmla="*/ 6858000 h 6858000"/>
              <a:gd name="connsiteX410" fmla="*/ 1143180 w 7467600"/>
              <a:gd name="connsiteY410" fmla="*/ 6858000 h 6858000"/>
              <a:gd name="connsiteX411" fmla="*/ 1142176 w 7467600"/>
              <a:gd name="connsiteY411" fmla="*/ 6766045 h 6858000"/>
              <a:gd name="connsiteX412" fmla="*/ 1067484 w 7467600"/>
              <a:gd name="connsiteY412" fmla="*/ 6858000 h 6858000"/>
              <a:gd name="connsiteX413" fmla="*/ 953928 w 7467600"/>
              <a:gd name="connsiteY413" fmla="*/ 6858000 h 6858000"/>
              <a:gd name="connsiteX414" fmla="*/ 959715 w 7467600"/>
              <a:gd name="connsiteY414" fmla="*/ 6850185 h 6858000"/>
              <a:gd name="connsiteX415" fmla="*/ 1483788 w 7467600"/>
              <a:gd name="connsiteY415" fmla="*/ 6259174 h 6858000"/>
              <a:gd name="connsiteX416" fmla="*/ 1100671 w 7467600"/>
              <a:gd name="connsiteY416" fmla="*/ 6252137 h 6858000"/>
              <a:gd name="connsiteX417" fmla="*/ 1090144 w 7467600"/>
              <a:gd name="connsiteY417" fmla="*/ 6256748 h 6858000"/>
              <a:gd name="connsiteX418" fmla="*/ 1095872 w 7467600"/>
              <a:gd name="connsiteY418" fmla="*/ 6271892 h 6858000"/>
              <a:gd name="connsiteX419" fmla="*/ 262785 w 7467600"/>
              <a:gd name="connsiteY419" fmla="*/ 6845450 h 6858000"/>
              <a:gd name="connsiteX420" fmla="*/ 209968 w 7467600"/>
              <a:gd name="connsiteY420" fmla="*/ 6770713 h 6858000"/>
              <a:gd name="connsiteX421" fmla="*/ 873460 w 7467600"/>
              <a:gd name="connsiteY421" fmla="*/ 6253768 h 6858000"/>
              <a:gd name="connsiteX422" fmla="*/ 192686 w 7467600"/>
              <a:gd name="connsiteY422" fmla="*/ 5849257 h 6858000"/>
              <a:gd name="connsiteX423" fmla="*/ 4696 w 7467600"/>
              <a:gd name="connsiteY423" fmla="*/ 5697668 h 6858000"/>
              <a:gd name="connsiteX424" fmla="*/ 0 w 7467600"/>
              <a:gd name="connsiteY424" fmla="*/ 5689984 h 6858000"/>
              <a:gd name="connsiteX425" fmla="*/ 0 w 7467600"/>
              <a:gd name="connsiteY425" fmla="*/ 5513472 h 6858000"/>
              <a:gd name="connsiteX426" fmla="*/ 174101 w 7467600"/>
              <a:gd name="connsiteY426" fmla="*/ 5620277 h 6858000"/>
              <a:gd name="connsiteX427" fmla="*/ 891800 w 7467600"/>
              <a:gd name="connsiteY427" fmla="*/ 6036935 h 6858000"/>
              <a:gd name="connsiteX428" fmla="*/ 1072219 w 7467600"/>
              <a:gd name="connsiteY428" fmla="*/ 6169443 h 6858000"/>
              <a:gd name="connsiteX429" fmla="*/ 1074117 w 7467600"/>
              <a:gd name="connsiteY429" fmla="*/ 6170301 h 6858000"/>
              <a:gd name="connsiteX430" fmla="*/ 1083114 w 7467600"/>
              <a:gd name="connsiteY430" fmla="*/ 6174131 h 6858000"/>
              <a:gd name="connsiteX431" fmla="*/ 1543010 w 7467600"/>
              <a:gd name="connsiteY431" fmla="*/ 6191140 h 6858000"/>
              <a:gd name="connsiteX432" fmla="*/ 1551080 w 7467600"/>
              <a:gd name="connsiteY432" fmla="*/ 6195006 h 6858000"/>
              <a:gd name="connsiteX433" fmla="*/ 2345443 w 7467600"/>
              <a:gd name="connsiteY433" fmla="*/ 5549882 h 6858000"/>
              <a:gd name="connsiteX434" fmla="*/ 1721499 w 7467600"/>
              <a:gd name="connsiteY434" fmla="*/ 5599969 h 6858000"/>
              <a:gd name="connsiteX435" fmla="*/ 767716 w 7467600"/>
              <a:gd name="connsiteY435" fmla="*/ 5472768 h 6858000"/>
              <a:gd name="connsiteX436" fmla="*/ 722147 w 7467600"/>
              <a:gd name="connsiteY436" fmla="*/ 5393091 h 6858000"/>
              <a:gd name="connsiteX437" fmla="*/ 1485552 w 7467600"/>
              <a:gd name="connsiteY437" fmla="*/ 5313202 h 6858000"/>
              <a:gd name="connsiteX438" fmla="*/ 2143004 w 7467600"/>
              <a:gd name="connsiteY438" fmla="*/ 5402420 h 6858000"/>
              <a:gd name="connsiteX439" fmla="*/ 1933391 w 7467600"/>
              <a:gd name="connsiteY439" fmla="*/ 5156971 h 6858000"/>
              <a:gd name="connsiteX440" fmla="*/ 1827118 w 7467600"/>
              <a:gd name="connsiteY440" fmla="*/ 4968410 h 6858000"/>
              <a:gd name="connsiteX441" fmla="*/ 1837349 w 7467600"/>
              <a:gd name="connsiteY441" fmla="*/ 4956357 h 6858000"/>
              <a:gd name="connsiteX442" fmla="*/ 2162835 w 7467600"/>
              <a:gd name="connsiteY442" fmla="*/ 5187853 h 6858000"/>
              <a:gd name="connsiteX443" fmla="*/ 2257167 w 7467600"/>
              <a:gd name="connsiteY443" fmla="*/ 5462123 h 6858000"/>
              <a:gd name="connsiteX444" fmla="*/ 2261598 w 7467600"/>
              <a:gd name="connsiteY444" fmla="*/ 5467998 h 6858000"/>
              <a:gd name="connsiteX445" fmla="*/ 2437177 w 7467600"/>
              <a:gd name="connsiteY445" fmla="*/ 5479608 h 6858000"/>
              <a:gd name="connsiteX446" fmla="*/ 2445247 w 7467600"/>
              <a:gd name="connsiteY446" fmla="*/ 5483476 h 6858000"/>
              <a:gd name="connsiteX447" fmla="*/ 2743626 w 7467600"/>
              <a:gd name="connsiteY447" fmla="*/ 5304819 h 6858000"/>
              <a:gd name="connsiteX448" fmla="*/ 3048102 w 7467600"/>
              <a:gd name="connsiteY448" fmla="*/ 5150595 h 6858000"/>
              <a:gd name="connsiteX449" fmla="*/ 1799414 w 7467600"/>
              <a:gd name="connsiteY449" fmla="*/ 4694732 h 6858000"/>
              <a:gd name="connsiteX450" fmla="*/ 1771735 w 7467600"/>
              <a:gd name="connsiteY450" fmla="*/ 4619929 h 6858000"/>
              <a:gd name="connsiteX451" fmla="*/ 3104273 w 7467600"/>
              <a:gd name="connsiteY451" fmla="*/ 5076159 h 6858000"/>
              <a:gd name="connsiteX452" fmla="*/ 3113245 w 7467600"/>
              <a:gd name="connsiteY452" fmla="*/ 5090705 h 6858000"/>
              <a:gd name="connsiteX453" fmla="*/ 3126294 w 7467600"/>
              <a:gd name="connsiteY453" fmla="*/ 5114400 h 6858000"/>
              <a:gd name="connsiteX454" fmla="*/ 3937433 w 7467600"/>
              <a:gd name="connsiteY454" fmla="*/ 4830473 h 6858000"/>
              <a:gd name="connsiteX455" fmla="*/ 3590475 w 7467600"/>
              <a:gd name="connsiteY455" fmla="*/ 4597974 h 6858000"/>
              <a:gd name="connsiteX456" fmla="*/ 3100264 w 7467600"/>
              <a:gd name="connsiteY456" fmla="*/ 4579845 h 6858000"/>
              <a:gd name="connsiteX457" fmla="*/ 2183576 w 7467600"/>
              <a:gd name="connsiteY457" fmla="*/ 4227150 h 6858000"/>
              <a:gd name="connsiteX458" fmla="*/ 2151029 w 7467600"/>
              <a:gd name="connsiteY458" fmla="*/ 4146947 h 6858000"/>
              <a:gd name="connsiteX459" fmla="*/ 3563434 w 7467600"/>
              <a:gd name="connsiteY459" fmla="*/ 4469115 h 6858000"/>
              <a:gd name="connsiteX460" fmla="*/ 3177952 w 7467600"/>
              <a:gd name="connsiteY460" fmla="*/ 3657386 h 6858000"/>
              <a:gd name="connsiteX461" fmla="*/ 3189263 w 7467600"/>
              <a:gd name="connsiteY461" fmla="*/ 3625726 h 6858000"/>
              <a:gd name="connsiteX462" fmla="*/ 3560912 w 7467600"/>
              <a:gd name="connsiteY462" fmla="*/ 4079863 h 6858000"/>
              <a:gd name="connsiteX463" fmla="*/ 3626636 w 7467600"/>
              <a:gd name="connsiteY463" fmla="*/ 4512230 h 6858000"/>
              <a:gd name="connsiteX464" fmla="*/ 3653088 w 7467600"/>
              <a:gd name="connsiteY464" fmla="*/ 4521417 h 6858000"/>
              <a:gd name="connsiteX465" fmla="*/ 3988128 w 7467600"/>
              <a:gd name="connsiteY465" fmla="*/ 4817267 h 6858000"/>
              <a:gd name="connsiteX466" fmla="*/ 4830582 w 7467600"/>
              <a:gd name="connsiteY466" fmla="*/ 4676000 h 6858000"/>
              <a:gd name="connsiteX467" fmla="*/ 4830100 w 7467600"/>
              <a:gd name="connsiteY467" fmla="*/ 4675554 h 6858000"/>
              <a:gd name="connsiteX468" fmla="*/ 4036318 w 7467600"/>
              <a:gd name="connsiteY468" fmla="*/ 4147013 h 6858000"/>
              <a:gd name="connsiteX469" fmla="*/ 3432098 w 7467600"/>
              <a:gd name="connsiteY469" fmla="*/ 3537312 h 6858000"/>
              <a:gd name="connsiteX470" fmla="*/ 3446761 w 7467600"/>
              <a:gd name="connsiteY470" fmla="*/ 3461278 h 6858000"/>
              <a:gd name="connsiteX471" fmla="*/ 4419733 w 7467600"/>
              <a:gd name="connsiteY471" fmla="*/ 3963555 h 6858000"/>
              <a:gd name="connsiteX472" fmla="*/ 4781371 w 7467600"/>
              <a:gd name="connsiteY472" fmla="*/ 4458604 h 6858000"/>
              <a:gd name="connsiteX473" fmla="*/ 4780440 w 7467600"/>
              <a:gd name="connsiteY473" fmla="*/ 4470290 h 6858000"/>
              <a:gd name="connsiteX474" fmla="*/ 4898954 w 7467600"/>
              <a:gd name="connsiteY474" fmla="*/ 4662092 h 6858000"/>
              <a:gd name="connsiteX475" fmla="*/ 4900699 w 7467600"/>
              <a:gd name="connsiteY475" fmla="*/ 4670867 h 6858000"/>
              <a:gd name="connsiteX476" fmla="*/ 5714511 w 7467600"/>
              <a:gd name="connsiteY476" fmla="*/ 4663483 h 6858000"/>
              <a:gd name="connsiteX477" fmla="*/ 5464793 w 7467600"/>
              <a:gd name="connsiteY477" fmla="*/ 4393556 h 6858000"/>
              <a:gd name="connsiteX478" fmla="*/ 5461897 w 7467600"/>
              <a:gd name="connsiteY478" fmla="*/ 4390879 h 6858000"/>
              <a:gd name="connsiteX479" fmla="*/ 4294126 w 7467600"/>
              <a:gd name="connsiteY479" fmla="*/ 3303048 h 6858000"/>
              <a:gd name="connsiteX480" fmla="*/ 4305321 w 7467600"/>
              <a:gd name="connsiteY480" fmla="*/ 3256953 h 6858000"/>
              <a:gd name="connsiteX481" fmla="*/ 4949299 w 7467600"/>
              <a:gd name="connsiteY481" fmla="*/ 3766336 h 6858000"/>
              <a:gd name="connsiteX482" fmla="*/ 5291452 w 7467600"/>
              <a:gd name="connsiteY482" fmla="*/ 4076801 h 6858000"/>
              <a:gd name="connsiteX483" fmla="*/ 5434998 w 7467600"/>
              <a:gd name="connsiteY483" fmla="*/ 4254100 h 6858000"/>
              <a:gd name="connsiteX484" fmla="*/ 5351015 w 7467600"/>
              <a:gd name="connsiteY484" fmla="*/ 3760989 h 6858000"/>
              <a:gd name="connsiteX485" fmla="*/ 5413780 w 7467600"/>
              <a:gd name="connsiteY485" fmla="*/ 2966265 h 6858000"/>
              <a:gd name="connsiteX486" fmla="*/ 5425627 w 7467600"/>
              <a:gd name="connsiteY486" fmla="*/ 2954192 h 6858000"/>
              <a:gd name="connsiteX487" fmla="*/ 6604735 w 7467600"/>
              <a:gd name="connsiteY487" fmla="*/ 2041381 h 6858000"/>
              <a:gd name="connsiteX488" fmla="*/ 7204487 w 7467600"/>
              <a:gd name="connsiteY488" fmla="*/ 2742112 h 6858000"/>
              <a:gd name="connsiteX489" fmla="*/ 7131592 w 7467600"/>
              <a:gd name="connsiteY489" fmla="*/ 2672096 h 6858000"/>
              <a:gd name="connsiteX490" fmla="*/ 6996344 w 7467600"/>
              <a:gd name="connsiteY490" fmla="*/ 2518310 h 6858000"/>
              <a:gd name="connsiteX491" fmla="*/ 6735495 w 7467600"/>
              <a:gd name="connsiteY491" fmla="*/ 2196890 h 6858000"/>
              <a:gd name="connsiteX492" fmla="*/ 6721901 w 7467600"/>
              <a:gd name="connsiteY492" fmla="*/ 2179274 h 6858000"/>
              <a:gd name="connsiteX493" fmla="*/ 6604735 w 7467600"/>
              <a:gd name="connsiteY493" fmla="*/ 2041381 h 6858000"/>
              <a:gd name="connsiteX494" fmla="*/ 6591670 w 7467600"/>
              <a:gd name="connsiteY494" fmla="*/ 1988277 h 6858000"/>
              <a:gd name="connsiteX495" fmla="*/ 6747349 w 7467600"/>
              <a:gd name="connsiteY495" fmla="*/ 2160069 h 6858000"/>
              <a:gd name="connsiteX496" fmla="*/ 6760943 w 7467600"/>
              <a:gd name="connsiteY496" fmla="*/ 2177686 h 6858000"/>
              <a:gd name="connsiteX497" fmla="*/ 7021065 w 7467600"/>
              <a:gd name="connsiteY497" fmla="*/ 2498102 h 6858000"/>
              <a:gd name="connsiteX498" fmla="*/ 7155223 w 7467600"/>
              <a:gd name="connsiteY498" fmla="*/ 2650386 h 6858000"/>
              <a:gd name="connsiteX499" fmla="*/ 7203167 w 7467600"/>
              <a:gd name="connsiteY499" fmla="*/ 2697288 h 6858000"/>
              <a:gd name="connsiteX500" fmla="*/ 6937703 w 7467600"/>
              <a:gd name="connsiteY500" fmla="*/ 2321981 h 6858000"/>
              <a:gd name="connsiteX501" fmla="*/ 6591670 w 7467600"/>
              <a:gd name="connsiteY501" fmla="*/ 1988277 h 6858000"/>
              <a:gd name="connsiteX502" fmla="*/ 5798671 w 7467600"/>
              <a:gd name="connsiteY502" fmla="*/ 1981601 h 6858000"/>
              <a:gd name="connsiteX503" fmla="*/ 5754709 w 7467600"/>
              <a:gd name="connsiteY503" fmla="*/ 2071454 h 6858000"/>
              <a:gd name="connsiteX504" fmla="*/ 5763044 w 7467600"/>
              <a:gd name="connsiteY504" fmla="*/ 2842206 h 6858000"/>
              <a:gd name="connsiteX505" fmla="*/ 5764974 w 7467600"/>
              <a:gd name="connsiteY505" fmla="*/ 2799609 h 6858000"/>
              <a:gd name="connsiteX506" fmla="*/ 5767665 w 7467600"/>
              <a:gd name="connsiteY506" fmla="*/ 2666409 h 6858000"/>
              <a:gd name="connsiteX507" fmla="*/ 5763055 w 7467600"/>
              <a:gd name="connsiteY507" fmla="*/ 2579705 h 6858000"/>
              <a:gd name="connsiteX508" fmla="*/ 5758079 w 7467600"/>
              <a:gd name="connsiteY508" fmla="*/ 2492508 h 6858000"/>
              <a:gd name="connsiteX509" fmla="*/ 5779325 w 7467600"/>
              <a:gd name="connsiteY509" fmla="*/ 2197069 h 6858000"/>
              <a:gd name="connsiteX510" fmla="*/ 5798671 w 7467600"/>
              <a:gd name="connsiteY510" fmla="*/ 1981601 h 6858000"/>
              <a:gd name="connsiteX511" fmla="*/ 5829202 w 7467600"/>
              <a:gd name="connsiteY511" fmla="*/ 1971679 h 6858000"/>
              <a:gd name="connsiteX512" fmla="*/ 5809558 w 7467600"/>
              <a:gd name="connsiteY512" fmla="*/ 2198043 h 6858000"/>
              <a:gd name="connsiteX513" fmla="*/ 5788653 w 7467600"/>
              <a:gd name="connsiteY513" fmla="*/ 2489430 h 6858000"/>
              <a:gd name="connsiteX514" fmla="*/ 5793439 w 7467600"/>
              <a:gd name="connsiteY514" fmla="*/ 2575235 h 6858000"/>
              <a:gd name="connsiteX515" fmla="*/ 5796837 w 7467600"/>
              <a:gd name="connsiteY515" fmla="*/ 2637633 h 6858000"/>
              <a:gd name="connsiteX516" fmla="*/ 5818614 w 7467600"/>
              <a:gd name="connsiteY516" fmla="*/ 2473055 h 6858000"/>
              <a:gd name="connsiteX517" fmla="*/ 5829202 w 7467600"/>
              <a:gd name="connsiteY517" fmla="*/ 1971679 h 6858000"/>
              <a:gd name="connsiteX518" fmla="*/ 5911389 w 7467600"/>
              <a:gd name="connsiteY518" fmla="*/ 1898371 h 6858000"/>
              <a:gd name="connsiteX519" fmla="*/ 6237627 w 7467600"/>
              <a:gd name="connsiteY519" fmla="*/ 2231921 h 6858000"/>
              <a:gd name="connsiteX520" fmla="*/ 5911389 w 7467600"/>
              <a:gd name="connsiteY520" fmla="*/ 1898371 h 6858000"/>
              <a:gd name="connsiteX521" fmla="*/ 6944437 w 7467600"/>
              <a:gd name="connsiteY521" fmla="*/ 1575402 h 6858000"/>
              <a:gd name="connsiteX522" fmla="*/ 6304730 w 7467600"/>
              <a:gd name="connsiteY522" fmla="*/ 1766654 h 6858000"/>
              <a:gd name="connsiteX523" fmla="*/ 6944437 w 7467600"/>
              <a:gd name="connsiteY523" fmla="*/ 1575402 h 6858000"/>
              <a:gd name="connsiteX524" fmla="*/ 7019523 w 7467600"/>
              <a:gd name="connsiteY524" fmla="*/ 1519450 h 6858000"/>
              <a:gd name="connsiteX525" fmla="*/ 6298091 w 7467600"/>
              <a:gd name="connsiteY525" fmla="*/ 1737122 h 6858000"/>
              <a:gd name="connsiteX526" fmla="*/ 7019523 w 7467600"/>
              <a:gd name="connsiteY526" fmla="*/ 1519450 h 6858000"/>
              <a:gd name="connsiteX527" fmla="*/ 2399523 w 7467600"/>
              <a:gd name="connsiteY527" fmla="*/ 1428234 h 6858000"/>
              <a:gd name="connsiteX528" fmla="*/ 2224982 w 7467600"/>
              <a:gd name="connsiteY528" fmla="*/ 1826201 h 6858000"/>
              <a:gd name="connsiteX529" fmla="*/ 2096099 w 7467600"/>
              <a:gd name="connsiteY529" fmla="*/ 2345900 h 6858000"/>
              <a:gd name="connsiteX530" fmla="*/ 2283317 w 7467600"/>
              <a:gd name="connsiteY530" fmla="*/ 1796925 h 6858000"/>
              <a:gd name="connsiteX531" fmla="*/ 2399523 w 7467600"/>
              <a:gd name="connsiteY531" fmla="*/ 1428234 h 6858000"/>
              <a:gd name="connsiteX532" fmla="*/ 2448558 w 7467600"/>
              <a:gd name="connsiteY532" fmla="*/ 1373435 h 6858000"/>
              <a:gd name="connsiteX533" fmla="*/ 2312521 w 7467600"/>
              <a:gd name="connsiteY533" fmla="*/ 1806140 h 6858000"/>
              <a:gd name="connsiteX534" fmla="*/ 2127533 w 7467600"/>
              <a:gd name="connsiteY534" fmla="*/ 2348380 h 6858000"/>
              <a:gd name="connsiteX535" fmla="*/ 2358080 w 7467600"/>
              <a:gd name="connsiteY535" fmla="*/ 1866134 h 6858000"/>
              <a:gd name="connsiteX536" fmla="*/ 2407436 w 7467600"/>
              <a:gd name="connsiteY536" fmla="*/ 1651070 h 6858000"/>
              <a:gd name="connsiteX537" fmla="*/ 2448558 w 7467600"/>
              <a:gd name="connsiteY537" fmla="*/ 1373435 h 6858000"/>
              <a:gd name="connsiteX538" fmla="*/ 278707 w 7467600"/>
              <a:gd name="connsiteY538" fmla="*/ 1352270 h 6858000"/>
              <a:gd name="connsiteX539" fmla="*/ 321570 w 7467600"/>
              <a:gd name="connsiteY539" fmla="*/ 1861610 h 6858000"/>
              <a:gd name="connsiteX540" fmla="*/ 294281 w 7467600"/>
              <a:gd name="connsiteY540" fmla="*/ 1440658 h 6858000"/>
              <a:gd name="connsiteX541" fmla="*/ 278707 w 7467600"/>
              <a:gd name="connsiteY541" fmla="*/ 1352270 h 6858000"/>
              <a:gd name="connsiteX542" fmla="*/ 1423821 w 7467600"/>
              <a:gd name="connsiteY542" fmla="*/ 1351958 h 6858000"/>
              <a:gd name="connsiteX543" fmla="*/ 1638521 w 7467600"/>
              <a:gd name="connsiteY543" fmla="*/ 1908470 h 6858000"/>
              <a:gd name="connsiteX544" fmla="*/ 1754199 w 7467600"/>
              <a:gd name="connsiteY544" fmla="*/ 2149284 h 6858000"/>
              <a:gd name="connsiteX545" fmla="*/ 1908359 w 7467600"/>
              <a:gd name="connsiteY545" fmla="*/ 2364988 h 6858000"/>
              <a:gd name="connsiteX546" fmla="*/ 1647661 w 7467600"/>
              <a:gd name="connsiteY546" fmla="*/ 1825945 h 6858000"/>
              <a:gd name="connsiteX547" fmla="*/ 1423821 w 7467600"/>
              <a:gd name="connsiteY547" fmla="*/ 1351958 h 6858000"/>
              <a:gd name="connsiteX548" fmla="*/ 1431890 w 7467600"/>
              <a:gd name="connsiteY548" fmla="*/ 1306475 h 6858000"/>
              <a:gd name="connsiteX549" fmla="*/ 1507597 w 7467600"/>
              <a:gd name="connsiteY549" fmla="*/ 1446132 h 6858000"/>
              <a:gd name="connsiteX550" fmla="*/ 1674586 w 7467600"/>
              <a:gd name="connsiteY550" fmla="*/ 1813832 h 6858000"/>
              <a:gd name="connsiteX551" fmla="*/ 1815950 w 7467600"/>
              <a:gd name="connsiteY551" fmla="*/ 2128564 h 6858000"/>
              <a:gd name="connsiteX552" fmla="*/ 1984242 w 7467600"/>
              <a:gd name="connsiteY552" fmla="*/ 2430829 h 6858000"/>
              <a:gd name="connsiteX553" fmla="*/ 2014023 w 7467600"/>
              <a:gd name="connsiteY553" fmla="*/ 2450995 h 6858000"/>
              <a:gd name="connsiteX554" fmla="*/ 1747337 w 7467600"/>
              <a:gd name="connsiteY554" fmla="*/ 1855264 h 6858000"/>
              <a:gd name="connsiteX555" fmla="*/ 1533749 w 7467600"/>
              <a:gd name="connsiteY555" fmla="*/ 1478656 h 6858000"/>
              <a:gd name="connsiteX556" fmla="*/ 1431890 w 7467600"/>
              <a:gd name="connsiteY556" fmla="*/ 1306475 h 6858000"/>
              <a:gd name="connsiteX557" fmla="*/ 5052692 w 7467600"/>
              <a:gd name="connsiteY557" fmla="*/ 1292994 h 6858000"/>
              <a:gd name="connsiteX558" fmla="*/ 5200661 w 7467600"/>
              <a:gd name="connsiteY558" fmla="*/ 1635186 h 6858000"/>
              <a:gd name="connsiteX559" fmla="*/ 5297138 w 7467600"/>
              <a:gd name="connsiteY559" fmla="*/ 1906351 h 6858000"/>
              <a:gd name="connsiteX560" fmla="*/ 5052692 w 7467600"/>
              <a:gd name="connsiteY560" fmla="*/ 1292994 h 6858000"/>
              <a:gd name="connsiteX561" fmla="*/ 5009948 w 7467600"/>
              <a:gd name="connsiteY561" fmla="*/ 1273619 h 6858000"/>
              <a:gd name="connsiteX562" fmla="*/ 5121777 w 7467600"/>
              <a:gd name="connsiteY562" fmla="*/ 1654213 h 6858000"/>
              <a:gd name="connsiteX563" fmla="*/ 5293545 w 7467600"/>
              <a:gd name="connsiteY563" fmla="*/ 2072247 h 6858000"/>
              <a:gd name="connsiteX564" fmla="*/ 5294042 w 7467600"/>
              <a:gd name="connsiteY564" fmla="*/ 2065019 h 6858000"/>
              <a:gd name="connsiteX565" fmla="*/ 5171936 w 7467600"/>
              <a:gd name="connsiteY565" fmla="*/ 1647613 h 6858000"/>
              <a:gd name="connsiteX566" fmla="*/ 5009948 w 7467600"/>
              <a:gd name="connsiteY566" fmla="*/ 1273619 h 6858000"/>
              <a:gd name="connsiteX567" fmla="*/ 655236 w 7467600"/>
              <a:gd name="connsiteY567" fmla="*/ 1268632 h 6858000"/>
              <a:gd name="connsiteX568" fmla="*/ 839521 w 7467600"/>
              <a:gd name="connsiteY568" fmla="*/ 1685315 h 6858000"/>
              <a:gd name="connsiteX569" fmla="*/ 1109416 w 7467600"/>
              <a:gd name="connsiteY569" fmla="*/ 2061663 h 6858000"/>
              <a:gd name="connsiteX570" fmla="*/ 1298300 w 7467600"/>
              <a:gd name="connsiteY570" fmla="*/ 2247742 h 6858000"/>
              <a:gd name="connsiteX571" fmla="*/ 1125871 w 7467600"/>
              <a:gd name="connsiteY571" fmla="*/ 1989513 h 6858000"/>
              <a:gd name="connsiteX572" fmla="*/ 981574 w 7467600"/>
              <a:gd name="connsiteY572" fmla="*/ 1783157 h 6858000"/>
              <a:gd name="connsiteX573" fmla="*/ 922198 w 7467600"/>
              <a:gd name="connsiteY573" fmla="*/ 1677437 h 6858000"/>
              <a:gd name="connsiteX574" fmla="*/ 869293 w 7467600"/>
              <a:gd name="connsiteY574" fmla="*/ 1583214 h 6858000"/>
              <a:gd name="connsiteX575" fmla="*/ 751431 w 7467600"/>
              <a:gd name="connsiteY575" fmla="*/ 1405731 h 6858000"/>
              <a:gd name="connsiteX576" fmla="*/ 655236 w 7467600"/>
              <a:gd name="connsiteY576" fmla="*/ 1268632 h 6858000"/>
              <a:gd name="connsiteX577" fmla="*/ 6516292 w 7467600"/>
              <a:gd name="connsiteY577" fmla="*/ 1263064 h 6858000"/>
              <a:gd name="connsiteX578" fmla="*/ 5736320 w 7467600"/>
              <a:gd name="connsiteY578" fmla="*/ 1501803 h 6858000"/>
              <a:gd name="connsiteX579" fmla="*/ 6516292 w 7467600"/>
              <a:gd name="connsiteY579" fmla="*/ 1263064 h 6858000"/>
              <a:gd name="connsiteX580" fmla="*/ 291466 w 7467600"/>
              <a:gd name="connsiteY580" fmla="*/ 1250369 h 6858000"/>
              <a:gd name="connsiteX581" fmla="*/ 323180 w 7467600"/>
              <a:gd name="connsiteY581" fmla="*/ 1435283 h 6858000"/>
              <a:gd name="connsiteX582" fmla="*/ 349381 w 7467600"/>
              <a:gd name="connsiteY582" fmla="*/ 1875041 h 6858000"/>
              <a:gd name="connsiteX583" fmla="*/ 374363 w 7467600"/>
              <a:gd name="connsiteY583" fmla="*/ 1506494 h 6858000"/>
              <a:gd name="connsiteX584" fmla="*/ 302168 w 7467600"/>
              <a:gd name="connsiteY584" fmla="*/ 1274495 h 6858000"/>
              <a:gd name="connsiteX585" fmla="*/ 291466 w 7467600"/>
              <a:gd name="connsiteY585" fmla="*/ 1250369 h 6858000"/>
              <a:gd name="connsiteX586" fmla="*/ 678222 w 7467600"/>
              <a:gd name="connsiteY586" fmla="*/ 1248670 h 6858000"/>
              <a:gd name="connsiteX587" fmla="*/ 775536 w 7467600"/>
              <a:gd name="connsiteY587" fmla="*/ 1388015 h 6858000"/>
              <a:gd name="connsiteX588" fmla="*/ 894529 w 7467600"/>
              <a:gd name="connsiteY588" fmla="*/ 1567739 h 6858000"/>
              <a:gd name="connsiteX589" fmla="*/ 948000 w 7467600"/>
              <a:gd name="connsiteY589" fmla="*/ 1663088 h 6858000"/>
              <a:gd name="connsiteX590" fmla="*/ 1006812 w 7467600"/>
              <a:gd name="connsiteY590" fmla="*/ 1767683 h 6858000"/>
              <a:gd name="connsiteX591" fmla="*/ 1149133 w 7467600"/>
              <a:gd name="connsiteY591" fmla="*/ 1971513 h 6858000"/>
              <a:gd name="connsiteX592" fmla="*/ 1333952 w 7467600"/>
              <a:gd name="connsiteY592" fmla="*/ 2251620 h 6858000"/>
              <a:gd name="connsiteX593" fmla="*/ 1337329 w 7467600"/>
              <a:gd name="connsiteY593" fmla="*/ 2258350 h 6858000"/>
              <a:gd name="connsiteX594" fmla="*/ 1014726 w 7467600"/>
              <a:gd name="connsiteY594" fmla="*/ 1615556 h 6858000"/>
              <a:gd name="connsiteX595" fmla="*/ 678222 w 7467600"/>
              <a:gd name="connsiteY595" fmla="*/ 1248670 h 6858000"/>
              <a:gd name="connsiteX596" fmla="*/ 6691602 w 7467600"/>
              <a:gd name="connsiteY596" fmla="*/ 1140573 h 6858000"/>
              <a:gd name="connsiteX597" fmla="*/ 6571100 w 7467600"/>
              <a:gd name="connsiteY597" fmla="*/ 1183662 h 6858000"/>
              <a:gd name="connsiteX598" fmla="*/ 6241687 w 7467600"/>
              <a:gd name="connsiteY598" fmla="*/ 1257600 h 6858000"/>
              <a:gd name="connsiteX599" fmla="*/ 5693009 w 7467600"/>
              <a:gd name="connsiteY599" fmla="*/ 1478256 h 6858000"/>
              <a:gd name="connsiteX600" fmla="*/ 6548420 w 7467600"/>
              <a:gd name="connsiteY600" fmla="*/ 1214599 h 6858000"/>
              <a:gd name="connsiteX601" fmla="*/ 6605473 w 7467600"/>
              <a:gd name="connsiteY601" fmla="*/ 1184686 h 6858000"/>
              <a:gd name="connsiteX602" fmla="*/ 6691602 w 7467600"/>
              <a:gd name="connsiteY602" fmla="*/ 1140573 h 6858000"/>
              <a:gd name="connsiteX603" fmla="*/ 4002475 w 7467600"/>
              <a:gd name="connsiteY603" fmla="*/ 1037802 h 6858000"/>
              <a:gd name="connsiteX604" fmla="*/ 4000324 w 7467600"/>
              <a:gd name="connsiteY604" fmla="*/ 1039362 h 6858000"/>
              <a:gd name="connsiteX605" fmla="*/ 4002862 w 7467600"/>
              <a:gd name="connsiteY605" fmla="*/ 1042866 h 6858000"/>
              <a:gd name="connsiteX606" fmla="*/ 4002475 w 7467600"/>
              <a:gd name="connsiteY606" fmla="*/ 1037802 h 6858000"/>
              <a:gd name="connsiteX607" fmla="*/ 506322 w 7467600"/>
              <a:gd name="connsiteY607" fmla="*/ 1020997 h 6858000"/>
              <a:gd name="connsiteX608" fmla="*/ 533068 w 7467600"/>
              <a:gd name="connsiteY608" fmla="*/ 1029409 h 6858000"/>
              <a:gd name="connsiteX609" fmla="*/ 1232525 w 7467600"/>
              <a:gd name="connsiteY609" fmla="*/ 1804675 h 6858000"/>
              <a:gd name="connsiteX610" fmla="*/ 1388858 w 7467600"/>
              <a:gd name="connsiteY610" fmla="*/ 2368011 h 6858000"/>
              <a:gd name="connsiteX611" fmla="*/ 1384098 w 7467600"/>
              <a:gd name="connsiteY611" fmla="*/ 2378125 h 6858000"/>
              <a:gd name="connsiteX612" fmla="*/ 1425393 w 7467600"/>
              <a:gd name="connsiteY612" fmla="*/ 2589124 h 6858000"/>
              <a:gd name="connsiteX613" fmla="*/ 1424001 w 7467600"/>
              <a:gd name="connsiteY613" fmla="*/ 2597541 h 6858000"/>
              <a:gd name="connsiteX614" fmla="*/ 2152729 w 7467600"/>
              <a:gd name="connsiteY614" fmla="*/ 2864487 h 6858000"/>
              <a:gd name="connsiteX615" fmla="*/ 2020609 w 7467600"/>
              <a:gd name="connsiteY615" fmla="*/ 2539671 h 6858000"/>
              <a:gd name="connsiteX616" fmla="*/ 2018920 w 7467600"/>
              <a:gd name="connsiteY616" fmla="*/ 2536309 h 6858000"/>
              <a:gd name="connsiteX617" fmla="*/ 1342441 w 7467600"/>
              <a:gd name="connsiteY617" fmla="*/ 1173017 h 6858000"/>
              <a:gd name="connsiteX618" fmla="*/ 1367925 w 7467600"/>
              <a:gd name="connsiteY618" fmla="*/ 1135648 h 6858000"/>
              <a:gd name="connsiteX619" fmla="*/ 1771401 w 7467600"/>
              <a:gd name="connsiteY619" fmla="*/ 1806673 h 6858000"/>
              <a:gd name="connsiteX620" fmla="*/ 1972385 w 7467600"/>
              <a:gd name="connsiteY620" fmla="*/ 2198735 h 6858000"/>
              <a:gd name="connsiteX621" fmla="*/ 2040892 w 7467600"/>
              <a:gd name="connsiteY621" fmla="*/ 2405205 h 6858000"/>
              <a:gd name="connsiteX622" fmla="*/ 2131689 w 7467600"/>
              <a:gd name="connsiteY622" fmla="*/ 1936926 h 6858000"/>
              <a:gd name="connsiteX623" fmla="*/ 2454820 w 7467600"/>
              <a:gd name="connsiteY623" fmla="*/ 1248808 h 6858000"/>
              <a:gd name="connsiteX624" fmla="*/ 2492512 w 7467600"/>
              <a:gd name="connsiteY624" fmla="*/ 1302920 h 6858000"/>
              <a:gd name="connsiteX625" fmla="*/ 2081216 w 7467600"/>
              <a:gd name="connsiteY625" fmla="*/ 2527513 h 6858000"/>
              <a:gd name="connsiteX626" fmla="*/ 2081211 w 7467600"/>
              <a:gd name="connsiteY626" fmla="*/ 2528916 h 6858000"/>
              <a:gd name="connsiteX627" fmla="*/ 2199067 w 7467600"/>
              <a:gd name="connsiteY627" fmla="*/ 2884061 h 6858000"/>
              <a:gd name="connsiteX628" fmla="*/ 3192586 w 7467600"/>
              <a:gd name="connsiteY628" fmla="*/ 3411496 h 6858000"/>
              <a:gd name="connsiteX629" fmla="*/ 3182620 w 7467600"/>
              <a:gd name="connsiteY629" fmla="*/ 3483279 h 6858000"/>
              <a:gd name="connsiteX630" fmla="*/ 2435119 w 7467600"/>
              <a:gd name="connsiteY630" fmla="*/ 3080173 h 6858000"/>
              <a:gd name="connsiteX631" fmla="*/ 2410152 w 7467600"/>
              <a:gd name="connsiteY631" fmla="*/ 3063751 h 6858000"/>
              <a:gd name="connsiteX632" fmla="*/ 2408099 w 7467600"/>
              <a:gd name="connsiteY632" fmla="*/ 3064403 h 6858000"/>
              <a:gd name="connsiteX633" fmla="*/ 2407218 w 7467600"/>
              <a:gd name="connsiteY633" fmla="*/ 3070324 h 6858000"/>
              <a:gd name="connsiteX634" fmla="*/ 2380138 w 7467600"/>
              <a:gd name="connsiteY634" fmla="*/ 3099341 h 6858000"/>
              <a:gd name="connsiteX635" fmla="*/ 1765923 w 7467600"/>
              <a:gd name="connsiteY635" fmla="*/ 3581043 h 6858000"/>
              <a:gd name="connsiteX636" fmla="*/ 1702258 w 7467600"/>
              <a:gd name="connsiteY636" fmla="*/ 3612286 h 6858000"/>
              <a:gd name="connsiteX637" fmla="*/ 1538370 w 7467600"/>
              <a:gd name="connsiteY637" fmla="*/ 3811804 h 6858000"/>
              <a:gd name="connsiteX638" fmla="*/ 542867 w 7467600"/>
              <a:gd name="connsiteY638" fmla="*/ 4944092 h 6858000"/>
              <a:gd name="connsiteX639" fmla="*/ 515800 w 7467600"/>
              <a:gd name="connsiteY639" fmla="*/ 4862180 h 6858000"/>
              <a:gd name="connsiteX640" fmla="*/ 909145 w 7467600"/>
              <a:gd name="connsiteY640" fmla="*/ 4199225 h 6858000"/>
              <a:gd name="connsiteX641" fmla="*/ 1214067 w 7467600"/>
              <a:gd name="connsiteY641" fmla="*/ 3908561 h 6858000"/>
              <a:gd name="connsiteX642" fmla="*/ 640967 w 7467600"/>
              <a:gd name="connsiteY642" fmla="*/ 4105601 h 6858000"/>
              <a:gd name="connsiteX643" fmla="*/ 112563 w 7467600"/>
              <a:gd name="connsiteY643" fmla="*/ 4396952 h 6858000"/>
              <a:gd name="connsiteX644" fmla="*/ 0 w 7467600"/>
              <a:gd name="connsiteY644" fmla="*/ 4466006 h 6858000"/>
              <a:gd name="connsiteX645" fmla="*/ 0 w 7467600"/>
              <a:gd name="connsiteY645" fmla="*/ 4233763 h 6858000"/>
              <a:gd name="connsiteX646" fmla="*/ 36881 w 7467600"/>
              <a:gd name="connsiteY646" fmla="*/ 4200118 h 6858000"/>
              <a:gd name="connsiteX647" fmla="*/ 910534 w 7467600"/>
              <a:gd name="connsiteY647" fmla="*/ 3629753 h 6858000"/>
              <a:gd name="connsiteX648" fmla="*/ 1578717 w 7467600"/>
              <a:gd name="connsiteY648" fmla="*/ 3575982 h 6858000"/>
              <a:gd name="connsiteX649" fmla="*/ 2338780 w 7467600"/>
              <a:gd name="connsiteY649" fmla="*/ 3033725 h 6858000"/>
              <a:gd name="connsiteX650" fmla="*/ 1807991 w 7467600"/>
              <a:gd name="connsiteY650" fmla="*/ 2807184 h 6858000"/>
              <a:gd name="connsiteX651" fmla="*/ 1416358 w 7467600"/>
              <a:gd name="connsiteY651" fmla="*/ 3112571 h 6858000"/>
              <a:gd name="connsiteX652" fmla="*/ 939066 w 7467600"/>
              <a:gd name="connsiteY652" fmla="*/ 3378798 h 6858000"/>
              <a:gd name="connsiteX653" fmla="*/ 115099 w 7467600"/>
              <a:gd name="connsiteY653" fmla="*/ 3607650 h 6858000"/>
              <a:gd name="connsiteX654" fmla="*/ 97284 w 7467600"/>
              <a:gd name="connsiteY654" fmla="*/ 3520393 h 6858000"/>
              <a:gd name="connsiteX655" fmla="*/ 922050 w 7467600"/>
              <a:gd name="connsiteY655" fmla="*/ 3074867 h 6858000"/>
              <a:gd name="connsiteX656" fmla="*/ 1405265 w 7467600"/>
              <a:gd name="connsiteY656" fmla="*/ 3016319 h 6858000"/>
              <a:gd name="connsiteX657" fmla="*/ 1407512 w 7467600"/>
              <a:gd name="connsiteY657" fmla="*/ 3018001 h 6858000"/>
              <a:gd name="connsiteX658" fmla="*/ 1726266 w 7467600"/>
              <a:gd name="connsiteY658" fmla="*/ 2777274 h 6858000"/>
              <a:gd name="connsiteX659" fmla="*/ 625390 w 7467600"/>
              <a:gd name="connsiteY659" fmla="*/ 2514541 h 6858000"/>
              <a:gd name="connsiteX660" fmla="*/ 619799 w 7467600"/>
              <a:gd name="connsiteY660" fmla="*/ 2527180 h 6858000"/>
              <a:gd name="connsiteX661" fmla="*/ 310030 w 7467600"/>
              <a:gd name="connsiteY661" fmla="*/ 2771818 h 6858000"/>
              <a:gd name="connsiteX662" fmla="*/ 173877 w 7467600"/>
              <a:gd name="connsiteY662" fmla="*/ 2937056 h 6858000"/>
              <a:gd name="connsiteX663" fmla="*/ 77889 w 7467600"/>
              <a:gd name="connsiteY663" fmla="*/ 3138440 h 6858000"/>
              <a:gd name="connsiteX664" fmla="*/ 0 w 7467600"/>
              <a:gd name="connsiteY664" fmla="*/ 3271395 h 6858000"/>
              <a:gd name="connsiteX665" fmla="*/ 0 w 7467600"/>
              <a:gd name="connsiteY665" fmla="*/ 3153002 h 6858000"/>
              <a:gd name="connsiteX666" fmla="*/ 2386 w 7467600"/>
              <a:gd name="connsiteY666" fmla="*/ 3149203 h 6858000"/>
              <a:gd name="connsiteX667" fmla="*/ 89753 w 7467600"/>
              <a:gd name="connsiteY667" fmla="*/ 2987702 h 6858000"/>
              <a:gd name="connsiteX668" fmla="*/ 76869 w 7467600"/>
              <a:gd name="connsiteY668" fmla="*/ 3005404 h 6858000"/>
              <a:gd name="connsiteX669" fmla="*/ 32049 w 7467600"/>
              <a:gd name="connsiteY669" fmla="*/ 3065814 h 6858000"/>
              <a:gd name="connsiteX670" fmla="*/ 0 w 7467600"/>
              <a:gd name="connsiteY670" fmla="*/ 3108744 h 6858000"/>
              <a:gd name="connsiteX671" fmla="*/ 0 w 7467600"/>
              <a:gd name="connsiteY671" fmla="*/ 3058059 h 6858000"/>
              <a:gd name="connsiteX672" fmla="*/ 7610 w 7467600"/>
              <a:gd name="connsiteY672" fmla="*/ 3047889 h 6858000"/>
              <a:gd name="connsiteX673" fmla="*/ 52419 w 7467600"/>
              <a:gd name="connsiteY673" fmla="*/ 2987479 h 6858000"/>
              <a:gd name="connsiteX674" fmla="*/ 59142 w 7467600"/>
              <a:gd name="connsiteY674" fmla="*/ 2978488 h 6858000"/>
              <a:gd name="connsiteX675" fmla="*/ 0 w 7467600"/>
              <a:gd name="connsiteY675" fmla="*/ 3015334 h 6858000"/>
              <a:gd name="connsiteX676" fmla="*/ 0 w 7467600"/>
              <a:gd name="connsiteY676" fmla="*/ 2914286 h 6858000"/>
              <a:gd name="connsiteX677" fmla="*/ 36383 w 7467600"/>
              <a:gd name="connsiteY677" fmla="*/ 2901128 h 6858000"/>
              <a:gd name="connsiteX678" fmla="*/ 156329 w 7467600"/>
              <a:gd name="connsiteY678" fmla="*/ 2840533 h 6858000"/>
              <a:gd name="connsiteX679" fmla="*/ 358355 w 7467600"/>
              <a:gd name="connsiteY679" fmla="*/ 2620471 h 6858000"/>
              <a:gd name="connsiteX680" fmla="*/ 510577 w 7467600"/>
              <a:gd name="connsiteY680" fmla="*/ 2501244 h 6858000"/>
              <a:gd name="connsiteX681" fmla="*/ 211967 w 7467600"/>
              <a:gd name="connsiteY681" fmla="*/ 2479171 h 6858000"/>
              <a:gd name="connsiteX682" fmla="*/ 0 w 7467600"/>
              <a:gd name="connsiteY682" fmla="*/ 2476398 h 6858000"/>
              <a:gd name="connsiteX683" fmla="*/ 0 w 7467600"/>
              <a:gd name="connsiteY683" fmla="*/ 2389189 h 6858000"/>
              <a:gd name="connsiteX684" fmla="*/ 103062 w 7467600"/>
              <a:gd name="connsiteY684" fmla="*/ 2389518 h 6858000"/>
              <a:gd name="connsiteX685" fmla="*/ 510734 w 7467600"/>
              <a:gd name="connsiteY685" fmla="*/ 2416201 h 6858000"/>
              <a:gd name="connsiteX686" fmla="*/ 279257 w 7467600"/>
              <a:gd name="connsiteY686" fmla="*/ 2092102 h 6858000"/>
              <a:gd name="connsiteX687" fmla="*/ 65265 w 7467600"/>
              <a:gd name="connsiteY687" fmla="*/ 2006049 h 6858000"/>
              <a:gd name="connsiteX688" fmla="*/ 0 w 7467600"/>
              <a:gd name="connsiteY688" fmla="*/ 1982532 h 6858000"/>
              <a:gd name="connsiteX689" fmla="*/ 0 w 7467600"/>
              <a:gd name="connsiteY689" fmla="*/ 1912789 h 6858000"/>
              <a:gd name="connsiteX690" fmla="*/ 97460 w 7467600"/>
              <a:gd name="connsiteY690" fmla="*/ 1953725 h 6858000"/>
              <a:gd name="connsiteX691" fmla="*/ 221272 w 7467600"/>
              <a:gd name="connsiteY691" fmla="*/ 1980766 h 6858000"/>
              <a:gd name="connsiteX692" fmla="*/ 116765 w 7467600"/>
              <a:gd name="connsiteY692" fmla="*/ 1911033 h 6858000"/>
              <a:gd name="connsiteX693" fmla="*/ 16405 w 7467600"/>
              <a:gd name="connsiteY693" fmla="*/ 1803412 h 6858000"/>
              <a:gd name="connsiteX694" fmla="*/ 0 w 7467600"/>
              <a:gd name="connsiteY694" fmla="*/ 1784777 h 6858000"/>
              <a:gd name="connsiteX695" fmla="*/ 0 w 7467600"/>
              <a:gd name="connsiteY695" fmla="*/ 1740082 h 6858000"/>
              <a:gd name="connsiteX696" fmla="*/ 39394 w 7467600"/>
              <a:gd name="connsiteY696" fmla="*/ 1784856 h 6858000"/>
              <a:gd name="connsiteX697" fmla="*/ 135813 w 7467600"/>
              <a:gd name="connsiteY697" fmla="*/ 1888838 h 6858000"/>
              <a:gd name="connsiteX698" fmla="*/ 242575 w 7467600"/>
              <a:gd name="connsiteY698" fmla="*/ 1958841 h 6858000"/>
              <a:gd name="connsiteX699" fmla="*/ 82197 w 7467600"/>
              <a:gd name="connsiteY699" fmla="*/ 1754826 h 6858000"/>
              <a:gd name="connsiteX700" fmla="*/ 0 w 7467600"/>
              <a:gd name="connsiteY700" fmla="*/ 1679650 h 6858000"/>
              <a:gd name="connsiteX701" fmla="*/ 0 w 7467600"/>
              <a:gd name="connsiteY701" fmla="*/ 1602463 h 6858000"/>
              <a:gd name="connsiteX702" fmla="*/ 84689 w 7467600"/>
              <a:gd name="connsiteY702" fmla="*/ 1677442 h 6858000"/>
              <a:gd name="connsiteX703" fmla="*/ 298437 w 7467600"/>
              <a:gd name="connsiteY703" fmla="*/ 1968019 h 6858000"/>
              <a:gd name="connsiteX704" fmla="*/ 227269 w 7467600"/>
              <a:gd name="connsiteY704" fmla="*/ 1114064 h 6858000"/>
              <a:gd name="connsiteX705" fmla="*/ 248003 w 7467600"/>
              <a:gd name="connsiteY705" fmla="*/ 1089613 h 6858000"/>
              <a:gd name="connsiteX706" fmla="*/ 427020 w 7467600"/>
              <a:gd name="connsiteY706" fmla="*/ 1619803 h 6858000"/>
              <a:gd name="connsiteX707" fmla="*/ 340345 w 7467600"/>
              <a:gd name="connsiteY707" fmla="*/ 2027739 h 6858000"/>
              <a:gd name="connsiteX708" fmla="*/ 360865 w 7467600"/>
              <a:gd name="connsiteY708" fmla="*/ 2044827 h 6858000"/>
              <a:gd name="connsiteX709" fmla="*/ 560414 w 7467600"/>
              <a:gd name="connsiteY709" fmla="*/ 2421457 h 6858000"/>
              <a:gd name="connsiteX710" fmla="*/ 1359703 w 7467600"/>
              <a:gd name="connsiteY710" fmla="*/ 2578554 h 6858000"/>
              <a:gd name="connsiteX711" fmla="*/ 1359422 w 7467600"/>
              <a:gd name="connsiteY711" fmla="*/ 2577994 h 6858000"/>
              <a:gd name="connsiteX712" fmla="*/ 828701 w 7467600"/>
              <a:gd name="connsiteY712" fmla="*/ 1839520 h 6858000"/>
              <a:gd name="connsiteX713" fmla="*/ 494427 w 7467600"/>
              <a:gd name="connsiteY713" fmla="*/ 1092333 h 6858000"/>
              <a:gd name="connsiteX714" fmla="*/ 506322 w 7467600"/>
              <a:gd name="connsiteY714" fmla="*/ 1020997 h 6858000"/>
              <a:gd name="connsiteX715" fmla="*/ 4570198 w 7467600"/>
              <a:gd name="connsiteY715" fmla="*/ 978081 h 6858000"/>
              <a:gd name="connsiteX716" fmla="*/ 4523691 w 7467600"/>
              <a:gd name="connsiteY716" fmla="*/ 1127776 h 6858000"/>
              <a:gd name="connsiteX717" fmla="*/ 4509875 w 7467600"/>
              <a:gd name="connsiteY717" fmla="*/ 1167552 h 6858000"/>
              <a:gd name="connsiteX718" fmla="*/ 4478168 w 7467600"/>
              <a:gd name="connsiteY718" fmla="*/ 1260735 h 6858000"/>
              <a:gd name="connsiteX719" fmla="*/ 4409309 w 7467600"/>
              <a:gd name="connsiteY719" fmla="*/ 1666996 h 6858000"/>
              <a:gd name="connsiteX720" fmla="*/ 4370031 w 7467600"/>
              <a:gd name="connsiteY720" fmla="*/ 1955666 h 6858000"/>
              <a:gd name="connsiteX721" fmla="*/ 4570198 w 7467600"/>
              <a:gd name="connsiteY721" fmla="*/ 978081 h 6858000"/>
              <a:gd name="connsiteX722" fmla="*/ 4557898 w 7467600"/>
              <a:gd name="connsiteY722" fmla="*/ 900011 h 6858000"/>
              <a:gd name="connsiteX723" fmla="*/ 4344840 w 7467600"/>
              <a:gd name="connsiteY723" fmla="*/ 1922038 h 6858000"/>
              <a:gd name="connsiteX724" fmla="*/ 4378710 w 7467600"/>
              <a:gd name="connsiteY724" fmla="*/ 1665516 h 6858000"/>
              <a:gd name="connsiteX725" fmla="*/ 4448798 w 7467600"/>
              <a:gd name="connsiteY725" fmla="*/ 1253024 h 6858000"/>
              <a:gd name="connsiteX726" fmla="*/ 4480315 w 7467600"/>
              <a:gd name="connsiteY726" fmla="*/ 1158454 h 6858000"/>
              <a:gd name="connsiteX727" fmla="*/ 4494133 w 7467600"/>
              <a:gd name="connsiteY727" fmla="*/ 1118676 h 6858000"/>
              <a:gd name="connsiteX728" fmla="*/ 4557898 w 7467600"/>
              <a:gd name="connsiteY728" fmla="*/ 900011 h 6858000"/>
              <a:gd name="connsiteX729" fmla="*/ 5870151 w 7467600"/>
              <a:gd name="connsiteY729" fmla="*/ 898890 h 6858000"/>
              <a:gd name="connsiteX730" fmla="*/ 5861335 w 7467600"/>
              <a:gd name="connsiteY730" fmla="*/ 899177 h 6858000"/>
              <a:gd name="connsiteX731" fmla="*/ 5843702 w 7467600"/>
              <a:gd name="connsiteY731" fmla="*/ 899748 h 6858000"/>
              <a:gd name="connsiteX732" fmla="*/ 5651107 w 7467600"/>
              <a:gd name="connsiteY732" fmla="*/ 920306 h 6858000"/>
              <a:gd name="connsiteX733" fmla="*/ 5459407 w 7467600"/>
              <a:gd name="connsiteY733" fmla="*/ 940975 h 6858000"/>
              <a:gd name="connsiteX734" fmla="*/ 5374846 w 7467600"/>
              <a:gd name="connsiteY734" fmla="*/ 941988 h 6858000"/>
              <a:gd name="connsiteX735" fmla="*/ 5256105 w 7467600"/>
              <a:gd name="connsiteY735" fmla="*/ 945632 h 6858000"/>
              <a:gd name="connsiteX736" fmla="*/ 5107071 w 7467600"/>
              <a:gd name="connsiteY736" fmla="*/ 969720 h 6858000"/>
              <a:gd name="connsiteX737" fmla="*/ 4998681 w 7467600"/>
              <a:gd name="connsiteY737" fmla="*/ 988771 h 6858000"/>
              <a:gd name="connsiteX738" fmla="*/ 5870151 w 7467600"/>
              <a:gd name="connsiteY738" fmla="*/ 898890 h 6858000"/>
              <a:gd name="connsiteX739" fmla="*/ 5504425 w 7467600"/>
              <a:gd name="connsiteY739" fmla="*/ 848067 h 6858000"/>
              <a:gd name="connsiteX740" fmla="*/ 4968849 w 7467600"/>
              <a:gd name="connsiteY740" fmla="*/ 962318 h 6858000"/>
              <a:gd name="connsiteX741" fmla="*/ 5104039 w 7467600"/>
              <a:gd name="connsiteY741" fmla="*/ 940634 h 6858000"/>
              <a:gd name="connsiteX742" fmla="*/ 5256311 w 7467600"/>
              <a:gd name="connsiteY742" fmla="*/ 916490 h 6858000"/>
              <a:gd name="connsiteX743" fmla="*/ 5377381 w 7467600"/>
              <a:gd name="connsiteY743" fmla="*/ 912671 h 6858000"/>
              <a:gd name="connsiteX744" fmla="*/ 5460148 w 7467600"/>
              <a:gd name="connsiteY744" fmla="*/ 911442 h 6858000"/>
              <a:gd name="connsiteX745" fmla="*/ 5648971 w 7467600"/>
              <a:gd name="connsiteY745" fmla="*/ 891331 h 6858000"/>
              <a:gd name="connsiteX746" fmla="*/ 5844807 w 7467600"/>
              <a:gd name="connsiteY746" fmla="*/ 870718 h 6858000"/>
              <a:gd name="connsiteX747" fmla="*/ 5862975 w 7467600"/>
              <a:gd name="connsiteY747" fmla="*/ 869756 h 6858000"/>
              <a:gd name="connsiteX748" fmla="*/ 5920887 w 7467600"/>
              <a:gd name="connsiteY748" fmla="*/ 865929 h 6858000"/>
              <a:gd name="connsiteX749" fmla="*/ 5504425 w 7467600"/>
              <a:gd name="connsiteY749" fmla="*/ 848067 h 6858000"/>
              <a:gd name="connsiteX750" fmla="*/ 3607114 w 7467600"/>
              <a:gd name="connsiteY750" fmla="*/ 467441 h 6858000"/>
              <a:gd name="connsiteX751" fmla="*/ 3296242 w 7467600"/>
              <a:gd name="connsiteY751" fmla="*/ 807991 h 6858000"/>
              <a:gd name="connsiteX752" fmla="*/ 3174674 w 7467600"/>
              <a:gd name="connsiteY752" fmla="*/ 919759 h 6858000"/>
              <a:gd name="connsiteX753" fmla="*/ 3042978 w 7467600"/>
              <a:gd name="connsiteY753" fmla="*/ 1054894 h 6858000"/>
              <a:gd name="connsiteX754" fmla="*/ 2968914 w 7467600"/>
              <a:gd name="connsiteY754" fmla="*/ 1133756 h 6858000"/>
              <a:gd name="connsiteX755" fmla="*/ 3103823 w 7467600"/>
              <a:gd name="connsiteY755" fmla="*/ 1026814 h 6858000"/>
              <a:gd name="connsiteX756" fmla="*/ 3607114 w 7467600"/>
              <a:gd name="connsiteY756" fmla="*/ 467441 h 6858000"/>
              <a:gd name="connsiteX757" fmla="*/ 3744487 w 7467600"/>
              <a:gd name="connsiteY757" fmla="*/ 383136 h 6858000"/>
              <a:gd name="connsiteX758" fmla="*/ 3970213 w 7467600"/>
              <a:gd name="connsiteY758" fmla="*/ 995559 h 6858000"/>
              <a:gd name="connsiteX759" fmla="*/ 3744487 w 7467600"/>
              <a:gd name="connsiteY759" fmla="*/ 383136 h 6858000"/>
              <a:gd name="connsiteX760" fmla="*/ 3624562 w 7467600"/>
              <a:gd name="connsiteY760" fmla="*/ 367041 h 6858000"/>
              <a:gd name="connsiteX761" fmla="*/ 3489712 w 7467600"/>
              <a:gd name="connsiteY761" fmla="*/ 485386 h 6858000"/>
              <a:gd name="connsiteX762" fmla="*/ 3182994 w 7467600"/>
              <a:gd name="connsiteY762" fmla="*/ 828265 h 6858000"/>
              <a:gd name="connsiteX763" fmla="*/ 2892114 w 7467600"/>
              <a:gd name="connsiteY763" fmla="*/ 1172635 h 6858000"/>
              <a:gd name="connsiteX764" fmla="*/ 3021459 w 7467600"/>
              <a:gd name="connsiteY764" fmla="*/ 1035385 h 6858000"/>
              <a:gd name="connsiteX765" fmla="*/ 3153873 w 7467600"/>
              <a:gd name="connsiteY765" fmla="*/ 898971 h 6858000"/>
              <a:gd name="connsiteX766" fmla="*/ 3276511 w 7467600"/>
              <a:gd name="connsiteY766" fmla="*/ 786423 h 6858000"/>
              <a:gd name="connsiteX767" fmla="*/ 3584154 w 7467600"/>
              <a:gd name="connsiteY767" fmla="*/ 448218 h 6858000"/>
              <a:gd name="connsiteX768" fmla="*/ 3624562 w 7467600"/>
              <a:gd name="connsiteY768" fmla="*/ 367041 h 6858000"/>
              <a:gd name="connsiteX769" fmla="*/ 3766672 w 7467600"/>
              <a:gd name="connsiteY769" fmla="*/ 359429 h 6858000"/>
              <a:gd name="connsiteX770" fmla="*/ 3996338 w 7467600"/>
              <a:gd name="connsiteY770" fmla="*/ 968237 h 6858000"/>
              <a:gd name="connsiteX771" fmla="*/ 3766672 w 7467600"/>
              <a:gd name="connsiteY771" fmla="*/ 359429 h 6858000"/>
              <a:gd name="connsiteX772" fmla="*/ 5805386 w 7467600"/>
              <a:gd name="connsiteY772" fmla="*/ 239240 h 6858000"/>
              <a:gd name="connsiteX773" fmla="*/ 5736947 w 7467600"/>
              <a:gd name="connsiteY773" fmla="*/ 261367 h 6858000"/>
              <a:gd name="connsiteX774" fmla="*/ 5427012 w 7467600"/>
              <a:gd name="connsiteY774" fmla="*/ 311272 h 6858000"/>
              <a:gd name="connsiteX775" fmla="*/ 5147818 w 7467600"/>
              <a:gd name="connsiteY775" fmla="*/ 322112 h 6858000"/>
              <a:gd name="connsiteX776" fmla="*/ 5060854 w 7467600"/>
              <a:gd name="connsiteY776" fmla="*/ 311882 h 6858000"/>
              <a:gd name="connsiteX777" fmla="*/ 4945989 w 7467600"/>
              <a:gd name="connsiteY777" fmla="*/ 300516 h 6858000"/>
              <a:gd name="connsiteX778" fmla="*/ 5410479 w 7467600"/>
              <a:gd name="connsiteY778" fmla="*/ 348434 h 6858000"/>
              <a:gd name="connsiteX779" fmla="*/ 5805386 w 7467600"/>
              <a:gd name="connsiteY779" fmla="*/ 239240 h 6858000"/>
              <a:gd name="connsiteX780" fmla="*/ 5905192 w 7467600"/>
              <a:gd name="connsiteY780" fmla="*/ 163079 h 6858000"/>
              <a:gd name="connsiteX781" fmla="*/ 5865655 w 7467600"/>
              <a:gd name="connsiteY781" fmla="*/ 171901 h 6858000"/>
              <a:gd name="connsiteX782" fmla="*/ 5259740 w 7467600"/>
              <a:gd name="connsiteY782" fmla="*/ 257013 h 6858000"/>
              <a:gd name="connsiteX783" fmla="*/ 5208466 w 7467600"/>
              <a:gd name="connsiteY783" fmla="*/ 257550 h 6858000"/>
              <a:gd name="connsiteX784" fmla="*/ 4980204 w 7467600"/>
              <a:gd name="connsiteY784" fmla="*/ 271903 h 6858000"/>
              <a:gd name="connsiteX785" fmla="*/ 5068068 w 7467600"/>
              <a:gd name="connsiteY785" fmla="*/ 282244 h 6858000"/>
              <a:gd name="connsiteX786" fmla="*/ 5153231 w 7467600"/>
              <a:gd name="connsiteY786" fmla="*/ 292240 h 6858000"/>
              <a:gd name="connsiteX787" fmla="*/ 5426491 w 7467600"/>
              <a:gd name="connsiteY787" fmla="*/ 281128 h 6858000"/>
              <a:gd name="connsiteX788" fmla="*/ 5731212 w 7467600"/>
              <a:gd name="connsiteY788" fmla="*/ 231951 h 6858000"/>
              <a:gd name="connsiteX789" fmla="*/ 5905192 w 7467600"/>
              <a:gd name="connsiteY789" fmla="*/ 163079 h 6858000"/>
              <a:gd name="connsiteX790" fmla="*/ 5944437 w 7467600"/>
              <a:gd name="connsiteY790" fmla="*/ 113829 h 6858000"/>
              <a:gd name="connsiteX791" fmla="*/ 5825032 w 7467600"/>
              <a:gd name="connsiteY791" fmla="*/ 146405 h 6858000"/>
              <a:gd name="connsiteX792" fmla="*/ 4955599 w 7467600"/>
              <a:gd name="connsiteY792" fmla="*/ 247008 h 6858000"/>
              <a:gd name="connsiteX793" fmla="*/ 5210104 w 7467600"/>
              <a:gd name="connsiteY793" fmla="*/ 228123 h 6858000"/>
              <a:gd name="connsiteX794" fmla="*/ 5261015 w 7467600"/>
              <a:gd name="connsiteY794" fmla="*/ 227087 h 6858000"/>
              <a:gd name="connsiteX795" fmla="*/ 5861181 w 7467600"/>
              <a:gd name="connsiteY795" fmla="*/ 143093 h 6858000"/>
              <a:gd name="connsiteX796" fmla="*/ 5961252 w 7467600"/>
              <a:gd name="connsiteY796" fmla="*/ 114820 h 6858000"/>
              <a:gd name="connsiteX797" fmla="*/ 5944437 w 7467600"/>
              <a:gd name="connsiteY797" fmla="*/ 113829 h 6858000"/>
              <a:gd name="connsiteX798" fmla="*/ 3882765 w 7467600"/>
              <a:gd name="connsiteY798" fmla="*/ 0 h 6858000"/>
              <a:gd name="connsiteX799" fmla="*/ 3995099 w 7467600"/>
              <a:gd name="connsiteY799" fmla="*/ 0 h 6858000"/>
              <a:gd name="connsiteX800" fmla="*/ 4163818 w 7467600"/>
              <a:gd name="connsiteY800" fmla="*/ 234104 h 6858000"/>
              <a:gd name="connsiteX801" fmla="*/ 4172099 w 7467600"/>
              <a:gd name="connsiteY801" fmla="*/ 234207 h 6858000"/>
              <a:gd name="connsiteX802" fmla="*/ 4784282 w 7467600"/>
              <a:gd name="connsiteY802" fmla="*/ 276561 h 6858000"/>
              <a:gd name="connsiteX803" fmla="*/ 4801687 w 7467600"/>
              <a:gd name="connsiteY803" fmla="*/ 267764 h 6858000"/>
              <a:gd name="connsiteX804" fmla="*/ 6082788 w 7467600"/>
              <a:gd name="connsiteY804" fmla="*/ 64119 h 6858000"/>
              <a:gd name="connsiteX805" fmla="*/ 6099442 w 7467600"/>
              <a:gd name="connsiteY805" fmla="*/ 82568 h 6858000"/>
              <a:gd name="connsiteX806" fmla="*/ 4804137 w 7467600"/>
              <a:gd name="connsiteY806" fmla="*/ 320931 h 6858000"/>
              <a:gd name="connsiteX807" fmla="*/ 4227047 w 7467600"/>
              <a:gd name="connsiteY807" fmla="*/ 313415 h 6858000"/>
              <a:gd name="connsiteX808" fmla="*/ 4346041 w 7467600"/>
              <a:gd name="connsiteY808" fmla="*/ 456086 h 6858000"/>
              <a:gd name="connsiteX809" fmla="*/ 4870967 w 7467600"/>
              <a:gd name="connsiteY809" fmla="*/ 963061 h 6858000"/>
              <a:gd name="connsiteX810" fmla="*/ 4889647 w 7467600"/>
              <a:gd name="connsiteY810" fmla="*/ 957147 h 6858000"/>
              <a:gd name="connsiteX811" fmla="*/ 5422504 w 7467600"/>
              <a:gd name="connsiteY811" fmla="*/ 805191 h 6858000"/>
              <a:gd name="connsiteX812" fmla="*/ 6087656 w 7467600"/>
              <a:gd name="connsiteY812" fmla="*/ 826703 h 6858000"/>
              <a:gd name="connsiteX813" fmla="*/ 6058717 w 7467600"/>
              <a:gd name="connsiteY813" fmla="*/ 865992 h 6858000"/>
              <a:gd name="connsiteX814" fmla="*/ 4974153 w 7467600"/>
              <a:gd name="connsiteY814" fmla="*/ 1045456 h 6858000"/>
              <a:gd name="connsiteX815" fmla="*/ 5627835 w 7467600"/>
              <a:gd name="connsiteY815" fmla="*/ 1472077 h 6858000"/>
              <a:gd name="connsiteX816" fmla="*/ 5629817 w 7467600"/>
              <a:gd name="connsiteY816" fmla="*/ 1471412 h 6858000"/>
              <a:gd name="connsiteX817" fmla="*/ 5634124 w 7467600"/>
              <a:gd name="connsiteY817" fmla="*/ 1470572 h 6858000"/>
              <a:gd name="connsiteX818" fmla="*/ 5755832 w 7467600"/>
              <a:gd name="connsiteY818" fmla="*/ 1383886 h 6858000"/>
              <a:gd name="connsiteX819" fmla="*/ 6014186 w 7467600"/>
              <a:gd name="connsiteY819" fmla="*/ 1279799 h 6858000"/>
              <a:gd name="connsiteX820" fmla="*/ 6901619 w 7467600"/>
              <a:gd name="connsiteY820" fmla="*/ 1047874 h 6858000"/>
              <a:gd name="connsiteX821" fmla="*/ 6931566 w 7467600"/>
              <a:gd name="connsiteY821" fmla="*/ 1062034 h 6858000"/>
              <a:gd name="connsiteX822" fmla="*/ 5790982 w 7467600"/>
              <a:gd name="connsiteY822" fmla="*/ 1561380 h 6858000"/>
              <a:gd name="connsiteX823" fmla="*/ 6188971 w 7467600"/>
              <a:gd name="connsiteY823" fmla="*/ 1755168 h 6858000"/>
              <a:gd name="connsiteX824" fmla="*/ 6202446 w 7467600"/>
              <a:gd name="connsiteY824" fmla="*/ 1752268 h 6858000"/>
              <a:gd name="connsiteX825" fmla="*/ 7179560 w 7467600"/>
              <a:gd name="connsiteY825" fmla="*/ 1467551 h 6858000"/>
              <a:gd name="connsiteX826" fmla="*/ 7158730 w 7467600"/>
              <a:gd name="connsiteY826" fmla="*/ 1507835 h 6858000"/>
              <a:gd name="connsiteX827" fmla="*/ 6326959 w 7467600"/>
              <a:gd name="connsiteY827" fmla="*/ 1817686 h 6858000"/>
              <a:gd name="connsiteX828" fmla="*/ 6537433 w 7467600"/>
              <a:gd name="connsiteY828" fmla="*/ 1907790 h 6858000"/>
              <a:gd name="connsiteX829" fmla="*/ 6550221 w 7467600"/>
              <a:gd name="connsiteY829" fmla="*/ 1910729 h 6858000"/>
              <a:gd name="connsiteX830" fmla="*/ 6964438 w 7467600"/>
              <a:gd name="connsiteY830" fmla="*/ 2209505 h 6858000"/>
              <a:gd name="connsiteX831" fmla="*/ 7367862 w 7467600"/>
              <a:gd name="connsiteY831" fmla="*/ 2806833 h 6858000"/>
              <a:gd name="connsiteX832" fmla="*/ 7364329 w 7467600"/>
              <a:gd name="connsiteY832" fmla="*/ 2826907 h 6858000"/>
              <a:gd name="connsiteX833" fmla="*/ 7290545 w 7467600"/>
              <a:gd name="connsiteY833" fmla="*/ 2850663 h 6858000"/>
              <a:gd name="connsiteX834" fmla="*/ 6472036 w 7467600"/>
              <a:gd name="connsiteY834" fmla="*/ 1959003 h 6858000"/>
              <a:gd name="connsiteX835" fmla="*/ 5792897 w 7467600"/>
              <a:gd name="connsiteY835" fmla="*/ 1647747 h 6858000"/>
              <a:gd name="connsiteX836" fmla="*/ 5842751 w 7467600"/>
              <a:gd name="connsiteY836" fmla="*/ 1816112 h 6858000"/>
              <a:gd name="connsiteX837" fmla="*/ 5847424 w 7467600"/>
              <a:gd name="connsiteY837" fmla="*/ 1815776 h 6858000"/>
              <a:gd name="connsiteX838" fmla="*/ 6399821 w 7467600"/>
              <a:gd name="connsiteY838" fmla="*/ 2344799 h 6858000"/>
              <a:gd name="connsiteX839" fmla="*/ 6323232 w 7467600"/>
              <a:gd name="connsiteY839" fmla="*/ 2389634 h 6858000"/>
              <a:gd name="connsiteX840" fmla="*/ 5942958 w 7467600"/>
              <a:gd name="connsiteY840" fmla="*/ 2077708 h 6858000"/>
              <a:gd name="connsiteX841" fmla="*/ 5921559 w 7467600"/>
              <a:gd name="connsiteY841" fmla="*/ 2378596 h 6858000"/>
              <a:gd name="connsiteX842" fmla="*/ 5817651 w 7467600"/>
              <a:gd name="connsiteY842" fmla="*/ 3023919 h 6858000"/>
              <a:gd name="connsiteX843" fmla="*/ 5729634 w 7467600"/>
              <a:gd name="connsiteY843" fmla="*/ 3051849 h 6858000"/>
              <a:gd name="connsiteX844" fmla="*/ 5611018 w 7467600"/>
              <a:gd name="connsiteY844" fmla="*/ 2316769 h 6858000"/>
              <a:gd name="connsiteX845" fmla="*/ 5687608 w 7467600"/>
              <a:gd name="connsiteY845" fmla="*/ 2039972 h 6858000"/>
              <a:gd name="connsiteX846" fmla="*/ 5657554 w 7467600"/>
              <a:gd name="connsiteY846" fmla="*/ 1576445 h 6858000"/>
              <a:gd name="connsiteX847" fmla="*/ 5150475 w 7467600"/>
              <a:gd name="connsiteY847" fmla="*/ 1274012 h 6858000"/>
              <a:gd name="connsiteX848" fmla="*/ 5349142 w 7467600"/>
              <a:gd name="connsiteY848" fmla="*/ 2204405 h 6858000"/>
              <a:gd name="connsiteX849" fmla="*/ 5262214 w 7467600"/>
              <a:gd name="connsiteY849" fmla="*/ 2233836 h 6858000"/>
              <a:gd name="connsiteX850" fmla="*/ 4981539 w 7467600"/>
              <a:gd name="connsiteY850" fmla="*/ 1542201 h 6858000"/>
              <a:gd name="connsiteX851" fmla="*/ 4958461 w 7467600"/>
              <a:gd name="connsiteY851" fmla="*/ 1136957 h 6858000"/>
              <a:gd name="connsiteX852" fmla="*/ 4655015 w 7467600"/>
              <a:gd name="connsiteY852" fmla="*/ 891426 h 6858000"/>
              <a:gd name="connsiteX853" fmla="*/ 4348002 w 7467600"/>
              <a:gd name="connsiteY853" fmla="*/ 2205895 h 6858000"/>
              <a:gd name="connsiteX854" fmla="*/ 4262250 w 7467600"/>
              <a:gd name="connsiteY854" fmla="*/ 2219972 h 6858000"/>
              <a:gd name="connsiteX855" fmla="*/ 4550611 w 7467600"/>
              <a:gd name="connsiteY855" fmla="*/ 817540 h 6858000"/>
              <a:gd name="connsiteX856" fmla="*/ 4564418 w 7467600"/>
              <a:gd name="connsiteY856" fmla="*/ 808293 h 6858000"/>
              <a:gd name="connsiteX857" fmla="*/ 4266388 w 7467600"/>
              <a:gd name="connsiteY857" fmla="*/ 500083 h 6858000"/>
              <a:gd name="connsiteX858" fmla="*/ 4032842 w 7467600"/>
              <a:gd name="connsiteY858" fmla="*/ 211809 h 6858000"/>
              <a:gd name="connsiteX859" fmla="*/ 3882765 w 7467600"/>
              <a:gd name="connsiteY859" fmla="*/ 0 h 6858000"/>
              <a:gd name="connsiteX860" fmla="*/ 3721337 w 7467600"/>
              <a:gd name="connsiteY860" fmla="*/ 0 h 6858000"/>
              <a:gd name="connsiteX861" fmla="*/ 3797544 w 7467600"/>
              <a:gd name="connsiteY861" fmla="*/ 0 h 6858000"/>
              <a:gd name="connsiteX862" fmla="*/ 3775734 w 7467600"/>
              <a:gd name="connsiteY862" fmla="*/ 95131 h 6858000"/>
              <a:gd name="connsiteX863" fmla="*/ 3724807 w 7467600"/>
              <a:gd name="connsiteY863" fmla="*/ 272257 h 6858000"/>
              <a:gd name="connsiteX864" fmla="*/ 3726844 w 7467600"/>
              <a:gd name="connsiteY864" fmla="*/ 282988 h 6858000"/>
              <a:gd name="connsiteX865" fmla="*/ 3742664 w 7467600"/>
              <a:gd name="connsiteY865" fmla="*/ 279918 h 6858000"/>
              <a:gd name="connsiteX866" fmla="*/ 4103910 w 7467600"/>
              <a:gd name="connsiteY866" fmla="*/ 1161917 h 6858000"/>
              <a:gd name="connsiteX867" fmla="*/ 4020269 w 7467600"/>
              <a:gd name="connsiteY867" fmla="*/ 1200406 h 6858000"/>
              <a:gd name="connsiteX868" fmla="*/ 3674882 w 7467600"/>
              <a:gd name="connsiteY868" fmla="*/ 488524 h 6858000"/>
              <a:gd name="connsiteX869" fmla="*/ 3132682 w 7467600"/>
              <a:gd name="connsiteY869" fmla="*/ 1072284 h 6858000"/>
              <a:gd name="connsiteX870" fmla="*/ 2716346 w 7467600"/>
              <a:gd name="connsiteY870" fmla="*/ 1276376 h 6858000"/>
              <a:gd name="connsiteX871" fmla="*/ 2716772 w 7467600"/>
              <a:gd name="connsiteY871" fmla="*/ 1255462 h 6858000"/>
              <a:gd name="connsiteX872" fmla="*/ 3471096 w 7467600"/>
              <a:gd name="connsiteY872" fmla="*/ 437072 h 6858000"/>
              <a:gd name="connsiteX873" fmla="*/ 3639057 w 7467600"/>
              <a:gd name="connsiteY873" fmla="*/ 286334 h 6858000"/>
              <a:gd name="connsiteX874" fmla="*/ 3640309 w 7467600"/>
              <a:gd name="connsiteY874" fmla="*/ 284664 h 6858000"/>
              <a:gd name="connsiteX875" fmla="*/ 3646022 w 7467600"/>
              <a:gd name="connsiteY875" fmla="*/ 276711 h 6858000"/>
              <a:gd name="connsiteX876" fmla="*/ 3707943 w 7467600"/>
              <a:gd name="connsiteY876" fmla="*/ 65958 h 6858000"/>
              <a:gd name="connsiteX877" fmla="*/ 3721337 w 7467600"/>
              <a:gd name="connsiteY877" fmla="*/ 0 h 6858000"/>
              <a:gd name="connsiteX878" fmla="*/ 2867960 w 7467600"/>
              <a:gd name="connsiteY878" fmla="*/ 0 h 6858000"/>
              <a:gd name="connsiteX879" fmla="*/ 2926351 w 7467600"/>
              <a:gd name="connsiteY879" fmla="*/ 0 h 6858000"/>
              <a:gd name="connsiteX880" fmla="*/ 2902823 w 7467600"/>
              <a:gd name="connsiteY880" fmla="*/ 262929 h 6858000"/>
              <a:gd name="connsiteX881" fmla="*/ 2940663 w 7467600"/>
              <a:gd name="connsiteY881" fmla="*/ 140884 h 6858000"/>
              <a:gd name="connsiteX882" fmla="*/ 2947039 w 7467600"/>
              <a:gd name="connsiteY882" fmla="*/ 122524 h 6858000"/>
              <a:gd name="connsiteX883" fmla="*/ 2984316 w 7467600"/>
              <a:gd name="connsiteY883" fmla="*/ 0 h 6858000"/>
              <a:gd name="connsiteX884" fmla="*/ 3016114 w 7467600"/>
              <a:gd name="connsiteY884" fmla="*/ 0 h 6858000"/>
              <a:gd name="connsiteX885" fmla="*/ 2979949 w 7467600"/>
              <a:gd name="connsiteY885" fmla="*/ 119274 h 6858000"/>
              <a:gd name="connsiteX886" fmla="*/ 3023879 w 7467600"/>
              <a:gd name="connsiteY886" fmla="*/ 0 h 6858000"/>
              <a:gd name="connsiteX887" fmla="*/ 3105400 w 7467600"/>
              <a:gd name="connsiteY887" fmla="*/ 0 h 6858000"/>
              <a:gd name="connsiteX888" fmla="*/ 3094669 w 7467600"/>
              <a:gd name="connsiteY888" fmla="*/ 30308 h 6858000"/>
              <a:gd name="connsiteX889" fmla="*/ 2901945 w 7467600"/>
              <a:gd name="connsiteY889" fmla="*/ 466538 h 6858000"/>
              <a:gd name="connsiteX890" fmla="*/ 2815209 w 7467600"/>
              <a:gd name="connsiteY890" fmla="*/ 497361 h 6858000"/>
              <a:gd name="connsiteX891" fmla="*/ 2844845 w 7467600"/>
              <a:gd name="connsiteY891" fmla="*/ 127638 h 6858000"/>
              <a:gd name="connsiteX892" fmla="*/ 2867960 w 7467600"/>
              <a:gd name="connsiteY892" fmla="*/ 0 h 6858000"/>
              <a:gd name="connsiteX893" fmla="*/ 1057230 w 7467600"/>
              <a:gd name="connsiteY893" fmla="*/ 0 h 6858000"/>
              <a:gd name="connsiteX894" fmla="*/ 1111003 w 7467600"/>
              <a:gd name="connsiteY894" fmla="*/ 0 h 6858000"/>
              <a:gd name="connsiteX895" fmla="*/ 1125553 w 7467600"/>
              <a:gd name="connsiteY895" fmla="*/ 52588 h 6858000"/>
              <a:gd name="connsiteX896" fmla="*/ 1304276 w 7467600"/>
              <a:gd name="connsiteY896" fmla="*/ 476275 h 6858000"/>
              <a:gd name="connsiteX897" fmla="*/ 1492066 w 7467600"/>
              <a:gd name="connsiteY897" fmla="*/ 886333 h 6858000"/>
              <a:gd name="connsiteX898" fmla="*/ 1423698 w 7467600"/>
              <a:gd name="connsiteY898" fmla="*/ 710817 h 6858000"/>
              <a:gd name="connsiteX899" fmla="*/ 1357609 w 7467600"/>
              <a:gd name="connsiteY899" fmla="*/ 532892 h 6858000"/>
              <a:gd name="connsiteX900" fmla="*/ 1309550 w 7467600"/>
              <a:gd name="connsiteY900" fmla="*/ 374031 h 6858000"/>
              <a:gd name="connsiteX901" fmla="*/ 1193673 w 7467600"/>
              <a:gd name="connsiteY901" fmla="*/ 49533 h 6858000"/>
              <a:gd name="connsiteX902" fmla="*/ 1164391 w 7467600"/>
              <a:gd name="connsiteY902" fmla="*/ 0 h 6858000"/>
              <a:gd name="connsiteX903" fmla="*/ 1200666 w 7467600"/>
              <a:gd name="connsiteY903" fmla="*/ 0 h 6858000"/>
              <a:gd name="connsiteX904" fmla="*/ 1223408 w 7467600"/>
              <a:gd name="connsiteY904" fmla="*/ 38996 h 6858000"/>
              <a:gd name="connsiteX905" fmla="*/ 1339635 w 7467600"/>
              <a:gd name="connsiteY905" fmla="*/ 365517 h 6858000"/>
              <a:gd name="connsiteX906" fmla="*/ 1387469 w 7467600"/>
              <a:gd name="connsiteY906" fmla="*/ 523079 h 6858000"/>
              <a:gd name="connsiteX907" fmla="*/ 1452685 w 7467600"/>
              <a:gd name="connsiteY907" fmla="*/ 699806 h 6858000"/>
              <a:gd name="connsiteX908" fmla="*/ 1492092 w 7467600"/>
              <a:gd name="connsiteY908" fmla="*/ 800424 h 6858000"/>
              <a:gd name="connsiteX909" fmla="*/ 1455302 w 7467600"/>
              <a:gd name="connsiteY909" fmla="*/ 632913 h 6858000"/>
              <a:gd name="connsiteX910" fmla="*/ 1222336 w 7467600"/>
              <a:gd name="connsiteY910" fmla="*/ 9480 h 6858000"/>
              <a:gd name="connsiteX911" fmla="*/ 1214634 w 7467600"/>
              <a:gd name="connsiteY911" fmla="*/ 0 h 6858000"/>
              <a:gd name="connsiteX912" fmla="*/ 1289827 w 7467600"/>
              <a:gd name="connsiteY912" fmla="*/ 0 h 6858000"/>
              <a:gd name="connsiteX913" fmla="*/ 1321076 w 7467600"/>
              <a:gd name="connsiteY913" fmla="*/ 59722 h 6858000"/>
              <a:gd name="connsiteX914" fmla="*/ 1512579 w 7467600"/>
              <a:gd name="connsiteY914" fmla="*/ 626441 h 6858000"/>
              <a:gd name="connsiteX915" fmla="*/ 1506076 w 7467600"/>
              <a:gd name="connsiteY915" fmla="*/ 1089289 h 6858000"/>
              <a:gd name="connsiteX916" fmla="*/ 1486346 w 7467600"/>
              <a:gd name="connsiteY916" fmla="*/ 1079919 h 6858000"/>
              <a:gd name="connsiteX917" fmla="*/ 1070511 w 7467600"/>
              <a:gd name="connsiteY917" fmla="*/ 48609 h 6858000"/>
              <a:gd name="connsiteX918" fmla="*/ 1057230 w 7467600"/>
              <a:gd name="connsiteY918" fmla="*/ 0 h 6858000"/>
              <a:gd name="connsiteX919" fmla="*/ 43151 w 7467600"/>
              <a:gd name="connsiteY919" fmla="*/ 0 h 6858000"/>
              <a:gd name="connsiteX920" fmla="*/ 95283 w 7467600"/>
              <a:gd name="connsiteY920" fmla="*/ 0 h 6858000"/>
              <a:gd name="connsiteX921" fmla="*/ 300708 w 7467600"/>
              <a:gd name="connsiteY921" fmla="*/ 154571 h 6858000"/>
              <a:gd name="connsiteX922" fmla="*/ 530414 w 7467600"/>
              <a:gd name="connsiteY922" fmla="*/ 354673 h 6858000"/>
              <a:gd name="connsiteX923" fmla="*/ 333785 w 7467600"/>
              <a:gd name="connsiteY923" fmla="*/ 161564 h 6858000"/>
              <a:gd name="connsiteX924" fmla="*/ 147005 w 7467600"/>
              <a:gd name="connsiteY924" fmla="*/ 0 h 6858000"/>
              <a:gd name="connsiteX925" fmla="*/ 272509 w 7467600"/>
              <a:gd name="connsiteY925" fmla="*/ 0 h 6858000"/>
              <a:gd name="connsiteX926" fmla="*/ 326276 w 7467600"/>
              <a:gd name="connsiteY926" fmla="*/ 45847 h 6858000"/>
              <a:gd name="connsiteX927" fmla="*/ 823759 w 7467600"/>
              <a:gd name="connsiteY927" fmla="*/ 574145 h 6858000"/>
              <a:gd name="connsiteX928" fmla="*/ 811254 w 7467600"/>
              <a:gd name="connsiteY928" fmla="*/ 665546 h 6858000"/>
              <a:gd name="connsiteX929" fmla="*/ 154042 w 7467600"/>
              <a:gd name="connsiteY929" fmla="*/ 261522 h 6858000"/>
              <a:gd name="connsiteX930" fmla="*/ 13550 w 7467600"/>
              <a:gd name="connsiteY930" fmla="*/ 158423 h 6858000"/>
              <a:gd name="connsiteX931" fmla="*/ 0 w 7467600"/>
              <a:gd name="connsiteY931" fmla="*/ 146618 h 6858000"/>
              <a:gd name="connsiteX932" fmla="*/ 0 w 7467600"/>
              <a:gd name="connsiteY932" fmla="*/ 59161 h 6858000"/>
              <a:gd name="connsiteX933" fmla="*/ 45427 w 7467600"/>
              <a:gd name="connsiteY933" fmla="*/ 101078 h 6858000"/>
              <a:gd name="connsiteX934" fmla="*/ 630103 w 7467600"/>
              <a:gd name="connsiteY934" fmla="*/ 485885 h 6858000"/>
              <a:gd name="connsiteX935" fmla="*/ 532040 w 7467600"/>
              <a:gd name="connsiteY935" fmla="*/ 399359 h 6858000"/>
              <a:gd name="connsiteX936" fmla="*/ 517618 w 7467600"/>
              <a:gd name="connsiteY936" fmla="*/ 385726 h 6858000"/>
              <a:gd name="connsiteX937" fmla="*/ 285074 w 7467600"/>
              <a:gd name="connsiteY937" fmla="*/ 182755 h 6858000"/>
              <a:gd name="connsiteX938" fmla="*/ 43151 w 7467600"/>
              <a:gd name="connsiteY938" fmla="*/ 0 h 6858000"/>
              <a:gd name="connsiteX0" fmla="*/ 369702 w 7369701"/>
              <a:gd name="connsiteY0" fmla="*/ 6712169 h 6858000"/>
              <a:gd name="connsiteX1" fmla="*/ 366575 w 7369701"/>
              <a:gd name="connsiteY1" fmla="*/ 6715556 h 6858000"/>
              <a:gd name="connsiteX2" fmla="*/ 371637 w 7369701"/>
              <a:gd name="connsiteY2" fmla="*/ 6713954 h 6858000"/>
              <a:gd name="connsiteX3" fmla="*/ 369702 w 7369701"/>
              <a:gd name="connsiteY3" fmla="*/ 6712169 h 6858000"/>
              <a:gd name="connsiteX4" fmla="*/ 1019354 w 7369701"/>
              <a:gd name="connsiteY4" fmla="*/ 6315006 h 6858000"/>
              <a:gd name="connsiteX5" fmla="*/ 441046 w 7369701"/>
              <a:gd name="connsiteY5" fmla="*/ 6691153 h 6858000"/>
              <a:gd name="connsiteX6" fmla="*/ 1019354 w 7369701"/>
              <a:gd name="connsiteY6" fmla="*/ 6315006 h 6858000"/>
              <a:gd name="connsiteX7" fmla="*/ 991680 w 7369701"/>
              <a:gd name="connsiteY7" fmla="*/ 6298413 h 6858000"/>
              <a:gd name="connsiteX8" fmla="*/ 409060 w 7369701"/>
              <a:gd name="connsiteY8" fmla="*/ 6671470 h 6858000"/>
              <a:gd name="connsiteX9" fmla="*/ 991680 w 7369701"/>
              <a:gd name="connsiteY9" fmla="*/ 6298413 h 6858000"/>
              <a:gd name="connsiteX10" fmla="*/ 103333 w 7369701"/>
              <a:gd name="connsiteY10" fmla="*/ 5699602 h 6858000"/>
              <a:gd name="connsiteX11" fmla="*/ 233938 w 7369701"/>
              <a:gd name="connsiteY11" fmla="*/ 5809416 h 6858000"/>
              <a:gd name="connsiteX12" fmla="*/ 883580 w 7369701"/>
              <a:gd name="connsiteY12" fmla="*/ 6180710 h 6858000"/>
              <a:gd name="connsiteX13" fmla="*/ 487337 w 7369701"/>
              <a:gd name="connsiteY13" fmla="*/ 5950182 h 6858000"/>
              <a:gd name="connsiteX14" fmla="*/ 354051 w 7369701"/>
              <a:gd name="connsiteY14" fmla="*/ 5854912 h 6858000"/>
              <a:gd name="connsiteX15" fmla="*/ 195436 w 7369701"/>
              <a:gd name="connsiteY15" fmla="*/ 5755068 h 6858000"/>
              <a:gd name="connsiteX16" fmla="*/ 103333 w 7369701"/>
              <a:gd name="connsiteY16" fmla="*/ 5699602 h 6858000"/>
              <a:gd name="connsiteX17" fmla="*/ 5539432 w 7369701"/>
              <a:gd name="connsiteY17" fmla="*/ 5642928 h 6858000"/>
              <a:gd name="connsiteX18" fmla="*/ 5555462 w 7369701"/>
              <a:gd name="connsiteY18" fmla="*/ 5694454 h 6858000"/>
              <a:gd name="connsiteX19" fmla="*/ 5828270 w 7369701"/>
              <a:gd name="connsiteY19" fmla="*/ 6320663 h 6858000"/>
              <a:gd name="connsiteX20" fmla="*/ 5947416 w 7369701"/>
              <a:gd name="connsiteY20" fmla="*/ 6574846 h 6858000"/>
              <a:gd name="connsiteX21" fmla="*/ 5539432 w 7369701"/>
              <a:gd name="connsiteY21" fmla="*/ 5642928 h 6858000"/>
              <a:gd name="connsiteX22" fmla="*/ 51253 w 7369701"/>
              <a:gd name="connsiteY22" fmla="*/ 5631825 h 6858000"/>
              <a:gd name="connsiteX23" fmla="*/ 211622 w 7369701"/>
              <a:gd name="connsiteY23" fmla="*/ 5728803 h 6858000"/>
              <a:gd name="connsiteX24" fmla="*/ 371652 w 7369701"/>
              <a:gd name="connsiteY24" fmla="*/ 5829062 h 6858000"/>
              <a:gd name="connsiteX25" fmla="*/ 505903 w 7369701"/>
              <a:gd name="connsiteY25" fmla="*/ 5925221 h 6858000"/>
              <a:gd name="connsiteX26" fmla="*/ 899240 w 7369701"/>
              <a:gd name="connsiteY26" fmla="*/ 6153068 h 6858000"/>
              <a:gd name="connsiteX27" fmla="*/ 988114 w 7369701"/>
              <a:gd name="connsiteY27" fmla="*/ 6174204 h 6858000"/>
              <a:gd name="connsiteX28" fmla="*/ 845971 w 7369701"/>
              <a:gd name="connsiteY28" fmla="*/ 6067177 h 6858000"/>
              <a:gd name="connsiteX29" fmla="*/ 448057 w 7369701"/>
              <a:gd name="connsiteY29" fmla="*/ 5841376 h 6858000"/>
              <a:gd name="connsiteX30" fmla="*/ 51253 w 7369701"/>
              <a:gd name="connsiteY30" fmla="*/ 5631825 h 6858000"/>
              <a:gd name="connsiteX31" fmla="*/ 2606687 w 7369701"/>
              <a:gd name="connsiteY31" fmla="*/ 5630718 h 6858000"/>
              <a:gd name="connsiteX32" fmla="*/ 2645658 w 7369701"/>
              <a:gd name="connsiteY32" fmla="*/ 6640259 h 6858000"/>
              <a:gd name="connsiteX33" fmla="*/ 2606687 w 7369701"/>
              <a:gd name="connsiteY33" fmla="*/ 5630718 h 6858000"/>
              <a:gd name="connsiteX34" fmla="*/ 3642057 w 7369701"/>
              <a:gd name="connsiteY34" fmla="*/ 5573487 h 6858000"/>
              <a:gd name="connsiteX35" fmla="*/ 3632981 w 7369701"/>
              <a:gd name="connsiteY35" fmla="*/ 5579437 h 6858000"/>
              <a:gd name="connsiteX36" fmla="*/ 3382436 w 7369701"/>
              <a:gd name="connsiteY36" fmla="*/ 5952726 h 6858000"/>
              <a:gd name="connsiteX37" fmla="*/ 3191929 w 7369701"/>
              <a:gd name="connsiteY37" fmla="*/ 6662669 h 6858000"/>
              <a:gd name="connsiteX38" fmla="*/ 3369898 w 7369701"/>
              <a:gd name="connsiteY38" fmla="*/ 6081771 h 6858000"/>
              <a:gd name="connsiteX39" fmla="*/ 3642057 w 7369701"/>
              <a:gd name="connsiteY39" fmla="*/ 5573487 h 6858000"/>
              <a:gd name="connsiteX40" fmla="*/ 2650666 w 7369701"/>
              <a:gd name="connsiteY40" fmla="*/ 5530686 h 6858000"/>
              <a:gd name="connsiteX41" fmla="*/ 2650249 w 7369701"/>
              <a:gd name="connsiteY41" fmla="*/ 5532101 h 6858000"/>
              <a:gd name="connsiteX42" fmla="*/ 2663808 w 7369701"/>
              <a:gd name="connsiteY42" fmla="*/ 6535215 h 6858000"/>
              <a:gd name="connsiteX43" fmla="*/ 2665418 w 7369701"/>
              <a:gd name="connsiteY43" fmla="*/ 6132756 h 6858000"/>
              <a:gd name="connsiteX44" fmla="*/ 2650666 w 7369701"/>
              <a:gd name="connsiteY44" fmla="*/ 5530686 h 6858000"/>
              <a:gd name="connsiteX45" fmla="*/ 2680277 w 7369701"/>
              <a:gd name="connsiteY45" fmla="*/ 5479204 h 6858000"/>
              <a:gd name="connsiteX46" fmla="*/ 2678972 w 7369701"/>
              <a:gd name="connsiteY46" fmla="*/ 5481582 h 6858000"/>
              <a:gd name="connsiteX47" fmla="*/ 2696666 w 7369701"/>
              <a:gd name="connsiteY47" fmla="*/ 6133836 h 6858000"/>
              <a:gd name="connsiteX48" fmla="*/ 2695769 w 7369701"/>
              <a:gd name="connsiteY48" fmla="*/ 6390955 h 6858000"/>
              <a:gd name="connsiteX49" fmla="*/ 2739893 w 7369701"/>
              <a:gd name="connsiteY49" fmla="*/ 6108357 h 6858000"/>
              <a:gd name="connsiteX50" fmla="*/ 2680277 w 7369701"/>
              <a:gd name="connsiteY50" fmla="*/ 5479204 h 6858000"/>
              <a:gd name="connsiteX51" fmla="*/ 1132195 w 7369701"/>
              <a:gd name="connsiteY51" fmla="*/ 5467980 h 6858000"/>
              <a:gd name="connsiteX52" fmla="*/ 1679056 w 7369701"/>
              <a:gd name="connsiteY52" fmla="*/ 5516907 h 6858000"/>
              <a:gd name="connsiteX53" fmla="*/ 2128648 w 7369701"/>
              <a:gd name="connsiteY53" fmla="*/ 5474249 h 6858000"/>
              <a:gd name="connsiteX54" fmla="*/ 1825619 w 7369701"/>
              <a:gd name="connsiteY54" fmla="*/ 5478447 h 6858000"/>
              <a:gd name="connsiteX55" fmla="*/ 1737798 w 7369701"/>
              <a:gd name="connsiteY55" fmla="*/ 5483353 h 6858000"/>
              <a:gd name="connsiteX56" fmla="*/ 1132195 w 7369701"/>
              <a:gd name="connsiteY56" fmla="*/ 5467980 h 6858000"/>
              <a:gd name="connsiteX57" fmla="*/ 1456157 w 7369701"/>
              <a:gd name="connsiteY57" fmla="*/ 5371404 h 6858000"/>
              <a:gd name="connsiteX58" fmla="*/ 1244432 w 7369701"/>
              <a:gd name="connsiteY58" fmla="*/ 5385601 h 6858000"/>
              <a:gd name="connsiteX59" fmla="*/ 973990 w 7369701"/>
              <a:gd name="connsiteY59" fmla="*/ 5424940 h 6858000"/>
              <a:gd name="connsiteX60" fmla="*/ 1103809 w 7369701"/>
              <a:gd name="connsiteY60" fmla="*/ 5433720 h 6858000"/>
              <a:gd name="connsiteX61" fmla="*/ 1123454 w 7369701"/>
              <a:gd name="connsiteY61" fmla="*/ 5435727 h 6858000"/>
              <a:gd name="connsiteX62" fmla="*/ 1737017 w 7369701"/>
              <a:gd name="connsiteY62" fmla="*/ 5452183 h 6858000"/>
              <a:gd name="connsiteX63" fmla="*/ 1824397 w 7369701"/>
              <a:gd name="connsiteY63" fmla="*/ 5447757 h 6858000"/>
              <a:gd name="connsiteX64" fmla="*/ 2070059 w 7369701"/>
              <a:gd name="connsiteY64" fmla="*/ 5441660 h 6858000"/>
              <a:gd name="connsiteX65" fmla="*/ 1456157 w 7369701"/>
              <a:gd name="connsiteY65" fmla="*/ 5371404 h 6858000"/>
              <a:gd name="connsiteX66" fmla="*/ 4988186 w 7369701"/>
              <a:gd name="connsiteY66" fmla="*/ 5216467 h 6858000"/>
              <a:gd name="connsiteX67" fmla="*/ 4777334 w 7369701"/>
              <a:gd name="connsiteY67" fmla="*/ 5406072 h 6858000"/>
              <a:gd name="connsiteX68" fmla="*/ 4718341 w 7369701"/>
              <a:gd name="connsiteY68" fmla="*/ 5468043 h 6858000"/>
              <a:gd name="connsiteX69" fmla="*/ 4604655 w 7369701"/>
              <a:gd name="connsiteY69" fmla="*/ 5583434 h 6858000"/>
              <a:gd name="connsiteX70" fmla="*/ 4565074 w 7369701"/>
              <a:gd name="connsiteY70" fmla="*/ 5618550 h 6858000"/>
              <a:gd name="connsiteX71" fmla="*/ 4988186 w 7369701"/>
              <a:gd name="connsiteY71" fmla="*/ 5216467 h 6858000"/>
              <a:gd name="connsiteX72" fmla="*/ 4978032 w 7369701"/>
              <a:gd name="connsiteY72" fmla="*/ 5183809 h 6858000"/>
              <a:gd name="connsiteX73" fmla="*/ 4463413 w 7369701"/>
              <a:gd name="connsiteY73" fmla="*/ 5615162 h 6858000"/>
              <a:gd name="connsiteX74" fmla="*/ 4358134 w 7369701"/>
              <a:gd name="connsiteY74" fmla="*/ 5742791 h 6858000"/>
              <a:gd name="connsiteX75" fmla="*/ 4376219 w 7369701"/>
              <a:gd name="connsiteY75" fmla="*/ 5729027 h 6858000"/>
              <a:gd name="connsiteX76" fmla="*/ 4582340 w 7369701"/>
              <a:gd name="connsiteY76" fmla="*/ 5561037 h 6858000"/>
              <a:gd name="connsiteX77" fmla="*/ 4694684 w 7369701"/>
              <a:gd name="connsiteY77" fmla="*/ 5447098 h 6858000"/>
              <a:gd name="connsiteX78" fmla="*/ 4754123 w 7369701"/>
              <a:gd name="connsiteY78" fmla="*/ 5384643 h 6858000"/>
              <a:gd name="connsiteX79" fmla="*/ 4978032 w 7369701"/>
              <a:gd name="connsiteY79" fmla="*/ 5183809 h 6858000"/>
              <a:gd name="connsiteX80" fmla="*/ 1903353 w 7369701"/>
              <a:gd name="connsiteY80" fmla="*/ 5044827 h 6858000"/>
              <a:gd name="connsiteX81" fmla="*/ 1936931 w 7369701"/>
              <a:gd name="connsiteY81" fmla="*/ 5093954 h 6858000"/>
              <a:gd name="connsiteX82" fmla="*/ 2195868 w 7369701"/>
              <a:gd name="connsiteY82" fmla="*/ 5396574 h 6858000"/>
              <a:gd name="connsiteX83" fmla="*/ 2088852 w 7369701"/>
              <a:gd name="connsiteY83" fmla="*/ 5166123 h 6858000"/>
              <a:gd name="connsiteX84" fmla="*/ 1958241 w 7369701"/>
              <a:gd name="connsiteY84" fmla="*/ 5067955 h 6858000"/>
              <a:gd name="connsiteX85" fmla="*/ 1903353 w 7369701"/>
              <a:gd name="connsiteY85" fmla="*/ 5044827 h 6858000"/>
              <a:gd name="connsiteX86" fmla="*/ 1979378 w 7369701"/>
              <a:gd name="connsiteY86" fmla="*/ 4769504 h 6858000"/>
              <a:gd name="connsiteX87" fmla="*/ 2882120 w 7369701"/>
              <a:gd name="connsiteY87" fmla="*/ 5064547 h 6858000"/>
              <a:gd name="connsiteX88" fmla="*/ 2793103 w 7369701"/>
              <a:gd name="connsiteY88" fmla="*/ 5039699 h 6858000"/>
              <a:gd name="connsiteX89" fmla="*/ 2770041 w 7369701"/>
              <a:gd name="connsiteY89" fmla="*/ 5033634 h 6858000"/>
              <a:gd name="connsiteX90" fmla="*/ 1979378 w 7369701"/>
              <a:gd name="connsiteY90" fmla="*/ 4769504 h 6858000"/>
              <a:gd name="connsiteX91" fmla="*/ 1927410 w 7369701"/>
              <a:gd name="connsiteY91" fmla="*/ 4716164 h 6858000"/>
              <a:gd name="connsiteX92" fmla="*/ 1959587 w 7369701"/>
              <a:gd name="connsiteY92" fmla="*/ 4728849 h 6858000"/>
              <a:gd name="connsiteX93" fmla="*/ 2777707 w 7369701"/>
              <a:gd name="connsiteY93" fmla="*/ 5003991 h 6858000"/>
              <a:gd name="connsiteX94" fmla="*/ 2800768 w 7369701"/>
              <a:gd name="connsiteY94" fmla="*/ 5010056 h 6858000"/>
              <a:gd name="connsiteX95" fmla="*/ 2879408 w 7369701"/>
              <a:gd name="connsiteY95" fmla="*/ 5031590 h 6858000"/>
              <a:gd name="connsiteX96" fmla="*/ 2862295 w 7369701"/>
              <a:gd name="connsiteY96" fmla="*/ 5022958 h 6858000"/>
              <a:gd name="connsiteX97" fmla="*/ 2813343 w 7369701"/>
              <a:gd name="connsiteY97" fmla="*/ 4998369 h 6858000"/>
              <a:gd name="connsiteX98" fmla="*/ 2646245 w 7369701"/>
              <a:gd name="connsiteY98" fmla="*/ 4930999 h 6858000"/>
              <a:gd name="connsiteX99" fmla="*/ 1999243 w 7369701"/>
              <a:gd name="connsiteY99" fmla="*/ 4730524 h 6858000"/>
              <a:gd name="connsiteX100" fmla="*/ 1979527 w 7369701"/>
              <a:gd name="connsiteY100" fmla="*/ 4726651 h 6858000"/>
              <a:gd name="connsiteX101" fmla="*/ 1927410 w 7369701"/>
              <a:gd name="connsiteY101" fmla="*/ 4716164 h 6858000"/>
              <a:gd name="connsiteX102" fmla="*/ 1997014 w 7369701"/>
              <a:gd name="connsiteY102" fmla="*/ 4698007 h 6858000"/>
              <a:gd name="connsiteX103" fmla="*/ 2005458 w 7369701"/>
              <a:gd name="connsiteY103" fmla="*/ 4699540 h 6858000"/>
              <a:gd name="connsiteX104" fmla="*/ 2657186 w 7369701"/>
              <a:gd name="connsiteY104" fmla="*/ 4901687 h 6858000"/>
              <a:gd name="connsiteX105" fmla="*/ 2826662 w 7369701"/>
              <a:gd name="connsiteY105" fmla="*/ 4970362 h 6858000"/>
              <a:gd name="connsiteX106" fmla="*/ 2876100 w 7369701"/>
              <a:gd name="connsiteY106" fmla="*/ 4995397 h 6858000"/>
              <a:gd name="connsiteX107" fmla="*/ 3042600 w 7369701"/>
              <a:gd name="connsiteY107" fmla="*/ 5059532 h 6858000"/>
              <a:gd name="connsiteX108" fmla="*/ 1997014 w 7369701"/>
              <a:gd name="connsiteY108" fmla="*/ 4698007 h 6858000"/>
              <a:gd name="connsiteX109" fmla="*/ 2305292 w 7369701"/>
              <a:gd name="connsiteY109" fmla="*/ 4219492 h 6858000"/>
              <a:gd name="connsiteX110" fmla="*/ 3360922 w 7369701"/>
              <a:gd name="connsiteY110" fmla="*/ 4529373 h 6858000"/>
              <a:gd name="connsiteX111" fmla="*/ 3492420 w 7369701"/>
              <a:gd name="connsiteY111" fmla="*/ 4510145 h 6858000"/>
              <a:gd name="connsiteX112" fmla="*/ 3364086 w 7369701"/>
              <a:gd name="connsiteY112" fmla="*/ 4480340 h 6858000"/>
              <a:gd name="connsiteX113" fmla="*/ 3225818 w 7369701"/>
              <a:gd name="connsiteY113" fmla="*/ 4411822 h 6858000"/>
              <a:gd name="connsiteX114" fmla="*/ 3129696 w 7369701"/>
              <a:gd name="connsiteY114" fmla="*/ 4360704 h 6858000"/>
              <a:gd name="connsiteX115" fmla="*/ 2814545 w 7369701"/>
              <a:gd name="connsiteY115" fmla="*/ 4282955 h 6858000"/>
              <a:gd name="connsiteX116" fmla="*/ 2305292 w 7369701"/>
              <a:gd name="connsiteY116" fmla="*/ 4219492 h 6858000"/>
              <a:gd name="connsiteX117" fmla="*/ 2626982 w 7369701"/>
              <a:gd name="connsiteY117" fmla="*/ 4206450 h 6858000"/>
              <a:gd name="connsiteX118" fmla="*/ 2490617 w 7369701"/>
              <a:gd name="connsiteY118" fmla="*/ 4206951 h 6858000"/>
              <a:gd name="connsiteX119" fmla="*/ 2819869 w 7369701"/>
              <a:gd name="connsiteY119" fmla="*/ 4252936 h 6858000"/>
              <a:gd name="connsiteX120" fmla="*/ 3143018 w 7369701"/>
              <a:gd name="connsiteY120" fmla="*/ 4332698 h 6858000"/>
              <a:gd name="connsiteX121" fmla="*/ 3241520 w 7369701"/>
              <a:gd name="connsiteY121" fmla="*/ 4385112 h 6858000"/>
              <a:gd name="connsiteX122" fmla="*/ 3374575 w 7369701"/>
              <a:gd name="connsiteY122" fmla="*/ 4451517 h 6858000"/>
              <a:gd name="connsiteX123" fmla="*/ 3505221 w 7369701"/>
              <a:gd name="connsiteY123" fmla="*/ 4480757 h 6858000"/>
              <a:gd name="connsiteX124" fmla="*/ 2626982 w 7369701"/>
              <a:gd name="connsiteY124" fmla="*/ 4206450 h 6858000"/>
              <a:gd name="connsiteX125" fmla="*/ 1310106 w 7369701"/>
              <a:gd name="connsiteY125" fmla="*/ 3943217 h 6858000"/>
              <a:gd name="connsiteX126" fmla="*/ 854994 w 7369701"/>
              <a:gd name="connsiteY126" fmla="*/ 4399136 h 6858000"/>
              <a:gd name="connsiteX127" fmla="*/ 742462 w 7369701"/>
              <a:gd name="connsiteY127" fmla="*/ 4594648 h 6858000"/>
              <a:gd name="connsiteX128" fmla="*/ 820602 w 7369701"/>
              <a:gd name="connsiteY128" fmla="*/ 4485915 h 6858000"/>
              <a:gd name="connsiteX129" fmla="*/ 878295 w 7369701"/>
              <a:gd name="connsiteY129" fmla="*/ 4403594 h 6858000"/>
              <a:gd name="connsiteX130" fmla="*/ 1240607 w 7369701"/>
              <a:gd name="connsiteY130" fmla="*/ 4010401 h 6858000"/>
              <a:gd name="connsiteX131" fmla="*/ 1310106 w 7369701"/>
              <a:gd name="connsiteY131" fmla="*/ 3943217 h 6858000"/>
              <a:gd name="connsiteX132" fmla="*/ 1423113 w 7369701"/>
              <a:gd name="connsiteY132" fmla="*/ 3874565 h 6858000"/>
              <a:gd name="connsiteX133" fmla="*/ 1260565 w 7369701"/>
              <a:gd name="connsiteY133" fmla="*/ 4031982 h 6858000"/>
              <a:gd name="connsiteX134" fmla="*/ 901900 w 7369701"/>
              <a:gd name="connsiteY134" fmla="*/ 4421236 h 6858000"/>
              <a:gd name="connsiteX135" fmla="*/ 845044 w 7369701"/>
              <a:gd name="connsiteY135" fmla="*/ 4502436 h 6858000"/>
              <a:gd name="connsiteX136" fmla="*/ 685926 w 7369701"/>
              <a:gd name="connsiteY136" fmla="*/ 4703069 h 6858000"/>
              <a:gd name="connsiteX137" fmla="*/ 684248 w 7369701"/>
              <a:gd name="connsiteY137" fmla="*/ 4706721 h 6858000"/>
              <a:gd name="connsiteX138" fmla="*/ 1423113 w 7369701"/>
              <a:gd name="connsiteY138" fmla="*/ 3874565 h 6858000"/>
              <a:gd name="connsiteX139" fmla="*/ 3316479 w 7369701"/>
              <a:gd name="connsiteY139" fmla="*/ 3872136 h 6858000"/>
              <a:gd name="connsiteX140" fmla="*/ 3546806 w 7369701"/>
              <a:gd name="connsiteY140" fmla="*/ 4356139 h 6858000"/>
              <a:gd name="connsiteX141" fmla="*/ 3364433 w 7369701"/>
              <a:gd name="connsiteY141" fmla="*/ 3953121 h 6858000"/>
              <a:gd name="connsiteX142" fmla="*/ 3316479 w 7369701"/>
              <a:gd name="connsiteY142" fmla="*/ 3872136 h 6858000"/>
              <a:gd name="connsiteX143" fmla="*/ 3291335 w 7369701"/>
              <a:gd name="connsiteY143" fmla="*/ 3767420 h 6858000"/>
              <a:gd name="connsiteX144" fmla="*/ 3390805 w 7369701"/>
              <a:gd name="connsiteY144" fmla="*/ 3937163 h 6858000"/>
              <a:gd name="connsiteX145" fmla="*/ 3579062 w 7369701"/>
              <a:gd name="connsiteY145" fmla="*/ 4359040 h 6858000"/>
              <a:gd name="connsiteX146" fmla="*/ 3467355 w 7369701"/>
              <a:gd name="connsiteY146" fmla="*/ 3988130 h 6858000"/>
              <a:gd name="connsiteX147" fmla="*/ 3310753 w 7369701"/>
              <a:gd name="connsiteY147" fmla="*/ 3787140 h 6858000"/>
              <a:gd name="connsiteX148" fmla="*/ 3291335 w 7369701"/>
              <a:gd name="connsiteY148" fmla="*/ 3767420 h 6858000"/>
              <a:gd name="connsiteX149" fmla="*/ 1635889 w 7369701"/>
              <a:gd name="connsiteY149" fmla="*/ 3709494 h 6858000"/>
              <a:gd name="connsiteX150" fmla="*/ 1634800 w 7369701"/>
              <a:gd name="connsiteY150" fmla="*/ 3731111 h 6858000"/>
              <a:gd name="connsiteX151" fmla="*/ 1635889 w 7369701"/>
              <a:gd name="connsiteY151" fmla="*/ 3709494 h 6858000"/>
              <a:gd name="connsiteX152" fmla="*/ 1510397 w 7369701"/>
              <a:gd name="connsiteY152" fmla="*/ 3684705 h 6858000"/>
              <a:gd name="connsiteX153" fmla="*/ 1146550 w 7369701"/>
              <a:gd name="connsiteY153" fmla="*/ 3802012 h 6858000"/>
              <a:gd name="connsiteX154" fmla="*/ 698834 w 7369701"/>
              <a:gd name="connsiteY154" fmla="*/ 3952272 h 6858000"/>
              <a:gd name="connsiteX155" fmla="*/ 34256 w 7369701"/>
              <a:gd name="connsiteY155" fmla="*/ 4347603 h 6858000"/>
              <a:gd name="connsiteX156" fmla="*/ 527241 w 7369701"/>
              <a:gd name="connsiteY156" fmla="*/ 4065078 h 6858000"/>
              <a:gd name="connsiteX157" fmla="*/ 1510397 w 7369701"/>
              <a:gd name="connsiteY157" fmla="*/ 3684705 h 6858000"/>
              <a:gd name="connsiteX158" fmla="*/ 1313114 w 7369701"/>
              <a:gd name="connsiteY158" fmla="*/ 3655216 h 6858000"/>
              <a:gd name="connsiteX159" fmla="*/ 1109304 w 7369701"/>
              <a:gd name="connsiteY159" fmla="*/ 3669030 h 6858000"/>
              <a:gd name="connsiteX160" fmla="*/ 8129 w 7369701"/>
              <a:gd name="connsiteY160" fmla="*/ 4330519 h 6858000"/>
              <a:gd name="connsiteX161" fmla="*/ 687572 w 7369701"/>
              <a:gd name="connsiteY161" fmla="*/ 3925629 h 6858000"/>
              <a:gd name="connsiteX162" fmla="*/ 1138365 w 7369701"/>
              <a:gd name="connsiteY162" fmla="*/ 3774515 h 6858000"/>
              <a:gd name="connsiteX163" fmla="*/ 1505579 w 7369701"/>
              <a:gd name="connsiteY163" fmla="*/ 3655526 h 6858000"/>
              <a:gd name="connsiteX164" fmla="*/ 1313114 w 7369701"/>
              <a:gd name="connsiteY164" fmla="*/ 3655216 h 6858000"/>
              <a:gd name="connsiteX165" fmla="*/ 3655073 w 7369701"/>
              <a:gd name="connsiteY165" fmla="*/ 3650884 h 6858000"/>
              <a:gd name="connsiteX166" fmla="*/ 3989938 w 7369701"/>
              <a:gd name="connsiteY166" fmla="*/ 3991685 h 6858000"/>
              <a:gd name="connsiteX167" fmla="*/ 4393907 w 7369701"/>
              <a:gd name="connsiteY167" fmla="*/ 4261258 h 6858000"/>
              <a:gd name="connsiteX168" fmla="*/ 4648051 w 7369701"/>
              <a:gd name="connsiteY168" fmla="*/ 4374051 h 6858000"/>
              <a:gd name="connsiteX169" fmla="*/ 4383389 w 7369701"/>
              <a:gd name="connsiteY169" fmla="*/ 4184369 h 6858000"/>
              <a:gd name="connsiteX170" fmla="*/ 4165508 w 7369701"/>
              <a:gd name="connsiteY170" fmla="*/ 4035196 h 6858000"/>
              <a:gd name="connsiteX171" fmla="*/ 4068162 w 7369701"/>
              <a:gd name="connsiteY171" fmla="*/ 3953394 h 6858000"/>
              <a:gd name="connsiteX172" fmla="*/ 3981416 w 7369701"/>
              <a:gd name="connsiteY172" fmla="*/ 3880482 h 6858000"/>
              <a:gd name="connsiteX173" fmla="*/ 3800147 w 7369701"/>
              <a:gd name="connsiteY173" fmla="*/ 3749872 h 6858000"/>
              <a:gd name="connsiteX174" fmla="*/ 3655073 w 7369701"/>
              <a:gd name="connsiteY174" fmla="*/ 3650884 h 6858000"/>
              <a:gd name="connsiteX175" fmla="*/ 3670252 w 7369701"/>
              <a:gd name="connsiteY175" fmla="*/ 3622798 h 6858000"/>
              <a:gd name="connsiteX176" fmla="*/ 3817258 w 7369701"/>
              <a:gd name="connsiteY176" fmla="*/ 3723577 h 6858000"/>
              <a:gd name="connsiteX177" fmla="*/ 4000461 w 7369701"/>
              <a:gd name="connsiteY177" fmla="*/ 3855966 h 6858000"/>
              <a:gd name="connsiteX178" fmla="*/ 4088180 w 7369701"/>
              <a:gd name="connsiteY178" fmla="*/ 3929774 h 6858000"/>
              <a:gd name="connsiteX179" fmla="*/ 4184555 w 7369701"/>
              <a:gd name="connsiteY179" fmla="*/ 4010683 h 6858000"/>
              <a:gd name="connsiteX180" fmla="*/ 4399563 w 7369701"/>
              <a:gd name="connsiteY180" fmla="*/ 4158106 h 6858000"/>
              <a:gd name="connsiteX181" fmla="*/ 4684469 w 7369701"/>
              <a:gd name="connsiteY181" fmla="*/ 4364680 h 6858000"/>
              <a:gd name="connsiteX182" fmla="*/ 4690271 w 7369701"/>
              <a:gd name="connsiteY182" fmla="*/ 4370034 h 6858000"/>
              <a:gd name="connsiteX183" fmla="*/ 4136093 w 7369701"/>
              <a:gd name="connsiteY183" fmla="*/ 3858466 h 6858000"/>
              <a:gd name="connsiteX184" fmla="*/ 3670252 w 7369701"/>
              <a:gd name="connsiteY184" fmla="*/ 3622798 h 6858000"/>
              <a:gd name="connsiteX185" fmla="*/ 4440129 w 7369701"/>
              <a:gd name="connsiteY185" fmla="*/ 3448571 h 6858000"/>
              <a:gd name="connsiteX186" fmla="*/ 4856525 w 7369701"/>
              <a:gd name="connsiteY186" fmla="*/ 3915351 h 6858000"/>
              <a:gd name="connsiteX187" fmla="*/ 5059055 w 7369701"/>
              <a:gd name="connsiteY187" fmla="*/ 4108918 h 6858000"/>
              <a:gd name="connsiteX188" fmla="*/ 5290070 w 7369701"/>
              <a:gd name="connsiteY188" fmla="*/ 4263619 h 6858000"/>
              <a:gd name="connsiteX189" fmla="*/ 4834991 w 7369701"/>
              <a:gd name="connsiteY189" fmla="*/ 3830985 h 6858000"/>
              <a:gd name="connsiteX190" fmla="*/ 4440129 w 7369701"/>
              <a:gd name="connsiteY190" fmla="*/ 3448571 h 6858000"/>
              <a:gd name="connsiteX191" fmla="*/ 4441737 w 7369701"/>
              <a:gd name="connsiteY191" fmla="*/ 3399734 h 6858000"/>
              <a:gd name="connsiteX192" fmla="*/ 4431236 w 7369701"/>
              <a:gd name="connsiteY192" fmla="*/ 3400954 h 6858000"/>
              <a:gd name="connsiteX193" fmla="*/ 4557150 w 7369701"/>
              <a:gd name="connsiteY193" fmla="*/ 3510023 h 6858000"/>
              <a:gd name="connsiteX194" fmla="*/ 4856936 w 7369701"/>
              <a:gd name="connsiteY194" fmla="*/ 3809146 h 6858000"/>
              <a:gd name="connsiteX195" fmla="*/ 5111996 w 7369701"/>
              <a:gd name="connsiteY195" fmla="*/ 4065759 h 6858000"/>
              <a:gd name="connsiteX196" fmla="*/ 5388878 w 7369701"/>
              <a:gd name="connsiteY196" fmla="*/ 4300185 h 6858000"/>
              <a:gd name="connsiteX197" fmla="*/ 5425556 w 7369701"/>
              <a:gd name="connsiteY197" fmla="*/ 4308967 h 6858000"/>
              <a:gd name="connsiteX198" fmla="*/ 4943646 w 7369701"/>
              <a:gd name="connsiteY198" fmla="*/ 3822916 h 6858000"/>
              <a:gd name="connsiteX199" fmla="*/ 4594837 w 7369701"/>
              <a:gd name="connsiteY199" fmla="*/ 3532274 h 6858000"/>
              <a:gd name="connsiteX200" fmla="*/ 4441737 w 7369701"/>
              <a:gd name="connsiteY200" fmla="*/ 3399734 h 6858000"/>
              <a:gd name="connsiteX201" fmla="*/ 5425834 w 7369701"/>
              <a:gd name="connsiteY201" fmla="*/ 3162785 h 6858000"/>
              <a:gd name="connsiteX202" fmla="*/ 5401644 w 7369701"/>
              <a:gd name="connsiteY202" fmla="*/ 3617847 h 6858000"/>
              <a:gd name="connsiteX203" fmla="*/ 5467256 w 7369701"/>
              <a:gd name="connsiteY203" fmla="*/ 4175494 h 6858000"/>
              <a:gd name="connsiteX204" fmla="*/ 5448069 w 7369701"/>
              <a:gd name="connsiteY204" fmla="*/ 3567554 h 6858000"/>
              <a:gd name="connsiteX205" fmla="*/ 5425834 w 7369701"/>
              <a:gd name="connsiteY205" fmla="*/ 3162785 h 6858000"/>
              <a:gd name="connsiteX206" fmla="*/ 1318687 w 7369701"/>
              <a:gd name="connsiteY206" fmla="*/ 3113840 h 6858000"/>
              <a:gd name="connsiteX207" fmla="*/ 1066793 w 7369701"/>
              <a:gd name="connsiteY207" fmla="*/ 3212171 h 6858000"/>
              <a:gd name="connsiteX208" fmla="*/ 993319 w 7369701"/>
              <a:gd name="connsiteY208" fmla="*/ 3247648 h 6858000"/>
              <a:gd name="connsiteX209" fmla="*/ 853081 w 7369701"/>
              <a:gd name="connsiteY209" fmla="*/ 3312410 h 6858000"/>
              <a:gd name="connsiteX210" fmla="*/ 805957 w 7369701"/>
              <a:gd name="connsiteY210" fmla="*/ 3330443 h 6858000"/>
              <a:gd name="connsiteX211" fmla="*/ 1318687 w 7369701"/>
              <a:gd name="connsiteY211" fmla="*/ 3113840 h 6858000"/>
              <a:gd name="connsiteX212" fmla="*/ 5453702 w 7369701"/>
              <a:gd name="connsiteY212" fmla="*/ 3090882 h 6858000"/>
              <a:gd name="connsiteX213" fmla="*/ 5480135 w 7369701"/>
              <a:gd name="connsiteY213" fmla="*/ 3565802 h 6858000"/>
              <a:gd name="connsiteX214" fmla="*/ 5499023 w 7369701"/>
              <a:gd name="connsiteY214" fmla="*/ 4166310 h 6858000"/>
              <a:gd name="connsiteX215" fmla="*/ 5547022 w 7369701"/>
              <a:gd name="connsiteY215" fmla="*/ 3607838 h 6858000"/>
              <a:gd name="connsiteX216" fmla="*/ 5515964 w 7369701"/>
              <a:gd name="connsiteY216" fmla="*/ 3378541 h 6858000"/>
              <a:gd name="connsiteX217" fmla="*/ 5453702 w 7369701"/>
              <a:gd name="connsiteY217" fmla="*/ 3090882 h 6858000"/>
              <a:gd name="connsiteX218" fmla="*/ 1238695 w 7369701"/>
              <a:gd name="connsiteY218" fmla="*/ 3076820 h 6858000"/>
              <a:gd name="connsiteX219" fmla="*/ 716371 w 7369701"/>
              <a:gd name="connsiteY219" fmla="*/ 3293249 h 6858000"/>
              <a:gd name="connsiteX220" fmla="*/ 579522 w 7369701"/>
              <a:gd name="connsiteY220" fmla="*/ 3371759 h 6858000"/>
              <a:gd name="connsiteX221" fmla="*/ 600288 w 7369701"/>
              <a:gd name="connsiteY221" fmla="*/ 3365555 h 6858000"/>
              <a:gd name="connsiteX222" fmla="*/ 840692 w 7369701"/>
              <a:gd name="connsiteY222" fmla="*/ 3284921 h 6858000"/>
              <a:gd name="connsiteX223" fmla="*/ 979248 w 7369701"/>
              <a:gd name="connsiteY223" fmla="*/ 3221003 h 6858000"/>
              <a:gd name="connsiteX224" fmla="*/ 1053282 w 7369701"/>
              <a:gd name="connsiteY224" fmla="*/ 3185247 h 6858000"/>
              <a:gd name="connsiteX225" fmla="*/ 1320603 w 7369701"/>
              <a:gd name="connsiteY225" fmla="*/ 3081281 h 6858000"/>
              <a:gd name="connsiteX226" fmla="*/ 1238695 w 7369701"/>
              <a:gd name="connsiteY226" fmla="*/ 3076820 h 6858000"/>
              <a:gd name="connsiteX227" fmla="*/ 5425627 w 7369701"/>
              <a:gd name="connsiteY227" fmla="*/ 2954192 h 6858000"/>
              <a:gd name="connsiteX228" fmla="*/ 5470770 w 7369701"/>
              <a:gd name="connsiteY228" fmla="*/ 3005435 h 6858000"/>
              <a:gd name="connsiteX229" fmla="*/ 5519779 w 7369701"/>
              <a:gd name="connsiteY229" fmla="*/ 4359223 h 6858000"/>
              <a:gd name="connsiteX230" fmla="*/ 5520293 w 7369701"/>
              <a:gd name="connsiteY230" fmla="*/ 4360602 h 6858000"/>
              <a:gd name="connsiteX231" fmla="*/ 5767221 w 7369701"/>
              <a:gd name="connsiteY231" fmla="*/ 4665564 h 6858000"/>
              <a:gd name="connsiteX232" fmla="*/ 6937169 w 7369701"/>
              <a:gd name="connsiteY232" fmla="*/ 4815941 h 6858000"/>
              <a:gd name="connsiteX233" fmla="*/ 6953922 w 7369701"/>
              <a:gd name="connsiteY233" fmla="*/ 4890068 h 6858000"/>
              <a:gd name="connsiteX234" fmla="*/ 6071359 w 7369701"/>
              <a:gd name="connsiteY234" fmla="*/ 4770770 h 6858000"/>
              <a:gd name="connsiteX235" fmla="*/ 6038839 w 7369701"/>
              <a:gd name="connsiteY235" fmla="*/ 4764474 h 6858000"/>
              <a:gd name="connsiteX236" fmla="*/ 6038706 w 7369701"/>
              <a:gd name="connsiteY236" fmla="*/ 4763847 h 6858000"/>
              <a:gd name="connsiteX237" fmla="*/ 6037784 w 7369701"/>
              <a:gd name="connsiteY237" fmla="*/ 4764270 h 6858000"/>
              <a:gd name="connsiteX238" fmla="*/ 6038839 w 7369701"/>
              <a:gd name="connsiteY238" fmla="*/ 4764474 h 6858000"/>
              <a:gd name="connsiteX239" fmla="*/ 6040338 w 7369701"/>
              <a:gd name="connsiteY239" fmla="*/ 4771418 h 6858000"/>
              <a:gd name="connsiteX240" fmla="*/ 6024488 w 7369701"/>
              <a:gd name="connsiteY240" fmla="*/ 4809903 h 6858000"/>
              <a:gd name="connsiteX241" fmla="*/ 5599771 w 7369701"/>
              <a:gd name="connsiteY241" fmla="*/ 5509652 h 6858000"/>
              <a:gd name="connsiteX242" fmla="*/ 5548843 w 7369701"/>
              <a:gd name="connsiteY242" fmla="*/ 5563845 h 6858000"/>
              <a:gd name="connsiteX243" fmla="*/ 5940952 w 7369701"/>
              <a:gd name="connsiteY243" fmla="*/ 6250028 h 6858000"/>
              <a:gd name="connsiteX244" fmla="*/ 6043441 w 7369701"/>
              <a:gd name="connsiteY244" fmla="*/ 6665847 h 6858000"/>
              <a:gd name="connsiteX245" fmla="*/ 6093432 w 7369701"/>
              <a:gd name="connsiteY245" fmla="*/ 6858000 h 6858000"/>
              <a:gd name="connsiteX246" fmla="*/ 6034344 w 7369701"/>
              <a:gd name="connsiteY246" fmla="*/ 6858000 h 6858000"/>
              <a:gd name="connsiteX247" fmla="*/ 6026679 w 7369701"/>
              <a:gd name="connsiteY247" fmla="*/ 6836959 h 6858000"/>
              <a:gd name="connsiteX248" fmla="*/ 5800441 w 7369701"/>
              <a:gd name="connsiteY248" fmla="*/ 6335286 h 6858000"/>
              <a:gd name="connsiteX249" fmla="*/ 5526562 w 7369701"/>
              <a:gd name="connsiteY249" fmla="*/ 5705388 h 6858000"/>
              <a:gd name="connsiteX250" fmla="*/ 5519640 w 7369701"/>
              <a:gd name="connsiteY250" fmla="*/ 5683774 h 6858000"/>
              <a:gd name="connsiteX251" fmla="*/ 5844559 w 7369701"/>
              <a:gd name="connsiteY251" fmla="*/ 6553349 h 6858000"/>
              <a:gd name="connsiteX252" fmla="*/ 5975994 w 7369701"/>
              <a:gd name="connsiteY252" fmla="*/ 6858000 h 6858000"/>
              <a:gd name="connsiteX253" fmla="*/ 5898547 w 7369701"/>
              <a:gd name="connsiteY253" fmla="*/ 6858000 h 6858000"/>
              <a:gd name="connsiteX254" fmla="*/ 5682041 w 7369701"/>
              <a:gd name="connsiteY254" fmla="*/ 6355860 h 6858000"/>
              <a:gd name="connsiteX255" fmla="*/ 5461758 w 7369701"/>
              <a:gd name="connsiteY255" fmla="*/ 5820220 h 6858000"/>
              <a:gd name="connsiteX256" fmla="*/ 5237282 w 7369701"/>
              <a:gd name="connsiteY256" fmla="*/ 6579086 h 6858000"/>
              <a:gd name="connsiteX257" fmla="*/ 5115009 w 7369701"/>
              <a:gd name="connsiteY257" fmla="*/ 6858000 h 6858000"/>
              <a:gd name="connsiteX258" fmla="*/ 5028074 w 7369701"/>
              <a:gd name="connsiteY258" fmla="*/ 6858000 h 6858000"/>
              <a:gd name="connsiteX259" fmla="*/ 5079508 w 7369701"/>
              <a:gd name="connsiteY259" fmla="*/ 6749074 h 6858000"/>
              <a:gd name="connsiteX260" fmla="*/ 5371846 w 7369701"/>
              <a:gd name="connsiteY260" fmla="*/ 5924413 h 6858000"/>
              <a:gd name="connsiteX261" fmla="*/ 5270512 w 7369701"/>
              <a:gd name="connsiteY261" fmla="*/ 6138975 h 6858000"/>
              <a:gd name="connsiteX262" fmla="*/ 5062409 w 7369701"/>
              <a:gd name="connsiteY262" fmla="*/ 6653544 h 6858000"/>
              <a:gd name="connsiteX263" fmla="*/ 5036628 w 7369701"/>
              <a:gd name="connsiteY263" fmla="*/ 6754247 h 6858000"/>
              <a:gd name="connsiteX264" fmla="*/ 5009112 w 7369701"/>
              <a:gd name="connsiteY264" fmla="*/ 6858000 h 6858000"/>
              <a:gd name="connsiteX265" fmla="*/ 4976679 w 7369701"/>
              <a:gd name="connsiteY265" fmla="*/ 6858000 h 6858000"/>
              <a:gd name="connsiteX266" fmla="*/ 5006537 w 7369701"/>
              <a:gd name="connsiteY266" fmla="*/ 6747068 h 6858000"/>
              <a:gd name="connsiteX267" fmla="*/ 5032723 w 7369701"/>
              <a:gd name="connsiteY267" fmla="*/ 6644957 h 6858000"/>
              <a:gd name="connsiteX268" fmla="*/ 5242949 w 7369701"/>
              <a:gd name="connsiteY268" fmla="*/ 6125175 h 6858000"/>
              <a:gd name="connsiteX269" fmla="*/ 5286321 w 7369701"/>
              <a:gd name="connsiteY269" fmla="*/ 6033555 h 6858000"/>
              <a:gd name="connsiteX270" fmla="*/ 5008210 w 7369701"/>
              <a:gd name="connsiteY270" fmla="*/ 6649194 h 6858000"/>
              <a:gd name="connsiteX271" fmla="*/ 4986321 w 7369701"/>
              <a:gd name="connsiteY271" fmla="*/ 6765687 h 6858000"/>
              <a:gd name="connsiteX272" fmla="*/ 4973474 w 7369701"/>
              <a:gd name="connsiteY272" fmla="*/ 6858000 h 6858000"/>
              <a:gd name="connsiteX273" fmla="*/ 4907178 w 7369701"/>
              <a:gd name="connsiteY273" fmla="*/ 6858000 h 6858000"/>
              <a:gd name="connsiteX274" fmla="*/ 4910810 w 7369701"/>
              <a:gd name="connsiteY274" fmla="*/ 6829660 h 6858000"/>
              <a:gd name="connsiteX275" fmla="*/ 4987461 w 7369701"/>
              <a:gd name="connsiteY275" fmla="*/ 6432994 h 6858000"/>
              <a:gd name="connsiteX276" fmla="*/ 5179262 w 7369701"/>
              <a:gd name="connsiteY276" fmla="*/ 6035044 h 6858000"/>
              <a:gd name="connsiteX277" fmla="*/ 4689678 w 7369701"/>
              <a:gd name="connsiteY277" fmla="*/ 6440241 h 6858000"/>
              <a:gd name="connsiteX278" fmla="*/ 4477543 w 7369701"/>
              <a:gd name="connsiteY278" fmla="*/ 6674836 h 6858000"/>
              <a:gd name="connsiteX279" fmla="*/ 4329957 w 7369701"/>
              <a:gd name="connsiteY279" fmla="*/ 6858000 h 6858000"/>
              <a:gd name="connsiteX280" fmla="*/ 4218595 w 7369701"/>
              <a:gd name="connsiteY280" fmla="*/ 6858000 h 6858000"/>
              <a:gd name="connsiteX281" fmla="*/ 4368888 w 7369701"/>
              <a:gd name="connsiteY281" fmla="*/ 6668412 h 6858000"/>
              <a:gd name="connsiteX282" fmla="*/ 4563091 w 7369701"/>
              <a:gd name="connsiteY282" fmla="*/ 6442508 h 6858000"/>
              <a:gd name="connsiteX283" fmla="*/ 5387324 w 7369701"/>
              <a:gd name="connsiteY283" fmla="*/ 5705830 h 6858000"/>
              <a:gd name="connsiteX284" fmla="*/ 5073620 w 7369701"/>
              <a:gd name="connsiteY284" fmla="*/ 5955437 h 6858000"/>
              <a:gd name="connsiteX285" fmla="*/ 4689789 w 7369701"/>
              <a:gd name="connsiteY285" fmla="*/ 6268382 h 6858000"/>
              <a:gd name="connsiteX286" fmla="*/ 4418722 w 7369701"/>
              <a:gd name="connsiteY286" fmla="*/ 6570886 h 6858000"/>
              <a:gd name="connsiteX287" fmla="*/ 4214944 w 7369701"/>
              <a:gd name="connsiteY287" fmla="*/ 6858000 h 6858000"/>
              <a:gd name="connsiteX288" fmla="*/ 4177898 w 7369701"/>
              <a:gd name="connsiteY288" fmla="*/ 6858000 h 6858000"/>
              <a:gd name="connsiteX289" fmla="*/ 4391597 w 7369701"/>
              <a:gd name="connsiteY289" fmla="*/ 6556370 h 6858000"/>
              <a:gd name="connsiteX290" fmla="*/ 4668889 w 7369701"/>
              <a:gd name="connsiteY290" fmla="*/ 6246399 h 6858000"/>
              <a:gd name="connsiteX291" fmla="*/ 5055427 w 7369701"/>
              <a:gd name="connsiteY291" fmla="*/ 5931476 h 6858000"/>
              <a:gd name="connsiteX292" fmla="*/ 5371814 w 7369701"/>
              <a:gd name="connsiteY292" fmla="*/ 5678975 h 6858000"/>
              <a:gd name="connsiteX293" fmla="*/ 4987918 w 7369701"/>
              <a:gd name="connsiteY293" fmla="*/ 5838701 h 6858000"/>
              <a:gd name="connsiteX294" fmla="*/ 4317146 w 7369701"/>
              <a:gd name="connsiteY294" fmla="*/ 6587716 h 6858000"/>
              <a:gd name="connsiteX295" fmla="*/ 4171627 w 7369701"/>
              <a:gd name="connsiteY295" fmla="*/ 6858000 h 6858000"/>
              <a:gd name="connsiteX296" fmla="*/ 4081585 w 7369701"/>
              <a:gd name="connsiteY296" fmla="*/ 6858000 h 6858000"/>
              <a:gd name="connsiteX297" fmla="*/ 4238603 w 7369701"/>
              <a:gd name="connsiteY297" fmla="*/ 6559341 h 6858000"/>
              <a:gd name="connsiteX298" fmla="*/ 4778333 w 7369701"/>
              <a:gd name="connsiteY298" fmla="*/ 5873626 h 6858000"/>
              <a:gd name="connsiteX299" fmla="*/ 5414185 w 7369701"/>
              <a:gd name="connsiteY299" fmla="*/ 5573882 h 6858000"/>
              <a:gd name="connsiteX300" fmla="*/ 5959648 w 7369701"/>
              <a:gd name="connsiteY300" fmla="*/ 4760797 h 6858000"/>
              <a:gd name="connsiteX301" fmla="*/ 5355019 w 7369701"/>
              <a:gd name="connsiteY301" fmla="*/ 4734672 h 6858000"/>
              <a:gd name="connsiteX302" fmla="*/ 5083565 w 7369701"/>
              <a:gd name="connsiteY302" fmla="*/ 5179121 h 6858000"/>
              <a:gd name="connsiteX303" fmla="*/ 4713577 w 7369701"/>
              <a:gd name="connsiteY303" fmla="*/ 5616803 h 6858000"/>
              <a:gd name="connsiteX304" fmla="*/ 3989559 w 7369701"/>
              <a:gd name="connsiteY304" fmla="*/ 6145945 h 6858000"/>
              <a:gd name="connsiteX305" fmla="*/ 3939824 w 7369701"/>
              <a:gd name="connsiteY305" fmla="*/ 6066900 h 6858000"/>
              <a:gd name="connsiteX306" fmla="*/ 4584537 w 7369701"/>
              <a:gd name="connsiteY306" fmla="*/ 5324826 h 6858000"/>
              <a:gd name="connsiteX307" fmla="*/ 5037105 w 7369701"/>
              <a:gd name="connsiteY307" fmla="*/ 5088765 h 6858000"/>
              <a:gd name="connsiteX308" fmla="*/ 5039930 w 7369701"/>
              <a:gd name="connsiteY308" fmla="*/ 5089585 h 6858000"/>
              <a:gd name="connsiteX309" fmla="*/ 5263764 w 7369701"/>
              <a:gd name="connsiteY309" fmla="*/ 4735525 h 6858000"/>
              <a:gd name="connsiteX310" fmla="*/ 4086300 w 7369701"/>
              <a:gd name="connsiteY310" fmla="*/ 4884599 h 6858000"/>
              <a:gd name="connsiteX311" fmla="*/ 4085485 w 7369701"/>
              <a:gd name="connsiteY311" fmla="*/ 4899070 h 6858000"/>
              <a:gd name="connsiteX312" fmla="*/ 3871915 w 7369701"/>
              <a:gd name="connsiteY312" fmla="*/ 5253645 h 6858000"/>
              <a:gd name="connsiteX313" fmla="*/ 3799374 w 7369701"/>
              <a:gd name="connsiteY313" fmla="*/ 5466127 h 6858000"/>
              <a:gd name="connsiteX314" fmla="*/ 3498850 w 7369701"/>
              <a:gd name="connsiteY314" fmla="*/ 6661888 h 6858000"/>
              <a:gd name="connsiteX315" fmla="*/ 3399216 w 7369701"/>
              <a:gd name="connsiteY315" fmla="*/ 6858000 h 6858000"/>
              <a:gd name="connsiteX316" fmla="*/ 3303688 w 7369701"/>
              <a:gd name="connsiteY316" fmla="*/ 6858000 h 6858000"/>
              <a:gd name="connsiteX317" fmla="*/ 3391774 w 7369701"/>
              <a:gd name="connsiteY317" fmla="*/ 6697181 h 6858000"/>
              <a:gd name="connsiteX318" fmla="*/ 3735540 w 7369701"/>
              <a:gd name="connsiteY318" fmla="*/ 5546923 h 6858000"/>
              <a:gd name="connsiteX319" fmla="*/ 3729438 w 7369701"/>
              <a:gd name="connsiteY319" fmla="*/ 5569058 h 6858000"/>
              <a:gd name="connsiteX320" fmla="*/ 3707782 w 7369701"/>
              <a:gd name="connsiteY320" fmla="*/ 5644908 h 6858000"/>
              <a:gd name="connsiteX321" fmla="*/ 3583827 w 7369701"/>
              <a:gd name="connsiteY321" fmla="*/ 6039215 h 6858000"/>
              <a:gd name="connsiteX322" fmla="*/ 3547861 w 7369701"/>
              <a:gd name="connsiteY322" fmla="*/ 6129609 h 6858000"/>
              <a:gd name="connsiteX323" fmla="*/ 3490905 w 7369701"/>
              <a:gd name="connsiteY323" fmla="*/ 6277660 h 6858000"/>
              <a:gd name="connsiteX324" fmla="*/ 3455859 w 7369701"/>
              <a:gd name="connsiteY324" fmla="*/ 6391301 h 6858000"/>
              <a:gd name="connsiteX325" fmla="*/ 3429112 w 7369701"/>
              <a:gd name="connsiteY325" fmla="*/ 6479469 h 6858000"/>
              <a:gd name="connsiteX326" fmla="*/ 3304862 w 7369701"/>
              <a:gd name="connsiteY326" fmla="*/ 6796476 h 6858000"/>
              <a:gd name="connsiteX327" fmla="*/ 3276071 w 7369701"/>
              <a:gd name="connsiteY327" fmla="*/ 6858000 h 6858000"/>
              <a:gd name="connsiteX328" fmla="*/ 3240805 w 7369701"/>
              <a:gd name="connsiteY328" fmla="*/ 6858000 h 6858000"/>
              <a:gd name="connsiteX329" fmla="*/ 3275917 w 7369701"/>
              <a:gd name="connsiteY329" fmla="*/ 6783192 h 6858000"/>
              <a:gd name="connsiteX330" fmla="*/ 3399358 w 7369701"/>
              <a:gd name="connsiteY330" fmla="*/ 6469011 h 6858000"/>
              <a:gd name="connsiteX331" fmla="*/ 3425650 w 7369701"/>
              <a:gd name="connsiteY331" fmla="*/ 6381333 h 6858000"/>
              <a:gd name="connsiteX332" fmla="*/ 3460661 w 7369701"/>
              <a:gd name="connsiteY332" fmla="*/ 6266763 h 6858000"/>
              <a:gd name="connsiteX333" fmla="*/ 3518021 w 7369701"/>
              <a:gd name="connsiteY333" fmla="*/ 6117298 h 6858000"/>
              <a:gd name="connsiteX334" fmla="*/ 3554035 w 7369701"/>
              <a:gd name="connsiteY334" fmla="*/ 6027832 h 6858000"/>
              <a:gd name="connsiteX335" fmla="*/ 3677174 w 7369701"/>
              <a:gd name="connsiteY335" fmla="*/ 5636351 h 6858000"/>
              <a:gd name="connsiteX336" fmla="*/ 3698819 w 7369701"/>
              <a:gd name="connsiteY336" fmla="*/ 5560503 h 6858000"/>
              <a:gd name="connsiteX337" fmla="*/ 3702094 w 7369701"/>
              <a:gd name="connsiteY337" fmla="*/ 5549194 h 6858000"/>
              <a:gd name="connsiteX338" fmla="*/ 3398355 w 7369701"/>
              <a:gd name="connsiteY338" fmla="*/ 6094603 h 6858000"/>
              <a:gd name="connsiteX339" fmla="*/ 3193941 w 7369701"/>
              <a:gd name="connsiteY339" fmla="*/ 6798775 h 6858000"/>
              <a:gd name="connsiteX340" fmla="*/ 3184140 w 7369701"/>
              <a:gd name="connsiteY340" fmla="*/ 6858000 h 6858000"/>
              <a:gd name="connsiteX341" fmla="*/ 3099978 w 7369701"/>
              <a:gd name="connsiteY341" fmla="*/ 6858000 h 6858000"/>
              <a:gd name="connsiteX342" fmla="*/ 3101556 w 7369701"/>
              <a:gd name="connsiteY342" fmla="*/ 6843337 h 6858000"/>
              <a:gd name="connsiteX343" fmla="*/ 3370162 w 7369701"/>
              <a:gd name="connsiteY343" fmla="*/ 5785550 h 6858000"/>
              <a:gd name="connsiteX344" fmla="*/ 3746477 w 7369701"/>
              <a:gd name="connsiteY344" fmla="*/ 5377889 h 6858000"/>
              <a:gd name="connsiteX345" fmla="*/ 3863399 w 7369701"/>
              <a:gd name="connsiteY345" fmla="*/ 5087257 h 6858000"/>
              <a:gd name="connsiteX346" fmla="*/ 3968712 w 7369701"/>
              <a:gd name="connsiteY346" fmla="*/ 4913989 h 6858000"/>
              <a:gd name="connsiteX347" fmla="*/ 2792390 w 7369701"/>
              <a:gd name="connsiteY347" fmla="*/ 5382974 h 6858000"/>
              <a:gd name="connsiteX348" fmla="*/ 2714982 w 7369701"/>
              <a:gd name="connsiteY348" fmla="*/ 5427051 h 6858000"/>
              <a:gd name="connsiteX349" fmla="*/ 2813361 w 7369701"/>
              <a:gd name="connsiteY349" fmla="*/ 6023912 h 6858000"/>
              <a:gd name="connsiteX350" fmla="*/ 2688430 w 7369701"/>
              <a:gd name="connsiteY350" fmla="*/ 6801564 h 6858000"/>
              <a:gd name="connsiteX351" fmla="*/ 2629626 w 7369701"/>
              <a:gd name="connsiteY351" fmla="*/ 6763394 h 6858000"/>
              <a:gd name="connsiteX352" fmla="*/ 2565328 w 7369701"/>
              <a:gd name="connsiteY352" fmla="*/ 5516399 h 6858000"/>
              <a:gd name="connsiteX353" fmla="*/ 1922999 w 7369701"/>
              <a:gd name="connsiteY353" fmla="*/ 5980343 h 6858000"/>
              <a:gd name="connsiteX354" fmla="*/ 1950261 w 7369701"/>
              <a:gd name="connsiteY354" fmla="*/ 6405858 h 6858000"/>
              <a:gd name="connsiteX355" fmla="*/ 2365554 w 7369701"/>
              <a:gd name="connsiteY355" fmla="*/ 6759107 h 6858000"/>
              <a:gd name="connsiteX356" fmla="*/ 2424142 w 7369701"/>
              <a:gd name="connsiteY356" fmla="*/ 6858000 h 6858000"/>
              <a:gd name="connsiteX357" fmla="*/ 2395994 w 7369701"/>
              <a:gd name="connsiteY357" fmla="*/ 6858000 h 6858000"/>
              <a:gd name="connsiteX358" fmla="*/ 2392863 w 7369701"/>
              <a:gd name="connsiteY358" fmla="*/ 6852964 h 6858000"/>
              <a:gd name="connsiteX359" fmla="*/ 2017589 w 7369701"/>
              <a:gd name="connsiteY359" fmla="*/ 6493982 h 6858000"/>
              <a:gd name="connsiteX360" fmla="*/ 2147336 w 7369701"/>
              <a:gd name="connsiteY360" fmla="*/ 6594052 h 6858000"/>
              <a:gd name="connsiteX361" fmla="*/ 2207047 w 7369701"/>
              <a:gd name="connsiteY361" fmla="*/ 6654540 h 6858000"/>
              <a:gd name="connsiteX362" fmla="*/ 2299106 w 7369701"/>
              <a:gd name="connsiteY362" fmla="*/ 6778931 h 6858000"/>
              <a:gd name="connsiteX363" fmla="*/ 2314430 w 7369701"/>
              <a:gd name="connsiteY363" fmla="*/ 6801144 h 6858000"/>
              <a:gd name="connsiteX364" fmla="*/ 2352406 w 7369701"/>
              <a:gd name="connsiteY364" fmla="*/ 6858000 h 6858000"/>
              <a:gd name="connsiteX365" fmla="*/ 2314492 w 7369701"/>
              <a:gd name="connsiteY365" fmla="*/ 6858000 h 6858000"/>
              <a:gd name="connsiteX366" fmla="*/ 2288095 w 7369701"/>
              <a:gd name="connsiteY366" fmla="*/ 6818030 h 6858000"/>
              <a:gd name="connsiteX367" fmla="*/ 2272768 w 7369701"/>
              <a:gd name="connsiteY367" fmla="*/ 6795822 h 6858000"/>
              <a:gd name="connsiteX368" fmla="*/ 2182715 w 7369701"/>
              <a:gd name="connsiteY368" fmla="*/ 6675071 h 6858000"/>
              <a:gd name="connsiteX369" fmla="*/ 2032061 w 7369701"/>
              <a:gd name="connsiteY369" fmla="*/ 6541380 h 6858000"/>
              <a:gd name="connsiteX370" fmla="*/ 2257220 w 7369701"/>
              <a:gd name="connsiteY370" fmla="*/ 6826257 h 6858000"/>
              <a:gd name="connsiteX371" fmla="*/ 2281324 w 7369701"/>
              <a:gd name="connsiteY371" fmla="*/ 6858000 h 6858000"/>
              <a:gd name="connsiteX372" fmla="*/ 2242860 w 7369701"/>
              <a:gd name="connsiteY372" fmla="*/ 6858000 h 6858000"/>
              <a:gd name="connsiteX373" fmla="*/ 2232818 w 7369701"/>
              <a:gd name="connsiteY373" fmla="*/ 6844926 h 6858000"/>
              <a:gd name="connsiteX374" fmla="*/ 1990172 w 7369701"/>
              <a:gd name="connsiteY374" fmla="*/ 6542121 h 6858000"/>
              <a:gd name="connsiteX375" fmla="*/ 2124090 w 7369701"/>
              <a:gd name="connsiteY375" fmla="*/ 6761017 h 6858000"/>
              <a:gd name="connsiteX376" fmla="*/ 2200380 w 7369701"/>
              <a:gd name="connsiteY376" fmla="*/ 6858000 h 6858000"/>
              <a:gd name="connsiteX377" fmla="*/ 2147507 w 7369701"/>
              <a:gd name="connsiteY377" fmla="*/ 6858000 h 6858000"/>
              <a:gd name="connsiteX378" fmla="*/ 2070668 w 7369701"/>
              <a:gd name="connsiteY378" fmla="*/ 6761520 h 6858000"/>
              <a:gd name="connsiteX379" fmla="*/ 1975142 w 7369701"/>
              <a:gd name="connsiteY379" fmla="*/ 6585570 h 6858000"/>
              <a:gd name="connsiteX380" fmla="*/ 2050035 w 7369701"/>
              <a:gd name="connsiteY380" fmla="*/ 6813345 h 6858000"/>
              <a:gd name="connsiteX381" fmla="*/ 2063025 w 7369701"/>
              <a:gd name="connsiteY381" fmla="*/ 6858000 h 6858000"/>
              <a:gd name="connsiteX382" fmla="*/ 2021675 w 7369701"/>
              <a:gd name="connsiteY382" fmla="*/ 6858000 h 6858000"/>
              <a:gd name="connsiteX383" fmla="*/ 2019308 w 7369701"/>
              <a:gd name="connsiteY383" fmla="*/ 6847118 h 6858000"/>
              <a:gd name="connsiteX384" fmla="*/ 1938835 w 7369701"/>
              <a:gd name="connsiteY384" fmla="*/ 6551160 h 6858000"/>
              <a:gd name="connsiteX385" fmla="*/ 1953230 w 7369701"/>
              <a:gd name="connsiteY385" fmla="*/ 6759699 h 6858000"/>
              <a:gd name="connsiteX386" fmla="*/ 1956763 w 7369701"/>
              <a:gd name="connsiteY386" fmla="*/ 6778191 h 6858000"/>
              <a:gd name="connsiteX387" fmla="*/ 1967925 w 7369701"/>
              <a:gd name="connsiteY387" fmla="*/ 6858000 h 6858000"/>
              <a:gd name="connsiteX388" fmla="*/ 1936622 w 7369701"/>
              <a:gd name="connsiteY388" fmla="*/ 6858000 h 6858000"/>
              <a:gd name="connsiteX389" fmla="*/ 1926261 w 7369701"/>
              <a:gd name="connsiteY389" fmla="*/ 6784064 h 6858000"/>
              <a:gd name="connsiteX390" fmla="*/ 1922724 w 7369701"/>
              <a:gd name="connsiteY390" fmla="*/ 6765577 h 6858000"/>
              <a:gd name="connsiteX391" fmla="*/ 1904650 w 7369701"/>
              <a:gd name="connsiteY391" fmla="*/ 6639616 h 6858000"/>
              <a:gd name="connsiteX392" fmla="*/ 1885273 w 7369701"/>
              <a:gd name="connsiteY392" fmla="*/ 6858000 h 6858000"/>
              <a:gd name="connsiteX393" fmla="*/ 1854363 w 7369701"/>
              <a:gd name="connsiteY393" fmla="*/ 6858000 h 6858000"/>
              <a:gd name="connsiteX394" fmla="*/ 1880391 w 7369701"/>
              <a:gd name="connsiteY394" fmla="*/ 6603796 h 6858000"/>
              <a:gd name="connsiteX395" fmla="*/ 1818273 w 7369701"/>
              <a:gd name="connsiteY395" fmla="*/ 6715729 h 6858000"/>
              <a:gd name="connsiteX396" fmla="*/ 1794691 w 7369701"/>
              <a:gd name="connsiteY396" fmla="*/ 6843239 h 6858000"/>
              <a:gd name="connsiteX397" fmla="*/ 1794914 w 7369701"/>
              <a:gd name="connsiteY397" fmla="*/ 6858000 h 6858000"/>
              <a:gd name="connsiteX398" fmla="*/ 1746128 w 7369701"/>
              <a:gd name="connsiteY398" fmla="*/ 6858000 h 6858000"/>
              <a:gd name="connsiteX399" fmla="*/ 1753934 w 7369701"/>
              <a:gd name="connsiteY399" fmla="*/ 6724796 h 6858000"/>
              <a:gd name="connsiteX400" fmla="*/ 1792053 w 7369701"/>
              <a:gd name="connsiteY400" fmla="*/ 6572396 h 6858000"/>
              <a:gd name="connsiteX401" fmla="*/ 1862248 w 7369701"/>
              <a:gd name="connsiteY401" fmla="*/ 6266397 h 6858000"/>
              <a:gd name="connsiteX402" fmla="*/ 1862250 w 7369701"/>
              <a:gd name="connsiteY402" fmla="*/ 6033531 h 6858000"/>
              <a:gd name="connsiteX403" fmla="*/ 1211999 w 7369701"/>
              <a:gd name="connsiteY403" fmla="*/ 6683610 h 6858000"/>
              <a:gd name="connsiteX404" fmla="*/ 1213266 w 7369701"/>
              <a:gd name="connsiteY404" fmla="*/ 6691947 h 6858000"/>
              <a:gd name="connsiteX405" fmla="*/ 1203370 w 7369701"/>
              <a:gd name="connsiteY405" fmla="*/ 6850676 h 6858000"/>
              <a:gd name="connsiteX406" fmla="*/ 1203671 w 7369701"/>
              <a:gd name="connsiteY406" fmla="*/ 6858000 h 6858000"/>
              <a:gd name="connsiteX407" fmla="*/ 1143180 w 7369701"/>
              <a:gd name="connsiteY407" fmla="*/ 6858000 h 6858000"/>
              <a:gd name="connsiteX408" fmla="*/ 1142176 w 7369701"/>
              <a:gd name="connsiteY408" fmla="*/ 6766045 h 6858000"/>
              <a:gd name="connsiteX409" fmla="*/ 1067484 w 7369701"/>
              <a:gd name="connsiteY409" fmla="*/ 6858000 h 6858000"/>
              <a:gd name="connsiteX410" fmla="*/ 953928 w 7369701"/>
              <a:gd name="connsiteY410" fmla="*/ 6858000 h 6858000"/>
              <a:gd name="connsiteX411" fmla="*/ 959715 w 7369701"/>
              <a:gd name="connsiteY411" fmla="*/ 6850185 h 6858000"/>
              <a:gd name="connsiteX412" fmla="*/ 1483788 w 7369701"/>
              <a:gd name="connsiteY412" fmla="*/ 6259174 h 6858000"/>
              <a:gd name="connsiteX413" fmla="*/ 1100671 w 7369701"/>
              <a:gd name="connsiteY413" fmla="*/ 6252137 h 6858000"/>
              <a:gd name="connsiteX414" fmla="*/ 1090144 w 7369701"/>
              <a:gd name="connsiteY414" fmla="*/ 6256748 h 6858000"/>
              <a:gd name="connsiteX415" fmla="*/ 1095872 w 7369701"/>
              <a:gd name="connsiteY415" fmla="*/ 6271892 h 6858000"/>
              <a:gd name="connsiteX416" fmla="*/ 262785 w 7369701"/>
              <a:gd name="connsiteY416" fmla="*/ 6845450 h 6858000"/>
              <a:gd name="connsiteX417" fmla="*/ 209968 w 7369701"/>
              <a:gd name="connsiteY417" fmla="*/ 6770713 h 6858000"/>
              <a:gd name="connsiteX418" fmla="*/ 873460 w 7369701"/>
              <a:gd name="connsiteY418" fmla="*/ 6253768 h 6858000"/>
              <a:gd name="connsiteX419" fmla="*/ 192686 w 7369701"/>
              <a:gd name="connsiteY419" fmla="*/ 5849257 h 6858000"/>
              <a:gd name="connsiteX420" fmla="*/ 4696 w 7369701"/>
              <a:gd name="connsiteY420" fmla="*/ 5697668 h 6858000"/>
              <a:gd name="connsiteX421" fmla="*/ 0 w 7369701"/>
              <a:gd name="connsiteY421" fmla="*/ 5689984 h 6858000"/>
              <a:gd name="connsiteX422" fmla="*/ 0 w 7369701"/>
              <a:gd name="connsiteY422" fmla="*/ 5513472 h 6858000"/>
              <a:gd name="connsiteX423" fmla="*/ 174101 w 7369701"/>
              <a:gd name="connsiteY423" fmla="*/ 5620277 h 6858000"/>
              <a:gd name="connsiteX424" fmla="*/ 891800 w 7369701"/>
              <a:gd name="connsiteY424" fmla="*/ 6036935 h 6858000"/>
              <a:gd name="connsiteX425" fmla="*/ 1072219 w 7369701"/>
              <a:gd name="connsiteY425" fmla="*/ 6169443 h 6858000"/>
              <a:gd name="connsiteX426" fmla="*/ 1074117 w 7369701"/>
              <a:gd name="connsiteY426" fmla="*/ 6170301 h 6858000"/>
              <a:gd name="connsiteX427" fmla="*/ 1083114 w 7369701"/>
              <a:gd name="connsiteY427" fmla="*/ 6174131 h 6858000"/>
              <a:gd name="connsiteX428" fmla="*/ 1543010 w 7369701"/>
              <a:gd name="connsiteY428" fmla="*/ 6191140 h 6858000"/>
              <a:gd name="connsiteX429" fmla="*/ 1551080 w 7369701"/>
              <a:gd name="connsiteY429" fmla="*/ 6195006 h 6858000"/>
              <a:gd name="connsiteX430" fmla="*/ 2345443 w 7369701"/>
              <a:gd name="connsiteY430" fmla="*/ 5549882 h 6858000"/>
              <a:gd name="connsiteX431" fmla="*/ 1721499 w 7369701"/>
              <a:gd name="connsiteY431" fmla="*/ 5599969 h 6858000"/>
              <a:gd name="connsiteX432" fmla="*/ 767716 w 7369701"/>
              <a:gd name="connsiteY432" fmla="*/ 5472768 h 6858000"/>
              <a:gd name="connsiteX433" fmla="*/ 722147 w 7369701"/>
              <a:gd name="connsiteY433" fmla="*/ 5393091 h 6858000"/>
              <a:gd name="connsiteX434" fmla="*/ 1485552 w 7369701"/>
              <a:gd name="connsiteY434" fmla="*/ 5313202 h 6858000"/>
              <a:gd name="connsiteX435" fmla="*/ 2143004 w 7369701"/>
              <a:gd name="connsiteY435" fmla="*/ 5402420 h 6858000"/>
              <a:gd name="connsiteX436" fmla="*/ 1933391 w 7369701"/>
              <a:gd name="connsiteY436" fmla="*/ 5156971 h 6858000"/>
              <a:gd name="connsiteX437" fmla="*/ 1827118 w 7369701"/>
              <a:gd name="connsiteY437" fmla="*/ 4968410 h 6858000"/>
              <a:gd name="connsiteX438" fmla="*/ 1837349 w 7369701"/>
              <a:gd name="connsiteY438" fmla="*/ 4956357 h 6858000"/>
              <a:gd name="connsiteX439" fmla="*/ 2162835 w 7369701"/>
              <a:gd name="connsiteY439" fmla="*/ 5187853 h 6858000"/>
              <a:gd name="connsiteX440" fmla="*/ 2257167 w 7369701"/>
              <a:gd name="connsiteY440" fmla="*/ 5462123 h 6858000"/>
              <a:gd name="connsiteX441" fmla="*/ 2261598 w 7369701"/>
              <a:gd name="connsiteY441" fmla="*/ 5467998 h 6858000"/>
              <a:gd name="connsiteX442" fmla="*/ 2437177 w 7369701"/>
              <a:gd name="connsiteY442" fmla="*/ 5479608 h 6858000"/>
              <a:gd name="connsiteX443" fmla="*/ 2445247 w 7369701"/>
              <a:gd name="connsiteY443" fmla="*/ 5483476 h 6858000"/>
              <a:gd name="connsiteX444" fmla="*/ 2743626 w 7369701"/>
              <a:gd name="connsiteY444" fmla="*/ 5304819 h 6858000"/>
              <a:gd name="connsiteX445" fmla="*/ 3048102 w 7369701"/>
              <a:gd name="connsiteY445" fmla="*/ 5150595 h 6858000"/>
              <a:gd name="connsiteX446" fmla="*/ 1799414 w 7369701"/>
              <a:gd name="connsiteY446" fmla="*/ 4694732 h 6858000"/>
              <a:gd name="connsiteX447" fmla="*/ 1771735 w 7369701"/>
              <a:gd name="connsiteY447" fmla="*/ 4619929 h 6858000"/>
              <a:gd name="connsiteX448" fmla="*/ 3104273 w 7369701"/>
              <a:gd name="connsiteY448" fmla="*/ 5076159 h 6858000"/>
              <a:gd name="connsiteX449" fmla="*/ 3113245 w 7369701"/>
              <a:gd name="connsiteY449" fmla="*/ 5090705 h 6858000"/>
              <a:gd name="connsiteX450" fmla="*/ 3126294 w 7369701"/>
              <a:gd name="connsiteY450" fmla="*/ 5114400 h 6858000"/>
              <a:gd name="connsiteX451" fmla="*/ 3937433 w 7369701"/>
              <a:gd name="connsiteY451" fmla="*/ 4830473 h 6858000"/>
              <a:gd name="connsiteX452" fmla="*/ 3590475 w 7369701"/>
              <a:gd name="connsiteY452" fmla="*/ 4597974 h 6858000"/>
              <a:gd name="connsiteX453" fmla="*/ 3100264 w 7369701"/>
              <a:gd name="connsiteY453" fmla="*/ 4579845 h 6858000"/>
              <a:gd name="connsiteX454" fmla="*/ 2183576 w 7369701"/>
              <a:gd name="connsiteY454" fmla="*/ 4227150 h 6858000"/>
              <a:gd name="connsiteX455" fmla="*/ 2151029 w 7369701"/>
              <a:gd name="connsiteY455" fmla="*/ 4146947 h 6858000"/>
              <a:gd name="connsiteX456" fmla="*/ 3563434 w 7369701"/>
              <a:gd name="connsiteY456" fmla="*/ 4469115 h 6858000"/>
              <a:gd name="connsiteX457" fmla="*/ 3177952 w 7369701"/>
              <a:gd name="connsiteY457" fmla="*/ 3657386 h 6858000"/>
              <a:gd name="connsiteX458" fmla="*/ 3189263 w 7369701"/>
              <a:gd name="connsiteY458" fmla="*/ 3625726 h 6858000"/>
              <a:gd name="connsiteX459" fmla="*/ 3560912 w 7369701"/>
              <a:gd name="connsiteY459" fmla="*/ 4079863 h 6858000"/>
              <a:gd name="connsiteX460" fmla="*/ 3626636 w 7369701"/>
              <a:gd name="connsiteY460" fmla="*/ 4512230 h 6858000"/>
              <a:gd name="connsiteX461" fmla="*/ 3653088 w 7369701"/>
              <a:gd name="connsiteY461" fmla="*/ 4521417 h 6858000"/>
              <a:gd name="connsiteX462" fmla="*/ 3988128 w 7369701"/>
              <a:gd name="connsiteY462" fmla="*/ 4817267 h 6858000"/>
              <a:gd name="connsiteX463" fmla="*/ 4830582 w 7369701"/>
              <a:gd name="connsiteY463" fmla="*/ 4676000 h 6858000"/>
              <a:gd name="connsiteX464" fmla="*/ 4830100 w 7369701"/>
              <a:gd name="connsiteY464" fmla="*/ 4675554 h 6858000"/>
              <a:gd name="connsiteX465" fmla="*/ 4036318 w 7369701"/>
              <a:gd name="connsiteY465" fmla="*/ 4147013 h 6858000"/>
              <a:gd name="connsiteX466" fmla="*/ 3432098 w 7369701"/>
              <a:gd name="connsiteY466" fmla="*/ 3537312 h 6858000"/>
              <a:gd name="connsiteX467" fmla="*/ 3446761 w 7369701"/>
              <a:gd name="connsiteY467" fmla="*/ 3461278 h 6858000"/>
              <a:gd name="connsiteX468" fmla="*/ 4419733 w 7369701"/>
              <a:gd name="connsiteY468" fmla="*/ 3963555 h 6858000"/>
              <a:gd name="connsiteX469" fmla="*/ 4781371 w 7369701"/>
              <a:gd name="connsiteY469" fmla="*/ 4458604 h 6858000"/>
              <a:gd name="connsiteX470" fmla="*/ 4780440 w 7369701"/>
              <a:gd name="connsiteY470" fmla="*/ 4470290 h 6858000"/>
              <a:gd name="connsiteX471" fmla="*/ 4898954 w 7369701"/>
              <a:gd name="connsiteY471" fmla="*/ 4662092 h 6858000"/>
              <a:gd name="connsiteX472" fmla="*/ 4900699 w 7369701"/>
              <a:gd name="connsiteY472" fmla="*/ 4670867 h 6858000"/>
              <a:gd name="connsiteX473" fmla="*/ 5714511 w 7369701"/>
              <a:gd name="connsiteY473" fmla="*/ 4663483 h 6858000"/>
              <a:gd name="connsiteX474" fmla="*/ 5464793 w 7369701"/>
              <a:gd name="connsiteY474" fmla="*/ 4393556 h 6858000"/>
              <a:gd name="connsiteX475" fmla="*/ 5461897 w 7369701"/>
              <a:gd name="connsiteY475" fmla="*/ 4390879 h 6858000"/>
              <a:gd name="connsiteX476" fmla="*/ 4294126 w 7369701"/>
              <a:gd name="connsiteY476" fmla="*/ 3303048 h 6858000"/>
              <a:gd name="connsiteX477" fmla="*/ 4305321 w 7369701"/>
              <a:gd name="connsiteY477" fmla="*/ 3256953 h 6858000"/>
              <a:gd name="connsiteX478" fmla="*/ 4949299 w 7369701"/>
              <a:gd name="connsiteY478" fmla="*/ 3766336 h 6858000"/>
              <a:gd name="connsiteX479" fmla="*/ 5291452 w 7369701"/>
              <a:gd name="connsiteY479" fmla="*/ 4076801 h 6858000"/>
              <a:gd name="connsiteX480" fmla="*/ 5434998 w 7369701"/>
              <a:gd name="connsiteY480" fmla="*/ 4254100 h 6858000"/>
              <a:gd name="connsiteX481" fmla="*/ 5351015 w 7369701"/>
              <a:gd name="connsiteY481" fmla="*/ 3760989 h 6858000"/>
              <a:gd name="connsiteX482" fmla="*/ 5413780 w 7369701"/>
              <a:gd name="connsiteY482" fmla="*/ 2966265 h 6858000"/>
              <a:gd name="connsiteX483" fmla="*/ 5425627 w 7369701"/>
              <a:gd name="connsiteY483" fmla="*/ 2954192 h 6858000"/>
              <a:gd name="connsiteX484" fmla="*/ 6604735 w 7369701"/>
              <a:gd name="connsiteY484" fmla="*/ 2041381 h 6858000"/>
              <a:gd name="connsiteX485" fmla="*/ 7204487 w 7369701"/>
              <a:gd name="connsiteY485" fmla="*/ 2742112 h 6858000"/>
              <a:gd name="connsiteX486" fmla="*/ 7131592 w 7369701"/>
              <a:gd name="connsiteY486" fmla="*/ 2672096 h 6858000"/>
              <a:gd name="connsiteX487" fmla="*/ 6996344 w 7369701"/>
              <a:gd name="connsiteY487" fmla="*/ 2518310 h 6858000"/>
              <a:gd name="connsiteX488" fmla="*/ 6735495 w 7369701"/>
              <a:gd name="connsiteY488" fmla="*/ 2196890 h 6858000"/>
              <a:gd name="connsiteX489" fmla="*/ 6721901 w 7369701"/>
              <a:gd name="connsiteY489" fmla="*/ 2179274 h 6858000"/>
              <a:gd name="connsiteX490" fmla="*/ 6604735 w 7369701"/>
              <a:gd name="connsiteY490" fmla="*/ 2041381 h 6858000"/>
              <a:gd name="connsiteX491" fmla="*/ 6591670 w 7369701"/>
              <a:gd name="connsiteY491" fmla="*/ 1988277 h 6858000"/>
              <a:gd name="connsiteX492" fmla="*/ 6747349 w 7369701"/>
              <a:gd name="connsiteY492" fmla="*/ 2160069 h 6858000"/>
              <a:gd name="connsiteX493" fmla="*/ 6760943 w 7369701"/>
              <a:gd name="connsiteY493" fmla="*/ 2177686 h 6858000"/>
              <a:gd name="connsiteX494" fmla="*/ 7021065 w 7369701"/>
              <a:gd name="connsiteY494" fmla="*/ 2498102 h 6858000"/>
              <a:gd name="connsiteX495" fmla="*/ 7155223 w 7369701"/>
              <a:gd name="connsiteY495" fmla="*/ 2650386 h 6858000"/>
              <a:gd name="connsiteX496" fmla="*/ 7203167 w 7369701"/>
              <a:gd name="connsiteY496" fmla="*/ 2697288 h 6858000"/>
              <a:gd name="connsiteX497" fmla="*/ 6937703 w 7369701"/>
              <a:gd name="connsiteY497" fmla="*/ 2321981 h 6858000"/>
              <a:gd name="connsiteX498" fmla="*/ 6591670 w 7369701"/>
              <a:gd name="connsiteY498" fmla="*/ 1988277 h 6858000"/>
              <a:gd name="connsiteX499" fmla="*/ 5798671 w 7369701"/>
              <a:gd name="connsiteY499" fmla="*/ 1981601 h 6858000"/>
              <a:gd name="connsiteX500" fmla="*/ 5754709 w 7369701"/>
              <a:gd name="connsiteY500" fmla="*/ 2071454 h 6858000"/>
              <a:gd name="connsiteX501" fmla="*/ 5763044 w 7369701"/>
              <a:gd name="connsiteY501" fmla="*/ 2842206 h 6858000"/>
              <a:gd name="connsiteX502" fmla="*/ 5764974 w 7369701"/>
              <a:gd name="connsiteY502" fmla="*/ 2799609 h 6858000"/>
              <a:gd name="connsiteX503" fmla="*/ 5767665 w 7369701"/>
              <a:gd name="connsiteY503" fmla="*/ 2666409 h 6858000"/>
              <a:gd name="connsiteX504" fmla="*/ 5763055 w 7369701"/>
              <a:gd name="connsiteY504" fmla="*/ 2579705 h 6858000"/>
              <a:gd name="connsiteX505" fmla="*/ 5758079 w 7369701"/>
              <a:gd name="connsiteY505" fmla="*/ 2492508 h 6858000"/>
              <a:gd name="connsiteX506" fmla="*/ 5779325 w 7369701"/>
              <a:gd name="connsiteY506" fmla="*/ 2197069 h 6858000"/>
              <a:gd name="connsiteX507" fmla="*/ 5798671 w 7369701"/>
              <a:gd name="connsiteY507" fmla="*/ 1981601 h 6858000"/>
              <a:gd name="connsiteX508" fmla="*/ 5829202 w 7369701"/>
              <a:gd name="connsiteY508" fmla="*/ 1971679 h 6858000"/>
              <a:gd name="connsiteX509" fmla="*/ 5809558 w 7369701"/>
              <a:gd name="connsiteY509" fmla="*/ 2198043 h 6858000"/>
              <a:gd name="connsiteX510" fmla="*/ 5788653 w 7369701"/>
              <a:gd name="connsiteY510" fmla="*/ 2489430 h 6858000"/>
              <a:gd name="connsiteX511" fmla="*/ 5793439 w 7369701"/>
              <a:gd name="connsiteY511" fmla="*/ 2575235 h 6858000"/>
              <a:gd name="connsiteX512" fmla="*/ 5796837 w 7369701"/>
              <a:gd name="connsiteY512" fmla="*/ 2637633 h 6858000"/>
              <a:gd name="connsiteX513" fmla="*/ 5818614 w 7369701"/>
              <a:gd name="connsiteY513" fmla="*/ 2473055 h 6858000"/>
              <a:gd name="connsiteX514" fmla="*/ 5829202 w 7369701"/>
              <a:gd name="connsiteY514" fmla="*/ 1971679 h 6858000"/>
              <a:gd name="connsiteX515" fmla="*/ 5911389 w 7369701"/>
              <a:gd name="connsiteY515" fmla="*/ 1898371 h 6858000"/>
              <a:gd name="connsiteX516" fmla="*/ 6237627 w 7369701"/>
              <a:gd name="connsiteY516" fmla="*/ 2231921 h 6858000"/>
              <a:gd name="connsiteX517" fmla="*/ 5911389 w 7369701"/>
              <a:gd name="connsiteY517" fmla="*/ 1898371 h 6858000"/>
              <a:gd name="connsiteX518" fmla="*/ 6944437 w 7369701"/>
              <a:gd name="connsiteY518" fmla="*/ 1575402 h 6858000"/>
              <a:gd name="connsiteX519" fmla="*/ 6304730 w 7369701"/>
              <a:gd name="connsiteY519" fmla="*/ 1766654 h 6858000"/>
              <a:gd name="connsiteX520" fmla="*/ 6944437 w 7369701"/>
              <a:gd name="connsiteY520" fmla="*/ 1575402 h 6858000"/>
              <a:gd name="connsiteX521" fmla="*/ 7019523 w 7369701"/>
              <a:gd name="connsiteY521" fmla="*/ 1519450 h 6858000"/>
              <a:gd name="connsiteX522" fmla="*/ 6298091 w 7369701"/>
              <a:gd name="connsiteY522" fmla="*/ 1737122 h 6858000"/>
              <a:gd name="connsiteX523" fmla="*/ 7019523 w 7369701"/>
              <a:gd name="connsiteY523" fmla="*/ 1519450 h 6858000"/>
              <a:gd name="connsiteX524" fmla="*/ 2399523 w 7369701"/>
              <a:gd name="connsiteY524" fmla="*/ 1428234 h 6858000"/>
              <a:gd name="connsiteX525" fmla="*/ 2224982 w 7369701"/>
              <a:gd name="connsiteY525" fmla="*/ 1826201 h 6858000"/>
              <a:gd name="connsiteX526" fmla="*/ 2096099 w 7369701"/>
              <a:gd name="connsiteY526" fmla="*/ 2345900 h 6858000"/>
              <a:gd name="connsiteX527" fmla="*/ 2283317 w 7369701"/>
              <a:gd name="connsiteY527" fmla="*/ 1796925 h 6858000"/>
              <a:gd name="connsiteX528" fmla="*/ 2399523 w 7369701"/>
              <a:gd name="connsiteY528" fmla="*/ 1428234 h 6858000"/>
              <a:gd name="connsiteX529" fmla="*/ 2448558 w 7369701"/>
              <a:gd name="connsiteY529" fmla="*/ 1373435 h 6858000"/>
              <a:gd name="connsiteX530" fmla="*/ 2312521 w 7369701"/>
              <a:gd name="connsiteY530" fmla="*/ 1806140 h 6858000"/>
              <a:gd name="connsiteX531" fmla="*/ 2127533 w 7369701"/>
              <a:gd name="connsiteY531" fmla="*/ 2348380 h 6858000"/>
              <a:gd name="connsiteX532" fmla="*/ 2358080 w 7369701"/>
              <a:gd name="connsiteY532" fmla="*/ 1866134 h 6858000"/>
              <a:gd name="connsiteX533" fmla="*/ 2407436 w 7369701"/>
              <a:gd name="connsiteY533" fmla="*/ 1651070 h 6858000"/>
              <a:gd name="connsiteX534" fmla="*/ 2448558 w 7369701"/>
              <a:gd name="connsiteY534" fmla="*/ 1373435 h 6858000"/>
              <a:gd name="connsiteX535" fmla="*/ 278707 w 7369701"/>
              <a:gd name="connsiteY535" fmla="*/ 1352270 h 6858000"/>
              <a:gd name="connsiteX536" fmla="*/ 321570 w 7369701"/>
              <a:gd name="connsiteY536" fmla="*/ 1861610 h 6858000"/>
              <a:gd name="connsiteX537" fmla="*/ 294281 w 7369701"/>
              <a:gd name="connsiteY537" fmla="*/ 1440658 h 6858000"/>
              <a:gd name="connsiteX538" fmla="*/ 278707 w 7369701"/>
              <a:gd name="connsiteY538" fmla="*/ 1352270 h 6858000"/>
              <a:gd name="connsiteX539" fmla="*/ 1423821 w 7369701"/>
              <a:gd name="connsiteY539" fmla="*/ 1351958 h 6858000"/>
              <a:gd name="connsiteX540" fmla="*/ 1638521 w 7369701"/>
              <a:gd name="connsiteY540" fmla="*/ 1908470 h 6858000"/>
              <a:gd name="connsiteX541" fmla="*/ 1754199 w 7369701"/>
              <a:gd name="connsiteY541" fmla="*/ 2149284 h 6858000"/>
              <a:gd name="connsiteX542" fmla="*/ 1908359 w 7369701"/>
              <a:gd name="connsiteY542" fmla="*/ 2364988 h 6858000"/>
              <a:gd name="connsiteX543" fmla="*/ 1647661 w 7369701"/>
              <a:gd name="connsiteY543" fmla="*/ 1825945 h 6858000"/>
              <a:gd name="connsiteX544" fmla="*/ 1423821 w 7369701"/>
              <a:gd name="connsiteY544" fmla="*/ 1351958 h 6858000"/>
              <a:gd name="connsiteX545" fmla="*/ 1431890 w 7369701"/>
              <a:gd name="connsiteY545" fmla="*/ 1306475 h 6858000"/>
              <a:gd name="connsiteX546" fmla="*/ 1507597 w 7369701"/>
              <a:gd name="connsiteY546" fmla="*/ 1446132 h 6858000"/>
              <a:gd name="connsiteX547" fmla="*/ 1674586 w 7369701"/>
              <a:gd name="connsiteY547" fmla="*/ 1813832 h 6858000"/>
              <a:gd name="connsiteX548" fmla="*/ 1815950 w 7369701"/>
              <a:gd name="connsiteY548" fmla="*/ 2128564 h 6858000"/>
              <a:gd name="connsiteX549" fmla="*/ 1984242 w 7369701"/>
              <a:gd name="connsiteY549" fmla="*/ 2430829 h 6858000"/>
              <a:gd name="connsiteX550" fmla="*/ 2014023 w 7369701"/>
              <a:gd name="connsiteY550" fmla="*/ 2450995 h 6858000"/>
              <a:gd name="connsiteX551" fmla="*/ 1747337 w 7369701"/>
              <a:gd name="connsiteY551" fmla="*/ 1855264 h 6858000"/>
              <a:gd name="connsiteX552" fmla="*/ 1533749 w 7369701"/>
              <a:gd name="connsiteY552" fmla="*/ 1478656 h 6858000"/>
              <a:gd name="connsiteX553" fmla="*/ 1431890 w 7369701"/>
              <a:gd name="connsiteY553" fmla="*/ 1306475 h 6858000"/>
              <a:gd name="connsiteX554" fmla="*/ 5052692 w 7369701"/>
              <a:gd name="connsiteY554" fmla="*/ 1292994 h 6858000"/>
              <a:gd name="connsiteX555" fmla="*/ 5200661 w 7369701"/>
              <a:gd name="connsiteY555" fmla="*/ 1635186 h 6858000"/>
              <a:gd name="connsiteX556" fmla="*/ 5297138 w 7369701"/>
              <a:gd name="connsiteY556" fmla="*/ 1906351 h 6858000"/>
              <a:gd name="connsiteX557" fmla="*/ 5052692 w 7369701"/>
              <a:gd name="connsiteY557" fmla="*/ 1292994 h 6858000"/>
              <a:gd name="connsiteX558" fmla="*/ 5009948 w 7369701"/>
              <a:gd name="connsiteY558" fmla="*/ 1273619 h 6858000"/>
              <a:gd name="connsiteX559" fmla="*/ 5121777 w 7369701"/>
              <a:gd name="connsiteY559" fmla="*/ 1654213 h 6858000"/>
              <a:gd name="connsiteX560" fmla="*/ 5293545 w 7369701"/>
              <a:gd name="connsiteY560" fmla="*/ 2072247 h 6858000"/>
              <a:gd name="connsiteX561" fmla="*/ 5294042 w 7369701"/>
              <a:gd name="connsiteY561" fmla="*/ 2065019 h 6858000"/>
              <a:gd name="connsiteX562" fmla="*/ 5171936 w 7369701"/>
              <a:gd name="connsiteY562" fmla="*/ 1647613 h 6858000"/>
              <a:gd name="connsiteX563" fmla="*/ 5009948 w 7369701"/>
              <a:gd name="connsiteY563" fmla="*/ 1273619 h 6858000"/>
              <a:gd name="connsiteX564" fmla="*/ 655236 w 7369701"/>
              <a:gd name="connsiteY564" fmla="*/ 1268632 h 6858000"/>
              <a:gd name="connsiteX565" fmla="*/ 839521 w 7369701"/>
              <a:gd name="connsiteY565" fmla="*/ 1685315 h 6858000"/>
              <a:gd name="connsiteX566" fmla="*/ 1109416 w 7369701"/>
              <a:gd name="connsiteY566" fmla="*/ 2061663 h 6858000"/>
              <a:gd name="connsiteX567" fmla="*/ 1298300 w 7369701"/>
              <a:gd name="connsiteY567" fmla="*/ 2247742 h 6858000"/>
              <a:gd name="connsiteX568" fmla="*/ 1125871 w 7369701"/>
              <a:gd name="connsiteY568" fmla="*/ 1989513 h 6858000"/>
              <a:gd name="connsiteX569" fmla="*/ 981574 w 7369701"/>
              <a:gd name="connsiteY569" fmla="*/ 1783157 h 6858000"/>
              <a:gd name="connsiteX570" fmla="*/ 922198 w 7369701"/>
              <a:gd name="connsiteY570" fmla="*/ 1677437 h 6858000"/>
              <a:gd name="connsiteX571" fmla="*/ 869293 w 7369701"/>
              <a:gd name="connsiteY571" fmla="*/ 1583214 h 6858000"/>
              <a:gd name="connsiteX572" fmla="*/ 751431 w 7369701"/>
              <a:gd name="connsiteY572" fmla="*/ 1405731 h 6858000"/>
              <a:gd name="connsiteX573" fmla="*/ 655236 w 7369701"/>
              <a:gd name="connsiteY573" fmla="*/ 1268632 h 6858000"/>
              <a:gd name="connsiteX574" fmla="*/ 6516292 w 7369701"/>
              <a:gd name="connsiteY574" fmla="*/ 1263064 h 6858000"/>
              <a:gd name="connsiteX575" fmla="*/ 5736320 w 7369701"/>
              <a:gd name="connsiteY575" fmla="*/ 1501803 h 6858000"/>
              <a:gd name="connsiteX576" fmla="*/ 6516292 w 7369701"/>
              <a:gd name="connsiteY576" fmla="*/ 1263064 h 6858000"/>
              <a:gd name="connsiteX577" fmla="*/ 291466 w 7369701"/>
              <a:gd name="connsiteY577" fmla="*/ 1250369 h 6858000"/>
              <a:gd name="connsiteX578" fmla="*/ 323180 w 7369701"/>
              <a:gd name="connsiteY578" fmla="*/ 1435283 h 6858000"/>
              <a:gd name="connsiteX579" fmla="*/ 349381 w 7369701"/>
              <a:gd name="connsiteY579" fmla="*/ 1875041 h 6858000"/>
              <a:gd name="connsiteX580" fmla="*/ 374363 w 7369701"/>
              <a:gd name="connsiteY580" fmla="*/ 1506494 h 6858000"/>
              <a:gd name="connsiteX581" fmla="*/ 302168 w 7369701"/>
              <a:gd name="connsiteY581" fmla="*/ 1274495 h 6858000"/>
              <a:gd name="connsiteX582" fmla="*/ 291466 w 7369701"/>
              <a:gd name="connsiteY582" fmla="*/ 1250369 h 6858000"/>
              <a:gd name="connsiteX583" fmla="*/ 678222 w 7369701"/>
              <a:gd name="connsiteY583" fmla="*/ 1248670 h 6858000"/>
              <a:gd name="connsiteX584" fmla="*/ 775536 w 7369701"/>
              <a:gd name="connsiteY584" fmla="*/ 1388015 h 6858000"/>
              <a:gd name="connsiteX585" fmla="*/ 894529 w 7369701"/>
              <a:gd name="connsiteY585" fmla="*/ 1567739 h 6858000"/>
              <a:gd name="connsiteX586" fmla="*/ 948000 w 7369701"/>
              <a:gd name="connsiteY586" fmla="*/ 1663088 h 6858000"/>
              <a:gd name="connsiteX587" fmla="*/ 1006812 w 7369701"/>
              <a:gd name="connsiteY587" fmla="*/ 1767683 h 6858000"/>
              <a:gd name="connsiteX588" fmla="*/ 1149133 w 7369701"/>
              <a:gd name="connsiteY588" fmla="*/ 1971513 h 6858000"/>
              <a:gd name="connsiteX589" fmla="*/ 1333952 w 7369701"/>
              <a:gd name="connsiteY589" fmla="*/ 2251620 h 6858000"/>
              <a:gd name="connsiteX590" fmla="*/ 1337329 w 7369701"/>
              <a:gd name="connsiteY590" fmla="*/ 2258350 h 6858000"/>
              <a:gd name="connsiteX591" fmla="*/ 1014726 w 7369701"/>
              <a:gd name="connsiteY591" fmla="*/ 1615556 h 6858000"/>
              <a:gd name="connsiteX592" fmla="*/ 678222 w 7369701"/>
              <a:gd name="connsiteY592" fmla="*/ 1248670 h 6858000"/>
              <a:gd name="connsiteX593" fmla="*/ 6691602 w 7369701"/>
              <a:gd name="connsiteY593" fmla="*/ 1140573 h 6858000"/>
              <a:gd name="connsiteX594" fmla="*/ 6571100 w 7369701"/>
              <a:gd name="connsiteY594" fmla="*/ 1183662 h 6858000"/>
              <a:gd name="connsiteX595" fmla="*/ 6241687 w 7369701"/>
              <a:gd name="connsiteY595" fmla="*/ 1257600 h 6858000"/>
              <a:gd name="connsiteX596" fmla="*/ 5693009 w 7369701"/>
              <a:gd name="connsiteY596" fmla="*/ 1478256 h 6858000"/>
              <a:gd name="connsiteX597" fmla="*/ 6548420 w 7369701"/>
              <a:gd name="connsiteY597" fmla="*/ 1214599 h 6858000"/>
              <a:gd name="connsiteX598" fmla="*/ 6605473 w 7369701"/>
              <a:gd name="connsiteY598" fmla="*/ 1184686 h 6858000"/>
              <a:gd name="connsiteX599" fmla="*/ 6691602 w 7369701"/>
              <a:gd name="connsiteY599" fmla="*/ 1140573 h 6858000"/>
              <a:gd name="connsiteX600" fmla="*/ 4002475 w 7369701"/>
              <a:gd name="connsiteY600" fmla="*/ 1037802 h 6858000"/>
              <a:gd name="connsiteX601" fmla="*/ 4000324 w 7369701"/>
              <a:gd name="connsiteY601" fmla="*/ 1039362 h 6858000"/>
              <a:gd name="connsiteX602" fmla="*/ 4002862 w 7369701"/>
              <a:gd name="connsiteY602" fmla="*/ 1042866 h 6858000"/>
              <a:gd name="connsiteX603" fmla="*/ 4002475 w 7369701"/>
              <a:gd name="connsiteY603" fmla="*/ 1037802 h 6858000"/>
              <a:gd name="connsiteX604" fmla="*/ 506322 w 7369701"/>
              <a:gd name="connsiteY604" fmla="*/ 1020997 h 6858000"/>
              <a:gd name="connsiteX605" fmla="*/ 533068 w 7369701"/>
              <a:gd name="connsiteY605" fmla="*/ 1029409 h 6858000"/>
              <a:gd name="connsiteX606" fmla="*/ 1232525 w 7369701"/>
              <a:gd name="connsiteY606" fmla="*/ 1804675 h 6858000"/>
              <a:gd name="connsiteX607" fmla="*/ 1388858 w 7369701"/>
              <a:gd name="connsiteY607" fmla="*/ 2368011 h 6858000"/>
              <a:gd name="connsiteX608" fmla="*/ 1384098 w 7369701"/>
              <a:gd name="connsiteY608" fmla="*/ 2378125 h 6858000"/>
              <a:gd name="connsiteX609" fmla="*/ 1425393 w 7369701"/>
              <a:gd name="connsiteY609" fmla="*/ 2589124 h 6858000"/>
              <a:gd name="connsiteX610" fmla="*/ 1424001 w 7369701"/>
              <a:gd name="connsiteY610" fmla="*/ 2597541 h 6858000"/>
              <a:gd name="connsiteX611" fmla="*/ 2152729 w 7369701"/>
              <a:gd name="connsiteY611" fmla="*/ 2864487 h 6858000"/>
              <a:gd name="connsiteX612" fmla="*/ 2020609 w 7369701"/>
              <a:gd name="connsiteY612" fmla="*/ 2539671 h 6858000"/>
              <a:gd name="connsiteX613" fmla="*/ 2018920 w 7369701"/>
              <a:gd name="connsiteY613" fmla="*/ 2536309 h 6858000"/>
              <a:gd name="connsiteX614" fmla="*/ 1342441 w 7369701"/>
              <a:gd name="connsiteY614" fmla="*/ 1173017 h 6858000"/>
              <a:gd name="connsiteX615" fmla="*/ 1367925 w 7369701"/>
              <a:gd name="connsiteY615" fmla="*/ 1135648 h 6858000"/>
              <a:gd name="connsiteX616" fmla="*/ 1771401 w 7369701"/>
              <a:gd name="connsiteY616" fmla="*/ 1806673 h 6858000"/>
              <a:gd name="connsiteX617" fmla="*/ 1972385 w 7369701"/>
              <a:gd name="connsiteY617" fmla="*/ 2198735 h 6858000"/>
              <a:gd name="connsiteX618" fmla="*/ 2040892 w 7369701"/>
              <a:gd name="connsiteY618" fmla="*/ 2405205 h 6858000"/>
              <a:gd name="connsiteX619" fmla="*/ 2131689 w 7369701"/>
              <a:gd name="connsiteY619" fmla="*/ 1936926 h 6858000"/>
              <a:gd name="connsiteX620" fmla="*/ 2454820 w 7369701"/>
              <a:gd name="connsiteY620" fmla="*/ 1248808 h 6858000"/>
              <a:gd name="connsiteX621" fmla="*/ 2492512 w 7369701"/>
              <a:gd name="connsiteY621" fmla="*/ 1302920 h 6858000"/>
              <a:gd name="connsiteX622" fmla="*/ 2081216 w 7369701"/>
              <a:gd name="connsiteY622" fmla="*/ 2527513 h 6858000"/>
              <a:gd name="connsiteX623" fmla="*/ 2081211 w 7369701"/>
              <a:gd name="connsiteY623" fmla="*/ 2528916 h 6858000"/>
              <a:gd name="connsiteX624" fmla="*/ 2199067 w 7369701"/>
              <a:gd name="connsiteY624" fmla="*/ 2884061 h 6858000"/>
              <a:gd name="connsiteX625" fmla="*/ 3192586 w 7369701"/>
              <a:gd name="connsiteY625" fmla="*/ 3411496 h 6858000"/>
              <a:gd name="connsiteX626" fmla="*/ 3182620 w 7369701"/>
              <a:gd name="connsiteY626" fmla="*/ 3483279 h 6858000"/>
              <a:gd name="connsiteX627" fmla="*/ 2435119 w 7369701"/>
              <a:gd name="connsiteY627" fmla="*/ 3080173 h 6858000"/>
              <a:gd name="connsiteX628" fmla="*/ 2410152 w 7369701"/>
              <a:gd name="connsiteY628" fmla="*/ 3063751 h 6858000"/>
              <a:gd name="connsiteX629" fmla="*/ 2408099 w 7369701"/>
              <a:gd name="connsiteY629" fmla="*/ 3064403 h 6858000"/>
              <a:gd name="connsiteX630" fmla="*/ 2407218 w 7369701"/>
              <a:gd name="connsiteY630" fmla="*/ 3070324 h 6858000"/>
              <a:gd name="connsiteX631" fmla="*/ 2380138 w 7369701"/>
              <a:gd name="connsiteY631" fmla="*/ 3099341 h 6858000"/>
              <a:gd name="connsiteX632" fmla="*/ 1765923 w 7369701"/>
              <a:gd name="connsiteY632" fmla="*/ 3581043 h 6858000"/>
              <a:gd name="connsiteX633" fmla="*/ 1702258 w 7369701"/>
              <a:gd name="connsiteY633" fmla="*/ 3612286 h 6858000"/>
              <a:gd name="connsiteX634" fmla="*/ 1538370 w 7369701"/>
              <a:gd name="connsiteY634" fmla="*/ 3811804 h 6858000"/>
              <a:gd name="connsiteX635" fmla="*/ 542867 w 7369701"/>
              <a:gd name="connsiteY635" fmla="*/ 4944092 h 6858000"/>
              <a:gd name="connsiteX636" fmla="*/ 515800 w 7369701"/>
              <a:gd name="connsiteY636" fmla="*/ 4862180 h 6858000"/>
              <a:gd name="connsiteX637" fmla="*/ 909145 w 7369701"/>
              <a:gd name="connsiteY637" fmla="*/ 4199225 h 6858000"/>
              <a:gd name="connsiteX638" fmla="*/ 1214067 w 7369701"/>
              <a:gd name="connsiteY638" fmla="*/ 3908561 h 6858000"/>
              <a:gd name="connsiteX639" fmla="*/ 640967 w 7369701"/>
              <a:gd name="connsiteY639" fmla="*/ 4105601 h 6858000"/>
              <a:gd name="connsiteX640" fmla="*/ 112563 w 7369701"/>
              <a:gd name="connsiteY640" fmla="*/ 4396952 h 6858000"/>
              <a:gd name="connsiteX641" fmla="*/ 0 w 7369701"/>
              <a:gd name="connsiteY641" fmla="*/ 4466006 h 6858000"/>
              <a:gd name="connsiteX642" fmla="*/ 0 w 7369701"/>
              <a:gd name="connsiteY642" fmla="*/ 4233763 h 6858000"/>
              <a:gd name="connsiteX643" fmla="*/ 36881 w 7369701"/>
              <a:gd name="connsiteY643" fmla="*/ 4200118 h 6858000"/>
              <a:gd name="connsiteX644" fmla="*/ 910534 w 7369701"/>
              <a:gd name="connsiteY644" fmla="*/ 3629753 h 6858000"/>
              <a:gd name="connsiteX645" fmla="*/ 1578717 w 7369701"/>
              <a:gd name="connsiteY645" fmla="*/ 3575982 h 6858000"/>
              <a:gd name="connsiteX646" fmla="*/ 2338780 w 7369701"/>
              <a:gd name="connsiteY646" fmla="*/ 3033725 h 6858000"/>
              <a:gd name="connsiteX647" fmla="*/ 1807991 w 7369701"/>
              <a:gd name="connsiteY647" fmla="*/ 2807184 h 6858000"/>
              <a:gd name="connsiteX648" fmla="*/ 1416358 w 7369701"/>
              <a:gd name="connsiteY648" fmla="*/ 3112571 h 6858000"/>
              <a:gd name="connsiteX649" fmla="*/ 939066 w 7369701"/>
              <a:gd name="connsiteY649" fmla="*/ 3378798 h 6858000"/>
              <a:gd name="connsiteX650" fmla="*/ 115099 w 7369701"/>
              <a:gd name="connsiteY650" fmla="*/ 3607650 h 6858000"/>
              <a:gd name="connsiteX651" fmla="*/ 97284 w 7369701"/>
              <a:gd name="connsiteY651" fmla="*/ 3520393 h 6858000"/>
              <a:gd name="connsiteX652" fmla="*/ 922050 w 7369701"/>
              <a:gd name="connsiteY652" fmla="*/ 3074867 h 6858000"/>
              <a:gd name="connsiteX653" fmla="*/ 1405265 w 7369701"/>
              <a:gd name="connsiteY653" fmla="*/ 3016319 h 6858000"/>
              <a:gd name="connsiteX654" fmla="*/ 1407512 w 7369701"/>
              <a:gd name="connsiteY654" fmla="*/ 3018001 h 6858000"/>
              <a:gd name="connsiteX655" fmla="*/ 1726266 w 7369701"/>
              <a:gd name="connsiteY655" fmla="*/ 2777274 h 6858000"/>
              <a:gd name="connsiteX656" fmla="*/ 625390 w 7369701"/>
              <a:gd name="connsiteY656" fmla="*/ 2514541 h 6858000"/>
              <a:gd name="connsiteX657" fmla="*/ 619799 w 7369701"/>
              <a:gd name="connsiteY657" fmla="*/ 2527180 h 6858000"/>
              <a:gd name="connsiteX658" fmla="*/ 310030 w 7369701"/>
              <a:gd name="connsiteY658" fmla="*/ 2771818 h 6858000"/>
              <a:gd name="connsiteX659" fmla="*/ 173877 w 7369701"/>
              <a:gd name="connsiteY659" fmla="*/ 2937056 h 6858000"/>
              <a:gd name="connsiteX660" fmla="*/ 77889 w 7369701"/>
              <a:gd name="connsiteY660" fmla="*/ 3138440 h 6858000"/>
              <a:gd name="connsiteX661" fmla="*/ 0 w 7369701"/>
              <a:gd name="connsiteY661" fmla="*/ 3271395 h 6858000"/>
              <a:gd name="connsiteX662" fmla="*/ 0 w 7369701"/>
              <a:gd name="connsiteY662" fmla="*/ 3153002 h 6858000"/>
              <a:gd name="connsiteX663" fmla="*/ 2386 w 7369701"/>
              <a:gd name="connsiteY663" fmla="*/ 3149203 h 6858000"/>
              <a:gd name="connsiteX664" fmla="*/ 89753 w 7369701"/>
              <a:gd name="connsiteY664" fmla="*/ 2987702 h 6858000"/>
              <a:gd name="connsiteX665" fmla="*/ 76869 w 7369701"/>
              <a:gd name="connsiteY665" fmla="*/ 3005404 h 6858000"/>
              <a:gd name="connsiteX666" fmla="*/ 32049 w 7369701"/>
              <a:gd name="connsiteY666" fmla="*/ 3065814 h 6858000"/>
              <a:gd name="connsiteX667" fmla="*/ 0 w 7369701"/>
              <a:gd name="connsiteY667" fmla="*/ 3108744 h 6858000"/>
              <a:gd name="connsiteX668" fmla="*/ 0 w 7369701"/>
              <a:gd name="connsiteY668" fmla="*/ 3058059 h 6858000"/>
              <a:gd name="connsiteX669" fmla="*/ 7610 w 7369701"/>
              <a:gd name="connsiteY669" fmla="*/ 3047889 h 6858000"/>
              <a:gd name="connsiteX670" fmla="*/ 52419 w 7369701"/>
              <a:gd name="connsiteY670" fmla="*/ 2987479 h 6858000"/>
              <a:gd name="connsiteX671" fmla="*/ 59142 w 7369701"/>
              <a:gd name="connsiteY671" fmla="*/ 2978488 h 6858000"/>
              <a:gd name="connsiteX672" fmla="*/ 0 w 7369701"/>
              <a:gd name="connsiteY672" fmla="*/ 3015334 h 6858000"/>
              <a:gd name="connsiteX673" fmla="*/ 0 w 7369701"/>
              <a:gd name="connsiteY673" fmla="*/ 2914286 h 6858000"/>
              <a:gd name="connsiteX674" fmla="*/ 36383 w 7369701"/>
              <a:gd name="connsiteY674" fmla="*/ 2901128 h 6858000"/>
              <a:gd name="connsiteX675" fmla="*/ 156329 w 7369701"/>
              <a:gd name="connsiteY675" fmla="*/ 2840533 h 6858000"/>
              <a:gd name="connsiteX676" fmla="*/ 358355 w 7369701"/>
              <a:gd name="connsiteY676" fmla="*/ 2620471 h 6858000"/>
              <a:gd name="connsiteX677" fmla="*/ 510577 w 7369701"/>
              <a:gd name="connsiteY677" fmla="*/ 2501244 h 6858000"/>
              <a:gd name="connsiteX678" fmla="*/ 211967 w 7369701"/>
              <a:gd name="connsiteY678" fmla="*/ 2479171 h 6858000"/>
              <a:gd name="connsiteX679" fmla="*/ 0 w 7369701"/>
              <a:gd name="connsiteY679" fmla="*/ 2476398 h 6858000"/>
              <a:gd name="connsiteX680" fmla="*/ 0 w 7369701"/>
              <a:gd name="connsiteY680" fmla="*/ 2389189 h 6858000"/>
              <a:gd name="connsiteX681" fmla="*/ 103062 w 7369701"/>
              <a:gd name="connsiteY681" fmla="*/ 2389518 h 6858000"/>
              <a:gd name="connsiteX682" fmla="*/ 510734 w 7369701"/>
              <a:gd name="connsiteY682" fmla="*/ 2416201 h 6858000"/>
              <a:gd name="connsiteX683" fmla="*/ 279257 w 7369701"/>
              <a:gd name="connsiteY683" fmla="*/ 2092102 h 6858000"/>
              <a:gd name="connsiteX684" fmla="*/ 65265 w 7369701"/>
              <a:gd name="connsiteY684" fmla="*/ 2006049 h 6858000"/>
              <a:gd name="connsiteX685" fmla="*/ 0 w 7369701"/>
              <a:gd name="connsiteY685" fmla="*/ 1982532 h 6858000"/>
              <a:gd name="connsiteX686" fmla="*/ 0 w 7369701"/>
              <a:gd name="connsiteY686" fmla="*/ 1912789 h 6858000"/>
              <a:gd name="connsiteX687" fmla="*/ 97460 w 7369701"/>
              <a:gd name="connsiteY687" fmla="*/ 1953725 h 6858000"/>
              <a:gd name="connsiteX688" fmla="*/ 221272 w 7369701"/>
              <a:gd name="connsiteY688" fmla="*/ 1980766 h 6858000"/>
              <a:gd name="connsiteX689" fmla="*/ 116765 w 7369701"/>
              <a:gd name="connsiteY689" fmla="*/ 1911033 h 6858000"/>
              <a:gd name="connsiteX690" fmla="*/ 16405 w 7369701"/>
              <a:gd name="connsiteY690" fmla="*/ 1803412 h 6858000"/>
              <a:gd name="connsiteX691" fmla="*/ 0 w 7369701"/>
              <a:gd name="connsiteY691" fmla="*/ 1784777 h 6858000"/>
              <a:gd name="connsiteX692" fmla="*/ 0 w 7369701"/>
              <a:gd name="connsiteY692" fmla="*/ 1740082 h 6858000"/>
              <a:gd name="connsiteX693" fmla="*/ 39394 w 7369701"/>
              <a:gd name="connsiteY693" fmla="*/ 1784856 h 6858000"/>
              <a:gd name="connsiteX694" fmla="*/ 135813 w 7369701"/>
              <a:gd name="connsiteY694" fmla="*/ 1888838 h 6858000"/>
              <a:gd name="connsiteX695" fmla="*/ 242575 w 7369701"/>
              <a:gd name="connsiteY695" fmla="*/ 1958841 h 6858000"/>
              <a:gd name="connsiteX696" fmla="*/ 82197 w 7369701"/>
              <a:gd name="connsiteY696" fmla="*/ 1754826 h 6858000"/>
              <a:gd name="connsiteX697" fmla="*/ 0 w 7369701"/>
              <a:gd name="connsiteY697" fmla="*/ 1679650 h 6858000"/>
              <a:gd name="connsiteX698" fmla="*/ 0 w 7369701"/>
              <a:gd name="connsiteY698" fmla="*/ 1602463 h 6858000"/>
              <a:gd name="connsiteX699" fmla="*/ 84689 w 7369701"/>
              <a:gd name="connsiteY699" fmla="*/ 1677442 h 6858000"/>
              <a:gd name="connsiteX700" fmla="*/ 298437 w 7369701"/>
              <a:gd name="connsiteY700" fmla="*/ 1968019 h 6858000"/>
              <a:gd name="connsiteX701" fmla="*/ 227269 w 7369701"/>
              <a:gd name="connsiteY701" fmla="*/ 1114064 h 6858000"/>
              <a:gd name="connsiteX702" fmla="*/ 248003 w 7369701"/>
              <a:gd name="connsiteY702" fmla="*/ 1089613 h 6858000"/>
              <a:gd name="connsiteX703" fmla="*/ 427020 w 7369701"/>
              <a:gd name="connsiteY703" fmla="*/ 1619803 h 6858000"/>
              <a:gd name="connsiteX704" fmla="*/ 340345 w 7369701"/>
              <a:gd name="connsiteY704" fmla="*/ 2027739 h 6858000"/>
              <a:gd name="connsiteX705" fmla="*/ 360865 w 7369701"/>
              <a:gd name="connsiteY705" fmla="*/ 2044827 h 6858000"/>
              <a:gd name="connsiteX706" fmla="*/ 560414 w 7369701"/>
              <a:gd name="connsiteY706" fmla="*/ 2421457 h 6858000"/>
              <a:gd name="connsiteX707" fmla="*/ 1359703 w 7369701"/>
              <a:gd name="connsiteY707" fmla="*/ 2578554 h 6858000"/>
              <a:gd name="connsiteX708" fmla="*/ 1359422 w 7369701"/>
              <a:gd name="connsiteY708" fmla="*/ 2577994 h 6858000"/>
              <a:gd name="connsiteX709" fmla="*/ 828701 w 7369701"/>
              <a:gd name="connsiteY709" fmla="*/ 1839520 h 6858000"/>
              <a:gd name="connsiteX710" fmla="*/ 494427 w 7369701"/>
              <a:gd name="connsiteY710" fmla="*/ 1092333 h 6858000"/>
              <a:gd name="connsiteX711" fmla="*/ 506322 w 7369701"/>
              <a:gd name="connsiteY711" fmla="*/ 1020997 h 6858000"/>
              <a:gd name="connsiteX712" fmla="*/ 4570198 w 7369701"/>
              <a:gd name="connsiteY712" fmla="*/ 978081 h 6858000"/>
              <a:gd name="connsiteX713" fmla="*/ 4523691 w 7369701"/>
              <a:gd name="connsiteY713" fmla="*/ 1127776 h 6858000"/>
              <a:gd name="connsiteX714" fmla="*/ 4509875 w 7369701"/>
              <a:gd name="connsiteY714" fmla="*/ 1167552 h 6858000"/>
              <a:gd name="connsiteX715" fmla="*/ 4478168 w 7369701"/>
              <a:gd name="connsiteY715" fmla="*/ 1260735 h 6858000"/>
              <a:gd name="connsiteX716" fmla="*/ 4409309 w 7369701"/>
              <a:gd name="connsiteY716" fmla="*/ 1666996 h 6858000"/>
              <a:gd name="connsiteX717" fmla="*/ 4370031 w 7369701"/>
              <a:gd name="connsiteY717" fmla="*/ 1955666 h 6858000"/>
              <a:gd name="connsiteX718" fmla="*/ 4570198 w 7369701"/>
              <a:gd name="connsiteY718" fmla="*/ 978081 h 6858000"/>
              <a:gd name="connsiteX719" fmla="*/ 4557898 w 7369701"/>
              <a:gd name="connsiteY719" fmla="*/ 900011 h 6858000"/>
              <a:gd name="connsiteX720" fmla="*/ 4344840 w 7369701"/>
              <a:gd name="connsiteY720" fmla="*/ 1922038 h 6858000"/>
              <a:gd name="connsiteX721" fmla="*/ 4378710 w 7369701"/>
              <a:gd name="connsiteY721" fmla="*/ 1665516 h 6858000"/>
              <a:gd name="connsiteX722" fmla="*/ 4448798 w 7369701"/>
              <a:gd name="connsiteY722" fmla="*/ 1253024 h 6858000"/>
              <a:gd name="connsiteX723" fmla="*/ 4480315 w 7369701"/>
              <a:gd name="connsiteY723" fmla="*/ 1158454 h 6858000"/>
              <a:gd name="connsiteX724" fmla="*/ 4494133 w 7369701"/>
              <a:gd name="connsiteY724" fmla="*/ 1118676 h 6858000"/>
              <a:gd name="connsiteX725" fmla="*/ 4557898 w 7369701"/>
              <a:gd name="connsiteY725" fmla="*/ 900011 h 6858000"/>
              <a:gd name="connsiteX726" fmla="*/ 5870151 w 7369701"/>
              <a:gd name="connsiteY726" fmla="*/ 898890 h 6858000"/>
              <a:gd name="connsiteX727" fmla="*/ 5861335 w 7369701"/>
              <a:gd name="connsiteY727" fmla="*/ 899177 h 6858000"/>
              <a:gd name="connsiteX728" fmla="*/ 5843702 w 7369701"/>
              <a:gd name="connsiteY728" fmla="*/ 899748 h 6858000"/>
              <a:gd name="connsiteX729" fmla="*/ 5651107 w 7369701"/>
              <a:gd name="connsiteY729" fmla="*/ 920306 h 6858000"/>
              <a:gd name="connsiteX730" fmla="*/ 5459407 w 7369701"/>
              <a:gd name="connsiteY730" fmla="*/ 940975 h 6858000"/>
              <a:gd name="connsiteX731" fmla="*/ 5374846 w 7369701"/>
              <a:gd name="connsiteY731" fmla="*/ 941988 h 6858000"/>
              <a:gd name="connsiteX732" fmla="*/ 5256105 w 7369701"/>
              <a:gd name="connsiteY732" fmla="*/ 945632 h 6858000"/>
              <a:gd name="connsiteX733" fmla="*/ 5107071 w 7369701"/>
              <a:gd name="connsiteY733" fmla="*/ 969720 h 6858000"/>
              <a:gd name="connsiteX734" fmla="*/ 4998681 w 7369701"/>
              <a:gd name="connsiteY734" fmla="*/ 988771 h 6858000"/>
              <a:gd name="connsiteX735" fmla="*/ 5870151 w 7369701"/>
              <a:gd name="connsiteY735" fmla="*/ 898890 h 6858000"/>
              <a:gd name="connsiteX736" fmla="*/ 5504425 w 7369701"/>
              <a:gd name="connsiteY736" fmla="*/ 848067 h 6858000"/>
              <a:gd name="connsiteX737" fmla="*/ 4968849 w 7369701"/>
              <a:gd name="connsiteY737" fmla="*/ 962318 h 6858000"/>
              <a:gd name="connsiteX738" fmla="*/ 5104039 w 7369701"/>
              <a:gd name="connsiteY738" fmla="*/ 940634 h 6858000"/>
              <a:gd name="connsiteX739" fmla="*/ 5256311 w 7369701"/>
              <a:gd name="connsiteY739" fmla="*/ 916490 h 6858000"/>
              <a:gd name="connsiteX740" fmla="*/ 5377381 w 7369701"/>
              <a:gd name="connsiteY740" fmla="*/ 912671 h 6858000"/>
              <a:gd name="connsiteX741" fmla="*/ 5460148 w 7369701"/>
              <a:gd name="connsiteY741" fmla="*/ 911442 h 6858000"/>
              <a:gd name="connsiteX742" fmla="*/ 5648971 w 7369701"/>
              <a:gd name="connsiteY742" fmla="*/ 891331 h 6858000"/>
              <a:gd name="connsiteX743" fmla="*/ 5844807 w 7369701"/>
              <a:gd name="connsiteY743" fmla="*/ 870718 h 6858000"/>
              <a:gd name="connsiteX744" fmla="*/ 5862975 w 7369701"/>
              <a:gd name="connsiteY744" fmla="*/ 869756 h 6858000"/>
              <a:gd name="connsiteX745" fmla="*/ 5920887 w 7369701"/>
              <a:gd name="connsiteY745" fmla="*/ 865929 h 6858000"/>
              <a:gd name="connsiteX746" fmla="*/ 5504425 w 7369701"/>
              <a:gd name="connsiteY746" fmla="*/ 848067 h 6858000"/>
              <a:gd name="connsiteX747" fmla="*/ 3607114 w 7369701"/>
              <a:gd name="connsiteY747" fmla="*/ 467441 h 6858000"/>
              <a:gd name="connsiteX748" fmla="*/ 3296242 w 7369701"/>
              <a:gd name="connsiteY748" fmla="*/ 807991 h 6858000"/>
              <a:gd name="connsiteX749" fmla="*/ 3174674 w 7369701"/>
              <a:gd name="connsiteY749" fmla="*/ 919759 h 6858000"/>
              <a:gd name="connsiteX750" fmla="*/ 3042978 w 7369701"/>
              <a:gd name="connsiteY750" fmla="*/ 1054894 h 6858000"/>
              <a:gd name="connsiteX751" fmla="*/ 2968914 w 7369701"/>
              <a:gd name="connsiteY751" fmla="*/ 1133756 h 6858000"/>
              <a:gd name="connsiteX752" fmla="*/ 3103823 w 7369701"/>
              <a:gd name="connsiteY752" fmla="*/ 1026814 h 6858000"/>
              <a:gd name="connsiteX753" fmla="*/ 3607114 w 7369701"/>
              <a:gd name="connsiteY753" fmla="*/ 467441 h 6858000"/>
              <a:gd name="connsiteX754" fmla="*/ 3744487 w 7369701"/>
              <a:gd name="connsiteY754" fmla="*/ 383136 h 6858000"/>
              <a:gd name="connsiteX755" fmla="*/ 3970213 w 7369701"/>
              <a:gd name="connsiteY755" fmla="*/ 995559 h 6858000"/>
              <a:gd name="connsiteX756" fmla="*/ 3744487 w 7369701"/>
              <a:gd name="connsiteY756" fmla="*/ 383136 h 6858000"/>
              <a:gd name="connsiteX757" fmla="*/ 3624562 w 7369701"/>
              <a:gd name="connsiteY757" fmla="*/ 367041 h 6858000"/>
              <a:gd name="connsiteX758" fmla="*/ 3489712 w 7369701"/>
              <a:gd name="connsiteY758" fmla="*/ 485386 h 6858000"/>
              <a:gd name="connsiteX759" fmla="*/ 3182994 w 7369701"/>
              <a:gd name="connsiteY759" fmla="*/ 828265 h 6858000"/>
              <a:gd name="connsiteX760" fmla="*/ 2892114 w 7369701"/>
              <a:gd name="connsiteY760" fmla="*/ 1172635 h 6858000"/>
              <a:gd name="connsiteX761" fmla="*/ 3021459 w 7369701"/>
              <a:gd name="connsiteY761" fmla="*/ 1035385 h 6858000"/>
              <a:gd name="connsiteX762" fmla="*/ 3153873 w 7369701"/>
              <a:gd name="connsiteY762" fmla="*/ 898971 h 6858000"/>
              <a:gd name="connsiteX763" fmla="*/ 3276511 w 7369701"/>
              <a:gd name="connsiteY763" fmla="*/ 786423 h 6858000"/>
              <a:gd name="connsiteX764" fmla="*/ 3584154 w 7369701"/>
              <a:gd name="connsiteY764" fmla="*/ 448218 h 6858000"/>
              <a:gd name="connsiteX765" fmla="*/ 3624562 w 7369701"/>
              <a:gd name="connsiteY765" fmla="*/ 367041 h 6858000"/>
              <a:gd name="connsiteX766" fmla="*/ 3766672 w 7369701"/>
              <a:gd name="connsiteY766" fmla="*/ 359429 h 6858000"/>
              <a:gd name="connsiteX767" fmla="*/ 3996338 w 7369701"/>
              <a:gd name="connsiteY767" fmla="*/ 968237 h 6858000"/>
              <a:gd name="connsiteX768" fmla="*/ 3766672 w 7369701"/>
              <a:gd name="connsiteY768" fmla="*/ 359429 h 6858000"/>
              <a:gd name="connsiteX769" fmla="*/ 5805386 w 7369701"/>
              <a:gd name="connsiteY769" fmla="*/ 239240 h 6858000"/>
              <a:gd name="connsiteX770" fmla="*/ 5736947 w 7369701"/>
              <a:gd name="connsiteY770" fmla="*/ 261367 h 6858000"/>
              <a:gd name="connsiteX771" fmla="*/ 5427012 w 7369701"/>
              <a:gd name="connsiteY771" fmla="*/ 311272 h 6858000"/>
              <a:gd name="connsiteX772" fmla="*/ 5147818 w 7369701"/>
              <a:gd name="connsiteY772" fmla="*/ 322112 h 6858000"/>
              <a:gd name="connsiteX773" fmla="*/ 5060854 w 7369701"/>
              <a:gd name="connsiteY773" fmla="*/ 311882 h 6858000"/>
              <a:gd name="connsiteX774" fmla="*/ 4945989 w 7369701"/>
              <a:gd name="connsiteY774" fmla="*/ 300516 h 6858000"/>
              <a:gd name="connsiteX775" fmla="*/ 5410479 w 7369701"/>
              <a:gd name="connsiteY775" fmla="*/ 348434 h 6858000"/>
              <a:gd name="connsiteX776" fmla="*/ 5805386 w 7369701"/>
              <a:gd name="connsiteY776" fmla="*/ 239240 h 6858000"/>
              <a:gd name="connsiteX777" fmla="*/ 5905192 w 7369701"/>
              <a:gd name="connsiteY777" fmla="*/ 163079 h 6858000"/>
              <a:gd name="connsiteX778" fmla="*/ 5865655 w 7369701"/>
              <a:gd name="connsiteY778" fmla="*/ 171901 h 6858000"/>
              <a:gd name="connsiteX779" fmla="*/ 5259740 w 7369701"/>
              <a:gd name="connsiteY779" fmla="*/ 257013 h 6858000"/>
              <a:gd name="connsiteX780" fmla="*/ 5208466 w 7369701"/>
              <a:gd name="connsiteY780" fmla="*/ 257550 h 6858000"/>
              <a:gd name="connsiteX781" fmla="*/ 4980204 w 7369701"/>
              <a:gd name="connsiteY781" fmla="*/ 271903 h 6858000"/>
              <a:gd name="connsiteX782" fmla="*/ 5068068 w 7369701"/>
              <a:gd name="connsiteY782" fmla="*/ 282244 h 6858000"/>
              <a:gd name="connsiteX783" fmla="*/ 5153231 w 7369701"/>
              <a:gd name="connsiteY783" fmla="*/ 292240 h 6858000"/>
              <a:gd name="connsiteX784" fmla="*/ 5426491 w 7369701"/>
              <a:gd name="connsiteY784" fmla="*/ 281128 h 6858000"/>
              <a:gd name="connsiteX785" fmla="*/ 5731212 w 7369701"/>
              <a:gd name="connsiteY785" fmla="*/ 231951 h 6858000"/>
              <a:gd name="connsiteX786" fmla="*/ 5905192 w 7369701"/>
              <a:gd name="connsiteY786" fmla="*/ 163079 h 6858000"/>
              <a:gd name="connsiteX787" fmla="*/ 5944437 w 7369701"/>
              <a:gd name="connsiteY787" fmla="*/ 113829 h 6858000"/>
              <a:gd name="connsiteX788" fmla="*/ 5825032 w 7369701"/>
              <a:gd name="connsiteY788" fmla="*/ 146405 h 6858000"/>
              <a:gd name="connsiteX789" fmla="*/ 4955599 w 7369701"/>
              <a:gd name="connsiteY789" fmla="*/ 247008 h 6858000"/>
              <a:gd name="connsiteX790" fmla="*/ 5210104 w 7369701"/>
              <a:gd name="connsiteY790" fmla="*/ 228123 h 6858000"/>
              <a:gd name="connsiteX791" fmla="*/ 5261015 w 7369701"/>
              <a:gd name="connsiteY791" fmla="*/ 227087 h 6858000"/>
              <a:gd name="connsiteX792" fmla="*/ 5861181 w 7369701"/>
              <a:gd name="connsiteY792" fmla="*/ 143093 h 6858000"/>
              <a:gd name="connsiteX793" fmla="*/ 5961252 w 7369701"/>
              <a:gd name="connsiteY793" fmla="*/ 114820 h 6858000"/>
              <a:gd name="connsiteX794" fmla="*/ 5944437 w 7369701"/>
              <a:gd name="connsiteY794" fmla="*/ 113829 h 6858000"/>
              <a:gd name="connsiteX795" fmla="*/ 3882765 w 7369701"/>
              <a:gd name="connsiteY795" fmla="*/ 0 h 6858000"/>
              <a:gd name="connsiteX796" fmla="*/ 3995099 w 7369701"/>
              <a:gd name="connsiteY796" fmla="*/ 0 h 6858000"/>
              <a:gd name="connsiteX797" fmla="*/ 4163818 w 7369701"/>
              <a:gd name="connsiteY797" fmla="*/ 234104 h 6858000"/>
              <a:gd name="connsiteX798" fmla="*/ 4172099 w 7369701"/>
              <a:gd name="connsiteY798" fmla="*/ 234207 h 6858000"/>
              <a:gd name="connsiteX799" fmla="*/ 4784282 w 7369701"/>
              <a:gd name="connsiteY799" fmla="*/ 276561 h 6858000"/>
              <a:gd name="connsiteX800" fmla="*/ 4801687 w 7369701"/>
              <a:gd name="connsiteY800" fmla="*/ 267764 h 6858000"/>
              <a:gd name="connsiteX801" fmla="*/ 6082788 w 7369701"/>
              <a:gd name="connsiteY801" fmla="*/ 64119 h 6858000"/>
              <a:gd name="connsiteX802" fmla="*/ 6099442 w 7369701"/>
              <a:gd name="connsiteY802" fmla="*/ 82568 h 6858000"/>
              <a:gd name="connsiteX803" fmla="*/ 4804137 w 7369701"/>
              <a:gd name="connsiteY803" fmla="*/ 320931 h 6858000"/>
              <a:gd name="connsiteX804" fmla="*/ 4227047 w 7369701"/>
              <a:gd name="connsiteY804" fmla="*/ 313415 h 6858000"/>
              <a:gd name="connsiteX805" fmla="*/ 4346041 w 7369701"/>
              <a:gd name="connsiteY805" fmla="*/ 456086 h 6858000"/>
              <a:gd name="connsiteX806" fmla="*/ 4870967 w 7369701"/>
              <a:gd name="connsiteY806" fmla="*/ 963061 h 6858000"/>
              <a:gd name="connsiteX807" fmla="*/ 4889647 w 7369701"/>
              <a:gd name="connsiteY807" fmla="*/ 957147 h 6858000"/>
              <a:gd name="connsiteX808" fmla="*/ 5422504 w 7369701"/>
              <a:gd name="connsiteY808" fmla="*/ 805191 h 6858000"/>
              <a:gd name="connsiteX809" fmla="*/ 6087656 w 7369701"/>
              <a:gd name="connsiteY809" fmla="*/ 826703 h 6858000"/>
              <a:gd name="connsiteX810" fmla="*/ 6058717 w 7369701"/>
              <a:gd name="connsiteY810" fmla="*/ 865992 h 6858000"/>
              <a:gd name="connsiteX811" fmla="*/ 4974153 w 7369701"/>
              <a:gd name="connsiteY811" fmla="*/ 1045456 h 6858000"/>
              <a:gd name="connsiteX812" fmla="*/ 5627835 w 7369701"/>
              <a:gd name="connsiteY812" fmla="*/ 1472077 h 6858000"/>
              <a:gd name="connsiteX813" fmla="*/ 5629817 w 7369701"/>
              <a:gd name="connsiteY813" fmla="*/ 1471412 h 6858000"/>
              <a:gd name="connsiteX814" fmla="*/ 5634124 w 7369701"/>
              <a:gd name="connsiteY814" fmla="*/ 1470572 h 6858000"/>
              <a:gd name="connsiteX815" fmla="*/ 5755832 w 7369701"/>
              <a:gd name="connsiteY815" fmla="*/ 1383886 h 6858000"/>
              <a:gd name="connsiteX816" fmla="*/ 6014186 w 7369701"/>
              <a:gd name="connsiteY816" fmla="*/ 1279799 h 6858000"/>
              <a:gd name="connsiteX817" fmla="*/ 6901619 w 7369701"/>
              <a:gd name="connsiteY817" fmla="*/ 1047874 h 6858000"/>
              <a:gd name="connsiteX818" fmla="*/ 6931566 w 7369701"/>
              <a:gd name="connsiteY818" fmla="*/ 1062034 h 6858000"/>
              <a:gd name="connsiteX819" fmla="*/ 5790982 w 7369701"/>
              <a:gd name="connsiteY819" fmla="*/ 1561380 h 6858000"/>
              <a:gd name="connsiteX820" fmla="*/ 6188971 w 7369701"/>
              <a:gd name="connsiteY820" fmla="*/ 1755168 h 6858000"/>
              <a:gd name="connsiteX821" fmla="*/ 6202446 w 7369701"/>
              <a:gd name="connsiteY821" fmla="*/ 1752268 h 6858000"/>
              <a:gd name="connsiteX822" fmla="*/ 7179560 w 7369701"/>
              <a:gd name="connsiteY822" fmla="*/ 1467551 h 6858000"/>
              <a:gd name="connsiteX823" fmla="*/ 7158730 w 7369701"/>
              <a:gd name="connsiteY823" fmla="*/ 1507835 h 6858000"/>
              <a:gd name="connsiteX824" fmla="*/ 6326959 w 7369701"/>
              <a:gd name="connsiteY824" fmla="*/ 1817686 h 6858000"/>
              <a:gd name="connsiteX825" fmla="*/ 6537433 w 7369701"/>
              <a:gd name="connsiteY825" fmla="*/ 1907790 h 6858000"/>
              <a:gd name="connsiteX826" fmla="*/ 6550221 w 7369701"/>
              <a:gd name="connsiteY826" fmla="*/ 1910729 h 6858000"/>
              <a:gd name="connsiteX827" fmla="*/ 6964438 w 7369701"/>
              <a:gd name="connsiteY827" fmla="*/ 2209505 h 6858000"/>
              <a:gd name="connsiteX828" fmla="*/ 7367862 w 7369701"/>
              <a:gd name="connsiteY828" fmla="*/ 2806833 h 6858000"/>
              <a:gd name="connsiteX829" fmla="*/ 7364329 w 7369701"/>
              <a:gd name="connsiteY829" fmla="*/ 2826907 h 6858000"/>
              <a:gd name="connsiteX830" fmla="*/ 7290545 w 7369701"/>
              <a:gd name="connsiteY830" fmla="*/ 2850663 h 6858000"/>
              <a:gd name="connsiteX831" fmla="*/ 6472036 w 7369701"/>
              <a:gd name="connsiteY831" fmla="*/ 1959003 h 6858000"/>
              <a:gd name="connsiteX832" fmla="*/ 5792897 w 7369701"/>
              <a:gd name="connsiteY832" fmla="*/ 1647747 h 6858000"/>
              <a:gd name="connsiteX833" fmla="*/ 5842751 w 7369701"/>
              <a:gd name="connsiteY833" fmla="*/ 1816112 h 6858000"/>
              <a:gd name="connsiteX834" fmla="*/ 5847424 w 7369701"/>
              <a:gd name="connsiteY834" fmla="*/ 1815776 h 6858000"/>
              <a:gd name="connsiteX835" fmla="*/ 6399821 w 7369701"/>
              <a:gd name="connsiteY835" fmla="*/ 2344799 h 6858000"/>
              <a:gd name="connsiteX836" fmla="*/ 6323232 w 7369701"/>
              <a:gd name="connsiteY836" fmla="*/ 2389634 h 6858000"/>
              <a:gd name="connsiteX837" fmla="*/ 5942958 w 7369701"/>
              <a:gd name="connsiteY837" fmla="*/ 2077708 h 6858000"/>
              <a:gd name="connsiteX838" fmla="*/ 5921559 w 7369701"/>
              <a:gd name="connsiteY838" fmla="*/ 2378596 h 6858000"/>
              <a:gd name="connsiteX839" fmla="*/ 5817651 w 7369701"/>
              <a:gd name="connsiteY839" fmla="*/ 3023919 h 6858000"/>
              <a:gd name="connsiteX840" fmla="*/ 5729634 w 7369701"/>
              <a:gd name="connsiteY840" fmla="*/ 3051849 h 6858000"/>
              <a:gd name="connsiteX841" fmla="*/ 5611018 w 7369701"/>
              <a:gd name="connsiteY841" fmla="*/ 2316769 h 6858000"/>
              <a:gd name="connsiteX842" fmla="*/ 5687608 w 7369701"/>
              <a:gd name="connsiteY842" fmla="*/ 2039972 h 6858000"/>
              <a:gd name="connsiteX843" fmla="*/ 5657554 w 7369701"/>
              <a:gd name="connsiteY843" fmla="*/ 1576445 h 6858000"/>
              <a:gd name="connsiteX844" fmla="*/ 5150475 w 7369701"/>
              <a:gd name="connsiteY844" fmla="*/ 1274012 h 6858000"/>
              <a:gd name="connsiteX845" fmla="*/ 5349142 w 7369701"/>
              <a:gd name="connsiteY845" fmla="*/ 2204405 h 6858000"/>
              <a:gd name="connsiteX846" fmla="*/ 5262214 w 7369701"/>
              <a:gd name="connsiteY846" fmla="*/ 2233836 h 6858000"/>
              <a:gd name="connsiteX847" fmla="*/ 4981539 w 7369701"/>
              <a:gd name="connsiteY847" fmla="*/ 1542201 h 6858000"/>
              <a:gd name="connsiteX848" fmla="*/ 4958461 w 7369701"/>
              <a:gd name="connsiteY848" fmla="*/ 1136957 h 6858000"/>
              <a:gd name="connsiteX849" fmla="*/ 4655015 w 7369701"/>
              <a:gd name="connsiteY849" fmla="*/ 891426 h 6858000"/>
              <a:gd name="connsiteX850" fmla="*/ 4348002 w 7369701"/>
              <a:gd name="connsiteY850" fmla="*/ 2205895 h 6858000"/>
              <a:gd name="connsiteX851" fmla="*/ 4262250 w 7369701"/>
              <a:gd name="connsiteY851" fmla="*/ 2219972 h 6858000"/>
              <a:gd name="connsiteX852" fmla="*/ 4550611 w 7369701"/>
              <a:gd name="connsiteY852" fmla="*/ 817540 h 6858000"/>
              <a:gd name="connsiteX853" fmla="*/ 4564418 w 7369701"/>
              <a:gd name="connsiteY853" fmla="*/ 808293 h 6858000"/>
              <a:gd name="connsiteX854" fmla="*/ 4266388 w 7369701"/>
              <a:gd name="connsiteY854" fmla="*/ 500083 h 6858000"/>
              <a:gd name="connsiteX855" fmla="*/ 4032842 w 7369701"/>
              <a:gd name="connsiteY855" fmla="*/ 211809 h 6858000"/>
              <a:gd name="connsiteX856" fmla="*/ 3882765 w 7369701"/>
              <a:gd name="connsiteY856" fmla="*/ 0 h 6858000"/>
              <a:gd name="connsiteX857" fmla="*/ 3721337 w 7369701"/>
              <a:gd name="connsiteY857" fmla="*/ 0 h 6858000"/>
              <a:gd name="connsiteX858" fmla="*/ 3797544 w 7369701"/>
              <a:gd name="connsiteY858" fmla="*/ 0 h 6858000"/>
              <a:gd name="connsiteX859" fmla="*/ 3775734 w 7369701"/>
              <a:gd name="connsiteY859" fmla="*/ 95131 h 6858000"/>
              <a:gd name="connsiteX860" fmla="*/ 3724807 w 7369701"/>
              <a:gd name="connsiteY860" fmla="*/ 272257 h 6858000"/>
              <a:gd name="connsiteX861" fmla="*/ 3726844 w 7369701"/>
              <a:gd name="connsiteY861" fmla="*/ 282988 h 6858000"/>
              <a:gd name="connsiteX862" fmla="*/ 3742664 w 7369701"/>
              <a:gd name="connsiteY862" fmla="*/ 279918 h 6858000"/>
              <a:gd name="connsiteX863" fmla="*/ 4103910 w 7369701"/>
              <a:gd name="connsiteY863" fmla="*/ 1161917 h 6858000"/>
              <a:gd name="connsiteX864" fmla="*/ 4020269 w 7369701"/>
              <a:gd name="connsiteY864" fmla="*/ 1200406 h 6858000"/>
              <a:gd name="connsiteX865" fmla="*/ 3674882 w 7369701"/>
              <a:gd name="connsiteY865" fmla="*/ 488524 h 6858000"/>
              <a:gd name="connsiteX866" fmla="*/ 3132682 w 7369701"/>
              <a:gd name="connsiteY866" fmla="*/ 1072284 h 6858000"/>
              <a:gd name="connsiteX867" fmla="*/ 2716346 w 7369701"/>
              <a:gd name="connsiteY867" fmla="*/ 1276376 h 6858000"/>
              <a:gd name="connsiteX868" fmla="*/ 2716772 w 7369701"/>
              <a:gd name="connsiteY868" fmla="*/ 1255462 h 6858000"/>
              <a:gd name="connsiteX869" fmla="*/ 3471096 w 7369701"/>
              <a:gd name="connsiteY869" fmla="*/ 437072 h 6858000"/>
              <a:gd name="connsiteX870" fmla="*/ 3639057 w 7369701"/>
              <a:gd name="connsiteY870" fmla="*/ 286334 h 6858000"/>
              <a:gd name="connsiteX871" fmla="*/ 3640309 w 7369701"/>
              <a:gd name="connsiteY871" fmla="*/ 284664 h 6858000"/>
              <a:gd name="connsiteX872" fmla="*/ 3646022 w 7369701"/>
              <a:gd name="connsiteY872" fmla="*/ 276711 h 6858000"/>
              <a:gd name="connsiteX873" fmla="*/ 3707943 w 7369701"/>
              <a:gd name="connsiteY873" fmla="*/ 65958 h 6858000"/>
              <a:gd name="connsiteX874" fmla="*/ 3721337 w 7369701"/>
              <a:gd name="connsiteY874" fmla="*/ 0 h 6858000"/>
              <a:gd name="connsiteX875" fmla="*/ 2867960 w 7369701"/>
              <a:gd name="connsiteY875" fmla="*/ 0 h 6858000"/>
              <a:gd name="connsiteX876" fmla="*/ 2926351 w 7369701"/>
              <a:gd name="connsiteY876" fmla="*/ 0 h 6858000"/>
              <a:gd name="connsiteX877" fmla="*/ 2902823 w 7369701"/>
              <a:gd name="connsiteY877" fmla="*/ 262929 h 6858000"/>
              <a:gd name="connsiteX878" fmla="*/ 2940663 w 7369701"/>
              <a:gd name="connsiteY878" fmla="*/ 140884 h 6858000"/>
              <a:gd name="connsiteX879" fmla="*/ 2947039 w 7369701"/>
              <a:gd name="connsiteY879" fmla="*/ 122524 h 6858000"/>
              <a:gd name="connsiteX880" fmla="*/ 2984316 w 7369701"/>
              <a:gd name="connsiteY880" fmla="*/ 0 h 6858000"/>
              <a:gd name="connsiteX881" fmla="*/ 3016114 w 7369701"/>
              <a:gd name="connsiteY881" fmla="*/ 0 h 6858000"/>
              <a:gd name="connsiteX882" fmla="*/ 2979949 w 7369701"/>
              <a:gd name="connsiteY882" fmla="*/ 119274 h 6858000"/>
              <a:gd name="connsiteX883" fmla="*/ 3023879 w 7369701"/>
              <a:gd name="connsiteY883" fmla="*/ 0 h 6858000"/>
              <a:gd name="connsiteX884" fmla="*/ 3105400 w 7369701"/>
              <a:gd name="connsiteY884" fmla="*/ 0 h 6858000"/>
              <a:gd name="connsiteX885" fmla="*/ 3094669 w 7369701"/>
              <a:gd name="connsiteY885" fmla="*/ 30308 h 6858000"/>
              <a:gd name="connsiteX886" fmla="*/ 2901945 w 7369701"/>
              <a:gd name="connsiteY886" fmla="*/ 466538 h 6858000"/>
              <a:gd name="connsiteX887" fmla="*/ 2815209 w 7369701"/>
              <a:gd name="connsiteY887" fmla="*/ 497361 h 6858000"/>
              <a:gd name="connsiteX888" fmla="*/ 2844845 w 7369701"/>
              <a:gd name="connsiteY888" fmla="*/ 127638 h 6858000"/>
              <a:gd name="connsiteX889" fmla="*/ 2867960 w 7369701"/>
              <a:gd name="connsiteY889" fmla="*/ 0 h 6858000"/>
              <a:gd name="connsiteX890" fmla="*/ 1057230 w 7369701"/>
              <a:gd name="connsiteY890" fmla="*/ 0 h 6858000"/>
              <a:gd name="connsiteX891" fmla="*/ 1111003 w 7369701"/>
              <a:gd name="connsiteY891" fmla="*/ 0 h 6858000"/>
              <a:gd name="connsiteX892" fmla="*/ 1125553 w 7369701"/>
              <a:gd name="connsiteY892" fmla="*/ 52588 h 6858000"/>
              <a:gd name="connsiteX893" fmla="*/ 1304276 w 7369701"/>
              <a:gd name="connsiteY893" fmla="*/ 476275 h 6858000"/>
              <a:gd name="connsiteX894" fmla="*/ 1492066 w 7369701"/>
              <a:gd name="connsiteY894" fmla="*/ 886333 h 6858000"/>
              <a:gd name="connsiteX895" fmla="*/ 1423698 w 7369701"/>
              <a:gd name="connsiteY895" fmla="*/ 710817 h 6858000"/>
              <a:gd name="connsiteX896" fmla="*/ 1357609 w 7369701"/>
              <a:gd name="connsiteY896" fmla="*/ 532892 h 6858000"/>
              <a:gd name="connsiteX897" fmla="*/ 1309550 w 7369701"/>
              <a:gd name="connsiteY897" fmla="*/ 374031 h 6858000"/>
              <a:gd name="connsiteX898" fmla="*/ 1193673 w 7369701"/>
              <a:gd name="connsiteY898" fmla="*/ 49533 h 6858000"/>
              <a:gd name="connsiteX899" fmla="*/ 1164391 w 7369701"/>
              <a:gd name="connsiteY899" fmla="*/ 0 h 6858000"/>
              <a:gd name="connsiteX900" fmla="*/ 1200666 w 7369701"/>
              <a:gd name="connsiteY900" fmla="*/ 0 h 6858000"/>
              <a:gd name="connsiteX901" fmla="*/ 1223408 w 7369701"/>
              <a:gd name="connsiteY901" fmla="*/ 38996 h 6858000"/>
              <a:gd name="connsiteX902" fmla="*/ 1339635 w 7369701"/>
              <a:gd name="connsiteY902" fmla="*/ 365517 h 6858000"/>
              <a:gd name="connsiteX903" fmla="*/ 1387469 w 7369701"/>
              <a:gd name="connsiteY903" fmla="*/ 523079 h 6858000"/>
              <a:gd name="connsiteX904" fmla="*/ 1452685 w 7369701"/>
              <a:gd name="connsiteY904" fmla="*/ 699806 h 6858000"/>
              <a:gd name="connsiteX905" fmla="*/ 1492092 w 7369701"/>
              <a:gd name="connsiteY905" fmla="*/ 800424 h 6858000"/>
              <a:gd name="connsiteX906" fmla="*/ 1455302 w 7369701"/>
              <a:gd name="connsiteY906" fmla="*/ 632913 h 6858000"/>
              <a:gd name="connsiteX907" fmla="*/ 1222336 w 7369701"/>
              <a:gd name="connsiteY907" fmla="*/ 9480 h 6858000"/>
              <a:gd name="connsiteX908" fmla="*/ 1214634 w 7369701"/>
              <a:gd name="connsiteY908" fmla="*/ 0 h 6858000"/>
              <a:gd name="connsiteX909" fmla="*/ 1289827 w 7369701"/>
              <a:gd name="connsiteY909" fmla="*/ 0 h 6858000"/>
              <a:gd name="connsiteX910" fmla="*/ 1321076 w 7369701"/>
              <a:gd name="connsiteY910" fmla="*/ 59722 h 6858000"/>
              <a:gd name="connsiteX911" fmla="*/ 1512579 w 7369701"/>
              <a:gd name="connsiteY911" fmla="*/ 626441 h 6858000"/>
              <a:gd name="connsiteX912" fmla="*/ 1506076 w 7369701"/>
              <a:gd name="connsiteY912" fmla="*/ 1089289 h 6858000"/>
              <a:gd name="connsiteX913" fmla="*/ 1486346 w 7369701"/>
              <a:gd name="connsiteY913" fmla="*/ 1079919 h 6858000"/>
              <a:gd name="connsiteX914" fmla="*/ 1070511 w 7369701"/>
              <a:gd name="connsiteY914" fmla="*/ 48609 h 6858000"/>
              <a:gd name="connsiteX915" fmla="*/ 1057230 w 7369701"/>
              <a:gd name="connsiteY915" fmla="*/ 0 h 6858000"/>
              <a:gd name="connsiteX916" fmla="*/ 43151 w 7369701"/>
              <a:gd name="connsiteY916" fmla="*/ 0 h 6858000"/>
              <a:gd name="connsiteX917" fmla="*/ 95283 w 7369701"/>
              <a:gd name="connsiteY917" fmla="*/ 0 h 6858000"/>
              <a:gd name="connsiteX918" fmla="*/ 300708 w 7369701"/>
              <a:gd name="connsiteY918" fmla="*/ 154571 h 6858000"/>
              <a:gd name="connsiteX919" fmla="*/ 530414 w 7369701"/>
              <a:gd name="connsiteY919" fmla="*/ 354673 h 6858000"/>
              <a:gd name="connsiteX920" fmla="*/ 333785 w 7369701"/>
              <a:gd name="connsiteY920" fmla="*/ 161564 h 6858000"/>
              <a:gd name="connsiteX921" fmla="*/ 147005 w 7369701"/>
              <a:gd name="connsiteY921" fmla="*/ 0 h 6858000"/>
              <a:gd name="connsiteX922" fmla="*/ 272509 w 7369701"/>
              <a:gd name="connsiteY922" fmla="*/ 0 h 6858000"/>
              <a:gd name="connsiteX923" fmla="*/ 326276 w 7369701"/>
              <a:gd name="connsiteY923" fmla="*/ 45847 h 6858000"/>
              <a:gd name="connsiteX924" fmla="*/ 823759 w 7369701"/>
              <a:gd name="connsiteY924" fmla="*/ 574145 h 6858000"/>
              <a:gd name="connsiteX925" fmla="*/ 811254 w 7369701"/>
              <a:gd name="connsiteY925" fmla="*/ 665546 h 6858000"/>
              <a:gd name="connsiteX926" fmla="*/ 154042 w 7369701"/>
              <a:gd name="connsiteY926" fmla="*/ 261522 h 6858000"/>
              <a:gd name="connsiteX927" fmla="*/ 13550 w 7369701"/>
              <a:gd name="connsiteY927" fmla="*/ 158423 h 6858000"/>
              <a:gd name="connsiteX928" fmla="*/ 0 w 7369701"/>
              <a:gd name="connsiteY928" fmla="*/ 146618 h 6858000"/>
              <a:gd name="connsiteX929" fmla="*/ 0 w 7369701"/>
              <a:gd name="connsiteY929" fmla="*/ 59161 h 6858000"/>
              <a:gd name="connsiteX930" fmla="*/ 45427 w 7369701"/>
              <a:gd name="connsiteY930" fmla="*/ 101078 h 6858000"/>
              <a:gd name="connsiteX931" fmla="*/ 630103 w 7369701"/>
              <a:gd name="connsiteY931" fmla="*/ 485885 h 6858000"/>
              <a:gd name="connsiteX932" fmla="*/ 532040 w 7369701"/>
              <a:gd name="connsiteY932" fmla="*/ 399359 h 6858000"/>
              <a:gd name="connsiteX933" fmla="*/ 517618 w 7369701"/>
              <a:gd name="connsiteY933" fmla="*/ 385726 h 6858000"/>
              <a:gd name="connsiteX934" fmla="*/ 285074 w 7369701"/>
              <a:gd name="connsiteY934" fmla="*/ 182755 h 6858000"/>
              <a:gd name="connsiteX935" fmla="*/ 43151 w 7369701"/>
              <a:gd name="connsiteY93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</a:cxnLst>
            <a:rect l="l" t="t" r="r" b="b"/>
            <a:pathLst>
              <a:path w="73697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lnTo>
                  <a:pt x="369702" y="6712169"/>
                </a:ln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lnTo>
                  <a:pt x="103333" y="5699602"/>
                </a:ln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2" y="6488842"/>
                  <a:pt x="5947416" y="6574846"/>
                </a:cubicBezTo>
                <a:cubicBezTo>
                  <a:pt x="5894674" y="6327329"/>
                  <a:pt x="5793018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cubicBezTo>
                  <a:pt x="2664345" y="6401062"/>
                  <a:pt x="2664881" y="6266909"/>
                  <a:pt x="2665418" y="6132756"/>
                </a:cubicBez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lnTo>
                  <a:pt x="1824397" y="5447757"/>
                </a:ln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lnTo>
                  <a:pt x="4376219" y="5729027"/>
                </a:ln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lnTo>
                  <a:pt x="2879408" y="5031590"/>
                </a:ln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lnTo>
                  <a:pt x="1927410" y="4716164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lnTo>
                  <a:pt x="1310106" y="3943217"/>
                </a:ln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lnTo>
                  <a:pt x="3316479" y="3872136"/>
                </a:ln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99925" y="4149276"/>
                  <a:pt x="5291490" y="4229096"/>
                  <a:pt x="5388878" y="4300185"/>
                </a:cubicBezTo>
                <a:cubicBezTo>
                  <a:pt x="5401114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lnTo>
                  <a:pt x="5425834" y="3162785"/>
                </a:ln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lnTo>
                  <a:pt x="993319" y="3247648"/>
                </a:ln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lnTo>
                  <a:pt x="600288" y="3365555"/>
                </a:ln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lnTo>
                  <a:pt x="1053282" y="3185247"/>
                </a:ln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cubicBezTo>
                  <a:pt x="6038795" y="4764265"/>
                  <a:pt x="6038750" y="4764056"/>
                  <a:pt x="6038706" y="4763847"/>
                </a:cubicBezTo>
                <a:lnTo>
                  <a:pt x="6037784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1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7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3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8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4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7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lnTo>
                  <a:pt x="2714982" y="5427051"/>
                </a:ln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cubicBezTo>
                  <a:pt x="1794765" y="6848159"/>
                  <a:pt x="1794840" y="6853080"/>
                  <a:pt x="1794914" y="6858000"/>
                </a:cubicBez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cubicBezTo>
                  <a:pt x="1203470" y="6853117"/>
                  <a:pt x="1203571" y="6855559"/>
                  <a:pt x="1203671" y="6858000"/>
                </a:cubicBezTo>
                <a:lnTo>
                  <a:pt x="1143180" y="6858000"/>
                </a:lnTo>
                <a:cubicBezTo>
                  <a:pt x="1142845" y="6827348"/>
                  <a:pt x="1142511" y="6796697"/>
                  <a:pt x="1142176" y="6766045"/>
                </a:cubicBez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cubicBezTo>
                  <a:pt x="5763687" y="2828007"/>
                  <a:pt x="5764331" y="2813808"/>
                  <a:pt x="5764974" y="2799609"/>
                </a:cubicBez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lnTo>
                  <a:pt x="2399523" y="1428234"/>
                </a:ln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lnTo>
                  <a:pt x="278707" y="1352270"/>
                </a:ln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lnTo>
                  <a:pt x="655236" y="1268632"/>
                </a:ln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lnTo>
                  <a:pt x="6605473" y="1184686"/>
                </a:ln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lnTo>
                  <a:pt x="4000324" y="1039362"/>
                </a:lnTo>
                <a:lnTo>
                  <a:pt x="4002862" y="1042866"/>
                </a:ln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lnTo>
                  <a:pt x="5460148" y="911442"/>
                </a:ln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lnTo>
                  <a:pt x="5208466" y="257550"/>
                </a:ln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lnTo>
                  <a:pt x="5261015" y="227087"/>
                </a:ln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lnTo>
                  <a:pt x="6537433" y="1907790"/>
                </a:ln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lnTo>
                  <a:pt x="3882765" y="0"/>
                </a:ln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lnTo>
                  <a:pt x="3721337" y="0"/>
                </a:ln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lnTo>
                  <a:pt x="2867960" y="0"/>
                </a:ln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lnTo>
                  <a:pt x="1057230" y="0"/>
                </a:ln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lnTo>
                  <a:pt x="43151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2F3B0AA-17EB-57DD-EA92-C930E2E75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76400"/>
            <a:ext cx="3810000" cy="3505200"/>
          </a:xfrm>
        </p:spPr>
        <p:txBody>
          <a:bodyPr anchor="t">
            <a:normAutofit/>
          </a:bodyPr>
          <a:lstStyle/>
          <a:p>
            <a:r>
              <a:rPr lang="fr-FR" sz="4000"/>
              <a:t>Résumé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AE62B0-E5C1-236D-CBE9-B8800DB16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4" y="1676400"/>
            <a:ext cx="5638796" cy="35052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sz="2200" b="1">
                <a:solidFill>
                  <a:schemeClr val="tx1">
                    <a:alpha val="55000"/>
                  </a:schemeClr>
                </a:solidFill>
                <a:ea typeface="+mn-lt"/>
                <a:cs typeface="+mn-lt"/>
              </a:rPr>
              <a:t>Notre application propose des recettes personnalisées à partir des ingrédients déjà disponibles chez l'utilisateur.</a:t>
            </a:r>
            <a:r>
              <a:rPr lang="fr-FR" sz="2200">
                <a:solidFill>
                  <a:schemeClr val="tx1">
                    <a:alpha val="55000"/>
                  </a:schemeClr>
                </a:solidFill>
                <a:ea typeface="+mn-lt"/>
                <a:cs typeface="+mn-lt"/>
              </a:rPr>
              <a:t> Elle vise à lutter contre le gaspillage alimentaire tout en facilitant la cuisine au quotidien, grâce à une interface simple, fluide et accessible à tous. Les utilisateurs peuvent rechercher, modifier ou ajouter des recettes, avec des suggestions adaptées à leurs besoins et contraintes.</a:t>
            </a:r>
            <a:endParaRPr lang="fr-FR" sz="2200">
              <a:solidFill>
                <a:schemeClr val="tx1">
                  <a:alpha val="55000"/>
                </a:schemeClr>
              </a:solidFill>
            </a:endParaRPr>
          </a:p>
          <a:p>
            <a:endParaRPr lang="fr-FR" sz="2200">
              <a:solidFill>
                <a:schemeClr val="tx1">
                  <a:alpha val="5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391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0F9CAF-3D8C-3776-3DD5-D684F1348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611180"/>
            <a:ext cx="3939688" cy="3091508"/>
          </a:xfrm>
        </p:spPr>
        <p:txBody>
          <a:bodyPr>
            <a:normAutofit/>
          </a:bodyPr>
          <a:lstStyle/>
          <a:p>
            <a:pPr algn="r"/>
            <a:r>
              <a:rPr lang="fr-FR" sz="8000" b="1">
                <a:latin typeface="Aptos"/>
              </a:rPr>
              <a:t> Enoncé final</a:t>
            </a:r>
            <a:endParaRPr lang="fr-FR" sz="8000">
              <a:latin typeface="Apto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Espace réservé du contenu 2">
            <a:extLst>
              <a:ext uri="{FF2B5EF4-FFF2-40B4-BE49-F238E27FC236}">
                <a16:creationId xmlns:a16="http://schemas.microsoft.com/office/drawing/2014/main" id="{002E7219-99BA-0267-8108-566C861C7C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5324231"/>
              </p:ext>
            </p:extLst>
          </p:nvPr>
        </p:nvGraphicFramePr>
        <p:xfrm>
          <a:off x="5265773" y="756324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7" name="Image 16" descr="Une image contenant diagramme, noir, croquis, capture d’écran&#10;&#10;Le contenu généré par l’IA peut être incorrect.">
            <a:extLst>
              <a:ext uri="{FF2B5EF4-FFF2-40B4-BE49-F238E27FC236}">
                <a16:creationId xmlns:a16="http://schemas.microsoft.com/office/drawing/2014/main" id="{8433F327-15F3-985C-0CC5-FF2B3D92CA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4620" y="3580190"/>
            <a:ext cx="2709333" cy="276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9F0B572-1534-9B07-CB15-BA2A2406B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 Story Map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7795F4-C70F-0A08-811A-6D1F653CE7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900902"/>
            <a:ext cx="7347537" cy="505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171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Image 1" descr="Une image contenant texte, capture d’écran, Site web&#10;&#10;Le contenu généré par l’IA peut être incorrect.">
            <a:extLst>
              <a:ext uri="{FF2B5EF4-FFF2-40B4-BE49-F238E27FC236}">
                <a16:creationId xmlns:a16="http://schemas.microsoft.com/office/drawing/2014/main" id="{2F7647CF-3537-FCAC-8AF4-329A11C4E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7" y="-1663"/>
            <a:ext cx="12192755" cy="686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451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Image 3" descr="Une image contenant texte, capture d’écran, Site web, Page web&#10;&#10;Le contenu généré par l’IA peut être incorrect.">
            <a:extLst>
              <a:ext uri="{FF2B5EF4-FFF2-40B4-BE49-F238E27FC236}">
                <a16:creationId xmlns:a16="http://schemas.microsoft.com/office/drawing/2014/main" id="{1EB7D23F-A799-7F6F-23E2-D2EB8FCB7F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900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943AE4ED-3E20-8D50-91DE-6B3C8A904589}"/>
              </a:ext>
            </a:extLst>
          </p:cNvPr>
          <p:cNvSpPr>
            <a:spLocks noGrp="1"/>
          </p:cNvSpPr>
          <p:nvPr/>
        </p:nvSpPr>
        <p:spPr>
          <a:xfrm>
            <a:off x="481542" y="440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Persona</a:t>
            </a:r>
          </a:p>
        </p:txBody>
      </p:sp>
    </p:spTree>
    <p:extLst>
      <p:ext uri="{BB962C8B-B14F-4D97-AF65-F5344CB8AC3E}">
        <p14:creationId xmlns:p14="http://schemas.microsoft.com/office/powerpoint/2010/main" val="4022128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04188A-E065-81EF-31B2-AA25618C4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342" y="643467"/>
            <a:ext cx="620731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888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Image 1" descr="Une image contenant texte, Visage humain, capture d’écran, personne&#10;&#10;Le contenu généré par l’IA peut être incorrect.">
            <a:extLst>
              <a:ext uri="{FF2B5EF4-FFF2-40B4-BE49-F238E27FC236}">
                <a16:creationId xmlns:a16="http://schemas.microsoft.com/office/drawing/2014/main" id="{7BCD1330-1836-2A30-A54F-1B50D53BE3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900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069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1477CD-96AF-16E9-81F9-6C6E3FD1C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35A4FA-59E4-0594-0883-29D5F74D4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961" y="643467"/>
            <a:ext cx="537607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988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6A8D0D-3E5F-2D7F-6A0E-1A8A3A11A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Sommaire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E01C89-5FD9-CC30-47CE-B6861AC408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862925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1595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46F59-7CBF-DF29-5766-3ACB13582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fr-FR" sz="4000">
                <a:solidFill>
                  <a:srgbClr val="FFFFFF"/>
                </a:solidFill>
              </a:rPr>
              <a:t>Contexte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ACC1F-2149-3CC8-F1A1-07715E709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236730"/>
            <a:ext cx="4862447" cy="6149297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fr-FR" sz="2000">
                <a:ea typeface="+mn-lt"/>
                <a:cs typeface="+mn-lt"/>
              </a:rPr>
              <a:t>Aujourd’hui, beaucoup de personnes ne savent pas quoi cuisiner avec les ingrédients qu’ils ont sous la main.</a:t>
            </a:r>
            <a:endParaRPr lang="fr-FR">
              <a:ea typeface="+mn-lt"/>
              <a:cs typeface="+mn-lt"/>
            </a:endParaRPr>
          </a:p>
          <a:p>
            <a:pPr>
              <a:buNone/>
            </a:pPr>
            <a:endParaRPr lang="fr-FR" sz="2000">
              <a:ea typeface="+mn-lt"/>
              <a:cs typeface="+mn-lt"/>
            </a:endParaRPr>
          </a:p>
          <a:p>
            <a:pPr>
              <a:buNone/>
            </a:pPr>
            <a:r>
              <a:rPr lang="fr-FR" sz="2000" b="1">
                <a:ea typeface="+mn-lt"/>
                <a:cs typeface="+mn-lt"/>
              </a:rPr>
              <a:t>À ta sauce</a:t>
            </a:r>
            <a:r>
              <a:rPr lang="fr-FR" sz="2000">
                <a:ea typeface="+mn-lt"/>
                <a:cs typeface="+mn-lt"/>
              </a:rPr>
              <a:t> est une app mobile qui suggère des recettes </a:t>
            </a:r>
            <a:r>
              <a:rPr lang="fr-FR" sz="2000" b="1">
                <a:ea typeface="+mn-lt"/>
                <a:cs typeface="+mn-lt"/>
              </a:rPr>
              <a:t>personnalisées</a:t>
            </a:r>
            <a:r>
              <a:rPr lang="fr-FR" sz="2000">
                <a:ea typeface="+mn-lt"/>
                <a:cs typeface="+mn-lt"/>
              </a:rPr>
              <a:t> à partir des </a:t>
            </a:r>
            <a:r>
              <a:rPr lang="fr-FR" sz="2000" b="1">
                <a:ea typeface="+mn-lt"/>
                <a:cs typeface="+mn-lt"/>
              </a:rPr>
              <a:t>ingrédients déjà disponibles</a:t>
            </a:r>
            <a:r>
              <a:rPr lang="fr-FR" sz="2000">
                <a:ea typeface="+mn-lt"/>
                <a:cs typeface="+mn-lt"/>
              </a:rPr>
              <a:t>.</a:t>
            </a:r>
          </a:p>
          <a:p>
            <a:pPr>
              <a:buNone/>
            </a:pPr>
            <a:endParaRPr lang="fr-FR" sz="2000">
              <a:ea typeface="+mn-lt"/>
              <a:cs typeface="+mn-lt"/>
            </a:endParaRPr>
          </a:p>
          <a:p>
            <a:pPr>
              <a:buNone/>
            </a:pPr>
            <a:r>
              <a:rPr lang="fr-FR" sz="2000">
                <a:ea typeface="+mn-lt"/>
                <a:cs typeface="+mn-lt"/>
              </a:rPr>
              <a:t>Contrairement à Marmiton, elle s’adapte </a:t>
            </a:r>
            <a:r>
              <a:rPr lang="fr-FR" sz="2000" b="1">
                <a:ea typeface="+mn-lt"/>
                <a:cs typeface="+mn-lt"/>
              </a:rPr>
              <a:t>en temps réel</a:t>
            </a:r>
            <a:r>
              <a:rPr lang="fr-FR" sz="2000">
                <a:ea typeface="+mn-lt"/>
                <a:cs typeface="+mn-lt"/>
              </a:rPr>
              <a:t> au contenu du frigo..</a:t>
            </a:r>
            <a:endParaRPr lang="fr-FR">
              <a:ea typeface="+mn-lt"/>
              <a:cs typeface="+mn-lt"/>
            </a:endParaRPr>
          </a:p>
          <a:p>
            <a:pPr>
              <a:buNone/>
            </a:pPr>
            <a:endParaRPr lang="fr-FR" sz="2000">
              <a:ea typeface="+mn-lt"/>
              <a:cs typeface="+mn-lt"/>
            </a:endParaRPr>
          </a:p>
          <a:p>
            <a:pPr>
              <a:buNone/>
            </a:pPr>
            <a:r>
              <a:rPr lang="fr-FR" sz="2000" b="1">
                <a:ea typeface="+mn-lt"/>
                <a:cs typeface="+mn-lt"/>
              </a:rPr>
              <a:t>L’objectif </a:t>
            </a:r>
            <a:r>
              <a:rPr lang="fr-FR" sz="2000">
                <a:ea typeface="+mn-lt"/>
                <a:cs typeface="+mn-lt"/>
              </a:rPr>
              <a:t>est à la fois de </a:t>
            </a:r>
            <a:r>
              <a:rPr lang="fr-FR" sz="2000" b="1">
                <a:ea typeface="+mn-lt"/>
                <a:cs typeface="+mn-lt"/>
              </a:rPr>
              <a:t>réduire le gaspillage alimentaire</a:t>
            </a:r>
            <a:r>
              <a:rPr lang="fr-FR" sz="2000">
                <a:ea typeface="+mn-lt"/>
                <a:cs typeface="+mn-lt"/>
              </a:rPr>
              <a:t> et de </a:t>
            </a:r>
            <a:r>
              <a:rPr lang="fr-FR" sz="2000" b="1">
                <a:ea typeface="+mn-lt"/>
                <a:cs typeface="+mn-lt"/>
              </a:rPr>
              <a:t>simplifier la vie des utilisateurs</a:t>
            </a:r>
            <a:r>
              <a:rPr lang="fr-FR" sz="2000">
                <a:ea typeface="+mn-lt"/>
                <a:cs typeface="+mn-lt"/>
              </a:rPr>
              <a:t>, même ceux peu à l’aise avec le numérique.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700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F95D63A-482A-A588-3FCA-3424FBD44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397" y="2777450"/>
            <a:ext cx="4805996" cy="12971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Charte</a:t>
            </a:r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du projet</a:t>
            </a:r>
            <a:endParaRPr lang="en-US" sz="4000" kern="1200">
              <a:solidFill>
                <a:schemeClr val="tx2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Image 2" descr="Plan de projet - Icônes divers gratuites">
            <a:extLst>
              <a:ext uri="{FF2B5EF4-FFF2-40B4-BE49-F238E27FC236}">
                <a16:creationId xmlns:a16="http://schemas.microsoft.com/office/drawing/2014/main" id="{12BAD588-480D-ED55-F6A9-0B968068E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88" y="1711855"/>
            <a:ext cx="4355042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40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6600A4-1DF5-00C0-7E94-81A4F10E5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D1C47C-7A48-5639-455E-1F963D31F089}"/>
              </a:ext>
            </a:extLst>
          </p:cNvPr>
          <p:cNvSpPr txBox="1"/>
          <p:nvPr/>
        </p:nvSpPr>
        <p:spPr>
          <a:xfrm>
            <a:off x="761803" y="350196"/>
            <a:ext cx="4646904" cy="16245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>
                <a:latin typeface="+mj-lt"/>
                <a:ea typeface="+mj-ea"/>
                <a:cs typeface="+mj-cs"/>
              </a:rPr>
              <a:t>Objectif du Projet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457399-CBE6-15B4-15E4-4C7A1070EC4E}"/>
              </a:ext>
            </a:extLst>
          </p:cNvPr>
          <p:cNvSpPr txBox="1"/>
          <p:nvPr/>
        </p:nvSpPr>
        <p:spPr>
          <a:xfrm>
            <a:off x="761802" y="2743200"/>
            <a:ext cx="4646905" cy="361314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b="1"/>
              <a:t>Proposer des </a:t>
            </a:r>
            <a:r>
              <a:rPr lang="en-US" sz="1100" b="1" err="1"/>
              <a:t>recettes</a:t>
            </a:r>
            <a:r>
              <a:rPr lang="en-US" sz="1100" b="1"/>
              <a:t> simples, </a:t>
            </a:r>
            <a:r>
              <a:rPr lang="en-US" sz="1100" b="1" err="1"/>
              <a:t>faciles</a:t>
            </a:r>
            <a:r>
              <a:rPr lang="en-US" sz="1100" b="1"/>
              <a:t> à </a:t>
            </a:r>
            <a:r>
              <a:rPr lang="en-US" sz="1100" b="1" err="1"/>
              <a:t>réaliser</a:t>
            </a:r>
            <a:r>
              <a:rPr lang="en-US" sz="1100" b="1"/>
              <a:t>  </a:t>
            </a:r>
            <a:r>
              <a:rPr lang="en-US" sz="1100" b="1" err="1"/>
              <a:t>en</a:t>
            </a:r>
            <a:r>
              <a:rPr lang="en-US" sz="1100" b="1"/>
              <a:t> </a:t>
            </a:r>
            <a:r>
              <a:rPr lang="en-US" sz="1100" b="1" err="1"/>
              <a:t>prenant</a:t>
            </a:r>
            <a:r>
              <a:rPr lang="en-US" sz="1100" b="1"/>
              <a:t> </a:t>
            </a:r>
            <a:r>
              <a:rPr lang="en-US" sz="1100" b="1" err="1"/>
              <a:t>en</a:t>
            </a:r>
            <a:r>
              <a:rPr lang="en-US" sz="1100" b="1"/>
              <a:t> </a:t>
            </a:r>
            <a:r>
              <a:rPr lang="en-US" sz="1100" b="1" err="1"/>
              <a:t>compte</a:t>
            </a:r>
            <a:r>
              <a:rPr lang="en-US" sz="1100" b="1"/>
              <a:t> les </a:t>
            </a:r>
            <a:r>
              <a:rPr lang="en-US" sz="1100" b="1" err="1"/>
              <a:t>ingrédients</a:t>
            </a:r>
            <a:r>
              <a:rPr lang="en-US" sz="1100" b="1"/>
              <a:t> </a:t>
            </a:r>
            <a:r>
              <a:rPr lang="en-US" sz="1100" b="1" err="1"/>
              <a:t>disponibles</a:t>
            </a:r>
            <a:r>
              <a:rPr lang="en-US" sz="1100" b="1"/>
              <a:t> chez </a:t>
            </a:r>
            <a:r>
              <a:rPr lang="en-US" sz="1100" b="1" err="1"/>
              <a:t>l'utilisateur</a:t>
            </a:r>
            <a:r>
              <a:rPr lang="en-US" sz="1100" b="1"/>
              <a:t> </a:t>
            </a:r>
            <a:endParaRPr lang="en-US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b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b="1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100" b="1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b="1" err="1"/>
              <a:t>Fonctionnalités</a:t>
            </a:r>
            <a:r>
              <a:rPr lang="en-US" sz="1100" b="1"/>
              <a:t> :</a:t>
            </a:r>
            <a:endParaRPr lang="en-US" sz="11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b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b="1"/>
          </a:p>
          <a:p>
            <a:pPr marL="228600" indent="-17145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1100" b="1" err="1"/>
              <a:t>Voir</a:t>
            </a:r>
            <a:r>
              <a:rPr lang="en-US" sz="1100" b="1"/>
              <a:t> </a:t>
            </a:r>
            <a:r>
              <a:rPr lang="en-US" sz="1100" b="1" err="1"/>
              <a:t>toutes</a:t>
            </a:r>
            <a:r>
              <a:rPr lang="en-US" sz="1100" b="1"/>
              <a:t> les </a:t>
            </a:r>
            <a:r>
              <a:rPr lang="en-US" sz="1100" b="1" err="1"/>
              <a:t>recettes</a:t>
            </a:r>
            <a:r>
              <a:rPr lang="en-US" sz="1100" b="1"/>
              <a:t> </a:t>
            </a:r>
            <a:r>
              <a:rPr lang="en-US" sz="1100" b="1" err="1"/>
              <a:t>disponibles</a:t>
            </a:r>
            <a:endParaRPr lang="en-US" sz="1100" err="1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 err="1"/>
              <a:t>Rechercher</a:t>
            </a:r>
            <a:r>
              <a:rPr lang="en-US" sz="1100" b="1"/>
              <a:t> </a:t>
            </a:r>
            <a:r>
              <a:rPr lang="en-US" sz="1100" b="1" err="1"/>
              <a:t>une</a:t>
            </a:r>
            <a:r>
              <a:rPr lang="en-US" sz="1100" b="1"/>
              <a:t> </a:t>
            </a:r>
            <a:r>
              <a:rPr lang="en-US" sz="1100" b="1" err="1"/>
              <a:t>recette</a:t>
            </a:r>
            <a:r>
              <a:rPr lang="en-US" sz="1100" b="1"/>
              <a:t> </a:t>
            </a:r>
            <a:r>
              <a:rPr lang="en-US" sz="1100" b="1" err="1"/>
              <a:t>précise</a:t>
            </a:r>
            <a:endParaRPr lang="en-US" sz="1100" err="1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 err="1"/>
              <a:t>Rechercher</a:t>
            </a:r>
            <a:r>
              <a:rPr lang="en-US" sz="1100" b="1"/>
              <a:t> </a:t>
            </a:r>
            <a:r>
              <a:rPr lang="en-US" sz="1100" b="1" err="1"/>
              <a:t>une</a:t>
            </a:r>
            <a:r>
              <a:rPr lang="en-US" sz="1100" b="1"/>
              <a:t> </a:t>
            </a:r>
            <a:r>
              <a:rPr lang="en-US" sz="1100" b="1" err="1"/>
              <a:t>recette</a:t>
            </a:r>
            <a:r>
              <a:rPr lang="en-US" sz="1100" b="1"/>
              <a:t> </a:t>
            </a:r>
            <a:r>
              <a:rPr lang="en-US" sz="1100" b="1" err="1"/>
              <a:t>selon</a:t>
            </a:r>
            <a:r>
              <a:rPr lang="en-US" sz="1100" b="1"/>
              <a:t> les </a:t>
            </a:r>
            <a:r>
              <a:rPr lang="en-US" sz="1100" b="1" err="1"/>
              <a:t>ingrédients</a:t>
            </a:r>
            <a:r>
              <a:rPr lang="en-US" sz="1100" b="1"/>
              <a:t> </a:t>
            </a:r>
            <a:r>
              <a:rPr lang="en-US" sz="1100" b="1" err="1"/>
              <a:t>donnés</a:t>
            </a:r>
            <a:endParaRPr lang="en-US" sz="1100" err="1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 err="1"/>
              <a:t>Pouvoir</a:t>
            </a:r>
            <a:r>
              <a:rPr lang="en-US" sz="1100" b="1"/>
              <a:t> </a:t>
            </a:r>
            <a:r>
              <a:rPr lang="en-US" sz="1100" b="1" err="1"/>
              <a:t>ajouter</a:t>
            </a:r>
            <a:r>
              <a:rPr lang="en-US" sz="1100" b="1"/>
              <a:t>/modifier des </a:t>
            </a:r>
            <a:r>
              <a:rPr lang="en-US" sz="1100" b="1" err="1"/>
              <a:t>recettes</a:t>
            </a:r>
            <a:endParaRPr lang="en-US" sz="1100" err="1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/>
              <a:t>Etre accessible pour </a:t>
            </a:r>
            <a:r>
              <a:rPr lang="en-US" sz="1100" b="1" err="1"/>
              <a:t>tous</a:t>
            </a:r>
            <a:endParaRPr lang="en-US" sz="1100" err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b="1"/>
          </a:p>
        </p:txBody>
      </p:sp>
      <p:pic>
        <p:nvPicPr>
          <p:cNvPr id="50" name="Picture 49" descr="Tableau découpeur avec épices sur le dessus">
            <a:extLst>
              <a:ext uri="{FF2B5EF4-FFF2-40B4-BE49-F238E27FC236}">
                <a16:creationId xmlns:a16="http://schemas.microsoft.com/office/drawing/2014/main" id="{70332853-E4CF-6923-D7D9-0CC6BA5FFC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263" r="17118" b="-9"/>
          <a:stretch>
            <a:fillRect/>
          </a:stretch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65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0DF08A-B2E6-57B8-705D-7DE654059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.</a:t>
            </a:r>
          </a:p>
        </p:txBody>
      </p:sp>
      <p:pic>
        <p:nvPicPr>
          <p:cNvPr id="15" name="Picture 14" descr="Nourriture cuite avec ingrédients sur une table">
            <a:extLst>
              <a:ext uri="{FF2B5EF4-FFF2-40B4-BE49-F238E27FC236}">
                <a16:creationId xmlns:a16="http://schemas.microsoft.com/office/drawing/2014/main" id="{7F33905F-044C-0D91-BE74-BD4E05C840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187" r="13113" b="11"/>
          <a:stretch>
            <a:fillRect/>
          </a:stretch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DD8CE4-4670-7C45-8777-1A19957B60DC}"/>
              </a:ext>
            </a:extLst>
          </p:cNvPr>
          <p:cNvSpPr txBox="1"/>
          <p:nvPr/>
        </p:nvSpPr>
        <p:spPr>
          <a:xfrm>
            <a:off x="6115317" y="405685"/>
            <a:ext cx="5464968" cy="15593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>
                <a:latin typeface="+mj-lt"/>
                <a:ea typeface="+mj-ea"/>
                <a:cs typeface="+mj-cs"/>
              </a:rPr>
              <a:t>SMART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0D599B-264A-4CF6-69DC-2AEB97212CF5}"/>
              </a:ext>
            </a:extLst>
          </p:cNvPr>
          <p:cNvSpPr txBox="1"/>
          <p:nvPr/>
        </p:nvSpPr>
        <p:spPr>
          <a:xfrm>
            <a:off x="6094151" y="2278532"/>
            <a:ext cx="5268506" cy="434354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 err="1"/>
              <a:t>Spécifique</a:t>
            </a:r>
            <a:r>
              <a:rPr lang="en-US" sz="1000" b="1"/>
              <a:t> (S):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/>
              <a:t>  </a:t>
            </a:r>
            <a:r>
              <a:rPr lang="en-US" sz="1000" err="1"/>
              <a:t>Développer</a:t>
            </a:r>
            <a:r>
              <a:rPr lang="en-US" sz="1000"/>
              <a:t> </a:t>
            </a:r>
            <a:r>
              <a:rPr lang="en-US" sz="1000" err="1"/>
              <a:t>une</a:t>
            </a:r>
            <a:r>
              <a:rPr lang="en-US" sz="1000"/>
              <a:t> application mobile de </a:t>
            </a:r>
            <a:r>
              <a:rPr lang="en-US" sz="1000" err="1"/>
              <a:t>saisie</a:t>
            </a:r>
            <a:r>
              <a:rPr lang="en-US" sz="1000"/>
              <a:t> </a:t>
            </a:r>
            <a:r>
              <a:rPr lang="en-US" sz="1000" err="1"/>
              <a:t>d'ingrédients</a:t>
            </a:r>
            <a:r>
              <a:rPr lang="en-US" sz="1000"/>
              <a:t> pour </a:t>
            </a:r>
            <a:r>
              <a:rPr lang="en-US" sz="1000" err="1"/>
              <a:t>une</a:t>
            </a:r>
            <a:r>
              <a:rPr lang="en-US" sz="1000"/>
              <a:t> </a:t>
            </a:r>
            <a:r>
              <a:rPr lang="en-US" sz="1000" err="1"/>
              <a:t>recette</a:t>
            </a:r>
            <a:r>
              <a:rPr lang="en-US" sz="1000"/>
              <a:t> </a:t>
            </a:r>
            <a:r>
              <a:rPr lang="en-US" sz="1000" err="1"/>
              <a:t>adéquate</a:t>
            </a:r>
            <a:r>
              <a:rPr lang="en-US" sz="100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 err="1"/>
              <a:t>Mesurable</a:t>
            </a:r>
            <a:r>
              <a:rPr lang="en-US" sz="1000" b="1"/>
              <a:t> (M):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/>
              <a:t>  Proposer au minimum 5 </a:t>
            </a:r>
            <a:r>
              <a:rPr lang="en-US" sz="1000" err="1"/>
              <a:t>recettes</a:t>
            </a:r>
            <a:r>
              <a:rPr lang="en-US" sz="1000"/>
              <a:t> </a:t>
            </a:r>
            <a:r>
              <a:rPr lang="en-US" sz="1000" err="1"/>
              <a:t>pertinentes</a:t>
            </a:r>
            <a:r>
              <a:rPr lang="en-US" sz="1000"/>
              <a:t> par </a:t>
            </a:r>
            <a:r>
              <a:rPr lang="en-US" sz="1000" err="1"/>
              <a:t>combinaison</a:t>
            </a:r>
            <a:r>
              <a:rPr lang="en-US" sz="1000"/>
              <a:t> </a:t>
            </a:r>
            <a:r>
              <a:rPr lang="en-US" sz="1000" err="1"/>
              <a:t>d'ingrédients</a:t>
            </a:r>
            <a:r>
              <a:rPr lang="en-US" sz="1000"/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/>
              <a:t>  </a:t>
            </a:r>
            <a:r>
              <a:rPr lang="en-US" sz="1000" err="1"/>
              <a:t>Atteindre</a:t>
            </a:r>
            <a:r>
              <a:rPr lang="en-US" sz="1000"/>
              <a:t> 500 </a:t>
            </a:r>
            <a:r>
              <a:rPr lang="en-US" sz="1000" err="1"/>
              <a:t>téléchargements</a:t>
            </a:r>
            <a:r>
              <a:rPr lang="en-US" sz="1000"/>
              <a:t> dans les 3 </a:t>
            </a:r>
            <a:r>
              <a:rPr lang="en-US" sz="1000" err="1"/>
              <a:t>mois</a:t>
            </a:r>
            <a:r>
              <a:rPr lang="en-US" sz="100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 err="1"/>
              <a:t>Atteignable</a:t>
            </a:r>
            <a:r>
              <a:rPr lang="en-US" sz="1000" b="1"/>
              <a:t> (A): 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/>
              <a:t>  </a:t>
            </a:r>
            <a:r>
              <a:rPr lang="en-US" sz="1000" err="1"/>
              <a:t>Projet</a:t>
            </a:r>
            <a:r>
              <a:rPr lang="en-US" sz="1000"/>
              <a:t> </a:t>
            </a:r>
            <a:r>
              <a:rPr lang="en-US" sz="1000" err="1"/>
              <a:t>développé</a:t>
            </a:r>
            <a:r>
              <a:rPr lang="en-US" sz="1000"/>
              <a:t> par 6 </a:t>
            </a:r>
            <a:r>
              <a:rPr lang="en-US" sz="1000" err="1"/>
              <a:t>personnes</a:t>
            </a:r>
            <a:r>
              <a:rPr lang="en-US" sz="1000"/>
              <a:t> 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/>
              <a:t>  </a:t>
            </a:r>
            <a:r>
              <a:rPr lang="en-US" sz="1000" err="1"/>
              <a:t>Développeur</a:t>
            </a:r>
            <a:r>
              <a:rPr lang="en-US" sz="1000"/>
              <a:t> mobile, </a:t>
            </a:r>
            <a:r>
              <a:rPr lang="en-US" sz="1000" err="1"/>
              <a:t>Développeur</a:t>
            </a:r>
            <a:r>
              <a:rPr lang="en-US" sz="1000"/>
              <a:t> </a:t>
            </a:r>
            <a:r>
              <a:rPr lang="en-US" sz="1000" err="1"/>
              <a:t>BackEnd</a:t>
            </a:r>
            <a:r>
              <a:rPr lang="en-US" sz="1000"/>
              <a:t>, UI/UX designer,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/>
              <a:t>  </a:t>
            </a:r>
            <a:r>
              <a:rPr lang="en-US" sz="1000" err="1"/>
              <a:t>Testeur</a:t>
            </a:r>
            <a:r>
              <a:rPr lang="en-US" sz="1000"/>
              <a:t> QA, Admin </a:t>
            </a:r>
            <a:r>
              <a:rPr lang="en-US" sz="1000" err="1"/>
              <a:t>cybersécurité</a:t>
            </a:r>
            <a:r>
              <a:rPr lang="en-US" sz="1000"/>
              <a:t>, DevOps.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 err="1"/>
              <a:t>Réaliste</a:t>
            </a:r>
            <a:r>
              <a:rPr lang="en-US" sz="1000" b="1"/>
              <a:t> (R):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/>
              <a:t>  </a:t>
            </a:r>
            <a:r>
              <a:rPr lang="en-US" sz="1000" err="1"/>
              <a:t>Réelle</a:t>
            </a:r>
            <a:r>
              <a:rPr lang="en-US" sz="1000"/>
              <a:t> </a:t>
            </a:r>
            <a:r>
              <a:rPr lang="en-US" sz="1000" err="1"/>
              <a:t>demande</a:t>
            </a:r>
            <a:r>
              <a:rPr lang="en-US" sz="1000"/>
              <a:t> pour des solutions de </a:t>
            </a:r>
            <a:r>
              <a:rPr lang="en-US" sz="1000" err="1"/>
              <a:t>réduction</a:t>
            </a:r>
            <a:r>
              <a:rPr lang="en-US" sz="1000"/>
              <a:t> de </a:t>
            </a:r>
            <a:r>
              <a:rPr lang="en-US" sz="1000" err="1"/>
              <a:t>gaspillage</a:t>
            </a:r>
            <a:r>
              <a:rPr lang="en-US" sz="1000"/>
              <a:t> </a:t>
            </a:r>
            <a:r>
              <a:rPr lang="en-US" sz="1000" err="1"/>
              <a:t>alimentaire</a:t>
            </a:r>
            <a:r>
              <a:rPr lang="en-US" sz="1000"/>
              <a:t>/inspiration </a:t>
            </a:r>
            <a:r>
              <a:rPr lang="en-US" sz="1000" err="1"/>
              <a:t>culinaire</a:t>
            </a:r>
            <a:r>
              <a:rPr lang="en-US" sz="100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 err="1"/>
              <a:t>Temporel</a:t>
            </a:r>
            <a:r>
              <a:rPr lang="en-US" sz="1000" b="1"/>
              <a:t> (T): 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/>
              <a:t>  Disponible </a:t>
            </a:r>
            <a:r>
              <a:rPr lang="en-US" sz="1000" err="1"/>
              <a:t>en</a:t>
            </a:r>
            <a:r>
              <a:rPr lang="en-US" sz="1000"/>
              <a:t> </a:t>
            </a:r>
            <a:r>
              <a:rPr lang="en-US" sz="1000" err="1"/>
              <a:t>bêta</a:t>
            </a:r>
            <a:r>
              <a:rPr lang="en-US" sz="1000"/>
              <a:t> : 4 </a:t>
            </a:r>
            <a:r>
              <a:rPr lang="en-US" sz="1000" err="1"/>
              <a:t>mois</a:t>
            </a:r>
            <a:r>
              <a:rPr lang="en-US" sz="1000"/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/>
              <a:t>  Version finale </a:t>
            </a:r>
            <a:r>
              <a:rPr lang="en-US" sz="1000" err="1"/>
              <a:t>déployée</a:t>
            </a:r>
            <a:r>
              <a:rPr lang="en-US" sz="1000"/>
              <a:t> : 6 </a:t>
            </a:r>
            <a:r>
              <a:rPr lang="en-US" sz="1000" err="1"/>
              <a:t>mois</a:t>
            </a:r>
            <a:r>
              <a:rPr lang="en-US" sz="100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695806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92E134-528A-4CF4-48E4-D3657FF09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52776C-8194-CBAF-6EDA-A7891EC8A742}"/>
              </a:ext>
            </a:extLst>
          </p:cNvPr>
          <p:cNvSpPr txBox="1"/>
          <p:nvPr/>
        </p:nvSpPr>
        <p:spPr>
          <a:xfrm>
            <a:off x="1113810" y="2960716"/>
            <a:ext cx="4036334" cy="23876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Périmètre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18BF4CF-BABB-808B-BDAB-EC1E09644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610624"/>
              </p:ext>
            </p:extLst>
          </p:nvPr>
        </p:nvGraphicFramePr>
        <p:xfrm>
          <a:off x="5922492" y="1455952"/>
          <a:ext cx="5536002" cy="3887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2583">
                  <a:extLst>
                    <a:ext uri="{9D8B030D-6E8A-4147-A177-3AD203B41FA5}">
                      <a16:colId xmlns:a16="http://schemas.microsoft.com/office/drawing/2014/main" val="3062557988"/>
                    </a:ext>
                  </a:extLst>
                </a:gridCol>
                <a:gridCol w="2703419">
                  <a:extLst>
                    <a:ext uri="{9D8B030D-6E8A-4147-A177-3AD203B41FA5}">
                      <a16:colId xmlns:a16="http://schemas.microsoft.com/office/drawing/2014/main" val="1431557441"/>
                    </a:ext>
                  </a:extLst>
                </a:gridCol>
              </a:tblGrid>
              <a:tr h="409194">
                <a:tc>
                  <a:txBody>
                    <a:bodyPr/>
                    <a:lstStyle/>
                    <a:p>
                      <a:r>
                        <a:rPr lang="en-US" sz="1800" err="1"/>
                        <a:t>Inclus</a:t>
                      </a:r>
                    </a:p>
                  </a:txBody>
                  <a:tcPr marL="92999" marR="92999" marT="46499" marB="46499"/>
                </a:tc>
                <a:tc>
                  <a:txBody>
                    <a:bodyPr/>
                    <a:lstStyle/>
                    <a:p>
                      <a:r>
                        <a:rPr lang="en-US" sz="1800" err="1"/>
                        <a:t>Exclus</a:t>
                      </a:r>
                    </a:p>
                  </a:txBody>
                  <a:tcPr marL="92999" marR="92999" marT="46499" marB="46499"/>
                </a:tc>
                <a:extLst>
                  <a:ext uri="{0D108BD9-81ED-4DB2-BD59-A6C34878D82A}">
                    <a16:rowId xmlns:a16="http://schemas.microsoft.com/office/drawing/2014/main" val="4245072219"/>
                  </a:ext>
                </a:extLst>
              </a:tr>
              <a:tr h="3478149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/>
                        <a:t>Recherche </a:t>
                      </a:r>
                      <a:r>
                        <a:rPr lang="en-US" sz="1800" err="1"/>
                        <a:t>précise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d'une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recette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800"/>
                        <a:t>Recherche de </a:t>
                      </a:r>
                      <a:r>
                        <a:rPr lang="en-US" sz="1800" err="1"/>
                        <a:t>recette</a:t>
                      </a:r>
                      <a:r>
                        <a:rPr lang="en-US" sz="1800"/>
                        <a:t> à </a:t>
                      </a:r>
                      <a:r>
                        <a:rPr lang="en-US" sz="1800" err="1"/>
                        <a:t>partir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d'ingrédients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disponibles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800" err="1"/>
                        <a:t>Ajouter</a:t>
                      </a:r>
                      <a:r>
                        <a:rPr lang="en-US" sz="1800"/>
                        <a:t>/Modifier </a:t>
                      </a:r>
                      <a:r>
                        <a:rPr lang="en-US" sz="1800" err="1"/>
                        <a:t>une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recette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800"/>
                        <a:t>Interface intuitive</a:t>
                      </a:r>
                    </a:p>
                  </a:txBody>
                  <a:tcPr marL="92999" marR="92999" marT="46499" marB="46499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err="1"/>
                        <a:t>Personnalisation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avancée</a:t>
                      </a:r>
                      <a:r>
                        <a:rPr lang="en-US" sz="1800"/>
                        <a:t> des </a:t>
                      </a:r>
                      <a:r>
                        <a:rPr lang="en-US" sz="1800" err="1"/>
                        <a:t>recettes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800"/>
                        <a:t>Suggestions </a:t>
                      </a:r>
                      <a:r>
                        <a:rPr lang="en-US" sz="1800" err="1"/>
                        <a:t>basées</a:t>
                      </a:r>
                      <a:r>
                        <a:rPr lang="en-US" sz="1800"/>
                        <a:t> sur la </a:t>
                      </a:r>
                      <a:r>
                        <a:rPr lang="en-US" sz="1800" err="1"/>
                        <a:t>spécificité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culinaire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800"/>
                        <a:t>Version desktop de </a:t>
                      </a:r>
                      <a:r>
                        <a:rPr lang="en-US" sz="1800" err="1"/>
                        <a:t>l'application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800"/>
                        <a:t>Mode hors-</a:t>
                      </a:r>
                      <a:r>
                        <a:rPr lang="en-US" sz="1800" err="1"/>
                        <a:t>ligne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800"/>
                        <a:t>Système de </a:t>
                      </a:r>
                      <a:r>
                        <a:rPr lang="en-US" sz="1800" err="1"/>
                        <a:t>filtrage</a:t>
                      </a:r>
                      <a:r>
                        <a:rPr lang="en-US" sz="1800"/>
                        <a:t> (</a:t>
                      </a:r>
                      <a:r>
                        <a:rPr lang="en-US" sz="1800" err="1"/>
                        <a:t>selon</a:t>
                      </a:r>
                      <a:r>
                        <a:rPr lang="en-US" sz="1800"/>
                        <a:t> </a:t>
                      </a:r>
                      <a:r>
                        <a:rPr lang="en-US" sz="1800" err="1"/>
                        <a:t>allergie</a:t>
                      </a:r>
                      <a:r>
                        <a:rPr lang="en-US" sz="1800"/>
                        <a:t>, régime, temps de </a:t>
                      </a:r>
                      <a:r>
                        <a:rPr lang="en-US" sz="1800" err="1"/>
                        <a:t>cuisson</a:t>
                      </a:r>
                      <a:r>
                        <a:rPr lang="en-US" sz="1800"/>
                        <a:t>)</a:t>
                      </a:r>
                    </a:p>
                  </a:txBody>
                  <a:tcPr marL="92999" marR="92999" marT="46499" marB="46499"/>
                </a:tc>
                <a:extLst>
                  <a:ext uri="{0D108BD9-81ED-4DB2-BD59-A6C34878D82A}">
                    <a16:rowId xmlns:a16="http://schemas.microsoft.com/office/drawing/2014/main" val="930561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7191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CEC435-11DE-A25B-4BFD-EF05F3FC6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CFC0F53C-8F66-750A-0725-1F451C3E5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E062EA9-D54A-FBD0-94F4-BBBC423FB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9B1A79-EBC8-CE8F-4D9F-5B4FE9F97352}"/>
              </a:ext>
            </a:extLst>
          </p:cNvPr>
          <p:cNvSpPr txBox="1"/>
          <p:nvPr/>
        </p:nvSpPr>
        <p:spPr>
          <a:xfrm>
            <a:off x="1273835" y="1000665"/>
            <a:ext cx="865229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4000"/>
              <a:t>Les parties prenantes du projet :</a:t>
            </a:r>
            <a:endParaRPr lang="en-US" sz="4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E218CA-7332-BAE6-5F32-ADD65EB35EDB}"/>
              </a:ext>
            </a:extLst>
          </p:cNvPr>
          <p:cNvSpPr txBox="1"/>
          <p:nvPr/>
        </p:nvSpPr>
        <p:spPr>
          <a:xfrm>
            <a:off x="1591322" y="2465039"/>
            <a:ext cx="4744890" cy="24006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fr-FR" sz="3000"/>
              <a:t>Sponsor</a:t>
            </a:r>
            <a:endParaRPr lang="en-US" sz="3000"/>
          </a:p>
          <a:p>
            <a:pPr marL="457200" indent="-457200">
              <a:buFont typeface="Arial"/>
              <a:buChar char="•"/>
            </a:pPr>
            <a:r>
              <a:rPr lang="fr-FR" sz="3000"/>
              <a:t>Product </a:t>
            </a:r>
            <a:r>
              <a:rPr lang="fr-FR" sz="3000" err="1"/>
              <a:t>Owner</a:t>
            </a:r>
            <a:endParaRPr lang="en-US" sz="3000" err="1"/>
          </a:p>
          <a:p>
            <a:pPr marL="457200" indent="-457200">
              <a:buFont typeface="Arial"/>
              <a:buChar char="•"/>
            </a:pPr>
            <a:r>
              <a:rPr lang="fr-FR" sz="3000"/>
              <a:t>Data </a:t>
            </a:r>
            <a:r>
              <a:rPr lang="fr-FR" sz="3000" err="1"/>
              <a:t>Analyst</a:t>
            </a:r>
            <a:endParaRPr lang="en-US" sz="3000" err="1"/>
          </a:p>
          <a:p>
            <a:pPr marL="457200" indent="-457200">
              <a:buFont typeface="Arial"/>
              <a:buChar char="•"/>
            </a:pPr>
            <a:r>
              <a:rPr lang="fr-FR" sz="3000"/>
              <a:t>Les clients (pour créer un effet de réseau)</a:t>
            </a:r>
            <a:endParaRPr lang="en-US"/>
          </a:p>
        </p:txBody>
      </p:sp>
      <p:graphicFrame>
        <p:nvGraphicFramePr>
          <p:cNvPr id="39" name="TextBox 6">
            <a:extLst>
              <a:ext uri="{FF2B5EF4-FFF2-40B4-BE49-F238E27FC236}">
                <a16:creationId xmlns:a16="http://schemas.microsoft.com/office/drawing/2014/main" id="{BBEE7563-E46F-91D5-4FDB-785808372E61}"/>
              </a:ext>
            </a:extLst>
          </p:cNvPr>
          <p:cNvGraphicFramePr/>
          <p:nvPr/>
        </p:nvGraphicFramePr>
        <p:xfrm>
          <a:off x="6231035" y="1969135"/>
          <a:ext cx="5319058" cy="3600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3290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ACBC8B-1EB0-6B06-690E-E5D6A3A64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3FF43B-8BA9-D210-3E11-349D942CF908}"/>
              </a:ext>
            </a:extLst>
          </p:cNvPr>
          <p:cNvSpPr txBox="1"/>
          <p:nvPr/>
        </p:nvSpPr>
        <p:spPr>
          <a:xfrm>
            <a:off x="640080" y="325369"/>
            <a:ext cx="4368602" cy="205360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latin typeface="+mj-lt"/>
                <a:ea typeface="+mj-ea"/>
                <a:cs typeface="+mj-cs"/>
              </a:rPr>
              <a:t>Risques</a:t>
            </a:r>
          </a:p>
        </p:txBody>
      </p:sp>
      <p:sp>
        <p:nvSpPr>
          <p:cNvPr id="4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5CA034-163F-0B29-A394-15EE899286AB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err="1"/>
              <a:t>Mauvaise</a:t>
            </a:r>
            <a:r>
              <a:rPr lang="en-US"/>
              <a:t> gestion de la </a:t>
            </a:r>
            <a:r>
              <a:rPr lang="en-US" err="1"/>
              <a:t>sécurité</a:t>
            </a:r>
            <a:r>
              <a:rPr lang="en-US"/>
              <a:t> des données </a:t>
            </a:r>
            <a:r>
              <a:rPr lang="en-US" err="1"/>
              <a:t>personnelles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Un Crash du </a:t>
            </a:r>
            <a:r>
              <a:rPr lang="en-US" err="1"/>
              <a:t>serveur</a:t>
            </a:r>
            <a:r>
              <a:rPr lang="en-US"/>
              <a:t> à cause d’un pique </a:t>
            </a:r>
            <a:r>
              <a:rPr lang="en-US" err="1"/>
              <a:t>d’activité</a:t>
            </a:r>
            <a:r>
              <a:rPr lang="en-US"/>
              <a:t> </a:t>
            </a:r>
            <a:r>
              <a:rPr lang="en-US" err="1"/>
              <a:t>ou</a:t>
            </a:r>
            <a:r>
              <a:rPr lang="en-US"/>
              <a:t> </a:t>
            </a:r>
            <a:r>
              <a:rPr lang="en-US" err="1"/>
              <a:t>d’une</a:t>
            </a:r>
            <a:r>
              <a:rPr lang="en-US"/>
              <a:t> </a:t>
            </a:r>
            <a:r>
              <a:rPr lang="en-US" err="1"/>
              <a:t>coupure</a:t>
            </a: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Une Concurrence </a:t>
            </a:r>
            <a:r>
              <a:rPr lang="en-US" err="1"/>
              <a:t>élevée</a:t>
            </a:r>
            <a:r>
              <a:rPr lang="en-US"/>
              <a:t> avec des application </a:t>
            </a:r>
            <a:r>
              <a:rPr lang="en-US" err="1"/>
              <a:t>similaire</a:t>
            </a: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Une </a:t>
            </a:r>
            <a:r>
              <a:rPr lang="en-US" err="1"/>
              <a:t>mauvaise</a:t>
            </a:r>
            <a:r>
              <a:rPr lang="en-US"/>
              <a:t> estimation </a:t>
            </a:r>
            <a:r>
              <a:rPr lang="en-US" err="1"/>
              <a:t>ou</a:t>
            </a:r>
            <a:r>
              <a:rPr lang="en-US"/>
              <a:t> des </a:t>
            </a:r>
            <a:r>
              <a:rPr lang="en-US" err="1"/>
              <a:t>imprévue</a:t>
            </a:r>
            <a:r>
              <a:rPr lang="en-US"/>
              <a:t> </a:t>
            </a:r>
            <a:r>
              <a:rPr lang="en-US" err="1"/>
              <a:t>donnant</a:t>
            </a:r>
            <a:r>
              <a:rPr lang="en-US"/>
              <a:t> un </a:t>
            </a:r>
            <a:r>
              <a:rPr lang="en-US" err="1"/>
              <a:t>Dépassement</a:t>
            </a:r>
            <a:r>
              <a:rPr lang="en-US"/>
              <a:t> du </a:t>
            </a:r>
            <a:r>
              <a:rPr lang="en-US" err="1"/>
              <a:t>délai</a:t>
            </a:r>
            <a:r>
              <a:rPr lang="en-US"/>
              <a:t> </a:t>
            </a:r>
            <a:r>
              <a:rPr lang="en-US" err="1"/>
              <a:t>ou</a:t>
            </a:r>
            <a:r>
              <a:rPr lang="en-US"/>
              <a:t>/et du budget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Application ne </a:t>
            </a:r>
            <a:r>
              <a:rPr lang="en-US" err="1"/>
              <a:t>fonctionne</a:t>
            </a:r>
            <a:r>
              <a:rPr lang="en-US"/>
              <a:t> pas </a:t>
            </a:r>
            <a:r>
              <a:rPr lang="en-US" err="1"/>
              <a:t>comme</a:t>
            </a:r>
            <a:r>
              <a:rPr lang="en-US"/>
              <a:t> </a:t>
            </a:r>
            <a:r>
              <a:rPr lang="en-US" err="1"/>
              <a:t>prévu</a:t>
            </a:r>
            <a:r>
              <a:rPr lang="en-US"/>
              <a:t> sur les </a:t>
            </a:r>
            <a:r>
              <a:rPr lang="en-US" err="1"/>
              <a:t>autres</a:t>
            </a:r>
            <a:r>
              <a:rPr lang="en-US"/>
              <a:t> supports.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DCE1D893-4BBB-1964-64EB-FBB1BE5EB0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843" r="35737"/>
          <a:stretch>
            <a:fillRect/>
          </a:stretch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636410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903A0812F1424193B0619853B8645E" ma:contentTypeVersion="12" ma:contentTypeDescription="Crée un document." ma:contentTypeScope="" ma:versionID="12b7fe3b7f7c399603862f44a0a2bd98">
  <xsd:schema xmlns:xsd="http://www.w3.org/2001/XMLSchema" xmlns:xs="http://www.w3.org/2001/XMLSchema" xmlns:p="http://schemas.microsoft.com/office/2006/metadata/properties" xmlns:ns2="9e7df720-b74b-47f0-ac8c-756f86ab20e9" xmlns:ns3="8b37e543-33a6-4744-964f-87e4fc243583" targetNamespace="http://schemas.microsoft.com/office/2006/metadata/properties" ma:root="true" ma:fieldsID="3f8027a141d9cff762668b5784dda058" ns2:_="" ns3:_="">
    <xsd:import namespace="9e7df720-b74b-47f0-ac8c-756f86ab20e9"/>
    <xsd:import namespace="8b37e543-33a6-4744-964f-87e4fc2435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7df720-b74b-47f0-ac8c-756f86ab20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Balises d’images" ma:readOnly="false" ma:fieldId="{5cf76f15-5ced-4ddc-b409-7134ff3c332f}" ma:taxonomyMulti="true" ma:sspId="d4b6e4fd-4af2-4f07-b7d1-18266e5856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37e543-33a6-4744-964f-87e4fc243583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9a8ab72-c803-458b-9cb3-8d85d835041b}" ma:internalName="TaxCatchAll" ma:showField="CatchAllData" ma:web="8b37e543-33a6-4744-964f-87e4fc24358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b37e543-33a6-4744-964f-87e4fc243583" xsi:nil="true"/>
    <lcf76f155ced4ddcb4097134ff3c332f xmlns="9e7df720-b74b-47f0-ac8c-756f86ab20e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57E88DF-6215-4A15-AE7B-97DB5DE92085}"/>
</file>

<file path=customXml/itemProps2.xml><?xml version="1.0" encoding="utf-8"?>
<ds:datastoreItem xmlns:ds="http://schemas.openxmlformats.org/officeDocument/2006/customXml" ds:itemID="{15B67144-B84C-44BA-9999-AD61BF8CE5A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346A25-CF2B-4C4E-BAB4-F50A5AFBDB53}">
  <ds:schemaRefs>
    <ds:schemaRef ds:uri="8b37e543-33a6-4744-964f-87e4fc243583"/>
    <ds:schemaRef ds:uri="9e7df720-b74b-47f0-ac8c-756f86ab20e9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Thème Office</vt:lpstr>
      <vt:lpstr>PowerPoint Presentation</vt:lpstr>
      <vt:lpstr>Sommaire</vt:lpstr>
      <vt:lpstr>Contexte</vt:lpstr>
      <vt:lpstr>Charte du projet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Vision produit</vt:lpstr>
      <vt:lpstr>PowerPoint Presentation</vt:lpstr>
      <vt:lpstr>Résumé</vt:lpstr>
      <vt:lpstr> Enoncé final</vt:lpstr>
      <vt:lpstr>User Story Map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2025-06-23T08:37:40Z</dcterms:created>
  <dcterms:modified xsi:type="dcterms:W3CDTF">2025-06-27T10:09:23Z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0x01010035903A0812F1424193B0619853B8645E</vt:lpwstr>
  </property>
  <property fmtid="{D5CDD505-2E9C-101B-9397-08002B2CF9AE}" pid="3" name="MediaServiceImageTags">
    <vt:lpwstr/>
  </property>
</Properties>
</file>