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B96F6-4AF0-2A4A-A097-1F31D9A054B7}" v="1" dt="2025-06-23T12:34:55.008"/>
    <p1510:client id="{B3BC7565-4368-032A-AA53-A01E0CEB2AF9}" v="65" dt="2025-06-23T12:52:37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QUELLE" userId="S::gael.coquelle@labom2iformation.fr::687410c3-b896-481b-8d93-d66a5e50a530" providerId="AD" clId="Web-{B3BC7565-4368-032A-AA53-A01E0CEB2AF9}"/>
    <pc:docChg chg="modSld">
      <pc:chgData name="Gael COQUELLE" userId="S::gael.coquelle@labom2iformation.fr::687410c3-b896-481b-8d93-d66a5e50a530" providerId="AD" clId="Web-{B3BC7565-4368-032A-AA53-A01E0CEB2AF9}" dt="2025-06-23T12:52:37.415" v="62" actId="14100"/>
      <pc:docMkLst>
        <pc:docMk/>
      </pc:docMkLst>
      <pc:sldChg chg="addSp delSp modSp">
        <pc:chgData name="Gael COQUELLE" userId="S::gael.coquelle@labom2iformation.fr::687410c3-b896-481b-8d93-d66a5e50a530" providerId="AD" clId="Web-{B3BC7565-4368-032A-AA53-A01E0CEB2AF9}" dt="2025-06-23T12:52:37.415" v="62" actId="14100"/>
        <pc:sldMkLst>
          <pc:docMk/>
          <pc:sldMk cId="3482762392" sldId="257"/>
        </pc:sldMkLst>
        <pc:spChg chg="mod">
          <ac:chgData name="Gael COQUELLE" userId="S::gael.coquelle@labom2iformation.fr::687410c3-b896-481b-8d93-d66a5e50a530" providerId="AD" clId="Web-{B3BC7565-4368-032A-AA53-A01E0CEB2AF9}" dt="2025-06-23T12:50:56.235" v="44" actId="1076"/>
          <ac:spMkLst>
            <pc:docMk/>
            <pc:sldMk cId="3482762392" sldId="257"/>
            <ac:spMk id="2" creationId="{6375305D-7C9B-F239-B5BF-F611A159E90A}"/>
          </ac:spMkLst>
        </pc:spChg>
        <pc:spChg chg="mod">
          <ac:chgData name="Gael COQUELLE" userId="S::gael.coquelle@labom2iformation.fr::687410c3-b896-481b-8d93-d66a5e50a530" providerId="AD" clId="Web-{B3BC7565-4368-032A-AA53-A01E0CEB2AF9}" dt="2025-06-23T12:50:56.298" v="51" actId="1076"/>
          <ac:spMkLst>
            <pc:docMk/>
            <pc:sldMk cId="3482762392" sldId="257"/>
            <ac:spMk id="8" creationId="{AF2A5E77-8967-B6DF-FAB2-A45150F721C1}"/>
          </ac:spMkLst>
        </pc:spChg>
        <pc:picChg chg="mod">
          <ac:chgData name="Gael COQUELLE" userId="S::gael.coquelle@labom2iformation.fr::687410c3-b896-481b-8d93-d66a5e50a530" providerId="AD" clId="Web-{B3BC7565-4368-032A-AA53-A01E0CEB2AF9}" dt="2025-06-23T12:50:56.251" v="45" actId="1076"/>
          <ac:picMkLst>
            <pc:docMk/>
            <pc:sldMk cId="3482762392" sldId="257"/>
            <ac:picMk id="1026" creationId="{B006F4F2-BF25-E09D-9359-AAAE80D36855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43:27.437" v="23" actId="1076"/>
          <ac:picMkLst>
            <pc:docMk/>
            <pc:sldMk cId="3482762392" sldId="257"/>
            <ac:picMk id="1028" creationId="{EB3D4CD5-4867-7E9A-C0B7-D046EC021A7A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43:29.828" v="24" actId="1076"/>
          <ac:picMkLst>
            <pc:docMk/>
            <pc:sldMk cId="3482762392" sldId="257"/>
            <ac:picMk id="1030" creationId="{4E3D4338-EADF-8139-EE7A-6EB754B73DB2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44:08.346" v="30" actId="1076"/>
          <ac:picMkLst>
            <pc:docMk/>
            <pc:sldMk cId="3482762392" sldId="257"/>
            <ac:picMk id="1032" creationId="{6C26FA51-7358-8DB3-6275-8ACA28D9722D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43:49.798" v="25" actId="1076"/>
          <ac:picMkLst>
            <pc:docMk/>
            <pc:sldMk cId="3482762392" sldId="257"/>
            <ac:picMk id="1034" creationId="{0C03473B-5A99-464D-BDBB-9417C4B6AC52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50:56.251" v="46" actId="1076"/>
          <ac:picMkLst>
            <pc:docMk/>
            <pc:sldMk cId="3482762392" sldId="257"/>
            <ac:picMk id="1036" creationId="{4EC3E823-2E84-733F-13BF-76F834748649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50:56.267" v="47" actId="1076"/>
          <ac:picMkLst>
            <pc:docMk/>
            <pc:sldMk cId="3482762392" sldId="257"/>
            <ac:picMk id="1038" creationId="{9CD36C95-FABF-4455-34ED-54A8AF435BA7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50:56.282" v="48" actId="1076"/>
          <ac:picMkLst>
            <pc:docMk/>
            <pc:sldMk cId="3482762392" sldId="257"/>
            <ac:picMk id="1040" creationId="{8210A03B-A13B-4097-35BD-0C132FE5664A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50:56.282" v="49" actId="1076"/>
          <ac:picMkLst>
            <pc:docMk/>
            <pc:sldMk cId="3482762392" sldId="257"/>
            <ac:picMk id="1042" creationId="{7D1660F5-3ED2-3AD4-1E29-D93D70CBBBA2}"/>
          </ac:picMkLst>
        </pc:picChg>
        <pc:picChg chg="mod">
          <ac:chgData name="Gael COQUELLE" userId="S::gael.coquelle@labom2iformation.fr::687410c3-b896-481b-8d93-d66a5e50a530" providerId="AD" clId="Web-{B3BC7565-4368-032A-AA53-A01E0CEB2AF9}" dt="2025-06-23T12:44:04.736" v="29" actId="1076"/>
          <ac:picMkLst>
            <pc:docMk/>
            <pc:sldMk cId="3482762392" sldId="257"/>
            <ac:picMk id="1044" creationId="{4068C59C-E757-0577-FC20-E423CF5DB580}"/>
          </ac:picMkLst>
        </pc:picChg>
        <pc:cxnChg chg="add del">
          <ac:chgData name="Gael COQUELLE" userId="S::gael.coquelle@labom2iformation.fr::687410c3-b896-481b-8d93-d66a5e50a530" providerId="AD" clId="Web-{B3BC7565-4368-032A-AA53-A01E0CEB2AF9}" dt="2025-06-23T12:51:54.740" v="56"/>
          <ac:cxnSpMkLst>
            <pc:docMk/>
            <pc:sldMk cId="3482762392" sldId="257"/>
            <ac:cxnSpMk id="3" creationId="{24FC5DAA-A046-06EE-8BDA-A680CC1B6A76}"/>
          </ac:cxnSpMkLst>
        </pc:cxnChg>
        <pc:cxnChg chg="add mod">
          <ac:chgData name="Gael COQUELLE" userId="S::gael.coquelle@labom2iformation.fr::687410c3-b896-481b-8d93-d66a5e50a530" providerId="AD" clId="Web-{B3BC7565-4368-032A-AA53-A01E0CEB2AF9}" dt="2025-06-23T12:52:37.415" v="62" actId="14100"/>
          <ac:cxnSpMkLst>
            <pc:docMk/>
            <pc:sldMk cId="3482762392" sldId="257"/>
            <ac:cxnSpMk id="4" creationId="{1395EA4F-79BA-C1FC-CFA5-7A213EE487B5}"/>
          </ac:cxnSpMkLst>
        </pc:cxnChg>
        <pc:cxnChg chg="mod">
          <ac:chgData name="Gael COQUELLE" userId="S::gael.coquelle@labom2iformation.fr::687410c3-b896-481b-8d93-d66a5e50a530" providerId="AD" clId="Web-{B3BC7565-4368-032A-AA53-A01E0CEB2AF9}" dt="2025-06-23T12:50:56.298" v="50" actId="1076"/>
          <ac:cxnSpMkLst>
            <pc:docMk/>
            <pc:sldMk cId="3482762392" sldId="257"/>
            <ac:cxnSpMk id="5" creationId="{224CA298-7C25-F509-DF42-3E272CFFC199}"/>
          </ac:cxnSpMkLst>
        </pc:cxnChg>
        <pc:cxnChg chg="add del mod">
          <ac:chgData name="Gael COQUELLE" userId="S::gael.coquelle@labom2iformation.fr::687410c3-b896-481b-8d93-d66a5e50a530" providerId="AD" clId="Web-{B3BC7565-4368-032A-AA53-A01E0CEB2AF9}" dt="2025-06-23T12:52:29.336" v="60"/>
          <ac:cxnSpMkLst>
            <pc:docMk/>
            <pc:sldMk cId="3482762392" sldId="257"/>
            <ac:cxnSpMk id="14" creationId="{83986BFE-3C62-7102-0BF7-4161184B5A1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7F6198-B07B-F891-EE67-22914E6A5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3E01D0-072C-FE18-0FD1-80D75DDF4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E5DCE-ADB2-E9DF-FC1B-B27D5C75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F7F708-9710-FD12-EA1B-10D5D96E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79467-3BF9-A6E4-7630-3C251C12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6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0DE53-610D-1932-DBB2-DC87117B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FE363F-8676-80BD-1360-6AFBD76AB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B55CA-A713-B91C-D8C3-BACF0386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971694-F861-3E53-E597-93B2C630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4B9A94-8C51-ECBD-96E7-43044EF8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8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2D4CBC-949A-2818-75A8-94D7E4564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94D923-5F43-6E67-8200-80C2CB472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B6A3A-ADD3-482C-833F-AD3AA568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CC5D6E-751A-AB6A-C3E8-3665A1F6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8DD88-A2AD-F44C-EF7A-4700844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1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35B51-B5D0-D1B0-4E7E-26D245CB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5AD585-6A58-1ADF-CBA3-6118D8D14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A70F0E-B8D5-9E58-6118-07D84B1F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9FDC07-4F2D-E163-1ECF-A7462FF6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82578-F309-CD92-BE65-C19C608F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5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B21BF-FA59-CB7A-B9F2-D203928D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508D62-4C90-AC53-AF40-7D3E864E2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093A3-4720-DF63-C69E-8A6F17AC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56365-E802-6586-C86D-F93EA874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92ECD-AF47-CACB-683F-890DCFCC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8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BF058-81C7-A04B-5619-57E7A217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3AE2D-4CB2-EFC3-86BC-C0B91C46E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4CE620-B80F-98CB-C152-8429AAA6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CBCF90-3EEA-C15D-7043-C24C39C7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65A12B-B7E9-A3C1-1B3A-D42A919E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349977-741B-A87D-8F57-E478481E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96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647F3-6C16-8765-10B3-427C052A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3A86F7-9E35-53E3-8DB1-0B258B7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C6DF48-475F-16C1-5A23-CE6F8B74C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068773-1086-318F-C901-C00992893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1EC0F35-CC72-7A05-C0FA-380A0FB67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D8CED5-A636-A639-2341-97DB8997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76A40E-6B70-8873-6A75-C4CCCD21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916A78-6344-D6D1-4720-05A35EF2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36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69D25-F6DC-5E27-C8FB-5EDDBD7E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21D12E-A528-D4F2-DEFE-6DAE891E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1336F5-BBDC-E3EB-6DDF-9DF519D4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579E80-F039-1C27-FAE6-D8D8808D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9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56B0B1-C79E-7AF2-C9B3-4FD9B600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B373B9-B558-3614-EE36-D2C6FCBC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399F0A-5816-8850-1251-5B110A36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9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529EC-3199-1617-D468-4C0F7D08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816A1-79AE-62F5-AF19-E69AB32E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2E2DC-2269-8E14-9F36-CAE2455C2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911F28-0B63-9130-9E2B-2D20443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1848-170C-2D25-408D-FBC587DD7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F85017-BC7B-B742-94C9-8C492099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72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26D59-3F29-7EAE-9BEA-6C05F89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30121-DAAD-88D6-8553-BFC5EB9C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C3DDB4-4708-C3BB-66F6-291BAB86A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A5BF2-0639-978A-4151-1AC68247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0CD65F-5ABD-D3F2-C607-42B7601B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311B6-1D0D-2AF9-B9A5-18BD7F0F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20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70A2F-812E-0C11-D6D7-5C05E63D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B187CA-A7D7-F96F-F5E4-D0EAE562B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2DBA8B-F2AC-4796-9E41-937B54043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8971A8-E854-5249-B813-F4A8636FBF3F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044E46-1559-90D1-BED7-0115CB90F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8D6693-EB14-86B7-D610-F91F0997A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A0A3E-3069-5D45-BF91-1C024EF65E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47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89E8D-BE6C-3BFE-70A0-A23EFB3B9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Moving </a:t>
            </a:r>
            <a:r>
              <a:rPr lang="fr-FR" dirty="0" err="1"/>
              <a:t>motivators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E9740B-93F6-3D5B-4A53-0A1C01E23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Exemple de classement</a:t>
            </a:r>
          </a:p>
        </p:txBody>
      </p:sp>
    </p:spTree>
    <p:extLst>
      <p:ext uri="{BB962C8B-B14F-4D97-AF65-F5344CB8AC3E}">
        <p14:creationId xmlns:p14="http://schemas.microsoft.com/office/powerpoint/2010/main" val="83213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5305D-7C9B-F239-B5BF-F611A159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685" y="45619"/>
            <a:ext cx="10515600" cy="1325563"/>
          </a:xfrm>
        </p:spPr>
        <p:txBody>
          <a:bodyPr/>
          <a:lstStyle/>
          <a:p>
            <a:r>
              <a:rPr lang="fr-FR" dirty="0"/>
              <a:t>Classement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06F4F2-BF25-E09D-9359-AAAE80D3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68" y="1415335"/>
            <a:ext cx="2159420" cy="218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B3D4CD5-4867-7E9A-C0B7-D046EC021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38" y="3896127"/>
            <a:ext cx="2114549" cy="20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3D4338-EADF-8139-EE7A-6EB754B7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99" y="3884112"/>
            <a:ext cx="2024061" cy="206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26FA51-7358-8DB3-6275-8ACA28D9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942" y="4033710"/>
            <a:ext cx="2024062" cy="20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C03473B-5A99-464D-BDBB-9417C4B6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8" y="3916297"/>
            <a:ext cx="2024062" cy="208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EC3E823-2E84-733F-13BF-76F83474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182" y="1517457"/>
            <a:ext cx="2055159" cy="20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CD36C95-FABF-4455-34ED-54A8AF435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39" y="1484028"/>
            <a:ext cx="2024061" cy="206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210A03B-A13B-4097-35BD-0C132FE5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9" y="1529894"/>
            <a:ext cx="2062076" cy="206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D1660F5-3ED2-3AD4-1E29-D93D70CB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69" y="1518113"/>
            <a:ext cx="2040363" cy="20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068C59C-E757-0577-FC20-E423CF5DB5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82" y="3894588"/>
            <a:ext cx="2159420" cy="22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24CA298-7C25-F509-DF42-3E272CFFC199}"/>
              </a:ext>
            </a:extLst>
          </p:cNvPr>
          <p:cNvCxnSpPr/>
          <p:nvPr/>
        </p:nvCxnSpPr>
        <p:spPr>
          <a:xfrm>
            <a:off x="328613" y="2462378"/>
            <a:ext cx="35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65F6C97-58B7-471B-9EE7-0C2B1A05400D}"/>
              </a:ext>
            </a:extLst>
          </p:cNvPr>
          <p:cNvCxnSpPr/>
          <p:nvPr/>
        </p:nvCxnSpPr>
        <p:spPr>
          <a:xfrm>
            <a:off x="11396663" y="4950947"/>
            <a:ext cx="35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995E7BAC-87FD-BDD7-C884-0E9754F2FB63}"/>
              </a:ext>
            </a:extLst>
          </p:cNvPr>
          <p:cNvSpPr txBox="1"/>
          <p:nvPr/>
        </p:nvSpPr>
        <p:spPr>
          <a:xfrm>
            <a:off x="11144227" y="4440613"/>
            <a:ext cx="1060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important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2A5E77-8967-B6DF-FAB2-A45150F721C1}"/>
              </a:ext>
            </a:extLst>
          </p:cNvPr>
          <p:cNvSpPr txBox="1"/>
          <p:nvPr/>
        </p:nvSpPr>
        <p:spPr>
          <a:xfrm>
            <a:off x="152400" y="1168070"/>
            <a:ext cx="1422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Pas important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6B5B3A7-70F5-0550-EB8D-7B87F350DA8B}"/>
              </a:ext>
            </a:extLst>
          </p:cNvPr>
          <p:cNvCxnSpPr/>
          <p:nvPr/>
        </p:nvCxnSpPr>
        <p:spPr>
          <a:xfrm>
            <a:off x="328612" y="4928887"/>
            <a:ext cx="358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395EA4F-79BA-C1FC-CFA5-7A213EE487B5}"/>
              </a:ext>
            </a:extLst>
          </p:cNvPr>
          <p:cNvCxnSpPr/>
          <p:nvPr/>
        </p:nvCxnSpPr>
        <p:spPr>
          <a:xfrm flipH="1">
            <a:off x="1646476" y="3480301"/>
            <a:ext cx="8416727" cy="391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76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6CFF1-E266-1864-6EBF-FEF27225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Parler de soi à l’autre, </a:t>
            </a:r>
            <a:br>
              <a:rPr lang="fr-FR" dirty="0"/>
            </a:br>
            <a:r>
              <a:rPr lang="fr-FR" sz="2400" dirty="0"/>
              <a:t>objectifs : structurer sa pensée et savoir la présenter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071BB6-27DE-8592-F8FB-D5566483AAD1}"/>
              </a:ext>
            </a:extLst>
          </p:cNvPr>
          <p:cNvSpPr txBox="1"/>
          <p:nvPr/>
        </p:nvSpPr>
        <p:spPr>
          <a:xfrm>
            <a:off x="838200" y="1943101"/>
            <a:ext cx="107509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 grandes motivations gravitent autour de 3 grandes thématiques :</a:t>
            </a:r>
          </a:p>
          <a:p>
            <a:r>
              <a:rPr lang="fr-FR" b="1" dirty="0"/>
              <a:t>La Liberté, la structure et le but</a:t>
            </a:r>
            <a:br>
              <a:rPr lang="fr-FR" b="1" dirty="0"/>
            </a:br>
            <a:r>
              <a:rPr lang="fr-FR" dirty="0"/>
              <a:t>La liberté à toujours eu du sens pour moi, ce qui explique mes envies d’entrepreneuriat, mais j’ai </a:t>
            </a:r>
            <a:br>
              <a:rPr lang="fr-FR" dirty="0"/>
            </a:br>
            <a:r>
              <a:rPr lang="fr-FR" dirty="0"/>
              <a:t>également besoin de rigueur et de sens dans mon travail.</a:t>
            </a:r>
          </a:p>
          <a:p>
            <a:endParaRPr lang="fr-FR" dirty="0"/>
          </a:p>
          <a:p>
            <a:r>
              <a:rPr lang="fr-FR" dirty="0"/>
              <a:t>A l’inverse, la </a:t>
            </a:r>
            <a:r>
              <a:rPr lang="fr-FR" b="1" dirty="0"/>
              <a:t>puissance</a:t>
            </a:r>
            <a:r>
              <a:rPr lang="fr-FR" dirty="0"/>
              <a:t>, l’</a:t>
            </a:r>
            <a:r>
              <a:rPr lang="fr-FR" b="1" dirty="0"/>
              <a:t>honneur</a:t>
            </a:r>
            <a:r>
              <a:rPr lang="fr-FR" dirty="0"/>
              <a:t> et </a:t>
            </a:r>
            <a:r>
              <a:rPr lang="fr-FR" b="1" dirty="0"/>
              <a:t>le statut </a:t>
            </a:r>
            <a:r>
              <a:rPr lang="fr-FR" dirty="0"/>
              <a:t>ne sont pas important pour moi.</a:t>
            </a:r>
            <a:br>
              <a:rPr lang="fr-FR" dirty="0"/>
            </a:br>
            <a:r>
              <a:rPr lang="fr-FR" dirty="0"/>
              <a:t>Je suis totalement contre le fait de contrôler une personne ou un groupe.</a:t>
            </a:r>
          </a:p>
          <a:p>
            <a:endParaRPr lang="fr-FR" dirty="0"/>
          </a:p>
          <a:p>
            <a:r>
              <a:rPr lang="fr-FR" dirty="0"/>
              <a:t>Je considère la </a:t>
            </a:r>
            <a:r>
              <a:rPr lang="fr-FR" b="1" dirty="0"/>
              <a:t>curiosité</a:t>
            </a:r>
            <a:r>
              <a:rPr lang="fr-FR" dirty="0"/>
              <a:t> comme important, mais je pense ne pas l’être suffisamment, je n’ai pas un besoin</a:t>
            </a:r>
            <a:br>
              <a:rPr lang="fr-FR" dirty="0"/>
            </a:br>
            <a:r>
              <a:rPr lang="fr-FR" dirty="0"/>
              <a:t>accru de </a:t>
            </a:r>
            <a:r>
              <a:rPr lang="fr-FR" b="1" dirty="0"/>
              <a:t>relations </a:t>
            </a:r>
            <a:r>
              <a:rPr lang="fr-FR" dirty="0"/>
              <a:t>même si je sais que cela m’apporte beaucoup de joie et de motivation au quotidien</a:t>
            </a:r>
          </a:p>
          <a:p>
            <a:endParaRPr lang="fr-FR" dirty="0"/>
          </a:p>
          <a:p>
            <a:r>
              <a:rPr lang="fr-FR" dirty="0"/>
              <a:t>J’aime avoir la </a:t>
            </a:r>
            <a:r>
              <a:rPr lang="fr-FR" b="1" dirty="0"/>
              <a:t>maitrise</a:t>
            </a:r>
            <a:r>
              <a:rPr lang="fr-FR" dirty="0"/>
              <a:t> ce que je fais, cela me semble évident, je considère le sentiment d’acceptation </a:t>
            </a:r>
            <a:br>
              <a:rPr lang="fr-FR" dirty="0"/>
            </a:br>
            <a:r>
              <a:rPr lang="fr-FR" dirty="0"/>
              <a:t>comme source de confiance en soi.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178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097465-CDA8-48AB-A12C-941FEA9CA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773CBF-D648-4B6F-9034-150DBCDCA60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0a7c1f58-532c-42e9-93a9-142ce8040662"/>
    <ds:schemaRef ds:uri="http://purl.org/dc/dcmitype/"/>
    <ds:schemaRef ds:uri="8b37e543-33a6-4744-964f-87e4fc243583"/>
    <ds:schemaRef ds:uri="9e7df720-b74b-47f0-ac8c-756f86ab20e9"/>
  </ds:schemaRefs>
</ds:datastoreItem>
</file>

<file path=customXml/itemProps3.xml><?xml version="1.0" encoding="utf-8"?>
<ds:datastoreItem xmlns:ds="http://schemas.openxmlformats.org/officeDocument/2006/customXml" ds:itemID="{1B6CD248-CB67-4C97-A383-FCA37E69F782}"/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175</Words>
  <Application>Microsoft Office PowerPoint</Application>
  <PresentationFormat>Grand écran</PresentationFormat>
  <Paragraphs>15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Moving motivators</vt:lpstr>
      <vt:lpstr>Classement </vt:lpstr>
      <vt:lpstr>Parler de soi à l’autre,  objectifs : structurer sa pensée et savoir la présenter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Marine Abadi</dc:creator>
  <cp:lastModifiedBy>Marine Abadi</cp:lastModifiedBy>
  <cp:revision>40</cp:revision>
  <dcterms:created xsi:type="dcterms:W3CDTF">2024-09-16T08:16:45Z</dcterms:created>
  <dcterms:modified xsi:type="dcterms:W3CDTF">2025-06-23T12:52:38Z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0x01010035903A0812F1424193B0619853B8645E</vt:lpwstr>
  </property>
  <property fmtid="{D5CDD505-2E9C-101B-9397-08002B2CF9AE}" pid="3" name="MediaServiceImageTags">
    <vt:lpwstr/>
  </property>
</Properties>
</file>