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4" r:id="rId6"/>
    <p:sldId id="262" r:id="rId7"/>
    <p:sldId id="257" r:id="rId8"/>
    <p:sldId id="261" r:id="rId9"/>
    <p:sldId id="258" r:id="rId10"/>
    <p:sldId id="260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D5953-8925-4D06-84EE-B5EB9420B6EE}" v="610" dt="2025-06-20T10:15:36.791"/>
    <p1510:client id="{37BCAFA0-58B0-D9B2-68F9-EB5905F068EF}" v="621" dt="2025-06-19T14:49:10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el COQUELLE" userId="S::gael.coquelle@labom2iformation.fr::687410c3-b896-481b-8d93-d66a5e50a530" providerId="AD" clId="Web-{2B0D5953-8925-4D06-84EE-B5EB9420B6EE}"/>
    <pc:docChg chg="addSld modSld sldOrd">
      <pc:chgData name="Gael COQUELLE" userId="S::gael.coquelle@labom2iformation.fr::687410c3-b896-481b-8d93-d66a5e50a530" providerId="AD" clId="Web-{2B0D5953-8925-4D06-84EE-B5EB9420B6EE}" dt="2025-06-20T10:15:33.869" v="613" actId="20577"/>
      <pc:docMkLst>
        <pc:docMk/>
      </pc:docMkLst>
      <pc:sldChg chg="modSp">
        <pc:chgData name="Gael COQUELLE" userId="S::gael.coquelle@labom2iformation.fr::687410c3-b896-481b-8d93-d66a5e50a530" providerId="AD" clId="Web-{2B0D5953-8925-4D06-84EE-B5EB9420B6EE}" dt="2025-06-20T09:15:39.668" v="432" actId="20577"/>
        <pc:sldMkLst>
          <pc:docMk/>
          <pc:sldMk cId="3709391199" sldId="257"/>
        </pc:sldMkLst>
        <pc:spChg chg="mod">
          <ac:chgData name="Gael COQUELLE" userId="S::gael.coquelle@labom2iformation.fr::687410c3-b896-481b-8d93-d66a5e50a530" providerId="AD" clId="Web-{2B0D5953-8925-4D06-84EE-B5EB9420B6EE}" dt="2025-06-20T08:56:26.703" v="69" actId="1076"/>
          <ac:spMkLst>
            <pc:docMk/>
            <pc:sldMk cId="3709391199" sldId="257"/>
            <ac:spMk id="2" creationId="{F3EFC0DD-B99F-24D5-600C-7193A9DB26ED}"/>
          </ac:spMkLst>
        </pc:spChg>
        <pc:spChg chg="mod">
          <ac:chgData name="Gael COQUELLE" userId="S::gael.coquelle@labom2iformation.fr::687410c3-b896-481b-8d93-d66a5e50a530" providerId="AD" clId="Web-{2B0D5953-8925-4D06-84EE-B5EB9420B6EE}" dt="2025-06-20T09:15:39.668" v="432" actId="20577"/>
          <ac:spMkLst>
            <pc:docMk/>
            <pc:sldMk cId="3709391199" sldId="257"/>
            <ac:spMk id="3" creationId="{1D676363-9E75-D4FB-8A81-82B87CBD3FF3}"/>
          </ac:spMkLst>
        </pc:spChg>
      </pc:sldChg>
      <pc:sldChg chg="addSp delSp modSp">
        <pc:chgData name="Gael COQUELLE" userId="S::gael.coquelle@labom2iformation.fr::687410c3-b896-481b-8d93-d66a5e50a530" providerId="AD" clId="Web-{2B0D5953-8925-4D06-84EE-B5EB9420B6EE}" dt="2025-06-20T09:23:29.920" v="550" actId="20577"/>
        <pc:sldMkLst>
          <pc:docMk/>
          <pc:sldMk cId="1929338762" sldId="258"/>
        </pc:sldMkLst>
        <pc:spChg chg="mod">
          <ac:chgData name="Gael COQUELLE" userId="S::gael.coquelle@labom2iformation.fr::687410c3-b896-481b-8d93-d66a5e50a530" providerId="AD" clId="Web-{2B0D5953-8925-4D06-84EE-B5EB9420B6EE}" dt="2025-06-20T09:23:08.951" v="543" actId="20577"/>
          <ac:spMkLst>
            <pc:docMk/>
            <pc:sldMk cId="1929338762" sldId="258"/>
            <ac:spMk id="2" creationId="{767D8C4F-FE93-6E9E-9DBA-C7A0EEE5D43D}"/>
          </ac:spMkLst>
        </pc:spChg>
        <pc:spChg chg="mod">
          <ac:chgData name="Gael COQUELLE" userId="S::gael.coquelle@labom2iformation.fr::687410c3-b896-481b-8d93-d66a5e50a530" providerId="AD" clId="Web-{2B0D5953-8925-4D06-84EE-B5EB9420B6EE}" dt="2025-06-20T09:23:29.920" v="550" actId="20577"/>
          <ac:spMkLst>
            <pc:docMk/>
            <pc:sldMk cId="1929338762" sldId="258"/>
            <ac:spMk id="3" creationId="{57D07710-5B68-0668-80CC-CEEB3A8F675B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16.042" v="190"/>
          <ac:spMkLst>
            <pc:docMk/>
            <pc:sldMk cId="1929338762" sldId="258"/>
            <ac:spMk id="5" creationId="{9337989C-C716-07F0-10BA-B9F73C01FC4F}"/>
          </ac:spMkLst>
        </pc:spChg>
        <pc:spChg chg="add del mod">
          <ac:chgData name="Gael COQUELLE" userId="S::gael.coquelle@labom2iformation.fr::687410c3-b896-481b-8d93-d66a5e50a530" providerId="AD" clId="Web-{2B0D5953-8925-4D06-84EE-B5EB9420B6EE}" dt="2025-06-20T09:08:55.137" v="355"/>
          <ac:spMkLst>
            <pc:docMk/>
            <pc:sldMk cId="1929338762" sldId="258"/>
            <ac:spMk id="6" creationId="{CAEE3499-0FAD-9672-753C-CF6DFE248559}"/>
          </ac:spMkLst>
        </pc:spChg>
        <pc:spChg chg="add del mod">
          <ac:chgData name="Gael COQUELLE" userId="S::gael.coquelle@labom2iformation.fr::687410c3-b896-481b-8d93-d66a5e50a530" providerId="AD" clId="Web-{2B0D5953-8925-4D06-84EE-B5EB9420B6EE}" dt="2025-06-20T09:22:51.262" v="540"/>
          <ac:spMkLst>
            <pc:docMk/>
            <pc:sldMk cId="1929338762" sldId="258"/>
            <ac:spMk id="8" creationId="{BAE1DC14-1A0A-42FE-3ED3-AEDA75B0D55E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8:55.934" v="357"/>
          <ac:spMkLst>
            <pc:docMk/>
            <pc:sldMk cId="1929338762" sldId="258"/>
            <ac:spMk id="9" creationId="{BA79A7CF-01AF-4178-9369-94E0C90EB046}"/>
          </ac:spMkLst>
        </pc:spChg>
        <pc:spChg chg="add del mod">
          <ac:chgData name="Gael COQUELLE" userId="S::gael.coquelle@labom2iformation.fr::687410c3-b896-481b-8d93-d66a5e50a530" providerId="AD" clId="Web-{2B0D5953-8925-4D06-84EE-B5EB9420B6EE}" dt="2025-06-20T09:09:32.967" v="364"/>
          <ac:spMkLst>
            <pc:docMk/>
            <pc:sldMk cId="1929338762" sldId="258"/>
            <ac:spMk id="10" creationId="{CAEE3499-0FAD-9672-753C-CF6DFE248559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22:57.497" v="541"/>
          <ac:spMkLst>
            <pc:docMk/>
            <pc:sldMk cId="1929338762" sldId="258"/>
            <ac:spMk id="13" creationId="{2C1BBA94-3F40-40AA-8BB9-E69E25E537C1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22:57.497" v="541"/>
          <ac:spMkLst>
            <pc:docMk/>
            <pc:sldMk cId="1929338762" sldId="258"/>
            <ac:spMk id="14" creationId="{FE43805F-24A6-46A4-B19B-54F28347355C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22:57.497" v="541"/>
          <ac:spMkLst>
            <pc:docMk/>
            <pc:sldMk cId="1929338762" sldId="258"/>
            <ac:spMk id="16" creationId="{7FEAE179-C525-48F3-AD47-0E9E2B6F2E2E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22:57.497" v="541"/>
          <ac:spMkLst>
            <pc:docMk/>
            <pc:sldMk cId="1929338762" sldId="258"/>
            <ac:spMk id="18" creationId="{95C8260E-968F-44E8-A823-ABB431311926}"/>
          </ac:spMkLst>
        </pc:spChg>
        <pc:spChg chg="del">
          <ac:chgData name="Gael COQUELLE" userId="S::gael.coquelle@labom2iformation.fr::687410c3-b896-481b-8d93-d66a5e50a530" providerId="AD" clId="Web-{2B0D5953-8925-4D06-84EE-B5EB9420B6EE}" dt="2025-06-20T09:01:41.464" v="201"/>
          <ac:spMkLst>
            <pc:docMk/>
            <pc:sldMk cId="1929338762" sldId="258"/>
            <ac:spMk id="20" creationId="{5A59F003-E00A-43F9-91DC-CC54E3B87466}"/>
          </ac:spMkLst>
        </pc:spChg>
        <pc:spChg chg="del">
          <ac:chgData name="Gael COQUELLE" userId="S::gael.coquelle@labom2iformation.fr::687410c3-b896-481b-8d93-d66a5e50a530" providerId="AD" clId="Web-{2B0D5953-8925-4D06-84EE-B5EB9420B6EE}" dt="2025-06-20T09:01:41.464" v="201"/>
          <ac:spMkLst>
            <pc:docMk/>
            <pc:sldMk cId="1929338762" sldId="258"/>
            <ac:spMk id="22" creationId="{D74A4382-E3AD-430A-9A1F-DFA3E0E77A7D}"/>
          </ac:spMkLst>
        </pc:spChg>
        <pc:spChg chg="del">
          <ac:chgData name="Gael COQUELLE" userId="S::gael.coquelle@labom2iformation.fr::687410c3-b896-481b-8d93-d66a5e50a530" providerId="AD" clId="Web-{2B0D5953-8925-4D06-84EE-B5EB9420B6EE}" dt="2025-06-20T09:01:41.464" v="201"/>
          <ac:spMkLst>
            <pc:docMk/>
            <pc:sldMk cId="1929338762" sldId="258"/>
            <ac:spMk id="24" creationId="{79F40191-0F44-4FD1-82CC-ACB507C14BE6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01.724" v="328"/>
          <ac:spMkLst>
            <pc:docMk/>
            <pc:sldMk cId="1929338762" sldId="258"/>
            <ac:spMk id="29" creationId="{8555C5B3-193A-4749-9AFD-682E53CDDE8F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01.724" v="328"/>
          <ac:spMkLst>
            <pc:docMk/>
            <pc:sldMk cId="1929338762" sldId="258"/>
            <ac:spMk id="33" creationId="{89F9D4E8-0639-444B-949B-9518585061AF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01.724" v="328"/>
          <ac:spMkLst>
            <pc:docMk/>
            <pc:sldMk cId="1929338762" sldId="258"/>
            <ac:spMk id="35" creationId="{7E3DA7A2-ED70-4BBA-AB72-00AD461FA40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01.724" v="328"/>
          <ac:spMkLst>
            <pc:docMk/>
            <pc:sldMk cId="1929338762" sldId="258"/>
            <ac:spMk id="37" creationId="{FC485432-3647-4218-B5D3-15D3FA222B13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01.724" v="328"/>
          <ac:spMkLst>
            <pc:docMk/>
            <pc:sldMk cId="1929338762" sldId="258"/>
            <ac:spMk id="39" creationId="{F4AFDDCA-6ABA-4D23-8A5C-1BF0F4308148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8:55.137" v="356"/>
          <ac:spMkLst>
            <pc:docMk/>
            <pc:sldMk cId="1929338762" sldId="258"/>
            <ac:spMk id="44" creationId="{BA79A7CF-01AF-4178-9369-94E0C90EB046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8:34.449" v="351"/>
          <ac:spMkLst>
            <pc:docMk/>
            <pc:sldMk cId="1929338762" sldId="258"/>
            <ac:spMk id="46" creationId="{99413ED5-9ED4-4772-BCE4-2BCAE6B12E3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6:46.757" v="331"/>
          <ac:spMkLst>
            <pc:docMk/>
            <pc:sldMk cId="1929338762" sldId="258"/>
            <ac:spMk id="48" creationId="{04357C93-F0CB-4A1C-8F77-4E9063789819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8:37.839" v="352"/>
          <ac:spMkLst>
            <pc:docMk/>
            <pc:sldMk cId="1929338762" sldId="258"/>
            <ac:spMk id="50" creationId="{90F533E9-6690-41A8-A372-4C6C622D028D}"/>
          </ac:spMkLst>
        </pc:spChg>
        <pc:picChg chg="del mod">
          <ac:chgData name="Gael COQUELLE" userId="S::gael.coquelle@labom2iformation.fr::687410c3-b896-481b-8d93-d66a5e50a530" providerId="AD" clId="Web-{2B0D5953-8925-4D06-84EE-B5EB9420B6EE}" dt="2025-06-20T09:06:55.695" v="333"/>
          <ac:picMkLst>
            <pc:docMk/>
            <pc:sldMk cId="1929338762" sldId="258"/>
            <ac:picMk id="4" creationId="{64BFB214-DA37-66D0-FB65-26422FE57794}"/>
          </ac:picMkLst>
        </pc:picChg>
        <pc:picChg chg="add del mod">
          <ac:chgData name="Gael COQUELLE" userId="S::gael.coquelle@labom2iformation.fr::687410c3-b896-481b-8d93-d66a5e50a530" providerId="AD" clId="Web-{2B0D5953-8925-4D06-84EE-B5EB9420B6EE}" dt="2025-06-20T09:08:55.137" v="354"/>
          <ac:picMkLst>
            <pc:docMk/>
            <pc:sldMk cId="1929338762" sldId="258"/>
            <ac:picMk id="7" creationId="{9D5F9C3B-1CD4-92D8-6BAC-ADF2E0F3D43E}"/>
          </ac:picMkLst>
        </pc:picChg>
        <pc:picChg chg="add mod ord">
          <ac:chgData name="Gael COQUELLE" userId="S::gael.coquelle@labom2iformation.fr::687410c3-b896-481b-8d93-d66a5e50a530" providerId="AD" clId="Web-{2B0D5953-8925-4D06-84EE-B5EB9420B6EE}" dt="2025-06-20T09:22:57.497" v="541"/>
          <ac:picMkLst>
            <pc:docMk/>
            <pc:sldMk cId="1929338762" sldId="258"/>
            <ac:picMk id="11" creationId="{9D5F9C3B-1CD4-92D8-6BAC-ADF2E0F3D43E}"/>
          </ac:picMkLst>
        </pc:picChg>
      </pc:sldChg>
      <pc:sldChg chg="addSp delSp modSp">
        <pc:chgData name="Gael COQUELLE" userId="S::gael.coquelle@labom2iformation.fr::687410c3-b896-481b-8d93-d66a5e50a530" providerId="AD" clId="Web-{2B0D5953-8925-4D06-84EE-B5EB9420B6EE}" dt="2025-06-20T09:24:51.642" v="561" actId="14100"/>
        <pc:sldMkLst>
          <pc:docMk/>
          <pc:sldMk cId="3745856323" sldId="260"/>
        </pc:sldMkLst>
        <pc:spChg chg="mod">
          <ac:chgData name="Gael COQUELLE" userId="S::gael.coquelle@labom2iformation.fr::687410c3-b896-481b-8d93-d66a5e50a530" providerId="AD" clId="Web-{2B0D5953-8925-4D06-84EE-B5EB9420B6EE}" dt="2025-06-20T09:03:47.110" v="272" actId="14100"/>
          <ac:spMkLst>
            <pc:docMk/>
            <pc:sldMk cId="3745856323" sldId="260"/>
            <ac:spMk id="2" creationId="{17AC44ED-3961-485B-6893-58A904710947}"/>
          </ac:spMkLst>
        </pc:spChg>
        <pc:spChg chg="mod">
          <ac:chgData name="Gael COQUELLE" userId="S::gael.coquelle@labom2iformation.fr::687410c3-b896-481b-8d93-d66a5e50a530" providerId="AD" clId="Web-{2B0D5953-8925-4D06-84EE-B5EB9420B6EE}" dt="2025-06-20T09:24:51.642" v="561" actId="14100"/>
          <ac:spMkLst>
            <pc:docMk/>
            <pc:sldMk cId="3745856323" sldId="260"/>
            <ac:spMk id="3" creationId="{7F673D0B-409D-E70C-B1F1-5B7F35EF5A37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16" creationId="{8555C5B3-193A-4749-9AFD-682E53CDDE8F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18" creationId="{2EAE06A6-F76A-41C9-827A-C561B004485C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20" creationId="{89F9D4E8-0639-444B-949B-9518585061AF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24" creationId="{FC485432-3647-4218-B5D3-15D3FA222B13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26" creationId="{F4AFDDCA-6ABA-4D23-8A5C-1BF0F4308148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0.418" v="202"/>
          <ac:spMkLst>
            <pc:docMk/>
            <pc:sldMk cId="3745856323" sldId="260"/>
            <ac:spMk id="31" creationId="{5DCB5928-DC7D-4612-9922-441966E15627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3"/>
          <ac:spMkLst>
            <pc:docMk/>
            <pc:sldMk cId="3745856323" sldId="260"/>
            <ac:spMk id="33" creationId="{682C1161-1736-45EC-99B7-33F3CAE9D517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3"/>
          <ac:spMkLst>
            <pc:docMk/>
            <pc:sldMk cId="3745856323" sldId="260"/>
            <ac:spMk id="35" creationId="{84D4DDB8-B68F-45B0-9F62-C4279996F672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9:01:52.887" v="203"/>
          <ac:spMkLst>
            <pc:docMk/>
            <pc:sldMk cId="3745856323" sldId="260"/>
            <ac:spMk id="37" creationId="{AF2F604E-43BE-4DC3-B983-E071523364F8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0.418" v="202"/>
          <ac:spMkLst>
            <pc:docMk/>
            <pc:sldMk cId="3745856323" sldId="260"/>
            <ac:spMk id="39" creationId="{08C9B587-E65E-4B52-B37C-ABEBB6E87928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41" creationId="{F4AFDDCA-6ABA-4D23-8A5C-1BF0F4308148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42" creationId="{8555C5B3-193A-4749-9AFD-682E53CDDE8F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43" creationId="{2EAE06A6-F76A-41C9-827A-C561B004485C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44" creationId="{89F9D4E8-0639-444B-949B-9518585061AF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9:01:52.887" v="204"/>
          <ac:spMkLst>
            <pc:docMk/>
            <pc:sldMk cId="3745856323" sldId="260"/>
            <ac:spMk id="46" creationId="{FC485432-3647-4218-B5D3-15D3FA222B13}"/>
          </ac:spMkLst>
        </pc:spChg>
        <pc:picChg chg="mod modCrop">
          <ac:chgData name="Gael COQUELLE" userId="S::gael.coquelle@labom2iformation.fr::687410c3-b896-481b-8d93-d66a5e50a530" providerId="AD" clId="Web-{2B0D5953-8925-4D06-84EE-B5EB9420B6EE}" dt="2025-06-20T09:14:56.307" v="428" actId="14100"/>
          <ac:picMkLst>
            <pc:docMk/>
            <pc:sldMk cId="3745856323" sldId="260"/>
            <ac:picMk id="5" creationId="{2AA1BF7A-8E0F-F107-FCB1-849EBBA35B5B}"/>
          </ac:picMkLst>
        </pc:picChg>
      </pc:sldChg>
      <pc:sldChg chg="modSp">
        <pc:chgData name="Gael COQUELLE" userId="S::gael.coquelle@labom2iformation.fr::687410c3-b896-481b-8d93-d66a5e50a530" providerId="AD" clId="Web-{2B0D5953-8925-4D06-84EE-B5EB9420B6EE}" dt="2025-06-20T09:21:56.870" v="537" actId="20577"/>
        <pc:sldMkLst>
          <pc:docMk/>
          <pc:sldMk cId="2890483569" sldId="261"/>
        </pc:sldMkLst>
        <pc:spChg chg="mod">
          <ac:chgData name="Gael COQUELLE" userId="S::gael.coquelle@labom2iformation.fr::687410c3-b896-481b-8d93-d66a5e50a530" providerId="AD" clId="Web-{2B0D5953-8925-4D06-84EE-B5EB9420B6EE}" dt="2025-06-20T09:05:16.863" v="319" actId="14100"/>
          <ac:spMkLst>
            <pc:docMk/>
            <pc:sldMk cId="2890483569" sldId="261"/>
            <ac:spMk id="2" creationId="{D7975990-7937-9273-EF63-D5A0A613851D}"/>
          </ac:spMkLst>
        </pc:spChg>
        <pc:spChg chg="mod">
          <ac:chgData name="Gael COQUELLE" userId="S::gael.coquelle@labom2iformation.fr::687410c3-b896-481b-8d93-d66a5e50a530" providerId="AD" clId="Web-{2B0D5953-8925-4D06-84EE-B5EB9420B6EE}" dt="2025-06-20T09:21:56.870" v="537" actId="20577"/>
          <ac:spMkLst>
            <pc:docMk/>
            <pc:sldMk cId="2890483569" sldId="261"/>
            <ac:spMk id="3" creationId="{D0820F25-8021-25A6-9301-6D6367446C57}"/>
          </ac:spMkLst>
        </pc:spChg>
      </pc:sldChg>
      <pc:sldChg chg="ord">
        <pc:chgData name="Gael COQUELLE" userId="S::gael.coquelle@labom2iformation.fr::687410c3-b896-481b-8d93-d66a5e50a530" providerId="AD" clId="Web-{2B0D5953-8925-4D06-84EE-B5EB9420B6EE}" dt="2025-06-20T09:12:26.676" v="417"/>
        <pc:sldMkLst>
          <pc:docMk/>
          <pc:sldMk cId="665660627" sldId="262"/>
        </pc:sldMkLst>
      </pc:sldChg>
      <pc:sldChg chg="addSp delSp modSp">
        <pc:chgData name="Gael COQUELLE" userId="S::gael.coquelle@labom2iformation.fr::687410c3-b896-481b-8d93-d66a5e50a530" providerId="AD" clId="Web-{2B0D5953-8925-4D06-84EE-B5EB9420B6EE}" dt="2025-06-20T10:15:33.869" v="613" actId="20577"/>
        <pc:sldMkLst>
          <pc:docMk/>
          <pc:sldMk cId="4192884250" sldId="263"/>
        </pc:sldMkLst>
        <pc:spChg chg="mod ord">
          <ac:chgData name="Gael COQUELLE" userId="S::gael.coquelle@labom2iformation.fr::687410c3-b896-481b-8d93-d66a5e50a530" providerId="AD" clId="Web-{2B0D5953-8925-4D06-84EE-B5EB9420B6EE}" dt="2025-06-20T09:50:43.108" v="571" actId="20577"/>
          <ac:spMkLst>
            <pc:docMk/>
            <pc:sldMk cId="4192884250" sldId="263"/>
            <ac:spMk id="8" creationId="{8484BABD-9F0F-5977-D55D-2358E985550E}"/>
          </ac:spMkLst>
        </pc:spChg>
        <pc:spChg chg="mod">
          <ac:chgData name="Gael COQUELLE" userId="S::gael.coquelle@labom2iformation.fr::687410c3-b896-481b-8d93-d66a5e50a530" providerId="AD" clId="Web-{2B0D5953-8925-4D06-84EE-B5EB9420B6EE}" dt="2025-06-20T10:15:33.869" v="613" actId="20577"/>
          <ac:spMkLst>
            <pc:docMk/>
            <pc:sldMk cId="4192884250" sldId="263"/>
            <ac:spMk id="16" creationId="{9DD740E0-47BC-89AD-19DE-634CBD624112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7:38:59.307" v="11"/>
          <ac:spMkLst>
            <pc:docMk/>
            <pc:sldMk cId="4192884250" sldId="263"/>
            <ac:spMk id="21" creationId="{B95B9BA8-1D69-4796-85F5-B6D0BD52354B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36" v="20"/>
          <ac:spMkLst>
            <pc:docMk/>
            <pc:sldMk cId="4192884250" sldId="263"/>
            <ac:spMk id="30" creationId="{327D73B4-9F5C-4A64-A179-51B9500CB8B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36" v="20"/>
          <ac:spMkLst>
            <pc:docMk/>
            <pc:sldMk cId="4192884250" sldId="263"/>
            <ac:spMk id="32" creationId="{C1F06963-6374-4B48-844F-071A9BAAAE02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36" v="20"/>
          <ac:spMkLst>
            <pc:docMk/>
            <pc:sldMk cId="4192884250" sldId="263"/>
            <ac:spMk id="34" creationId="{6CB927A4-E432-4310-9CD5-E89FF5063179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36" v="20"/>
          <ac:spMkLst>
            <pc:docMk/>
            <pc:sldMk cId="4192884250" sldId="263"/>
            <ac:spMk id="36" creationId="{1453BF6C-B012-48B7-B4E8-6D7AC7C27D02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36" v="20"/>
          <ac:spMkLst>
            <pc:docMk/>
            <pc:sldMk cId="4192884250" sldId="263"/>
            <ac:spMk id="38" creationId="{E3020543-B24B-4EC4-8FFC-8DD88EEA91A8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1.945" v="15"/>
          <ac:spMkLst>
            <pc:docMk/>
            <pc:sldMk cId="4192884250" sldId="263"/>
            <ac:spMk id="45" creationId="{3756B343-807D-456E-AA26-80E96B75D13B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1.945" v="15"/>
          <ac:spMkLst>
            <pc:docMk/>
            <pc:sldMk cId="4192884250" sldId="263"/>
            <ac:spMk id="47" creationId="{08980754-6F4B-43C9-B9BE-127B6BED6586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1.945" v="15"/>
          <ac:spMkLst>
            <pc:docMk/>
            <pc:sldMk cId="4192884250" sldId="263"/>
            <ac:spMk id="49" creationId="{2C1BBA94-3F40-40AA-8BB9-E69E25E537C1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1.945" v="15"/>
          <ac:spMkLst>
            <pc:docMk/>
            <pc:sldMk cId="4192884250" sldId="263"/>
            <ac:spMk id="51" creationId="{169CC832-2974-4E8D-90ED-3E2941BA7336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1.945" v="15"/>
          <ac:spMkLst>
            <pc:docMk/>
            <pc:sldMk cId="4192884250" sldId="263"/>
            <ac:spMk id="53" creationId="{55222F96-971A-4F90-B841-6BAB416C7AC1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7.211" v="17"/>
          <ac:spMkLst>
            <pc:docMk/>
            <pc:sldMk cId="4192884250" sldId="263"/>
            <ac:spMk id="55" creationId="{5C8908E2-EE49-44D2-9428-A28D2312A8D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7.211" v="17"/>
          <ac:spMkLst>
            <pc:docMk/>
            <pc:sldMk cId="4192884250" sldId="263"/>
            <ac:spMk id="58" creationId="{8B88B599-C539-4F18-A32A-40207EC6E21A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17.211" v="17"/>
          <ac:spMkLst>
            <pc:docMk/>
            <pc:sldMk cId="4192884250" sldId="263"/>
            <ac:spMk id="59" creationId="{ED888B23-07FA-482A-96DF-47E31AF1A603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05" v="19"/>
          <ac:spMkLst>
            <pc:docMk/>
            <pc:sldMk cId="4192884250" sldId="263"/>
            <ac:spMk id="61" creationId="{6B5E2835-4E47-45B3-9CFE-732FF7B05472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05" v="19"/>
          <ac:spMkLst>
            <pc:docMk/>
            <pc:sldMk cId="4192884250" sldId="263"/>
            <ac:spMk id="62" creationId="{5B45AD5D-AA52-4F7B-9362-576A39AD9E09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05" v="19"/>
          <ac:spMkLst>
            <pc:docMk/>
            <pc:sldMk cId="4192884250" sldId="263"/>
            <ac:spMk id="63" creationId="{AEDD7960-4866-4399-BEF6-DD1431AB4E34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05" v="19"/>
          <ac:spMkLst>
            <pc:docMk/>
            <pc:sldMk cId="4192884250" sldId="263"/>
            <ac:spMk id="64" creationId="{55D4142C-5077-457F-A6AD-3FECFDB3968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3:25.305" v="19"/>
          <ac:spMkLst>
            <pc:docMk/>
            <pc:sldMk cId="4192884250" sldId="263"/>
            <ac:spMk id="65" creationId="{7A5F0580-5EE9-419F-96EE-B6529EF6E7D0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4:14.729" v="26"/>
          <ac:spMkLst>
            <pc:docMk/>
            <pc:sldMk cId="4192884250" sldId="263"/>
            <ac:spMk id="67" creationId="{5C8908E2-EE49-44D2-9428-A28D2312A8D5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4:14.729" v="26"/>
          <ac:spMkLst>
            <pc:docMk/>
            <pc:sldMk cId="4192884250" sldId="263"/>
            <ac:spMk id="70" creationId="{8B88B599-C539-4F18-A32A-40207EC6E21A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08:54:14.729" v="26"/>
          <ac:spMkLst>
            <pc:docMk/>
            <pc:sldMk cId="4192884250" sldId="263"/>
            <ac:spMk id="71" creationId="{ED888B23-07FA-482A-96DF-47E31AF1A603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8:54:14.729" v="26"/>
          <ac:spMkLst>
            <pc:docMk/>
            <pc:sldMk cId="4192884250" sldId="263"/>
            <ac:spMk id="76" creationId="{F13C74B1-5B17-4795-BED0-7140497B445A}"/>
          </ac:spMkLst>
        </pc:spChg>
        <pc:spChg chg="add">
          <ac:chgData name="Gael COQUELLE" userId="S::gael.coquelle@labom2iformation.fr::687410c3-b896-481b-8d93-d66a5e50a530" providerId="AD" clId="Web-{2B0D5953-8925-4D06-84EE-B5EB9420B6EE}" dt="2025-06-20T08:54:14.729" v="26"/>
          <ac:spMkLst>
            <pc:docMk/>
            <pc:sldMk cId="4192884250" sldId="263"/>
            <ac:spMk id="78" creationId="{D4974D33-8DC5-464E-8C6D-BE58F0669C17}"/>
          </ac:spMkLst>
        </pc:spChg>
        <pc:grpChg chg="add del">
          <ac:chgData name="Gael COQUELLE" userId="S::gael.coquelle@labom2iformation.fr::687410c3-b896-481b-8d93-d66a5e50a530" providerId="AD" clId="Web-{2B0D5953-8925-4D06-84EE-B5EB9420B6EE}" dt="2025-06-20T07:38:59.307" v="11"/>
          <ac:grpSpMkLst>
            <pc:docMk/>
            <pc:sldMk cId="4192884250" sldId="263"/>
            <ac:grpSpMk id="23" creationId="{0EAC7AFE-68C0-41EB-A1C7-108E60D7C338}"/>
          </ac:grpSpMkLst>
        </pc:grpChg>
        <pc:grpChg chg="del">
          <ac:chgData name="Gael COQUELLE" userId="S::gael.coquelle@labom2iformation.fr::687410c3-b896-481b-8d93-d66a5e50a530" providerId="AD" clId="Web-{2B0D5953-8925-4D06-84EE-B5EB9420B6EE}" dt="2025-06-20T08:54:14.729" v="26"/>
          <ac:grpSpMkLst>
            <pc:docMk/>
            <pc:sldMk cId="4192884250" sldId="263"/>
            <ac:grpSpMk id="68" creationId="{B29018A0-5DE6-4CC9-AB25-675616AF7225}"/>
          </ac:grpSpMkLst>
        </pc:grpChg>
        <pc:picChg chg="add mod ord">
          <ac:chgData name="Gael COQUELLE" userId="S::gael.coquelle@labom2iformation.fr::687410c3-b896-481b-8d93-d66a5e50a530" providerId="AD" clId="Web-{2B0D5953-8925-4D06-84EE-B5EB9420B6EE}" dt="2025-06-20T08:54:14.729" v="26"/>
          <ac:picMkLst>
            <pc:docMk/>
            <pc:sldMk cId="4192884250" sldId="263"/>
            <ac:picMk id="2" creationId="{2811BE42-F292-A358-18C4-3602FC592F31}"/>
          </ac:picMkLst>
        </pc:picChg>
        <pc:picChg chg="del">
          <ac:chgData name="Gael COQUELLE" userId="S::gael.coquelle@labom2iformation.fr::687410c3-b896-481b-8d93-d66a5e50a530" providerId="AD" clId="Web-{2B0D5953-8925-4D06-84EE-B5EB9420B6EE}" dt="2025-06-20T07:23:52.557" v="4"/>
          <ac:picMkLst>
            <pc:docMk/>
            <pc:sldMk cId="4192884250" sldId="263"/>
            <ac:picMk id="4" creationId="{B22AB0A4-5D17-5AC3-E4A0-0B1BCB9712D9}"/>
          </ac:picMkLst>
        </pc:picChg>
      </pc:sldChg>
      <pc:sldChg chg="addSp delSp modSp new mod setBg setClrOvrMap">
        <pc:chgData name="Gael COQUELLE" userId="S::gael.coquelle@labom2iformation.fr::687410c3-b896-481b-8d93-d66a5e50a530" providerId="AD" clId="Web-{2B0D5953-8925-4D06-84EE-B5EB9420B6EE}" dt="2025-06-20T10:14:12.101" v="605" actId="14100"/>
        <pc:sldMkLst>
          <pc:docMk/>
          <pc:sldMk cId="4108653908" sldId="264"/>
        </pc:sldMkLst>
        <pc:spChg chg="mod ord">
          <ac:chgData name="Gael COQUELLE" userId="S::gael.coquelle@labom2iformation.fr::687410c3-b896-481b-8d93-d66a5e50a530" providerId="AD" clId="Web-{2B0D5953-8925-4D06-84EE-B5EB9420B6EE}" dt="2025-06-20T10:13:26.006" v="596" actId="1076"/>
          <ac:spMkLst>
            <pc:docMk/>
            <pc:sldMk cId="4108653908" sldId="264"/>
            <ac:spMk id="2" creationId="{9B1CD275-636B-7EF4-AB0D-052E6F59C74D}"/>
          </ac:spMkLst>
        </pc:spChg>
        <pc:spChg chg="del">
          <ac:chgData name="Gael COQUELLE" userId="S::gael.coquelle@labom2iformation.fr::687410c3-b896-481b-8d93-d66a5e50a530" providerId="AD" clId="Web-{2B0D5953-8925-4D06-84EE-B5EB9420B6EE}" dt="2025-06-20T09:50:53.515" v="572"/>
          <ac:spMkLst>
            <pc:docMk/>
            <pc:sldMk cId="4108653908" sldId="264"/>
            <ac:spMk id="3" creationId="{81C391C5-B883-9B63-FEA8-31662C88FA2C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10:11:56.831" v="578"/>
          <ac:spMkLst>
            <pc:docMk/>
            <pc:sldMk cId="4108653908" sldId="264"/>
            <ac:spMk id="8" creationId="{D12DDE76-C203-4047-9998-63900085B5E8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10:12:16.785" v="582"/>
          <ac:spMkLst>
            <pc:docMk/>
            <pc:sldMk cId="4108653908" sldId="264"/>
            <ac:spMk id="13" creationId="{37C89E4B-3C9F-44B9-8B86-D9E3D112D8EC}"/>
          </ac:spMkLst>
        </pc:spChg>
        <pc:spChg chg="add del">
          <ac:chgData name="Gael COQUELLE" userId="S::gael.coquelle@labom2iformation.fr::687410c3-b896-481b-8d93-d66a5e50a530" providerId="AD" clId="Web-{2B0D5953-8925-4D06-84EE-B5EB9420B6EE}" dt="2025-06-20T10:12:39.442" v="584"/>
          <ac:spMkLst>
            <pc:docMk/>
            <pc:sldMk cId="4108653908" sldId="264"/>
            <ac:spMk id="22" creationId="{D4771268-CB57-404A-9271-370EB28F6090}"/>
          </ac:spMkLst>
        </pc:spChg>
        <pc:picChg chg="add del mod ord">
          <ac:chgData name="Gael COQUELLE" userId="S::gael.coquelle@labom2iformation.fr::687410c3-b896-481b-8d93-d66a5e50a530" providerId="AD" clId="Web-{2B0D5953-8925-4D06-84EE-B5EB9420B6EE}" dt="2025-06-20T10:14:02.632" v="602"/>
          <ac:picMkLst>
            <pc:docMk/>
            <pc:sldMk cId="4108653908" sldId="264"/>
            <ac:picMk id="3" creationId="{308D04FC-8F64-5E81-2C63-AD22162BF21F}"/>
          </ac:picMkLst>
        </pc:picChg>
        <pc:picChg chg="add mod">
          <ac:chgData name="Gael COQUELLE" userId="S::gael.coquelle@labom2iformation.fr::687410c3-b896-481b-8d93-d66a5e50a530" providerId="AD" clId="Web-{2B0D5953-8925-4D06-84EE-B5EB9420B6EE}" dt="2025-06-20T10:14:12.101" v="605" actId="14100"/>
          <ac:picMkLst>
            <pc:docMk/>
            <pc:sldMk cId="4108653908" sldId="264"/>
            <ac:picMk id="4" creationId="{19FECAA7-C2FA-832E-D209-DA613B240727}"/>
          </ac:picMkLst>
        </pc:picChg>
        <pc:cxnChg chg="add del">
          <ac:chgData name="Gael COQUELLE" userId="S::gael.coquelle@labom2iformation.fr::687410c3-b896-481b-8d93-d66a5e50a530" providerId="AD" clId="Web-{2B0D5953-8925-4D06-84EE-B5EB9420B6EE}" dt="2025-06-20T10:12:39.457" v="585"/>
          <ac:cxnSpMkLst>
            <pc:docMk/>
            <pc:sldMk cId="4108653908" sldId="264"/>
            <ac:cxnSpMk id="15" creationId="{AA2EAA10-076F-46BD-8F0F-B9A2FB77A85C}"/>
          </ac:cxnSpMkLst>
        </pc:cxnChg>
        <pc:cxnChg chg="add del">
          <ac:chgData name="Gael COQUELLE" userId="S::gael.coquelle@labom2iformation.fr::687410c3-b896-481b-8d93-d66a5e50a530" providerId="AD" clId="Web-{2B0D5953-8925-4D06-84EE-B5EB9420B6EE}" dt="2025-06-20T10:12:39.457" v="585"/>
          <ac:cxnSpMkLst>
            <pc:docMk/>
            <pc:sldMk cId="4108653908" sldId="264"/>
            <ac:cxnSpMk id="17" creationId="{D891E407-403B-4764-86C9-33A56D3BCAA3}"/>
          </ac:cxnSpMkLst>
        </pc:cxnChg>
      </pc:sldChg>
    </pc:docChg>
  </pc:docChgLst>
  <pc:docChgLst>
    <pc:chgData name="Gael COQUELLE" userId="S::gael.coquelle@labom2iformation.fr::687410c3-b896-481b-8d93-d66a5e50a530" providerId="AD" clId="Web-{37BCAFA0-58B0-D9B2-68F9-EB5905F068EF}"/>
    <pc:docChg chg="addSld delSld modSld sldOrd">
      <pc:chgData name="Gael COQUELLE" userId="S::gael.coquelle@labom2iformation.fr::687410c3-b896-481b-8d93-d66a5e50a530" providerId="AD" clId="Web-{37BCAFA0-58B0-D9B2-68F9-EB5905F068EF}" dt="2025-06-19T14:49:08.207" v="617" actId="20577"/>
      <pc:docMkLst>
        <pc:docMk/>
      </pc:docMkLst>
      <pc:sldChg chg="addSp delSp modSp mod setBg">
        <pc:chgData name="Gael COQUELLE" userId="S::gael.coquelle@labom2iformation.fr::687410c3-b896-481b-8d93-d66a5e50a530" providerId="AD" clId="Web-{37BCAFA0-58B0-D9B2-68F9-EB5905F068EF}" dt="2025-06-19T14:44:05.415" v="521"/>
        <pc:sldMkLst>
          <pc:docMk/>
          <pc:sldMk cId="3784089036" sldId="256"/>
        </pc:sldMkLst>
        <pc:spChg chg="mod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Gael COQUELLE" userId="S::gael.coquelle@labom2iformation.fr::687410c3-b896-481b-8d93-d66a5e50a530" providerId="AD" clId="Web-{37BCAFA0-58B0-D9B2-68F9-EB5905F068EF}" dt="2025-06-19T14:01:40.688" v="63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3:32.805" v="509"/>
          <ac:spMkLst>
            <pc:docMk/>
            <pc:sldMk cId="3784089036" sldId="256"/>
            <ac:spMk id="7" creationId="{0E30439A-8A5B-46EC-8283-9B6B031D40D0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10:57.316" v="137"/>
          <ac:spMkLst>
            <pc:docMk/>
            <pc:sldMk cId="3784089036" sldId="256"/>
            <ac:spMk id="9" creationId="{5CEAD642-85CF-4750-8432-7C80C901F001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3:32.805" v="509"/>
          <ac:spMkLst>
            <pc:docMk/>
            <pc:sldMk cId="3784089036" sldId="256"/>
            <ac:spMk id="11" creationId="{FA33EEAE-15D5-4119-8C1E-89D943F911EF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3:32.805" v="509"/>
          <ac:spMkLst>
            <pc:docMk/>
            <pc:sldMk cId="3784089036" sldId="256"/>
            <ac:spMk id="13" creationId="{730D8B3B-9B80-4025-B934-26DC7D7CD231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10:57.316" v="137"/>
          <ac:spMkLst>
            <pc:docMk/>
            <pc:sldMk cId="3784089036" sldId="256"/>
            <ac:spMk id="15" creationId="{B5A1B09C-1565-46F8-B70F-621C5EB48A09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10:57.316" v="137"/>
          <ac:spMkLst>
            <pc:docMk/>
            <pc:sldMk cId="3784089036" sldId="256"/>
            <ac:spMk id="17" creationId="{8C516CC8-80AC-446C-A56E-9F54B7210402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3:32.805" v="509"/>
          <ac:spMkLst>
            <pc:docMk/>
            <pc:sldMk cId="3784089036" sldId="256"/>
            <ac:spMk id="19" creationId="{53947E58-F088-49F1-A3D1-DEA690192E84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25" creationId="{4D60F200-5EB0-B223-2439-C96C67F0FEE1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27" creationId="{74067CD3-146F-6228-E362-39AA720C25F7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29" creationId="{271C7E5C-A0F8-E9FA-56DB-31A257FD4EDB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31" creationId="{33F70A3C-4474-2A39-470C-FD55A8837503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33" creationId="{BAC3F7D4-9613-0E1F-901C-98FE831DEBC0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35" creationId="{AFD5167C-AF48-26F0-7A9F-3F7643374872}"/>
          </ac:spMkLst>
        </pc:spChg>
        <pc:spChg chg="del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37" creationId="{87B30A01-FCA8-86A5-A840-C32A3BE2EDD6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4:05.415" v="521"/>
          <ac:spMkLst>
            <pc:docMk/>
            <pc:sldMk cId="3784089036" sldId="256"/>
            <ac:spMk id="42" creationId="{B4916930-E76E-4100-9DCF-4981566A372A}"/>
          </ac:spMkLst>
        </pc:spChg>
        <pc:picChg chg="mod">
          <ac:chgData name="Gael COQUELLE" userId="S::gael.coquelle@labom2iformation.fr::687410c3-b896-481b-8d93-d66a5e50a530" providerId="AD" clId="Web-{37BCAFA0-58B0-D9B2-68F9-EB5905F068EF}" dt="2025-06-19T14:44:05.415" v="521"/>
          <ac:picMkLst>
            <pc:docMk/>
            <pc:sldMk cId="3784089036" sldId="256"/>
            <ac:picMk id="21" creationId="{C6C27B0B-8F5D-3F8A-E45C-C99F2C410F45}"/>
          </ac:picMkLst>
        </pc:picChg>
      </pc:sldChg>
      <pc:sldChg chg="addSp delSp modSp add mod replId setBg">
        <pc:chgData name="Gael COQUELLE" userId="S::gael.coquelle@labom2iformation.fr::687410c3-b896-481b-8d93-d66a5e50a530" providerId="AD" clId="Web-{37BCAFA0-58B0-D9B2-68F9-EB5905F068EF}" dt="2025-06-19T14:49:08.207" v="617" actId="20577"/>
        <pc:sldMkLst>
          <pc:docMk/>
          <pc:sldMk cId="3709391199" sldId="257"/>
        </pc:sldMkLst>
        <pc:spChg chg="mod">
          <ac:chgData name="Gael COQUELLE" userId="S::gael.coquelle@labom2iformation.fr::687410c3-b896-481b-8d93-d66a5e50a530" providerId="AD" clId="Web-{37BCAFA0-58B0-D9B2-68F9-EB5905F068EF}" dt="2025-06-19T14:08:01.232" v="130" actId="14100"/>
          <ac:spMkLst>
            <pc:docMk/>
            <pc:sldMk cId="3709391199" sldId="257"/>
            <ac:spMk id="2" creationId="{F3EFC0DD-B99F-24D5-600C-7193A9DB26ED}"/>
          </ac:spMkLst>
        </pc:spChg>
        <pc:spChg chg="mod">
          <ac:chgData name="Gael COQUELLE" userId="S::gael.coquelle@labom2iformation.fr::687410c3-b896-481b-8d93-d66a5e50a530" providerId="AD" clId="Web-{37BCAFA0-58B0-D9B2-68F9-EB5905F068EF}" dt="2025-06-19T14:49:08.207" v="617" actId="20577"/>
          <ac:spMkLst>
            <pc:docMk/>
            <pc:sldMk cId="3709391199" sldId="257"/>
            <ac:spMk id="3" creationId="{1D676363-9E75-D4FB-8A81-82B87CBD3FF3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07:28.637" v="123"/>
          <ac:spMkLst>
            <pc:docMk/>
            <pc:sldMk cId="3709391199" sldId="257"/>
            <ac:spMk id="9" creationId="{55666830-9A19-4E01-8505-D6C7F9AC5665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07:28.637" v="123"/>
          <ac:spMkLst>
            <pc:docMk/>
            <pc:sldMk cId="3709391199" sldId="257"/>
            <ac:spMk id="11" creationId="{AE9FC877-7FB6-4D22-9988-35420644E202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07:28.637" v="123"/>
          <ac:spMkLst>
            <pc:docMk/>
            <pc:sldMk cId="3709391199" sldId="257"/>
            <ac:spMk id="13" creationId="{E41809D1-F12E-46BB-B804-5F209D325E8B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07:28.637" v="123"/>
          <ac:spMkLst>
            <pc:docMk/>
            <pc:sldMk cId="3709391199" sldId="257"/>
            <ac:spMk id="15" creationId="{AF2F604E-43BE-4DC3-B983-E071523364F8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08:06.466" v="131"/>
          <ac:spMkLst>
            <pc:docMk/>
            <pc:sldMk cId="3709391199" sldId="257"/>
            <ac:spMk id="17" creationId="{08C9B587-E65E-4B52-B37C-ABEBB6E87928}"/>
          </ac:spMkLst>
        </pc:spChg>
        <pc:picChg chg="add del mod ord">
          <ac:chgData name="Gael COQUELLE" userId="S::gael.coquelle@labom2iformation.fr::687410c3-b896-481b-8d93-d66a5e50a530" providerId="AD" clId="Web-{37BCAFA0-58B0-D9B2-68F9-EB5905F068EF}" dt="2025-06-19T14:08:21.951" v="133"/>
          <ac:picMkLst>
            <pc:docMk/>
            <pc:sldMk cId="3709391199" sldId="257"/>
            <ac:picMk id="4" creationId="{34ED7612-7060-16A8-D79C-895435363EA6}"/>
          </ac:picMkLst>
        </pc:picChg>
      </pc:sldChg>
      <pc:sldChg chg="addSp delSp modSp add mod replId setBg">
        <pc:chgData name="Gael COQUELLE" userId="S::gael.coquelle@labom2iformation.fr::687410c3-b896-481b-8d93-d66a5e50a530" providerId="AD" clId="Web-{37BCAFA0-58B0-D9B2-68F9-EB5905F068EF}" dt="2025-06-19T14:20:56.039" v="260" actId="20577"/>
        <pc:sldMkLst>
          <pc:docMk/>
          <pc:sldMk cId="1929338762" sldId="258"/>
        </pc:sldMkLst>
        <pc:spChg chg="mod ord">
          <ac:chgData name="Gael COQUELLE" userId="S::gael.coquelle@labom2iformation.fr::687410c3-b896-481b-8d93-d66a5e50a530" providerId="AD" clId="Web-{37BCAFA0-58B0-D9B2-68F9-EB5905F068EF}" dt="2025-06-19T14:20:29.414" v="253"/>
          <ac:spMkLst>
            <pc:docMk/>
            <pc:sldMk cId="1929338762" sldId="258"/>
            <ac:spMk id="2" creationId="{767D8C4F-FE93-6E9E-9DBA-C7A0EEE5D43D}"/>
          </ac:spMkLst>
        </pc:spChg>
        <pc:spChg chg="mod ord">
          <ac:chgData name="Gael COQUELLE" userId="S::gael.coquelle@labom2iformation.fr::687410c3-b896-481b-8d93-d66a5e50a530" providerId="AD" clId="Web-{37BCAFA0-58B0-D9B2-68F9-EB5905F068EF}" dt="2025-06-19T14:20:56.039" v="260" actId="20577"/>
          <ac:spMkLst>
            <pc:docMk/>
            <pc:sldMk cId="1929338762" sldId="258"/>
            <ac:spMk id="3" creationId="{57D07710-5B68-0668-80CC-CEEB3A8F675B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20:29.414" v="253"/>
          <ac:spMkLst>
            <pc:docMk/>
            <pc:sldMk cId="1929338762" sldId="258"/>
            <ac:spMk id="9" creationId="{870A1295-61BC-4214-AA3E-D396673024D0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0:29.414" v="253"/>
          <ac:spMkLst>
            <pc:docMk/>
            <pc:sldMk cId="1929338762" sldId="258"/>
            <ac:spMk id="20" creationId="{5A59F003-E00A-43F9-91DC-CC54E3B87466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0:29.414" v="253"/>
          <ac:spMkLst>
            <pc:docMk/>
            <pc:sldMk cId="1929338762" sldId="258"/>
            <ac:spMk id="22" creationId="{D74A4382-E3AD-430A-9A1F-DFA3E0E77A7D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0:29.414" v="253"/>
          <ac:spMkLst>
            <pc:docMk/>
            <pc:sldMk cId="1929338762" sldId="258"/>
            <ac:spMk id="24" creationId="{79F40191-0F44-4FD1-82CC-ACB507C14BE6}"/>
          </ac:spMkLst>
        </pc:spChg>
        <pc:grpChg chg="add del">
          <ac:chgData name="Gael COQUELLE" userId="S::gael.coquelle@labom2iformation.fr::687410c3-b896-481b-8d93-d66a5e50a530" providerId="AD" clId="Web-{37BCAFA0-58B0-D9B2-68F9-EB5905F068EF}" dt="2025-06-19T14:20:29.414" v="253"/>
          <ac:grpSpMkLst>
            <pc:docMk/>
            <pc:sldMk cId="1929338762" sldId="258"/>
            <ac:grpSpMk id="11" creationId="{0B139475-2B26-4CA9-9413-DE741E49F7BB}"/>
          </ac:grpSpMkLst>
        </pc:grpChg>
        <pc:picChg chg="add mod">
          <ac:chgData name="Gael COQUELLE" userId="S::gael.coquelle@labom2iformation.fr::687410c3-b896-481b-8d93-d66a5e50a530" providerId="AD" clId="Web-{37BCAFA0-58B0-D9B2-68F9-EB5905F068EF}" dt="2025-06-19T14:20:29.414" v="253"/>
          <ac:picMkLst>
            <pc:docMk/>
            <pc:sldMk cId="1929338762" sldId="258"/>
            <ac:picMk id="4" creationId="{64BFB214-DA37-66D0-FB65-26422FE57794}"/>
          </ac:picMkLst>
        </pc:picChg>
      </pc:sldChg>
      <pc:sldChg chg="addSp modSp add del mod ord replId setBg">
        <pc:chgData name="Gael COQUELLE" userId="S::gael.coquelle@labom2iformation.fr::687410c3-b896-481b-8d93-d66a5e50a530" providerId="AD" clId="Web-{37BCAFA0-58B0-D9B2-68F9-EB5905F068EF}" dt="2025-06-19T14:31:10.764" v="324"/>
        <pc:sldMkLst>
          <pc:docMk/>
          <pc:sldMk cId="1809460551" sldId="259"/>
        </pc:sldMkLst>
        <pc:spChg chg="mod">
          <ac:chgData name="Gael COQUELLE" userId="S::gael.coquelle@labom2iformation.fr::687410c3-b896-481b-8d93-d66a5e50a530" providerId="AD" clId="Web-{37BCAFA0-58B0-D9B2-68F9-EB5905F068EF}" dt="2025-06-19T14:25:11.267" v="290" actId="14100"/>
          <ac:spMkLst>
            <pc:docMk/>
            <pc:sldMk cId="1809460551" sldId="259"/>
            <ac:spMk id="2" creationId="{AD566F1D-6850-9C25-3BF9-4CA252B33F50}"/>
          </ac:spMkLst>
        </pc:spChg>
        <pc:spChg chg="mod">
          <ac:chgData name="Gael COQUELLE" userId="S::gael.coquelle@labom2iformation.fr::687410c3-b896-481b-8d93-d66a5e50a530" providerId="AD" clId="Web-{37BCAFA0-58B0-D9B2-68F9-EB5905F068EF}" dt="2025-06-19T14:25:21.720" v="292" actId="20577"/>
          <ac:spMkLst>
            <pc:docMk/>
            <pc:sldMk cId="1809460551" sldId="259"/>
            <ac:spMk id="3" creationId="{93C92412-3E28-FECB-B3BD-C124070C92CF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4:53.673" v="288"/>
          <ac:spMkLst>
            <pc:docMk/>
            <pc:sldMk cId="1809460551" sldId="259"/>
            <ac:spMk id="9" creationId="{E91DC736-0EF8-4F87-9146-EBF1D2EE4D3D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4:53.673" v="288"/>
          <ac:spMkLst>
            <pc:docMk/>
            <pc:sldMk cId="1809460551" sldId="259"/>
            <ac:spMk id="11" creationId="{097CD68E-23E3-4007-8847-CD0944C4F7BE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4:53.673" v="288"/>
          <ac:spMkLst>
            <pc:docMk/>
            <pc:sldMk cId="1809460551" sldId="259"/>
            <ac:spMk id="13" creationId="{AF2F604E-43BE-4DC3-B983-E071523364F8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24:53.673" v="288"/>
          <ac:spMkLst>
            <pc:docMk/>
            <pc:sldMk cId="1809460551" sldId="259"/>
            <ac:spMk id="15" creationId="{08C9B587-E65E-4B52-B37C-ABEBB6E87928}"/>
          </ac:spMkLst>
        </pc:spChg>
        <pc:picChg chg="add mod ord">
          <ac:chgData name="Gael COQUELLE" userId="S::gael.coquelle@labom2iformation.fr::687410c3-b896-481b-8d93-d66a5e50a530" providerId="AD" clId="Web-{37BCAFA0-58B0-D9B2-68F9-EB5905F068EF}" dt="2025-06-19T14:25:30.471" v="294" actId="14100"/>
          <ac:picMkLst>
            <pc:docMk/>
            <pc:sldMk cId="1809460551" sldId="259"/>
            <ac:picMk id="4" creationId="{AA208202-6C82-50B2-9374-5CD1ABFFC4E5}"/>
          </ac:picMkLst>
        </pc:picChg>
      </pc:sldChg>
      <pc:sldChg chg="addSp delSp modSp add mod replId setBg">
        <pc:chgData name="Gael COQUELLE" userId="S::gael.coquelle@labom2iformation.fr::687410c3-b896-481b-8d93-d66a5e50a530" providerId="AD" clId="Web-{37BCAFA0-58B0-D9B2-68F9-EB5905F068EF}" dt="2025-06-19T14:40:33.424" v="492" actId="1076"/>
        <pc:sldMkLst>
          <pc:docMk/>
          <pc:sldMk cId="3745856323" sldId="260"/>
        </pc:sldMkLst>
        <pc:spChg chg="mo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2" creationId="{17AC44ED-3961-485B-6893-58A904710947}"/>
          </ac:spMkLst>
        </pc:spChg>
        <pc:spChg chg="mo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3" creationId="{7F673D0B-409D-E70C-B1F1-5B7F35EF5A37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9" creationId="{657F69E0-C4B0-4BEC-A689-4F8D877F05D4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11" creationId="{9F6380B4-6A1C-481E-8408-B4E6C75B9B81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16" creationId="{8555C5B3-193A-4749-9AFD-682E53CDDE8F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18" creationId="{2EAE06A6-F76A-41C9-827A-C561B004485C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20" creationId="{89F9D4E8-0639-444B-949B-9518585061AF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22" creationId="{7E3DA7A2-ED70-4BBA-AB72-00AD461FA405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24" creationId="{FC485432-3647-4218-B5D3-15D3FA222B13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40:11.095" v="485"/>
          <ac:spMkLst>
            <pc:docMk/>
            <pc:sldMk cId="3745856323" sldId="260"/>
            <ac:spMk id="26" creationId="{F4AFDDCA-6ABA-4D23-8A5C-1BF0F4308148}"/>
          </ac:spMkLst>
        </pc:spChg>
        <pc:picChg chg="add del mod ord">
          <ac:chgData name="Gael COQUELLE" userId="S::gael.coquelle@labom2iformation.fr::687410c3-b896-481b-8d93-d66a5e50a530" providerId="AD" clId="Web-{37BCAFA0-58B0-D9B2-68F9-EB5905F068EF}" dt="2025-06-19T14:40:18.517" v="486"/>
          <ac:picMkLst>
            <pc:docMk/>
            <pc:sldMk cId="3745856323" sldId="260"/>
            <ac:picMk id="4" creationId="{EB491198-B252-7A2C-0AA2-E3397543F142}"/>
          </ac:picMkLst>
        </pc:picChg>
        <pc:picChg chg="add mod">
          <ac:chgData name="Gael COQUELLE" userId="S::gael.coquelle@labom2iformation.fr::687410c3-b896-481b-8d93-d66a5e50a530" providerId="AD" clId="Web-{37BCAFA0-58B0-D9B2-68F9-EB5905F068EF}" dt="2025-06-19T14:40:33.424" v="492" actId="1076"/>
          <ac:picMkLst>
            <pc:docMk/>
            <pc:sldMk cId="3745856323" sldId="260"/>
            <ac:picMk id="5" creationId="{2AA1BF7A-8E0F-F107-FCB1-849EBBA35B5B}"/>
          </ac:picMkLst>
        </pc:picChg>
      </pc:sldChg>
      <pc:sldChg chg="addSp delSp modSp add mod replId setBg">
        <pc:chgData name="Gael COQUELLE" userId="S::gael.coquelle@labom2iformation.fr::687410c3-b896-481b-8d93-d66a5e50a530" providerId="AD" clId="Web-{37BCAFA0-58B0-D9B2-68F9-EB5905F068EF}" dt="2025-06-19T14:46:21.514" v="577" actId="1076"/>
        <pc:sldMkLst>
          <pc:docMk/>
          <pc:sldMk cId="2890483569" sldId="261"/>
        </pc:sldMkLst>
        <pc:spChg chg="mod">
          <ac:chgData name="Gael COQUELLE" userId="S::gael.coquelle@labom2iformation.fr::687410c3-b896-481b-8d93-d66a5e50a530" providerId="AD" clId="Web-{37BCAFA0-58B0-D9B2-68F9-EB5905F068EF}" dt="2025-06-19T14:46:17.560" v="576" actId="1076"/>
          <ac:spMkLst>
            <pc:docMk/>
            <pc:sldMk cId="2890483569" sldId="261"/>
            <ac:spMk id="2" creationId="{D7975990-7937-9273-EF63-D5A0A613851D}"/>
          </ac:spMkLst>
        </pc:spChg>
        <pc:spChg chg="mod">
          <ac:chgData name="Gael COQUELLE" userId="S::gael.coquelle@labom2iformation.fr::687410c3-b896-481b-8d93-d66a5e50a530" providerId="AD" clId="Web-{37BCAFA0-58B0-D9B2-68F9-EB5905F068EF}" dt="2025-06-19T14:46:21.514" v="577" actId="1076"/>
          <ac:spMkLst>
            <pc:docMk/>
            <pc:sldMk cId="2890483569" sldId="261"/>
            <ac:spMk id="3" creationId="{D0820F25-8021-25A6-9301-6D6367446C57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9" creationId="{362D44EE-C852-4460-B8B5-C4F2BC20510C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11" creationId="{658970D8-8D1D-4B5C-894B-E871CC86543D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13" creationId="{F227E5B6-9132-43CA-B503-37A18562ADF2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15" creationId="{03C2051E-A88D-48E5-BACF-AAED17892722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17" creationId="{7821A508-2985-4905-874A-527429BAABFA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19" creationId="{D2929CB1-0E3C-4B2D-ADC5-0154FB33BA44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21" creationId="{5F2F0C84-BE8C-4DC2-A6D3-30349A801D5C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17.231" v="202"/>
          <ac:spMkLst>
            <pc:docMk/>
            <pc:sldMk cId="2890483569" sldId="261"/>
            <ac:spMk id="26" creationId="{32E62931-8EB4-42BB-BAAB-D8757BE66D8E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56" v="204"/>
          <ac:spMkLst>
            <pc:docMk/>
            <pc:sldMk cId="2890483569" sldId="261"/>
            <ac:spMk id="28" creationId="{C4D41903-2C9D-4F9E-AA1F-6161F8A6FC01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56" v="204"/>
          <ac:spMkLst>
            <pc:docMk/>
            <pc:sldMk cId="2890483569" sldId="261"/>
            <ac:spMk id="29" creationId="{D776D29F-0A2C-4F75-8582-7C7DFCBD11D5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5:25.856" v="204"/>
          <ac:spMkLst>
            <pc:docMk/>
            <pc:sldMk cId="2890483569" sldId="261"/>
            <ac:spMk id="30" creationId="{9E4574B5-C90E-412D-BAB0-B9F483290C67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15:25.872" v="205"/>
          <ac:spMkLst>
            <pc:docMk/>
            <pc:sldMk cId="2890483569" sldId="261"/>
            <ac:spMk id="35" creationId="{5F216371-EF7B-431F-9D59-55FC3179409A}"/>
          </ac:spMkLst>
        </pc:spChg>
        <pc:picChg chg="add mod">
          <ac:chgData name="Gael COQUELLE" userId="S::gael.coquelle@labom2iformation.fr::687410c3-b896-481b-8d93-d66a5e50a530" providerId="AD" clId="Web-{37BCAFA0-58B0-D9B2-68F9-EB5905F068EF}" dt="2025-06-19T14:13:47.275" v="164"/>
          <ac:picMkLst>
            <pc:docMk/>
            <pc:sldMk cId="2890483569" sldId="261"/>
            <ac:picMk id="4" creationId="{4DE66AAE-C2B0-BEAF-AB39-49BD45B6B130}"/>
          </ac:picMkLst>
        </pc:picChg>
      </pc:sldChg>
      <pc:sldChg chg="addSp delSp modSp add mod replId setBg">
        <pc:chgData name="Gael COQUELLE" userId="S::gael.coquelle@labom2iformation.fr::687410c3-b896-481b-8d93-d66a5e50a530" providerId="AD" clId="Web-{37BCAFA0-58B0-D9B2-68F9-EB5905F068EF}" dt="2025-06-19T14:48:40.925" v="587" actId="20577"/>
        <pc:sldMkLst>
          <pc:docMk/>
          <pc:sldMk cId="665660627" sldId="262"/>
        </pc:sldMkLst>
        <pc:spChg chg="mod">
          <ac:chgData name="Gael COQUELLE" userId="S::gael.coquelle@labom2iformation.fr::687410c3-b896-481b-8d93-d66a5e50a530" providerId="AD" clId="Web-{37BCAFA0-58B0-D9B2-68F9-EB5905F068EF}" dt="2025-06-19T14:48:40.925" v="587" actId="20577"/>
          <ac:spMkLst>
            <pc:docMk/>
            <pc:sldMk cId="665660627" sldId="262"/>
            <ac:spMk id="2" creationId="{8A9AF89C-E066-AB21-5C73-C90F6E71D24E}"/>
          </ac:spMkLst>
        </pc:spChg>
        <pc:spChg chg="mod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3" creationId="{29BC7704-AB0A-F001-6D00-437B88BD62F4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8" creationId="{6F5A5072-7B47-4D32-B52A-4EBBF590B8A5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20.176" v="142"/>
          <ac:spMkLst>
            <pc:docMk/>
            <pc:sldMk cId="665660627" sldId="262"/>
            <ac:spMk id="9" creationId="{6F828D28-8E09-41CC-8229-3070B5467A96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10" creationId="{9715DAF0-AE1B-46C9-8A6B-DB2AA05AB91D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20.176" v="142"/>
          <ac:spMkLst>
            <pc:docMk/>
            <pc:sldMk cId="665660627" sldId="262"/>
            <ac:spMk id="11" creationId="{D5B012D8-7F27-4758-9AC6-C889B154BD73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12" creationId="{6016219D-510E-4184-9090-6D5578A87BD1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20.176" v="142"/>
          <ac:spMkLst>
            <pc:docMk/>
            <pc:sldMk cId="665660627" sldId="262"/>
            <ac:spMk id="13" creationId="{4063B759-00FC-46D1-9898-8E8625268FAF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14" creationId="{AFF4A713-7B75-4B21-90D7-5AB19547C728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15" creationId="{08C9B587-E65E-4B52-B37C-ABEBB6E87928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16" creationId="{DC631C0B-6DA6-4E57-8231-CE32B3434A7E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17" creationId="{0671A8AE-40A1-4631-A6B8-581AFF065482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11:16.207" v="140"/>
          <ac:spMkLst>
            <pc:docMk/>
            <pc:sldMk cId="665660627" sldId="262"/>
            <ac:spMk id="18" creationId="{C29501E6-A978-4A61-9689-9085AF97A53A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20" creationId="{AB58EF07-17C2-48CF-ABB0-EEF1F17CB8F0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21" creationId="{AF2F604E-43BE-4DC3-B983-E071523364F8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63" v="353"/>
          <ac:spMkLst>
            <pc:docMk/>
            <pc:sldMk cId="665660627" sldId="262"/>
            <ac:spMk id="26" creationId="{8A95209C-5275-4E15-8EA7-7F42980ABF2D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63" v="353"/>
          <ac:spMkLst>
            <pc:docMk/>
            <pc:sldMk cId="665660627" sldId="262"/>
            <ac:spMk id="28" creationId="{4F2ED431-E304-4FF0-9F4E-032783C9D612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32:27.063" v="353"/>
          <ac:spMkLst>
            <pc:docMk/>
            <pc:sldMk cId="665660627" sldId="262"/>
            <ac:spMk id="30" creationId="{4E87FCFB-2CCE-460D-B3DD-557C8BD1B94A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32" creationId="{657F69E0-C4B0-4BEC-A689-4F8D877F05D4}"/>
          </ac:spMkLst>
        </pc:spChg>
        <pc:spChg chg="add">
          <ac:chgData name="Gael COQUELLE" userId="S::gael.coquelle@labom2iformation.fr::687410c3-b896-481b-8d93-d66a5e50a530" providerId="AD" clId="Web-{37BCAFA0-58B0-D9B2-68F9-EB5905F068EF}" dt="2025-06-19T14:32:27.094" v="354"/>
          <ac:spMkLst>
            <pc:docMk/>
            <pc:sldMk cId="665660627" sldId="262"/>
            <ac:spMk id="33" creationId="{9F6380B4-6A1C-481E-8408-B4E6C75B9B81}"/>
          </ac:spMkLst>
        </pc:spChg>
        <pc:picChg chg="add del">
          <ac:chgData name="Gael COQUELLE" userId="S::gael.coquelle@labom2iformation.fr::687410c3-b896-481b-8d93-d66a5e50a530" providerId="AD" clId="Web-{37BCAFA0-58B0-D9B2-68F9-EB5905F068EF}" dt="2025-06-19T14:11:20.176" v="142"/>
          <ac:picMkLst>
            <pc:docMk/>
            <pc:sldMk cId="665660627" sldId="262"/>
            <ac:picMk id="5" creationId="{8B47E880-1F52-7DE5-0252-5EBC6E30158B}"/>
          </ac:picMkLst>
        </pc:picChg>
        <pc:picChg chg="add mod">
          <ac:chgData name="Gael COQUELLE" userId="S::gael.coquelle@labom2iformation.fr::687410c3-b896-481b-8d93-d66a5e50a530" providerId="AD" clId="Web-{37BCAFA0-58B0-D9B2-68F9-EB5905F068EF}" dt="2025-06-19T14:32:27.094" v="354"/>
          <ac:picMkLst>
            <pc:docMk/>
            <pc:sldMk cId="665660627" sldId="262"/>
            <ac:picMk id="19" creationId="{CA24279E-DB0D-2025-ACFE-8BDED0E5C642}"/>
          </ac:picMkLst>
        </pc:picChg>
      </pc:sldChg>
      <pc:sldChg chg="addSp delSp modSp new mod ord setBg">
        <pc:chgData name="Gael COQUELLE" userId="S::gael.coquelle@labom2iformation.fr::687410c3-b896-481b-8d93-d66a5e50a530" providerId="AD" clId="Web-{37BCAFA0-58B0-D9B2-68F9-EB5905F068EF}" dt="2025-06-19T14:40:58.691" v="495" actId="20577"/>
        <pc:sldMkLst>
          <pc:docMk/>
          <pc:sldMk cId="4192884250" sldId="263"/>
        </pc:sldMkLst>
        <pc:spChg chg="add del">
          <ac:chgData name="Gael COQUELLE" userId="S::gael.coquelle@labom2iformation.fr::687410c3-b896-481b-8d93-d66a5e50a530" providerId="AD" clId="Web-{37BCAFA0-58B0-D9B2-68F9-EB5905F068EF}" dt="2025-06-19T14:33:14.174" v="358"/>
          <ac:spMkLst>
            <pc:docMk/>
            <pc:sldMk cId="4192884250" sldId="263"/>
            <ac:spMk id="2" creationId="{9DD740E0-47BC-89AD-19DE-634CBD624112}"/>
          </ac:spMkLst>
        </pc:spChg>
        <pc:spChg chg="del">
          <ac:chgData name="Gael COQUELLE" userId="S::gael.coquelle@labom2iformation.fr::687410c3-b896-481b-8d93-d66a5e50a530" providerId="AD" clId="Web-{37BCAFA0-58B0-D9B2-68F9-EB5905F068EF}" dt="2025-06-19T14:33:07.049" v="355"/>
          <ac:spMkLst>
            <pc:docMk/>
            <pc:sldMk cId="4192884250" sldId="263"/>
            <ac:spMk id="3" creationId="{6D8D4706-E87A-633F-FBC4-A6A1A46D64FF}"/>
          </ac:spMkLst>
        </pc:spChg>
        <pc:spChg chg="add mod">
          <ac:chgData name="Gael COQUELLE" userId="S::gael.coquelle@labom2iformation.fr::687410c3-b896-481b-8d93-d66a5e50a530" providerId="AD" clId="Web-{37BCAFA0-58B0-D9B2-68F9-EB5905F068EF}" dt="2025-06-19T14:40:58.691" v="495" actId="20577"/>
          <ac:spMkLst>
            <pc:docMk/>
            <pc:sldMk cId="4192884250" sldId="263"/>
            <ac:spMk id="8" creationId="{8484BABD-9F0F-5977-D55D-2358E985550E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0:50.580" v="493"/>
          <ac:spMkLst>
            <pc:docMk/>
            <pc:sldMk cId="4192884250" sldId="263"/>
            <ac:spMk id="11" creationId="{7C432AFE-B3D2-4BFF-BF8F-96C27AFF1AC7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0:50.580" v="493"/>
          <ac:spMkLst>
            <pc:docMk/>
            <pc:sldMk cId="4192884250" sldId="263"/>
            <ac:spMk id="13" creationId="{AF2F604E-43BE-4DC3-B983-E071523364F8}"/>
          </ac:spMkLst>
        </pc:spChg>
        <pc:spChg chg="add del">
          <ac:chgData name="Gael COQUELLE" userId="S::gael.coquelle@labom2iformation.fr::687410c3-b896-481b-8d93-d66a5e50a530" providerId="AD" clId="Web-{37BCAFA0-58B0-D9B2-68F9-EB5905F068EF}" dt="2025-06-19T14:40:50.580" v="493"/>
          <ac:spMkLst>
            <pc:docMk/>
            <pc:sldMk cId="4192884250" sldId="263"/>
            <ac:spMk id="15" creationId="{08C9B587-E65E-4B52-B37C-ABEBB6E87928}"/>
          </ac:spMkLst>
        </pc:spChg>
        <pc:spChg chg="add mod">
          <ac:chgData name="Gael COQUELLE" userId="S::gael.coquelle@labom2iformation.fr::687410c3-b896-481b-8d93-d66a5e50a530" providerId="AD" clId="Web-{37BCAFA0-58B0-D9B2-68F9-EB5905F068EF}" dt="2025-06-19T14:40:50.580" v="493"/>
          <ac:spMkLst>
            <pc:docMk/>
            <pc:sldMk cId="4192884250" sldId="263"/>
            <ac:spMk id="16" creationId="{9DD740E0-47BC-89AD-19DE-634CBD624112}"/>
          </ac:spMkLst>
        </pc:spChg>
        <pc:grpChg chg="add del">
          <ac:chgData name="Gael COQUELLE" userId="S::gael.coquelle@labom2iformation.fr::687410c3-b896-481b-8d93-d66a5e50a530" providerId="AD" clId="Web-{37BCAFA0-58B0-D9B2-68F9-EB5905F068EF}" dt="2025-06-19T14:33:14.127" v="357"/>
          <ac:grpSpMkLst>
            <pc:docMk/>
            <pc:sldMk cId="4192884250" sldId="263"/>
            <ac:grpSpMk id="9" creationId="{723C66ED-DBBF-12CA-7F5E-813E0E7D036A}"/>
          </ac:grpSpMkLst>
        </pc:grpChg>
        <pc:picChg chg="add mod ord">
          <ac:chgData name="Gael COQUELLE" userId="S::gael.coquelle@labom2iformation.fr::687410c3-b896-481b-8d93-d66a5e50a530" providerId="AD" clId="Web-{37BCAFA0-58B0-D9B2-68F9-EB5905F068EF}" dt="2025-06-19T14:40:50.580" v="493"/>
          <ac:picMkLst>
            <pc:docMk/>
            <pc:sldMk cId="4192884250" sldId="263"/>
            <ac:picMk id="4" creationId="{B22AB0A4-5D17-5AC3-E4A0-0B1BCB9712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Personne tenant une souris">
            <a:extLst>
              <a:ext uri="{FF2B5EF4-FFF2-40B4-BE49-F238E27FC236}">
                <a16:creationId xmlns:a16="http://schemas.microsoft.com/office/drawing/2014/main" id="{C6C27B0B-8F5D-3F8A-E45C-C99F2C41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80" b="255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4916930-E76E-4100-9DCF-4981566A3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57375" y="1885950"/>
            <a:ext cx="8505825" cy="3152775"/>
          </a:xfrm>
          <a:prstGeom prst="rect">
            <a:avLst/>
          </a:prstGeom>
          <a:solidFill>
            <a:schemeClr val="bg1">
              <a:alpha val="75000"/>
            </a:schemeClr>
          </a:solidFill>
          <a:ln w="63500" cmpd="dbl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6475" y="2247900"/>
            <a:ext cx="7581900" cy="2514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>
                <a:solidFill>
                  <a:schemeClr val="tx1">
                    <a:lumMod val="75000"/>
                    <a:lumOff val="25000"/>
                  </a:schemeClr>
                </a:solidFill>
              </a:rPr>
              <a:t>Viz-Web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D275-636B-7EF4-AB0D-052E6F59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15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Le Client</a:t>
            </a:r>
          </a:p>
        </p:txBody>
      </p:sp>
      <p:pic>
        <p:nvPicPr>
          <p:cNvPr id="4" name="Image 3" descr="Une image contenant texte, habits, ho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9FECAA7-C2FA-832E-D209-DA613B240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751416"/>
            <a:ext cx="11811000" cy="574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5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DE9E86-9931-64BE-ED6A-5E2D910C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Gros plan de l'objectif de l'appareil photo">
            <a:extLst>
              <a:ext uri="{FF2B5EF4-FFF2-40B4-BE49-F238E27FC236}">
                <a16:creationId xmlns:a16="http://schemas.microsoft.com/office/drawing/2014/main" id="{CA24279E-DB0D-2025-ACFE-8BDED0E5C6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1" b="15391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A9AF89C-E066-AB21-5C73-C90F6E71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sz="6600" dirty="0">
                <a:solidFill>
                  <a:schemeClr val="bg1"/>
                </a:solidFill>
              </a:rPr>
              <a:t>Objectif : Travailler sur internet en étant mobile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BC7704-AB0A-F001-6D00-437B88BD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Char char="•"/>
            </a:pPr>
            <a:r>
              <a:rPr lang="fr-FR">
                <a:solidFill>
                  <a:schemeClr val="bg1"/>
                </a:solidFill>
              </a:rPr>
              <a:t>Améliorer le confort de visibilité</a:t>
            </a:r>
          </a:p>
          <a:p>
            <a:pPr marL="342900" indent="-342900">
              <a:buChar char="•"/>
            </a:pPr>
            <a:r>
              <a:rPr lang="fr-FR">
                <a:solidFill>
                  <a:schemeClr val="bg1"/>
                </a:solidFill>
              </a:rPr>
              <a:t>Optimiser et faciliter la navigation</a:t>
            </a:r>
          </a:p>
          <a:p>
            <a:pPr marL="342900" indent="-342900">
              <a:buChar char="•"/>
            </a:pPr>
            <a:endParaRPr lang="fr-FR">
              <a:solidFill>
                <a:schemeClr val="bg1"/>
              </a:solidFill>
            </a:endParaRP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5A624-CEF7-7326-6B2F-ED710E67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Une image contenant Appareil électronique, gadget, Téléphone mobile, Téléphonie&#10;&#10;Le contenu généré par l’IA peut être incorrect.">
            <a:extLst>
              <a:ext uri="{FF2B5EF4-FFF2-40B4-BE49-F238E27FC236}">
                <a16:creationId xmlns:a16="http://schemas.microsoft.com/office/drawing/2014/main" id="{34ED7612-7060-16A8-D79C-895435363E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56" b="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3EFC0DD-B99F-24D5-600C-7193A9DB2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875834"/>
            <a:ext cx="4023360" cy="16801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fr-FR" sz="4800" dirty="0"/>
              <a:t>Téléphone obsolète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76363-9E75-D4FB-8A81-82B87CBD3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2548325"/>
            <a:ext cx="4022952" cy="4300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 dirty="0"/>
              <a:t>1er prototype</a:t>
            </a:r>
          </a:p>
          <a:p>
            <a:pPr algn="l"/>
            <a:r>
              <a:rPr lang="fr-FR" sz="2000" dirty="0"/>
              <a:t>Mobile, clavier intégré</a:t>
            </a:r>
          </a:p>
          <a:p>
            <a:pPr algn="l"/>
            <a:r>
              <a:rPr lang="fr-FR" sz="2000" b="1" dirty="0"/>
              <a:t>Objectifs</a:t>
            </a:r>
            <a:r>
              <a:rPr lang="fr-FR" sz="2000" dirty="0"/>
              <a:t>: </a:t>
            </a:r>
          </a:p>
          <a:p>
            <a:pPr marL="342900" indent="-342900" algn="l">
              <a:buChar char="•"/>
            </a:pPr>
            <a:r>
              <a:rPr lang="fr-FR" sz="2000" dirty="0"/>
              <a:t>Rechercher modèle plus récent</a:t>
            </a:r>
            <a:endParaRPr lang="fr-FR" dirty="0"/>
          </a:p>
          <a:p>
            <a:pPr marL="342900" indent="-342900" algn="l">
              <a:buChar char="•"/>
            </a:pPr>
            <a:r>
              <a:rPr lang="fr-FR" sz="2000" dirty="0"/>
              <a:t>Améliorer performance visuelle et technique</a:t>
            </a:r>
          </a:p>
          <a:p>
            <a:pPr marL="342900" indent="-342900" algn="l">
              <a:buFont typeface="Arial,Sans-Serif" panose="020B0604020202020204" pitchFamily="34" charset="0"/>
              <a:buChar char="•"/>
            </a:pPr>
            <a:r>
              <a:rPr lang="fr-FR" sz="2000" dirty="0"/>
              <a:t>Faciliter l'accéder à internet et l'utilisation</a:t>
            </a:r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39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D1B29-7E86-EE85-B322-005CB6A6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5F216371-EF7B-431F-9D59-55FC3179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75990-7937-9273-EF63-D5A0A6138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6354" y="762555"/>
            <a:ext cx="4890621" cy="136562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algn="r"/>
            <a:r>
              <a:rPr lang="fr-FR" sz="4800" dirty="0">
                <a:solidFill>
                  <a:schemeClr val="bg1"/>
                </a:solidFill>
              </a:rPr>
              <a:t>Téléphone Nouvelle génération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20F25-8021-25A6-9301-6D6367446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5065" y="2397121"/>
            <a:ext cx="4826028" cy="422389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r">
              <a:buChar char="•"/>
            </a:pPr>
            <a:r>
              <a:rPr lang="fr-FR" sz="2800" dirty="0">
                <a:solidFill>
                  <a:schemeClr val="bg1"/>
                </a:solidFill>
              </a:rPr>
              <a:t>Amélioration technique et visuel</a:t>
            </a:r>
          </a:p>
          <a:p>
            <a:pPr marL="342900" indent="-342900" algn="r">
              <a:buChar char="•"/>
            </a:pPr>
            <a:r>
              <a:rPr lang="fr-FR" sz="2800" dirty="0">
                <a:solidFill>
                  <a:schemeClr val="bg1"/>
                </a:solidFill>
              </a:rPr>
              <a:t>Remise au gout du jour</a:t>
            </a:r>
          </a:p>
          <a:p>
            <a:pPr algn="r"/>
            <a:r>
              <a:rPr lang="fr-FR" sz="2800" b="1" dirty="0">
                <a:solidFill>
                  <a:schemeClr val="bg1"/>
                </a:solidFill>
              </a:rPr>
              <a:t>Objectifs :</a:t>
            </a:r>
          </a:p>
          <a:p>
            <a:pPr marL="342900" indent="-342900" algn="r">
              <a:buChar char="•"/>
            </a:pPr>
            <a:r>
              <a:rPr lang="fr-FR" dirty="0">
                <a:solidFill>
                  <a:schemeClr val="bg1"/>
                </a:solidFill>
              </a:rPr>
              <a:t>Améliorer Visibilité</a:t>
            </a:r>
          </a:p>
          <a:p>
            <a:pPr marL="342900" indent="-342900" algn="r">
              <a:buChar char="•"/>
            </a:pPr>
            <a:r>
              <a:rPr lang="fr-FR" dirty="0">
                <a:solidFill>
                  <a:schemeClr val="bg1"/>
                </a:solidFill>
              </a:rPr>
              <a:t>Améliorer l'expérience Utilisateur</a:t>
            </a:r>
          </a:p>
          <a:p>
            <a:pPr marL="342900" indent="-342900" algn="r"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grpSp>
        <p:nvGrpSpPr>
          <p:cNvPr id="36" name="Group 27">
            <a:extLst>
              <a:ext uri="{FF2B5EF4-FFF2-40B4-BE49-F238E27FC236}">
                <a16:creationId xmlns:a16="http://schemas.microsoft.com/office/drawing/2014/main" id="{9BFFD157-D6B7-49C8-8010-8A653B16F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6270085" cy="6858000"/>
            <a:chOff x="1" y="0"/>
            <a:chExt cx="6270085" cy="6858000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grpSp>
          <p:nvGrpSpPr>
            <p:cNvPr id="37" name="Group 28">
              <a:extLst>
                <a:ext uri="{FF2B5EF4-FFF2-40B4-BE49-F238E27FC236}">
                  <a16:creationId xmlns:a16="http://schemas.microsoft.com/office/drawing/2014/main" id="{34A1260A-F763-4B08-B3B0-9AB02E0916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6084449" cy="6858000"/>
              <a:chOff x="1" y="0"/>
              <a:chExt cx="6084449" cy="6858000"/>
            </a:xfrm>
          </p:grpSpPr>
          <p:sp>
            <p:nvSpPr>
              <p:cNvPr id="33" name="Rectangle 35">
                <a:extLst>
                  <a:ext uri="{FF2B5EF4-FFF2-40B4-BE49-F238E27FC236}">
                    <a16:creationId xmlns:a16="http://schemas.microsoft.com/office/drawing/2014/main" id="{F3B18E67-E612-46F7-BB08-BBB14DF2B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CF575B15-84F8-405E-851F-197ACA0B71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6084449" cy="6858000"/>
              </a:xfrm>
              <a:custGeom>
                <a:avLst/>
                <a:gdLst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36343 w 5936343"/>
                  <a:gd name="connsiteY2" fmla="*/ 6858000 h 6858000"/>
                  <a:gd name="connsiteX3" fmla="*/ 0 w 5936343"/>
                  <a:gd name="connsiteY3" fmla="*/ 6858000 h 6858000"/>
                  <a:gd name="connsiteX4" fmla="*/ 0 w 5936343"/>
                  <a:gd name="connsiteY4" fmla="*/ 0 h 6858000"/>
                  <a:gd name="connsiteX0" fmla="*/ 0 w 5936343"/>
                  <a:gd name="connsiteY0" fmla="*/ 0 h 6858000"/>
                  <a:gd name="connsiteX1" fmla="*/ 5936343 w 5936343"/>
                  <a:gd name="connsiteY1" fmla="*/ 0 h 6858000"/>
                  <a:gd name="connsiteX2" fmla="*/ 5929223 w 5936343"/>
                  <a:gd name="connsiteY2" fmla="*/ 1702279 h 6858000"/>
                  <a:gd name="connsiteX3" fmla="*/ 5936343 w 5936343"/>
                  <a:gd name="connsiteY3" fmla="*/ 6858000 h 6858000"/>
                  <a:gd name="connsiteX4" fmla="*/ 0 w 5936343"/>
                  <a:gd name="connsiteY4" fmla="*/ 6858000 h 6858000"/>
                  <a:gd name="connsiteX5" fmla="*/ 0 w 5936343"/>
                  <a:gd name="connsiteY5" fmla="*/ 0 h 6858000"/>
                  <a:gd name="connsiteX0" fmla="*/ 0 w 6073025"/>
                  <a:gd name="connsiteY0" fmla="*/ 0 h 6858000"/>
                  <a:gd name="connsiteX1" fmla="*/ 5936343 w 6073025"/>
                  <a:gd name="connsiteY1" fmla="*/ 0 h 6858000"/>
                  <a:gd name="connsiteX2" fmla="*/ 6072996 w 6073025"/>
                  <a:gd name="connsiteY2" fmla="*/ 1840302 h 6858000"/>
                  <a:gd name="connsiteX3" fmla="*/ 5936343 w 6073025"/>
                  <a:gd name="connsiteY3" fmla="*/ 6858000 h 6858000"/>
                  <a:gd name="connsiteX4" fmla="*/ 0 w 6073025"/>
                  <a:gd name="connsiteY4" fmla="*/ 6858000 h 6858000"/>
                  <a:gd name="connsiteX5" fmla="*/ 0 w 6073025"/>
                  <a:gd name="connsiteY5" fmla="*/ 0 h 6858000"/>
                  <a:gd name="connsiteX0" fmla="*/ 0 w 6387976"/>
                  <a:gd name="connsiteY0" fmla="*/ 0 h 6858000"/>
                  <a:gd name="connsiteX1" fmla="*/ 5936343 w 6387976"/>
                  <a:gd name="connsiteY1" fmla="*/ 0 h 6858000"/>
                  <a:gd name="connsiteX2" fmla="*/ 6072996 w 6387976"/>
                  <a:gd name="connsiteY2" fmla="*/ 1840302 h 6858000"/>
                  <a:gd name="connsiteX3" fmla="*/ 5986732 w 6387976"/>
                  <a:gd name="connsiteY3" fmla="*/ 4675517 h 6858000"/>
                  <a:gd name="connsiteX4" fmla="*/ 5936343 w 6387976"/>
                  <a:gd name="connsiteY4" fmla="*/ 6858000 h 6858000"/>
                  <a:gd name="connsiteX5" fmla="*/ 0 w 6387976"/>
                  <a:gd name="connsiteY5" fmla="*/ 6858000 h 6858000"/>
                  <a:gd name="connsiteX6" fmla="*/ 0 w 6387976"/>
                  <a:gd name="connsiteY6" fmla="*/ 0 h 6858000"/>
                  <a:gd name="connsiteX0" fmla="*/ 0 w 6073674"/>
                  <a:gd name="connsiteY0" fmla="*/ 0 h 6858000"/>
                  <a:gd name="connsiteX1" fmla="*/ 5936343 w 6073674"/>
                  <a:gd name="connsiteY1" fmla="*/ 0 h 6858000"/>
                  <a:gd name="connsiteX2" fmla="*/ 6072996 w 6073674"/>
                  <a:gd name="connsiteY2" fmla="*/ 1840302 h 6858000"/>
                  <a:gd name="connsiteX3" fmla="*/ 5986732 w 6073674"/>
                  <a:gd name="connsiteY3" fmla="*/ 4675517 h 6858000"/>
                  <a:gd name="connsiteX4" fmla="*/ 5936343 w 6073674"/>
                  <a:gd name="connsiteY4" fmla="*/ 6858000 h 6858000"/>
                  <a:gd name="connsiteX5" fmla="*/ 0 w 6073674"/>
                  <a:gd name="connsiteY5" fmla="*/ 6858000 h 6858000"/>
                  <a:gd name="connsiteX6" fmla="*/ 0 w 6073674"/>
                  <a:gd name="connsiteY6" fmla="*/ 0 h 6858000"/>
                  <a:gd name="connsiteX0" fmla="*/ 0 w 6073134"/>
                  <a:gd name="connsiteY0" fmla="*/ 0 h 6858000"/>
                  <a:gd name="connsiteX1" fmla="*/ 5936343 w 6073134"/>
                  <a:gd name="connsiteY1" fmla="*/ 0 h 6858000"/>
                  <a:gd name="connsiteX2" fmla="*/ 6072996 w 6073134"/>
                  <a:gd name="connsiteY2" fmla="*/ 1840302 h 6858000"/>
                  <a:gd name="connsiteX3" fmla="*/ 5681932 w 6073134"/>
                  <a:gd name="connsiteY3" fmla="*/ 4537495 h 6858000"/>
                  <a:gd name="connsiteX4" fmla="*/ 5936343 w 6073134"/>
                  <a:gd name="connsiteY4" fmla="*/ 6858000 h 6858000"/>
                  <a:gd name="connsiteX5" fmla="*/ 0 w 6073134"/>
                  <a:gd name="connsiteY5" fmla="*/ 6858000 h 6858000"/>
                  <a:gd name="connsiteX6" fmla="*/ 0 w 6073134"/>
                  <a:gd name="connsiteY6" fmla="*/ 0 h 6858000"/>
                  <a:gd name="connsiteX0" fmla="*/ 0 w 6084449"/>
                  <a:gd name="connsiteY0" fmla="*/ 0 h 6858000"/>
                  <a:gd name="connsiteX1" fmla="*/ 5936343 w 6084449"/>
                  <a:gd name="connsiteY1" fmla="*/ 0 h 6858000"/>
                  <a:gd name="connsiteX2" fmla="*/ 6072996 w 6084449"/>
                  <a:gd name="connsiteY2" fmla="*/ 1840302 h 6858000"/>
                  <a:gd name="connsiteX3" fmla="*/ 5681932 w 6084449"/>
                  <a:gd name="connsiteY3" fmla="*/ 4537495 h 6858000"/>
                  <a:gd name="connsiteX4" fmla="*/ 5936343 w 6084449"/>
                  <a:gd name="connsiteY4" fmla="*/ 6858000 h 6858000"/>
                  <a:gd name="connsiteX5" fmla="*/ 0 w 6084449"/>
                  <a:gd name="connsiteY5" fmla="*/ 6858000 h 6858000"/>
                  <a:gd name="connsiteX6" fmla="*/ 0 w 6084449"/>
                  <a:gd name="connsiteY6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84449" h="6858000">
                    <a:moveTo>
                      <a:pt x="0" y="0"/>
                    </a:moveTo>
                    <a:lnTo>
                      <a:pt x="5936343" y="0"/>
                    </a:lnTo>
                    <a:cubicBezTo>
                      <a:pt x="5933970" y="567426"/>
                      <a:pt x="6075369" y="1272876"/>
                      <a:pt x="6072996" y="1840302"/>
                    </a:cubicBezTo>
                    <a:cubicBezTo>
                      <a:pt x="6161907" y="2901352"/>
                      <a:pt x="5704708" y="3701212"/>
                      <a:pt x="5681932" y="4537495"/>
                    </a:cubicBezTo>
                    <a:cubicBezTo>
                      <a:pt x="5659157" y="5373778"/>
                      <a:pt x="5801196" y="6361982"/>
                      <a:pt x="5936343" y="6858000"/>
                    </a:cubicBez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29">
              <a:extLst>
                <a:ext uri="{FF2B5EF4-FFF2-40B4-BE49-F238E27FC236}">
                  <a16:creationId xmlns:a16="http://schemas.microsoft.com/office/drawing/2014/main" id="{2C6282AD-1695-490F-8FB6-BBAE001D7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395368" y="0"/>
              <a:ext cx="874718" cy="6857455"/>
              <a:chOff x="5395368" y="0"/>
              <a:chExt cx="874718" cy="6857455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3E6E681-A750-4A32-9BF0-911FDF1D1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4000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458AF90-18B2-472F-A526-F65270C997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>
                <a:off x="240399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Image 3" descr="Une image contenant texte, Appareils électroniques, gadget, Appareil électronique&#10;&#10;Le contenu généré par l’IA peut être incorrect.">
            <a:extLst>
              <a:ext uri="{FF2B5EF4-FFF2-40B4-BE49-F238E27FC236}">
                <a16:creationId xmlns:a16="http://schemas.microsoft.com/office/drawing/2014/main" id="{4DE66AAE-C2B0-BEAF-AB39-49BD45B6B1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-2"/>
          <a:stretch>
            <a:fillRect/>
          </a:stretch>
        </p:blipFill>
        <p:spPr>
          <a:xfrm>
            <a:off x="835024" y="1520400"/>
            <a:ext cx="4397376" cy="439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8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0C2948-6E62-95C8-BAF9-D727C717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7D8C4F-FE93-6E9E-9DBA-C7A0EEE5D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err="1"/>
              <a:t>Tablette</a:t>
            </a:r>
            <a:endParaRPr lang="fr-FR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Image 10" descr="Une image contenant texte, Appareil électronique, gadget, Appareil de communication&#10;&#10;Le contenu généré par l’IA peut être incorrect.">
            <a:extLst>
              <a:ext uri="{FF2B5EF4-FFF2-40B4-BE49-F238E27FC236}">
                <a16:creationId xmlns:a16="http://schemas.microsoft.com/office/drawing/2014/main" id="{9D5F9C3B-1CD4-92D8-6BAC-ADF2E0F3D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69" b="10980"/>
          <a:stretch>
            <a:fillRect/>
          </a:stretch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D07710-5B68-0668-80CC-CEEB3A8F6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2719" y="4883544"/>
            <a:ext cx="6586915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dirty="0"/>
              <a:t>Meilleur </a:t>
            </a:r>
            <a:r>
              <a:rPr lang="en-US" sz="1800" dirty="0" err="1"/>
              <a:t>visibilité</a:t>
            </a:r>
            <a:r>
              <a:rPr lang="en-US" sz="1800" dirty="0"/>
              <a:t> |  </a:t>
            </a:r>
            <a:r>
              <a:rPr lang="en-US" sz="1800" dirty="0" err="1"/>
              <a:t>Facilité</a:t>
            </a:r>
            <a:r>
              <a:rPr lang="en-US" sz="1800" dirty="0"/>
              <a:t> de navigation</a:t>
            </a:r>
            <a:endParaRPr lang="fr-FR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 err="1"/>
              <a:t>Objectifs</a:t>
            </a:r>
            <a:r>
              <a:rPr lang="en-US" sz="1800" b="1" dirty="0"/>
              <a:t> : 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Avoir</a:t>
            </a:r>
            <a:r>
              <a:rPr lang="en-US" sz="1800" dirty="0"/>
              <a:t> </a:t>
            </a:r>
            <a:r>
              <a:rPr lang="en-US" sz="1800" dirty="0" err="1"/>
              <a:t>une</a:t>
            </a:r>
            <a:r>
              <a:rPr lang="en-US" sz="1800" dirty="0"/>
              <a:t> </a:t>
            </a:r>
            <a:r>
              <a:rPr lang="en-US" sz="1800" dirty="0" err="1"/>
              <a:t>meilleure</a:t>
            </a:r>
            <a:r>
              <a:rPr lang="en-US" sz="1800" dirty="0"/>
              <a:t> </a:t>
            </a:r>
            <a:r>
              <a:rPr lang="en-US" sz="1800" dirty="0" err="1"/>
              <a:t>résistance</a:t>
            </a:r>
            <a:endParaRPr lang="en-US" sz="180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800" dirty="0" err="1"/>
              <a:t>Incorporer</a:t>
            </a:r>
            <a:r>
              <a:rPr lang="en-US" sz="1800" dirty="0"/>
              <a:t> un clavier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12191999" cy="68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D1338-CC68-423C-DB8F-CD1E873A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AC44ED-3961-485B-6893-58A904710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856885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Pc Portable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673D0B-409D-E70C-B1F1-5B7F35EF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2122883"/>
            <a:ext cx="4875130" cy="41356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fr-FR" sz="3200" dirty="0">
                <a:solidFill>
                  <a:srgbClr val="FFFFFF"/>
                </a:solidFill>
              </a:rPr>
              <a:t>Plus résistant</a:t>
            </a:r>
          </a:p>
          <a:p>
            <a:pPr algn="l"/>
            <a:r>
              <a:rPr lang="fr-FR" sz="3200" dirty="0">
                <a:solidFill>
                  <a:srgbClr val="FFFFFF"/>
                </a:solidFill>
              </a:rPr>
              <a:t>Meilleur facilité Utilisation</a:t>
            </a:r>
          </a:p>
          <a:p>
            <a:pPr algn="l"/>
            <a:r>
              <a:rPr lang="fr-FR" sz="3200" b="1" dirty="0">
                <a:solidFill>
                  <a:srgbClr val="FFFFFF"/>
                </a:solidFill>
              </a:rPr>
              <a:t>Objectifs </a:t>
            </a:r>
            <a:r>
              <a:rPr lang="fr-FR" sz="3200" dirty="0">
                <a:solidFill>
                  <a:srgbClr val="FFFFFF"/>
                </a:solidFill>
              </a:rPr>
              <a:t>: </a:t>
            </a:r>
          </a:p>
          <a:p>
            <a:pPr marL="342900" indent="-342900" algn="l">
              <a:buChar char="•"/>
            </a:pPr>
            <a:r>
              <a:rPr lang="fr-FR" sz="3200" dirty="0">
                <a:solidFill>
                  <a:srgbClr val="FFFFFF"/>
                </a:solidFill>
              </a:rPr>
              <a:t>Améliorer la capacité technique</a:t>
            </a:r>
          </a:p>
          <a:p>
            <a:pPr marL="342900" indent="-342900" algn="l">
              <a:buChar char="•"/>
            </a:pPr>
            <a:r>
              <a:rPr lang="fr-FR" sz="3200" dirty="0">
                <a:solidFill>
                  <a:srgbClr val="FFFFFF"/>
                </a:solidFill>
              </a:rPr>
              <a:t>Avoir plus d'écrans à disposition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Appareils électroniques, ordinateur portable, ordinateur, Netbook&#10;&#10;Le contenu généré par l’IA peut être incorrect.">
            <a:extLst>
              <a:ext uri="{FF2B5EF4-FFF2-40B4-BE49-F238E27FC236}">
                <a16:creationId xmlns:a16="http://schemas.microsoft.com/office/drawing/2014/main" id="{2AA1BF7A-8E0F-F107-FCB1-849EBBA35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2" t="420" r="2181" b="2521"/>
          <a:stretch>
            <a:fillRect/>
          </a:stretch>
        </p:blipFill>
        <p:spPr>
          <a:xfrm>
            <a:off x="6873142" y="1996818"/>
            <a:ext cx="3595156" cy="271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56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DD740E0-47BC-89AD-19DE-634CBD624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r-FR" sz="5400" dirty="0"/>
              <a:t>Prototype Final</a:t>
            </a:r>
          </a:p>
        </p:txBody>
      </p:sp>
      <p:sp>
        <p:nvSpPr>
          <p:cNvPr id="7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4BABD-9F0F-5977-D55D-2358E9855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200" dirty="0" err="1"/>
              <a:t>Plusieurs</a:t>
            </a:r>
            <a:r>
              <a:rPr lang="en-US" sz="3200" dirty="0"/>
              <a:t> </a:t>
            </a:r>
            <a:r>
              <a:rPr lang="en-US" sz="3200" dirty="0" err="1"/>
              <a:t>écrans</a:t>
            </a:r>
            <a:r>
              <a:rPr lang="en-US" sz="3200" dirty="0"/>
              <a:t> </a:t>
            </a:r>
            <a:r>
              <a:rPr lang="en-US" sz="3200" dirty="0" err="1"/>
              <a:t>disponibles</a:t>
            </a:r>
            <a:endParaRPr lang="en-US" sz="3200"/>
          </a:p>
          <a:p>
            <a:r>
              <a:rPr lang="en-US" sz="3200" dirty="0"/>
              <a:t>Souris </a:t>
            </a:r>
            <a:r>
              <a:rPr lang="en-US" sz="3200" dirty="0" err="1"/>
              <a:t>intégré</a:t>
            </a:r>
            <a:endParaRPr lang="en-US" sz="3200"/>
          </a:p>
          <a:p>
            <a:r>
              <a:rPr lang="en-US" sz="3200" dirty="0"/>
              <a:t>Meilleur performance et </a:t>
            </a:r>
            <a:r>
              <a:rPr lang="en-US" sz="3200" dirty="0" err="1"/>
              <a:t>securisé</a:t>
            </a:r>
          </a:p>
          <a:p>
            <a:r>
              <a:rPr lang="en-US" sz="3200" dirty="0" err="1"/>
              <a:t>Facilité</a:t>
            </a:r>
            <a:r>
              <a:rPr lang="en-US" sz="3200" dirty="0"/>
              <a:t> de maintenance</a:t>
            </a:r>
          </a:p>
          <a:p>
            <a:endParaRPr lang="en-US" sz="2200"/>
          </a:p>
        </p:txBody>
      </p:sp>
      <p:pic>
        <p:nvPicPr>
          <p:cNvPr id="2" name="Image 1" descr="Une image contenant ordinateur, ordinateur portable, Appareil électronique, Appareil de saisie&#10;&#10;Le contenu généré par l’IA peut être incorrect.">
            <a:extLst>
              <a:ext uri="{FF2B5EF4-FFF2-40B4-BE49-F238E27FC236}">
                <a16:creationId xmlns:a16="http://schemas.microsoft.com/office/drawing/2014/main" id="{2811BE42-F292-A358-18C4-3602FC592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7000"/>
                    </a14:imgEffect>
                  </a14:imgLayer>
                </a14:imgProps>
              </a:ext>
            </a:extLst>
          </a:blip>
          <a:srcRect b="30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92884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b37e543-33a6-4744-964f-87e4fc243583" xsi:nil="true"/>
    <lcf76f155ced4ddcb4097134ff3c332f xmlns="9e7df720-b74b-47f0-ac8c-756f86ab20e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03A0812F1424193B0619853B8645E" ma:contentTypeVersion="12" ma:contentTypeDescription="Crée un document." ma:contentTypeScope="" ma:versionID="12b7fe3b7f7c399603862f44a0a2bd98">
  <xsd:schema xmlns:xsd="http://www.w3.org/2001/XMLSchema" xmlns:xs="http://www.w3.org/2001/XMLSchema" xmlns:p="http://schemas.microsoft.com/office/2006/metadata/properties" xmlns:ns2="9e7df720-b74b-47f0-ac8c-756f86ab20e9" xmlns:ns3="8b37e543-33a6-4744-964f-87e4fc243583" targetNamespace="http://schemas.microsoft.com/office/2006/metadata/properties" ma:root="true" ma:fieldsID="3f8027a141d9cff762668b5784dda058" ns2:_="" ns3:_="">
    <xsd:import namespace="9e7df720-b74b-47f0-ac8c-756f86ab20e9"/>
    <xsd:import namespace="8b37e543-33a6-4744-964f-87e4fc2435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7df720-b74b-47f0-ac8c-756f86ab20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d4b6e4fd-4af2-4f07-b7d1-18266e5856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37e543-33a6-4744-964f-87e4fc24358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9a8ab72-c803-458b-9cb3-8d85d835041b}" ma:internalName="TaxCatchAll" ma:showField="CatchAllData" ma:web="8b37e543-33a6-4744-964f-87e4fc2435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47B2D4-EA21-42C1-AE00-FCD68CEF88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5CE31-B149-4105-8395-1074E77E28A7}">
  <ds:schemaRefs>
    <ds:schemaRef ds:uri="http://schemas.microsoft.com/office/2006/metadata/properties"/>
    <ds:schemaRef ds:uri="http://schemas.microsoft.com/office/infopath/2007/PartnerControls"/>
    <ds:schemaRef ds:uri="8b37e543-33a6-4744-964f-87e4fc243583"/>
    <ds:schemaRef ds:uri="9e7df720-b74b-47f0-ac8c-756f86ab20e9"/>
  </ds:schemaRefs>
</ds:datastoreItem>
</file>

<file path=customXml/itemProps3.xml><?xml version="1.0" encoding="utf-8"?>
<ds:datastoreItem xmlns:ds="http://schemas.openxmlformats.org/officeDocument/2006/customXml" ds:itemID="{30132804-DC74-4300-B16D-2E59B8AEAF6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Thème Office</vt:lpstr>
      <vt:lpstr>Viz-Web</vt:lpstr>
      <vt:lpstr>Le Client</vt:lpstr>
      <vt:lpstr>Objectif : Travailler sur internet en étant mobile</vt:lpstr>
      <vt:lpstr>Téléphone obsolète </vt:lpstr>
      <vt:lpstr>Téléphone Nouvelle génération</vt:lpstr>
      <vt:lpstr>Tablette</vt:lpstr>
      <vt:lpstr>Pc Portable</vt:lpstr>
      <vt:lpstr>Prototype Final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446</cp:revision>
  <dcterms:created xsi:type="dcterms:W3CDTF">2025-06-19T13:54:26Z</dcterms:created>
  <dcterms:modified xsi:type="dcterms:W3CDTF">2025-06-20T10:15:37Z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0x01010035903A0812F1424193B0619853B8645E</vt:lpwstr>
  </property>
  <property fmtid="{D5CDD505-2E9C-101B-9397-08002B2CF9AE}" pid="3" name="MediaServiceImageTags">
    <vt:lpwstr/>
  </property>
</Properties>
</file>