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8AFE1-BCC7-08FE-5C77-391250CA543A}" v="128" dt="2025-07-01T13:57:17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el COQUELLE" userId="S::gael.coquelle@labom2iformation.fr::687410c3-b896-481b-8d93-d66a5e50a530" providerId="AD" clId="Web-{1718AFE1-BCC7-08FE-5C77-391250CA543A}"/>
    <pc:docChg chg="addSld modSld addMainMaster delMainMaster">
      <pc:chgData name="Gael COQUELLE" userId="S::gael.coquelle@labom2iformation.fr::687410c3-b896-481b-8d93-d66a5e50a530" providerId="AD" clId="Web-{1718AFE1-BCC7-08FE-5C77-391250CA543A}" dt="2025-07-01T13:57:17.761" v="128" actId="20577"/>
      <pc:docMkLst>
        <pc:docMk/>
      </pc:docMkLst>
      <pc:sldChg chg="addSp delSp modSp mod setBg modClrScheme setClrOvrMap chgLayout">
        <pc:chgData name="Gael COQUELLE" userId="S::gael.coquelle@labom2iformation.fr::687410c3-b896-481b-8d93-d66a5e50a530" providerId="AD" clId="Web-{1718AFE1-BCC7-08FE-5C77-391250CA543A}" dt="2025-07-01T13:10:48.999" v="124" actId="14100"/>
        <pc:sldMkLst>
          <pc:docMk/>
          <pc:sldMk cId="3784089036" sldId="256"/>
        </pc:sldMkLst>
        <pc:spChg chg="mod">
          <ac:chgData name="Gael COQUELLE" userId="S::gael.coquelle@labom2iformation.fr::687410c3-b896-481b-8d93-d66a5e50a530" providerId="AD" clId="Web-{1718AFE1-BCC7-08FE-5C77-391250CA543A}" dt="2025-07-01T13:10:48.999" v="124" actId="14100"/>
          <ac:spMkLst>
            <pc:docMk/>
            <pc:sldMk cId="3784089036" sldId="256"/>
            <ac:spMk id="2" creationId="{00000000-0000-0000-0000-000000000000}"/>
          </ac:spMkLst>
        </pc:spChg>
        <pc:spChg chg="del">
          <ac:chgData name="Gael COQUELLE" userId="S::gael.coquelle@labom2iformation.fr::687410c3-b896-481b-8d93-d66a5e50a530" providerId="AD" clId="Web-{1718AFE1-BCC7-08FE-5C77-391250CA543A}" dt="2025-07-01T12:51:58.971" v="2"/>
          <ac:spMkLst>
            <pc:docMk/>
            <pc:sldMk cId="3784089036" sldId="256"/>
            <ac:spMk id="3" creationId="{00000000-0000-0000-0000-000000000000}"/>
          </ac:spMkLst>
        </pc:spChg>
        <pc:spChg chg="add del">
          <ac:chgData name="Gael COQUELLE" userId="S::gael.coquelle@labom2iformation.fr::687410c3-b896-481b-8d93-d66a5e50a530" providerId="AD" clId="Web-{1718AFE1-BCC7-08FE-5C77-391250CA543A}" dt="2025-07-01T13:07:30.679" v="109"/>
          <ac:spMkLst>
            <pc:docMk/>
            <pc:sldMk cId="3784089036" sldId="256"/>
            <ac:spMk id="8" creationId="{80B98925-0550-1AFB-C1DC-02792400FB71}"/>
          </ac:spMkLst>
        </pc:spChg>
        <pc:spChg chg="add del">
          <ac:chgData name="Gael COQUELLE" userId="S::gael.coquelle@labom2iformation.fr::687410c3-b896-481b-8d93-d66a5e50a530" providerId="AD" clId="Web-{1718AFE1-BCC7-08FE-5C77-391250CA543A}" dt="2025-07-01T13:07:30.679" v="109"/>
          <ac:spMkLst>
            <pc:docMk/>
            <pc:sldMk cId="3784089036" sldId="256"/>
            <ac:spMk id="10" creationId="{0CCA9273-E74E-A306-1F74-BEF9EDA30500}"/>
          </ac:spMkLst>
        </pc:spChg>
        <pc:spChg chg="add">
          <ac:chgData name="Gael COQUELLE" userId="S::gael.coquelle@labom2iformation.fr::687410c3-b896-481b-8d93-d66a5e50a530" providerId="AD" clId="Web-{1718AFE1-BCC7-08FE-5C77-391250CA543A}" dt="2025-07-01T13:07:30.679" v="109"/>
          <ac:spMkLst>
            <pc:docMk/>
            <pc:sldMk cId="3784089036" sldId="256"/>
            <ac:spMk id="15" creationId="{33E93247-6229-44AB-A550-739E971E690B}"/>
          </ac:spMkLst>
        </pc:spChg>
        <pc:spChg chg="add">
          <ac:chgData name="Gael COQUELLE" userId="S::gael.coquelle@labom2iformation.fr::687410c3-b896-481b-8d93-d66a5e50a530" providerId="AD" clId="Web-{1718AFE1-BCC7-08FE-5C77-391250CA543A}" dt="2025-07-01T13:07:30.679" v="109"/>
          <ac:spMkLst>
            <pc:docMk/>
            <pc:sldMk cId="3784089036" sldId="256"/>
            <ac:spMk id="17" creationId="{6BB6B482-ACCA-4938-8AEA-49D525C17221}"/>
          </ac:spMkLst>
        </pc:spChg>
        <pc:picChg chg="add mod">
          <ac:chgData name="Gael COQUELLE" userId="S::gael.coquelle@labom2iformation.fr::687410c3-b896-481b-8d93-d66a5e50a530" providerId="AD" clId="Web-{1718AFE1-BCC7-08FE-5C77-391250CA543A}" dt="2025-07-01T13:07:30.679" v="109"/>
          <ac:picMkLst>
            <pc:docMk/>
            <pc:sldMk cId="3784089036" sldId="256"/>
            <ac:picMk id="4" creationId="{5D42A4FD-9ABA-8844-17F7-569869206682}"/>
          </ac:picMkLst>
        </pc:picChg>
        <pc:cxnChg chg="add">
          <ac:chgData name="Gael COQUELLE" userId="S::gael.coquelle@labom2iformation.fr::687410c3-b896-481b-8d93-d66a5e50a530" providerId="AD" clId="Web-{1718AFE1-BCC7-08FE-5C77-391250CA543A}" dt="2025-07-01T13:07:30.679" v="109"/>
          <ac:cxnSpMkLst>
            <pc:docMk/>
            <pc:sldMk cId="3784089036" sldId="256"/>
            <ac:cxnSpMk id="19" creationId="{EE2E603F-4A95-4FE8-BB06-211DFD75DBEF}"/>
          </ac:cxnSpMkLst>
        </pc:cxnChg>
      </pc:sldChg>
      <pc:sldChg chg="addSp delSp modSp new mod setBg addAnim delAnim setClrOvrMap">
        <pc:chgData name="Gael COQUELLE" userId="S::gael.coquelle@labom2iformation.fr::687410c3-b896-481b-8d93-d66a5e50a530" providerId="AD" clId="Web-{1718AFE1-BCC7-08FE-5C77-391250CA543A}" dt="2025-07-01T13:05:55.159" v="104"/>
        <pc:sldMkLst>
          <pc:docMk/>
          <pc:sldMk cId="643823598" sldId="257"/>
        </pc:sldMkLst>
        <pc:spChg chg="mod">
          <ac:chgData name="Gael COQUELLE" userId="S::gael.coquelle@labom2iformation.fr::687410c3-b896-481b-8d93-d66a5e50a530" providerId="AD" clId="Web-{1718AFE1-BCC7-08FE-5C77-391250CA543A}" dt="2025-07-01T13:04:39.375" v="90"/>
          <ac:spMkLst>
            <pc:docMk/>
            <pc:sldMk cId="643823598" sldId="257"/>
            <ac:spMk id="2" creationId="{BD6D0100-F7F9-2125-A7DD-D7444C8E4E5E}"/>
          </ac:spMkLst>
        </pc:spChg>
        <pc:spChg chg="del">
          <ac:chgData name="Gael COQUELLE" userId="S::gael.coquelle@labom2iformation.fr::687410c3-b896-481b-8d93-d66a5e50a530" providerId="AD" clId="Web-{1718AFE1-BCC7-08FE-5C77-391250CA543A}" dt="2025-07-01T12:53:03.833" v="5"/>
          <ac:spMkLst>
            <pc:docMk/>
            <pc:sldMk cId="643823598" sldId="257"/>
            <ac:spMk id="3" creationId="{689383BE-6E39-77CC-1CDE-8542341A18DA}"/>
          </ac:spMkLst>
        </pc:spChg>
        <pc:spChg chg="add del">
          <ac:chgData name="Gael COQUELLE" userId="S::gael.coquelle@labom2iformation.fr::687410c3-b896-481b-8d93-d66a5e50a530" providerId="AD" clId="Web-{1718AFE1-BCC7-08FE-5C77-391250CA543A}" dt="2025-07-01T13:04:39.375" v="90"/>
          <ac:spMkLst>
            <pc:docMk/>
            <pc:sldMk cId="643823598" sldId="257"/>
            <ac:spMk id="15" creationId="{74ABF6B1-3A9A-4CEE-889E-0D96AB03A7D5}"/>
          </ac:spMkLst>
        </pc:spChg>
        <pc:spChg chg="add del">
          <ac:chgData name="Gael COQUELLE" userId="S::gael.coquelle@labom2iformation.fr::687410c3-b896-481b-8d93-d66a5e50a530" providerId="AD" clId="Web-{1718AFE1-BCC7-08FE-5C77-391250CA543A}" dt="2025-07-01T13:04:39.375" v="90"/>
          <ac:spMkLst>
            <pc:docMk/>
            <pc:sldMk cId="643823598" sldId="257"/>
            <ac:spMk id="17" creationId="{C8EBD892-00C5-4507-BFE3-9601A24FB36E}"/>
          </ac:spMkLst>
        </pc:spChg>
        <pc:spChg chg="add">
          <ac:chgData name="Gael COQUELLE" userId="S::gael.coquelle@labom2iformation.fr::687410c3-b896-481b-8d93-d66a5e50a530" providerId="AD" clId="Web-{1718AFE1-BCC7-08FE-5C77-391250CA543A}" dt="2025-07-01T13:04:39.375" v="90"/>
          <ac:spMkLst>
            <pc:docMk/>
            <pc:sldMk cId="643823598" sldId="257"/>
            <ac:spMk id="28" creationId="{74ABF6B1-3A9A-4CEE-889E-0D96AB03A7D5}"/>
          </ac:spMkLst>
        </pc:spChg>
        <pc:picChg chg="add mod ord">
          <ac:chgData name="Gael COQUELLE" userId="S::gael.coquelle@labom2iformation.fr::687410c3-b896-481b-8d93-d66a5e50a530" providerId="AD" clId="Web-{1718AFE1-BCC7-08FE-5C77-391250CA543A}" dt="2025-07-01T13:04:47" v="92" actId="1076"/>
          <ac:picMkLst>
            <pc:docMk/>
            <pc:sldMk cId="643823598" sldId="257"/>
            <ac:picMk id="4" creationId="{FA42D989-3D91-EA53-7D57-9611B1BE7169}"/>
          </ac:picMkLst>
        </pc:picChg>
        <pc:picChg chg="add mod ord">
          <ac:chgData name="Gael COQUELLE" userId="S::gael.coquelle@labom2iformation.fr::687410c3-b896-481b-8d93-d66a5e50a530" providerId="AD" clId="Web-{1718AFE1-BCC7-08FE-5C77-391250CA543A}" dt="2025-07-01T13:04:39.375" v="90"/>
          <ac:picMkLst>
            <pc:docMk/>
            <pc:sldMk cId="643823598" sldId="257"/>
            <ac:picMk id="5" creationId="{3DF8BA52-3498-7E05-963B-F2B1E461E184}"/>
          </ac:picMkLst>
        </pc:picChg>
        <pc:picChg chg="add mod">
          <ac:chgData name="Gael COQUELLE" userId="S::gael.coquelle@labom2iformation.fr::687410c3-b896-481b-8d93-d66a5e50a530" providerId="AD" clId="Web-{1718AFE1-BCC7-08FE-5C77-391250CA543A}" dt="2025-07-01T13:04:43.375" v="91" actId="1076"/>
          <ac:picMkLst>
            <pc:docMk/>
            <pc:sldMk cId="643823598" sldId="257"/>
            <ac:picMk id="6" creationId="{41FF8FC5-387E-7D6B-55C0-04630C6F6FCC}"/>
          </ac:picMkLst>
        </pc:picChg>
        <pc:cxnChg chg="add">
          <ac:chgData name="Gael COQUELLE" userId="S::gael.coquelle@labom2iformation.fr::687410c3-b896-481b-8d93-d66a5e50a530" providerId="AD" clId="Web-{1718AFE1-BCC7-08FE-5C77-391250CA543A}" dt="2025-07-01T12:54:33.930" v="10"/>
          <ac:cxnSpMkLst>
            <pc:docMk/>
            <pc:sldMk cId="643823598" sldId="257"/>
            <ac:cxnSpMk id="11" creationId="{F64F9B95-9045-48D2-B9F3-2927E98F54AA}"/>
          </ac:cxnSpMkLst>
        </pc:cxnChg>
        <pc:cxnChg chg="add del">
          <ac:chgData name="Gael COQUELLE" userId="S::gael.coquelle@labom2iformation.fr::687410c3-b896-481b-8d93-d66a5e50a530" providerId="AD" clId="Web-{1718AFE1-BCC7-08FE-5C77-391250CA543A}" dt="2025-07-01T13:04:39.375" v="90"/>
          <ac:cxnSpMkLst>
            <pc:docMk/>
            <pc:sldMk cId="643823598" sldId="257"/>
            <ac:cxnSpMk id="13" creationId="{085AA86F-6A4D-4BCB-A045-D992CDC2959B}"/>
          </ac:cxnSpMkLst>
        </pc:cxnChg>
        <pc:cxnChg chg="add">
          <ac:chgData name="Gael COQUELLE" userId="S::gael.coquelle@labom2iformation.fr::687410c3-b896-481b-8d93-d66a5e50a530" providerId="AD" clId="Web-{1718AFE1-BCC7-08FE-5C77-391250CA543A}" dt="2025-07-01T12:54:33.930" v="10"/>
          <ac:cxnSpMkLst>
            <pc:docMk/>
            <pc:sldMk cId="643823598" sldId="257"/>
            <ac:cxnSpMk id="19" creationId="{E531BC1D-41F6-43D0-8437-608E6D83F3F8}"/>
          </ac:cxnSpMkLst>
        </pc:cxnChg>
        <pc:cxnChg chg="add">
          <ac:chgData name="Gael COQUELLE" userId="S::gael.coquelle@labom2iformation.fr::687410c3-b896-481b-8d93-d66a5e50a530" providerId="AD" clId="Web-{1718AFE1-BCC7-08FE-5C77-391250CA543A}" dt="2025-07-01T13:04:39.375" v="90"/>
          <ac:cxnSpMkLst>
            <pc:docMk/>
            <pc:sldMk cId="643823598" sldId="257"/>
            <ac:cxnSpMk id="24" creationId="{F64F9B95-9045-48D2-B9F3-2927E98F54AA}"/>
          </ac:cxnSpMkLst>
        </pc:cxnChg>
        <pc:cxnChg chg="add">
          <ac:chgData name="Gael COQUELLE" userId="S::gael.coquelle@labom2iformation.fr::687410c3-b896-481b-8d93-d66a5e50a530" providerId="AD" clId="Web-{1718AFE1-BCC7-08FE-5C77-391250CA543A}" dt="2025-07-01T13:04:39.375" v="90"/>
          <ac:cxnSpMkLst>
            <pc:docMk/>
            <pc:sldMk cId="643823598" sldId="257"/>
            <ac:cxnSpMk id="26" creationId="{085AA86F-6A4D-4BCB-A045-D992CDC2959B}"/>
          </ac:cxnSpMkLst>
        </pc:cxnChg>
      </pc:sldChg>
      <pc:sldChg chg="addSp delSp modSp new mod setBg addAnim delAnim modAnim">
        <pc:chgData name="Gael COQUELLE" userId="S::gael.coquelle@labom2iformation.fr::687410c3-b896-481b-8d93-d66a5e50a530" providerId="AD" clId="Web-{1718AFE1-BCC7-08FE-5C77-391250CA543A}" dt="2025-07-01T13:57:17.761" v="128" actId="20577"/>
        <pc:sldMkLst>
          <pc:docMk/>
          <pc:sldMk cId="3629216642" sldId="258"/>
        </pc:sldMkLst>
        <pc:spChg chg="mod">
          <ac:chgData name="Gael COQUELLE" userId="S::gael.coquelle@labom2iformation.fr::687410c3-b896-481b-8d93-d66a5e50a530" providerId="AD" clId="Web-{1718AFE1-BCC7-08FE-5C77-391250CA543A}" dt="2025-07-01T13:00:02.177" v="63" actId="20577"/>
          <ac:spMkLst>
            <pc:docMk/>
            <pc:sldMk cId="3629216642" sldId="258"/>
            <ac:spMk id="2" creationId="{914360B4-4196-E6D2-786E-278E5DAA9078}"/>
          </ac:spMkLst>
        </pc:spChg>
        <pc:spChg chg="mod">
          <ac:chgData name="Gael COQUELLE" userId="S::gael.coquelle@labom2iformation.fr::687410c3-b896-481b-8d93-d66a5e50a530" providerId="AD" clId="Web-{1718AFE1-BCC7-08FE-5C77-391250CA543A}" dt="2025-07-01T13:12:47.003" v="125" actId="14100"/>
          <ac:spMkLst>
            <pc:docMk/>
            <pc:sldMk cId="3629216642" sldId="258"/>
            <ac:spMk id="3" creationId="{5E5F02B8-98B2-A086-6E21-7C3A5A86CDFC}"/>
          </ac:spMkLst>
        </pc:spChg>
        <pc:spChg chg="add mod">
          <ac:chgData name="Gael COQUELLE" userId="S::gael.coquelle@labom2iformation.fr::687410c3-b896-481b-8d93-d66a5e50a530" providerId="AD" clId="Web-{1718AFE1-BCC7-08FE-5C77-391250CA543A}" dt="2025-07-01T13:57:17.761" v="128" actId="20577"/>
          <ac:spMkLst>
            <pc:docMk/>
            <pc:sldMk cId="3629216642" sldId="258"/>
            <ac:spMk id="4" creationId="{B54CFFC8-BDBB-FAA2-DD01-52A899BCA88F}"/>
          </ac:spMkLst>
        </pc:spChg>
        <pc:spChg chg="add del mod">
          <ac:chgData name="Gael COQUELLE" userId="S::gael.coquelle@labom2iformation.fr::687410c3-b896-481b-8d93-d66a5e50a530" providerId="AD" clId="Web-{1718AFE1-BCC7-08FE-5C77-391250CA543A}" dt="2025-07-01T13:56:58.870" v="127"/>
          <ac:spMkLst>
            <pc:docMk/>
            <pc:sldMk cId="3629216642" sldId="258"/>
            <ac:spMk id="6" creationId="{0D90F167-9ED2-9243-4BFB-044E0309B47B}"/>
          </ac:spMkLst>
        </pc:spChg>
        <pc:spChg chg="add">
          <ac:chgData name="Gael COQUELLE" userId="S::gael.coquelle@labom2iformation.fr::687410c3-b896-481b-8d93-d66a5e50a530" providerId="AD" clId="Web-{1718AFE1-BCC7-08FE-5C77-391250CA543A}" dt="2025-07-01T12:56:38.732" v="37"/>
          <ac:spMkLst>
            <pc:docMk/>
            <pc:sldMk cId="3629216642" sldId="258"/>
            <ac:spMk id="9" creationId="{660EB578-C970-4186-B93C-45851BBC6E34}"/>
          </ac:spMkLst>
        </pc:spChg>
        <pc:picChg chg="add">
          <ac:chgData name="Gael COQUELLE" userId="S::gael.coquelle@labom2iformation.fr::687410c3-b896-481b-8d93-d66a5e50a530" providerId="AD" clId="Web-{1718AFE1-BCC7-08FE-5C77-391250CA543A}" dt="2025-07-01T12:56:38.732" v="37"/>
          <ac:picMkLst>
            <pc:docMk/>
            <pc:sldMk cId="3629216642" sldId="258"/>
            <ac:picMk id="5" creationId="{6D338CC6-05CD-C741-3CF3-A6C239F830F4}"/>
          </ac:picMkLst>
        </pc:picChg>
        <pc:cxnChg chg="add">
          <ac:chgData name="Gael COQUELLE" userId="S::gael.coquelle@labom2iformation.fr::687410c3-b896-481b-8d93-d66a5e50a530" providerId="AD" clId="Web-{1718AFE1-BCC7-08FE-5C77-391250CA543A}" dt="2025-07-01T12:56:38.732" v="37"/>
          <ac:cxnSpMkLst>
            <pc:docMk/>
            <pc:sldMk cId="3629216642" sldId="258"/>
            <ac:cxnSpMk id="11" creationId="{CDF57B02-07BB-407B-BB36-06D9C64A673E}"/>
          </ac:cxnSpMkLst>
        </pc:cxnChg>
        <pc:cxnChg chg="add">
          <ac:chgData name="Gael COQUELLE" userId="S::gael.coquelle@labom2iformation.fr::687410c3-b896-481b-8d93-d66a5e50a530" providerId="AD" clId="Web-{1718AFE1-BCC7-08FE-5C77-391250CA543A}" dt="2025-07-01T12:56:38.732" v="37"/>
          <ac:cxnSpMkLst>
            <pc:docMk/>
            <pc:sldMk cId="3629216642" sldId="258"/>
            <ac:cxnSpMk id="13" creationId="{C6855964-C920-48EB-8804-74291211C8A9}"/>
          </ac:cxnSpMkLst>
        </pc:cxnChg>
      </pc:sldChg>
      <pc:sldChg chg="addSp delSp modSp new mod setBg">
        <pc:chgData name="Gael COQUELLE" userId="S::gael.coquelle@labom2iformation.fr::687410c3-b896-481b-8d93-d66a5e50a530" providerId="AD" clId="Web-{1718AFE1-BCC7-08FE-5C77-391250CA543A}" dt="2025-07-01T13:06:56.427" v="108" actId="1076"/>
        <pc:sldMkLst>
          <pc:docMk/>
          <pc:sldMk cId="4201423783" sldId="259"/>
        </pc:sldMkLst>
        <pc:spChg chg="del mod">
          <ac:chgData name="Gael COQUELLE" userId="S::gael.coquelle@labom2iformation.fr::687410c3-b896-481b-8d93-d66a5e50a530" providerId="AD" clId="Web-{1718AFE1-BCC7-08FE-5C77-391250CA543A}" dt="2025-07-01T13:00:24.740" v="70"/>
          <ac:spMkLst>
            <pc:docMk/>
            <pc:sldMk cId="4201423783" sldId="259"/>
            <ac:spMk id="2" creationId="{2E5FAE88-5D3F-133E-DE0F-4BE58CA81F1D}"/>
          </ac:spMkLst>
        </pc:spChg>
        <pc:spChg chg="del">
          <ac:chgData name="Gael COQUELLE" userId="S::gael.coquelle@labom2iformation.fr::687410c3-b896-481b-8d93-d66a5e50a530" providerId="AD" clId="Web-{1718AFE1-BCC7-08FE-5C77-391250CA543A}" dt="2025-07-01T13:00:24.740" v="69"/>
          <ac:spMkLst>
            <pc:docMk/>
            <pc:sldMk cId="4201423783" sldId="259"/>
            <ac:spMk id="3" creationId="{C68E21CA-087D-3B0A-288B-EB72A7AD7815}"/>
          </ac:spMkLst>
        </pc:spChg>
        <pc:spChg chg="add">
          <ac:chgData name="Gael COQUELLE" userId="S::gael.coquelle@labom2iformation.fr::687410c3-b896-481b-8d93-d66a5e50a530" providerId="AD" clId="Web-{1718AFE1-BCC7-08FE-5C77-391250CA543A}" dt="2025-07-01T13:01:23.618" v="72"/>
          <ac:spMkLst>
            <pc:docMk/>
            <pc:sldMk cId="4201423783" sldId="259"/>
            <ac:spMk id="13" creationId="{479833C7-FDE4-4657-B0B1-32BE833C2489}"/>
          </ac:spMkLst>
        </pc:spChg>
        <pc:spChg chg="add">
          <ac:chgData name="Gael COQUELLE" userId="S::gael.coquelle@labom2iformation.fr::687410c3-b896-481b-8d93-d66a5e50a530" providerId="AD" clId="Web-{1718AFE1-BCC7-08FE-5C77-391250CA543A}" dt="2025-07-01T13:01:23.618" v="72"/>
          <ac:spMkLst>
            <pc:docMk/>
            <pc:sldMk cId="4201423783" sldId="259"/>
            <ac:spMk id="15" creationId="{0ABE7C0B-A2D9-4202-A524-532DA2E2D582}"/>
          </ac:spMkLst>
        </pc:spChg>
        <pc:picChg chg="add del mod">
          <ac:chgData name="Gael COQUELLE" userId="S::gael.coquelle@labom2iformation.fr::687410c3-b896-481b-8d93-d66a5e50a530" providerId="AD" clId="Web-{1718AFE1-BCC7-08FE-5C77-391250CA543A}" dt="2025-07-01T13:06:14.926" v="105"/>
          <ac:picMkLst>
            <pc:docMk/>
            <pc:sldMk cId="4201423783" sldId="259"/>
            <ac:picMk id="4" creationId="{518F3F03-54FE-8821-1467-56FA12021A0E}"/>
          </ac:picMkLst>
        </pc:picChg>
        <pc:picChg chg="add mod">
          <ac:chgData name="Gael COQUELLE" userId="S::gael.coquelle@labom2iformation.fr::687410c3-b896-481b-8d93-d66a5e50a530" providerId="AD" clId="Web-{1718AFE1-BCC7-08FE-5C77-391250CA543A}" dt="2025-07-01T13:06:56.427" v="108" actId="1076"/>
          <ac:picMkLst>
            <pc:docMk/>
            <pc:sldMk cId="4201423783" sldId="259"/>
            <ac:picMk id="5" creationId="{4D69A6F1-1DE6-4CB2-634A-6B97ECEC7700}"/>
          </ac:picMkLst>
        </pc:picChg>
        <pc:cxnChg chg="add">
          <ac:chgData name="Gael COQUELLE" userId="S::gael.coquelle@labom2iformation.fr::687410c3-b896-481b-8d93-d66a5e50a530" providerId="AD" clId="Web-{1718AFE1-BCC7-08FE-5C77-391250CA543A}" dt="2025-07-01T13:01:23.618" v="72"/>
          <ac:cxnSpMkLst>
            <pc:docMk/>
            <pc:sldMk cId="4201423783" sldId="259"/>
            <ac:cxnSpMk id="9" creationId="{F64F9B95-9045-48D2-B9F3-2927E98F54AA}"/>
          </ac:cxnSpMkLst>
        </pc:cxnChg>
        <pc:cxnChg chg="add">
          <ac:chgData name="Gael COQUELLE" userId="S::gael.coquelle@labom2iformation.fr::687410c3-b896-481b-8d93-d66a5e50a530" providerId="AD" clId="Web-{1718AFE1-BCC7-08FE-5C77-391250CA543A}" dt="2025-07-01T13:01:23.618" v="72"/>
          <ac:cxnSpMkLst>
            <pc:docMk/>
            <pc:sldMk cId="4201423783" sldId="259"/>
            <ac:cxnSpMk id="11" creationId="{085AA86F-6A4D-4BCB-A045-D992CDC2959B}"/>
          </ac:cxnSpMkLst>
        </pc:cxnChg>
      </pc:sldChg>
      <pc:sldChg chg="addSp delSp modSp new mod setBg setClrOvrMap">
        <pc:chgData name="Gael COQUELLE" userId="S::gael.coquelle@labom2iformation.fr::687410c3-b896-481b-8d93-d66a5e50a530" providerId="AD" clId="Web-{1718AFE1-BCC7-08FE-5C77-391250CA543A}" dt="2025-07-01T13:04:19.171" v="89" actId="14100"/>
        <pc:sldMkLst>
          <pc:docMk/>
          <pc:sldMk cId="3410483491" sldId="260"/>
        </pc:sldMkLst>
        <pc:spChg chg="mod ord">
          <ac:chgData name="Gael COQUELLE" userId="S::gael.coquelle@labom2iformation.fr::687410c3-b896-481b-8d93-d66a5e50a530" providerId="AD" clId="Web-{1718AFE1-BCC7-08FE-5C77-391250CA543A}" dt="2025-07-01T13:04:19.171" v="89" actId="14100"/>
          <ac:spMkLst>
            <pc:docMk/>
            <pc:sldMk cId="3410483491" sldId="260"/>
            <ac:spMk id="2" creationId="{1B575D49-50D8-6C22-19E0-D07C42ADE429}"/>
          </ac:spMkLst>
        </pc:spChg>
        <pc:spChg chg="del">
          <ac:chgData name="Gael COQUELLE" userId="S::gael.coquelle@labom2iformation.fr::687410c3-b896-481b-8d93-d66a5e50a530" providerId="AD" clId="Web-{1718AFE1-BCC7-08FE-5C77-391250CA543A}" dt="2025-07-01T13:03:14.059" v="77"/>
          <ac:spMkLst>
            <pc:docMk/>
            <pc:sldMk cId="3410483491" sldId="260"/>
            <ac:spMk id="3" creationId="{53715C35-A62A-E7E2-0144-E8EFB396CC6B}"/>
          </ac:spMkLst>
        </pc:spChg>
        <pc:spChg chg="add">
          <ac:chgData name="Gael COQUELLE" userId="S::gael.coquelle@labom2iformation.fr::687410c3-b896-481b-8d93-d66a5e50a530" providerId="AD" clId="Web-{1718AFE1-BCC7-08FE-5C77-391250CA543A}" dt="2025-07-01T13:03:18.013" v="78"/>
          <ac:spMkLst>
            <pc:docMk/>
            <pc:sldMk cId="3410483491" sldId="260"/>
            <ac:spMk id="13" creationId="{33E93247-6229-44AB-A550-739E971E690B}"/>
          </ac:spMkLst>
        </pc:spChg>
        <pc:spChg chg="add">
          <ac:chgData name="Gael COQUELLE" userId="S::gael.coquelle@labom2iformation.fr::687410c3-b896-481b-8d93-d66a5e50a530" providerId="AD" clId="Web-{1718AFE1-BCC7-08FE-5C77-391250CA543A}" dt="2025-07-01T13:03:18.013" v="78"/>
          <ac:spMkLst>
            <pc:docMk/>
            <pc:sldMk cId="3410483491" sldId="260"/>
            <ac:spMk id="15" creationId="{6BB6B482-ACCA-4938-8AEA-49D525C17221}"/>
          </ac:spMkLst>
        </pc:spChg>
        <pc:picChg chg="add mod ord">
          <ac:chgData name="Gael COQUELLE" userId="S::gael.coquelle@labom2iformation.fr::687410c3-b896-481b-8d93-d66a5e50a530" providerId="AD" clId="Web-{1718AFE1-BCC7-08FE-5C77-391250CA543A}" dt="2025-07-01T13:03:18.013" v="78"/>
          <ac:picMkLst>
            <pc:docMk/>
            <pc:sldMk cId="3410483491" sldId="260"/>
            <ac:picMk id="4" creationId="{5181C7FB-50FE-6B7B-BC35-447A4122AB71}"/>
          </ac:picMkLst>
        </pc:picChg>
        <pc:cxnChg chg="add">
          <ac:chgData name="Gael COQUELLE" userId="S::gael.coquelle@labom2iformation.fr::687410c3-b896-481b-8d93-d66a5e50a530" providerId="AD" clId="Web-{1718AFE1-BCC7-08FE-5C77-391250CA543A}" dt="2025-07-01T13:03:18.013" v="78"/>
          <ac:cxnSpMkLst>
            <pc:docMk/>
            <pc:sldMk cId="3410483491" sldId="260"/>
            <ac:cxnSpMk id="9" creationId="{F64F9B95-9045-48D2-B9F3-2927E98F54AA}"/>
          </ac:cxnSpMkLst>
        </pc:cxnChg>
        <pc:cxnChg chg="add">
          <ac:chgData name="Gael COQUELLE" userId="S::gael.coquelle@labom2iformation.fr::687410c3-b896-481b-8d93-d66a5e50a530" providerId="AD" clId="Web-{1718AFE1-BCC7-08FE-5C77-391250CA543A}" dt="2025-07-01T13:03:18.013" v="78"/>
          <ac:cxnSpMkLst>
            <pc:docMk/>
            <pc:sldMk cId="3410483491" sldId="260"/>
            <ac:cxnSpMk id="11" creationId="{085AA86F-6A4D-4BCB-A045-D992CDC2959B}"/>
          </ac:cxnSpMkLst>
        </pc:cxnChg>
        <pc:cxnChg chg="add">
          <ac:chgData name="Gael COQUELLE" userId="S::gael.coquelle@labom2iformation.fr::687410c3-b896-481b-8d93-d66a5e50a530" providerId="AD" clId="Web-{1718AFE1-BCC7-08FE-5C77-391250CA543A}" dt="2025-07-01T13:03:18.013" v="78"/>
          <ac:cxnSpMkLst>
            <pc:docMk/>
            <pc:sldMk cId="3410483491" sldId="260"/>
            <ac:cxnSpMk id="17" creationId="{EE2E603F-4A95-4FE8-BB06-211DFD75DBEF}"/>
          </ac:cxnSpMkLst>
        </pc:cxnChg>
      </pc:sldChg>
      <pc:sldMasterChg chg="del delSldLayout">
        <pc:chgData name="Gael COQUELLE" userId="S::gael.coquelle@labom2iformation.fr::687410c3-b896-481b-8d93-d66a5e50a530" providerId="AD" clId="Web-{1718AFE1-BCC7-08FE-5C77-391250CA543A}" dt="2025-07-01T12:52:07.940" v="3"/>
        <pc:sldMasterMkLst>
          <pc:docMk/>
          <pc:sldMasterMk cId="3071127875" sldId="2147483648"/>
        </pc:sldMasterMkLst>
        <pc:sldLayoutChg chg="del">
          <pc:chgData name="Gael COQUELLE" userId="S::gael.coquelle@labom2iformation.fr::687410c3-b896-481b-8d93-d66a5e50a530" providerId="AD" clId="Web-{1718AFE1-BCC7-08FE-5C77-391250CA543A}" dt="2025-07-01T12:52:07.940" v="3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Gael COQUELLE" userId="S::gael.coquelle@labom2iformation.fr::687410c3-b896-481b-8d93-d66a5e50a530" providerId="AD" clId="Web-{1718AFE1-BCC7-08FE-5C77-391250CA543A}" dt="2025-07-01T12:52:07.940" v="3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Gael COQUELLE" userId="S::gael.coquelle@labom2iformation.fr::687410c3-b896-481b-8d93-d66a5e50a530" providerId="AD" clId="Web-{1718AFE1-BCC7-08FE-5C77-391250CA543A}" dt="2025-07-01T12:52:07.940" v="3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Gael COQUELLE" userId="S::gael.coquelle@labom2iformation.fr::687410c3-b896-481b-8d93-d66a5e50a530" providerId="AD" clId="Web-{1718AFE1-BCC7-08FE-5C77-391250CA543A}" dt="2025-07-01T12:52:07.940" v="3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Gael COQUELLE" userId="S::gael.coquelle@labom2iformation.fr::687410c3-b896-481b-8d93-d66a5e50a530" providerId="AD" clId="Web-{1718AFE1-BCC7-08FE-5C77-391250CA543A}" dt="2025-07-01T12:52:07.940" v="3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Gael COQUELLE" userId="S::gael.coquelle@labom2iformation.fr::687410c3-b896-481b-8d93-d66a5e50a530" providerId="AD" clId="Web-{1718AFE1-BCC7-08FE-5C77-391250CA543A}" dt="2025-07-01T12:52:07.940" v="3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Gael COQUELLE" userId="S::gael.coquelle@labom2iformation.fr::687410c3-b896-481b-8d93-d66a5e50a530" providerId="AD" clId="Web-{1718AFE1-BCC7-08FE-5C77-391250CA543A}" dt="2025-07-01T12:52:07.940" v="3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Gael COQUELLE" userId="S::gael.coquelle@labom2iformation.fr::687410c3-b896-481b-8d93-d66a5e50a530" providerId="AD" clId="Web-{1718AFE1-BCC7-08FE-5C77-391250CA543A}" dt="2025-07-01T12:52:07.940" v="3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Gael COQUELLE" userId="S::gael.coquelle@labom2iformation.fr::687410c3-b896-481b-8d93-d66a5e50a530" providerId="AD" clId="Web-{1718AFE1-BCC7-08FE-5C77-391250CA543A}" dt="2025-07-01T12:52:07.940" v="3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Gael COQUELLE" userId="S::gael.coquelle@labom2iformation.fr::687410c3-b896-481b-8d93-d66a5e50a530" providerId="AD" clId="Web-{1718AFE1-BCC7-08FE-5C77-391250CA543A}" dt="2025-07-01T12:52:07.940" v="3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Gael COQUELLE" userId="S::gael.coquelle@labom2iformation.fr::687410c3-b896-481b-8d93-d66a5e50a530" providerId="AD" clId="Web-{1718AFE1-BCC7-08FE-5C77-391250CA543A}" dt="2025-07-01T12:52:07.940" v="3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addSldLayout">
        <pc:chgData name="Gael COQUELLE" userId="S::gael.coquelle@labom2iformation.fr::687410c3-b896-481b-8d93-d66a5e50a530" providerId="AD" clId="Web-{1718AFE1-BCC7-08FE-5C77-391250CA543A}" dt="2025-07-01T12:52:07.940" v="3"/>
        <pc:sldMasterMkLst>
          <pc:docMk/>
          <pc:sldMasterMk cId="1413808300" sldId="2147483699"/>
        </pc:sldMasterMkLst>
        <pc:sldLayoutChg chg="add">
          <pc:chgData name="Gael COQUELLE" userId="S::gael.coquelle@labom2iformation.fr::687410c3-b896-481b-8d93-d66a5e50a530" providerId="AD" clId="Web-{1718AFE1-BCC7-08FE-5C77-391250CA543A}" dt="2025-07-01T12:52:07.940" v="3"/>
          <pc:sldLayoutMkLst>
            <pc:docMk/>
            <pc:sldMasterMk cId="1413808300" sldId="2147483699"/>
            <pc:sldLayoutMk cId="409325521" sldId="2147483688"/>
          </pc:sldLayoutMkLst>
        </pc:sldLayoutChg>
        <pc:sldLayoutChg chg="add">
          <pc:chgData name="Gael COQUELLE" userId="S::gael.coquelle@labom2iformation.fr::687410c3-b896-481b-8d93-d66a5e50a530" providerId="AD" clId="Web-{1718AFE1-BCC7-08FE-5C77-391250CA543A}" dt="2025-07-01T12:52:07.940" v="3"/>
          <pc:sldLayoutMkLst>
            <pc:docMk/>
            <pc:sldMasterMk cId="1413808300" sldId="2147483699"/>
            <pc:sldLayoutMk cId="452058685" sldId="2147483689"/>
          </pc:sldLayoutMkLst>
        </pc:sldLayoutChg>
        <pc:sldLayoutChg chg="add">
          <pc:chgData name="Gael COQUELLE" userId="S::gael.coquelle@labom2iformation.fr::687410c3-b896-481b-8d93-d66a5e50a530" providerId="AD" clId="Web-{1718AFE1-BCC7-08FE-5C77-391250CA543A}" dt="2025-07-01T12:52:07.940" v="3"/>
          <pc:sldLayoutMkLst>
            <pc:docMk/>
            <pc:sldMasterMk cId="1413808300" sldId="2147483699"/>
            <pc:sldLayoutMk cId="4288279113" sldId="2147483690"/>
          </pc:sldLayoutMkLst>
        </pc:sldLayoutChg>
        <pc:sldLayoutChg chg="add">
          <pc:chgData name="Gael COQUELLE" userId="S::gael.coquelle@labom2iformation.fr::687410c3-b896-481b-8d93-d66a5e50a530" providerId="AD" clId="Web-{1718AFE1-BCC7-08FE-5C77-391250CA543A}" dt="2025-07-01T12:52:07.940" v="3"/>
          <pc:sldLayoutMkLst>
            <pc:docMk/>
            <pc:sldMasterMk cId="1413808300" sldId="2147483699"/>
            <pc:sldLayoutMk cId="368449807" sldId="2147483691"/>
          </pc:sldLayoutMkLst>
        </pc:sldLayoutChg>
        <pc:sldLayoutChg chg="add">
          <pc:chgData name="Gael COQUELLE" userId="S::gael.coquelle@labom2iformation.fr::687410c3-b896-481b-8d93-d66a5e50a530" providerId="AD" clId="Web-{1718AFE1-BCC7-08FE-5C77-391250CA543A}" dt="2025-07-01T12:52:07.940" v="3"/>
          <pc:sldLayoutMkLst>
            <pc:docMk/>
            <pc:sldMasterMk cId="1413808300" sldId="2147483699"/>
            <pc:sldLayoutMk cId="3286781245" sldId="2147483692"/>
          </pc:sldLayoutMkLst>
        </pc:sldLayoutChg>
        <pc:sldLayoutChg chg="add">
          <pc:chgData name="Gael COQUELLE" userId="S::gael.coquelle@labom2iformation.fr::687410c3-b896-481b-8d93-d66a5e50a530" providerId="AD" clId="Web-{1718AFE1-BCC7-08FE-5C77-391250CA543A}" dt="2025-07-01T12:52:07.940" v="3"/>
          <pc:sldLayoutMkLst>
            <pc:docMk/>
            <pc:sldMasterMk cId="1413808300" sldId="2147483699"/>
            <pc:sldLayoutMk cId="622795282" sldId="2147483693"/>
          </pc:sldLayoutMkLst>
        </pc:sldLayoutChg>
        <pc:sldLayoutChg chg="add">
          <pc:chgData name="Gael COQUELLE" userId="S::gael.coquelle@labom2iformation.fr::687410c3-b896-481b-8d93-d66a5e50a530" providerId="AD" clId="Web-{1718AFE1-BCC7-08FE-5C77-391250CA543A}" dt="2025-07-01T12:52:07.940" v="3"/>
          <pc:sldLayoutMkLst>
            <pc:docMk/>
            <pc:sldMasterMk cId="1413808300" sldId="2147483699"/>
            <pc:sldLayoutMk cId="2210475512" sldId="2147483694"/>
          </pc:sldLayoutMkLst>
        </pc:sldLayoutChg>
        <pc:sldLayoutChg chg="add">
          <pc:chgData name="Gael COQUELLE" userId="S::gael.coquelle@labom2iformation.fr::687410c3-b896-481b-8d93-d66a5e50a530" providerId="AD" clId="Web-{1718AFE1-BCC7-08FE-5C77-391250CA543A}" dt="2025-07-01T12:52:07.940" v="3"/>
          <pc:sldLayoutMkLst>
            <pc:docMk/>
            <pc:sldMasterMk cId="1413808300" sldId="2147483699"/>
            <pc:sldLayoutMk cId="266690667" sldId="2147483695"/>
          </pc:sldLayoutMkLst>
        </pc:sldLayoutChg>
        <pc:sldLayoutChg chg="add">
          <pc:chgData name="Gael COQUELLE" userId="S::gael.coquelle@labom2iformation.fr::687410c3-b896-481b-8d93-d66a5e50a530" providerId="AD" clId="Web-{1718AFE1-BCC7-08FE-5C77-391250CA543A}" dt="2025-07-01T12:52:07.940" v="3"/>
          <pc:sldLayoutMkLst>
            <pc:docMk/>
            <pc:sldMasterMk cId="1413808300" sldId="2147483699"/>
            <pc:sldLayoutMk cId="3635648383" sldId="2147483696"/>
          </pc:sldLayoutMkLst>
        </pc:sldLayoutChg>
        <pc:sldLayoutChg chg="add">
          <pc:chgData name="Gael COQUELLE" userId="S::gael.coquelle@labom2iformation.fr::687410c3-b896-481b-8d93-d66a5e50a530" providerId="AD" clId="Web-{1718AFE1-BCC7-08FE-5C77-391250CA543A}" dt="2025-07-01T12:52:07.940" v="3"/>
          <pc:sldLayoutMkLst>
            <pc:docMk/>
            <pc:sldMasterMk cId="1413808300" sldId="2147483699"/>
            <pc:sldLayoutMk cId="4263111762" sldId="2147483697"/>
          </pc:sldLayoutMkLst>
        </pc:sldLayoutChg>
        <pc:sldLayoutChg chg="add">
          <pc:chgData name="Gael COQUELLE" userId="S::gael.coquelle@labom2iformation.fr::687410c3-b896-481b-8d93-d66a5e50a530" providerId="AD" clId="Web-{1718AFE1-BCC7-08FE-5C77-391250CA543A}" dt="2025-07-01T12:52:07.940" v="3"/>
          <pc:sldLayoutMkLst>
            <pc:docMk/>
            <pc:sldMasterMk cId="1413808300" sldId="2147483699"/>
            <pc:sldLayoutMk cId="3030764686" sldId="214748369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7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9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4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1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6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8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5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7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808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D42A4FD-9ABA-8844-17F7-5698692066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643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04088" y="782113"/>
            <a:ext cx="6053418" cy="1782541"/>
          </a:xfrm>
        </p:spPr>
        <p:txBody>
          <a:bodyPr anchor="t"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Algorithme /</a:t>
            </a:r>
            <a:br>
              <a:rPr lang="fr-FR" dirty="0">
                <a:solidFill>
                  <a:srgbClr val="FFFFFF"/>
                </a:solidFill>
              </a:rPr>
            </a:br>
            <a:r>
              <a:rPr lang="fr-FR" dirty="0">
                <a:solidFill>
                  <a:srgbClr val="FFFFFF"/>
                </a:solidFill>
              </a:rPr>
              <a:t>Programmation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4ABF6B1-3A9A-4CEE-889E-0D96AB03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23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6D0100-F7F9-2125-A7DD-D7444C8E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453" y="919186"/>
            <a:ext cx="10744394" cy="718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C'est quoi ?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AA8030-FA65-4B8E-8530-372EEE851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 descr="Guill.net">
            <a:extLst>
              <a:ext uri="{FF2B5EF4-FFF2-40B4-BE49-F238E27FC236}">
                <a16:creationId xmlns:a16="http://schemas.microsoft.com/office/drawing/2014/main" id="{41FF8FC5-387E-7D6B-55C0-04630C6F6F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893"/>
          <a:stretch>
            <a:fillRect/>
          </a:stretch>
        </p:blipFill>
        <p:spPr>
          <a:xfrm>
            <a:off x="8373918" y="2923172"/>
            <a:ext cx="3252267" cy="2825582"/>
          </a:xfrm>
          <a:prstGeom prst="rect">
            <a:avLst/>
          </a:prstGeom>
        </p:spPr>
      </p:pic>
      <p:pic>
        <p:nvPicPr>
          <p:cNvPr id="5" name="Image 4" descr="Les Algorithmes De Recommandations Mettent En Danger Votre Liberté - Forbes  France">
            <a:extLst>
              <a:ext uri="{FF2B5EF4-FFF2-40B4-BE49-F238E27FC236}">
                <a16:creationId xmlns:a16="http://schemas.microsoft.com/office/drawing/2014/main" id="{3DF8BA52-3498-7E05-963B-F2B1E461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41" r="20576" b="1"/>
          <a:stretch>
            <a:fillRect/>
          </a:stretch>
        </p:blipFill>
        <p:spPr>
          <a:xfrm>
            <a:off x="4426122" y="2907659"/>
            <a:ext cx="3257720" cy="2810427"/>
          </a:xfrm>
          <a:prstGeom prst="rect">
            <a:avLst/>
          </a:prstGeom>
        </p:spPr>
      </p:pic>
      <p:pic>
        <p:nvPicPr>
          <p:cNvPr id="4" name="Espace réservé du contenu 3" descr="1 081 Matrix Code Stock Videos, Footage, &amp; 4K Video Clips - Getty Images |  Matrice, Intelligence artificielle, Ligne de code">
            <a:extLst>
              <a:ext uri="{FF2B5EF4-FFF2-40B4-BE49-F238E27FC236}">
                <a16:creationId xmlns:a16="http://schemas.microsoft.com/office/drawing/2014/main" id="{FA42D989-3D91-EA53-7D57-9611B1BE7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l="21093" r="15092"/>
          <a:stretch>
            <a:fillRect/>
          </a:stretch>
        </p:blipFill>
        <p:spPr>
          <a:xfrm>
            <a:off x="910936" y="2871406"/>
            <a:ext cx="3270658" cy="28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2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14360B4-4196-E6D2-786E-278E5DAA9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r>
              <a:rPr lang="fr-FR" dirty="0"/>
              <a:t>Définition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38CC6-05CD-C741-3CF3-A6C239F830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13" r="44529" b="6256"/>
          <a:stretch>
            <a:fillRect/>
          </a:stretch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5F02B8-98B2-A086-6E21-7C3A5A86C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997" y="2210787"/>
            <a:ext cx="6471043" cy="18124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Un algorithme est une suite finie et non ambiguë d'instructions et d’opérations permettant de résoudre une classe de problèmes. Le domaine qui étudie les algorithmes est appelé l'algorithmique.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B54CFFC8-BDBB-FAA2-DD01-52A899BCA88F}"/>
              </a:ext>
            </a:extLst>
          </p:cNvPr>
          <p:cNvSpPr txBox="1"/>
          <p:nvPr/>
        </p:nvSpPr>
        <p:spPr>
          <a:xfrm>
            <a:off x="4926106" y="4130488"/>
            <a:ext cx="648596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/>
              <a:t>Un algorithme est la description d'une suite d'étapes permettant d'obtenir un résultat à partir d'éléments fournis en entrée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2921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79833C7-FDE4-4657-B0B1-32BE833C2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BE7C0B-A2D9-4202-A524-532DA2E2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Quel est le meilleur langage de programmation à apprendre en 2025?">
            <a:extLst>
              <a:ext uri="{FF2B5EF4-FFF2-40B4-BE49-F238E27FC236}">
                <a16:creationId xmlns:a16="http://schemas.microsoft.com/office/drawing/2014/main" id="{4D69A6F1-1DE6-4CB2-634A-6B97ECEC7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909"/>
            <a:ext cx="12192000" cy="639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2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 descr="Scratch 3.0 se teste enfin dans une preview - Geek Junior -">
            <a:extLst>
              <a:ext uri="{FF2B5EF4-FFF2-40B4-BE49-F238E27FC236}">
                <a16:creationId xmlns:a16="http://schemas.microsoft.com/office/drawing/2014/main" id="{5181C7FB-50FE-6B7B-BC35-447A4122A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575D49-50D8-6C22-19E0-D07C42AD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361" y="998759"/>
            <a:ext cx="3012210" cy="968588"/>
          </a:xfr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  <a:ea typeface="+mj-lt"/>
                <a:cs typeface="+mj-lt"/>
              </a:rPr>
              <a:t>scratch</a:t>
            </a:r>
            <a:endParaRPr lang="fr-FR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483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b37e543-33a6-4744-964f-87e4fc243583" xsi:nil="true"/>
    <lcf76f155ced4ddcb4097134ff3c332f xmlns="9e7df720-b74b-47f0-ac8c-756f86ab20e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903A0812F1424193B0619853B8645E" ma:contentTypeVersion="12" ma:contentTypeDescription="Crée un document." ma:contentTypeScope="" ma:versionID="12b7fe3b7f7c399603862f44a0a2bd98">
  <xsd:schema xmlns:xsd="http://www.w3.org/2001/XMLSchema" xmlns:xs="http://www.w3.org/2001/XMLSchema" xmlns:p="http://schemas.microsoft.com/office/2006/metadata/properties" xmlns:ns2="9e7df720-b74b-47f0-ac8c-756f86ab20e9" xmlns:ns3="8b37e543-33a6-4744-964f-87e4fc243583" targetNamespace="http://schemas.microsoft.com/office/2006/metadata/properties" ma:root="true" ma:fieldsID="3f8027a141d9cff762668b5784dda058" ns2:_="" ns3:_="">
    <xsd:import namespace="9e7df720-b74b-47f0-ac8c-756f86ab20e9"/>
    <xsd:import namespace="8b37e543-33a6-4744-964f-87e4fc2435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7df720-b74b-47f0-ac8c-756f86ab20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d4b6e4fd-4af2-4f07-b7d1-18266e5856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37e543-33a6-4744-964f-87e4fc24358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9a8ab72-c803-458b-9cb3-8d85d835041b}" ma:internalName="TaxCatchAll" ma:showField="CatchAllData" ma:web="8b37e543-33a6-4744-964f-87e4fc2435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6C3146-1D45-4856-8C09-A63F3A54B7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38FA4F-AA82-41AF-80DA-728B0881C6B6}">
  <ds:schemaRefs>
    <ds:schemaRef ds:uri="http://schemas.microsoft.com/office/2006/metadata/properties"/>
    <ds:schemaRef ds:uri="http://schemas.microsoft.com/office/infopath/2007/PartnerControls"/>
    <ds:schemaRef ds:uri="8b37e543-33a6-4744-964f-87e4fc243583"/>
    <ds:schemaRef ds:uri="9e7df720-b74b-47f0-ac8c-756f86ab20e9"/>
  </ds:schemaRefs>
</ds:datastoreItem>
</file>

<file path=customXml/itemProps3.xml><?xml version="1.0" encoding="utf-8"?>
<ds:datastoreItem xmlns:ds="http://schemas.openxmlformats.org/officeDocument/2006/customXml" ds:itemID="{8BCC0996-196C-4C96-85E1-248AD13BC1A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ChronicleVTI</vt:lpstr>
      <vt:lpstr>Algorithme / Programmation</vt:lpstr>
      <vt:lpstr>C'est quoi ?</vt:lpstr>
      <vt:lpstr>Définition</vt:lpstr>
      <vt:lpstr>Présentation PowerPoint</vt:lpstr>
      <vt:lpstr>scratch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75</cp:revision>
  <dcterms:created xsi:type="dcterms:W3CDTF">2025-07-01T12:51:47Z</dcterms:created>
  <dcterms:modified xsi:type="dcterms:W3CDTF">2025-07-01T13:57:20Z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0x01010035903A0812F1424193B0619853B8645E</vt:lpwstr>
  </property>
  <property fmtid="{D5CDD505-2E9C-101B-9397-08002B2CF9AE}" pid="3" name="MediaServiceImageTags">
    <vt:lpwstr/>
  </property>
</Properties>
</file>