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58" r:id="rId9"/>
    <p:sldId id="265" r:id="rId10"/>
    <p:sldId id="266" r:id="rId11"/>
    <p:sldId id="267" r:id="rId12"/>
    <p:sldId id="263" r:id="rId13"/>
    <p:sldId id="264" r:id="rId14"/>
    <p:sldId id="269" r:id="rId15"/>
    <p:sldId id="26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AF8C5-6780-23CA-3AEC-E0B0BCF1A43F}" v="1" dt="2025-06-16T14:01:14.085"/>
    <p1510:client id="{C202B5FF-55A4-00BE-AB53-5D39BA35EAA8}" v="162" dt="2025-06-16T13:53:15.913"/>
    <p1510:client id="{EE759940-5D99-FFF3-E735-3BBCED66F906}" v="20" dt="2025-06-16T13:50:22.695"/>
    <p1510:client id="{F29482F5-AFE8-A828-FE1C-1A3405E3C2A5}" v="1952" dt="2025-06-16T14:05:0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im SAKHRI" userId="S::nassim.sakhri@labom2iformation.fr::11214846-cead-4ad5-993b-c6b40dead639" providerId="AD" clId="Web-{EE759940-5D99-FFF3-E735-3BBCED66F906}"/>
    <pc:docChg chg="modSld sldOrd">
      <pc:chgData name="Nassim SAKHRI" userId="S::nassim.sakhri@labom2iformation.fr::11214846-cead-4ad5-993b-c6b40dead639" providerId="AD" clId="Web-{EE759940-5D99-FFF3-E735-3BBCED66F906}" dt="2025-06-16T13:50:22.695" v="19" actId="20577"/>
      <pc:docMkLst>
        <pc:docMk/>
      </pc:docMkLst>
      <pc:sldChg chg="modSp">
        <pc:chgData name="Nassim SAKHRI" userId="S::nassim.sakhri@labom2iformation.fr::11214846-cead-4ad5-993b-c6b40dead639" providerId="AD" clId="Web-{EE759940-5D99-FFF3-E735-3BBCED66F906}" dt="2025-06-16T13:49:11.990" v="15" actId="20577"/>
        <pc:sldMkLst>
          <pc:docMk/>
          <pc:sldMk cId="4096173860" sldId="257"/>
        </pc:sldMkLst>
        <pc:spChg chg="mod">
          <ac:chgData name="Nassim SAKHRI" userId="S::nassim.sakhri@labom2iformation.fr::11214846-cead-4ad5-993b-c6b40dead639" providerId="AD" clId="Web-{EE759940-5D99-FFF3-E735-3BBCED66F906}" dt="2025-06-16T13:49:11.990" v="15" actId="20577"/>
          <ac:spMkLst>
            <pc:docMk/>
            <pc:sldMk cId="4096173860" sldId="257"/>
            <ac:spMk id="3" creationId="{1F2CF87C-9AFA-DEEA-58FC-0B72B119CEFD}"/>
          </ac:spMkLst>
        </pc:spChg>
      </pc:sldChg>
      <pc:sldChg chg="ord">
        <pc:chgData name="Nassim SAKHRI" userId="S::nassim.sakhri@labom2iformation.fr::11214846-cead-4ad5-993b-c6b40dead639" providerId="AD" clId="Web-{EE759940-5D99-FFF3-E735-3BBCED66F906}" dt="2025-06-16T13:49:36.522" v="17"/>
        <pc:sldMkLst>
          <pc:docMk/>
          <pc:sldMk cId="2387449054" sldId="261"/>
        </pc:sldMkLst>
      </pc:sldChg>
      <pc:sldChg chg="ord">
        <pc:chgData name="Nassim SAKHRI" userId="S::nassim.sakhri@labom2iformation.fr::11214846-cead-4ad5-993b-c6b40dead639" providerId="AD" clId="Web-{EE759940-5D99-FFF3-E735-3BBCED66F906}" dt="2025-06-16T13:49:36.522" v="16"/>
        <pc:sldMkLst>
          <pc:docMk/>
          <pc:sldMk cId="993783578" sldId="262"/>
        </pc:sldMkLst>
      </pc:sldChg>
      <pc:sldChg chg="modSp">
        <pc:chgData name="Nassim SAKHRI" userId="S::nassim.sakhri@labom2iformation.fr::11214846-cead-4ad5-993b-c6b40dead639" providerId="AD" clId="Web-{EE759940-5D99-FFF3-E735-3BBCED66F906}" dt="2025-06-16T13:50:22.695" v="19" actId="20577"/>
        <pc:sldMkLst>
          <pc:docMk/>
          <pc:sldMk cId="3658680253" sldId="263"/>
        </pc:sldMkLst>
        <pc:spChg chg="mod">
          <ac:chgData name="Nassim SAKHRI" userId="S::nassim.sakhri@labom2iformation.fr::11214846-cead-4ad5-993b-c6b40dead639" providerId="AD" clId="Web-{EE759940-5D99-FFF3-E735-3BBCED66F906}" dt="2025-06-16T13:50:22.695" v="19" actId="20577"/>
          <ac:spMkLst>
            <pc:docMk/>
            <pc:sldMk cId="3658680253" sldId="263"/>
            <ac:spMk id="3" creationId="{9EE6EDD9-9D2E-596F-2063-71C5D47080C7}"/>
          </ac:spMkLst>
        </pc:spChg>
      </pc:sldChg>
      <pc:sldChg chg="ord">
        <pc:chgData name="Nassim SAKHRI" userId="S::nassim.sakhri@labom2iformation.fr::11214846-cead-4ad5-993b-c6b40dead639" providerId="AD" clId="Web-{EE759940-5D99-FFF3-E735-3BBCED66F906}" dt="2025-06-16T13:47:34.080" v="4"/>
        <pc:sldMkLst>
          <pc:docMk/>
          <pc:sldMk cId="4081389679" sldId="265"/>
        </pc:sldMkLst>
      </pc:sldChg>
      <pc:sldChg chg="ord">
        <pc:chgData name="Nassim SAKHRI" userId="S::nassim.sakhri@labom2iformation.fr::11214846-cead-4ad5-993b-c6b40dead639" providerId="AD" clId="Web-{EE759940-5D99-FFF3-E735-3BBCED66F906}" dt="2025-06-16T13:47:36.065" v="5"/>
        <pc:sldMkLst>
          <pc:docMk/>
          <pc:sldMk cId="1086064497" sldId="266"/>
        </pc:sldMkLst>
      </pc:sldChg>
      <pc:sldChg chg="ord">
        <pc:chgData name="Nassim SAKHRI" userId="S::nassim.sakhri@labom2iformation.fr::11214846-cead-4ad5-993b-c6b40dead639" providerId="AD" clId="Web-{EE759940-5D99-FFF3-E735-3BBCED66F906}" dt="2025-06-16T13:47:39.471" v="6"/>
        <pc:sldMkLst>
          <pc:docMk/>
          <pc:sldMk cId="2452991345" sldId="267"/>
        </pc:sldMkLst>
      </pc:sldChg>
    </pc:docChg>
  </pc:docChgLst>
  <pc:docChgLst>
    <pc:chgData name="Hartmann KOUKA EUGUET" userId="S::hartmann.kouka-euguet@labom2iformation.fr::7787e62f-2bc8-4da8-8694-1ca2a731a354" providerId="AD" clId="Web-{C202B5FF-55A4-00BE-AB53-5D39BA35EAA8}"/>
    <pc:docChg chg="modSld modMainMaster">
      <pc:chgData name="Hartmann KOUKA EUGUET" userId="S::hartmann.kouka-euguet@labom2iformation.fr::7787e62f-2bc8-4da8-8694-1ca2a731a354" providerId="AD" clId="Web-{C202B5FF-55A4-00BE-AB53-5D39BA35EAA8}" dt="2025-06-16T13:53:15.913" v="92" actId="1076"/>
      <pc:docMkLst>
        <pc:docMk/>
      </pc:docMkLst>
      <pc:sldChg chg="addSp modSp">
        <pc:chgData name="Hartmann KOUKA EUGUET" userId="S::hartmann.kouka-euguet@labom2iformation.fr::7787e62f-2bc8-4da8-8694-1ca2a731a354" providerId="AD" clId="Web-{C202B5FF-55A4-00BE-AB53-5D39BA35EAA8}" dt="2025-06-16T13:53:15.913" v="92" actId="1076"/>
        <pc:sldMkLst>
          <pc:docMk/>
          <pc:sldMk cId="3784089036" sldId="256"/>
        </pc:sldMkLst>
        <pc:spChg chg="mod">
          <ac:chgData name="Hartmann KOUKA EUGUET" userId="S::hartmann.kouka-euguet@labom2iformation.fr::7787e62f-2bc8-4da8-8694-1ca2a731a354" providerId="AD" clId="Web-{C202B5FF-55A4-00BE-AB53-5D39BA35EAA8}" dt="2025-06-16T13:53:15.913" v="92" actId="1076"/>
          <ac:spMkLst>
            <pc:docMk/>
            <pc:sldMk cId="3784089036" sldId="256"/>
            <ac:spMk id="2" creationId="{00000000-0000-0000-0000-000000000000}"/>
          </ac:spMkLst>
        </pc:spChg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3784089036" sldId="256"/>
            <ac:spMk id="3" creationId="{23D43266-21A2-908B-2163-86A093AAB644}"/>
          </ac:spMkLst>
        </pc:spChg>
        <pc:picChg chg="mod">
          <ac:chgData name="Hartmann KOUKA EUGUET" userId="S::hartmann.kouka-euguet@labom2iformation.fr::7787e62f-2bc8-4da8-8694-1ca2a731a354" providerId="AD" clId="Web-{C202B5FF-55A4-00BE-AB53-5D39BA35EAA8}" dt="2025-06-16T13:52:58.177" v="88" actId="1076"/>
          <ac:picMkLst>
            <pc:docMk/>
            <pc:sldMk cId="3784089036" sldId="256"/>
            <ac:picMk id="4" creationId="{24310D6C-F02F-3A5A-6A91-E8AB22AACDD5}"/>
          </ac:picMkLst>
        </pc:pic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8:03.328" v="49" actId="20577"/>
        <pc:sldMkLst>
          <pc:docMk/>
          <pc:sldMk cId="4096173860" sldId="257"/>
        </pc:sldMkLst>
        <pc:spChg chg="mod">
          <ac:chgData name="Hartmann KOUKA EUGUET" userId="S::hartmann.kouka-euguet@labom2iformation.fr::7787e62f-2bc8-4da8-8694-1ca2a731a354" providerId="AD" clId="Web-{C202B5FF-55A4-00BE-AB53-5D39BA35EAA8}" dt="2025-06-16T13:48:03.328" v="49" actId="20577"/>
          <ac:spMkLst>
            <pc:docMk/>
            <pc:sldMk cId="4096173860" sldId="257"/>
            <ac:spMk id="3" creationId="{1F2CF87C-9AFA-DEEA-58FC-0B72B119CEFD}"/>
          </ac:spMkLst>
        </pc:spChg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4096173860" sldId="257"/>
            <ac:spMk id="4" creationId="{0590421A-5C00-DA1F-31A6-19D9314502AA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50:15.400" v="66" actId="20577"/>
        <pc:sldMkLst>
          <pc:docMk/>
          <pc:sldMk cId="1044760191" sldId="258"/>
        </pc:sldMkLst>
        <pc:spChg chg="mod">
          <ac:chgData name="Hartmann KOUKA EUGUET" userId="S::hartmann.kouka-euguet@labom2iformation.fr::7787e62f-2bc8-4da8-8694-1ca2a731a354" providerId="AD" clId="Web-{C202B5FF-55A4-00BE-AB53-5D39BA35EAA8}" dt="2025-06-16T13:50:15.400" v="66" actId="20577"/>
          <ac:spMkLst>
            <pc:docMk/>
            <pc:sldMk cId="1044760191" sldId="258"/>
            <ac:spMk id="2" creationId="{AFF3C929-374E-FCF7-ACC8-687F6A11635A}"/>
          </ac:spMkLst>
        </pc:spChg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1044760191" sldId="258"/>
            <ac:spMk id="4" creationId="{7EAEB1E6-48DF-D7FE-3173-CC4D800CC431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51:13.826" v="76" actId="14100"/>
        <pc:sldMkLst>
          <pc:docMk/>
          <pc:sldMk cId="2387449054" sldId="261"/>
        </pc:sldMkLst>
        <pc:spChg chg="mod">
          <ac:chgData name="Hartmann KOUKA EUGUET" userId="S::hartmann.kouka-euguet@labom2iformation.fr::7787e62f-2bc8-4da8-8694-1ca2a731a354" providerId="AD" clId="Web-{C202B5FF-55A4-00BE-AB53-5D39BA35EAA8}" dt="2025-06-16T13:51:13.826" v="76" actId="14100"/>
          <ac:spMkLst>
            <pc:docMk/>
            <pc:sldMk cId="2387449054" sldId="261"/>
            <ac:spMk id="2" creationId="{ACE22E2A-7C5F-8F44-0BA2-D87279E49BA1}"/>
          </ac:spMkLst>
        </pc:spChg>
        <pc:spChg chg="mod">
          <ac:chgData name="Hartmann KOUKA EUGUET" userId="S::hartmann.kouka-euguet@labom2iformation.fr::7787e62f-2bc8-4da8-8694-1ca2a731a354" providerId="AD" clId="Web-{C202B5FF-55A4-00BE-AB53-5D39BA35EAA8}" dt="2025-06-16T13:45:07.910" v="35" actId="20577"/>
          <ac:spMkLst>
            <pc:docMk/>
            <pc:sldMk cId="2387449054" sldId="261"/>
            <ac:spMk id="3" creationId="{2810DC7B-D117-3A34-2E8F-D49A76E9B715}"/>
          </ac:spMkLst>
        </pc:spChg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2387449054" sldId="261"/>
            <ac:spMk id="4" creationId="{D1A9EBF1-9A1C-28FE-2F39-B4000D95065B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4:42.158" v="29"/>
        <pc:sldMkLst>
          <pc:docMk/>
          <pc:sldMk cId="993783578" sldId="262"/>
        </pc:sldMkLst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993783578" sldId="262"/>
            <ac:spMk id="3" creationId="{821C8189-93E0-3056-0F14-C37719027D25}"/>
          </ac:spMkLst>
        </pc:spChg>
        <pc:graphicFrameChg chg="mod modGraphic">
          <ac:chgData name="Hartmann KOUKA EUGUET" userId="S::hartmann.kouka-euguet@labom2iformation.fr::7787e62f-2bc8-4da8-8694-1ca2a731a354" providerId="AD" clId="Web-{C202B5FF-55A4-00BE-AB53-5D39BA35EAA8}" dt="2025-06-16T13:44:42.158" v="29"/>
          <ac:graphicFrameMkLst>
            <pc:docMk/>
            <pc:sldMk cId="993783578" sldId="262"/>
            <ac:graphicFrameMk id="5" creationId="{E6714923-A1D3-3CD3-5AC7-E5C0D953D726}"/>
          </ac:graphicFrameMkLst>
        </pc:graphicFrame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52:09.971" v="78" actId="20577"/>
        <pc:sldMkLst>
          <pc:docMk/>
          <pc:sldMk cId="3658680253" sldId="263"/>
        </pc:sldMkLst>
        <pc:spChg chg="mod">
          <ac:chgData name="Hartmann KOUKA EUGUET" userId="S::hartmann.kouka-euguet@labom2iformation.fr::7787e62f-2bc8-4da8-8694-1ca2a731a354" providerId="AD" clId="Web-{C202B5FF-55A4-00BE-AB53-5D39BA35EAA8}" dt="2025-06-16T13:50:50.512" v="73"/>
          <ac:spMkLst>
            <pc:docMk/>
            <pc:sldMk cId="3658680253" sldId="263"/>
            <ac:spMk id="2" creationId="{E8F1C838-4F4C-D1FD-4690-065892E274C8}"/>
          </ac:spMkLst>
        </pc:spChg>
        <pc:spChg chg="mod">
          <ac:chgData name="Hartmann KOUKA EUGUET" userId="S::hartmann.kouka-euguet@labom2iformation.fr::7787e62f-2bc8-4da8-8694-1ca2a731a354" providerId="AD" clId="Web-{C202B5FF-55A4-00BE-AB53-5D39BA35EAA8}" dt="2025-06-16T13:52:09.971" v="78" actId="20577"/>
          <ac:spMkLst>
            <pc:docMk/>
            <pc:sldMk cId="3658680253" sldId="263"/>
            <ac:spMk id="3" creationId="{9EE6EDD9-9D2E-596F-2063-71C5D47080C7}"/>
          </ac:spMkLst>
        </pc:spChg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3658680253" sldId="263"/>
            <ac:spMk id="4" creationId="{1932A8DC-F885-A862-5761-A5A00C10FCDC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4:51.471" v="33" actId="20577"/>
        <pc:sldMkLst>
          <pc:docMk/>
          <pc:sldMk cId="1649961577" sldId="264"/>
        </pc:sldMkLst>
        <pc:spChg chg="mod">
          <ac:chgData name="Hartmann KOUKA EUGUET" userId="S::hartmann.kouka-euguet@labom2iformation.fr::7787e62f-2bc8-4da8-8694-1ca2a731a354" providerId="AD" clId="Web-{C202B5FF-55A4-00BE-AB53-5D39BA35EAA8}" dt="2025-06-16T13:44:51.471" v="33" actId="20577"/>
          <ac:spMkLst>
            <pc:docMk/>
            <pc:sldMk cId="1649961577" sldId="264"/>
            <ac:spMk id="2" creationId="{74E77CE2-5A13-7620-ED54-62278A09AEF3}"/>
          </ac:spMkLst>
        </pc:spChg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1649961577" sldId="264"/>
            <ac:spMk id="3" creationId="{310C9619-8931-AFDA-844C-71382C9E3BDC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1:15.753" v="0"/>
        <pc:sldMkLst>
          <pc:docMk/>
          <pc:sldMk cId="4081389679" sldId="265"/>
        </pc:sldMkLst>
        <pc:spChg chg="add mod">
          <ac:chgData name="Hartmann KOUKA EUGUET" userId="S::hartmann.kouka-euguet@labom2iformation.fr::7787e62f-2bc8-4da8-8694-1ca2a731a354" providerId="AD" clId="Web-{C202B5FF-55A4-00BE-AB53-5D39BA35EAA8}" dt="2025-06-16T13:41:15.753" v="0"/>
          <ac:spMkLst>
            <pc:docMk/>
            <pc:sldMk cId="4081389679" sldId="265"/>
            <ac:spMk id="2" creationId="{A039AF48-5499-A245-5E9D-22D1BEB0252C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1:19.534" v="1"/>
        <pc:sldMkLst>
          <pc:docMk/>
          <pc:sldMk cId="1086064497" sldId="266"/>
        </pc:sldMkLst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1086064497" sldId="266"/>
            <ac:spMk id="2" creationId="{DD32B1D3-C34A-6242-9645-5DDD88516A85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1:19.534" v="1"/>
        <pc:sldMkLst>
          <pc:docMk/>
          <pc:sldMk cId="2452991345" sldId="267"/>
        </pc:sldMkLst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2452991345" sldId="267"/>
            <ac:spMk id="2" creationId="{886FACE0-7D05-32DC-B431-CF96370727E1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1:19.534" v="1"/>
        <pc:sldMkLst>
          <pc:docMk/>
          <pc:sldMk cId="3134776462" sldId="268"/>
        </pc:sldMkLst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3134776462" sldId="268"/>
            <ac:spMk id="2" creationId="{8EB7A522-18C2-D4BF-51C2-0FAC028D0BCC}"/>
          </ac:spMkLst>
        </pc:spChg>
      </pc:sldChg>
      <pc:sldChg chg="addSp modSp">
        <pc:chgData name="Hartmann KOUKA EUGUET" userId="S::hartmann.kouka-euguet@labom2iformation.fr::7787e62f-2bc8-4da8-8694-1ca2a731a354" providerId="AD" clId="Web-{C202B5FF-55A4-00BE-AB53-5D39BA35EAA8}" dt="2025-06-16T13:41:19.534" v="1"/>
        <pc:sldMkLst>
          <pc:docMk/>
          <pc:sldMk cId="3117603994" sldId="269"/>
        </pc:sldMkLst>
        <pc:spChg chg="add mod">
          <ac:chgData name="Hartmann KOUKA EUGUET" userId="S::hartmann.kouka-euguet@labom2iformation.fr::7787e62f-2bc8-4da8-8694-1ca2a731a354" providerId="AD" clId="Web-{C202B5FF-55A4-00BE-AB53-5D39BA35EAA8}" dt="2025-06-16T13:41:19.534" v="1"/>
          <ac:spMkLst>
            <pc:docMk/>
            <pc:sldMk cId="3117603994" sldId="269"/>
            <ac:spMk id="3" creationId="{75840CFB-2DB7-B073-4429-48CCD4A0F137}"/>
          </ac:spMkLst>
        </pc:spChg>
      </pc:sldChg>
      <pc:sldMasterChg chg="mod modSldLayout">
        <pc:chgData name="Hartmann KOUKA EUGUET" userId="S::hartmann.kouka-euguet@labom2iformation.fr::7787e62f-2bc8-4da8-8694-1ca2a731a354" providerId="AD" clId="Web-{C202B5FF-55A4-00BE-AB53-5D39BA35EAA8}" dt="2025-06-16T13:41:19.534" v="1"/>
        <pc:sldMasterMkLst>
          <pc:docMk/>
          <pc:sldMasterMk cId="3071127875" sldId="2147483648"/>
        </pc:sldMasterMkLst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3310491181" sldId="2147483649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3466923455" sldId="2147483651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3747632232" sldId="2147483652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2611866596" sldId="2147483653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3395854097" sldId="2147483654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2706407263" sldId="2147483656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1610903340" sldId="2147483657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">
          <pc:chgData name="Hartmann KOUKA EUGUET" userId="S::hartmann.kouka-euguet@labom2iformation.fr::7787e62f-2bc8-4da8-8694-1ca2a731a354" providerId="AD" clId="Web-{C202B5FF-55A4-00BE-AB53-5D39BA35EAA8}" dt="2025-06-16T13:41:19.534" v="1"/>
          <pc:sldLayoutMkLst>
            <pc:docMk/>
            <pc:sldMasterMk cId="3071127875" sldId="2147483648"/>
            <pc:sldLayoutMk cId="1902177510" sldId="2147483659"/>
          </pc:sldLayoutMkLst>
        </pc:sldLayoutChg>
      </pc:sldMasterChg>
    </pc:docChg>
  </pc:docChgLst>
  <pc:docChgLst>
    <pc:chgData name="Nassim SAKHRI" userId="S::nassim.sakhri@labom2iformation.fr::11214846-cead-4ad5-993b-c6b40dead639" providerId="AD" clId="Web-{B07AF8C5-6780-23CA-3AEC-E0B0BCF1A43F}"/>
    <pc:docChg chg="sldOrd">
      <pc:chgData name="Nassim SAKHRI" userId="S::nassim.sakhri@labom2iformation.fr::11214846-cead-4ad5-993b-c6b40dead639" providerId="AD" clId="Web-{B07AF8C5-6780-23CA-3AEC-E0B0BCF1A43F}" dt="2025-06-16T14:01:14.085" v="0"/>
      <pc:docMkLst>
        <pc:docMk/>
      </pc:docMkLst>
      <pc:sldChg chg="ord">
        <pc:chgData name="Nassim SAKHRI" userId="S::nassim.sakhri@labom2iformation.fr::11214846-cead-4ad5-993b-c6b40dead639" providerId="AD" clId="Web-{B07AF8C5-6780-23CA-3AEC-E0B0BCF1A43F}" dt="2025-06-16T14:01:14.085" v="0"/>
        <pc:sldMkLst>
          <pc:docMk/>
          <pc:sldMk cId="3658680253" sldId="263"/>
        </pc:sldMkLst>
      </pc:sldChg>
    </pc:docChg>
  </pc:docChgLst>
  <pc:docChgLst>
    <pc:chgData name="Gael COQUELLE" userId="S::gael.coquelle@labom2iformation.fr::687410c3-b896-481b-8d93-d66a5e50a530" providerId="AD" clId="Web-{F29482F5-AFE8-A828-FE1C-1A3405E3C2A5}"/>
    <pc:docChg chg="addSld delSld modSld sldOrd">
      <pc:chgData name="Gael COQUELLE" userId="S::gael.coquelle@labom2iformation.fr::687410c3-b896-481b-8d93-d66a5e50a530" providerId="AD" clId="Web-{F29482F5-AFE8-A828-FE1C-1A3405E3C2A5}" dt="2025-06-16T14:01:54" v="1862"/>
      <pc:docMkLst>
        <pc:docMk/>
      </pc:docMkLst>
      <pc:sldChg chg="addSp delSp modSp mod setBg">
        <pc:chgData name="Gael COQUELLE" userId="S::gael.coquelle@labom2iformation.fr::687410c3-b896-481b-8d93-d66a5e50a530" providerId="AD" clId="Web-{F29482F5-AFE8-A828-FE1C-1A3405E3C2A5}" dt="2025-06-16T12:29:30.725" v="39" actId="20577"/>
        <pc:sldMkLst>
          <pc:docMk/>
          <pc:sldMk cId="3784089036" sldId="256"/>
        </pc:sldMkLst>
        <pc:spChg chg="mod">
          <ac:chgData name="Gael COQUELLE" userId="S::gael.coquelle@labom2iformation.fr::687410c3-b896-481b-8d93-d66a5e50a530" providerId="AD" clId="Web-{F29482F5-AFE8-A828-FE1C-1A3405E3C2A5}" dt="2025-06-16T12:29:30.725" v="39" actId="20577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2:25:19.543" v="3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29:00.192" v="36"/>
          <ac:spMkLst>
            <pc:docMk/>
            <pc:sldMk cId="3784089036" sldId="256"/>
            <ac:spMk id="9" creationId="{8D0D6D3E-D7F9-4591-9CA9-DDF4DB1F73DA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29:00.192" v="36"/>
          <ac:spMkLst>
            <pc:docMk/>
            <pc:sldMk cId="3784089036" sldId="256"/>
            <ac:spMk id="11" creationId="{C4C9F2B0-1044-46EB-8AEB-C3BFFDE6C2CC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29:00.192" v="36"/>
          <ac:spMkLst>
            <pc:docMk/>
            <pc:sldMk cId="3784089036" sldId="256"/>
            <ac:spMk id="13" creationId="{D28B54C3-B57B-472A-B96E-1FCB67093DC2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29:00.192" v="36"/>
          <ac:spMkLst>
            <pc:docMk/>
            <pc:sldMk cId="3784089036" sldId="256"/>
            <ac:spMk id="15" creationId="{7DB3C429-F8DA-49B9-AF84-21996FCF78B5}"/>
          </ac:spMkLst>
        </pc:spChg>
        <pc:picChg chg="add mod">
          <ac:chgData name="Gael COQUELLE" userId="S::gael.coquelle@labom2iformation.fr::687410c3-b896-481b-8d93-d66a5e50a530" providerId="AD" clId="Web-{F29482F5-AFE8-A828-FE1C-1A3405E3C2A5}" dt="2025-06-16T12:29:00.192" v="36"/>
          <ac:picMkLst>
            <pc:docMk/>
            <pc:sldMk cId="3784089036" sldId="256"/>
            <ac:picMk id="4" creationId="{24310D6C-F02F-3A5A-6A91-E8AB22AACDD5}"/>
          </ac:picMkLst>
        </pc:picChg>
      </pc:sldChg>
      <pc:sldChg chg="addSp delSp modSp new mod setBg">
        <pc:chgData name="Gael COQUELLE" userId="S::gael.coquelle@labom2iformation.fr::687410c3-b896-481b-8d93-d66a5e50a530" providerId="AD" clId="Web-{F29482F5-AFE8-A828-FE1C-1A3405E3C2A5}" dt="2025-06-16T13:58:03.898" v="1850" actId="20577"/>
        <pc:sldMkLst>
          <pc:docMk/>
          <pc:sldMk cId="4096173860" sldId="257"/>
        </pc:sldMkLst>
        <pc:spChg chg="mod">
          <ac:chgData name="Gael COQUELLE" userId="S::gael.coquelle@labom2iformation.fr::687410c3-b896-481b-8d93-d66a5e50a530" providerId="AD" clId="Web-{F29482F5-AFE8-A828-FE1C-1A3405E3C2A5}" dt="2025-06-16T12:33:11.468" v="116"/>
          <ac:spMkLst>
            <pc:docMk/>
            <pc:sldMk cId="4096173860" sldId="257"/>
            <ac:spMk id="2" creationId="{1321B98B-FADF-BE50-B15B-D995E6B29B96}"/>
          </ac:spMkLst>
        </pc:spChg>
        <pc:spChg chg="add del mod">
          <ac:chgData name="Gael COQUELLE" userId="S::gael.coquelle@labom2iformation.fr::687410c3-b896-481b-8d93-d66a5e50a530" providerId="AD" clId="Web-{F29482F5-AFE8-A828-FE1C-1A3405E3C2A5}" dt="2025-06-16T13:58:03.898" v="1850" actId="20577"/>
          <ac:spMkLst>
            <pc:docMk/>
            <pc:sldMk cId="4096173860" sldId="257"/>
            <ac:spMk id="3" creationId="{1F2CF87C-9AFA-DEEA-58FC-0B72B119CEFD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33:11.468" v="116"/>
          <ac:spMkLst>
            <pc:docMk/>
            <pc:sldMk cId="4096173860" sldId="257"/>
            <ac:spMk id="5" creationId="{01D4315C-C23C-4FD3-98DF-08C29E2292A8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33:11.468" v="116"/>
          <ac:spMkLst>
            <pc:docMk/>
            <pc:sldMk cId="4096173860" sldId="257"/>
            <ac:spMk id="8" creationId="{815925C2-A704-4D47-B1C1-3FCA52512EC1}"/>
          </ac:spMkLst>
        </pc:spChg>
        <pc:spChg chg="add del">
          <ac:chgData name="Gael COQUELLE" userId="S::gael.coquelle@labom2iformation.fr::687410c3-b896-481b-8d93-d66a5e50a530" providerId="AD" clId="Web-{F29482F5-AFE8-A828-FE1C-1A3405E3C2A5}" dt="2025-06-16T12:32:32.013" v="81"/>
          <ac:spMkLst>
            <pc:docMk/>
            <pc:sldMk cId="4096173860" sldId="257"/>
            <ac:spMk id="10" creationId="{A3363022-C969-41E9-8EB2-E4C94908C1FA}"/>
          </ac:spMkLst>
        </pc:spChg>
        <pc:spChg chg="add del">
          <ac:chgData name="Gael COQUELLE" userId="S::gael.coquelle@labom2iformation.fr::687410c3-b896-481b-8d93-d66a5e50a530" providerId="AD" clId="Web-{F29482F5-AFE8-A828-FE1C-1A3405E3C2A5}" dt="2025-06-16T12:32:32.013" v="81"/>
          <ac:spMkLst>
            <pc:docMk/>
            <pc:sldMk cId="4096173860" sldId="257"/>
            <ac:spMk id="12" creationId="{8D1AD6B3-BE88-4CEB-BA17-790657CC4729}"/>
          </ac:spMkLst>
        </pc:spChg>
        <pc:grpChg chg="add">
          <ac:chgData name="Gael COQUELLE" userId="S::gael.coquelle@labom2iformation.fr::687410c3-b896-481b-8d93-d66a5e50a530" providerId="AD" clId="Web-{F29482F5-AFE8-A828-FE1C-1A3405E3C2A5}" dt="2025-06-16T12:33:11.468" v="116"/>
          <ac:grpSpMkLst>
            <pc:docMk/>
            <pc:sldMk cId="4096173860" sldId="257"/>
            <ac:grpSpMk id="6" creationId="{5E6B47BC-43FD-4C91-8BFF-B41B99A8A39E}"/>
          </ac:grpSpMkLst>
        </pc:grpChg>
        <pc:grpChg chg="add del">
          <ac:chgData name="Gael COQUELLE" userId="S::gael.coquelle@labom2iformation.fr::687410c3-b896-481b-8d93-d66a5e50a530" providerId="AD" clId="Web-{F29482F5-AFE8-A828-FE1C-1A3405E3C2A5}" dt="2025-06-16T12:32:32.013" v="81"/>
          <ac:grpSpMkLst>
            <pc:docMk/>
            <pc:sldMk cId="4096173860" sldId="257"/>
            <ac:grpSpMk id="14" creationId="{89D1390B-7E13-4B4F-9CB2-391063412E54}"/>
          </ac:grpSpMkLst>
        </pc:grpChg>
        <pc:grpChg chg="add">
          <ac:chgData name="Gael COQUELLE" userId="S::gael.coquelle@labom2iformation.fr::687410c3-b896-481b-8d93-d66a5e50a530" providerId="AD" clId="Web-{F29482F5-AFE8-A828-FE1C-1A3405E3C2A5}" dt="2025-06-16T12:33:11.468" v="116"/>
          <ac:grpSpMkLst>
            <pc:docMk/>
            <pc:sldMk cId="4096173860" sldId="257"/>
            <ac:grpSpMk id="16" creationId="{43F5E015-E085-4624-B431-B42414448684}"/>
          </ac:grpSpMkLst>
        </pc:grpChg>
        <pc:picChg chg="add del">
          <ac:chgData name="Gael COQUELLE" userId="S::gael.coquelle@labom2iformation.fr::687410c3-b896-481b-8d93-d66a5e50a530" providerId="AD" clId="Web-{F29482F5-AFE8-A828-FE1C-1A3405E3C2A5}" dt="2025-06-16T12:32:32.013" v="81"/>
          <ac:picMkLst>
            <pc:docMk/>
            <pc:sldMk cId="4096173860" sldId="257"/>
            <ac:picMk id="7" creationId="{8F0F636E-812D-4568-8243-869A538F98C0}"/>
          </ac:picMkLst>
        </pc:picChg>
      </pc:sldChg>
      <pc:sldChg chg="addSp delSp modSp new add del mod setBg addAnim">
        <pc:chgData name="Gael COQUELLE" userId="S::gael.coquelle@labom2iformation.fr::687410c3-b896-481b-8d93-d66a5e50a530" providerId="AD" clId="Web-{F29482F5-AFE8-A828-FE1C-1A3405E3C2A5}" dt="2025-06-16T13:40:30.857" v="1748" actId="20577"/>
        <pc:sldMkLst>
          <pc:docMk/>
          <pc:sldMk cId="1044760191" sldId="258"/>
        </pc:sldMkLst>
        <pc:spChg chg="mod">
          <ac:chgData name="Gael COQUELLE" userId="S::gael.coquelle@labom2iformation.fr::687410c3-b896-481b-8d93-d66a5e50a530" providerId="AD" clId="Web-{F29482F5-AFE8-A828-FE1C-1A3405E3C2A5}" dt="2025-06-16T13:17:42.633" v="1489" actId="1076"/>
          <ac:spMkLst>
            <pc:docMk/>
            <pc:sldMk cId="1044760191" sldId="258"/>
            <ac:spMk id="2" creationId="{AFF3C929-374E-FCF7-ACC8-687F6A11635A}"/>
          </ac:spMkLst>
        </pc:spChg>
        <pc:spChg chg="mod">
          <ac:chgData name="Gael COQUELLE" userId="S::gael.coquelle@labom2iformation.fr::687410c3-b896-481b-8d93-d66a5e50a530" providerId="AD" clId="Web-{F29482F5-AFE8-A828-FE1C-1A3405E3C2A5}" dt="2025-06-16T13:40:30.857" v="1748" actId="20577"/>
          <ac:spMkLst>
            <pc:docMk/>
            <pc:sldMk cId="1044760191" sldId="258"/>
            <ac:spMk id="3" creationId="{B765F687-29B1-D950-5355-3DE3623FC0AD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33:47.313" v="122"/>
          <ac:spMkLst>
            <pc:docMk/>
            <pc:sldMk cId="1044760191" sldId="258"/>
            <ac:spMk id="12" creationId="{5D7F64A8-D625-4F61-A290-B499BB62ACFF}"/>
          </ac:spMkLst>
        </pc:spChg>
        <pc:picChg chg="add del mod">
          <ac:chgData name="Gael COQUELLE" userId="S::gael.coquelle@labom2iformation.fr::687410c3-b896-481b-8d93-d66a5e50a530" providerId="AD" clId="Web-{F29482F5-AFE8-A828-FE1C-1A3405E3C2A5}" dt="2025-06-16T13:17:42.774" v="1490"/>
          <ac:picMkLst>
            <pc:docMk/>
            <pc:sldMk cId="1044760191" sldId="258"/>
            <ac:picMk id="7" creationId="{808789B2-AF88-105E-23A4-78D9676A18E6}"/>
          </ac:picMkLst>
        </pc:picChg>
        <pc:picChg chg="add">
          <ac:chgData name="Gael COQUELLE" userId="S::gael.coquelle@labom2iformation.fr::687410c3-b896-481b-8d93-d66a5e50a530" providerId="AD" clId="Web-{F29482F5-AFE8-A828-FE1C-1A3405E3C2A5}" dt="2025-06-16T12:33:47.313" v="122"/>
          <ac:picMkLst>
            <pc:docMk/>
            <pc:sldMk cId="1044760191" sldId="258"/>
            <ac:picMk id="9" creationId="{9FFBF77F-2ED2-49B3-BC8C-0862D2E492D8}"/>
          </ac:picMkLst>
        </pc:picChg>
      </pc:sldChg>
      <pc:sldChg chg="modSp new add del">
        <pc:chgData name="Gael COQUELLE" userId="S::gael.coquelle@labom2iformation.fr::687410c3-b896-481b-8d93-d66a5e50a530" providerId="AD" clId="Web-{F29482F5-AFE8-A828-FE1C-1A3405E3C2A5}" dt="2025-06-16T12:31:13.744" v="52"/>
        <pc:sldMkLst>
          <pc:docMk/>
          <pc:sldMk cId="2472613586" sldId="259"/>
        </pc:sldMkLst>
        <pc:spChg chg="mod">
          <ac:chgData name="Gael COQUELLE" userId="S::gael.coquelle@labom2iformation.fr::687410c3-b896-481b-8d93-d66a5e50a530" providerId="AD" clId="Web-{F29482F5-AFE8-A828-FE1C-1A3405E3C2A5}" dt="2025-06-16T12:26:18.296" v="14" actId="20577"/>
          <ac:spMkLst>
            <pc:docMk/>
            <pc:sldMk cId="2472613586" sldId="259"/>
            <ac:spMk id="2" creationId="{11FBD5BE-E89B-25BB-6447-5B7629E406E9}"/>
          </ac:spMkLst>
        </pc:spChg>
      </pc:sldChg>
      <pc:sldChg chg="modSp new del">
        <pc:chgData name="Gael COQUELLE" userId="S::gael.coquelle@labom2iformation.fr::687410c3-b896-481b-8d93-d66a5e50a530" providerId="AD" clId="Web-{F29482F5-AFE8-A828-FE1C-1A3405E3C2A5}" dt="2025-06-16T12:31:09.400" v="51"/>
        <pc:sldMkLst>
          <pc:docMk/>
          <pc:sldMk cId="666791082" sldId="260"/>
        </pc:sldMkLst>
        <pc:spChg chg="mod">
          <ac:chgData name="Gael COQUELLE" userId="S::gael.coquelle@labom2iformation.fr::687410c3-b896-481b-8d93-d66a5e50a530" providerId="AD" clId="Web-{F29482F5-AFE8-A828-FE1C-1A3405E3C2A5}" dt="2025-06-16T12:26:21.764" v="16" actId="20577"/>
          <ac:spMkLst>
            <pc:docMk/>
            <pc:sldMk cId="666791082" sldId="260"/>
            <ac:spMk id="2" creationId="{13337D47-A300-65BD-0A5B-C146BC660F0F}"/>
          </ac:spMkLst>
        </pc:spChg>
      </pc:sldChg>
      <pc:sldChg chg="addSp modSp new mod setBg addAnim delAnim modAnim">
        <pc:chgData name="Gael COQUELLE" userId="S::gael.coquelle@labom2iformation.fr::687410c3-b896-481b-8d93-d66a5e50a530" providerId="AD" clId="Web-{F29482F5-AFE8-A828-FE1C-1A3405E3C2A5}" dt="2025-06-16T12:52:11.496" v="498" actId="1076"/>
        <pc:sldMkLst>
          <pc:docMk/>
          <pc:sldMk cId="2387449054" sldId="261"/>
        </pc:sldMkLst>
        <pc:spChg chg="mod">
          <ac:chgData name="Gael COQUELLE" userId="S::gael.coquelle@labom2iformation.fr::687410c3-b896-481b-8d93-d66a5e50a530" providerId="AD" clId="Web-{F29482F5-AFE8-A828-FE1C-1A3405E3C2A5}" dt="2025-06-16T12:34:53.550" v="139"/>
          <ac:spMkLst>
            <pc:docMk/>
            <pc:sldMk cId="2387449054" sldId="261"/>
            <ac:spMk id="2" creationId="{ACE22E2A-7C5F-8F44-0BA2-D87279E49BA1}"/>
          </ac:spMkLst>
        </pc:spChg>
        <pc:spChg chg="mod">
          <ac:chgData name="Gael COQUELLE" userId="S::gael.coquelle@labom2iformation.fr::687410c3-b896-481b-8d93-d66a5e50a530" providerId="AD" clId="Web-{F29482F5-AFE8-A828-FE1C-1A3405E3C2A5}" dt="2025-06-16T12:52:11.496" v="498" actId="1076"/>
          <ac:spMkLst>
            <pc:docMk/>
            <pc:sldMk cId="2387449054" sldId="261"/>
            <ac:spMk id="3" creationId="{2810DC7B-D117-3A34-2E8F-D49A76E9B715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34:53.550" v="139"/>
          <ac:spMkLst>
            <pc:docMk/>
            <pc:sldMk cId="2387449054" sldId="261"/>
            <ac:spMk id="9" creationId="{C0763A76-9F1C-4FC5-82B7-DD475DA461B2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2:34:53.550" v="139"/>
          <ac:spMkLst>
            <pc:docMk/>
            <pc:sldMk cId="2387449054" sldId="261"/>
            <ac:spMk id="11" creationId="{E81BF4F6-F2CF-4984-9D14-D6966D92F99F}"/>
          </ac:spMkLst>
        </pc:spChg>
        <pc:picChg chg="add">
          <ac:chgData name="Gael COQUELLE" userId="S::gael.coquelle@labom2iformation.fr::687410c3-b896-481b-8d93-d66a5e50a530" providerId="AD" clId="Web-{F29482F5-AFE8-A828-FE1C-1A3405E3C2A5}" dt="2025-06-16T12:34:53.550" v="139"/>
          <ac:picMkLst>
            <pc:docMk/>
            <pc:sldMk cId="2387449054" sldId="261"/>
            <ac:picMk id="5" creationId="{D25EC759-5345-DB50-32A6-B27D89FA1940}"/>
          </ac:picMkLst>
        </pc:picChg>
      </pc:sldChg>
      <pc:sldChg chg="addSp delSp modSp new ord addAnim delAnim">
        <pc:chgData name="Gael COQUELLE" userId="S::gael.coquelle@labom2iformation.fr::687410c3-b896-481b-8d93-d66a5e50a530" providerId="AD" clId="Web-{F29482F5-AFE8-A828-FE1C-1A3405E3C2A5}" dt="2025-06-16T13:45:31.228" v="1824"/>
        <pc:sldMkLst>
          <pc:docMk/>
          <pc:sldMk cId="993783578" sldId="262"/>
        </pc:sldMkLst>
        <pc:spChg chg="mod">
          <ac:chgData name="Gael COQUELLE" userId="S::gael.coquelle@labom2iformation.fr::687410c3-b896-481b-8d93-d66a5e50a530" providerId="AD" clId="Web-{F29482F5-AFE8-A828-FE1C-1A3405E3C2A5}" dt="2025-06-16T13:42:19.315" v="1772" actId="20577"/>
          <ac:spMkLst>
            <pc:docMk/>
            <pc:sldMk cId="993783578" sldId="262"/>
            <ac:spMk id="2" creationId="{F86DE107-D583-6590-B1EB-044E39D9AFAE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2:46:20.904" v="399"/>
          <ac:spMkLst>
            <pc:docMk/>
            <pc:sldMk cId="993783578" sldId="262"/>
            <ac:spMk id="3" creationId="{3C91AF6A-CF4F-CB4D-9E21-5BF1721E0B07}"/>
          </ac:spMkLst>
        </pc:spChg>
        <pc:spChg chg="add del">
          <ac:chgData name="Gael COQUELLE" userId="S::gael.coquelle@labom2iformation.fr::687410c3-b896-481b-8d93-d66a5e50a530" providerId="AD" clId="Web-{F29482F5-AFE8-A828-FE1C-1A3405E3C2A5}" dt="2025-06-16T12:47:01.672" v="405"/>
          <ac:spMkLst>
            <pc:docMk/>
            <pc:sldMk cId="993783578" sldId="262"/>
            <ac:spMk id="4" creationId="{1223036F-74E7-3F42-A6FD-7AAFA41DF874}"/>
          </ac:spMkLst>
        </pc:spChg>
        <pc:graphicFrameChg chg="add mod modGraphic">
          <ac:chgData name="Gael COQUELLE" userId="S::gael.coquelle@labom2iformation.fr::687410c3-b896-481b-8d93-d66a5e50a530" providerId="AD" clId="Web-{F29482F5-AFE8-A828-FE1C-1A3405E3C2A5}" dt="2025-06-16T13:45:31.228" v="1824"/>
          <ac:graphicFrameMkLst>
            <pc:docMk/>
            <pc:sldMk cId="993783578" sldId="262"/>
            <ac:graphicFrameMk id="5" creationId="{E6714923-A1D3-3CD3-5AC7-E5C0D953D726}"/>
          </ac:graphicFrameMkLst>
        </pc:graphicFrameChg>
        <pc:graphicFrameChg chg="add del">
          <ac:chgData name="Gael COQUELLE" userId="S::gael.coquelle@labom2iformation.fr::687410c3-b896-481b-8d93-d66a5e50a530" providerId="AD" clId="Web-{F29482F5-AFE8-A828-FE1C-1A3405E3C2A5}" dt="2025-06-16T12:54:21.798" v="504"/>
          <ac:graphicFrameMkLst>
            <pc:docMk/>
            <pc:sldMk cId="993783578" sldId="262"/>
            <ac:graphicFrameMk id="6" creationId="{15C662D6-7831-1580-C4EB-C75907B53765}"/>
          </ac:graphicFrameMkLst>
        </pc:graphicFrameChg>
      </pc:sldChg>
      <pc:sldChg chg="addSp delSp modSp new mod ord setBg addAnim delAnim">
        <pc:chgData name="Gael COQUELLE" userId="S::gael.coquelle@labom2iformation.fr::687410c3-b896-481b-8d93-d66a5e50a530" providerId="AD" clId="Web-{F29482F5-AFE8-A828-FE1C-1A3405E3C2A5}" dt="2025-06-16T14:01:54" v="1862"/>
        <pc:sldMkLst>
          <pc:docMk/>
          <pc:sldMk cId="3658680253" sldId="263"/>
        </pc:sldMkLst>
        <pc:spChg chg="mod">
          <ac:chgData name="Gael COQUELLE" userId="S::gael.coquelle@labom2iformation.fr::687410c3-b896-481b-8d93-d66a5e50a530" providerId="AD" clId="Web-{F29482F5-AFE8-A828-FE1C-1A3405E3C2A5}" dt="2025-06-16T13:32:01.322" v="1655" actId="14100"/>
          <ac:spMkLst>
            <pc:docMk/>
            <pc:sldMk cId="3658680253" sldId="263"/>
            <ac:spMk id="2" creationId="{E8F1C838-4F4C-D1FD-4690-065892E274C8}"/>
          </ac:spMkLst>
        </pc:spChg>
        <pc:spChg chg="mod">
          <ac:chgData name="Gael COQUELLE" userId="S::gael.coquelle@labom2iformation.fr::687410c3-b896-481b-8d93-d66a5e50a530" providerId="AD" clId="Web-{F29482F5-AFE8-A828-FE1C-1A3405E3C2A5}" dt="2025-06-16T13:40:48.030" v="1754" actId="20577"/>
          <ac:spMkLst>
            <pc:docMk/>
            <pc:sldMk cId="3658680253" sldId="263"/>
            <ac:spMk id="3" creationId="{9EE6EDD9-9D2E-596F-2063-71C5D47080C7}"/>
          </ac:spMkLst>
        </pc:spChg>
        <pc:spChg chg="add del">
          <ac:chgData name="Gael COQUELLE" userId="S::gael.coquelle@labom2iformation.fr::687410c3-b896-481b-8d93-d66a5e50a530" providerId="AD" clId="Web-{F29482F5-AFE8-A828-FE1C-1A3405E3C2A5}" dt="2025-06-16T13:31:28.962" v="1648"/>
          <ac:spMkLst>
            <pc:docMk/>
            <pc:sldMk cId="3658680253" sldId="263"/>
            <ac:spMk id="12" creationId="{5D7F64A8-D625-4F61-A290-B499BB62ACFF}"/>
          </ac:spMkLst>
        </pc:spChg>
        <pc:picChg chg="add mod">
          <ac:chgData name="Gael COQUELLE" userId="S::gael.coquelle@labom2iformation.fr::687410c3-b896-481b-8d93-d66a5e50a530" providerId="AD" clId="Web-{F29482F5-AFE8-A828-FE1C-1A3405E3C2A5}" dt="2025-06-16T12:34:40.424" v="137" actId="1076"/>
          <ac:picMkLst>
            <pc:docMk/>
            <pc:sldMk cId="3658680253" sldId="263"/>
            <ac:picMk id="7" creationId="{E38064CB-EC69-B1BA-AF69-48E983A43113}"/>
          </ac:picMkLst>
        </pc:picChg>
        <pc:picChg chg="add del">
          <ac:chgData name="Gael COQUELLE" userId="S::gael.coquelle@labom2iformation.fr::687410c3-b896-481b-8d93-d66a5e50a530" providerId="AD" clId="Web-{F29482F5-AFE8-A828-FE1C-1A3405E3C2A5}" dt="2025-06-16T13:31:28.962" v="1647"/>
          <ac:picMkLst>
            <pc:docMk/>
            <pc:sldMk cId="3658680253" sldId="263"/>
            <ac:picMk id="9" creationId="{CD7DBCBB-632A-4B8D-B7F9-722CFE9342C9}"/>
          </ac:picMkLst>
        </pc:picChg>
      </pc:sldChg>
      <pc:sldChg chg="addSp delSp modSp new ord">
        <pc:chgData name="Gael COQUELLE" userId="S::gael.coquelle@labom2iformation.fr::687410c3-b896-481b-8d93-d66a5e50a530" providerId="AD" clId="Web-{F29482F5-AFE8-A828-FE1C-1A3405E3C2A5}" dt="2025-06-16T14:00:47.888" v="1859" actId="20577"/>
        <pc:sldMkLst>
          <pc:docMk/>
          <pc:sldMk cId="1649961577" sldId="264"/>
        </pc:sldMkLst>
        <pc:spChg chg="add del mod">
          <ac:chgData name="Gael COQUELLE" userId="S::gael.coquelle@labom2iformation.fr::687410c3-b896-481b-8d93-d66a5e50a530" providerId="AD" clId="Web-{F29482F5-AFE8-A828-FE1C-1A3405E3C2A5}" dt="2025-06-16T14:00:47.888" v="1859" actId="20577"/>
          <ac:spMkLst>
            <pc:docMk/>
            <pc:sldMk cId="1649961577" sldId="264"/>
            <ac:spMk id="2" creationId="{74E77CE2-5A13-7620-ED54-62278A09AEF3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2:45:33.934" v="398"/>
          <ac:spMkLst>
            <pc:docMk/>
            <pc:sldMk cId="1649961577" sldId="264"/>
            <ac:spMk id="3" creationId="{B98F8B3B-A901-30C8-BAD7-54CDE1E5A8D8}"/>
          </ac:spMkLst>
        </pc:spChg>
        <pc:spChg chg="add del mod">
          <ac:chgData name="Gael COQUELLE" userId="S::gael.coquelle@labom2iformation.fr::687410c3-b896-481b-8d93-d66a5e50a530" providerId="AD" clId="Web-{F29482F5-AFE8-A828-FE1C-1A3405E3C2A5}" dt="2025-06-16T13:58:48.806" v="1854"/>
          <ac:spMkLst>
            <pc:docMk/>
            <pc:sldMk cId="1649961577" sldId="264"/>
            <ac:spMk id="9" creationId="{45F078B2-5392-2330-92ED-12439B5DA5C4}"/>
          </ac:spMkLst>
        </pc:spChg>
        <pc:graphicFrameChg chg="add del mod modGraphic">
          <ac:chgData name="Gael COQUELLE" userId="S::gael.coquelle@labom2iformation.fr::687410c3-b896-481b-8d93-d66a5e50a530" providerId="AD" clId="Web-{F29482F5-AFE8-A828-FE1C-1A3405E3C2A5}" dt="2025-06-16T13:34:29.203" v="1681"/>
          <ac:graphicFrameMkLst>
            <pc:docMk/>
            <pc:sldMk cId="1649961577" sldId="264"/>
            <ac:graphicFrameMk id="5" creationId="{6DEA8F50-D5BF-3D05-BD0C-00D26E1683E4}"/>
          </ac:graphicFrameMkLst>
        </pc:graphicFrameChg>
        <pc:picChg chg="add mod">
          <ac:chgData name="Gael COQUELLE" userId="S::gael.coquelle@labom2iformation.fr::687410c3-b896-481b-8d93-d66a5e50a530" providerId="AD" clId="Web-{F29482F5-AFE8-A828-FE1C-1A3405E3C2A5}" dt="2025-06-16T13:37:02.756" v="1727" actId="14100"/>
          <ac:picMkLst>
            <pc:docMk/>
            <pc:sldMk cId="1649961577" sldId="264"/>
            <ac:picMk id="4" creationId="{7FCC1387-1336-73A0-5EE1-6AE9FF4F8F5F}"/>
          </ac:picMkLst>
        </pc:picChg>
        <pc:picChg chg="add del mod">
          <ac:chgData name="Gael COQUELLE" userId="S::gael.coquelle@labom2iformation.fr::687410c3-b896-481b-8d93-d66a5e50a530" providerId="AD" clId="Web-{F29482F5-AFE8-A828-FE1C-1A3405E3C2A5}" dt="2025-06-16T13:36:12.941" v="1711"/>
          <ac:picMkLst>
            <pc:docMk/>
            <pc:sldMk cId="1649961577" sldId="264"/>
            <ac:picMk id="6" creationId="{81B7BD99-1BDA-49F4-6655-6B62FEED3FD0}"/>
          </ac:picMkLst>
        </pc:picChg>
        <pc:picChg chg="add del mod">
          <ac:chgData name="Gael COQUELLE" userId="S::gael.coquelle@labom2iformation.fr::687410c3-b896-481b-8d93-d66a5e50a530" providerId="AD" clId="Web-{F29482F5-AFE8-A828-FE1C-1A3405E3C2A5}" dt="2025-06-16T13:35:26.736" v="1701"/>
          <ac:picMkLst>
            <pc:docMk/>
            <pc:sldMk cId="1649961577" sldId="264"/>
            <ac:picMk id="7" creationId="{71853E35-266E-B66F-DEA8-668CEB01800F}"/>
          </ac:picMkLst>
        </pc:picChg>
      </pc:sldChg>
      <pc:sldChg chg="new del">
        <pc:chgData name="Gael COQUELLE" userId="S::gael.coquelle@labom2iformation.fr::687410c3-b896-481b-8d93-d66a5e50a530" providerId="AD" clId="Web-{F29482F5-AFE8-A828-FE1C-1A3405E3C2A5}" dt="2025-06-16T13:17:40.055" v="1486"/>
        <pc:sldMkLst>
          <pc:docMk/>
          <pc:sldMk cId="918626433" sldId="265"/>
        </pc:sldMkLst>
      </pc:sldChg>
      <pc:sldChg chg="addSp delSp modSp new addAnim">
        <pc:chgData name="Gael COQUELLE" userId="S::gael.coquelle@labom2iformation.fr::687410c3-b896-481b-8d93-d66a5e50a530" providerId="AD" clId="Web-{F29482F5-AFE8-A828-FE1C-1A3405E3C2A5}" dt="2025-06-16T13:31:07.602" v="1644" actId="14100"/>
        <pc:sldMkLst>
          <pc:docMk/>
          <pc:sldMk cId="4081389679" sldId="265"/>
        </pc:sldMkLst>
        <pc:spChg chg="del mod">
          <ac:chgData name="Gael COQUELLE" userId="S::gael.coquelle@labom2iformation.fr::687410c3-b896-481b-8d93-d66a5e50a530" providerId="AD" clId="Web-{F29482F5-AFE8-A828-FE1C-1A3405E3C2A5}" dt="2025-06-16T13:20:58.609" v="1528"/>
          <ac:spMkLst>
            <pc:docMk/>
            <pc:sldMk cId="4081389679" sldId="265"/>
            <ac:spMk id="2" creationId="{E03DD74F-700D-4B79-BCBE-CFCC506D43FD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3:24:51.431" v="1558"/>
          <ac:spMkLst>
            <pc:docMk/>
            <pc:sldMk cId="4081389679" sldId="265"/>
            <ac:spMk id="3" creationId="{99BC9EBA-1786-7090-20AA-60FD8B37B1C8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3:19:02.808" v="1497"/>
          <ac:spMkLst>
            <pc:docMk/>
            <pc:sldMk cId="4081389679" sldId="265"/>
            <ac:spMk id="5" creationId="{09AFACF1-4C7E-77AE-5456-792BB3033BEC}"/>
          </ac:spMkLst>
        </pc:spChg>
        <pc:spChg chg="add del mod">
          <ac:chgData name="Gael COQUELLE" userId="S::gael.coquelle@labom2iformation.fr::687410c3-b896-481b-8d93-d66a5e50a530" providerId="AD" clId="Web-{F29482F5-AFE8-A828-FE1C-1A3405E3C2A5}" dt="2025-06-16T13:21:07.250" v="1530"/>
          <ac:spMkLst>
            <pc:docMk/>
            <pc:sldMk cId="4081389679" sldId="265"/>
            <ac:spMk id="11" creationId="{BCE8A322-2618-B70A-1B2A-C3CDE0C98054}"/>
          </ac:spMkLst>
        </pc:spChg>
        <pc:spChg chg="add mod">
          <ac:chgData name="Gael COQUELLE" userId="S::gael.coquelle@labom2iformation.fr::687410c3-b896-481b-8d93-d66a5e50a530" providerId="AD" clId="Web-{F29482F5-AFE8-A828-FE1C-1A3405E3C2A5}" dt="2025-06-16T13:21:14.298" v="1534" actId="20577"/>
          <ac:spMkLst>
            <pc:docMk/>
            <pc:sldMk cId="4081389679" sldId="265"/>
            <ac:spMk id="13" creationId="{5A7F7434-5DAB-062D-882F-C1812B2EE067}"/>
          </ac:spMkLst>
        </pc:spChg>
        <pc:spChg chg="add del mod">
          <ac:chgData name="Gael COQUELLE" userId="S::gael.coquelle@labom2iformation.fr::687410c3-b896-481b-8d93-d66a5e50a530" providerId="AD" clId="Web-{F29482F5-AFE8-A828-FE1C-1A3405E3C2A5}" dt="2025-06-16T13:27:56.907" v="1615"/>
          <ac:spMkLst>
            <pc:docMk/>
            <pc:sldMk cId="4081389679" sldId="265"/>
            <ac:spMk id="14" creationId="{C20808D7-FD79-3154-AEE1-2DDC903D003F}"/>
          </ac:spMkLst>
        </pc:spChg>
        <pc:spChg chg="add mod">
          <ac:chgData name="Gael COQUELLE" userId="S::gael.coquelle@labom2iformation.fr::687410c3-b896-481b-8d93-d66a5e50a530" providerId="AD" clId="Web-{F29482F5-AFE8-A828-FE1C-1A3405E3C2A5}" dt="2025-06-16T13:31:07.602" v="1644" actId="14100"/>
          <ac:spMkLst>
            <pc:docMk/>
            <pc:sldMk cId="4081389679" sldId="265"/>
            <ac:spMk id="17" creationId="{06AE23A7-F89A-8D54-EB65-E988FAF732BC}"/>
          </ac:spMkLst>
        </pc:spChg>
        <pc:spChg chg="add del mod">
          <ac:chgData name="Gael COQUELLE" userId="S::gael.coquelle@labom2iformation.fr::687410c3-b896-481b-8d93-d66a5e50a530" providerId="AD" clId="Web-{F29482F5-AFE8-A828-FE1C-1A3405E3C2A5}" dt="2025-06-16T13:28:20.455" v="1622"/>
          <ac:spMkLst>
            <pc:docMk/>
            <pc:sldMk cId="4081389679" sldId="265"/>
            <ac:spMk id="20" creationId="{27F8AA2C-2F43-7575-6375-90EBED2699E4}"/>
          </ac:spMkLst>
        </pc:spChg>
        <pc:picChg chg="add">
          <ac:chgData name="Gael COQUELLE" userId="S::gael.coquelle@labom2iformation.fr::687410c3-b896-481b-8d93-d66a5e50a530" providerId="AD" clId="Web-{F29482F5-AFE8-A828-FE1C-1A3405E3C2A5}" dt="2025-06-16T13:19:02.871" v="1498"/>
          <ac:picMkLst>
            <pc:docMk/>
            <pc:sldMk cId="4081389679" sldId="265"/>
            <ac:picMk id="7" creationId="{880A1A48-801F-3CD1-967B-779E92A7DDA1}"/>
          </ac:picMkLst>
        </pc:picChg>
        <pc:picChg chg="add del mod">
          <ac:chgData name="Gael COQUELLE" userId="S::gael.coquelle@labom2iformation.fr::687410c3-b896-481b-8d93-d66a5e50a530" providerId="AD" clId="Web-{F29482F5-AFE8-A828-FE1C-1A3405E3C2A5}" dt="2025-06-16T13:27:50.782" v="1613"/>
          <ac:picMkLst>
            <pc:docMk/>
            <pc:sldMk cId="4081389679" sldId="265"/>
            <ac:picMk id="9" creationId="{6BF8EC64-3795-B3E4-0FCC-315DDCB46F6C}"/>
          </ac:picMkLst>
        </pc:picChg>
        <pc:picChg chg="add mod">
          <ac:chgData name="Gael COQUELLE" userId="S::gael.coquelle@labom2iformation.fr::687410c3-b896-481b-8d93-d66a5e50a530" providerId="AD" clId="Web-{F29482F5-AFE8-A828-FE1C-1A3405E3C2A5}" dt="2025-06-16T13:28:12.814" v="1618"/>
          <ac:picMkLst>
            <pc:docMk/>
            <pc:sldMk cId="4081389679" sldId="265"/>
            <ac:picMk id="19" creationId="{5A7A46E0-9168-AA00-592A-BC088FB1A26B}"/>
          </ac:picMkLst>
        </pc:picChg>
      </pc:sldChg>
      <pc:sldChg chg="addSp delSp modSp new addAnim">
        <pc:chgData name="Gael COQUELLE" userId="S::gael.coquelle@labom2iformation.fr::687410c3-b896-481b-8d93-d66a5e50a530" providerId="AD" clId="Web-{F29482F5-AFE8-A828-FE1C-1A3405E3C2A5}" dt="2025-06-16T13:41:01.718" v="1769" actId="20577"/>
        <pc:sldMkLst>
          <pc:docMk/>
          <pc:sldMk cId="1086064497" sldId="266"/>
        </pc:sldMkLst>
        <pc:spChg chg="del">
          <ac:chgData name="Gael COQUELLE" userId="S::gael.coquelle@labom2iformation.fr::687410c3-b896-481b-8d93-d66a5e50a530" providerId="AD" clId="Web-{F29482F5-AFE8-A828-FE1C-1A3405E3C2A5}" dt="2025-06-16T13:21:34.111" v="1536"/>
          <ac:spMkLst>
            <pc:docMk/>
            <pc:sldMk cId="1086064497" sldId="266"/>
            <ac:spMk id="2" creationId="{08078FA4-F417-3F23-DDA4-242486C92938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3:24:55.165" v="1560"/>
          <ac:spMkLst>
            <pc:docMk/>
            <pc:sldMk cId="1086064497" sldId="266"/>
            <ac:spMk id="3" creationId="{8D4AD64F-6613-E2C3-4907-A892FEC24D2B}"/>
          </ac:spMkLst>
        </pc:spChg>
        <pc:spChg chg="add">
          <ac:chgData name="Gael COQUELLE" userId="S::gael.coquelle@labom2iformation.fr::687410c3-b896-481b-8d93-d66a5e50a530" providerId="AD" clId="Web-{F29482F5-AFE8-A828-FE1C-1A3405E3C2A5}" dt="2025-06-16T13:19:04.964" v="1499"/>
          <ac:spMkLst>
            <pc:docMk/>
            <pc:sldMk cId="1086064497" sldId="266"/>
            <ac:spMk id="5" creationId="{70C7B14B-EA88-E6D1-FD8A-9725B15B67DE}"/>
          </ac:spMkLst>
        </pc:spChg>
        <pc:spChg chg="add mod">
          <ac:chgData name="Gael COQUELLE" userId="S::gael.coquelle@labom2iformation.fr::687410c3-b896-481b-8d93-d66a5e50a530" providerId="AD" clId="Web-{F29482F5-AFE8-A828-FE1C-1A3405E3C2A5}" dt="2025-06-16T13:41:01.718" v="1769" actId="20577"/>
          <ac:spMkLst>
            <pc:docMk/>
            <pc:sldMk cId="1086064497" sldId="266"/>
            <ac:spMk id="11" creationId="{A07946B9-5B4E-1010-A353-60200CD5260A}"/>
          </ac:spMkLst>
        </pc:spChg>
        <pc:spChg chg="add mod">
          <ac:chgData name="Gael COQUELLE" userId="S::gael.coquelle@labom2iformation.fr::687410c3-b896-481b-8d93-d66a5e50a530" providerId="AD" clId="Web-{F29482F5-AFE8-A828-FE1C-1A3405E3C2A5}" dt="2025-06-16T13:31:12.289" v="1645" actId="14100"/>
          <ac:spMkLst>
            <pc:docMk/>
            <pc:sldMk cId="1086064497" sldId="266"/>
            <ac:spMk id="13" creationId="{833E5B54-CF5A-3663-093B-F6EDCD7F2D53}"/>
          </ac:spMkLst>
        </pc:spChg>
        <pc:picChg chg="add">
          <ac:chgData name="Gael COQUELLE" userId="S::gael.coquelle@labom2iformation.fr::687410c3-b896-481b-8d93-d66a5e50a530" providerId="AD" clId="Web-{F29482F5-AFE8-A828-FE1C-1A3405E3C2A5}" dt="2025-06-16T13:19:05.027" v="1500"/>
          <ac:picMkLst>
            <pc:docMk/>
            <pc:sldMk cId="1086064497" sldId="266"/>
            <ac:picMk id="7" creationId="{4DF2D992-A7C4-159D-52EE-DB86E71FC927}"/>
          </ac:picMkLst>
        </pc:picChg>
        <pc:picChg chg="add del mod">
          <ac:chgData name="Gael COQUELLE" userId="S::gael.coquelle@labom2iformation.fr::687410c3-b896-481b-8d93-d66a5e50a530" providerId="AD" clId="Web-{F29482F5-AFE8-A828-FE1C-1A3405E3C2A5}" dt="2025-06-16T13:27:47.610" v="1612" actId="1076"/>
          <ac:picMkLst>
            <pc:docMk/>
            <pc:sldMk cId="1086064497" sldId="266"/>
            <ac:picMk id="9" creationId="{0A046397-D715-38D1-BCAF-DCD67DAE80DA}"/>
          </ac:picMkLst>
        </pc:picChg>
      </pc:sldChg>
      <pc:sldChg chg="new del">
        <pc:chgData name="Gael COQUELLE" userId="S::gael.coquelle@labom2iformation.fr::687410c3-b896-481b-8d93-d66a5e50a530" providerId="AD" clId="Web-{F29482F5-AFE8-A828-FE1C-1A3405E3C2A5}" dt="2025-06-16T13:17:35.008" v="1485"/>
        <pc:sldMkLst>
          <pc:docMk/>
          <pc:sldMk cId="1957613365" sldId="266"/>
        </pc:sldMkLst>
      </pc:sldChg>
      <pc:sldChg chg="addSp delSp modSp add replId addAnim">
        <pc:chgData name="Gael COQUELLE" userId="S::gael.coquelle@labom2iformation.fr::687410c3-b896-481b-8d93-d66a5e50a530" providerId="AD" clId="Web-{F29482F5-AFE8-A828-FE1C-1A3405E3C2A5}" dt="2025-06-16T13:31:19.211" v="1646" actId="14100"/>
        <pc:sldMkLst>
          <pc:docMk/>
          <pc:sldMk cId="2452991345" sldId="267"/>
        </pc:sldMkLst>
        <pc:spChg chg="del">
          <ac:chgData name="Gael COQUELLE" userId="S::gael.coquelle@labom2iformation.fr::687410c3-b896-481b-8d93-d66a5e50a530" providerId="AD" clId="Web-{F29482F5-AFE8-A828-FE1C-1A3405E3C2A5}" dt="2025-06-16T13:21:42.799" v="1538"/>
          <ac:spMkLst>
            <pc:docMk/>
            <pc:sldMk cId="2452991345" sldId="267"/>
            <ac:spMk id="2" creationId="{9C62384B-C905-528E-8A53-16407DE7D0F6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3:25:00.447" v="1562"/>
          <ac:spMkLst>
            <pc:docMk/>
            <pc:sldMk cId="2452991345" sldId="267"/>
            <ac:spMk id="3" creationId="{AF4A3087-D760-4AEA-3EC5-B31FF528B16F}"/>
          </ac:spMkLst>
        </pc:spChg>
        <pc:spChg chg="add mod">
          <ac:chgData name="Gael COQUELLE" userId="S::gael.coquelle@labom2iformation.fr::687410c3-b896-481b-8d93-d66a5e50a530" providerId="AD" clId="Web-{F29482F5-AFE8-A828-FE1C-1A3405E3C2A5}" dt="2025-06-16T13:26:13.012" v="1578" actId="20577"/>
          <ac:spMkLst>
            <pc:docMk/>
            <pc:sldMk cId="2452991345" sldId="267"/>
            <ac:spMk id="6" creationId="{3AB5CB8A-0185-5A03-B5F7-E9382C319735}"/>
          </ac:spMkLst>
        </pc:spChg>
        <pc:spChg chg="add mod">
          <ac:chgData name="Gael COQUELLE" userId="S::gael.coquelle@labom2iformation.fr::687410c3-b896-481b-8d93-d66a5e50a530" providerId="AD" clId="Web-{F29482F5-AFE8-A828-FE1C-1A3405E3C2A5}" dt="2025-06-16T13:31:19.211" v="1646" actId="14100"/>
          <ac:spMkLst>
            <pc:docMk/>
            <pc:sldMk cId="2452991345" sldId="267"/>
            <ac:spMk id="10" creationId="{8350BC94-ACBA-BB31-288D-94A55F03E738}"/>
          </ac:spMkLst>
        </pc:spChg>
        <pc:spChg chg="add del mod">
          <ac:chgData name="Gael COQUELLE" userId="S::gael.coquelle@labom2iformation.fr::687410c3-b896-481b-8d93-d66a5e50a530" providerId="AD" clId="Web-{F29482F5-AFE8-A828-FE1C-1A3405E3C2A5}" dt="2025-06-16T13:30:05.568" v="1628"/>
          <ac:spMkLst>
            <pc:docMk/>
            <pc:sldMk cId="2452991345" sldId="267"/>
            <ac:spMk id="11" creationId="{1330FCB9-8B17-1DE7-7D5B-10CA976C7AA0}"/>
          </ac:spMkLst>
        </pc:spChg>
        <pc:picChg chg="mod">
          <ac:chgData name="Gael COQUELLE" userId="S::gael.coquelle@labom2iformation.fr::687410c3-b896-481b-8d93-d66a5e50a530" providerId="AD" clId="Web-{F29482F5-AFE8-A828-FE1C-1A3405E3C2A5}" dt="2025-06-16T13:30:08.318" v="1629" actId="1076"/>
          <ac:picMkLst>
            <pc:docMk/>
            <pc:sldMk cId="2452991345" sldId="267"/>
            <ac:picMk id="9" creationId="{82FBB312-C329-602D-3AAE-04699D7C81F1}"/>
          </ac:picMkLst>
        </pc:picChg>
      </pc:sldChg>
      <pc:sldChg chg="addSp delSp modSp new">
        <pc:chgData name="Gael COQUELLE" userId="S::gael.coquelle@labom2iformation.fr::687410c3-b896-481b-8d93-d66a5e50a530" providerId="AD" clId="Web-{F29482F5-AFE8-A828-FE1C-1A3405E3C2A5}" dt="2025-06-16T13:36:27.583" v="1717" actId="1076"/>
        <pc:sldMkLst>
          <pc:docMk/>
          <pc:sldMk cId="3134776462" sldId="268"/>
        </pc:sldMkLst>
        <pc:spChg chg="del">
          <ac:chgData name="Gael COQUELLE" userId="S::gael.coquelle@labom2iformation.fr::687410c3-b896-481b-8d93-d66a5e50a530" providerId="AD" clId="Web-{F29482F5-AFE8-A828-FE1C-1A3405E3C2A5}" dt="2025-06-16T13:35:17.767" v="1698"/>
          <ac:spMkLst>
            <pc:docMk/>
            <pc:sldMk cId="3134776462" sldId="268"/>
            <ac:spMk id="2" creationId="{E3871291-7DB0-9E78-5E57-E81737539004}"/>
          </ac:spMkLst>
        </pc:spChg>
        <pc:spChg chg="del">
          <ac:chgData name="Gael COQUELLE" userId="S::gael.coquelle@labom2iformation.fr::687410c3-b896-481b-8d93-d66a5e50a530" providerId="AD" clId="Web-{F29482F5-AFE8-A828-FE1C-1A3405E3C2A5}" dt="2025-06-16T13:35:17.767" v="1697"/>
          <ac:spMkLst>
            <pc:docMk/>
            <pc:sldMk cId="3134776462" sldId="268"/>
            <ac:spMk id="3" creationId="{D685467D-E4EF-8748-0790-CAB60D3890F9}"/>
          </ac:spMkLst>
        </pc:spChg>
        <pc:picChg chg="add mod">
          <ac:chgData name="Gael COQUELLE" userId="S::gael.coquelle@labom2iformation.fr::687410c3-b896-481b-8d93-d66a5e50a530" providerId="AD" clId="Web-{F29482F5-AFE8-A828-FE1C-1A3405E3C2A5}" dt="2025-06-16T13:36:27.583" v="1717" actId="1076"/>
          <ac:picMkLst>
            <pc:docMk/>
            <pc:sldMk cId="3134776462" sldId="268"/>
            <ac:picMk id="5" creationId="{CB3319F8-3010-C3D8-3CF1-DAEE1F4C4155}"/>
          </ac:picMkLst>
        </pc:picChg>
      </pc:sldChg>
      <pc:sldChg chg="addSp delSp modSp add ord replId">
        <pc:chgData name="Gael COQUELLE" userId="S::gael.coquelle@labom2iformation.fr::687410c3-b896-481b-8d93-d66a5e50a530" providerId="AD" clId="Web-{F29482F5-AFE8-A828-FE1C-1A3405E3C2A5}" dt="2025-06-16T13:36:44.849" v="1725" actId="1076"/>
        <pc:sldMkLst>
          <pc:docMk/>
          <pc:sldMk cId="3117603994" sldId="269"/>
        </pc:sldMkLst>
        <pc:picChg chg="add mod">
          <ac:chgData name="Gael COQUELLE" userId="S::gael.coquelle@labom2iformation.fr::687410c3-b896-481b-8d93-d66a5e50a530" providerId="AD" clId="Web-{F29482F5-AFE8-A828-FE1C-1A3405E3C2A5}" dt="2025-06-16T13:36:44.849" v="1725" actId="1076"/>
          <ac:picMkLst>
            <pc:docMk/>
            <pc:sldMk cId="3117603994" sldId="269"/>
            <ac:picMk id="2" creationId="{990385E3-D6B7-3369-1D31-544EFA96A7D8}"/>
          </ac:picMkLst>
        </pc:picChg>
        <pc:picChg chg="del">
          <ac:chgData name="Gael COQUELLE" userId="S::gael.coquelle@labom2iformation.fr::687410c3-b896-481b-8d93-d66a5e50a530" providerId="AD" clId="Web-{F29482F5-AFE8-A828-FE1C-1A3405E3C2A5}" dt="2025-06-16T13:36:34.567" v="1720"/>
          <ac:picMkLst>
            <pc:docMk/>
            <pc:sldMk cId="3117603994" sldId="269"/>
            <ac:picMk id="5" creationId="{62E9ACF2-C37D-DCE9-EA1D-B927FC53CD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society-png/download/74013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x.stackexchange.com/questions/89298/login-screen-branding-for-customer-and-administartor/89310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218" y="2541685"/>
            <a:ext cx="6991974" cy="13114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4800">
                <a:ea typeface="+mj-lt"/>
                <a:cs typeface="+mj-lt"/>
              </a:rPr>
              <a:t>Mise en place Application </a:t>
            </a:r>
            <a:br>
              <a:rPr lang="fr-FR" sz="4800">
                <a:ea typeface="+mj-lt"/>
                <a:cs typeface="+mj-lt"/>
              </a:rPr>
            </a:br>
            <a:r>
              <a:rPr lang="fr-FR" sz="4800">
                <a:ea typeface="+mj-lt"/>
                <a:cs typeface="+mj-lt"/>
              </a:rPr>
              <a:t>de réservation</a:t>
            </a:r>
            <a:endParaRPr lang="fr-F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Police, Graphique, logo&#10;&#10;Le contenu généré par l’IA peut être incorrect.">
            <a:extLst>
              <a:ext uri="{FF2B5EF4-FFF2-40B4-BE49-F238E27FC236}">
                <a16:creationId xmlns:a16="http://schemas.microsoft.com/office/drawing/2014/main" id="{24310D6C-F02F-3A5A-6A91-E8AB22AA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" r="4" b="4"/>
          <a:stretch>
            <a:fillRect/>
          </a:stretch>
        </p:blipFill>
        <p:spPr>
          <a:xfrm>
            <a:off x="6775622" y="1414131"/>
            <a:ext cx="4035352" cy="403535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43266-21A2-908B-2163-86A093AA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CE2-5A13-7620-ED54-62278A09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699"/>
            <a:ext cx="10515600" cy="1325563"/>
          </a:xfrm>
        </p:spPr>
        <p:txBody>
          <a:bodyPr/>
          <a:lstStyle/>
          <a:p>
            <a:r>
              <a:rPr lang="fr-FR"/>
              <a:t>Diagramme du cas d'utilisation</a:t>
            </a:r>
          </a:p>
        </p:txBody>
      </p:sp>
      <p:pic>
        <p:nvPicPr>
          <p:cNvPr id="4" name="Image 3" descr="Une image contenant texte, diagramme, dessin, ligne&#10;&#10;Le contenu généré par l’IA peut être incorrect.">
            <a:extLst>
              <a:ext uri="{FF2B5EF4-FFF2-40B4-BE49-F238E27FC236}">
                <a16:creationId xmlns:a16="http://schemas.microsoft.com/office/drawing/2014/main" id="{7FCC1387-1336-73A0-5EE1-6AE9FF4F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91" y="1259541"/>
            <a:ext cx="8730502" cy="47871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C9619-8931-AFDA-844C-71382C9E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322E-36CE-B399-0A63-FB929BE46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dessin, croquis&#10;&#10;Le contenu généré par l’IA peut être incorrect.">
            <a:extLst>
              <a:ext uri="{FF2B5EF4-FFF2-40B4-BE49-F238E27FC236}">
                <a16:creationId xmlns:a16="http://schemas.microsoft.com/office/drawing/2014/main" id="{990385E3-D6B7-3369-1D31-544EFA96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39" y="1225084"/>
            <a:ext cx="9387727" cy="47328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840CFB-2DB7-B073-4429-48CCD4A0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roquis, dessin&#10;&#10;Le contenu généré par l’IA peut être incorrect.">
            <a:extLst>
              <a:ext uri="{FF2B5EF4-FFF2-40B4-BE49-F238E27FC236}">
                <a16:creationId xmlns:a16="http://schemas.microsoft.com/office/drawing/2014/main" id="{CB3319F8-3010-C3D8-3CF1-DAEE1F4C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94" y="1432736"/>
            <a:ext cx="8283388" cy="40049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7A522-18C2-D4BF-51C2-0FAC028D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21B98B-FADF-BE50-B15B-D995E6B2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F87C-9AFA-DEEA-58FC-0B72B119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572306"/>
            <a:ext cx="5339211" cy="6281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buAutoNum type="romanUcPeriod"/>
            </a:pPr>
            <a:r>
              <a:rPr lang="fr-FR" sz="3600">
                <a:solidFill>
                  <a:schemeClr val="tx2"/>
                </a:solidFill>
              </a:rPr>
              <a:t>Choix du diagramme</a:t>
            </a:r>
          </a:p>
          <a:p>
            <a:pPr marL="742950" indent="-742950">
              <a:buAutoNum type="romanUcPeriod"/>
            </a:pPr>
            <a:r>
              <a:rPr lang="fr-FR" sz="3600">
                <a:solidFill>
                  <a:schemeClr val="tx2"/>
                </a:solidFill>
              </a:rPr>
              <a:t>Les acteurs</a:t>
            </a:r>
            <a:endParaRPr lang="en-US">
              <a:solidFill>
                <a:schemeClr val="tx2"/>
              </a:solidFill>
            </a:endParaRPr>
          </a:p>
          <a:p>
            <a:pPr marL="742950" indent="-742950">
              <a:buAutoNum type="romanUcPeriod"/>
            </a:pPr>
            <a:r>
              <a:rPr lang="fr-FR" sz="3600">
                <a:solidFill>
                  <a:schemeClr val="tx2"/>
                </a:solidFill>
              </a:rPr>
              <a:t>Le Cas d'utilisation + diagramme</a:t>
            </a:r>
          </a:p>
          <a:p>
            <a:pPr marL="742950" indent="-742950">
              <a:buAutoNum type="romanUcPeriod"/>
            </a:pPr>
            <a:endParaRPr lang="fr-FR" sz="360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0421A-5C00-DA1F-31A6-19D9314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22E2A-7C5F-8F44-0BA2-D87279E4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73" y="350196"/>
            <a:ext cx="5453078" cy="1624520"/>
          </a:xfrm>
        </p:spPr>
        <p:txBody>
          <a:bodyPr anchor="ctr">
            <a:normAutofit/>
          </a:bodyPr>
          <a:lstStyle/>
          <a:p>
            <a:pPr marL="742950" indent="-742950">
              <a:buAutoNum type="romanUcPeriod"/>
            </a:pPr>
            <a:r>
              <a:rPr lang="fr-FR" sz="4800">
                <a:latin typeface="Aptos"/>
              </a:rPr>
              <a:t>Choix du Diagramme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DC7B-D117-3A34-2E8F-D49A76E9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19935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fr-FR" sz="3200"/>
              <a:t>Use Case</a:t>
            </a:r>
          </a:p>
        </p:txBody>
      </p:sp>
      <p:pic>
        <p:nvPicPr>
          <p:cNvPr id="5" name="Picture 4" descr="Graphiques financiers sur un écran sombre">
            <a:extLst>
              <a:ext uri="{FF2B5EF4-FFF2-40B4-BE49-F238E27FC236}">
                <a16:creationId xmlns:a16="http://schemas.microsoft.com/office/drawing/2014/main" id="{D25EC759-5345-DB50-32A6-B27D89FA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86" r="24898" b="3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9EBF1-9A1C-28FE-2F39-B4000D95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107-D583-6590-B1EB-044E39D9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799"/>
          </a:xfrm>
        </p:spPr>
        <p:txBody>
          <a:bodyPr/>
          <a:lstStyle/>
          <a:p>
            <a:r>
              <a:rPr lang="fr-FR"/>
              <a:t>Pourquoi ce diagramme ?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6714923-A1D3-3CD3-5AC7-E5C0D953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14917"/>
              </p:ext>
            </p:extLst>
          </p:nvPr>
        </p:nvGraphicFramePr>
        <p:xfrm>
          <a:off x="728382" y="1467970"/>
          <a:ext cx="10735848" cy="471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16">
                  <a:extLst>
                    <a:ext uri="{9D8B030D-6E8A-4147-A177-3AD203B41FA5}">
                      <a16:colId xmlns:a16="http://schemas.microsoft.com/office/drawing/2014/main" val="3130067879"/>
                    </a:ext>
                  </a:extLst>
                </a:gridCol>
                <a:gridCol w="3578616">
                  <a:extLst>
                    <a:ext uri="{9D8B030D-6E8A-4147-A177-3AD203B41FA5}">
                      <a16:colId xmlns:a16="http://schemas.microsoft.com/office/drawing/2014/main" val="998138546"/>
                    </a:ext>
                  </a:extLst>
                </a:gridCol>
                <a:gridCol w="3578616">
                  <a:extLst>
                    <a:ext uri="{9D8B030D-6E8A-4147-A177-3AD203B41FA5}">
                      <a16:colId xmlns:a16="http://schemas.microsoft.com/office/drawing/2014/main" val="2350936674"/>
                    </a:ext>
                  </a:extLst>
                </a:gridCol>
              </a:tblGrid>
              <a:tr h="14855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Fonctionnalités adaptées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err="1"/>
                        <a:t>UseCase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Les autres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45834"/>
                  </a:ext>
                </a:extLst>
              </a:tr>
              <a:tr h="10893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Acteur, cas utilisation, Associations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✅</a:t>
                      </a:r>
                      <a:endParaRPr lang="fr-FR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❌</a:t>
                      </a:r>
                      <a:endParaRPr lang="fr-FR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50558"/>
                  </a:ext>
                </a:extLst>
              </a:tr>
              <a:tr h="10497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Définir les besoins fonctionnels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✅</a:t>
                      </a:r>
                      <a:endParaRPr lang="fr-FR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❌</a:t>
                      </a:r>
                      <a:endParaRPr lang="fr-FR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55590"/>
                  </a:ext>
                </a:extLst>
              </a:tr>
              <a:tr h="10893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/>
                        <a:t>Meilleure compréhension du public ciblé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✅</a:t>
                      </a:r>
                      <a:endParaRPr lang="fr-FR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❌</a:t>
                      </a:r>
                      <a:endParaRPr lang="fr-FR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2317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C8189-93E0-3056-0F14-C3771902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C929-374E-FCF7-ACC8-687F6A1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078902"/>
            <a:ext cx="5801917" cy="222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800">
                <a:latin typeface="Aptos"/>
              </a:rPr>
              <a:t>II. Les acteurs</a:t>
            </a:r>
            <a:endParaRPr lang="en-US" sz="4800">
              <a:latin typeface="Aptos"/>
            </a:endParaRPr>
          </a:p>
        </p:txBody>
      </p:sp>
      <p:pic>
        <p:nvPicPr>
          <p:cNvPr id="7" name="Graphic 6" descr="Utilisateur">
            <a:extLst>
              <a:ext uri="{FF2B5EF4-FFF2-40B4-BE49-F238E27FC236}">
                <a16:creationId xmlns:a16="http://schemas.microsoft.com/office/drawing/2014/main" id="{808789B2-AF88-105E-23A4-78D9676A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31" y="82076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F687-29B1-D950-5355-3DE3623F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47" y="2219961"/>
            <a:ext cx="5801917" cy="35598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4000">
                <a:ea typeface="+mn-lt"/>
                <a:cs typeface="+mn-lt"/>
              </a:rPr>
              <a:t>Client</a:t>
            </a:r>
          </a:p>
          <a:p>
            <a:r>
              <a:rPr lang="fr-FR" sz="4000">
                <a:ea typeface="+mn-lt"/>
                <a:cs typeface="+mn-lt"/>
              </a:rPr>
              <a:t>Réceptionniste</a:t>
            </a:r>
            <a:endParaRPr lang="en-US" sz="4000">
              <a:ea typeface="+mn-lt"/>
              <a:cs typeface="+mn-lt"/>
            </a:endParaRPr>
          </a:p>
          <a:p>
            <a:r>
              <a:rPr lang="fr-FR" sz="4000">
                <a:ea typeface="+mn-lt"/>
                <a:cs typeface="+mn-lt"/>
              </a:rPr>
              <a:t>Administrateur</a:t>
            </a:r>
          </a:p>
          <a:p>
            <a:endParaRPr lang="fr-FR" sz="2000"/>
          </a:p>
        </p:txBody>
      </p:sp>
      <p:pic>
        <p:nvPicPr>
          <p:cNvPr id="9" name="Graphic 8" descr="Utilisateur">
            <a:extLst>
              <a:ext uri="{FF2B5EF4-FFF2-40B4-BE49-F238E27FC236}">
                <a16:creationId xmlns:a16="http://schemas.microsoft.com/office/drawing/2014/main" id="{9FFBF77F-2ED2-49B3-BC8C-0862D2E49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B1E6-48DF-D7FE-3173-CC4D800C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9AFACF1-4C7E-77AE-5456-792BB30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8" descr="Dictionnaire">
            <a:extLst>
              <a:ext uri="{FF2B5EF4-FFF2-40B4-BE49-F238E27FC236}">
                <a16:creationId xmlns:a16="http://schemas.microsoft.com/office/drawing/2014/main" id="{880A1A48-801F-3CD1-967B-779E92A7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7F7434-5DAB-062D-882F-C1812B2EE067}"/>
              </a:ext>
            </a:extLst>
          </p:cNvPr>
          <p:cNvSpPr txBox="1">
            <a:spLocks/>
          </p:cNvSpPr>
          <p:nvPr/>
        </p:nvSpPr>
        <p:spPr>
          <a:xfrm>
            <a:off x="1896011" y="898363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/>
              <a:t>Client</a:t>
            </a:r>
            <a:endParaRPr lang="fr-FR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AE23A7-F89A-8D54-EB65-E988FAF7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82" y="2178250"/>
            <a:ext cx="6205328" cy="3547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Réservation (Créer, Modifier, Annuler)</a:t>
            </a:r>
          </a:p>
          <a:p>
            <a:r>
              <a:rPr lang="fr-FR"/>
              <a:t>Consulter ses réservations</a:t>
            </a:r>
          </a:p>
          <a:p>
            <a:r>
              <a:rPr lang="fr-FR"/>
              <a:t>Recevoir une confirmation (email/SMS)</a:t>
            </a:r>
          </a:p>
          <a:p>
            <a:r>
              <a:rPr lang="fr-FR"/>
              <a:t>S’enregistrer (optionnel selon politique du restaurant)</a:t>
            </a:r>
          </a:p>
          <a:p>
            <a:r>
              <a:rPr lang="fr-FR"/>
              <a:t>Se connecter / Se déconnecter (si inscription nécessaire)</a:t>
            </a:r>
          </a:p>
          <a:p>
            <a:endParaRPr lang="fr-FR" sz="2400" b="1">
              <a:solidFill>
                <a:srgbClr val="0F4761"/>
              </a:solidFill>
            </a:endParaRPr>
          </a:p>
          <a:p>
            <a:endParaRPr lang="fr-FR" sz="2400"/>
          </a:p>
        </p:txBody>
      </p:sp>
      <p:pic>
        <p:nvPicPr>
          <p:cNvPr id="19" name="Graphic 6" descr="Une image contenant clipart, dessin humoristique, illustration&#10;&#10;Le contenu généré par l’IA peut être incorrect.">
            <a:extLst>
              <a:ext uri="{FF2B5EF4-FFF2-40B4-BE49-F238E27FC236}">
                <a16:creationId xmlns:a16="http://schemas.microsoft.com/office/drawing/2014/main" id="{5A7A46E0-9168-AA00-592A-BC088FB1A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9611" y="717167"/>
            <a:ext cx="1111891" cy="11118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9AF48-5499-A245-5E9D-22D1BEB0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0C7B14B-EA88-E6D1-FD8A-9725B15B6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8" descr="Dictionnaire">
            <a:extLst>
              <a:ext uri="{FF2B5EF4-FFF2-40B4-BE49-F238E27FC236}">
                <a16:creationId xmlns:a16="http://schemas.microsoft.com/office/drawing/2014/main" id="{4DF2D992-A7C4-159D-52EE-DB86E71FC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Graphic 6" descr="Clipart - Learn icon">
            <a:extLst>
              <a:ext uri="{FF2B5EF4-FFF2-40B4-BE49-F238E27FC236}">
                <a16:creationId xmlns:a16="http://schemas.microsoft.com/office/drawing/2014/main" id="{0A046397-D715-38D1-BCAF-DCD67DAE8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" y="717167"/>
            <a:ext cx="1198532" cy="11118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7946B9-5B4E-1010-A353-60200CD5260A}"/>
              </a:ext>
            </a:extLst>
          </p:cNvPr>
          <p:cNvSpPr txBox="1">
            <a:spLocks/>
          </p:cNvSpPr>
          <p:nvPr/>
        </p:nvSpPr>
        <p:spPr>
          <a:xfrm>
            <a:off x="1896011" y="898363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/>
              <a:t>Réceptionniste</a:t>
            </a:r>
            <a:endParaRPr lang="fr-FR" err="1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3E5B54-CF5A-3663-093B-F6EDCD7F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27" y="2223073"/>
            <a:ext cx="6331083" cy="33338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Consulter les réservations du jour</a:t>
            </a:r>
          </a:p>
          <a:p>
            <a:r>
              <a:rPr lang="fr-FR"/>
              <a:t>Ajouter, Modifier ou Annuler une réservation manuellement</a:t>
            </a:r>
          </a:p>
          <a:p>
            <a:r>
              <a:rPr lang="fr-FR"/>
              <a:t>Marquer une réservation comme “honorée” ou “no-show”</a:t>
            </a:r>
          </a:p>
          <a:p>
            <a:r>
              <a:rPr lang="fr-FR"/>
              <a:t>Envoyer une confirmation ou un rappel</a:t>
            </a:r>
          </a:p>
          <a:p>
            <a:endParaRPr lang="fr-FR" sz="3600" b="1">
              <a:solidFill>
                <a:srgbClr val="0F4761"/>
              </a:solidFill>
            </a:endParaRPr>
          </a:p>
          <a:p>
            <a:endParaRPr lang="fr-FR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2B1D3-C34A-6242-9645-5DDD8851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03736-CAE5-E530-0590-D8A2B39C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4589341-D18E-C162-5714-71E7275E5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8" descr="Dictionnaire">
            <a:extLst>
              <a:ext uri="{FF2B5EF4-FFF2-40B4-BE49-F238E27FC236}">
                <a16:creationId xmlns:a16="http://schemas.microsoft.com/office/drawing/2014/main" id="{CB3A3B0E-161E-C017-9148-256E87D2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82FBB312-C329-602D-3AAE-04699D7C8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2124" y="684430"/>
            <a:ext cx="1198532" cy="11985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B5CB8A-0185-5A03-B5F7-E9382C319735}"/>
              </a:ext>
            </a:extLst>
          </p:cNvPr>
          <p:cNvSpPr txBox="1">
            <a:spLocks/>
          </p:cNvSpPr>
          <p:nvPr/>
        </p:nvSpPr>
        <p:spPr>
          <a:xfrm>
            <a:off x="1896011" y="898363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>
                <a:solidFill>
                  <a:srgbClr val="000000"/>
                </a:solidFill>
                <a:latin typeface="Aptos Display"/>
              </a:rPr>
              <a:t>Administrateur</a:t>
            </a:r>
            <a:endParaRPr lang="fr-FR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50BC94-ACBA-BB31-288D-94A55F03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27" y="2223073"/>
            <a:ext cx="6267583" cy="39583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Gérer les comptes employés</a:t>
            </a:r>
          </a:p>
          <a:p>
            <a:r>
              <a:rPr lang="fr-FR"/>
              <a:t>Gérer les tables (nombre, disposition)</a:t>
            </a:r>
          </a:p>
          <a:p>
            <a:r>
              <a:rPr lang="fr-FR"/>
              <a:t>Gérer les horaires d’ouverture</a:t>
            </a:r>
          </a:p>
          <a:p>
            <a:r>
              <a:rPr lang="fr-FR"/>
              <a:t>Gérer les règles de réservation (durée max, nombre max de personnes)</a:t>
            </a:r>
          </a:p>
          <a:p>
            <a:r>
              <a:rPr lang="fr-FR"/>
              <a:t>Voir les statistiques de réservation</a:t>
            </a:r>
          </a:p>
          <a:p>
            <a:endParaRPr lang="fr-FR" sz="3600" b="1">
              <a:solidFill>
                <a:srgbClr val="0F4761"/>
              </a:solidFill>
            </a:endParaRPr>
          </a:p>
          <a:p>
            <a:endParaRPr lang="fr-FR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FACE0-7D05-32DC-B431-CF9637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838-4F4C-D1FD-4690-065892E2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300" y="1111275"/>
            <a:ext cx="5965945" cy="1197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800">
                <a:latin typeface="Aptos"/>
              </a:rPr>
              <a:t>III. Cas Utilisation</a:t>
            </a:r>
          </a:p>
        </p:txBody>
      </p:sp>
      <p:pic>
        <p:nvPicPr>
          <p:cNvPr id="7" name="Graphic 6" descr="Dictionnaire">
            <a:extLst>
              <a:ext uri="{FF2B5EF4-FFF2-40B4-BE49-F238E27FC236}">
                <a16:creationId xmlns:a16="http://schemas.microsoft.com/office/drawing/2014/main" id="{E38064CB-EC69-B1BA-AF69-48E983A4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24" y="811430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EDD9-9D2E-596F-2063-71C5D470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893" y="2492014"/>
            <a:ext cx="10273064" cy="2561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b="1">
                <a:solidFill>
                  <a:srgbClr val="0F4761"/>
                </a:solidFill>
              </a:rPr>
              <a:t>Pour le Client</a:t>
            </a:r>
            <a:endParaRPr lang="fr-FR" sz="4000">
              <a:solidFill>
                <a:srgbClr val="0F4761"/>
              </a:solidFill>
            </a:endParaRPr>
          </a:p>
          <a:p>
            <a:r>
              <a:rPr lang="fr-FR" sz="4000" b="1">
                <a:solidFill>
                  <a:srgbClr val="0F4761"/>
                </a:solidFill>
              </a:rPr>
              <a:t>Pour le Réceptionniste</a:t>
            </a:r>
            <a:endParaRPr lang="fr-FR" sz="4000">
              <a:solidFill>
                <a:srgbClr val="0F4761"/>
              </a:solidFill>
            </a:endParaRPr>
          </a:p>
          <a:p>
            <a:r>
              <a:rPr lang="fr-FR" sz="4000" b="1">
                <a:solidFill>
                  <a:srgbClr val="0F4761"/>
                </a:solidFill>
              </a:rPr>
              <a:t>Pour l’Administrateur</a:t>
            </a:r>
            <a:endParaRPr lang="fr-FR" sz="4000">
              <a:solidFill>
                <a:srgbClr val="0F4761"/>
              </a:solidFill>
            </a:endParaRPr>
          </a:p>
          <a:p>
            <a:endParaRPr lang="fr-FR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A8DC-F885-A862-5761-A5A00C10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0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37e543-33a6-4744-964f-87e4fc243583" xsi:nil="true"/>
    <lcf76f155ced4ddcb4097134ff3c332f xmlns="9e7df720-b74b-47f0-ac8c-756f86ab20e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03A0812F1424193B0619853B8645E" ma:contentTypeVersion="12" ma:contentTypeDescription="Crée un document." ma:contentTypeScope="" ma:versionID="12b7fe3b7f7c399603862f44a0a2bd98">
  <xsd:schema xmlns:xsd="http://www.w3.org/2001/XMLSchema" xmlns:xs="http://www.w3.org/2001/XMLSchema" xmlns:p="http://schemas.microsoft.com/office/2006/metadata/properties" xmlns:ns2="9e7df720-b74b-47f0-ac8c-756f86ab20e9" xmlns:ns3="8b37e543-33a6-4744-964f-87e4fc243583" targetNamespace="http://schemas.microsoft.com/office/2006/metadata/properties" ma:root="true" ma:fieldsID="3f8027a141d9cff762668b5784dda058" ns2:_="" ns3:_="">
    <xsd:import namespace="9e7df720-b74b-47f0-ac8c-756f86ab20e9"/>
    <xsd:import namespace="8b37e543-33a6-4744-964f-87e4fc243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df720-b74b-47f0-ac8c-756f86ab2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7e543-33a6-4744-964f-87e4fc243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9a8ab72-c803-458b-9cb3-8d85d835041b}" ma:internalName="TaxCatchAll" ma:showField="CatchAllData" ma:web="8b37e543-33a6-4744-964f-87e4fc243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E9391A-1F58-49EC-896C-0A7CA962F108}">
  <ds:schemaRefs>
    <ds:schemaRef ds:uri="8b37e543-33a6-4744-964f-87e4fc243583"/>
    <ds:schemaRef ds:uri="9e7df720-b74b-47f0-ac8c-756f86ab20e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EAA44A-40F4-45AA-A8BD-245A9BBEE00F}"/>
</file>

<file path=customXml/itemProps3.xml><?xml version="1.0" encoding="utf-8"?>
<ds:datastoreItem xmlns:ds="http://schemas.openxmlformats.org/officeDocument/2006/customXml" ds:itemID="{4E11E60B-2068-4A79-8F15-BEE6BFB948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Mise en place Application  de réservation</vt:lpstr>
      <vt:lpstr>Sommaire</vt:lpstr>
      <vt:lpstr>Choix du Diagramme</vt:lpstr>
      <vt:lpstr>Pourquoi ce diagramme ?</vt:lpstr>
      <vt:lpstr>II. Les acteurs</vt:lpstr>
      <vt:lpstr>PowerPoint Presentation</vt:lpstr>
      <vt:lpstr>PowerPoint Presentation</vt:lpstr>
      <vt:lpstr>PowerPoint Presentation</vt:lpstr>
      <vt:lpstr>III. Cas Utilisation</vt:lpstr>
      <vt:lpstr>Diagramme du cas d'utilisation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2025-06-16T12:22:35Z</dcterms:created>
  <dcterms:modified xsi:type="dcterms:W3CDTF">2025-06-16T14:05:06Z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0x01010035903A0812F1424193B0619853B8645E</vt:lpwstr>
  </property>
  <property fmtid="{D5CDD505-2E9C-101B-9397-08002B2CF9AE}" pid="3" name="MediaServiceImageTags">
    <vt:lpwstr/>
  </property>
</Properties>
</file>