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8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8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5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3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8E73-C286-400B-8091-8E696BFE472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241A-B763-406E-B947-B96F4A4D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8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0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42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</cp:revision>
  <dcterms:created xsi:type="dcterms:W3CDTF">2024-05-04T21:10:50Z</dcterms:created>
  <dcterms:modified xsi:type="dcterms:W3CDTF">2024-05-04T21:11:09Z</dcterms:modified>
</cp:coreProperties>
</file>