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>
        <p:scale>
          <a:sx n="50" d="100"/>
          <a:sy n="50" d="100"/>
        </p:scale>
        <p:origin x="1854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69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56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4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15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8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73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0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345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8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63E5B-D8B1-40D8-93D8-E83E38A40248}" type="datetimeFigureOut">
              <a:rPr lang="en-US" smtClean="0"/>
              <a:t>8/18/2024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5898C-F5C8-403D-8592-0DA5D97E2C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9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Water-Saving Landscaping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Low-maintenance solutions for intermountain regions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09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Plants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Tolerate temperature range</a:t>
            </a:r>
          </a:p>
          <a:p>
            <a:r>
              <a:rPr lang="en-US" dirty="0" smtClean="0"/>
              <a:t>Tolerate drought</a:t>
            </a:r>
          </a:p>
          <a:p>
            <a:r>
              <a:rPr lang="en-US" dirty="0" smtClean="0"/>
              <a:t>Prevent erosion</a:t>
            </a:r>
          </a:p>
          <a:p>
            <a:r>
              <a:rPr lang="en-US" dirty="0" smtClean="0"/>
              <a:t>Support natural ecosystem</a:t>
            </a:r>
          </a:p>
          <a:p>
            <a:r>
              <a:rPr lang="en-US" dirty="0" smtClean="0"/>
              <a:t>Attract pollinators</a:t>
            </a:r>
          </a:p>
          <a:p>
            <a:r>
              <a:rPr lang="en-US" dirty="0" smtClean="0"/>
              <a:t>Need little or no maintenance</a:t>
            </a:r>
          </a:p>
          <a:p>
            <a:r>
              <a:rPr lang="en-US" dirty="0" smtClean="0"/>
              <a:t>Sustainable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Season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23572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Seasonal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aseline="0" dirty="0" err="1" smtClean="0">
                          <a:solidFill>
                            <a:schemeClr val="tx1"/>
                          </a:solidFill>
                        </a:rPr>
                        <a:t>Temperrature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Winter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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Spring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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Summer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ingdings 2" panose="05020102010507070707" pitchFamily="18" charset="2"/>
                        </a:rPr>
                        <a:t>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Fall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sym typeface="Webdings" panose="05030102010509060703" pitchFamily="18" charset="2"/>
                        </a:rPr>
                        <a:t>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Minimum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Average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Maximum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105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5728855"/>
                <a:ext cx="354330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To convert to Celsius: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 smtClean="0"/>
                  <a:t>x5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728855"/>
                <a:ext cx="3543300" cy="484172"/>
              </a:xfrm>
              <a:prstGeom prst="rect">
                <a:avLst/>
              </a:prstGeom>
              <a:blipFill rotWithShape="0">
                <a:blip r:embed="rId2"/>
                <a:stretch>
                  <a:fillRect l="-1549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54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Temperature by Month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5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 temperatures</a:t>
            </a:r>
          </a:p>
          <a:p>
            <a:r>
              <a:rPr lang="en-US" dirty="0" smtClean="0"/>
              <a:t>Cold temperatures</a:t>
            </a:r>
          </a:p>
          <a:p>
            <a:r>
              <a:rPr lang="en-US" dirty="0" smtClean="0"/>
              <a:t>Shorter growing season</a:t>
            </a:r>
          </a:p>
          <a:p>
            <a:r>
              <a:rPr lang="en-US" dirty="0" smtClean="0"/>
              <a:t>Drying winds</a:t>
            </a:r>
          </a:p>
          <a:p>
            <a:r>
              <a:rPr lang="en-US" dirty="0" smtClean="0"/>
              <a:t>Deluge/drought</a:t>
            </a:r>
          </a:p>
          <a:p>
            <a:r>
              <a:rPr lang="en-US" dirty="0" smtClean="0"/>
              <a:t>Poor soil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43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</a:p>
          <a:p>
            <a:r>
              <a:rPr lang="en-US" dirty="0" smtClean="0"/>
              <a:t>Xeriscaping</a:t>
            </a:r>
          </a:p>
          <a:p>
            <a:r>
              <a:rPr lang="en-US" dirty="0" smtClean="0"/>
              <a:t>Soil amendment</a:t>
            </a:r>
          </a:p>
          <a:p>
            <a:r>
              <a:rPr lang="en-US" dirty="0" smtClean="0"/>
              <a:t>Native plants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65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Structures</a:t>
            </a:r>
          </a:p>
          <a:p>
            <a:pPr lvl="1"/>
            <a:r>
              <a:rPr lang="en-US" dirty="0" smtClean="0"/>
              <a:t>Fences</a:t>
            </a:r>
          </a:p>
          <a:p>
            <a:pPr lvl="1"/>
            <a:r>
              <a:rPr lang="en-US" dirty="0" smtClean="0"/>
              <a:t>Walls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518" y="775983"/>
            <a:ext cx="4039164" cy="43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3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Windbreaks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Plants</a:t>
            </a:r>
          </a:p>
          <a:p>
            <a:pPr lvl="1"/>
            <a:r>
              <a:rPr lang="en-US" dirty="0" smtClean="0"/>
              <a:t>Tree lines</a:t>
            </a:r>
          </a:p>
          <a:p>
            <a:pPr lvl="1"/>
            <a:r>
              <a:rPr lang="en-US" dirty="0" smtClean="0"/>
              <a:t>Hedges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27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Clouds</a:t>
            </a:r>
          </a:p>
          <a:p>
            <a:r>
              <a:rPr lang="en-US" dirty="0" smtClean="0"/>
              <a:t>Condensation and Precipitation</a:t>
            </a:r>
          </a:p>
          <a:p>
            <a:r>
              <a:rPr lang="en-US" dirty="0" smtClean="0"/>
              <a:t>Runoff and Percolation</a:t>
            </a:r>
          </a:p>
          <a:p>
            <a:r>
              <a:rPr lang="en-US" dirty="0" smtClean="0"/>
              <a:t>Evaporation and Transpiration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365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Water Consumptions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1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Xeriscaping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Planting strategies that conserve water</a:t>
            </a:r>
          </a:p>
          <a:p>
            <a:r>
              <a:rPr lang="en-US" dirty="0" smtClean="0"/>
              <a:t>No additional watering</a:t>
            </a:r>
          </a:p>
          <a:p>
            <a:r>
              <a:rPr lang="en-US" dirty="0" smtClean="0"/>
              <a:t>Drip irrigation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Soil Amendment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1323" y="2323652"/>
            <a:ext cx="9036423" cy="1578647"/>
          </a:xfrm>
        </p:spPr>
        <p:txBody>
          <a:bodyPr/>
          <a:lstStyle/>
          <a:p>
            <a:r>
              <a:rPr lang="en-US" dirty="0" smtClean="0"/>
              <a:t>Eastern Washington loses more than 10 tons of soil per acre per year to rainfall runoff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52117" y="3219720"/>
            <a:ext cx="6645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Source: alias of U.S. Environmental issues, Mason &amp; Mason, 1990.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068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Words>150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Webdings</vt:lpstr>
      <vt:lpstr>Wingdings</vt:lpstr>
      <vt:lpstr>Wingdings 2</vt:lpstr>
      <vt:lpstr>Office Theme</vt:lpstr>
      <vt:lpstr>Water-Saving Landscaping</vt:lpstr>
      <vt:lpstr>Challenges</vt:lpstr>
      <vt:lpstr>Solutions</vt:lpstr>
      <vt:lpstr>Windbreaks </vt:lpstr>
      <vt:lpstr>Windbreaks</vt:lpstr>
      <vt:lpstr>Water Cycle</vt:lpstr>
      <vt:lpstr>Water Consumptions</vt:lpstr>
      <vt:lpstr>Xeriscaping</vt:lpstr>
      <vt:lpstr>Soil Amendment</vt:lpstr>
      <vt:lpstr>Native Plants</vt:lpstr>
      <vt:lpstr>Temperature by Season</vt:lpstr>
      <vt:lpstr>Temperature by Month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Landscaping</dc:title>
  <dc:creator>B15M</dc:creator>
  <cp:lastModifiedBy>Student</cp:lastModifiedBy>
  <cp:revision>8</cp:revision>
  <dcterms:created xsi:type="dcterms:W3CDTF">2020-08-17T12:54:39Z</dcterms:created>
  <dcterms:modified xsi:type="dcterms:W3CDTF">2024-08-18T08:57:03Z</dcterms:modified>
</cp:coreProperties>
</file>