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>
      <p:cViewPr varScale="1">
        <p:scale>
          <a:sx n="92" d="100"/>
          <a:sy n="92" d="100"/>
        </p:scale>
        <p:origin x="11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9906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1524000"/>
            <a:ext cx="5943600" cy="8382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04775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2133600" cy="381000"/>
          </a:xfrm>
        </p:spPr>
        <p:txBody>
          <a:bodyPr/>
          <a:lstStyle>
            <a:lvl1pPr>
              <a:defRPr/>
            </a:lvl1pPr>
          </a:lstStyle>
          <a:p>
            <a:fld id="{77E35213-7C3F-448B-8866-7117B8104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4BA49-B9EC-4A61-9B27-068D91DF3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0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9238" y="152400"/>
            <a:ext cx="2163762" cy="6081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" y="152400"/>
            <a:ext cx="6342063" cy="6081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9F7A4-B136-433E-A6E7-3D5C52E2E8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97D42-0835-494D-96B6-5712AEB045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6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ED784-B4BC-4B14-9B23-FF2F461BF1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8313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EECFA8-3A65-44B5-ABCB-577AAAC16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3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B446CB-2C8D-4C3B-A299-5D7F6AE43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0192E-451B-4E33-8AF9-0FE97F017F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E9636-F202-49F9-B750-DA8CC9D06E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7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4AA2D-4BEA-4D5D-874A-21B15B846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0860C-B1E3-4B5C-A9BF-03603DD25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775" y="152400"/>
            <a:ext cx="640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38313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9063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5CE519C-7985-47C5-AE19-930E1CCCD6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 MT"/>
                <a:cs typeface="Arial MT"/>
              </a:rPr>
              <a:t>Sign</a:t>
            </a:r>
            <a:r>
              <a:rPr lang="en-US" b="1" spc="-160" dirty="0">
                <a:latin typeface="Arial MT"/>
                <a:cs typeface="Arial MT"/>
              </a:rPr>
              <a:t> </a:t>
            </a:r>
            <a:r>
              <a:rPr lang="en-US" b="1" spc="-35" dirty="0">
                <a:latin typeface="Arial MT"/>
                <a:cs typeface="Arial MT"/>
              </a:rPr>
              <a:t>Language</a:t>
            </a:r>
            <a:r>
              <a:rPr lang="en-US" b="1" spc="-25" dirty="0">
                <a:latin typeface="Arial MT"/>
                <a:cs typeface="Arial MT"/>
              </a:rPr>
              <a:t> </a:t>
            </a:r>
            <a:r>
              <a:rPr lang="en-US" b="1" dirty="0">
                <a:latin typeface="Arial MT"/>
                <a:cs typeface="Arial MT"/>
              </a:rPr>
              <a:t>for</a:t>
            </a:r>
            <a:r>
              <a:rPr lang="en-US" b="1" spc="-180" dirty="0">
                <a:latin typeface="Arial MT"/>
                <a:cs typeface="Arial MT"/>
              </a:rPr>
              <a:t> </a:t>
            </a:r>
            <a:r>
              <a:rPr lang="en-US" b="1" spc="-25" dirty="0">
                <a:latin typeface="Arial MT"/>
                <a:cs typeface="Arial MT"/>
              </a:rPr>
              <a:t>Librarians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524000"/>
            <a:ext cx="5943600" cy="914400"/>
          </a:xfrm>
        </p:spPr>
        <p:txBody>
          <a:bodyPr/>
          <a:lstStyle/>
          <a:p>
            <a:r>
              <a:rPr lang="en-US" spc="-50" dirty="0">
                <a:latin typeface="Arial MT"/>
                <a:cs typeface="Arial MT"/>
              </a:rPr>
              <a:t>An</a:t>
            </a:r>
            <a:r>
              <a:rPr lang="en-US" spc="-125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introduction</a:t>
            </a:r>
            <a:r>
              <a:rPr lang="en-US" spc="-8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to</a:t>
            </a:r>
            <a:r>
              <a:rPr lang="en-US" spc="-150" dirty="0">
                <a:latin typeface="Arial MT"/>
                <a:cs typeface="Arial MT"/>
              </a:rPr>
              <a:t> </a:t>
            </a:r>
            <a:r>
              <a:rPr lang="en-US" spc="-35" dirty="0">
                <a:latin typeface="Arial MT"/>
                <a:cs typeface="Arial MT"/>
              </a:rPr>
              <a:t>sign</a:t>
            </a:r>
            <a:r>
              <a:rPr lang="en-US" spc="-114" dirty="0">
                <a:latin typeface="Arial MT"/>
                <a:cs typeface="Arial MT"/>
              </a:rPr>
              <a:t> </a:t>
            </a:r>
            <a:r>
              <a:rPr lang="en-US" spc="-60" dirty="0">
                <a:latin typeface="Arial MT"/>
                <a:cs typeface="Arial MT"/>
              </a:rPr>
              <a:t>language</a:t>
            </a:r>
            <a:r>
              <a:rPr lang="en-US" spc="60" dirty="0">
                <a:latin typeface="Arial MT"/>
                <a:cs typeface="Arial MT"/>
              </a:rPr>
              <a:t> </a:t>
            </a:r>
            <a:r>
              <a:rPr lang="en-US" spc="-50" dirty="0">
                <a:latin typeface="Arial MT"/>
                <a:cs typeface="Arial MT"/>
              </a:rPr>
              <a:t>and</a:t>
            </a:r>
            <a:r>
              <a:rPr lang="en-US" spc="-125" dirty="0">
                <a:latin typeface="Arial MT"/>
                <a:cs typeface="Arial MT"/>
              </a:rPr>
              <a:t> </a:t>
            </a:r>
            <a:r>
              <a:rPr lang="en-US" spc="-25" dirty="0">
                <a:latin typeface="Arial MT"/>
                <a:cs typeface="Arial MT"/>
              </a:rPr>
              <a:t>how </a:t>
            </a:r>
            <a:r>
              <a:rPr lang="en-US" dirty="0">
                <a:latin typeface="Arial MT"/>
                <a:cs typeface="Arial MT"/>
              </a:rPr>
              <a:t>to</a:t>
            </a:r>
            <a:r>
              <a:rPr lang="en-US" spc="-11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communicate</a:t>
            </a:r>
            <a:r>
              <a:rPr lang="en-US" dirty="0">
                <a:latin typeface="Arial MT"/>
                <a:cs typeface="Arial MT"/>
              </a:rPr>
              <a:t>	</a:t>
            </a:r>
            <a:r>
              <a:rPr lang="en-US" spc="-25" dirty="0">
                <a:latin typeface="Arial MT"/>
                <a:cs typeface="Arial MT"/>
              </a:rPr>
              <a:t>with</a:t>
            </a:r>
            <a:r>
              <a:rPr lang="en-US" spc="-150" dirty="0">
                <a:latin typeface="Arial MT"/>
                <a:cs typeface="Arial MT"/>
              </a:rPr>
              <a:t> </a:t>
            </a:r>
            <a:r>
              <a:rPr lang="en-US" spc="-65" dirty="0">
                <a:latin typeface="Arial MT"/>
                <a:cs typeface="Arial MT"/>
              </a:rPr>
              <a:t>Deaf</a:t>
            </a:r>
            <a:r>
              <a:rPr lang="en-US" spc="-9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patrons</a:t>
            </a:r>
            <a:r>
              <a:rPr lang="en-US" spc="-10" dirty="0" smtClean="0">
                <a:latin typeface="Arial MT"/>
                <a:cs typeface="Arial 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2426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in hand design templat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erviceA_end" id="{E9CF330D-C2D6-49F3-853D-0160FEDB9151}" vid="{8F9A2EDF-0FE9-4217-B4C0-823DB783576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9AE98D-3909-4D25-B2AA-5639B737D5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863EA2-E621-4BF3-ADEC-66D0F6D77ECE}">
  <ds:schemaRefs>
    <ds:schemaRef ds:uri="http://schemas.microsoft.com/office/2006/metadata/properties"/>
    <ds:schemaRef ds:uri="b4863681-c067-4c62-bc75-95bf3ac03d16"/>
  </ds:schemaRefs>
</ds:datastoreItem>
</file>

<file path=customXml/itemProps3.xml><?xml version="1.0" encoding="utf-8"?>
<ds:datastoreItem xmlns:ds="http://schemas.openxmlformats.org/officeDocument/2006/customXml" ds:itemID="{133B1632-BD06-44DA-968A-B5472E6909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ServiceA template</Template>
  <TotalTime>2</TotalTime>
  <Words>13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Arial MT</vt:lpstr>
      <vt:lpstr>World in hand design template</vt:lpstr>
      <vt:lpstr>Sign Language for Librarians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2012-11-04T20:25:21Z</dcterms:created>
  <dcterms:modified xsi:type="dcterms:W3CDTF">2025-07-18T07:42:20Z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0x01010074B8244152D6854C98412FF9FD386EE7</vt:lpwstr>
  </property>
</Properties>
</file>