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9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7690" autoAdjust="0"/>
  </p:normalViewPr>
  <p:slideViewPr>
    <p:cSldViewPr>
      <p:cViewPr varScale="1">
        <p:scale>
          <a:sx n="76" d="100"/>
          <a:sy n="76" d="100"/>
        </p:scale>
        <p:origin x="106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8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364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small" spc="1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922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50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67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396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954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60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5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395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807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prstTxWarp prst="textStop">
              <a:avLst/>
            </a:prstTxWarp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Travel Trips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Successful Outcomes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Overview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Purpose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sldjump"/>
              </a:rPr>
              <a:t>Preparing for a buying trip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 action="ppaction://hlinksldjump"/>
              </a:rPr>
              <a:t>Traveling internationally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sldjump"/>
              </a:rPr>
              <a:t>Meeting the </a:t>
            </a:r>
            <a:r>
              <a:rPr lang="en-US" dirty="0" smtClean="0">
                <a:hlinkClick r:id="rId4" action="ppaction://hlinksldjump"/>
              </a:rPr>
              <a:t>client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 action="ppaction://hlinksldjump"/>
              </a:rPr>
              <a:t>Choosing the merchandise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 action="ppaction://hlinksldjump"/>
              </a:rPr>
              <a:t>Closing the deal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 action="ppaction://hlinksldjump"/>
              </a:rPr>
              <a:t>Following 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Question and answer session</a:t>
            </a:r>
          </a:p>
          <a:p>
            <a:pPr marL="0" indent="0">
              <a:buNone/>
            </a:pPr>
            <a:r>
              <a:rPr lang="en-US" dirty="0"/>
              <a:t>Book signing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Traveling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your needs</a:t>
            </a:r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Traveler 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 the culture</a:t>
            </a:r>
          </a:p>
          <a:p>
            <a:r>
              <a:rPr lang="en-US" smtClean="0"/>
              <a:t>Read the latest advisories</a:t>
            </a:r>
          </a:p>
          <a:p>
            <a:r>
              <a:rPr lang="en-US" smtClean="0"/>
              <a:t>Check your passport</a:t>
            </a:r>
          </a:p>
          <a:p>
            <a:r>
              <a:rPr lang="en-US" smtClean="0"/>
              <a:t>Update your immunizations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proper introductions</a:t>
            </a:r>
          </a:p>
          <a:p>
            <a:r>
              <a:rPr lang="en-US" smtClean="0"/>
              <a:t>Dress appropriately</a:t>
            </a:r>
          </a:p>
          <a:p>
            <a:r>
              <a:rPr lang="en-US" smtClean="0"/>
              <a:t>Build good relationships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it available?</a:t>
            </a:r>
          </a:p>
          <a:p>
            <a:r>
              <a:rPr lang="en-US" smtClean="0"/>
              <a:t>Is it good quality?</a:t>
            </a:r>
          </a:p>
          <a:p>
            <a:r>
              <a:rPr lang="en-US" smtClean="0"/>
              <a:t>What’s the production time?</a:t>
            </a:r>
          </a:p>
          <a:p>
            <a:r>
              <a:rPr lang="en-US" smtClean="0"/>
              <a:t>What’s our profit margin?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Negotiate terms</a:t>
            </a:r>
          </a:p>
          <a:p>
            <a:r>
              <a:rPr lang="en-US" smtClean="0"/>
              <a:t>Mutually commit to a schedule</a:t>
            </a:r>
          </a:p>
          <a:p>
            <a:r>
              <a:rPr lang="en-US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Submit the paperwork</a:t>
            </a:r>
          </a:p>
          <a:p>
            <a:r>
              <a:rPr lang="en-US" smtClean="0"/>
              <a:t>Keep in touch with the clients</a:t>
            </a:r>
          </a:p>
          <a:p>
            <a:r>
              <a:rPr lang="en-US" smtClean="0"/>
              <a:t>Track the order</a:t>
            </a:r>
          </a:p>
          <a:p>
            <a:pPr lvl="1"/>
            <a:r>
              <a:rPr lang="en-US" smtClean="0"/>
              <a:t>Did it arrive on time?</a:t>
            </a:r>
          </a:p>
          <a:p>
            <a:pPr lvl="1"/>
            <a:r>
              <a:rPr lang="en-US" smtClean="0"/>
              <a:t>Did it arrive undamaged?</a:t>
            </a:r>
          </a:p>
          <a:p>
            <a:pPr lvl="1"/>
            <a:r>
              <a:rPr lang="en-US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F7EF1-F755-43D1-9361-2D38F244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BE26E2-A606-40A1-AD3A-731D9EC82A0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4863681-c067-4c62-bc75-95bf3ac03d1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Travel Trips</vt:lpstr>
      <vt:lpstr>Overview</vt:lpstr>
      <vt:lpstr>Preparing for a Traveling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2025-07-31T12:32:14Z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