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95" r:id="rId4"/>
  </p:sldMasterIdLst>
  <p:notesMasterIdLst>
    <p:notesMasterId r:id="rId13"/>
  </p:notesMasterIdLst>
  <p:handoutMasterIdLst>
    <p:handoutMasterId r:id="rId1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87690" autoAdjust="0"/>
  </p:normalViewPr>
  <p:slideViewPr>
    <p:cSldViewPr>
      <p:cViewPr varScale="1">
        <p:scale>
          <a:sx n="41" d="100"/>
          <a:sy n="41" d="100"/>
        </p:scale>
        <p:origin x="450" y="4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86A476FC-4EC1-4AA0-B5AD-40AB07A1935D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E3ECD38E-D9A4-4F4D-A6FB-6D812D02227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189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A3B448A1-1298-46C9-A73E-B5010B5F916C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/>
          <a:p>
            <a:fld id="{984C78DC-442F-43C7-8143-84875167E0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3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small" baseline="0">
                <a:solidFill>
                  <a:schemeClr val="accent6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761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48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153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7992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2150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7267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39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795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56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695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439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18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644849-EF15-4769-A55A-CA215BDD584B}" type="datetimeFigureOut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10906-F8CD-4165-AEA2-F6A34C5BD9D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241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sm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1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Travel Trips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Ensuring Successful Outcomes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287000" cy="2670175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dirty="0" smtClean="0"/>
              <a:t>Introduction</a:t>
            </a:r>
          </a:p>
          <a:p>
            <a:pPr marL="0" indent="0">
              <a:buNone/>
            </a:pPr>
            <a:r>
              <a:rPr lang="en-US" dirty="0" smtClean="0"/>
              <a:t>Purpose</a:t>
            </a:r>
          </a:p>
          <a:p>
            <a:pPr marL="0" indent="0">
              <a:buNone/>
            </a:pPr>
            <a:r>
              <a:rPr lang="en-US" dirty="0" smtClean="0">
                <a:hlinkClick r:id="rId2" action="ppaction://hlinksldjump"/>
              </a:rPr>
              <a:t>Preparing for a buying trip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3" action="ppaction://hlinksldjump"/>
              </a:rPr>
              <a:t>Traveling internationally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4" action="ppaction://hlinksldjump"/>
              </a:rPr>
              <a:t>Meeting the client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5" action="ppaction://hlinksldjump"/>
              </a:rPr>
              <a:t>Choosing the merchandise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6" action="ppaction://hlinksldjump"/>
              </a:rPr>
              <a:t>Closing the deal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hlinkClick r:id="rId7" action="ppaction://hlinksldjump"/>
              </a:rPr>
              <a:t>Following up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Question and answer session</a:t>
            </a:r>
          </a:p>
          <a:p>
            <a:pPr marL="0" indent="0">
              <a:buNone/>
            </a:pPr>
            <a:r>
              <a:rPr lang="en-US" dirty="0" smtClean="0"/>
              <a:t>Book signing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Preparing for a Traveling Trip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Know your needs</a:t>
            </a:r>
          </a:p>
          <a:p>
            <a:pPr lvl="1"/>
            <a:r>
              <a:rPr lang="en-US" dirty="0" smtClean="0"/>
              <a:t>Know your customers</a:t>
            </a:r>
          </a:p>
          <a:p>
            <a:pPr lvl="1"/>
            <a:r>
              <a:rPr lang="en-US" dirty="0" smtClean="0"/>
              <a:t>Know the current trends</a:t>
            </a:r>
          </a:p>
          <a:p>
            <a:r>
              <a:rPr lang="en-US" dirty="0" smtClean="0"/>
              <a:t>Set up your meetings</a:t>
            </a:r>
          </a:p>
          <a:p>
            <a:r>
              <a:rPr lang="en-US" dirty="0" smtClean="0"/>
              <a:t>Plan the itinerary</a:t>
            </a:r>
          </a:p>
          <a:p>
            <a:r>
              <a:rPr lang="en-US" dirty="0" smtClean="0"/>
              <a:t>Read the Traveler manual</a:t>
            </a:r>
          </a:p>
          <a:p>
            <a:r>
              <a:rPr lang="en-US" dirty="0" smtClean="0"/>
              <a:t>Pack what you need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Traveling Internationally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Know the culture</a:t>
            </a:r>
          </a:p>
          <a:p>
            <a:r>
              <a:rPr lang="en-US" smtClean="0"/>
              <a:t>Read the latest advisories</a:t>
            </a:r>
          </a:p>
          <a:p>
            <a:r>
              <a:rPr lang="en-US" smtClean="0"/>
              <a:t>Check your passport</a:t>
            </a:r>
          </a:p>
          <a:p>
            <a:r>
              <a:rPr lang="en-US" smtClean="0"/>
              <a:t>Update your immunizations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Meeting the Client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Make proper introductions</a:t>
            </a:r>
          </a:p>
          <a:p>
            <a:r>
              <a:rPr lang="en-US" smtClean="0"/>
              <a:t>Dress appropriately</a:t>
            </a:r>
          </a:p>
          <a:p>
            <a:r>
              <a:rPr lang="en-US" smtClean="0"/>
              <a:t>Build good relationships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Choosing the Merchandise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Is it available?</a:t>
            </a:r>
          </a:p>
          <a:p>
            <a:r>
              <a:rPr lang="en-US" smtClean="0"/>
              <a:t>Is it good quality?</a:t>
            </a:r>
          </a:p>
          <a:p>
            <a:r>
              <a:rPr lang="en-US" smtClean="0"/>
              <a:t>What’s the production time?</a:t>
            </a:r>
          </a:p>
          <a:p>
            <a:r>
              <a:rPr lang="en-US" smtClean="0"/>
              <a:t>What’s our profit margin?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Closing the Deal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Negotiate terms</a:t>
            </a:r>
          </a:p>
          <a:p>
            <a:r>
              <a:rPr lang="en-US" smtClean="0"/>
              <a:t>Mutually commit to a schedule</a:t>
            </a:r>
          </a:p>
          <a:p>
            <a:r>
              <a:rPr lang="en-US" smtClean="0"/>
              <a:t>Sign the appropriate contracts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Following Up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Submit the paperwork</a:t>
            </a:r>
          </a:p>
          <a:p>
            <a:r>
              <a:rPr lang="en-US" smtClean="0"/>
              <a:t>Keep in touch with the clients</a:t>
            </a:r>
          </a:p>
          <a:p>
            <a:r>
              <a:rPr lang="en-US" smtClean="0"/>
              <a:t>Track the order</a:t>
            </a:r>
          </a:p>
          <a:p>
            <a:pPr lvl="1"/>
            <a:r>
              <a:rPr lang="en-US" smtClean="0"/>
              <a:t>Did it arrive on time?</a:t>
            </a:r>
          </a:p>
          <a:p>
            <a:pPr lvl="1"/>
            <a:r>
              <a:rPr lang="en-US" smtClean="0"/>
              <a:t>Did it arrive undamaged?</a:t>
            </a:r>
          </a:p>
          <a:p>
            <a:pPr lvl="1"/>
            <a:r>
              <a:rPr lang="en-US" smtClean="0"/>
              <a:t>Was the right quantity received?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" advTm="2000">
        <p:wipe/>
      </p:transition>
    </mc:Choice>
    <mc:Fallback>
      <p:transition advTm="2000">
        <p:wip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4B8244152D6854C98412FF9FD386EE7" ma:contentTypeVersion="1" ma:contentTypeDescription="Create a new document." ma:contentTypeScope="" ma:versionID="7add385eb09acb74787c942b46821d30">
  <xsd:schema xmlns:xsd="http://www.w3.org/2001/XMLSchema" xmlns:xs="http://www.w3.org/2001/XMLSchema" xmlns:p="http://schemas.microsoft.com/office/2006/metadata/properties" xmlns:ns2="b4863681-c067-4c62-bc75-95bf3ac03d16" targetNamespace="http://schemas.microsoft.com/office/2006/metadata/properties" ma:root="true" ma:fieldsID="88a5876d5b55fdc60016a1dd89e48204" ns2:_="">
    <xsd:import namespace="b4863681-c067-4c62-bc75-95bf3ac03d16"/>
    <xsd:element name="properties">
      <xsd:complexType>
        <xsd:sequence>
          <xsd:element name="documentManagement">
            <xsd:complexType>
              <xsd:all>
                <xsd:element ref="ns2:Stag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863681-c067-4c62-bc75-95bf3ac03d16" elementFormDefault="qualified">
    <xsd:import namespace="http://schemas.microsoft.com/office/2006/documentManagement/types"/>
    <xsd:import namespace="http://schemas.microsoft.com/office/infopath/2007/PartnerControls"/>
    <xsd:element name="Stage" ma:index="8" nillable="true" ma:displayName="Stage" ma:format="Dropdown" ma:internalName="Stage">
      <xsd:simpleType>
        <xsd:union memberTypes="dms:Text">
          <xsd:simpleType>
            <xsd:restriction base="dms:Choice">
              <xsd:enumeration value="Content Creation"/>
              <xsd:enumeration value="TR1"/>
              <xsd:enumeration value="CE1"/>
              <xsd:enumeration value="AU Doc Review"/>
              <xsd:enumeration value="CE2/Doc Prep"/>
              <xsd:enumeration value="Layout1"/>
              <xsd:enumeration value="AU INDD/PDF Review"/>
              <xsd:enumeration value="Proof1"/>
              <xsd:enumeration value="Indexing"/>
              <xsd:enumeration value="Layout2"/>
              <xsd:enumeration value="Proof2"/>
              <xsd:enumeration value="Page Turning"/>
              <xsd:enumeration value="Page-turning crx"/>
              <xsd:enumeration value="Preflight"/>
              <xsd:enumeration value="Final"/>
            </xsd:restriction>
          </xsd:simpleType>
        </xsd:un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Stage xmlns="b4863681-c067-4c62-bc75-95bf3ac03d1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8F7EF1-F755-43D1-9361-2D38F2440F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863681-c067-4c62-bc75-95bf3ac03d1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BE26E2-A606-40A1-AD3A-731D9EC82A04}">
  <ds:schemaRefs>
    <ds:schemaRef ds:uri="http://schemas.microsoft.com/office/2006/metadata/properties"/>
    <ds:schemaRef ds:uri="b4863681-c067-4c62-bc75-95bf3ac03d16"/>
    <ds:schemaRef ds:uri="http://www.w3.org/XML/1998/namespace"/>
    <ds:schemaRef ds:uri="http://purl.org/dc/elements/1.1/"/>
    <ds:schemaRef ds:uri="http://purl.org/dc/terms/"/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A815431F-E125-4B61-A2B1-212417FA46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Travel Trips</vt:lpstr>
      <vt:lpstr>Overview</vt:lpstr>
      <vt:lpstr>Preparing for a Traveling Trip</vt:lpstr>
      <vt:lpstr>Traveling Internationally</vt:lpstr>
      <vt:lpstr>Meeting the Client</vt:lpstr>
      <vt:lpstr>Choosing the Merchandise</vt:lpstr>
      <vt:lpstr>Closing the Deal</vt:lpstr>
      <vt:lpstr>Following 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2008-11-10T18:06:35Z</dcterms:created>
  <dcterms:modified xsi:type="dcterms:W3CDTF">2025-07-30T12:50:24Z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0x01010074B8244152D6854C98412FF9FD386EE7</vt:lpwstr>
  </property>
</Properties>
</file>