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9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87690" autoAdjust="0"/>
  </p:normalViewPr>
  <p:slideViewPr>
    <p:cSldViewPr>
      <p:cViewPr varScale="1">
        <p:scale>
          <a:sx n="101" d="100"/>
          <a:sy n="101" d="100"/>
        </p:scale>
        <p:origin x="19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1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1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4849-EF15-4769-A55A-CA215BDD584B}" type="datetimeFigureOut">
              <a:rPr lang="en-US" smtClean="0"/>
              <a:pPr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Trips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Successful Outcomes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Preparing for a buying trip</a:t>
            </a:r>
          </a:p>
          <a:p>
            <a:r>
              <a:rPr lang="en-US" dirty="0" smtClean="0"/>
              <a:t>Traveling internationally</a:t>
            </a:r>
          </a:p>
          <a:p>
            <a:r>
              <a:rPr lang="en-US" dirty="0" smtClean="0"/>
              <a:t>Meeting the client</a:t>
            </a:r>
          </a:p>
          <a:p>
            <a:r>
              <a:rPr lang="en-US" dirty="0" smtClean="0"/>
              <a:t>Choosing the merchandise</a:t>
            </a:r>
          </a:p>
          <a:p>
            <a:r>
              <a:rPr lang="en-US" dirty="0" smtClean="0"/>
              <a:t>Closing the deal</a:t>
            </a:r>
          </a:p>
          <a:p>
            <a:r>
              <a:rPr lang="en-US" dirty="0" smtClean="0"/>
              <a:t>Following up</a:t>
            </a:r>
          </a:p>
          <a:p>
            <a:r>
              <a:rPr lang="en-US" dirty="0" smtClean="0"/>
              <a:t>Question and answer session</a:t>
            </a:r>
          </a:p>
          <a:p>
            <a:r>
              <a:rPr lang="en-US" dirty="0" smtClean="0"/>
              <a:t>Book signing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a Traveling Trip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your needs</a:t>
            </a:r>
          </a:p>
          <a:p>
            <a:pPr lvl="1"/>
            <a:r>
              <a:rPr lang="en-US" dirty="0" smtClean="0"/>
              <a:t>Know your customers</a:t>
            </a:r>
          </a:p>
          <a:p>
            <a:pPr lvl="1"/>
            <a:r>
              <a:rPr lang="en-US" dirty="0" smtClean="0"/>
              <a:t>Know the current trends</a:t>
            </a:r>
          </a:p>
          <a:p>
            <a:r>
              <a:rPr lang="en-US" dirty="0" smtClean="0"/>
              <a:t>Set up your meetings</a:t>
            </a:r>
          </a:p>
          <a:p>
            <a:r>
              <a:rPr lang="en-US" dirty="0" smtClean="0"/>
              <a:t>Plan the itinerary</a:t>
            </a:r>
          </a:p>
          <a:p>
            <a:r>
              <a:rPr lang="en-US" dirty="0" smtClean="0"/>
              <a:t>Read the Traveler manual</a:t>
            </a:r>
          </a:p>
          <a:p>
            <a:r>
              <a:rPr lang="en-US" dirty="0" smtClean="0"/>
              <a:t>Pack what you need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Traveling Internationally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Know the culture</a:t>
            </a:r>
          </a:p>
          <a:p>
            <a:r>
              <a:rPr lang="en-US" smtClean="0"/>
              <a:t>Read the latest advisories</a:t>
            </a:r>
          </a:p>
          <a:p>
            <a:r>
              <a:rPr lang="en-US" smtClean="0"/>
              <a:t>Check your passport</a:t>
            </a:r>
          </a:p>
          <a:p>
            <a:r>
              <a:rPr lang="en-US" smtClean="0"/>
              <a:t>Update your immunizations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Meeting the Client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Make proper introductions</a:t>
            </a:r>
          </a:p>
          <a:p>
            <a:r>
              <a:rPr lang="en-US" smtClean="0"/>
              <a:t>Dress appropriately</a:t>
            </a:r>
          </a:p>
          <a:p>
            <a:r>
              <a:rPr lang="en-US" smtClean="0"/>
              <a:t>Build good relationships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Merchandise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 it available?</a:t>
            </a:r>
          </a:p>
          <a:p>
            <a:r>
              <a:rPr lang="en-US" smtClean="0"/>
              <a:t>Is it good quality?</a:t>
            </a:r>
          </a:p>
          <a:p>
            <a:r>
              <a:rPr lang="en-US" smtClean="0"/>
              <a:t>What’s the production time?</a:t>
            </a:r>
          </a:p>
          <a:p>
            <a:r>
              <a:rPr lang="en-US" smtClean="0"/>
              <a:t>What’s our profit margin?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the Deal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Negotiate terms</a:t>
            </a:r>
          </a:p>
          <a:p>
            <a:r>
              <a:rPr lang="en-US" smtClean="0"/>
              <a:t>Mutually commit to a schedule</a:t>
            </a:r>
          </a:p>
          <a:p>
            <a:r>
              <a:rPr lang="en-US" smtClean="0"/>
              <a:t>Sign the appropriate contracts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Following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Submit the paperwork</a:t>
            </a:r>
          </a:p>
          <a:p>
            <a:r>
              <a:rPr lang="en-US" smtClean="0"/>
              <a:t>Keep in touch with the clients</a:t>
            </a:r>
          </a:p>
          <a:p>
            <a:r>
              <a:rPr lang="en-US" smtClean="0"/>
              <a:t>Track the order</a:t>
            </a:r>
          </a:p>
          <a:p>
            <a:pPr lvl="1"/>
            <a:r>
              <a:rPr lang="en-US" smtClean="0"/>
              <a:t>Did it arrive on time?</a:t>
            </a:r>
          </a:p>
          <a:p>
            <a:pPr lvl="1"/>
            <a:r>
              <a:rPr lang="en-US" smtClean="0"/>
              <a:t>Did it arrive undamaged?</a:t>
            </a:r>
          </a:p>
          <a:p>
            <a:pPr lvl="1"/>
            <a:r>
              <a:rPr lang="en-US" smtClean="0"/>
              <a:t>Was the right quantity received?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BE26E2-A606-40A1-AD3A-731D9EC82A04}">
  <ds:schemaRefs>
    <ds:schemaRef ds:uri="http://schemas.microsoft.com/office/2006/metadata/properties"/>
    <ds:schemaRef ds:uri="b4863681-c067-4c62-bc75-95bf3ac03d16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88F7EF1-F755-43D1-9361-2D38F244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15431F-E125-4B61-A2B1-212417FA4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Travel Trips</vt:lpstr>
      <vt:lpstr>Overview</vt:lpstr>
      <vt:lpstr>Preparing for a Traveling Trip</vt:lpstr>
      <vt:lpstr>Traveling Internationally</vt:lpstr>
      <vt:lpstr>Meeting the Client</vt:lpstr>
      <vt:lpstr>Choosing the Merchandise</vt:lpstr>
      <vt:lpstr>Closing the Deal</vt:lpstr>
      <vt:lpstr>Following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2008-11-10T18:06:35Z</dcterms:created>
  <dcterms:modified xsi:type="dcterms:W3CDTF">2022-08-12T08:55:32Z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