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96" r:id="rId6"/>
    <p:sldId id="267" r:id="rId7"/>
    <p:sldId id="299" r:id="rId8"/>
    <p:sldId id="261" r:id="rId9"/>
    <p:sldId id="297" r:id="rId10"/>
    <p:sldId id="298" r:id="rId11"/>
    <p:sldId id="262" r:id="rId12"/>
    <p:sldId id="263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Industrial Internship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14480" y="1741800"/>
            <a:ext cx="5072098" cy="2473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Creation and maintenance of user accounts and contact lists.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Troubleshooting/ helpdesk regarding problems with employees computers.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Use of data transfer and system security diagnostic tools to monitor and address problems within the organisations.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Track data of passengers booking.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Softwares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Types of softwares used in the completion of daily tasks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85918" y="1785932"/>
            <a:ext cx="5266892" cy="1857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 smtClean="0"/>
              <a:t>Windows 7 and Windows Server 2000</a:t>
            </a:r>
          </a:p>
          <a:p>
            <a:pPr marL="0" indent="0">
              <a:buNone/>
            </a:pPr>
            <a:endParaRPr lang="en" b="1" dirty="0"/>
          </a:p>
          <a:p>
            <a:pPr marL="0" indent="0"/>
            <a:r>
              <a:rPr lang="en" b="1" dirty="0" smtClean="0"/>
              <a:t>Symantec Antivirus Corporate Edition 2003 and Firewall System Diagnostic Tool</a:t>
            </a:r>
          </a:p>
          <a:p>
            <a:pPr marL="0" indent="0">
              <a:buNone/>
            </a:pPr>
            <a:endParaRPr lang="en" b="1" dirty="0" smtClean="0"/>
          </a:p>
          <a:p>
            <a:pPr marL="0" indent="0"/>
            <a:r>
              <a:rPr lang="en" b="1" dirty="0" smtClean="0"/>
              <a:t>Microsoft Active X Directory and Microsoft Exchange Mail</a:t>
            </a:r>
            <a:endParaRPr lang="en" b="1" dirty="0" smtClean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7168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" sz="3600" b="1" dirty="0" smtClean="0"/>
              <a:t>Vyomesh Jethava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18BCP152D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Networking Intern At Infinity Transoft Solutions Pvt. Ltd.</a:t>
            </a:r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I am currently working as Networking Intern at Infinity Transoft Solutions Pvt. Ltd.</a:t>
            </a:r>
          </a:p>
          <a:p>
            <a:pPr marL="0" indent="0"/>
            <a:r>
              <a:rPr lang="en" dirty="0" smtClean="0"/>
              <a:t>My internship started on January 5</a:t>
            </a:r>
            <a:r>
              <a:rPr lang="en" baseline="30000" dirty="0" smtClean="0"/>
              <a:t>th</a:t>
            </a:r>
            <a:r>
              <a:rPr lang="en" dirty="0" smtClean="0"/>
              <a:t>, 2022.</a:t>
            </a:r>
          </a:p>
          <a:p>
            <a:pPr marL="0" indent="0"/>
            <a:r>
              <a:rPr lang="en" dirty="0" smtClean="0"/>
              <a:t>Internship Mentor : Keyul Modi</a:t>
            </a:r>
          </a:p>
          <a:p>
            <a:pPr marL="0" indent="0"/>
            <a:r>
              <a:rPr lang="en" dirty="0" smtClean="0"/>
              <a:t>Project : Passenger behaviour and travel pattern</a:t>
            </a:r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Workflow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Phase </a:t>
            </a:r>
            <a:r>
              <a:rPr lang="en-I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2 </a:t>
            </a:r>
            <a:r>
              <a:rPr lang="en-I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:</a:t>
            </a:r>
          </a:p>
          <a:p>
            <a:pPr lvl="0" algn="ctr"/>
            <a:r>
              <a:rPr lang="en-I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Daily tasks for practise</a:t>
            </a:r>
            <a:endParaRPr lang="en-I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Phase 1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Learning basics of Networking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Phase </a:t>
            </a:r>
            <a:r>
              <a:rPr lang="en-I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 :</a:t>
            </a:r>
            <a:endParaRPr lang="en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Final project working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Phase 1 : Learning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Port Mapping and Documentation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Understanding parts of networking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LAN Management System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LMS Portal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Internet Performance Monitor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Trip tracking and managing history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Phase 2 : Practise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82440" cy="2031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Understanding working under networking team.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Practising troubleshooting in employees computer.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Handling server responsibilities.</a:t>
            </a:r>
            <a:endParaRPr lang="en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86050" y="19918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Phase 3:</a:t>
            </a:r>
            <a:br>
              <a:rPr lang="en" dirty="0" smtClean="0"/>
            </a:br>
            <a:r>
              <a:rPr lang="en" dirty="0" smtClean="0"/>
              <a:t>Tasks To Be Perform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PresentationFormat>On-screen Show (16:9)</PresentationFormat>
  <Paragraphs>54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Imogen template</vt:lpstr>
      <vt:lpstr>Industrial Internship</vt:lpstr>
      <vt:lpstr>Hello!</vt:lpstr>
      <vt:lpstr>Introduction</vt:lpstr>
      <vt:lpstr>Slide 4</vt:lpstr>
      <vt:lpstr>Workflow</vt:lpstr>
      <vt:lpstr>Slide 6</vt:lpstr>
      <vt:lpstr>Phase 1 : Learning</vt:lpstr>
      <vt:lpstr>Phase 2 : Practise</vt:lpstr>
      <vt:lpstr>Phase 3: Tasks To Be Perform</vt:lpstr>
      <vt:lpstr>Slide 10</vt:lpstr>
      <vt:lpstr>Softwares</vt:lpstr>
      <vt:lpstr>Slide 12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Internship</dc:title>
  <dc:creator>User</dc:creator>
  <cp:lastModifiedBy>Windows User</cp:lastModifiedBy>
  <cp:revision>1</cp:revision>
  <dcterms:modified xsi:type="dcterms:W3CDTF">2022-02-17T19:52:33Z</dcterms:modified>
</cp:coreProperties>
</file>