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1" r:id="rId2"/>
    <p:sldId id="256" r:id="rId3"/>
    <p:sldId id="257" r:id="rId4"/>
    <p:sldId id="259" r:id="rId5"/>
    <p:sldId id="372" r:id="rId6"/>
    <p:sldId id="373" r:id="rId7"/>
    <p:sldId id="260" r:id="rId8"/>
    <p:sldId id="262" r:id="rId9"/>
    <p:sldId id="261" r:id="rId10"/>
    <p:sldId id="263" r:id="rId11"/>
    <p:sldId id="374" r:id="rId12"/>
    <p:sldId id="370" r:id="rId13"/>
    <p:sldId id="3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1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5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7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2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5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1720-6467-4B4A-AE30-E630D72E77B4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F37C72-FDDA-4BC3-BC2F-8B86BB7FC6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5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365F0-EDEE-4B63-B8CA-BA80F45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formulation and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80AA0-0B6E-4F83-88DA-658A555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0250" y="4263395"/>
            <a:ext cx="2245610" cy="1012929"/>
          </a:xfrm>
        </p:spPr>
        <p:txBody>
          <a:bodyPr/>
          <a:lstStyle/>
          <a:p>
            <a:r>
              <a:rPr lang="en-IN" dirty="0"/>
              <a:t>Daman Virdi</a:t>
            </a:r>
          </a:p>
        </p:txBody>
      </p:sp>
    </p:spTree>
    <p:extLst>
      <p:ext uri="{BB962C8B-B14F-4D97-AF65-F5344CB8AC3E}">
        <p14:creationId xmlns:p14="http://schemas.microsoft.com/office/powerpoint/2010/main" val="169321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00F4-2694-433E-AA9A-6DA9D7F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MNISt</a:t>
            </a:r>
            <a:r>
              <a:rPr lang="en-IN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F4A6-422F-49C6-A1F5-8970DC9E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It's a dataset of hand-written digits, 0 through 9. </a:t>
            </a:r>
          </a:p>
          <a:p>
            <a:r>
              <a:rPr lang="en-US" b="0" i="0" dirty="0">
                <a:effectLst/>
                <a:latin typeface="Roboto"/>
              </a:rPr>
              <a:t>It's 28x28 images of these hand-written digits.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92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E3BE-4894-433D-ADDA-04FCA3A5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1A4-ED8B-4FDF-A330-03B446EF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EF1B52-E608-4AED-ADAA-11515564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979" y="3539496"/>
            <a:ext cx="105192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dirty="0">
                <a:latin typeface="Roboto" panose="02000000000000000000" pitchFamily="2" charset="0"/>
              </a:rPr>
              <a:t> data is the "features."  The pixel values of the 28x28 images of these digits 0-9.</a:t>
            </a:r>
          </a:p>
          <a:p>
            <a:pPr>
              <a:lnSpc>
                <a:spcPct val="100000"/>
              </a:lnSpc>
              <a:buClrTx/>
              <a:buSzTx/>
            </a:pPr>
            <a:r>
              <a:rPr lang="en-US" altLang="en-US" dirty="0">
                <a:latin typeface="Roboto" panose="02000000000000000000" pitchFamily="2" charset="0"/>
              </a:rPr>
              <a:t>The 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dirty="0">
                <a:latin typeface="Roboto" panose="02000000000000000000" pitchFamily="2" charset="0"/>
              </a:rPr>
              <a:t> is the label (is it a 0,1,2,3,4,5,6,7,8 or a 9?)</a:t>
            </a:r>
            <a:r>
              <a:rPr lang="en-US" altLang="en-US" sz="1200" dirty="0"/>
              <a:t>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5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D037-6FD7-4DF4-8113-CCCF314C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1A3E-1230-4086-9CC0-6AD39C7A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Importing the Libraries</a:t>
            </a:r>
          </a:p>
          <a:p>
            <a:r>
              <a:rPr lang="en-US" dirty="0"/>
              <a:t>2. Importing the dataset</a:t>
            </a:r>
          </a:p>
          <a:p>
            <a:r>
              <a:rPr lang="en-US" dirty="0"/>
              <a:t>3. Splitting the dataset into Training set and Test set</a:t>
            </a:r>
          </a:p>
          <a:p>
            <a:r>
              <a:rPr lang="en-US" dirty="0"/>
              <a:t>4. Training model on the training set</a:t>
            </a:r>
          </a:p>
          <a:p>
            <a:r>
              <a:rPr lang="en-US" dirty="0"/>
              <a:t>5. Predicting the Test set results</a:t>
            </a:r>
          </a:p>
          <a:p>
            <a:r>
              <a:rPr lang="en-US" dirty="0"/>
              <a:t>6. Visualizing the Test set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8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AB78-ED56-4682-9A14-401447E7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rectified linear activation function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50DF-6018-444B-9A0E-5E1F741E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 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rectified linear activation function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or </a:t>
            </a:r>
            <a:r>
              <a:rPr lang="en-US" b="1" i="0" dirty="0" err="1">
                <a:solidFill>
                  <a:srgbClr val="555555"/>
                </a:solidFill>
                <a:effectLst/>
                <a:latin typeface="Helvetica Neue"/>
              </a:rPr>
              <a:t>ReLU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for short is a piecewise linear function that will output the input directly if it is positive, otherwise, it will output zero. 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It has become the default activation function for many types of neural networks because a model that uses it 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is easier to train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and often achieves better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2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8A85-F66A-47AB-AF40-FDA1689FA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HAND WRITTEN DIGIT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CE5B8-AEEB-4C05-89C2-1312C2BF2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7976" y="4864704"/>
            <a:ext cx="2253752" cy="977621"/>
          </a:xfrm>
        </p:spPr>
        <p:txBody>
          <a:bodyPr/>
          <a:lstStyle/>
          <a:p>
            <a:r>
              <a:rPr lang="en-IN" dirty="0"/>
              <a:t>Daman Virdi</a:t>
            </a:r>
          </a:p>
        </p:txBody>
      </p:sp>
    </p:spTree>
    <p:extLst>
      <p:ext uri="{BB962C8B-B14F-4D97-AF65-F5344CB8AC3E}">
        <p14:creationId xmlns:p14="http://schemas.microsoft.com/office/powerpoint/2010/main" val="57700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A7E-E9A3-4956-8E48-202CCE52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TensorFlow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96FC-A71F-4019-8711-A93515BE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TensorFlow is a free and open-source software library for machine learning. 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particular focus on training and inference of deep neural networks. </a:t>
            </a:r>
          </a:p>
          <a:p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is a symbolic math library based on dataflow and differentiable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E796-D6E9-4A7A-81CE-E0C0F3C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NEUral</a:t>
            </a:r>
            <a:r>
              <a:rPr lang="en-IN" dirty="0"/>
              <a:t>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E40F1-B418-4531-B3F0-41ECE31D6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811" y="2463354"/>
            <a:ext cx="6955302" cy="3449638"/>
          </a:xfrm>
        </p:spPr>
      </p:pic>
    </p:spTree>
    <p:extLst>
      <p:ext uri="{BB962C8B-B14F-4D97-AF65-F5344CB8AC3E}">
        <p14:creationId xmlns:p14="http://schemas.microsoft.com/office/powerpoint/2010/main" val="316460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7E92-35E4-48C2-AA78-745DAC12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45F3-735C-4DBE-8B40-34A0BF90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 basic neural network consists of an input layer, which is just your data, in numerical form.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After your input layer, you will have some number of what are called "hidden" layers.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 A hidden layer is just in between your input and output layers.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One hidden layer means you just have a neural network.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Two or more hidden layers results into a deep neural network!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S</a:t>
            </a:r>
            <a:r>
              <a:rPr lang="en-US" b="0" i="0" dirty="0">
                <a:effectLst/>
                <a:latin typeface="Roboto" panose="02000000000000000000" pitchFamily="2" charset="0"/>
              </a:rPr>
              <a:t>ingle hidden layer  </a:t>
            </a:r>
            <a:r>
              <a:rPr lang="en-US" b="0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effectLst/>
                <a:latin typeface="Roboto" panose="02000000000000000000" pitchFamily="2" charset="0"/>
              </a:rPr>
              <a:t>the model is going to only learn linear relationships.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Multiple</a:t>
            </a:r>
            <a:r>
              <a:rPr lang="en-US" b="0" i="0" dirty="0">
                <a:effectLst/>
                <a:latin typeface="Roboto" panose="02000000000000000000" pitchFamily="2" charset="0"/>
              </a:rPr>
              <a:t> hidden layers </a:t>
            </a:r>
            <a:r>
              <a:rPr lang="en-US" b="0" i="0" dirty="0"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Roboto" panose="02000000000000000000" pitchFamily="2" charset="0"/>
              </a:rPr>
              <a:t> learn non-linear relationships between your input and output layers.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CA63-956D-41D6-AF00-111E63EF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64B7-44DE-496E-8A7D-56B1D1EF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The idea is a single neuron is just sum of all of the inputs x weights, fed through some sort of activation function.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activation function is meant to simulate a neuron firing or not.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A simple example would be a stepper function, where, at some point, the threshold is crossed, and the neuron fires a 1, else a 0.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Let's say that neuron is in the first hidden layer, and it's going to communicate with the next hidden layer.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So it's going to send it's 0 or a 1 signal, multiplied by the weights, to the next neuron, and this is the process for all neurons and all 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0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1F0E-F8DC-494F-819D-10AC4611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8FA4-F4FD-4E77-84AB-76FB51FF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11AB0-1D0D-41E7-8B61-EF108AA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24355"/>
            <a:ext cx="8162925" cy="32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9597-462F-44A4-AD2C-3E980244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55DB-B33A-429A-B8AE-3635A904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multi- 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57766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F12ED-09F7-420F-AB72-65FA330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124075"/>
            <a:ext cx="6429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17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443</TotalTime>
  <Words>464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Courier New</vt:lpstr>
      <vt:lpstr>Gill Sans MT</vt:lpstr>
      <vt:lpstr>Helvetica Neue</vt:lpstr>
      <vt:lpstr>Roboto</vt:lpstr>
      <vt:lpstr>Gallery</vt:lpstr>
      <vt:lpstr>Model formulation and prediction</vt:lpstr>
      <vt:lpstr>HAND WRITTEN DIGIT PREDICTION PROJECT</vt:lpstr>
      <vt:lpstr>TensorFlow</vt:lpstr>
      <vt:lpstr>NEUral Network</vt:lpstr>
      <vt:lpstr>PowerPoint Presentation</vt:lpstr>
      <vt:lpstr>PowerPoint Presentation</vt:lpstr>
      <vt:lpstr>Single neuron</vt:lpstr>
      <vt:lpstr>What is A TENSOR?</vt:lpstr>
      <vt:lpstr>PowerPoint Presentation</vt:lpstr>
      <vt:lpstr>MNISt dataset</vt:lpstr>
      <vt:lpstr>PowerPoint Presentation</vt:lpstr>
      <vt:lpstr>Steps</vt:lpstr>
      <vt:lpstr>rectified linear activation function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Daman Virdi</dc:creator>
  <cp:lastModifiedBy>Daman Virdi</cp:lastModifiedBy>
  <cp:revision>12</cp:revision>
  <dcterms:created xsi:type="dcterms:W3CDTF">2021-01-02T11:26:20Z</dcterms:created>
  <dcterms:modified xsi:type="dcterms:W3CDTF">2021-05-23T09:27:37Z</dcterms:modified>
</cp:coreProperties>
</file>