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Source Code Pro"/>
      <p:regular r:id="rId13"/>
      <p:bold r:id="rId14"/>
      <p:italic r:id="rId15"/>
      <p:boldItalic r:id="rId16"/>
    </p:embeddedFont>
    <p:embeddedFont>
      <p:font typeface="Oswald"/>
      <p:regular r:id="rId17"/>
      <p:bold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SourceCodePro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SourceCodePro-italic.fntdata"/><Relationship Id="rId14" Type="http://schemas.openxmlformats.org/officeDocument/2006/relationships/font" Target="fonts/SourceCodePro-bold.fntdata"/><Relationship Id="rId17" Type="http://schemas.openxmlformats.org/officeDocument/2006/relationships/font" Target="fonts/Oswald-regular.fntdata"/><Relationship Id="rId16" Type="http://schemas.openxmlformats.org/officeDocument/2006/relationships/font" Target="fonts/SourceCodePr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Oswald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70c259462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70c259462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70c2594629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70c2594629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70c2594629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70c2594629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70c259462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70c259462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0c2594629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70c2594629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70c2594629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70c2594629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Google Shape;52;p11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4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5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7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35" name="Google Shape;35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dern-writer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Easy Write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Веб-приложение для писателей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Проблемы приложений для авторов</a:t>
            </a:r>
            <a:endParaRPr/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Специальные приложения часто оказываются не такими удобными, как кажутся, потому что: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они часто являются перегруженными, и пользователю не хочется изучать функционал,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для получения функций, делающих работу максимально удобной, необходимо оформить платную подписку.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/>
              <a:t>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Проблемы текстовых процессоров</a:t>
            </a:r>
            <a:endParaRPr/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В обычных же текстовых процессорах не хватает некоторых функций: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разделение на главы возможно только через ссылки в содержание (или отдельные файлы под каждую главу);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обычно отсутствует возможность изменения интерфейса,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нет отдельного поля для коротких заметок, которые могут пригодиться в будущем.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Почему Easy Write?</a:t>
            </a:r>
            <a:endParaRPr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Easy Write - это простое приложение, в котором писатели могут: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разделять свои работы на главы и быстро перемещаться между ними,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оставлять заметки в виде стикеров на специальной “доске”,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защитить свои тексты паролем, переключиться на ночную тему для комфортной работы в тёмное время суток.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Для кого это приложение</a:t>
            </a:r>
            <a:endParaRPr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Easy Write - удобное приложение для: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писателей,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журналистов,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и других людей, которым часто приходится работать с текстами, которые нужно делить на части и быстро между ними переключаться.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Команда проекта</a:t>
            </a:r>
            <a:endParaRPr/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/>
              <a:t>Афанасьева Елизавета - разработчик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490250" y="450150"/>
            <a:ext cx="7604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Спасибо за внимание!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