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3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4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71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53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162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1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400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308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5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1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1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2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3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3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8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9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A8C0-07CF-4D6A-BA0D-7C964546DD8C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0BDF-1857-4330-98DE-210D6D738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78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C28F-2206-4704-AE72-2DD93C616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Каталог смартфонов</a:t>
            </a:r>
            <a:br>
              <a:rPr lang="ru-RU" dirty="0"/>
            </a:br>
            <a:r>
              <a:rPr lang="en-US" dirty="0"/>
              <a:t>allsmart.com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1FE84E-017A-4095-9674-5E70D9569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2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46400-4138-4993-8334-9175018E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6FDBE-E374-4819-B6DF-148F707B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/>
              <a:t>Людям сложно найти подходящий смартфон, они тратят на это много времени и посещают много сайтов, которые дают неполный обзор всех смартфонов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29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491A7-BC61-4D75-A733-4B7F38D7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7C4EE-4A29-4502-A4A7-D8B5026B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Сайт на котором реализованы каталог смартфонов, их фильтрация, сравнение, регистрация пользователей, их отзывы и консультация с более опытными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238954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FF6F6-A0E4-4F04-92B5-D93C9DCD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B82A5-CACA-4D4D-A3F6-595D3978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r>
              <a:rPr lang="ru-RU" sz="6000" dirty="0"/>
              <a:t>Люди желающие купить смартфон или просто посмотреть новинки</a:t>
            </a:r>
          </a:p>
        </p:txBody>
      </p:sp>
    </p:spTree>
    <p:extLst>
      <p:ext uri="{BB962C8B-B14F-4D97-AF65-F5344CB8AC3E}">
        <p14:creationId xmlns:p14="http://schemas.microsoft.com/office/powerpoint/2010/main" val="171753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E8F6F-A1E1-46A2-AD60-FF53BE60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2664F-9B89-4384-A5D2-0F37FF8B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Студенты 4 курса ИИВТ, </a:t>
            </a:r>
            <a:r>
              <a:rPr lang="en-US" sz="4400" dirty="0"/>
              <a:t>python </a:t>
            </a:r>
            <a:r>
              <a:rPr lang="ru-RU" sz="4400" dirty="0"/>
              <a:t>и </a:t>
            </a:r>
            <a:r>
              <a:rPr lang="en-US" sz="4400" dirty="0"/>
              <a:t>JavaScript</a:t>
            </a:r>
            <a:r>
              <a:rPr lang="ru-RU" sz="4400" dirty="0"/>
              <a:t> разработчики:</a:t>
            </a:r>
          </a:p>
          <a:p>
            <a:r>
              <a:rPr lang="ru-RU" sz="4400" dirty="0"/>
              <a:t>Борисов В.В.</a:t>
            </a:r>
          </a:p>
          <a:p>
            <a:r>
              <a:rPr lang="ru-RU" sz="4400" dirty="0"/>
              <a:t>Поздеев Антон</a:t>
            </a:r>
          </a:p>
        </p:txBody>
      </p:sp>
    </p:spTree>
    <p:extLst>
      <p:ext uri="{BB962C8B-B14F-4D97-AF65-F5344CB8AC3E}">
        <p14:creationId xmlns:p14="http://schemas.microsoft.com/office/powerpoint/2010/main" val="284745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Картинки по запросу внимание спасибо за внимание">
            <a:extLst>
              <a:ext uri="{FF2B5EF4-FFF2-40B4-BE49-F238E27FC236}">
                <a16:creationId xmlns:a16="http://schemas.microsoft.com/office/drawing/2014/main" id="{7D74ADD3-B627-4FE1-BFC1-EF1496A3D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"/>
            <a:ext cx="12191999" cy="68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7211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64</TotalTime>
  <Words>80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След самолета</vt:lpstr>
      <vt:lpstr>Каталог смартфонов allsmart.com</vt:lpstr>
      <vt:lpstr>Проблема</vt:lpstr>
      <vt:lpstr>Продукт проекта</vt:lpstr>
      <vt:lpstr>Целевая аудитория</vt:lpstr>
      <vt:lpstr>Команда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Образовательный сайт по Arduino UNO</dc:title>
  <dc:creator>Валентин Борисов</dc:creator>
  <cp:lastModifiedBy>Валентин Борисов</cp:lastModifiedBy>
  <cp:revision>6</cp:revision>
  <dcterms:created xsi:type="dcterms:W3CDTF">2019-10-16T04:56:33Z</dcterms:created>
  <dcterms:modified xsi:type="dcterms:W3CDTF">2019-11-13T07:31:19Z</dcterms:modified>
</cp:coreProperties>
</file>