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4"/>
    <p:restoredTop sz="96327"/>
  </p:normalViewPr>
  <p:slideViewPr>
    <p:cSldViewPr snapToGrid="0" snapToObjects="1">
      <p:cViewPr varScale="1">
        <p:scale>
          <a:sx n="172" d="100"/>
          <a:sy n="172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4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75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11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0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04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65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0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5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1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28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31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86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4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554D-0100-A649-9AA2-BE7270E157B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716B-BCCF-A64E-A9B4-9DB89A6F8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718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3CED4-3993-3649-B94E-5D7274D5B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1803" y="2742465"/>
            <a:ext cx="4012367" cy="1373070"/>
          </a:xfrm>
        </p:spPr>
        <p:txBody>
          <a:bodyPr/>
          <a:lstStyle/>
          <a:p>
            <a:pPr algn="l"/>
            <a:r>
              <a:rPr lang="en-US" sz="8000" dirty="0" err="1">
                <a:latin typeface="Lucida Console" panose="020B0609040504020204" pitchFamily="49" charset="0"/>
              </a:rPr>
              <a:t>Reflic</a:t>
            </a:r>
            <a:r>
              <a:rPr lang="ru-RU" sz="80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3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1BA20-A59F-FD48-8CA5-FA54BCCA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D5DA6-5B7E-584D-8A27-3A6724D7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948" y="2336872"/>
            <a:ext cx="8690234" cy="452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</a:t>
            </a:r>
            <a:r>
              <a:rPr lang="ru-RU" sz="2800" dirty="0" err="1"/>
              <a:t>енеджерам</a:t>
            </a:r>
            <a:r>
              <a:rPr lang="ru-RU" sz="2800" dirty="0"/>
              <a:t> необходимо отслеживать развитие каждого члена своей команды, когда численность такой команды превышает одного человека, это становится затруднительно. </a:t>
            </a:r>
          </a:p>
          <a:p>
            <a:pPr marL="0" indent="0">
              <a:buNone/>
            </a:pPr>
            <a:r>
              <a:rPr lang="ru-RU" sz="2800" dirty="0"/>
              <a:t>Работникам помогает отслеживать свои цели и вовремя их выполнять. </a:t>
            </a:r>
          </a:p>
        </p:txBody>
      </p:sp>
    </p:spTree>
    <p:extLst>
      <p:ext uri="{BB962C8B-B14F-4D97-AF65-F5344CB8AC3E}">
        <p14:creationId xmlns:p14="http://schemas.microsoft.com/office/powerpoint/2010/main" val="12630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14CAD-B3B9-194C-A83B-6121AB6F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F7FDC-61FB-4C48-A438-09782F03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684798"/>
            <a:ext cx="9613861" cy="3206335"/>
          </a:xfrm>
        </p:spPr>
        <p:txBody>
          <a:bodyPr>
            <a:noAutofit/>
          </a:bodyPr>
          <a:lstStyle/>
          <a:p>
            <a:endParaRPr lang="ru-RU" dirty="0"/>
          </a:p>
          <a:p>
            <a:pPr marL="914400" lvl="2" indent="0">
              <a:buNone/>
            </a:pPr>
            <a:r>
              <a:rPr lang="ru-RU" sz="2800" spc="150" dirty="0"/>
              <a:t>Менеджер имеет доступ к информации, их цели, достижения, пожелания, о каждом из членов команды, что поможет своевременно отслеживать проблемы работников и соответственно решать их, не доводя ситуацию до критической отметки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12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391C6-754B-2640-95C4-A9A3EAAB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6BF87D1-778B-3144-BABE-2BD85676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684798"/>
            <a:ext cx="9613861" cy="3206335"/>
          </a:xfrm>
        </p:spPr>
        <p:txBody>
          <a:bodyPr>
            <a:noAutofit/>
          </a:bodyPr>
          <a:lstStyle/>
          <a:p>
            <a:endParaRPr lang="ru-RU" dirty="0"/>
          </a:p>
          <a:p>
            <a:pPr marL="914400" lvl="2" indent="0">
              <a:buNone/>
            </a:pPr>
            <a:r>
              <a:rPr lang="ru-RU" sz="2800" spc="150" dirty="0"/>
              <a:t>Работникам больше не придется тратить много времени на общение с менеджером, будет проще отслеживать свои цели и их достижение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54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F6663-69A6-734D-A9E7-DF4B073D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D3707-888E-8244-80A8-C850ED37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800" dirty="0"/>
              <a:t>Менеджеры и их команды в сфере </a:t>
            </a:r>
            <a:r>
              <a:rPr lang="en-US" sz="2800" dirty="0"/>
              <a:t>IT </a:t>
            </a:r>
            <a:r>
              <a:rPr lang="ru-RU" sz="2800" dirty="0"/>
              <a:t>и не только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46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862C-B58B-F747-ACD0-8BA5E372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3D6A3-DBD1-AF42-9A46-B7B8EDCF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rmAutofit/>
          </a:bodyPr>
          <a:lstStyle/>
          <a:p>
            <a:pPr lvl="1"/>
            <a:r>
              <a:rPr lang="ru-RU" sz="2800" dirty="0"/>
              <a:t>Харитонов Егор Викторович</a:t>
            </a:r>
          </a:p>
          <a:p>
            <a:pPr lvl="1"/>
            <a:r>
              <a:rPr lang="ru-RU" sz="2800" dirty="0" err="1"/>
              <a:t>Дубовцев</a:t>
            </a:r>
            <a:r>
              <a:rPr lang="ru-RU" sz="2800" dirty="0"/>
              <a:t> Илья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245247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DE89C97A-3FA1-2448-BD56-E9DFF5916E1E}"/>
              </a:ext>
            </a:extLst>
          </p:cNvPr>
          <p:cNvSpPr txBox="1">
            <a:spLocks/>
          </p:cNvSpPr>
          <p:nvPr/>
        </p:nvSpPr>
        <p:spPr>
          <a:xfrm>
            <a:off x="0" y="1607695"/>
            <a:ext cx="12191999" cy="36426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540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5400"/>
              <a:t>Спасибо за внимание 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400"/>
              <a:t>Thanks for watching !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3336858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{B5DCC21F-DE00-4B4F-80DF-46A8EF4E0B26}tf10001057</Template>
  <TotalTime>101</TotalTime>
  <Words>125</Words>
  <Application>Microsoft Macintosh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Helvetica</vt:lpstr>
      <vt:lpstr>Lucida Console</vt:lpstr>
      <vt:lpstr>Trebuchet MS</vt:lpstr>
      <vt:lpstr>Берлин</vt:lpstr>
      <vt:lpstr>Reflic </vt:lpstr>
      <vt:lpstr>Описание проблемы</vt:lpstr>
      <vt:lpstr>Продукт проекта</vt:lpstr>
      <vt:lpstr>Продукт проекта</vt:lpstr>
      <vt:lpstr>Целевая аудитория</vt:lpstr>
      <vt:lpstr>Команда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Reflic </dc:title>
  <dc:creator>Egor Kharitonov</dc:creator>
  <cp:lastModifiedBy>Egor Kharitonov</cp:lastModifiedBy>
  <cp:revision>9</cp:revision>
  <dcterms:created xsi:type="dcterms:W3CDTF">2019-10-23T06:15:54Z</dcterms:created>
  <dcterms:modified xsi:type="dcterms:W3CDTF">2019-11-20T07:14:43Z</dcterms:modified>
</cp:coreProperties>
</file>