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71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9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9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07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4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22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18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961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3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74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06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10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85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97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401B35-F883-4AD1-A6F2-C029F96B1F8A}" type="datetimeFigureOut">
              <a:rPr lang="ru-RU" smtClean="0"/>
              <a:t>13.11.2019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C2B415-21C8-40B1-A5B6-B23497A00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76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1541417"/>
            <a:ext cx="9491343" cy="1305318"/>
          </a:xfrm>
        </p:spPr>
        <p:txBody>
          <a:bodyPr>
            <a:normAutofit/>
          </a:bodyPr>
          <a:lstStyle/>
          <a:p>
            <a:r>
              <a:rPr lang="en-US" dirty="0" smtClean="0"/>
              <a:t>Udmurt Rent Apartment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1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000" dirty="0" smtClean="0"/>
              <a:t>Проблемы, которые решает наш проект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600" dirty="0" smtClean="0"/>
              <a:t>Бронирование номеров в отеле удаленно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 smtClean="0"/>
              <a:t>Информирование об услугах отеля</a:t>
            </a:r>
          </a:p>
        </p:txBody>
      </p:sp>
    </p:spTree>
    <p:extLst>
      <p:ext uri="{BB962C8B-B14F-4D97-AF65-F5344CB8AC3E}">
        <p14:creationId xmlns:p14="http://schemas.microsoft.com/office/powerpoint/2010/main" val="41218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Решение проблем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600" dirty="0" smtClean="0"/>
              <a:t>Создание сайта с онлайн бронированием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 smtClean="0"/>
              <a:t>Предоставление на сайте информации о номерах и дополнительных услугах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54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8186" y="463731"/>
            <a:ext cx="10018713" cy="1752599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Целевая аудитория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6196" y="2614748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600" dirty="0" smtClean="0"/>
              <a:t>Туристы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 smtClean="0"/>
              <a:t>Бизнесмены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 smtClean="0"/>
              <a:t>Семьи с детьми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 smtClean="0"/>
              <a:t>Корпоративные клиенты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9368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/>
              <a:t>Команда проекта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667000"/>
            <a:ext cx="9475427" cy="21009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600" dirty="0" smtClean="0"/>
              <a:t>Штэк Никита – разработчик проекта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600" dirty="0" smtClean="0"/>
              <a:t>Семакина Александра – дизайнер проекта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37137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5105400"/>
          </a:xfrm>
        </p:spPr>
        <p:txBody>
          <a:bodyPr>
            <a:noAutofit/>
          </a:bodyPr>
          <a:lstStyle/>
          <a:p>
            <a:r>
              <a:rPr lang="ru-RU" sz="9600" dirty="0" smtClean="0"/>
              <a:t>Спасибо за внимание</a:t>
            </a:r>
            <a:endParaRPr lang="ru-RU" sz="9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06148" y="5643154"/>
            <a:ext cx="2185851" cy="121484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411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44</TotalTime>
  <Words>58</Words>
  <Application>Microsoft Office PowerPoint</Application>
  <PresentationFormat>Широкоэкранный</PresentationFormat>
  <Paragraphs>16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Параллакс</vt:lpstr>
      <vt:lpstr>Udmurt Rent Apartment</vt:lpstr>
      <vt:lpstr>Проблемы, которые решает наш проект</vt:lpstr>
      <vt:lpstr>Решение проблем</vt:lpstr>
      <vt:lpstr>Целевая аудитория</vt:lpstr>
      <vt:lpstr>Команда проекта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Udmurt Rent Apartment</dc:title>
  <dc:creator>Никита Штэк</dc:creator>
  <cp:lastModifiedBy>Никита Штэк</cp:lastModifiedBy>
  <cp:revision>4</cp:revision>
  <dcterms:created xsi:type="dcterms:W3CDTF">2019-11-13T05:04:02Z</dcterms:created>
  <dcterms:modified xsi:type="dcterms:W3CDTF">2019-11-13T05:48:08Z</dcterms:modified>
</cp:coreProperties>
</file>