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40" autoAdjust="0"/>
  </p:normalViewPr>
  <p:slideViewPr>
    <p:cSldViewPr snapToGrid="0">
      <p:cViewPr varScale="1">
        <p:scale>
          <a:sx n="83" d="100"/>
          <a:sy n="83" d="100"/>
        </p:scale>
        <p:origin x="66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53D5-4E8B-4B3F-AF15-334E0D98763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85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53D5-4E8B-4B3F-AF15-334E0D98763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1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53D5-4E8B-4B3F-AF15-334E0D98763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3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53D5-4E8B-4B3F-AF15-334E0D98763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00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53D5-4E8B-4B3F-AF15-334E0D98763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53D5-4E8B-4B3F-AF15-334E0D98763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81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53D5-4E8B-4B3F-AF15-334E0D98763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1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53D5-4E8B-4B3F-AF15-334E0D98763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76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53D5-4E8B-4B3F-AF15-334E0D98763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94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FC53D5-4E8B-4B3F-AF15-334E0D98763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13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53D5-4E8B-4B3F-AF15-334E0D98763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35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FC53D5-4E8B-4B3F-AF15-334E0D98763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722B86-6510-4AFF-8EA5-F78581EFF11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07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ITCT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Integration Test Coverage Tool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7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0000" lvl="1" indent="0">
              <a:buNone/>
            </a:pPr>
            <a:r>
              <a:rPr lang="ru-RU" sz="2400" dirty="0" smtClean="0"/>
              <a:t>Программные системы, состоящие из множества сервисов, могут содержать неочевидные критические ошибки, которые возникают только в результате взаимодействия сервисов и не проявляются при изолированной работе каждого из сервисов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3868844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Создание продукта для оценки покрытия кода сложными функциональными тестами, проверяющими работу сразу нескол</a:t>
            </a:r>
            <a:r>
              <a:rPr lang="ru-RU" sz="2400" dirty="0"/>
              <a:t>ь</a:t>
            </a:r>
            <a:r>
              <a:rPr lang="ru-RU" sz="2400" dirty="0" smtClean="0"/>
              <a:t>ких сервисов при их взаимодействии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55" y="372596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2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</a:t>
            </a:r>
            <a:r>
              <a:rPr lang="en-US" dirty="0" smtClean="0"/>
              <a:t>ITCT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п</a:t>
            </a:r>
            <a:r>
              <a:rPr lang="ru-RU" sz="2400" dirty="0" smtClean="0"/>
              <a:t>роисходит запуск анализируемых сервисов, и выполняются функциональные тесты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в</a:t>
            </a:r>
            <a:r>
              <a:rPr lang="ru-RU" sz="2400" dirty="0" smtClean="0"/>
              <a:t>о время выполнения тестов анализируется стек вызовов методов и отдельных строк кода для каждого сервиса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 smtClean="0"/>
              <a:t>на основе проведенного анализа составляется отчет о покрытии кода тестами</a:t>
            </a:r>
          </a:p>
          <a:p>
            <a:pPr marL="385200" lvl="3" indent="-342900">
              <a:buFont typeface="Arial" panose="020B0604020202020204" pitchFamily="34" charset="0"/>
              <a:buChar char="•"/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3221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sz="2400" dirty="0" err="1" smtClean="0"/>
              <a:t>тестировщики</a:t>
            </a:r>
            <a:endParaRPr lang="ru-RU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smtClean="0"/>
              <a:t>разработчики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542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u-RU" sz="2400" dirty="0" smtClean="0"/>
              <a:t> Мокрушин Михаил, менеджер и разработчик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smtClean="0"/>
              <a:t>Модин Иван, разработчик и </a:t>
            </a:r>
            <a:r>
              <a:rPr lang="ru-RU" sz="2400" dirty="0" err="1" smtClean="0"/>
              <a:t>тестировщик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544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56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</TotalTime>
  <Words>117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Ретро</vt:lpstr>
      <vt:lpstr>ITCT</vt:lpstr>
      <vt:lpstr>Проблема</vt:lpstr>
      <vt:lpstr>Решение</vt:lpstr>
      <vt:lpstr>Как работает ITCT</vt:lpstr>
      <vt:lpstr>Целевая аудитория</vt:lpstr>
      <vt:lpstr>Команда проекта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ITCT</dc:title>
  <dc:creator>Модин Иван Сергеевич</dc:creator>
  <cp:lastModifiedBy>Модин Иван Сергеевич</cp:lastModifiedBy>
  <cp:revision>7</cp:revision>
  <dcterms:created xsi:type="dcterms:W3CDTF">2019-11-13T04:40:44Z</dcterms:created>
  <dcterms:modified xsi:type="dcterms:W3CDTF">2019-11-13T06:50:02Z</dcterms:modified>
</cp:coreProperties>
</file>