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9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12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914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028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49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481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686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430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350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194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53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45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313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18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09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26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04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0545D7-4F0F-481A-8E8E-D7E159687D1E}" type="datetimeFigureOut">
              <a:rPr lang="ru-RU" smtClean="0"/>
              <a:pPr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413C64-FBD3-4977-823F-862BC795B8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70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Qanelas SemiBold" panose="00000700000000000000" pitchFamily="2" charset="-52"/>
              </a:rPr>
              <a:t>Лего</a:t>
            </a:r>
            <a:r>
              <a:rPr lang="ru-RU" dirty="0">
                <a:latin typeface="Qanelas SemiBold" panose="00000700000000000000" pitchFamily="2" charset="-52"/>
              </a:rPr>
              <a:t> </a:t>
            </a:r>
            <a:r>
              <a:rPr lang="ru-RU" dirty="0" err="1">
                <a:latin typeface="Qanelas SemiBold" panose="00000700000000000000" pitchFamily="2" charset="-52"/>
              </a:rPr>
              <a:t>бургер</a:t>
            </a:r>
            <a:endParaRPr lang="ru-RU" dirty="0">
              <a:latin typeface="Qanelas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8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Qanelas SemiBold" panose="00000700000000000000" pitchFamily="2" charset="-52"/>
              </a:rPr>
              <a:t>Проблемы, которые решает проект:</a:t>
            </a:r>
            <a:endParaRPr lang="ru-RU" dirty="0">
              <a:latin typeface="Qanelas SemiBold" panose="000007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Qanelas SemiBold" panose="00000700000000000000" pitchFamily="2" charset="-52"/>
              </a:rPr>
              <a:t>Сокращение времени на приготовление еды</a:t>
            </a:r>
          </a:p>
          <a:p>
            <a:r>
              <a:rPr lang="ru-RU" sz="3000" dirty="0" smtClean="0">
                <a:latin typeface="Qanelas SemiBold" panose="00000700000000000000" pitchFamily="2" charset="-52"/>
              </a:rPr>
              <a:t>Ограниченность выбора в сфере </a:t>
            </a:r>
            <a:r>
              <a:rPr lang="ru-RU" sz="3000" dirty="0" err="1" smtClean="0">
                <a:latin typeface="Qanelas SemiBold" panose="00000700000000000000" pitchFamily="2" charset="-52"/>
              </a:rPr>
              <a:t>бургеров</a:t>
            </a:r>
            <a:endParaRPr lang="ru-RU" sz="3000" dirty="0" smtClean="0">
              <a:latin typeface="Qanelas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4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Qanelas SemiBold" panose="00000700000000000000" pitchFamily="2" charset="-52"/>
              </a:rPr>
              <a:t>Решение проблем:</a:t>
            </a:r>
            <a:endParaRPr lang="ru-RU" dirty="0">
              <a:latin typeface="Qanelas SemiBold" panose="000007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700" dirty="0" smtClean="0">
                <a:latin typeface="Qanelas SemiBold" panose="00000700000000000000" pitchFamily="2" charset="-52"/>
              </a:rPr>
              <a:t>Разработать сайт </a:t>
            </a:r>
            <a:r>
              <a:rPr lang="ru-RU" sz="2700" dirty="0" smtClean="0">
                <a:latin typeface="Qanelas SemiBold" panose="00000700000000000000" pitchFamily="2" charset="-52"/>
              </a:rPr>
              <a:t>с помощью которого:</a:t>
            </a:r>
            <a:endParaRPr lang="ru-RU" sz="2700" dirty="0" smtClean="0">
              <a:latin typeface="Qanelas SemiBold" panose="00000700000000000000" pitchFamily="2" charset="-52"/>
            </a:endParaRPr>
          </a:p>
          <a:p>
            <a:r>
              <a:rPr lang="ru-RU" sz="2700" dirty="0" smtClean="0">
                <a:latin typeface="Qanelas SemiBold" panose="00000700000000000000" pitchFamily="2" charset="-52"/>
              </a:rPr>
              <a:t>Людям </a:t>
            </a:r>
            <a:r>
              <a:rPr lang="ru-RU" sz="2700" dirty="0" smtClean="0">
                <a:latin typeface="Qanelas SemiBold" panose="00000700000000000000" pitchFamily="2" charset="-52"/>
              </a:rPr>
              <a:t>не будет необходимости тратить время на готовку, т.к. можно оформить заказ и идеальный </a:t>
            </a:r>
            <a:r>
              <a:rPr lang="ru-RU" sz="2700" dirty="0" err="1" smtClean="0">
                <a:latin typeface="Qanelas SemiBold" panose="00000700000000000000" pitchFamily="2" charset="-52"/>
              </a:rPr>
              <a:t>бурег</a:t>
            </a:r>
            <a:r>
              <a:rPr lang="ru-RU" sz="2700" dirty="0" smtClean="0">
                <a:latin typeface="Qanelas SemiBold" panose="00000700000000000000" pitchFamily="2" charset="-52"/>
              </a:rPr>
              <a:t> будет доставлен на нужный адрес</a:t>
            </a:r>
          </a:p>
          <a:p>
            <a:r>
              <a:rPr lang="ru-RU" sz="2700" dirty="0" smtClean="0">
                <a:latin typeface="Qanelas SemiBold" panose="00000700000000000000" pitchFamily="2" charset="-52"/>
              </a:rPr>
              <a:t>Т.к. </a:t>
            </a:r>
            <a:r>
              <a:rPr lang="ru-RU" sz="2700" dirty="0" err="1" smtClean="0">
                <a:latin typeface="Qanelas SemiBold" panose="00000700000000000000" pitchFamily="2" charset="-52"/>
              </a:rPr>
              <a:t>бургеры</a:t>
            </a:r>
            <a:r>
              <a:rPr lang="ru-RU" sz="2700" dirty="0" smtClean="0">
                <a:latin typeface="Qanelas SemiBold" panose="00000700000000000000" pitchFamily="2" charset="-52"/>
              </a:rPr>
              <a:t> – простая и быстрая еда, в основном все рестораны придерживаются примерного одного рецепта. Мы же предлагаем пользователям сделать абсолютно новый и уникальный рецепт</a:t>
            </a:r>
            <a:endParaRPr lang="ru-RU" sz="2700" dirty="0">
              <a:latin typeface="Qanelas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6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Qanelas SemiBold" panose="00000700000000000000" pitchFamily="2" charset="-52"/>
              </a:rPr>
              <a:t>Целевая Аудитория</a:t>
            </a:r>
            <a:endParaRPr lang="ru-RU" dirty="0">
              <a:latin typeface="Qanelas SemiBold" panose="000007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Qanelas SemiBold" panose="00000700000000000000" pitchFamily="2" charset="-52"/>
              </a:rPr>
              <a:t>Жители Ижевска со средним уровнем дохода</a:t>
            </a:r>
          </a:p>
          <a:p>
            <a:r>
              <a:rPr lang="ru-RU" sz="3000" dirty="0" smtClean="0">
                <a:latin typeface="Qanelas SemiBold" panose="00000700000000000000" pitchFamily="2" charset="-52"/>
              </a:rPr>
              <a:t>В дальнейшем продвигаться как франшиза в другие регионы</a:t>
            </a:r>
            <a:endParaRPr lang="ru-RU" sz="3000" dirty="0">
              <a:latin typeface="Qanelas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52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Qanelas SemiBold" panose="00000700000000000000" pitchFamily="2" charset="-52"/>
              </a:rPr>
              <a:t>Команда проекта:</a:t>
            </a:r>
            <a:endParaRPr lang="ru-RU" dirty="0">
              <a:latin typeface="Qanelas SemiBold" panose="000007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Qanelas SemiBold" panose="00000700000000000000" pitchFamily="2" charset="-52"/>
              </a:rPr>
              <a:t>Студенты 4 курса </a:t>
            </a:r>
            <a:r>
              <a:rPr lang="ru-RU" sz="3000" dirty="0" smtClean="0">
                <a:latin typeface="Qanelas SemiBold" panose="00000700000000000000" pitchFamily="2" charset="-52"/>
              </a:rPr>
              <a:t>ИИВТ:</a:t>
            </a:r>
          </a:p>
          <a:p>
            <a:r>
              <a:rPr lang="ru-RU" sz="3000" dirty="0">
                <a:latin typeface="Qanelas SemiBold" panose="00000700000000000000" pitchFamily="2" charset="-52"/>
              </a:rPr>
              <a:t>Вахрушев </a:t>
            </a:r>
            <a:r>
              <a:rPr lang="ru-RU" sz="3000" dirty="0" smtClean="0">
                <a:latin typeface="Qanelas SemiBold" panose="00000700000000000000" pitchFamily="2" charset="-52"/>
              </a:rPr>
              <a:t>Никита, разработка проекта</a:t>
            </a:r>
          </a:p>
          <a:p>
            <a:r>
              <a:rPr lang="ru-RU" sz="3000" dirty="0" smtClean="0">
                <a:latin typeface="Qanelas SemiBold" panose="00000700000000000000" pitchFamily="2" charset="-52"/>
              </a:rPr>
              <a:t>Максименков Михаил, продвижение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3072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Qanelas SemiBold" panose="00000700000000000000" pitchFamily="2" charset="-52"/>
              </a:rPr>
              <a:t>Спасибо за внимание!</a:t>
            </a:r>
            <a:r>
              <a:rPr lang="ru-RU" dirty="0">
                <a:latin typeface="Qanelas SemiBold" panose="00000700000000000000" pitchFamily="2" charset="-5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2348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16</TotalTime>
  <Words>115</Words>
  <Application>Microsoft Office PowerPoint</Application>
  <PresentationFormat>Произвольный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Параллакс</vt:lpstr>
      <vt:lpstr>Лего бургер</vt:lpstr>
      <vt:lpstr>Проблемы, которые решает проект:</vt:lpstr>
      <vt:lpstr>Решение проблем:</vt:lpstr>
      <vt:lpstr>Целевая Аудитория</vt:lpstr>
      <vt:lpstr>Команда проекта:</vt:lpstr>
      <vt:lpstr>Спасибо за внимание!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Лего бургер</dc:title>
  <dc:creator>Mikhail Maksimenkov</dc:creator>
  <cp:lastModifiedBy>User</cp:lastModifiedBy>
  <cp:revision>4</cp:revision>
  <dcterms:created xsi:type="dcterms:W3CDTF">2019-11-19T18:26:18Z</dcterms:created>
  <dcterms:modified xsi:type="dcterms:W3CDTF">2019-12-04T05:09:03Z</dcterms:modified>
</cp:coreProperties>
</file>