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Mobile </a:t>
            </a:r>
            <a:r>
              <a:rPr lang="en-US" dirty="0" smtClean="0">
                <a:latin typeface="Bahnschrift" panose="020B0502040204020203" pitchFamily="34" charset="0"/>
              </a:rPr>
              <a:t>spending manager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82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какими проблемами мы сталкиваемся</a:t>
            </a:r>
            <a:endParaRPr lang="ru-RU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28" r="172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Многие люди имеют несколько карт разных банков, и не всегда удобно открывать приложения разных банков для отслеживания трат.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5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Как решить эту проблему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spending manager </a:t>
            </a:r>
            <a:r>
              <a:rPr lang="ru-RU" dirty="0"/>
              <a:t>призван повысить удобство контроля за расходами для владельцев карт нескольких банков.</a:t>
            </a:r>
          </a:p>
          <a:p>
            <a:pPr marL="0" indent="0">
              <a:buNone/>
            </a:pPr>
            <a:r>
              <a:rPr lang="ru-RU" dirty="0"/>
              <a:t>Приложение будет читать сообщения от банков, получать оттуда данные о зачислениях и расходах и удобно агрегировать их в одном приложении, избавляя от необходимости держать в голове суммы с разных банков.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8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отслеживает входящие сообщения от банков и ведёт статистику расходов по всем картам. Пользователь может не волноваться о безопасности так как приложению не нужен доступ к интернету и входящие сообщения банков никуда не передаются.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90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это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рассчитано на тех людей, которые имеют много банковских карт, в наше время у большинства людей есть карты многих банков.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Студенты 4 курса ИИВТ, </a:t>
            </a:r>
            <a:r>
              <a:rPr lang="en-US" dirty="0" smtClean="0"/>
              <a:t>C#</a:t>
            </a:r>
            <a:r>
              <a:rPr lang="ru-RU" dirty="0" smtClean="0"/>
              <a:t> и </a:t>
            </a:r>
            <a:r>
              <a:rPr lang="en-US" dirty="0" smtClean="0"/>
              <a:t>JavaScript</a:t>
            </a:r>
            <a:r>
              <a:rPr lang="ru-RU" dirty="0" smtClean="0"/>
              <a:t> разработчики:</a:t>
            </a:r>
          </a:p>
          <a:p>
            <a:r>
              <a:rPr lang="ru-RU" dirty="0"/>
              <a:t>Ковалев Александр</a:t>
            </a:r>
          </a:p>
          <a:p>
            <a:r>
              <a:rPr lang="ru-RU" dirty="0"/>
              <a:t>Ложкин Максим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742" y="2016125"/>
            <a:ext cx="450084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03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27</TotalTime>
  <Words>166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Gill Sans MT</vt:lpstr>
      <vt:lpstr>Gallery</vt:lpstr>
      <vt:lpstr>Mobile spending manager</vt:lpstr>
      <vt:lpstr>С какими проблемами мы сталкиваемся</vt:lpstr>
      <vt:lpstr>Как решить эту проблему</vt:lpstr>
      <vt:lpstr>Как это работает</vt:lpstr>
      <vt:lpstr>Для кого это нужно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spending manager</dc:title>
  <dc:creator>Максим Ложкин</dc:creator>
  <cp:lastModifiedBy>Максим Ложкин</cp:lastModifiedBy>
  <cp:revision>3</cp:revision>
  <dcterms:created xsi:type="dcterms:W3CDTF">2019-11-05T18:31:55Z</dcterms:created>
  <dcterms:modified xsi:type="dcterms:W3CDTF">2019-11-05T18:59:26Z</dcterms:modified>
</cp:coreProperties>
</file>