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1A67-5D2D-4AA6-A735-4C01F721D8C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441C-9D48-4207-BD21-575850B605E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9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1A67-5D2D-4AA6-A735-4C01F721D8C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441C-9D48-4207-BD21-575850B6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94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1A67-5D2D-4AA6-A735-4C01F721D8C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441C-9D48-4207-BD21-575850B6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89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1A67-5D2D-4AA6-A735-4C01F721D8C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441C-9D48-4207-BD21-575850B6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1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1A67-5D2D-4AA6-A735-4C01F721D8C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441C-9D48-4207-BD21-575850B605E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1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1A67-5D2D-4AA6-A735-4C01F721D8C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441C-9D48-4207-BD21-575850B6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03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1A67-5D2D-4AA6-A735-4C01F721D8C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441C-9D48-4207-BD21-575850B6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50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1A67-5D2D-4AA6-A735-4C01F721D8C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441C-9D48-4207-BD21-575850B6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6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1A67-5D2D-4AA6-A735-4C01F721D8C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441C-9D48-4207-BD21-575850B6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76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C11A67-5D2D-4AA6-A735-4C01F721D8C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F6441C-9D48-4207-BD21-575850B6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14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1A67-5D2D-4AA6-A735-4C01F721D8C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441C-9D48-4207-BD21-575850B6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62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C11A67-5D2D-4AA6-A735-4C01F721D8C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F6441C-9D48-4207-BD21-575850B605E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6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PTB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Portal Trim Basket</a:t>
            </a:r>
          </a:p>
        </p:txBody>
      </p:sp>
    </p:spTree>
    <p:extLst>
      <p:ext uri="{BB962C8B-B14F-4D97-AF65-F5344CB8AC3E}">
        <p14:creationId xmlns:p14="http://schemas.microsoft.com/office/powerpoint/2010/main" val="8886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80100" cy="4351338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/>
              <a:t>В мире есть множество инструментов для управления задачами и проектами, но ни одно из них не формирует задачи в матрицу приоритетов Эйзенхауэра</a:t>
            </a:r>
          </a:p>
          <a:p>
            <a:pPr algn="just"/>
            <a:r>
              <a:rPr lang="ru-RU" sz="2800" dirty="0" smtClean="0"/>
              <a:t>Матрица </a:t>
            </a:r>
            <a:r>
              <a:rPr lang="ru-RU" sz="2800" dirty="0" smtClean="0"/>
              <a:t>Эйзенхауэра – удобный инструмент для выявления более приоритетных задач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462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9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PTB?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инструмент </a:t>
            </a:r>
            <a:r>
              <a:rPr lang="ru-RU" sz="3600" dirty="0"/>
              <a:t>для управления </a:t>
            </a:r>
            <a:r>
              <a:rPr lang="ru-RU" sz="3600" dirty="0" smtClean="0"/>
              <a:t>задачами и проектами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560" y="2846864"/>
            <a:ext cx="4593240" cy="33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возможности</a:t>
            </a:r>
            <a:r>
              <a:rPr lang="ru-RU" dirty="0" smtClean="0"/>
              <a:t> у </a:t>
            </a:r>
            <a:r>
              <a:rPr lang="en-US" dirty="0" smtClean="0"/>
              <a:t>PTB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создание задач</a:t>
            </a:r>
          </a:p>
          <a:p>
            <a:r>
              <a:rPr lang="ru-RU" sz="2800" dirty="0" smtClean="0"/>
              <a:t>назначение ответственных</a:t>
            </a:r>
          </a:p>
          <a:p>
            <a:r>
              <a:rPr lang="ru-RU" sz="2800" dirty="0" smtClean="0"/>
              <a:t>отслеживание прогресса выполнения</a:t>
            </a:r>
          </a:p>
          <a:p>
            <a:r>
              <a:rPr lang="ru-RU" sz="2800" dirty="0" smtClean="0"/>
              <a:t>указание срочности </a:t>
            </a:r>
            <a:r>
              <a:rPr lang="ru-RU" sz="2800" dirty="0"/>
              <a:t>и </a:t>
            </a:r>
            <a:r>
              <a:rPr lang="ru-RU" sz="2800" dirty="0" smtClean="0"/>
              <a:t>приоритетов (матрица Эйзенхауэра</a:t>
            </a:r>
            <a:r>
              <a:rPr lang="ru-RU" sz="2800" dirty="0"/>
              <a:t>)</a:t>
            </a:r>
            <a:endParaRPr lang="ru-RU" sz="2800" dirty="0" smtClean="0"/>
          </a:p>
          <a:p>
            <a:r>
              <a:rPr lang="ru-RU" sz="2800" dirty="0" smtClean="0"/>
              <a:t>напоминание </a:t>
            </a:r>
            <a:r>
              <a:rPr lang="ru-RU" sz="2800" dirty="0"/>
              <a:t>о </a:t>
            </a:r>
            <a:r>
              <a:rPr lang="ru-RU" sz="2800" dirty="0" smtClean="0"/>
              <a:t>задачах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486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Кому нужен </a:t>
            </a:r>
            <a:r>
              <a:rPr lang="en-US" dirty="0" smtClean="0"/>
              <a:t>PTB?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Менеджерам и работникам проектов</a:t>
            </a:r>
          </a:p>
          <a:p>
            <a:r>
              <a:rPr lang="ru-RU" sz="2800" dirty="0" smtClean="0"/>
              <a:t>Людям, желающим грамотно планировать своё время</a:t>
            </a:r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0580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делает </a:t>
            </a:r>
            <a:r>
              <a:rPr lang="en-US" dirty="0" smtClean="0"/>
              <a:t>PTB?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Норин Максим Александрович, менеджер и разработчик</a:t>
            </a:r>
          </a:p>
          <a:p>
            <a:r>
              <a:rPr lang="ru-RU" sz="2800" dirty="0" smtClean="0"/>
              <a:t>Хайруллина </a:t>
            </a:r>
            <a:r>
              <a:rPr lang="ru-RU" sz="2800" dirty="0" err="1" smtClean="0"/>
              <a:t>Альфия</a:t>
            </a:r>
            <a:r>
              <a:rPr lang="ru-RU" sz="2800" dirty="0" smtClean="0"/>
              <a:t> Маратовна, разработчик и </a:t>
            </a:r>
            <a:r>
              <a:rPr lang="ru-RU" sz="2800" dirty="0" err="1" smtClean="0"/>
              <a:t>тестировщик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296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9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107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PTB</vt:lpstr>
      <vt:lpstr>Проблема</vt:lpstr>
      <vt:lpstr>Что такое PTB?</vt:lpstr>
      <vt:lpstr>Какие возможности у PTB?</vt:lpstr>
      <vt:lpstr>Кому нужен PTB?</vt:lpstr>
      <vt:lpstr>Кто делает PTB?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PTB</dc:title>
  <dc:creator>Максим Норин</dc:creator>
  <cp:lastModifiedBy>Максим Норин</cp:lastModifiedBy>
  <cp:revision>8</cp:revision>
  <dcterms:created xsi:type="dcterms:W3CDTF">2019-10-16T04:38:46Z</dcterms:created>
  <dcterms:modified xsi:type="dcterms:W3CDTF">2019-10-16T05:26:34Z</dcterms:modified>
</cp:coreProperties>
</file>