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0" autoAdjust="0"/>
  </p:normalViewPr>
  <p:slideViewPr>
    <p:cSldViewPr snapToGrid="0">
      <p:cViewPr varScale="1">
        <p:scale>
          <a:sx n="75" d="100"/>
          <a:sy n="75" d="100"/>
        </p:scale>
        <p:origin x="-638" y="-7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5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00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1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1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7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4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13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35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FC53D5-4E8B-4B3F-AF15-334E0D98763C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7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 smtClean="0"/>
              <a:t>GODLIKE</a:t>
            </a:r>
            <a:r>
              <a:rPr lang="en-US" sz="7600" dirty="0" smtClean="0"/>
              <a:t>: Glory or Death</a:t>
            </a:r>
            <a:endParaRPr lang="ru-RU" sz="7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Mobile action Fighting 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7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000" lvl="1" indent="0">
              <a:buNone/>
            </a:pPr>
            <a:r>
              <a:rPr lang="ru-RU" sz="2400" dirty="0" smtClean="0"/>
              <a:t>Отсутствие на рынке мобильных игр достаточного </a:t>
            </a:r>
            <a:r>
              <a:rPr lang="ru-RU" sz="2400" dirty="0"/>
              <a:t>количества </a:t>
            </a:r>
            <a:r>
              <a:rPr lang="ru-RU" sz="2400" dirty="0" smtClean="0"/>
              <a:t>проектов, интересных современным детям </a:t>
            </a:r>
            <a:r>
              <a:rPr lang="ru-RU" sz="2400" dirty="0"/>
              <a:t>и </a:t>
            </a:r>
            <a:r>
              <a:rPr lang="ru-RU" sz="2400" dirty="0" smtClean="0"/>
              <a:t>подросткам, имеющих быстрый </a:t>
            </a:r>
            <a:r>
              <a:rPr lang="ru-RU" sz="2400" dirty="0" err="1" smtClean="0"/>
              <a:t>геймплей</a:t>
            </a:r>
            <a:r>
              <a:rPr lang="ru-RU" sz="2400" dirty="0" smtClean="0"/>
              <a:t> и не </a:t>
            </a:r>
            <a:r>
              <a:rPr lang="ru-RU" sz="2400" dirty="0"/>
              <a:t>требующих </a:t>
            </a:r>
            <a:r>
              <a:rPr lang="ru-RU" sz="2400" dirty="0" smtClean="0"/>
              <a:t>от игрока длительных </a:t>
            </a:r>
            <a:r>
              <a:rPr lang="ru-RU" sz="2400" dirty="0"/>
              <a:t>игровых </a:t>
            </a:r>
            <a:r>
              <a:rPr lang="ru-RU" sz="2400" dirty="0" smtClean="0"/>
              <a:t>сессий.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868844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Разработать игру в жанре "</a:t>
            </a:r>
            <a:r>
              <a:rPr lang="ru-RU" sz="2400" dirty="0" err="1"/>
              <a:t>экшен</a:t>
            </a:r>
            <a:r>
              <a:rPr lang="ru-RU" sz="2400" dirty="0"/>
              <a:t>", ориентированную на аудиторию детей и подростков 8-16 лет, с целью заработка денежных средств на встроенной рекламе.</a:t>
            </a:r>
            <a:endParaRPr lang="ru-RU" sz="2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25" y="329413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реализована для мобильных устройств – основной платформы современных детей</a:t>
            </a:r>
            <a:endParaRPr lang="ru-RU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имеет быстрый </a:t>
            </a:r>
            <a:r>
              <a:rPr lang="ru-RU" sz="2400" dirty="0" err="1" smtClean="0"/>
              <a:t>геймплей</a:t>
            </a:r>
            <a:r>
              <a:rPr lang="ru-RU" sz="2400" dirty="0" smtClean="0"/>
              <a:t>, яркие цвета и большое количество визуальных эффектов, позволяя игроку получить большое количество эмоций и переживаний за короткий промежуток времени</a:t>
            </a:r>
            <a:endParaRPr lang="ru-RU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состоит из стадий </a:t>
            </a:r>
            <a:r>
              <a:rPr lang="ru-RU" sz="2400" dirty="0"/>
              <a:t>с разной </a:t>
            </a:r>
            <a:r>
              <a:rPr lang="ru-RU" sz="2400" dirty="0" smtClean="0"/>
              <a:t>сложностью, из-за чего подходит игрокам, имеющим разный игровой опыт и навык игры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может быть интересна детям из-за ролевых элементов</a:t>
            </a:r>
            <a:r>
              <a:rPr lang="ru-RU" sz="2400" dirty="0" smtClean="0"/>
              <a:t>, позволяющих игроку развивать своего персонажа в </a:t>
            </a:r>
            <a:r>
              <a:rPr lang="ru-RU" sz="2400" dirty="0"/>
              <a:t>различных направлениях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3221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дети и подростки 8-16 лет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преимущественно мальчики</a:t>
            </a:r>
          </a:p>
          <a:p>
            <a:pPr marL="201168" lvl="1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2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 Мокрушин Михаил, менеджер и разработчик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Модин Иван, </a:t>
            </a:r>
            <a:r>
              <a:rPr lang="ru-RU" sz="2400" dirty="0" smtClean="0"/>
              <a:t>художник и музыкант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544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162</Words>
  <Application>Microsoft Office PowerPoint</Application>
  <PresentationFormat>Произвольный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Ретро</vt:lpstr>
      <vt:lpstr>GODLIKE: Glory or Death</vt:lpstr>
      <vt:lpstr>Проблема</vt:lpstr>
      <vt:lpstr>Решение</vt:lpstr>
      <vt:lpstr>Особенности игры</vt:lpstr>
      <vt:lpstr>Целевая аудитория</vt:lpstr>
      <vt:lpstr>Команда проекта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ITCT</dc:title>
  <dc:creator>Модин Иван Сергеевич</dc:creator>
  <cp:lastModifiedBy>Rodrik</cp:lastModifiedBy>
  <cp:revision>11</cp:revision>
  <dcterms:created xsi:type="dcterms:W3CDTF">2019-11-13T04:40:44Z</dcterms:created>
  <dcterms:modified xsi:type="dcterms:W3CDTF">2019-12-10T19:06:21Z</dcterms:modified>
</cp:coreProperties>
</file>