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digger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82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какими проблемами мы сталкиваемся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Дети бесполезно тратят время за компьютером и деградируют.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5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Как решить эту проблему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</a:t>
            </a:r>
            <a:r>
              <a:rPr lang="ru-RU" dirty="0" err="1"/>
              <a:t>десктопного</a:t>
            </a:r>
            <a:r>
              <a:rPr lang="ru-RU" dirty="0"/>
              <a:t> приложения, сочетающего в себе двумерную игру и простой интерпретатор команд, вводимых пользователем, для первичного обучения детей программированию.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30328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Digger</a:t>
            </a:r>
            <a:r>
              <a:rPr lang="ru-RU" dirty="0"/>
              <a:t> -  программа, призванная помочь привлечь ребенка к программированию в игровой форме.</a:t>
            </a:r>
          </a:p>
          <a:p>
            <a:pPr marL="0" indent="0">
              <a:buNone/>
            </a:pPr>
            <a:r>
              <a:rPr lang="ru-RU" dirty="0"/>
              <a:t>Приложение позволяет ребенку писать последовательные команды в файле и наблюдать результат не в формате скучного вывода чисел и строк, а в виде простой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90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это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Низкий </a:t>
            </a:r>
            <a:r>
              <a:rPr lang="ru-RU" dirty="0"/>
              <a:t>входной порог – с управлением разберется любой ребенок, имеющий базовое понимание работы с компьютером, игровая форма поможет увлечь ребенка и привить интерес к программированию, возможность создавать свои сущности или изменять существующие позволит продвинутым пользователям создавать свои </a:t>
            </a:r>
            <a:r>
              <a:rPr lang="ru-RU" dirty="0" err="1" smtClean="0"/>
              <a:t>миниигры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Студенты 4 курса ИИВТ, </a:t>
            </a:r>
            <a:r>
              <a:rPr lang="en-US" dirty="0" smtClean="0"/>
              <a:t>C#</a:t>
            </a:r>
            <a:r>
              <a:rPr lang="ru-RU" dirty="0" smtClean="0"/>
              <a:t> и </a:t>
            </a:r>
            <a:r>
              <a:rPr lang="en-US" dirty="0" smtClean="0"/>
              <a:t>JavaScript</a:t>
            </a:r>
            <a:r>
              <a:rPr lang="ru-RU" dirty="0" smtClean="0"/>
              <a:t> разработчики:</a:t>
            </a:r>
          </a:p>
          <a:p>
            <a:r>
              <a:rPr lang="ru-RU" dirty="0"/>
              <a:t>Ковалев Александр</a:t>
            </a:r>
          </a:p>
          <a:p>
            <a:r>
              <a:rPr lang="ru-RU" dirty="0"/>
              <a:t>Ложкин Максим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742" y="2016125"/>
            <a:ext cx="450084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03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33</TotalTime>
  <Words>151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Gill Sans MT</vt:lpstr>
      <vt:lpstr>Gallery</vt:lpstr>
      <vt:lpstr>digger</vt:lpstr>
      <vt:lpstr>С какими проблемами мы сталкиваемся</vt:lpstr>
      <vt:lpstr>Как решить эту проблему</vt:lpstr>
      <vt:lpstr>Как это работает</vt:lpstr>
      <vt:lpstr>Для кого это нужно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spending manager</dc:title>
  <dc:creator>Максим Ложкин</dc:creator>
  <cp:lastModifiedBy>Максим Ложкин</cp:lastModifiedBy>
  <cp:revision>4</cp:revision>
  <dcterms:created xsi:type="dcterms:W3CDTF">2019-11-05T18:31:55Z</dcterms:created>
  <dcterms:modified xsi:type="dcterms:W3CDTF">2019-11-06T06:27:31Z</dcterms:modified>
</cp:coreProperties>
</file>