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DBFF"/>
    <a:srgbClr val="58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2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DB78-FB4C-CD46-B640-CC1425501D43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3596-A4E9-3F46-BFD5-273791B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5F5CB7-3BC0-BC4F-A884-96BBCD4A9E04}"/>
              </a:ext>
            </a:extLst>
          </p:cNvPr>
          <p:cNvGrpSpPr/>
          <p:nvPr/>
        </p:nvGrpSpPr>
        <p:grpSpPr>
          <a:xfrm>
            <a:off x="2273862" y="873939"/>
            <a:ext cx="4685288" cy="4685289"/>
            <a:chOff x="2273862" y="873939"/>
            <a:chExt cx="4685288" cy="46852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0F2E15-ACA8-154F-8291-B8D377D4E540}"/>
                </a:ext>
              </a:extLst>
            </p:cNvPr>
            <p:cNvSpPr/>
            <p:nvPr/>
          </p:nvSpPr>
          <p:spPr>
            <a:xfrm>
              <a:off x="2273862" y="873939"/>
              <a:ext cx="4685288" cy="46852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EA1292-B48D-8C4F-AAB2-41AB84D5A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89" r="66637" b="6163"/>
            <a:stretch/>
          </p:blipFill>
          <p:spPr>
            <a:xfrm>
              <a:off x="3091158" y="873939"/>
              <a:ext cx="3050697" cy="4685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9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5F5CB7-3BC0-BC4F-A884-96BBCD4A9E04}"/>
              </a:ext>
            </a:extLst>
          </p:cNvPr>
          <p:cNvGrpSpPr/>
          <p:nvPr/>
        </p:nvGrpSpPr>
        <p:grpSpPr>
          <a:xfrm>
            <a:off x="2273862" y="873939"/>
            <a:ext cx="4685288" cy="4685289"/>
            <a:chOff x="2273862" y="873939"/>
            <a:chExt cx="4685288" cy="46852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0F2E15-ACA8-154F-8291-B8D377D4E540}"/>
                </a:ext>
              </a:extLst>
            </p:cNvPr>
            <p:cNvSpPr/>
            <p:nvPr/>
          </p:nvSpPr>
          <p:spPr>
            <a:xfrm>
              <a:off x="2273862" y="873939"/>
              <a:ext cx="4685288" cy="468528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EA1292-B48D-8C4F-AAB2-41AB84D5A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57" t="6389" r="-620" b="6163"/>
            <a:stretch/>
          </p:blipFill>
          <p:spPr>
            <a:xfrm>
              <a:off x="3091158" y="873939"/>
              <a:ext cx="3050697" cy="4685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93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EB40A9-2B6A-5A46-AE3C-C85DB1148408}"/>
              </a:ext>
            </a:extLst>
          </p:cNvPr>
          <p:cNvGrpSpPr/>
          <p:nvPr/>
        </p:nvGrpSpPr>
        <p:grpSpPr>
          <a:xfrm>
            <a:off x="2273862" y="675684"/>
            <a:ext cx="4685288" cy="5174858"/>
            <a:chOff x="2273862" y="675684"/>
            <a:chExt cx="4685288" cy="51748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5BA7B6-8DCD-754E-BED6-03E6577D9869}"/>
                </a:ext>
              </a:extLst>
            </p:cNvPr>
            <p:cNvSpPr/>
            <p:nvPr/>
          </p:nvSpPr>
          <p:spPr>
            <a:xfrm>
              <a:off x="2273862" y="675684"/>
              <a:ext cx="4685288" cy="517485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B8D53C-CDD3-C94F-806F-370F0A144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318" t="2953" r="33318" b="461"/>
            <a:stretch/>
          </p:blipFill>
          <p:spPr>
            <a:xfrm>
              <a:off x="3091158" y="675684"/>
              <a:ext cx="3050697" cy="517485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0862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752664-2736-BE44-BEBA-ABF036EAD4C6}"/>
              </a:ext>
            </a:extLst>
          </p:cNvPr>
          <p:cNvGrpSpPr/>
          <p:nvPr/>
        </p:nvGrpSpPr>
        <p:grpSpPr>
          <a:xfrm>
            <a:off x="2031999" y="1132885"/>
            <a:ext cx="5080000" cy="4968510"/>
            <a:chOff x="2031999" y="1132885"/>
            <a:chExt cx="5080000" cy="49685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84745F-04FF-B346-90C8-D6CD3DBDB3EB}"/>
                </a:ext>
              </a:extLst>
            </p:cNvPr>
            <p:cNvSpPr/>
            <p:nvPr/>
          </p:nvSpPr>
          <p:spPr>
            <a:xfrm>
              <a:off x="2032000" y="1132885"/>
              <a:ext cx="5079999" cy="496851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9E6D99-E670-0548-86BA-916B5B34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1999" y="1858190"/>
              <a:ext cx="5080000" cy="351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456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8576064-203D-4C4C-8791-4ECE8DD0B8AF}"/>
              </a:ext>
            </a:extLst>
          </p:cNvPr>
          <p:cNvGrpSpPr/>
          <p:nvPr/>
        </p:nvGrpSpPr>
        <p:grpSpPr>
          <a:xfrm>
            <a:off x="2330506" y="1231226"/>
            <a:ext cx="4433199" cy="4433199"/>
            <a:chOff x="2330506" y="1231226"/>
            <a:chExt cx="4433199" cy="44331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9D0F1B-B4AC-3B44-B9ED-09F90E87467E}"/>
                </a:ext>
              </a:extLst>
            </p:cNvPr>
            <p:cNvSpPr/>
            <p:nvPr/>
          </p:nvSpPr>
          <p:spPr>
            <a:xfrm>
              <a:off x="2330506" y="1231226"/>
              <a:ext cx="4433199" cy="44331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C5E6C2-2F2E-2A4D-B5D3-E967AAA2D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367"/>
            <a:stretch/>
          </p:blipFill>
          <p:spPr>
            <a:xfrm>
              <a:off x="2534155" y="1919835"/>
              <a:ext cx="4025900" cy="3055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17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E95B90-BE4E-7C4F-82EC-FAF8A44D4517}"/>
              </a:ext>
            </a:extLst>
          </p:cNvPr>
          <p:cNvGrpSpPr/>
          <p:nvPr/>
        </p:nvGrpSpPr>
        <p:grpSpPr>
          <a:xfrm>
            <a:off x="1942088" y="347958"/>
            <a:ext cx="6036659" cy="6036659"/>
            <a:chOff x="1942088" y="347958"/>
            <a:chExt cx="6036659" cy="603665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3F08FC6-77D2-3D4F-B66B-BBBAE56F44C4}"/>
                </a:ext>
              </a:extLst>
            </p:cNvPr>
            <p:cNvSpPr/>
            <p:nvPr/>
          </p:nvSpPr>
          <p:spPr>
            <a:xfrm>
              <a:off x="2194503" y="585850"/>
              <a:ext cx="5478308" cy="5478308"/>
            </a:xfrm>
            <a:prstGeom prst="ellipse">
              <a:avLst/>
            </a:prstGeom>
            <a:solidFill>
              <a:srgbClr val="84DB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5D3C39-C05A-9D48-9554-6A61F91E50A1}"/>
                </a:ext>
              </a:extLst>
            </p:cNvPr>
            <p:cNvGrpSpPr/>
            <p:nvPr/>
          </p:nvGrpSpPr>
          <p:grpSpPr>
            <a:xfrm>
              <a:off x="1942088" y="347958"/>
              <a:ext cx="6036659" cy="6036659"/>
              <a:chOff x="1942088" y="347958"/>
              <a:chExt cx="6036659" cy="603665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69BBA9-E948-EC4E-9734-F87DEB856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936912">
                <a:off x="3099474" y="1505344"/>
                <a:ext cx="3721886" cy="3721886"/>
              </a:xfrm>
              <a:prstGeom prst="rect">
                <a:avLst/>
              </a:prstGeom>
            </p:spPr>
          </p:pic>
          <p:sp>
            <p:nvSpPr>
              <p:cNvPr id="6" name="Donut 5">
                <a:extLst>
                  <a:ext uri="{FF2B5EF4-FFF2-40B4-BE49-F238E27FC236}">
                    <a16:creationId xmlns:a16="http://schemas.microsoft.com/office/drawing/2014/main" id="{C8A1F530-4EC1-254F-A425-DCABA11391F7}"/>
                  </a:ext>
                </a:extLst>
              </p:cNvPr>
              <p:cNvSpPr/>
              <p:nvPr/>
            </p:nvSpPr>
            <p:spPr>
              <a:xfrm>
                <a:off x="1942088" y="347958"/>
                <a:ext cx="6036659" cy="6036659"/>
              </a:xfrm>
              <a:prstGeom prst="donut">
                <a:avLst>
                  <a:gd name="adj" fmla="val 9180"/>
                </a:avLst>
              </a:prstGeom>
              <a:solidFill>
                <a:srgbClr val="58C0EB"/>
              </a:solidFill>
              <a:ln>
                <a:noFill/>
              </a:ln>
              <a:effectLst>
                <a:outerShdw blurRad="40000" dist="508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Lightning Bolt 6">
                <a:extLst>
                  <a:ext uri="{FF2B5EF4-FFF2-40B4-BE49-F238E27FC236}">
                    <a16:creationId xmlns:a16="http://schemas.microsoft.com/office/drawing/2014/main" id="{7CAC1944-EFB7-C140-9B8B-0BCBC5013C81}"/>
                  </a:ext>
                </a:extLst>
              </p:cNvPr>
              <p:cNvSpPr/>
              <p:nvPr/>
            </p:nvSpPr>
            <p:spPr>
              <a:xfrm rot="20748491">
                <a:off x="4393976" y="2896949"/>
                <a:ext cx="501706" cy="372233"/>
              </a:xfrm>
              <a:prstGeom prst="lightningBolt">
                <a:avLst/>
              </a:prstGeom>
              <a:solidFill>
                <a:srgbClr val="84DB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56154A3-FA27-4349-84DF-65A2D6A96403}"/>
                  </a:ext>
                </a:extLst>
              </p:cNvPr>
              <p:cNvGrpSpPr/>
              <p:nvPr/>
            </p:nvGrpSpPr>
            <p:grpSpPr>
              <a:xfrm>
                <a:off x="3417120" y="2396791"/>
                <a:ext cx="3217497" cy="1938992"/>
                <a:chOff x="3433304" y="2355508"/>
                <a:chExt cx="3217497" cy="193899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C06671-277A-A84C-9531-C7862E1C6AD4}"/>
                    </a:ext>
                  </a:extLst>
                </p:cNvPr>
                <p:cNvSpPr txBox="1"/>
                <p:nvPr/>
              </p:nvSpPr>
              <p:spPr>
                <a:xfrm>
                  <a:off x="3433304" y="2355508"/>
                  <a:ext cx="909223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22D13CE-715E-AD48-9973-510C16734308}"/>
                    </a:ext>
                  </a:extLst>
                </p:cNvPr>
                <p:cNvSpPr txBox="1"/>
                <p:nvPr/>
              </p:nvSpPr>
              <p:spPr>
                <a:xfrm>
                  <a:off x="5558835" y="2355508"/>
                  <a:ext cx="1091966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0" dirty="0">
                      <a:solidFill>
                        <a:schemeClr val="bg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634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69FF70-4D84-5B43-88BE-8FD70B4D9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5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568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412</TotalTime>
  <Words>2</Words>
  <Application>Microsoft Macintosh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Aharoni</vt:lpstr>
      <vt:lpstr>Arial</vt:lpstr>
      <vt:lpstr>Calibri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Kohls</dc:creator>
  <cp:lastModifiedBy>Kevin Kohls</cp:lastModifiedBy>
  <cp:revision>12</cp:revision>
  <dcterms:created xsi:type="dcterms:W3CDTF">2019-07-19T16:11:51Z</dcterms:created>
  <dcterms:modified xsi:type="dcterms:W3CDTF">2019-07-20T00:11:09Z</dcterms:modified>
</cp:coreProperties>
</file>