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 varScale="1">
        <p:scale>
          <a:sx n="157" d="100"/>
          <a:sy n="157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7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7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2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8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2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2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6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8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95F5CB7-3BC0-BC4F-A884-96BBCD4A9E04}"/>
              </a:ext>
            </a:extLst>
          </p:cNvPr>
          <p:cNvGrpSpPr/>
          <p:nvPr/>
        </p:nvGrpSpPr>
        <p:grpSpPr>
          <a:xfrm>
            <a:off x="2273862" y="873939"/>
            <a:ext cx="4685288" cy="4685289"/>
            <a:chOff x="2273862" y="873939"/>
            <a:chExt cx="4685288" cy="46852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0F2E15-ACA8-154F-8291-B8D377D4E540}"/>
                </a:ext>
              </a:extLst>
            </p:cNvPr>
            <p:cNvSpPr/>
            <p:nvPr/>
          </p:nvSpPr>
          <p:spPr>
            <a:xfrm>
              <a:off x="2273862" y="873939"/>
              <a:ext cx="4685288" cy="468528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EA1292-B48D-8C4F-AAB2-41AB84D5A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389" r="66637" b="6163"/>
            <a:stretch/>
          </p:blipFill>
          <p:spPr>
            <a:xfrm>
              <a:off x="3091158" y="873939"/>
              <a:ext cx="3050697" cy="4685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398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95F5CB7-3BC0-BC4F-A884-96BBCD4A9E04}"/>
              </a:ext>
            </a:extLst>
          </p:cNvPr>
          <p:cNvGrpSpPr/>
          <p:nvPr/>
        </p:nvGrpSpPr>
        <p:grpSpPr>
          <a:xfrm>
            <a:off x="2273862" y="873939"/>
            <a:ext cx="4685288" cy="4685289"/>
            <a:chOff x="2273862" y="873939"/>
            <a:chExt cx="4685288" cy="46852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0F2E15-ACA8-154F-8291-B8D377D4E540}"/>
                </a:ext>
              </a:extLst>
            </p:cNvPr>
            <p:cNvSpPr/>
            <p:nvPr/>
          </p:nvSpPr>
          <p:spPr>
            <a:xfrm>
              <a:off x="2273862" y="873939"/>
              <a:ext cx="4685288" cy="468528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EA1292-B48D-8C4F-AAB2-41AB84D5A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257" t="6389" r="-620" b="6163"/>
            <a:stretch/>
          </p:blipFill>
          <p:spPr>
            <a:xfrm>
              <a:off x="3091158" y="873939"/>
              <a:ext cx="3050697" cy="4685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293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AEB40A9-2B6A-5A46-AE3C-C85DB1148408}"/>
              </a:ext>
            </a:extLst>
          </p:cNvPr>
          <p:cNvGrpSpPr/>
          <p:nvPr/>
        </p:nvGrpSpPr>
        <p:grpSpPr>
          <a:xfrm>
            <a:off x="2273862" y="675684"/>
            <a:ext cx="4685288" cy="5174858"/>
            <a:chOff x="2273862" y="675684"/>
            <a:chExt cx="4685288" cy="51748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5BA7B6-8DCD-754E-BED6-03E6577D9869}"/>
                </a:ext>
              </a:extLst>
            </p:cNvPr>
            <p:cNvSpPr/>
            <p:nvPr/>
          </p:nvSpPr>
          <p:spPr>
            <a:xfrm>
              <a:off x="2273862" y="675684"/>
              <a:ext cx="4685288" cy="517485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B8D53C-CDD3-C94F-806F-370F0A144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318" t="2953" r="33318" b="461"/>
            <a:stretch/>
          </p:blipFill>
          <p:spPr>
            <a:xfrm>
              <a:off x="3091158" y="675684"/>
              <a:ext cx="3050697" cy="517485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20862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752664-2736-BE44-BEBA-ABF036EAD4C6}"/>
              </a:ext>
            </a:extLst>
          </p:cNvPr>
          <p:cNvGrpSpPr/>
          <p:nvPr/>
        </p:nvGrpSpPr>
        <p:grpSpPr>
          <a:xfrm>
            <a:off x="2031999" y="1132885"/>
            <a:ext cx="5080000" cy="4968510"/>
            <a:chOff x="2031999" y="1132885"/>
            <a:chExt cx="5080000" cy="49685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84745F-04FF-B346-90C8-D6CD3DBDB3EB}"/>
                </a:ext>
              </a:extLst>
            </p:cNvPr>
            <p:cNvSpPr/>
            <p:nvPr/>
          </p:nvSpPr>
          <p:spPr>
            <a:xfrm>
              <a:off x="2032000" y="1132885"/>
              <a:ext cx="5079999" cy="49685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9E6D99-E670-0548-86BA-916B5B34E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1999" y="1858190"/>
              <a:ext cx="5080000" cy="3517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45652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114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Kohls</dc:creator>
  <cp:lastModifiedBy>Kevin Kohls</cp:lastModifiedBy>
  <cp:revision>6</cp:revision>
  <dcterms:created xsi:type="dcterms:W3CDTF">2019-07-19T16:11:51Z</dcterms:created>
  <dcterms:modified xsi:type="dcterms:W3CDTF">2019-07-19T18:06:46Z</dcterms:modified>
</cp:coreProperties>
</file>