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625" y="333375"/>
            <a:ext cx="9404350" cy="844121"/>
          </a:xfrm>
        </p:spPr>
        <p:txBody>
          <a:bodyPr/>
          <a:lstStyle/>
          <a:p>
            <a:r>
              <a:rPr lang="de-DE" sz="4400" u="sng" dirty="0"/>
              <a:t>Verbot von Fastfood an Schulen 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036638" y="1298575"/>
            <a:ext cx="8463901" cy="457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3200" dirty="0"/>
              <a:t>   - Was ist Fastfood überhaupt ?</a:t>
            </a:r>
            <a:endParaRPr lang="de-DE" dirty="0"/>
          </a:p>
          <a:p>
            <a:pPr marL="0" indent="0">
              <a:buNone/>
            </a:pPr>
            <a:r>
              <a:rPr lang="de-DE" sz="3200" dirty="0"/>
              <a:t>   - Wie ist die aktuelle Essenssituation</a:t>
            </a:r>
            <a:endParaRPr lang="de-DE" dirty="0"/>
          </a:p>
          <a:p>
            <a:pPr marL="0" indent="0">
              <a:buNone/>
            </a:pPr>
            <a:r>
              <a:rPr lang="de-DE" sz="3200" dirty="0"/>
              <a:t>     in Schulen ?</a:t>
            </a:r>
          </a:p>
          <a:p>
            <a:pPr marL="0" indent="0">
              <a:buNone/>
            </a:pPr>
            <a:r>
              <a:rPr lang="de-DE" sz="3200" dirty="0"/>
              <a:t>   - Wie soll das Verbot aussehen ?</a:t>
            </a:r>
          </a:p>
          <a:p>
            <a:pPr marL="0" indent="0">
              <a:buNone/>
            </a:pPr>
            <a:r>
              <a:rPr lang="de-DE" sz="3200" dirty="0"/>
              <a:t>   - Vor– und Nachteile von Fastfood bzw.</a:t>
            </a:r>
          </a:p>
          <a:p>
            <a:pPr marL="0" indent="0">
              <a:buNone/>
            </a:pPr>
            <a:r>
              <a:rPr lang="de-DE" sz="3200" dirty="0"/>
              <a:t>     Gründe für und gegen ein Verbot</a:t>
            </a:r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D230-F355-42D6-BE66-7A2D32A5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00" y="504825"/>
            <a:ext cx="8104563" cy="765175"/>
          </a:xfrm>
        </p:spPr>
        <p:txBody>
          <a:bodyPr/>
          <a:lstStyle/>
          <a:p>
            <a:r>
              <a:rPr lang="de-DE" sz="4400" u="sng" dirty="0"/>
              <a:t>Was ist Fastfood überhaupt ?</a:t>
            </a:r>
          </a:p>
        </p:txBody>
      </p:sp>
      <p:pic>
        <p:nvPicPr>
          <p:cNvPr id="4" name="Grafik 4" descr="Ein Bild, das Pommes frites, Essen, drinnen, Teller enthält.&#10;&#10;Mit sehr hoher Zuverlässigkeit generierte Beschreibung">
            <a:extLst>
              <a:ext uri="{FF2B5EF4-FFF2-40B4-BE49-F238E27FC236}">
                <a16:creationId xmlns:a16="http://schemas.microsoft.com/office/drawing/2014/main" id="{7FA972B0-45AD-4DDB-BEB4-02377B382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454" y="1628775"/>
            <a:ext cx="3306068" cy="1857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3FD3AF-29AB-4052-80DA-918FB4F21C6C}"/>
              </a:ext>
            </a:extLst>
          </p:cNvPr>
          <p:cNvSpPr txBox="1"/>
          <p:nvPr/>
        </p:nvSpPr>
        <p:spPr>
          <a:xfrm>
            <a:off x="1000601" y="1543050"/>
            <a:ext cx="6777038" cy="43704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/>
              <a:t>- Ansichtsbedingt</a:t>
            </a:r>
            <a:endParaRPr lang="de-DE"/>
          </a:p>
          <a:p>
            <a:r>
              <a:rPr lang="de-DE" sz="3200" dirty="0"/>
              <a:t>- fettige, salzige, zuckerhaltige</a:t>
            </a:r>
            <a:endParaRPr lang="de-DE" dirty="0"/>
          </a:p>
          <a:p>
            <a:r>
              <a:rPr lang="de-DE" sz="3200" dirty="0"/>
              <a:t>  Nahrung</a:t>
            </a:r>
            <a:endParaRPr lang="de-DE" dirty="0"/>
          </a:p>
          <a:p>
            <a:r>
              <a:rPr lang="de-DE" sz="3200" dirty="0"/>
              <a:t>- kurzkettige Kohlenhydrate</a:t>
            </a:r>
          </a:p>
          <a:p>
            <a:r>
              <a:rPr lang="de-DE" sz="3200" dirty="0"/>
              <a:t>- frittiertes Essen</a:t>
            </a:r>
            <a:endParaRPr lang="de-DE" dirty="0"/>
          </a:p>
          <a:p>
            <a:r>
              <a:rPr lang="de-DE" sz="3200" dirty="0"/>
              <a:t>- Nur Nahrungsaufnahme</a:t>
            </a:r>
            <a:endParaRPr lang="de-DE" dirty="0"/>
          </a:p>
          <a:p>
            <a:r>
              <a:rPr lang="de-DE" sz="3200" dirty="0"/>
              <a:t>  wichtig </a:t>
            </a:r>
            <a:endParaRPr lang="de-DE"/>
          </a:p>
          <a:p>
            <a:r>
              <a:rPr lang="de-DE" sz="3200" dirty="0"/>
              <a:t>- Kann schnell konsumiert werden</a:t>
            </a:r>
          </a:p>
          <a:p>
            <a:endParaRPr lang="de-DE" dirty="0"/>
          </a:p>
        </p:txBody>
      </p:sp>
      <p:pic>
        <p:nvPicPr>
          <p:cNvPr id="7" name="Grafik 7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C1DE21C9-5BEB-45FB-8216-48782AFE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24" y="4095750"/>
            <a:ext cx="4320066" cy="19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CD1C1-862C-47E0-ACDB-902D1C14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02" y="419100"/>
            <a:ext cx="9404723" cy="1400530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de-DE" u="sng" dirty="0"/>
              <a:t>Wie ist die aktuelle Essenssituation in Schulen ?</a:t>
            </a:r>
            <a:endParaRPr lang="en-US" u="sng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3120-72F4-4E29-8BBE-A4158EDE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9086033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    </a:t>
            </a:r>
            <a:r>
              <a:rPr lang="de-DE" sz="3200" dirty="0"/>
              <a:t>- Möglichkeit zur Lieferung von Fastfood</a:t>
            </a:r>
          </a:p>
          <a:p>
            <a:pPr marL="0" indent="0">
              <a:buNone/>
            </a:pPr>
            <a:r>
              <a:rPr lang="de-DE" sz="3200" dirty="0"/>
              <a:t>     an den Schulhof</a:t>
            </a:r>
          </a:p>
          <a:p>
            <a:pPr>
              <a:buNone/>
            </a:pPr>
            <a:r>
              <a:rPr lang="de-DE" sz="3200" dirty="0"/>
              <a:t>   - Mitbringen von Fastfood in die Schule</a:t>
            </a:r>
          </a:p>
          <a:p>
            <a:pPr>
              <a:buNone/>
            </a:pPr>
            <a:r>
              <a:rPr lang="de-DE" sz="3200" dirty="0"/>
              <a:t>   - Vernachlässigung vieler Mensen</a:t>
            </a:r>
          </a:p>
          <a:p>
            <a:pPr>
              <a:buNone/>
            </a:pPr>
            <a:r>
              <a:rPr lang="de-DE" sz="3200" dirty="0"/>
              <a:t>   - ungesunde Ernährung der Schüler</a:t>
            </a:r>
          </a:p>
          <a:p>
            <a:pPr>
              <a:buNone/>
            </a:pPr>
            <a:r>
              <a:rPr lang="de-DE" sz="3200" dirty="0"/>
              <a:t>   - Schule </a:t>
            </a:r>
            <a:r>
              <a:rPr lang="de-DE" sz="3200" dirty="0" err="1"/>
              <a:t>unvorbildlich</a:t>
            </a:r>
            <a:r>
              <a:rPr lang="de-DE" sz="3200" dirty="0"/>
              <a:t> in Sachen Ernährung </a:t>
            </a:r>
          </a:p>
        </p:txBody>
      </p:sp>
    </p:spTree>
    <p:extLst>
      <p:ext uri="{BB962C8B-B14F-4D97-AF65-F5344CB8AC3E}">
        <p14:creationId xmlns:p14="http://schemas.microsoft.com/office/powerpoint/2010/main" val="389080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127C3-2A6B-4D76-BB21-660B2AB4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79" y="485775"/>
            <a:ext cx="8164318" cy="814387"/>
          </a:xfrm>
        </p:spPr>
        <p:txBody>
          <a:bodyPr/>
          <a:lstStyle/>
          <a:p>
            <a:r>
              <a:rPr lang="de-DE" u="sng" dirty="0"/>
              <a:t>Wie soll das Verbot aussehen ?</a:t>
            </a:r>
            <a:endParaRPr lang="de-DE" u="sng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0B25B-039B-4703-A4A3-866E5AAB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07" y="1409700"/>
            <a:ext cx="10651650" cy="528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dirty="0"/>
              <a:t>   </a:t>
            </a:r>
            <a:r>
              <a:rPr lang="de-DE" sz="4000" u="sng" dirty="0"/>
              <a:t>Konzept:</a:t>
            </a:r>
            <a:endParaRPr lang="de-DE" sz="4000" dirty="0"/>
          </a:p>
          <a:p>
            <a:pPr marL="0" indent="0">
              <a:buNone/>
            </a:pPr>
            <a:r>
              <a:rPr lang="de-DE" sz="3200" dirty="0"/>
              <a:t> - Verbot der Lieferung von Fastfood</a:t>
            </a:r>
          </a:p>
          <a:p>
            <a:pPr>
              <a:buNone/>
            </a:pPr>
            <a:r>
              <a:rPr lang="de-DE" sz="3200" dirty="0"/>
              <a:t> - Verbot des Konsums von Fastfood auf dem</a:t>
            </a:r>
            <a:endParaRPr lang="de-DE" dirty="0"/>
          </a:p>
          <a:p>
            <a:pPr>
              <a:buNone/>
            </a:pPr>
            <a:r>
              <a:rPr lang="de-DE" sz="3200" dirty="0"/>
              <a:t>   Schulgelände</a:t>
            </a:r>
          </a:p>
          <a:p>
            <a:pPr>
              <a:buNone/>
            </a:pPr>
            <a:r>
              <a:rPr lang="de-DE" sz="3200" dirty="0"/>
              <a:t> - Verbot des Mitbringens von Fastfood an die </a:t>
            </a:r>
          </a:p>
          <a:p>
            <a:pPr>
              <a:buNone/>
            </a:pPr>
            <a:r>
              <a:rPr lang="de-DE" sz="3200" dirty="0"/>
              <a:t>   Schule</a:t>
            </a:r>
            <a:endParaRPr lang="de-DE" dirty="0"/>
          </a:p>
          <a:p>
            <a:pPr>
              <a:buNone/>
            </a:pPr>
            <a:r>
              <a:rPr lang="de-DE" sz="3200" dirty="0"/>
              <a:t> - Durchführung durch den Schulleiter und Festlegung in der Schulordnung</a:t>
            </a:r>
            <a:endParaRPr lang="de-DE" dirty="0"/>
          </a:p>
          <a:p>
            <a:pPr>
              <a:buNone/>
            </a:pPr>
            <a:r>
              <a:rPr lang="de-DE" sz="3200" dirty="0"/>
              <a:t> - Angebot von gesünderen Alternativen und Snacks</a:t>
            </a:r>
          </a:p>
          <a:p>
            <a:pPr marL="0" indent="0">
              <a:buNone/>
            </a:pPr>
            <a:r>
              <a:rPr lang="de-DE" sz="3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61312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7C26A-289A-45FC-8C82-FFB5AAD6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0" y="342900"/>
            <a:ext cx="10594975" cy="1439246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de-DE" u="sng" dirty="0"/>
              <a:t>Vor– und Nachteile von Fastfood bzw. Gründe für und gegen ein Verbot</a:t>
            </a:r>
            <a:endParaRPr lang="en-US" u="sng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69659-A6E6-4693-A48D-3451CD0D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49" y="2057400"/>
            <a:ext cx="11823364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3200" u="sng" dirty="0"/>
              <a:t>Pro:</a:t>
            </a:r>
            <a:r>
              <a:rPr lang="de-DE" sz="3200" dirty="0"/>
              <a:t> - Umweltbelastung         </a:t>
            </a:r>
            <a:r>
              <a:rPr lang="de-DE" sz="3200" u="sng" dirty="0"/>
              <a:t>Contra:</a:t>
            </a:r>
            <a:r>
              <a:rPr lang="de-DE" sz="3200" dirty="0"/>
              <a:t> - schwer kontrollierbar</a:t>
            </a:r>
            <a:endParaRPr lang="de-DE" sz="3200" err="1"/>
          </a:p>
          <a:p>
            <a:pPr marL="0" indent="0">
              <a:buNone/>
            </a:pPr>
            <a:r>
              <a:rPr lang="de-DE" sz="3200" dirty="0"/>
              <a:t>        - Gesundheitsschädlich               - Grundgesetz Artikel 2</a:t>
            </a:r>
          </a:p>
          <a:p>
            <a:pPr marL="0" indent="0">
              <a:buNone/>
            </a:pPr>
            <a:r>
              <a:rPr lang="de-DE" sz="3200" dirty="0"/>
              <a:t>        - Suchtpotenzial                            - in Maßen nicht</a:t>
            </a:r>
          </a:p>
          <a:p>
            <a:pPr marL="0" indent="0">
              <a:buNone/>
            </a:pPr>
            <a:r>
              <a:rPr lang="de-DE" sz="3200" dirty="0"/>
              <a:t>        - kurze Sättigung                             schädlich</a:t>
            </a:r>
          </a:p>
          <a:p>
            <a:pPr marL="0" indent="0">
              <a:buNone/>
            </a:pPr>
            <a:r>
              <a:rPr lang="de-DE" sz="3200" dirty="0"/>
              <a:t>                                                                - mehr Zeit für andere</a:t>
            </a:r>
          </a:p>
          <a:p>
            <a:pPr marL="0" indent="0">
              <a:buNone/>
            </a:pPr>
            <a:r>
              <a:rPr lang="de-DE" sz="3200" dirty="0"/>
              <a:t>                                                                  Andere Aktivitäten</a:t>
            </a:r>
          </a:p>
        </p:txBody>
      </p:sp>
      <p:pic>
        <p:nvPicPr>
          <p:cNvPr id="4" name="Grafik 4" descr="Ein Bild, das draußen, Baum, Rock, Boden enthält.&#10;&#10;Mit sehr hoher Zuverlässigkeit generierte Beschreibung">
            <a:extLst>
              <a:ext uri="{FF2B5EF4-FFF2-40B4-BE49-F238E27FC236}">
                <a16:creationId xmlns:a16="http://schemas.microsoft.com/office/drawing/2014/main" id="{30D24D6B-4E71-4DDB-852F-C48BFA17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09" y="4572000"/>
            <a:ext cx="3548449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2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85BC5-61DC-487C-AD2A-BB9BC50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1" y="2295525"/>
            <a:ext cx="9404723" cy="1400530"/>
          </a:xfrm>
        </p:spPr>
        <p:txBody>
          <a:bodyPr/>
          <a:lstStyle/>
          <a:p>
            <a:pPr algn="ctr"/>
            <a:r>
              <a:rPr lang="de-DE" dirty="0"/>
              <a:t>Vielen Dank für eure Aufmerksamkeit.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/>
              <a:t>Wir sind gespannt auf eure Fragen.</a:t>
            </a:r>
          </a:p>
        </p:txBody>
      </p:sp>
    </p:spTree>
    <p:extLst>
      <p:ext uri="{BB962C8B-B14F-4D97-AF65-F5344CB8AC3E}">
        <p14:creationId xmlns:p14="http://schemas.microsoft.com/office/powerpoint/2010/main" val="321937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Ion</vt:lpstr>
      <vt:lpstr>Verbot von Fastfood an Schulen ?</vt:lpstr>
      <vt:lpstr>Was ist Fastfood überhaupt ?</vt:lpstr>
      <vt:lpstr>Wie ist die aktuelle Essenssituation in Schulen ? </vt:lpstr>
      <vt:lpstr>Wie soll das Verbot aussehen ?</vt:lpstr>
      <vt:lpstr>Vor– und Nachteile von Fastfood bzw. Gründe für und gegen ein Verbot </vt:lpstr>
      <vt:lpstr>Vielen Dank für eure Aufmerksamkeit. Wir sind gespannt auf eure Fragen.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Petr Barborik</cp:lastModifiedBy>
  <cp:revision>10</cp:revision>
  <dcterms:created xsi:type="dcterms:W3CDTF">2013-07-31T16:00:46Z</dcterms:created>
  <dcterms:modified xsi:type="dcterms:W3CDTF">2018-01-19T14:47:11Z</dcterms:modified>
</cp:coreProperties>
</file>