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6" r:id="rId3"/>
    <p:sldId id="292" r:id="rId4"/>
    <p:sldId id="309" r:id="rId5"/>
    <p:sldId id="291" r:id="rId6"/>
    <p:sldId id="310" r:id="rId7"/>
    <p:sldId id="281" r:id="rId8"/>
    <p:sldId id="311" r:id="rId9"/>
    <p:sldId id="308" r:id="rId10"/>
    <p:sldId id="312" r:id="rId11"/>
    <p:sldId id="294" r:id="rId12"/>
    <p:sldId id="313" r:id="rId13"/>
    <p:sldId id="282" r:id="rId14"/>
    <p:sldId id="314" r:id="rId15"/>
    <p:sldId id="295" r:id="rId16"/>
    <p:sldId id="286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865D9-A0FF-4DD0-9475-C6C0EE12C13E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RO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C6A53-07DB-4464-BE20-CD7B847F88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324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216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469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4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575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049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961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74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30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69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8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6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4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99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0906-6C8E-5947-B3D6-6D89E0C68232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4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96EDE-06A7-408F-9D45-D3A0C54C9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o-RO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FE4F05-FCBC-4916-A64E-F9007950F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o-RO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BA261E-F0F4-49C2-A78C-3B0FBCA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499FE2-AD45-4F89-94B9-43CED727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36F5D4-4F48-4EE6-BF71-36C6870E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36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FE402-FB1A-48F7-A2F3-B9C03EC8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o-RO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5902E1-C712-436A-9EDA-F2E74448C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RO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CE572-4CFA-4F82-BD5D-F7449162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D14EAC-3650-4F34-9CB4-75094F60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31186-F9AE-4A62-A9F8-CBE61058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693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863F72-6C0C-4A54-998A-41E432190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o-RO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8D7447-461E-4B9E-8D7A-E7379A511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RO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D0E59-D0B6-49BD-B29C-433A4552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0450B5-BAD6-4639-8B61-BA2F1C23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242DD9-BBCF-43B0-A28C-94278ECA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2083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786315"/>
            <a:ext cx="105156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9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2783807"/>
            <a:ext cx="105156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91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1900108"/>
            <a:ext cx="105156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7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1851" y="1900107"/>
            <a:ext cx="105156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43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2786315"/>
            <a:ext cx="51816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95993" y="2776666"/>
            <a:ext cx="51816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21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2786315"/>
            <a:ext cx="51816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95993" y="2776666"/>
            <a:ext cx="51816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7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4BF90-DCB6-4F79-A92E-51C89B0C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o-RO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380EA-40C8-48C5-8DE1-D7A6283E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RO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A950B-8228-4724-BDDC-D9E99BFA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DBEF7-43B1-4E0C-876C-45AC5903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FE40D-4B09-49F8-97B1-1194DD4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288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22963-DDB2-4E5C-B6F4-A242338E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o-RO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52AE7-FADB-40D4-8DB8-C6AD5EF7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561686-FF7F-4F6B-AFB3-C11C2822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ED150-E76A-4EAF-AC49-C48B807E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FB5545-23AC-4703-BEA0-56095E79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666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F59C3-5A20-40AB-B4E8-3A82C523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o-RO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A8DE4-27DC-4EF9-B261-6241BCEE2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RO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2EF194-B705-491F-8699-D1A28118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RO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BB2C3-ED6F-4423-8804-95B8F149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789AE1-62E1-45D2-946B-0EE3B4E0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1CE9DB-9B73-437B-B4F4-C9793F50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453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04ABF-7A5C-4908-A926-46816CF5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o-RO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B38A24-F2D8-483C-8DF3-0826F58F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B3191D-0DF3-471B-8A3D-6FD4CAC1F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RO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B15783-C638-4D22-813C-9B9E46659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CCB991-CB7A-44C8-AA1E-B4597A815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RO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675FBE-409B-4442-952B-EF382F2F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87B3AE-942E-44C0-A3B8-DC21415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E3C122-7907-4FD4-9CF6-8AA0ED0A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484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8DEC2-8D6F-4DA4-824B-765F1B27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o-RO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851B52-1297-4391-ACC5-190596F2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15894-B31D-4AD3-8EFE-4EB261C5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7716C7-E797-43B1-8136-CD5A64D4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548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A48C22-675B-4C9C-835D-71B2D43A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6C2A28-D2D3-4276-BFCA-29397EBD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9772F5-8F3A-4A46-A3EC-F20369BD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443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FA6C9-6FB2-4A42-969D-51A8C119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o-RO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EB00C-96D1-4078-9B74-0FED6146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RO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04B222-B76F-4902-BB8A-68ECFCDA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615572-CD5F-452A-81B8-FFB265F3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7CAE97-6C16-48BF-9132-345D9598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4F613-380C-476D-A7EF-946C9291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084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A3BBB-23D9-4302-A86C-E187B1AE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o-RO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523C35-3125-4216-8A6D-478A32F7D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53904F-DD6F-4C18-8F19-EF640F4E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D8AA54-0FFE-496B-AAFC-44592A10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0297B7-BE87-49D5-B7E4-5C674178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13718-30CD-44E2-B576-A0A4952A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793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E8940-400D-4316-9FF2-E2ECB471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o-RO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96F75-B796-4F4F-A78E-B379661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RO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46E30A-36E3-46D5-A3B3-5BCE792D7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3335-09A0-45A9-9487-C32CED74FD91}" type="datetimeFigureOut">
              <a:rPr lang="ro-RO" smtClean="0"/>
              <a:t>08.06.2023</a:t>
            </a:fld>
            <a:endParaRPr lang="ro-RO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DE3B4-86FC-43B1-BC95-A10C0527E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7A0DF8-6E96-4A6B-AAAD-F2BE15BCC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DF45-7064-496F-891E-3073BBDD13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555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AEA8-86CB-1746-941C-A66B88063DE8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36891" y="3753396"/>
            <a:ext cx="7960550" cy="13689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Goli</a:t>
            </a:r>
            <a:r>
              <a:rPr lang="ro-MD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 Boris</a:t>
            </a:r>
            <a:r>
              <a:rPr lang="ro-RO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st.gr.</a:t>
            </a:r>
            <a:r>
              <a:rPr lang="ro-RO" dirty="0">
                <a:solidFill>
                  <a:prstClr val="black"/>
                </a:solidFill>
              </a:rPr>
              <a:t> </a:t>
            </a:r>
            <a:r>
              <a:rPr lang="ro-RO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TI-202</a:t>
            </a:r>
          </a:p>
          <a:p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ro-RO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ro-RO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Coordonator: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o-RO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Gaidau Mihai</a:t>
            </a:r>
            <a:r>
              <a:rPr lang="ro-MD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asis.univ </a:t>
            </a:r>
          </a:p>
          <a:p>
            <a:r>
              <a:rPr lang="ro-MD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Postaru Andrei lect.univ</a:t>
            </a:r>
          </a:p>
          <a:p>
            <a:r>
              <a:rPr lang="ro-RO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897189" y="719687"/>
            <a:ext cx="3631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o-MD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ro-MD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MD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MD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9362" y="2233850"/>
            <a:ext cx="7724503" cy="14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prstClr val="black"/>
                </a:solidFill>
                <a:latin typeface="Times" pitchFamily="2" charset="0"/>
              </a:rPr>
              <a:t>Analiza și modelarea unei aplicații care va gestiona </a:t>
            </a:r>
            <a:r>
              <a:rPr lang="ro-MD">
                <a:solidFill>
                  <a:prstClr val="black"/>
                </a:solidFill>
                <a:latin typeface="Times" pitchFamily="2" charset="0"/>
              </a:rPr>
              <a:t>serviciul de livrari si comenzi online al unui restaurant</a:t>
            </a:r>
            <a:endParaRPr lang="it-IT" dirty="0">
              <a:solidFill>
                <a:prstClr val="black"/>
              </a:solidFill>
              <a:latin typeface="Times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sz="3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sz="11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08292" y="6388129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Chișinău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202</a:t>
            </a:r>
            <a:r>
              <a:rPr lang="ro-MD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ro-RO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1520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4148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Design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2218268" y="2088926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endParaRPr lang="en-US" sz="1400" dirty="0">
              <a:solidFill>
                <a:prstClr val="black"/>
              </a:solidFill>
              <a:latin typeface="Times" pitchFamily="2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17A28D-25CB-414A-A8E3-B41020BBB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71" y="2088926"/>
            <a:ext cx="64865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00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4148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Design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2218268" y="2088926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endParaRPr lang="en-US" sz="1400" dirty="0">
              <a:solidFill>
                <a:prstClr val="black"/>
              </a:solidFill>
              <a:latin typeface="Times" pitchFamily="2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C516E-7A81-4167-898A-3B5AD0E7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962" y="2023042"/>
            <a:ext cx="5344077" cy="34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065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4148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 Design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1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en-US" sz="1400" dirty="0">
                <a:solidFill>
                  <a:prstClr val="black"/>
                </a:solidFill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lang="ro-RO" altLang="en-US" sz="1400" dirty="0">
                <a:solidFill>
                  <a:prstClr val="black"/>
                </a:solidFill>
                <a:latin typeface="Times" pitchFamily="2" charset="0"/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FA5708-D593-4494-AA96-6B9390E22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197528"/>
            <a:ext cx="62484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556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4148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 Design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1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en-US" sz="1400" dirty="0">
                <a:solidFill>
                  <a:prstClr val="black"/>
                </a:solidFill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lang="ro-RO" altLang="en-US" sz="1400" dirty="0">
                <a:solidFill>
                  <a:prstClr val="black"/>
                </a:solidFill>
                <a:latin typeface="Times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513F-B5E4-4036-8938-0BB57BECE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496" y="2681183"/>
            <a:ext cx="7961009" cy="25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960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4148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UML generală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1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en-US" sz="1400" dirty="0">
                <a:solidFill>
                  <a:prstClr val="black"/>
                </a:solidFill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lang="ro-RO" altLang="en-US" sz="1400" dirty="0">
                <a:solidFill>
                  <a:prstClr val="black"/>
                </a:solidFill>
                <a:latin typeface="Times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4E826-3DB1-45E9-918F-C0B213686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531" y="1494801"/>
            <a:ext cx="6578939" cy="53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966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02AF1-760A-8E4E-8C95-EF85971E1A02}"/>
              </a:ext>
            </a:extLst>
          </p:cNvPr>
          <p:cNvSpPr/>
          <p:nvPr/>
        </p:nvSpPr>
        <p:spPr>
          <a:xfrm>
            <a:off x="2045111" y="3362469"/>
            <a:ext cx="8170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Mulțumesc pentru atenție</a:t>
            </a:r>
          </a:p>
        </p:txBody>
      </p:sp>
    </p:spTree>
    <p:extLst>
      <p:ext uri="{BB962C8B-B14F-4D97-AF65-F5344CB8AC3E}">
        <p14:creationId xmlns:p14="http://schemas.microsoft.com/office/powerpoint/2010/main" val="293598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8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Design Pattern</a:t>
            </a:r>
            <a:endParaRPr lang="ro-RO" altLang="ro-RO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1854201" y="1761068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4E3798-3F4C-4D81-9CC1-3897D2BA6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554" y="1914956"/>
            <a:ext cx="65246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97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8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Design Pattern</a:t>
            </a:r>
            <a:endParaRPr lang="ro-RO" altLang="ro-RO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1854201" y="1761068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0572E-0179-4107-8E22-04210FED4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39" y="2852607"/>
            <a:ext cx="4867722" cy="25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09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8668" y="1055993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 Design Pattern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1854201" y="1761068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4690D5-73E4-4C8E-8B5D-FBE29B273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12" y="1914956"/>
            <a:ext cx="65817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82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8668" y="1055993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 Design Pattern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1854201" y="1761068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55ED3-196C-41A7-90AC-395E0B8CB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602" y="2612670"/>
            <a:ext cx="5982797" cy="280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88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4148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Design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2218268" y="2088926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endParaRPr lang="en-US" sz="1400" dirty="0">
              <a:solidFill>
                <a:prstClr val="black"/>
              </a:solidFill>
              <a:latin typeface="Times" pitchFamily="2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B311C8-89D2-448C-B1C8-BCE7D5C4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371" y="1908319"/>
            <a:ext cx="67151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551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4148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Design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2218268" y="2088926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  <a:p>
            <a:endParaRPr lang="ro-RO" sz="1400" dirty="0">
              <a:solidFill>
                <a:prstClr val="black"/>
              </a:solidFill>
              <a:latin typeface="Times" pitchFamily="2" charset="0"/>
            </a:endParaRPr>
          </a:p>
          <a:p>
            <a:endParaRPr lang="en-US" sz="1400" dirty="0">
              <a:solidFill>
                <a:prstClr val="black"/>
              </a:solidFill>
              <a:latin typeface="Times" pitchFamily="2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A599E-A00C-46E8-91A4-86F10AD91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97" y="2283864"/>
            <a:ext cx="506800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830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8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 Design Pattern</a:t>
            </a:r>
            <a:endParaRPr lang="ro-RO" altLang="ro-RO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1854201" y="1761068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9D5F2-4A41-467D-A7E7-CCD4FF60F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635" y="2068845"/>
            <a:ext cx="4224730" cy="33600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31F8F4-AB8D-4514-AB49-323B8970D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312" y="1761068"/>
            <a:ext cx="64293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27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80665" y="217452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RO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8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 Design Pattern</a:t>
            </a:r>
            <a:endParaRPr lang="ro-RO" altLang="ro-RO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1854201" y="1761068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solidFill>
                  <a:prstClr val="black"/>
                </a:solidFill>
                <a:latin typeface="Times" pitchFamily="2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9D5F2-4A41-467D-A7E7-CCD4FF60F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635" y="2068845"/>
            <a:ext cx="4224730" cy="33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268</Words>
  <Application>Microsoft Office PowerPoint</Application>
  <PresentationFormat>Широкоэкранный</PresentationFormat>
  <Paragraphs>81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PT Sans</vt:lpstr>
      <vt:lpstr>Times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Golis</dc:creator>
  <cp:lastModifiedBy>Boris Golis</cp:lastModifiedBy>
  <cp:revision>2</cp:revision>
  <dcterms:created xsi:type="dcterms:W3CDTF">2023-06-07T21:11:05Z</dcterms:created>
  <dcterms:modified xsi:type="dcterms:W3CDTF">2023-06-07T21:40:46Z</dcterms:modified>
</cp:coreProperties>
</file>