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50000"/>
  </p:normalViewPr>
  <p:slideViewPr>
    <p:cSldViewPr snapToGrid="0" snapToObjects="1">
      <p:cViewPr>
        <p:scale>
          <a:sx n="49" d="100"/>
          <a:sy n="49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6404-E003-2E43-8794-6765E47394C1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81E4-9C12-C349-9E18-DC445E3A18C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81E4-9C12-C349-9E18-DC445E3A18C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97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81E4-9C12-C349-9E18-DC445E3A18C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1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3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84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8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5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76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40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88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61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6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0994-F0BB-B04D-AE24-C03652328A56}" type="datetimeFigureOut">
              <a:rPr lang="es-ES_tradnl" smtClean="0"/>
              <a:t>22/9/16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D6C3-8AFF-A541-8A64-084A6BE680F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30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523875" y="1592572"/>
            <a:ext cx="10748962" cy="1398210"/>
            <a:chOff x="523875" y="1592572"/>
            <a:chExt cx="10748962" cy="1398210"/>
          </a:xfrm>
        </p:grpSpPr>
        <p:grpSp>
          <p:nvGrpSpPr>
            <p:cNvPr id="32" name="Agrupar 31"/>
            <p:cNvGrpSpPr/>
            <p:nvPr/>
          </p:nvGrpSpPr>
          <p:grpSpPr>
            <a:xfrm>
              <a:off x="523875" y="1592572"/>
              <a:ext cx="10748961" cy="1398210"/>
              <a:chOff x="781050" y="3907147"/>
              <a:chExt cx="10748961" cy="1398210"/>
            </a:xfrm>
          </p:grpSpPr>
          <p:grpSp>
            <p:nvGrpSpPr>
              <p:cNvPr id="18" name="Agrupar 17"/>
              <p:cNvGrpSpPr/>
              <p:nvPr/>
            </p:nvGrpSpPr>
            <p:grpSpPr>
              <a:xfrm>
                <a:off x="781050" y="4097414"/>
                <a:ext cx="10748961" cy="1017677"/>
                <a:chOff x="895350" y="4091504"/>
                <a:chExt cx="10748961" cy="1000125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895350" y="4091504"/>
                  <a:ext cx="10515600" cy="10001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8" name="Conector recto 7"/>
                <p:cNvCxnSpPr/>
                <p:nvPr/>
              </p:nvCxnSpPr>
              <p:spPr>
                <a:xfrm>
                  <a:off x="895350" y="4366176"/>
                  <a:ext cx="4500563" cy="16822"/>
                </a:xfrm>
                <a:prstGeom prst="line">
                  <a:avLst/>
                </a:prstGeom>
                <a:ln>
                  <a:solidFill>
                    <a:srgbClr val="89374D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895350" y="4831710"/>
                  <a:ext cx="4500563" cy="7000"/>
                </a:xfrm>
                <a:prstGeom prst="line">
                  <a:avLst/>
                </a:prstGeom>
                <a:ln>
                  <a:solidFill>
                    <a:srgbClr val="89374D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 flipV="1">
                  <a:off x="7281861" y="4591566"/>
                  <a:ext cx="4362450" cy="1"/>
                </a:xfrm>
                <a:prstGeom prst="line">
                  <a:avLst/>
                </a:prstGeom>
                <a:ln w="69850">
                  <a:solidFill>
                    <a:srgbClr val="89374D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521" y="3907147"/>
                <a:ext cx="1304925" cy="1398210"/>
              </a:xfrm>
              <a:prstGeom prst="rect">
                <a:avLst/>
              </a:prstGeom>
            </p:spPr>
          </p:pic>
        </p:grpSp>
        <p:cxnSp>
          <p:nvCxnSpPr>
            <p:cNvPr id="38" name="Conector recto 37"/>
            <p:cNvCxnSpPr/>
            <p:nvPr/>
          </p:nvCxnSpPr>
          <p:spPr>
            <a:xfrm>
              <a:off x="6772274" y="2070342"/>
              <a:ext cx="4500563" cy="17117"/>
            </a:xfrm>
            <a:prstGeom prst="line">
              <a:avLst/>
            </a:prstGeom>
            <a:ln>
              <a:solidFill>
                <a:srgbClr val="89374D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V="1">
              <a:off x="533400" y="2298753"/>
              <a:ext cx="4362450" cy="1"/>
            </a:xfrm>
            <a:prstGeom prst="line">
              <a:avLst/>
            </a:prstGeom>
            <a:ln w="69850">
              <a:solidFill>
                <a:srgbClr val="89374D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6772273" y="2532473"/>
              <a:ext cx="4500563" cy="7123"/>
            </a:xfrm>
            <a:prstGeom prst="line">
              <a:avLst/>
            </a:prstGeom>
            <a:ln>
              <a:solidFill>
                <a:srgbClr val="89374D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940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Macintosh PowerPoint</Application>
  <PresentationFormat>Panorámica</PresentationFormat>
  <Paragraphs>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dcterms:created xsi:type="dcterms:W3CDTF">2016-09-22T13:03:50Z</dcterms:created>
  <dcterms:modified xsi:type="dcterms:W3CDTF">2016-09-22T13:57:32Z</dcterms:modified>
</cp:coreProperties>
</file>