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7.png" ContentType="image/png"/>
  <Override PartName="/ppt/media/image5.jpeg" ContentType="image/jpeg"/>
  <Override PartName="/ppt/media/image6.png" ContentType="image/png"/>
  <Override PartName="/ppt/media/image8.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Rectangle 1"/>
          <p:cNvSpPr/>
          <p:nvPr/>
        </p:nvSpPr>
        <p:spPr>
          <a:xfrm>
            <a:off x="0" y="0"/>
            <a:ext cx="7560000" cy="10692000"/>
          </a:xfrm>
          <a:prstGeom prst="rect">
            <a:avLst/>
          </a:prstGeom>
          <a:solidFill>
            <a:srgbClr val="ffffff"/>
          </a:solidFill>
          <a:ln w="9360">
            <a:noFill/>
          </a:ln>
        </p:spPr>
      </p:sp>
      <p:sp>
        <p:nvSpPr>
          <p:cNvPr id="41" name="CustomShape 2"/>
          <p:cNvSpPr/>
          <p:nvPr/>
        </p:nvSpPr>
        <p:spPr>
          <a:xfrm>
            <a:off x="0" y="0"/>
            <a:ext cx="7559640" cy="10691640"/>
          </a:xfrm>
          <a:custGeom>
            <a:avLst/>
            <a:gdLst/>
            <a:ahLst/>
            <a:rect l="0" t="0" r="r" b="b"/>
            <a:pathLst>
              <a:path w="21001" h="29701">
                <a:moveTo>
                  <a:pt x="3" y="0"/>
                </a:moveTo>
                <a:cubicBezTo>
                  <a:pt x="1" y="0"/>
                  <a:pt x="0" y="1"/>
                  <a:pt x="0" y="3"/>
                </a:cubicBezTo>
                <a:lnTo>
                  <a:pt x="0" y="29696"/>
                </a:lnTo>
                <a:cubicBezTo>
                  <a:pt x="0" y="29698"/>
                  <a:pt x="1" y="29700"/>
                  <a:pt x="3" y="29700"/>
                </a:cubicBezTo>
                <a:lnTo>
                  <a:pt x="20996" y="29700"/>
                </a:lnTo>
                <a:cubicBezTo>
                  <a:pt x="20998" y="29700"/>
                  <a:pt x="21000" y="29698"/>
                  <a:pt x="21000" y="29696"/>
                </a:cubicBezTo>
                <a:lnTo>
                  <a:pt x="21000" y="3"/>
                </a:lnTo>
                <a:cubicBezTo>
                  <a:pt x="21000" y="1"/>
                  <a:pt x="20998" y="0"/>
                  <a:pt x="20996" y="0"/>
                </a:cubicBezTo>
                <a:lnTo>
                  <a:pt x="3" y="0"/>
                </a:lnTo>
              </a:path>
            </a:pathLst>
          </a:custGeom>
          <a:solidFill>
            <a:srgbClr val="ffffff"/>
          </a:solidFill>
          <a:ln>
            <a:noFill/>
          </a:ln>
        </p:spPr>
        <p:style>
          <a:lnRef idx="0"/>
          <a:fillRef idx="0"/>
          <a:effectRef idx="0"/>
          <a:fontRef idx="minor"/>
        </p:style>
      </p:sp>
      <p:sp>
        <p:nvSpPr>
          <p:cNvPr id="42" name="CustomShape 3"/>
          <p:cNvSpPr/>
          <p:nvPr/>
        </p:nvSpPr>
        <p:spPr>
          <a:xfrm>
            <a:off x="0" y="0"/>
            <a:ext cx="7559640" cy="10691640"/>
          </a:xfrm>
          <a:custGeom>
            <a:avLst/>
            <a:gdLst/>
            <a:ahLst/>
            <a:rect l="0" t="0" r="r" b="b"/>
            <a:pathLst>
              <a:path w="21001" h="29701">
                <a:moveTo>
                  <a:pt x="3" y="0"/>
                </a:moveTo>
                <a:cubicBezTo>
                  <a:pt x="1" y="0"/>
                  <a:pt x="0" y="1"/>
                  <a:pt x="0" y="3"/>
                </a:cubicBezTo>
                <a:lnTo>
                  <a:pt x="0" y="29696"/>
                </a:lnTo>
                <a:cubicBezTo>
                  <a:pt x="0" y="29698"/>
                  <a:pt x="1" y="29700"/>
                  <a:pt x="3" y="29700"/>
                </a:cubicBezTo>
                <a:lnTo>
                  <a:pt x="20996" y="29700"/>
                </a:lnTo>
                <a:cubicBezTo>
                  <a:pt x="20998" y="29700"/>
                  <a:pt x="21000" y="29698"/>
                  <a:pt x="21000" y="29696"/>
                </a:cubicBezTo>
                <a:lnTo>
                  <a:pt x="21000" y="3"/>
                </a:lnTo>
                <a:cubicBezTo>
                  <a:pt x="21000" y="1"/>
                  <a:pt x="20998" y="0"/>
                  <a:pt x="20996" y="0"/>
                </a:cubicBezTo>
                <a:lnTo>
                  <a:pt x="3" y="0"/>
                </a:lnTo>
              </a:path>
            </a:pathLst>
          </a:custGeom>
          <a:solidFill>
            <a:srgbClr val="ffffff"/>
          </a:solidFill>
          <a:ln>
            <a:noFill/>
          </a:ln>
        </p:spPr>
        <p:style>
          <a:lnRef idx="0"/>
          <a:fillRef idx="0"/>
          <a:effectRef idx="0"/>
          <a:fontRef idx="minor"/>
        </p:style>
      </p:sp>
      <p:sp>
        <p:nvSpPr>
          <p:cNvPr id="43" name="PlaceHolder 4"/>
          <p:cNvSpPr>
            <a:spLocks noGrp="1"/>
          </p:cNvSpPr>
          <p:nvPr>
            <p:ph type="body"/>
          </p:nvPr>
        </p:nvSpPr>
        <p:spPr>
          <a:xfrm>
            <a:off x="1170000" y="5086440"/>
            <a:ext cx="5221440" cy="4101840"/>
          </a:xfrm>
          <a:prstGeom prst="rect">
            <a:avLst/>
          </a:prstGeom>
        </p:spPr>
        <p:txBody>
          <a:bodyPr lIns="0" rIns="0" tIns="0" bIns="0"/>
          <a:p>
            <a:r>
              <a:rPr b="0" lang="es-MX" sz="1200" spc="-1" strike="noStrike">
                <a:solidFill>
                  <a:srgbClr val="000000"/>
                </a:solidFill>
                <a:uFill>
                  <a:solidFill>
                    <a:srgbClr val="ffffff"/>
                  </a:solidFill>
                </a:uFill>
                <a:latin typeface="Times New Roman"/>
              </a:rPr>
              <a:t>Pulse para editar el formato de las notas</a:t>
            </a:r>
            <a:endParaRPr b="0" lang="es-MX"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312920" y="1027080"/>
            <a:ext cx="4933800" cy="37004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68" name="CustomShape 2"/>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170000" y="5086440"/>
            <a:ext cx="5224320" cy="410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170000" y="5086440"/>
            <a:ext cx="5224320" cy="410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170000" y="5086440"/>
            <a:ext cx="5224320" cy="410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170000" y="5086440"/>
            <a:ext cx="5226120" cy="410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28" name="PlaceHolder 2"/>
          <p:cNvSpPr>
            <a:spLocks noGrp="1"/>
          </p:cNvSpPr>
          <p:nvPr>
            <p:ph type="body"/>
          </p:nvPr>
        </p:nvSpPr>
        <p:spPr>
          <a:xfrm>
            <a:off x="740880" y="2101680"/>
            <a:ext cx="860292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740880" y="4587120"/>
            <a:ext cx="860292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31" name="PlaceHolder 2"/>
          <p:cNvSpPr>
            <a:spLocks noGrp="1"/>
          </p:cNvSpPr>
          <p:nvPr>
            <p:ph type="body"/>
          </p:nvPr>
        </p:nvSpPr>
        <p:spPr>
          <a:xfrm>
            <a:off x="7408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1490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5149080" y="458712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740880" y="458712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36" name="PlaceHolder 2"/>
          <p:cNvSpPr>
            <a:spLocks noGrp="1"/>
          </p:cNvSpPr>
          <p:nvPr>
            <p:ph type="body"/>
          </p:nvPr>
        </p:nvSpPr>
        <p:spPr>
          <a:xfrm>
            <a:off x="740880" y="2101680"/>
            <a:ext cx="860292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740880" y="2101680"/>
            <a:ext cx="860292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60640" y="2101680"/>
            <a:ext cx="5963040" cy="4757760"/>
          </a:xfrm>
          <a:prstGeom prst="rect">
            <a:avLst/>
          </a:prstGeom>
          <a:ln>
            <a:noFill/>
          </a:ln>
        </p:spPr>
      </p:pic>
      <p:pic>
        <p:nvPicPr>
          <p:cNvPr id="39" name="" descr=""/>
          <p:cNvPicPr/>
          <p:nvPr/>
        </p:nvPicPr>
        <p:blipFill>
          <a:blip r:embed="rId3"/>
          <a:stretch/>
        </p:blipFill>
        <p:spPr>
          <a:xfrm>
            <a:off x="2060640" y="2101680"/>
            <a:ext cx="5963040" cy="47577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7" name="PlaceHolder 2"/>
          <p:cNvSpPr>
            <a:spLocks noGrp="1"/>
          </p:cNvSpPr>
          <p:nvPr>
            <p:ph type="subTitle"/>
          </p:nvPr>
        </p:nvSpPr>
        <p:spPr>
          <a:xfrm>
            <a:off x="740880" y="2101680"/>
            <a:ext cx="8602920" cy="4757760"/>
          </a:xfrm>
          <a:prstGeom prst="rect">
            <a:avLst/>
          </a:prstGeom>
        </p:spPr>
        <p:txBody>
          <a:bodyPr lIns="0" rIns="0" tIns="0" bIns="0" anchor="ctr"/>
          <a:p>
            <a:pPr marL="342720" indent="-342720" algn="ctr"/>
            <a:endParaRPr b="0" lang="es-MX" sz="3200" spc="-1" strike="noStrike">
              <a:solidFill>
                <a:srgbClr val="000000"/>
              </a:solidFill>
              <a:uFill>
                <a:solidFill>
                  <a:srgbClr val="ffffff"/>
                </a:solidFill>
              </a:u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9" name="PlaceHolder 2"/>
          <p:cNvSpPr>
            <a:spLocks noGrp="1"/>
          </p:cNvSpPr>
          <p:nvPr>
            <p:ph type="body"/>
          </p:nvPr>
        </p:nvSpPr>
        <p:spPr>
          <a:xfrm>
            <a:off x="740880" y="2101680"/>
            <a:ext cx="860292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11" name="PlaceHolder 2"/>
          <p:cNvSpPr>
            <a:spLocks noGrp="1"/>
          </p:cNvSpPr>
          <p:nvPr>
            <p:ph type="body"/>
          </p:nvPr>
        </p:nvSpPr>
        <p:spPr>
          <a:xfrm>
            <a:off x="740880" y="2101680"/>
            <a:ext cx="419796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5149080" y="2101680"/>
            <a:ext cx="419796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40880" y="555120"/>
            <a:ext cx="8602920" cy="5830200"/>
          </a:xfrm>
          <a:prstGeom prst="rect">
            <a:avLst/>
          </a:prstGeom>
        </p:spPr>
        <p:txBody>
          <a:bodyPr lIns="0" rIns="0" tIns="0" bIns="0" anchor="ctr"/>
          <a:p>
            <a:pPr marL="342720" indent="-342720" algn="ctr"/>
            <a:endParaRPr b="0" lang="es-MX" sz="3200" spc="-1" strike="noStrike">
              <a:solidFill>
                <a:srgbClr val="000000"/>
              </a:solidFill>
              <a:uFill>
                <a:solidFill>
                  <a:srgbClr val="ffffff"/>
                </a:solidFill>
              </a:u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16" name="PlaceHolder 2"/>
          <p:cNvSpPr>
            <a:spLocks noGrp="1"/>
          </p:cNvSpPr>
          <p:nvPr>
            <p:ph type="body"/>
          </p:nvPr>
        </p:nvSpPr>
        <p:spPr>
          <a:xfrm>
            <a:off x="7408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40880" y="458712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49080" y="2101680"/>
            <a:ext cx="419796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20" name="PlaceHolder 2"/>
          <p:cNvSpPr>
            <a:spLocks noGrp="1"/>
          </p:cNvSpPr>
          <p:nvPr>
            <p:ph type="body"/>
          </p:nvPr>
        </p:nvSpPr>
        <p:spPr>
          <a:xfrm>
            <a:off x="740880" y="2101680"/>
            <a:ext cx="4197960" cy="475776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490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149080" y="458712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40880" y="555120"/>
            <a:ext cx="8602920" cy="1257480"/>
          </a:xfrm>
          <a:prstGeom prst="rect">
            <a:avLst/>
          </a:prstGeom>
        </p:spPr>
        <p:txBody>
          <a:bodyPr lIns="0" rIns="0" tIns="0" bIns="0" anchor="ctr"/>
          <a:p>
            <a:pPr algn="ctr"/>
            <a:endParaRPr b="1" lang="es-MX" sz="4400" spc="-1" strike="noStrike">
              <a:solidFill>
                <a:srgbClr val="333333"/>
              </a:solidFill>
              <a:uFill>
                <a:solidFill>
                  <a:srgbClr val="ffffff"/>
                </a:solidFill>
              </a:uFill>
              <a:latin typeface="Arial"/>
            </a:endParaRPr>
          </a:p>
        </p:txBody>
      </p:sp>
      <p:sp>
        <p:nvSpPr>
          <p:cNvPr id="24" name="PlaceHolder 2"/>
          <p:cNvSpPr>
            <a:spLocks noGrp="1"/>
          </p:cNvSpPr>
          <p:nvPr>
            <p:ph type="body"/>
          </p:nvPr>
        </p:nvSpPr>
        <p:spPr>
          <a:xfrm>
            <a:off x="7408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149080" y="2101680"/>
            <a:ext cx="419796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740880" y="4587120"/>
            <a:ext cx="8602920" cy="2269440"/>
          </a:xfrm>
          <a:prstGeom prst="rect">
            <a:avLst/>
          </a:prstGeom>
        </p:spPr>
        <p:txBody>
          <a:bodyPr lIns="0" rIns="0" tIns="28080" bIns="0"/>
          <a:p>
            <a:endParaRPr b="0" lang="es-MX"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0" name="CustomShape 1"/>
          <p:cNvSpPr/>
          <p:nvPr/>
        </p:nvSpPr>
        <p:spPr>
          <a:xfrm>
            <a:off x="404640" y="1893960"/>
            <a:ext cx="9674280" cy="5665680"/>
          </a:xfrm>
          <a:custGeom>
            <a:avLst/>
            <a:gdLst/>
            <a:ahLst/>
            <a:rect l="0" t="0" r="r" b="b"/>
            <a:pathLst>
              <a:path w="26874" h="15739">
                <a:moveTo>
                  <a:pt x="4" y="0"/>
                </a:moveTo>
                <a:cubicBezTo>
                  <a:pt x="2" y="0"/>
                  <a:pt x="0" y="2"/>
                  <a:pt x="0" y="4"/>
                </a:cubicBezTo>
                <a:lnTo>
                  <a:pt x="0" y="15734"/>
                </a:lnTo>
                <a:cubicBezTo>
                  <a:pt x="0" y="15736"/>
                  <a:pt x="2" y="15738"/>
                  <a:pt x="4" y="15738"/>
                </a:cubicBezTo>
                <a:lnTo>
                  <a:pt x="26869" y="15738"/>
                </a:lnTo>
                <a:cubicBezTo>
                  <a:pt x="26871" y="15738"/>
                  <a:pt x="26873" y="15736"/>
                  <a:pt x="26873" y="15734"/>
                </a:cubicBezTo>
                <a:lnTo>
                  <a:pt x="26873" y="4"/>
                </a:lnTo>
                <a:cubicBezTo>
                  <a:pt x="26873" y="2"/>
                  <a:pt x="26871" y="0"/>
                  <a:pt x="26869" y="0"/>
                </a:cubicBezTo>
                <a:lnTo>
                  <a:pt x="4" y="0"/>
                </a:lnTo>
              </a:path>
            </a:pathLst>
          </a:custGeom>
          <a:solidFill>
            <a:srgbClr val="dddddd"/>
          </a:solidFill>
          <a:ln w="9360">
            <a:solidFill>
              <a:srgbClr val="c0c0c0"/>
            </a:solidFill>
            <a:round/>
          </a:ln>
        </p:spPr>
        <p:style>
          <a:lnRef idx="0"/>
          <a:fillRef idx="0"/>
          <a:effectRef idx="0"/>
          <a:fontRef idx="minor"/>
        </p:style>
      </p:sp>
      <p:sp>
        <p:nvSpPr>
          <p:cNvPr id="1" name="PlaceHolder 2"/>
          <p:cNvSpPr>
            <a:spLocks noGrp="1"/>
          </p:cNvSpPr>
          <p:nvPr>
            <p:ph type="title"/>
          </p:nvPr>
        </p:nvSpPr>
        <p:spPr>
          <a:xfrm>
            <a:off x="740880" y="555120"/>
            <a:ext cx="8602920" cy="1257480"/>
          </a:xfrm>
          <a:prstGeom prst="rect">
            <a:avLst/>
          </a:prstGeom>
        </p:spPr>
        <p:txBody>
          <a:bodyPr lIns="0" rIns="0" tIns="0" bIns="0" anchor="ctr"/>
          <a:p>
            <a:pPr algn="ctr"/>
            <a:r>
              <a:rPr b="1" lang="es-MX" sz="4400" spc="-1" strike="noStrike">
                <a:solidFill>
                  <a:srgbClr val="333333"/>
                </a:solidFill>
                <a:uFill>
                  <a:solidFill>
                    <a:srgbClr val="ffffff"/>
                  </a:solidFill>
                </a:uFill>
                <a:latin typeface="Arial"/>
              </a:rPr>
              <a:t>Pulse para editar el formato del texto de título</a:t>
            </a:r>
            <a:endParaRPr b="1" lang="es-MX" sz="4400" spc="-1" strike="noStrike">
              <a:solidFill>
                <a:srgbClr val="333333"/>
              </a:solidFill>
              <a:uFill>
                <a:solidFill>
                  <a:srgbClr val="ffffff"/>
                </a:solidFill>
              </a:uFill>
              <a:latin typeface="Arial"/>
            </a:endParaRPr>
          </a:p>
        </p:txBody>
      </p:sp>
      <p:sp>
        <p:nvSpPr>
          <p:cNvPr id="2" name="PlaceHolder 3"/>
          <p:cNvSpPr>
            <a:spLocks noGrp="1"/>
          </p:cNvSpPr>
          <p:nvPr>
            <p:ph type="body"/>
          </p:nvPr>
        </p:nvSpPr>
        <p:spPr>
          <a:xfrm>
            <a:off x="740880" y="2101680"/>
            <a:ext cx="8602920" cy="4757760"/>
          </a:xfrm>
          <a:prstGeom prst="rect">
            <a:avLst/>
          </a:prstGeom>
        </p:spPr>
        <p:txBody>
          <a:bodyPr lIns="0" rIns="0" tIns="28080" bIns="0"/>
          <a:p>
            <a:pPr marL="342720" indent="-342720"/>
            <a:r>
              <a:rPr b="0" lang="es-MX" sz="3200" spc="-1" strike="noStrike">
                <a:solidFill>
                  <a:srgbClr val="000000"/>
                </a:solidFill>
                <a:uFill>
                  <a:solidFill>
                    <a:srgbClr val="ffffff"/>
                  </a:solidFill>
                </a:uFill>
                <a:latin typeface="Arial"/>
              </a:rPr>
              <a:t>Pulse para editar el formato de esquema del texto</a:t>
            </a:r>
            <a:endParaRPr b="0" lang="es-MX" sz="3200" spc="-1" strike="noStrike">
              <a:solidFill>
                <a:srgbClr val="000000"/>
              </a:solidFill>
              <a:uFill>
                <a:solidFill>
                  <a:srgbClr val="ffffff"/>
                </a:solidFill>
              </a:uFill>
              <a:latin typeface="Arial"/>
            </a:endParaRPr>
          </a:p>
          <a:p>
            <a:pPr lvl="1" marL="742680" indent="-285480"/>
            <a:r>
              <a:rPr b="0" lang="es-MX" sz="2800" spc="-1" strike="noStrike">
                <a:solidFill>
                  <a:srgbClr val="000000"/>
                </a:solidFill>
                <a:uFill>
                  <a:solidFill>
                    <a:srgbClr val="ffffff"/>
                  </a:solidFill>
                </a:uFill>
                <a:latin typeface="Arial"/>
              </a:rPr>
              <a:t>Segundo nivel del esquema</a:t>
            </a:r>
            <a:endParaRPr b="0" lang="es-MX" sz="2800" spc="-1" strike="noStrike">
              <a:solidFill>
                <a:srgbClr val="000000"/>
              </a:solidFill>
              <a:uFill>
                <a:solidFill>
                  <a:srgbClr val="ffffff"/>
                </a:solidFill>
              </a:uFill>
              <a:latin typeface="Arial"/>
            </a:endParaRPr>
          </a:p>
          <a:p>
            <a:pPr lvl="2" marL="1143000" indent="-228600">
              <a:buClr>
                <a:srgbClr val="000000"/>
              </a:buClr>
              <a:buFont typeface="Times New Roman"/>
              <a:buChar char="•"/>
            </a:pPr>
            <a:r>
              <a:rPr b="0" lang="es-MX" sz="2400" spc="-1" strike="noStrike">
                <a:solidFill>
                  <a:srgbClr val="000000"/>
                </a:solidFill>
                <a:uFill>
                  <a:solidFill>
                    <a:srgbClr val="ffffff"/>
                  </a:solidFill>
                </a:uFill>
                <a:latin typeface="Arial"/>
              </a:rPr>
              <a:t>Tercer nivel del esquema</a:t>
            </a:r>
            <a:endParaRPr b="0" lang="es-MX" sz="2400" spc="-1" strike="noStrike">
              <a:solidFill>
                <a:srgbClr val="000000"/>
              </a:solidFill>
              <a:uFill>
                <a:solidFill>
                  <a:srgbClr val="ffffff"/>
                </a:solidFill>
              </a:uFill>
              <a:latin typeface="Arial"/>
            </a:endParaRPr>
          </a:p>
          <a:p>
            <a:pPr lvl="3" marL="1600200" indent="-228600">
              <a:buClr>
                <a:srgbClr val="000000"/>
              </a:buClr>
              <a:buFont typeface="Times New Roman"/>
              <a:buChar char="–"/>
            </a:pPr>
            <a:r>
              <a:rPr b="0" lang="es-MX" sz="2000" spc="-1" strike="noStrike">
                <a:solidFill>
                  <a:srgbClr val="000000"/>
                </a:solidFill>
                <a:uFill>
                  <a:solidFill>
                    <a:srgbClr val="ffffff"/>
                  </a:solidFill>
                </a:uFill>
                <a:latin typeface="Arial"/>
              </a:rPr>
              <a:t>Cuarto nivel del esquema</a:t>
            </a:r>
            <a:endParaRPr b="0" lang="es-MX" sz="2000" spc="-1" strike="noStrike">
              <a:solidFill>
                <a:srgbClr val="000000"/>
              </a:solidFill>
              <a:uFill>
                <a:solidFill>
                  <a:srgbClr val="ffffff"/>
                </a:solidFill>
              </a:uFill>
              <a:latin typeface="Arial"/>
            </a:endParaRPr>
          </a:p>
          <a:p>
            <a:pPr lvl="4" marL="2057400" indent="-228600">
              <a:buClr>
                <a:srgbClr val="000000"/>
              </a:buClr>
              <a:buFont typeface="Times New Roman"/>
              <a:buChar char="»"/>
            </a:pPr>
            <a:r>
              <a:rPr b="0" lang="es-MX" sz="2000" spc="-1" strike="noStrike">
                <a:solidFill>
                  <a:srgbClr val="000000"/>
                </a:solidFill>
                <a:uFill>
                  <a:solidFill>
                    <a:srgbClr val="ffffff"/>
                  </a:solidFill>
                </a:uFill>
                <a:latin typeface="Arial"/>
              </a:rPr>
              <a:t>Quinto nivel del esquema</a:t>
            </a:r>
            <a:endParaRPr b="0" lang="es-MX" sz="2000" spc="-1" strike="noStrike">
              <a:solidFill>
                <a:srgbClr val="000000"/>
              </a:solidFill>
              <a:uFill>
                <a:solidFill>
                  <a:srgbClr val="ffffff"/>
                </a:solidFill>
              </a:uFill>
              <a:latin typeface="Arial"/>
            </a:endParaRPr>
          </a:p>
          <a:p>
            <a:pPr lvl="5" marL="2057400" indent="-228600">
              <a:buClr>
                <a:srgbClr val="000000"/>
              </a:buClr>
              <a:buFont typeface="Times New Roman"/>
              <a:buChar char="»"/>
            </a:pPr>
            <a:r>
              <a:rPr b="0" lang="es-MX" sz="2000" spc="-1" strike="noStrike">
                <a:solidFill>
                  <a:srgbClr val="000000"/>
                </a:solidFill>
                <a:uFill>
                  <a:solidFill>
                    <a:srgbClr val="ffffff"/>
                  </a:solidFill>
                </a:uFill>
                <a:latin typeface="Arial"/>
              </a:rPr>
              <a:t>Sexto nivel del esquema</a:t>
            </a:r>
            <a:endParaRPr b="0" lang="es-MX" sz="2000" spc="-1" strike="noStrike">
              <a:solidFill>
                <a:srgbClr val="000000"/>
              </a:solidFill>
              <a:uFill>
                <a:solidFill>
                  <a:srgbClr val="ffffff"/>
                </a:solidFill>
              </a:uFill>
              <a:latin typeface="Arial"/>
            </a:endParaRPr>
          </a:p>
          <a:p>
            <a:pPr lvl="6" marL="2057400" indent="-228600">
              <a:buClr>
                <a:srgbClr val="000000"/>
              </a:buClr>
              <a:buFont typeface="Times New Roman"/>
              <a:buChar char="»"/>
            </a:pPr>
            <a:r>
              <a:rPr b="0" lang="es-MX" sz="2000" spc="-1" strike="noStrike">
                <a:solidFill>
                  <a:srgbClr val="000000"/>
                </a:solidFill>
                <a:uFill>
                  <a:solidFill>
                    <a:srgbClr val="ffffff"/>
                  </a:solidFill>
                </a:uFill>
                <a:latin typeface="Arial"/>
              </a:rPr>
              <a:t>Séptimo nivel del esquema</a:t>
            </a:r>
            <a:endParaRPr b="0" lang="es-MX" sz="2000" spc="-1" strike="noStrike">
              <a:solidFill>
                <a:srgbClr val="000000"/>
              </a:solidFill>
              <a:uFill>
                <a:solidFill>
                  <a:srgbClr val="ffffff"/>
                </a:solidFill>
              </a:uFill>
              <a:latin typeface="Arial"/>
            </a:endParaRPr>
          </a:p>
        </p:txBody>
      </p:sp>
      <p:sp>
        <p:nvSpPr>
          <p:cNvPr id="3" name="CustomShape 4"/>
          <p:cNvSpPr/>
          <p:nvPr/>
        </p:nvSpPr>
        <p:spPr>
          <a:xfrm>
            <a:off x="0" y="0"/>
            <a:ext cx="181080" cy="917640"/>
          </a:xfrm>
          <a:custGeom>
            <a:avLst/>
            <a:gdLst/>
            <a:ahLst/>
            <a:rect l="0" t="0" r="r" b="b"/>
            <a:pathLst>
              <a:path w="505" h="2551">
                <a:moveTo>
                  <a:pt x="4" y="0"/>
                </a:moveTo>
                <a:cubicBezTo>
                  <a:pt x="2" y="0"/>
                  <a:pt x="0" y="2"/>
                  <a:pt x="0" y="4"/>
                </a:cubicBezTo>
                <a:lnTo>
                  <a:pt x="0" y="2545"/>
                </a:lnTo>
                <a:cubicBezTo>
                  <a:pt x="0" y="2547"/>
                  <a:pt x="2" y="2550"/>
                  <a:pt x="4" y="2550"/>
                </a:cubicBezTo>
                <a:lnTo>
                  <a:pt x="499" y="2550"/>
                </a:lnTo>
                <a:cubicBezTo>
                  <a:pt x="501" y="2550"/>
                  <a:pt x="504" y="2547"/>
                  <a:pt x="504" y="2545"/>
                </a:cubicBezTo>
                <a:lnTo>
                  <a:pt x="504" y="4"/>
                </a:lnTo>
                <a:cubicBezTo>
                  <a:pt x="504" y="2"/>
                  <a:pt x="501" y="0"/>
                  <a:pt x="499" y="0"/>
                </a:cubicBezTo>
                <a:lnTo>
                  <a:pt x="4" y="0"/>
                </a:lnTo>
              </a:path>
            </a:pathLst>
          </a:custGeom>
          <a:solidFill>
            <a:srgbClr val="125c8d"/>
          </a:solidFill>
          <a:ln w="9360">
            <a:solidFill>
              <a:srgbClr val="808080"/>
            </a:solidFill>
            <a:round/>
          </a:ln>
        </p:spPr>
        <p:style>
          <a:lnRef idx="0"/>
          <a:fillRef idx="0"/>
          <a:effectRef idx="0"/>
          <a:fontRef idx="minor"/>
        </p:style>
      </p:sp>
      <p:sp>
        <p:nvSpPr>
          <p:cNvPr id="4" name="CustomShape 5"/>
          <p:cNvSpPr/>
          <p:nvPr/>
        </p:nvSpPr>
        <p:spPr>
          <a:xfrm>
            <a:off x="0" y="2381400"/>
            <a:ext cx="181080" cy="917280"/>
          </a:xfrm>
          <a:custGeom>
            <a:avLst/>
            <a:gdLst/>
            <a:ahLst/>
            <a:rect l="0" t="0" r="r" b="b"/>
            <a:pathLst>
              <a:path w="505" h="2550">
                <a:moveTo>
                  <a:pt x="4" y="0"/>
                </a:moveTo>
                <a:cubicBezTo>
                  <a:pt x="2" y="0"/>
                  <a:pt x="0" y="2"/>
                  <a:pt x="0" y="4"/>
                </a:cubicBezTo>
                <a:lnTo>
                  <a:pt x="0" y="2544"/>
                </a:lnTo>
                <a:cubicBezTo>
                  <a:pt x="0" y="2546"/>
                  <a:pt x="2" y="2549"/>
                  <a:pt x="4" y="2549"/>
                </a:cubicBezTo>
                <a:lnTo>
                  <a:pt x="499" y="2549"/>
                </a:lnTo>
                <a:cubicBezTo>
                  <a:pt x="501" y="2549"/>
                  <a:pt x="504" y="2546"/>
                  <a:pt x="504" y="2544"/>
                </a:cubicBezTo>
                <a:lnTo>
                  <a:pt x="504" y="4"/>
                </a:lnTo>
                <a:cubicBezTo>
                  <a:pt x="504" y="2"/>
                  <a:pt x="501" y="0"/>
                  <a:pt x="499" y="0"/>
                </a:cubicBezTo>
                <a:lnTo>
                  <a:pt x="4" y="0"/>
                </a:lnTo>
              </a:path>
            </a:pathLst>
          </a:custGeom>
          <a:solidFill>
            <a:srgbClr val="125c8d"/>
          </a:solidFill>
          <a:ln w="9360">
            <a:solidFill>
              <a:srgbClr val="808080"/>
            </a:solidFill>
            <a:round/>
          </a:ln>
        </p:spPr>
        <p:style>
          <a:lnRef idx="0"/>
          <a:fillRef idx="0"/>
          <a:effectRef idx="0"/>
          <a:fontRef idx="minor"/>
        </p:style>
      </p:sp>
      <p:sp>
        <p:nvSpPr>
          <p:cNvPr id="5" name="CustomShape 6"/>
          <p:cNvSpPr/>
          <p:nvPr/>
        </p:nvSpPr>
        <p:spPr>
          <a:xfrm>
            <a:off x="0" y="1168560"/>
            <a:ext cx="181080" cy="917280"/>
          </a:xfrm>
          <a:custGeom>
            <a:avLst/>
            <a:gdLst/>
            <a:ahLst/>
            <a:rect l="0" t="0" r="r" b="b"/>
            <a:pathLst>
              <a:path w="505" h="2550">
                <a:moveTo>
                  <a:pt x="4" y="0"/>
                </a:moveTo>
                <a:cubicBezTo>
                  <a:pt x="2" y="0"/>
                  <a:pt x="0" y="2"/>
                  <a:pt x="0" y="4"/>
                </a:cubicBezTo>
                <a:lnTo>
                  <a:pt x="0" y="2544"/>
                </a:lnTo>
                <a:cubicBezTo>
                  <a:pt x="0" y="2546"/>
                  <a:pt x="2" y="2549"/>
                  <a:pt x="4" y="2549"/>
                </a:cubicBezTo>
                <a:lnTo>
                  <a:pt x="499" y="2549"/>
                </a:lnTo>
                <a:cubicBezTo>
                  <a:pt x="501" y="2549"/>
                  <a:pt x="504" y="2546"/>
                  <a:pt x="504" y="2544"/>
                </a:cubicBezTo>
                <a:lnTo>
                  <a:pt x="504" y="4"/>
                </a:lnTo>
                <a:cubicBezTo>
                  <a:pt x="504" y="2"/>
                  <a:pt x="501" y="0"/>
                  <a:pt x="499" y="0"/>
                </a:cubicBezTo>
                <a:lnTo>
                  <a:pt x="4" y="0"/>
                </a:lnTo>
              </a:path>
            </a:pathLst>
          </a:custGeom>
          <a:solidFill>
            <a:srgbClr val="125c8d"/>
          </a:solidFill>
          <a:ln w="9360">
            <a:solidFill>
              <a:srgbClr val="80808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44" name="TextShape 1"/>
          <p:cNvSpPr txBox="1"/>
          <p:nvPr/>
        </p:nvSpPr>
        <p:spPr>
          <a:xfrm>
            <a:off x="741240" y="555480"/>
            <a:ext cx="8607600" cy="1262160"/>
          </a:xfrm>
          <a:prstGeom prst="rect">
            <a:avLst/>
          </a:prstGeom>
          <a:noFill/>
          <a:ln>
            <a:noFill/>
          </a:ln>
        </p:spPr>
        <p:txBody>
          <a:bodyPr lIns="0" rIns="0" tIns="38880" bIns="0" anchor="ctr"/>
          <a:p>
            <a:pPr algn="ctr">
              <a:lnSpc>
                <a:spcPct val="93000"/>
              </a:lnSpc>
            </a:pPr>
            <a:r>
              <a:rPr b="1" lang="es-ES" sz="4400" spc="-1" strike="noStrike">
                <a:solidFill>
                  <a:srgbClr val="333333"/>
                </a:solidFill>
                <a:uFill>
                  <a:solidFill>
                    <a:srgbClr val="ffffff"/>
                  </a:solidFill>
                </a:uFill>
                <a:latin typeface="Arial"/>
              </a:rPr>
              <a:t>Sistema Operativo MeeGo</a:t>
            </a:r>
            <a:endParaRPr b="1" lang="es-MX" sz="4400" spc="-1" strike="noStrike">
              <a:solidFill>
                <a:srgbClr val="333333"/>
              </a:solidFill>
              <a:uFill>
                <a:solidFill>
                  <a:srgbClr val="ffffff"/>
                </a:solidFill>
              </a:uFill>
              <a:latin typeface="Arial"/>
            </a:endParaRPr>
          </a:p>
        </p:txBody>
      </p:sp>
      <p:sp>
        <p:nvSpPr>
          <p:cNvPr id="45" name="TextShape 2"/>
          <p:cNvSpPr txBox="1"/>
          <p:nvPr/>
        </p:nvSpPr>
        <p:spPr>
          <a:xfrm>
            <a:off x="823680" y="5256360"/>
            <a:ext cx="8607240" cy="1944720"/>
          </a:xfrm>
          <a:prstGeom prst="rect">
            <a:avLst/>
          </a:prstGeom>
          <a:noFill/>
          <a:ln>
            <a:noFill/>
          </a:ln>
        </p:spPr>
        <p:txBody>
          <a:bodyPr lIns="0" rIns="0" tIns="28080" bIns="0"/>
          <a:p>
            <a:pPr marL="431640" indent="-320760" algn="r">
              <a:lnSpc>
                <a:spcPct val="93000"/>
              </a:lnSpc>
            </a:pPr>
            <a:r>
              <a:rPr b="0" lang="es-ES" sz="3200" spc="-1" strike="noStrike">
                <a:solidFill>
                  <a:srgbClr val="000000"/>
                </a:solidFill>
                <a:uFill>
                  <a:solidFill>
                    <a:srgbClr val="ffffff"/>
                  </a:solidFill>
                </a:uFill>
                <a:latin typeface="Arial"/>
              </a:rPr>
              <a:t>Kevin Antonio Villar Piñón</a:t>
            </a:r>
            <a:endParaRPr b="0" lang="es-MX" sz="3200" spc="-1" strike="noStrike">
              <a:solidFill>
                <a:srgbClr val="000000"/>
              </a:solidFill>
              <a:uFill>
                <a:solidFill>
                  <a:srgbClr val="ffffff"/>
                </a:solidFill>
              </a:uFill>
              <a:latin typeface="Arial"/>
            </a:endParaRPr>
          </a:p>
          <a:p>
            <a:pPr marL="431640" indent="-320760" algn="r">
              <a:lnSpc>
                <a:spcPct val="93000"/>
              </a:lnSpc>
            </a:pPr>
            <a:r>
              <a:rPr b="0" lang="es-ES" sz="3200" spc="-1" strike="noStrike">
                <a:solidFill>
                  <a:srgbClr val="000000"/>
                </a:solidFill>
                <a:uFill>
                  <a:solidFill>
                    <a:srgbClr val="ffffff"/>
                  </a:solidFill>
                </a:uFill>
                <a:latin typeface="Arial"/>
              </a:rPr>
              <a:t>Ulises Manuel De la Rosa Contreras</a:t>
            </a:r>
            <a:endParaRPr b="0" lang="es-MX" sz="3200" spc="-1" strike="noStrike">
              <a:solidFill>
                <a:srgbClr val="000000"/>
              </a:solidFill>
              <a:uFill>
                <a:solidFill>
                  <a:srgbClr val="ffffff"/>
                </a:solidFill>
              </a:uFill>
              <a:latin typeface="Arial"/>
            </a:endParaRPr>
          </a:p>
        </p:txBody>
      </p:sp>
      <p:pic>
        <p:nvPicPr>
          <p:cNvPr id="46" name="" descr=""/>
          <p:cNvPicPr/>
          <p:nvPr/>
        </p:nvPicPr>
        <p:blipFill>
          <a:blip r:embed="rId1"/>
          <a:stretch/>
        </p:blipFill>
        <p:spPr>
          <a:xfrm>
            <a:off x="1806480" y="1944720"/>
            <a:ext cx="6329520" cy="2948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61" name="TextShape 1"/>
          <p:cNvSpPr txBox="1"/>
          <p:nvPr/>
        </p:nvSpPr>
        <p:spPr>
          <a:xfrm>
            <a:off x="741240" y="2101680"/>
            <a:ext cx="8607600" cy="4762800"/>
          </a:xfrm>
          <a:prstGeom prst="rect">
            <a:avLst/>
          </a:prstGeom>
          <a:noFill/>
          <a:ln>
            <a:noFill/>
          </a:ln>
        </p:spPr>
        <p:txBody>
          <a:bodyPr lIns="0" rIns="0" tIns="28080" bIns="0"/>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Así es como 16 meses después de haber aparecido MeeGo quedó relegado por sus propios creadores dejándolo prácticamente muerto.</a:t>
            </a:r>
            <a:endParaRPr b="0" lang="es-MX" sz="3200" spc="-1" strike="noStrike">
              <a:solidFill>
                <a:srgbClr val="000000"/>
              </a:solidFill>
              <a:uFill>
                <a:solidFill>
                  <a:srgbClr val="ffffff"/>
                </a:solidFill>
              </a:uFill>
              <a:latin typeface="Arial"/>
            </a:endParaRPr>
          </a:p>
          <a:p>
            <a:pPr marL="431640" indent="-320760">
              <a:lnSpc>
                <a:spcPct val="93000"/>
              </a:lnSpc>
            </a:pPr>
            <a:r>
              <a:rPr b="0" lang="es-ES" sz="3200" spc="-1" strike="noStrike">
                <a:solidFill>
                  <a:srgbClr val="000000"/>
                </a:solidFill>
                <a:uFill>
                  <a:solidFill>
                    <a:srgbClr val="ffffff"/>
                  </a:solidFill>
                </a:uFill>
                <a:latin typeface="Arial"/>
              </a:rPr>
              <a:t> </a:t>
            </a:r>
            <a:endParaRPr b="0" lang="es-MX" sz="3200" spc="-1" strike="noStrike">
              <a:solidFill>
                <a:srgbClr val="000000"/>
              </a:solidFill>
              <a:uFill>
                <a:solidFill>
                  <a:srgbClr val="ffffff"/>
                </a:solidFill>
              </a:uFill>
              <a:latin typeface="Arial"/>
            </a:endParaRPr>
          </a:p>
        </p:txBody>
      </p:sp>
      <p:pic>
        <p:nvPicPr>
          <p:cNvPr id="62" name="" descr=""/>
          <p:cNvPicPr/>
          <p:nvPr/>
        </p:nvPicPr>
        <p:blipFill>
          <a:blip r:embed="rId1"/>
          <a:stretch/>
        </p:blipFill>
        <p:spPr>
          <a:xfrm>
            <a:off x="2205000" y="4032360"/>
            <a:ext cx="5354640" cy="25016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63" name="TextShape 1"/>
          <p:cNvSpPr txBox="1"/>
          <p:nvPr/>
        </p:nvSpPr>
        <p:spPr>
          <a:xfrm>
            <a:off x="741240" y="2101680"/>
            <a:ext cx="8607600" cy="4762800"/>
          </a:xfrm>
          <a:prstGeom prst="rect">
            <a:avLst/>
          </a:prstGeom>
          <a:noFill/>
          <a:ln>
            <a:noFill/>
          </a:ln>
        </p:spPr>
        <p:txBody>
          <a:bodyPr lIns="0" rIns="0" tIns="23040" bIns="0"/>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A pesar de la caída de MeeGo una empresa Finlandesa de nombre Jolla desarrolla un sistema basado en el Open Source de la comunidad Mer.</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A este sistema se le conoció como Selfish OS y es considerado el sucesor espiritual de MeeGo.</a:t>
            </a:r>
            <a:endParaRPr b="0" lang="es-MX" sz="3200" spc="-1" strike="noStrike">
              <a:solidFill>
                <a:srgbClr val="000000"/>
              </a:solidFill>
              <a:uFill>
                <a:solidFill>
                  <a:srgbClr val="ffffff"/>
                </a:solidFill>
              </a:uFill>
              <a:latin typeface="Arial"/>
            </a:endParaRPr>
          </a:p>
        </p:txBody>
      </p:sp>
      <p:pic>
        <p:nvPicPr>
          <p:cNvPr id="64" name="" descr=""/>
          <p:cNvPicPr/>
          <p:nvPr/>
        </p:nvPicPr>
        <p:blipFill>
          <a:blip r:embed="rId1"/>
          <a:stretch/>
        </p:blipFill>
        <p:spPr>
          <a:xfrm>
            <a:off x="2808360" y="4392720"/>
            <a:ext cx="4103640" cy="23763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65" name="TextShape 1"/>
          <p:cNvSpPr txBox="1"/>
          <p:nvPr/>
        </p:nvSpPr>
        <p:spPr>
          <a:xfrm>
            <a:off x="740880" y="555480"/>
            <a:ext cx="8605800" cy="1260720"/>
          </a:xfrm>
          <a:prstGeom prst="rect">
            <a:avLst/>
          </a:prstGeom>
          <a:noFill/>
          <a:ln>
            <a:noFill/>
          </a:ln>
        </p:spPr>
        <p:txBody>
          <a:bodyPr lIns="0" rIns="0" tIns="0" bIns="0" anchor="ctr"/>
          <a:p>
            <a:pPr algn="ctr"/>
            <a:r>
              <a:rPr b="1" lang="es-MX" sz="4400" spc="-1" strike="noStrike">
                <a:solidFill>
                  <a:srgbClr val="333333"/>
                </a:solidFill>
                <a:uFill>
                  <a:solidFill>
                    <a:srgbClr val="ffffff"/>
                  </a:solidFill>
                </a:uFill>
                <a:latin typeface="Arial"/>
              </a:rPr>
              <a:t>Lenguajes Soportados</a:t>
            </a:r>
            <a:endParaRPr b="1" lang="es-MX" sz="4400" spc="-1" strike="noStrike">
              <a:solidFill>
                <a:srgbClr val="333333"/>
              </a:solidFill>
              <a:uFill>
                <a:solidFill>
                  <a:srgbClr val="ffffff"/>
                </a:solidFill>
              </a:uFill>
              <a:latin typeface="Arial"/>
            </a:endParaRPr>
          </a:p>
        </p:txBody>
      </p:sp>
      <p:sp>
        <p:nvSpPr>
          <p:cNvPr id="66" name="TextShape 2"/>
          <p:cNvSpPr txBox="1"/>
          <p:nvPr/>
        </p:nvSpPr>
        <p:spPr>
          <a:xfrm>
            <a:off x="740880" y="2101320"/>
            <a:ext cx="8605800" cy="4761000"/>
          </a:xfrm>
          <a:prstGeom prst="rect">
            <a:avLst/>
          </a:prstGeom>
          <a:noFill/>
          <a:ln>
            <a:noFill/>
          </a:ln>
        </p:spPr>
        <p:txBody>
          <a:bodyPr lIns="0" rIns="0" tIns="28080" bIns="0"/>
          <a:p>
            <a:pPr marL="342720" indent="-339840"/>
            <a:r>
              <a:rPr b="0" lang="es-MX" sz="3200" spc="-1" strike="noStrike">
                <a:solidFill>
                  <a:srgbClr val="000000"/>
                </a:solidFill>
                <a:uFill>
                  <a:solidFill>
                    <a:srgbClr val="ffffff"/>
                  </a:solidFill>
                </a:uFill>
                <a:latin typeface="Arial"/>
              </a:rPr>
              <a:t>MeeGo utiliza el framework Qt y este permite</a:t>
            </a:r>
            <a:endParaRPr b="0" lang="es-MX" sz="3200" spc="-1" strike="noStrike">
              <a:solidFill>
                <a:srgbClr val="000000"/>
              </a:solidFill>
              <a:uFill>
                <a:solidFill>
                  <a:srgbClr val="ffffff"/>
                </a:solidFill>
              </a:uFill>
              <a:latin typeface="Arial"/>
            </a:endParaRPr>
          </a:p>
          <a:p>
            <a:pPr marL="342720" indent="-339840"/>
            <a:r>
              <a:rPr b="0" lang="es-MX" sz="3200" spc="-1" strike="noStrike">
                <a:solidFill>
                  <a:srgbClr val="000000"/>
                </a:solidFill>
                <a:uFill>
                  <a:solidFill>
                    <a:srgbClr val="ffffff"/>
                  </a:solidFill>
                </a:uFill>
                <a:latin typeface="Arial"/>
              </a:rPr>
              <a:t>varios lenguajes como:</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C++</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Python</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C#</a:t>
            </a:r>
            <a:endParaRPr b="0" lang="es-MX" sz="3200" spc="-1" strike="noStrike">
              <a:solidFill>
                <a:srgbClr val="000000"/>
              </a:solidFill>
              <a:uFill>
                <a:solidFill>
                  <a:srgbClr val="ffffff"/>
                </a:solidFill>
              </a:uFill>
              <a:latin typeface="Arial"/>
            </a:endParaRPr>
          </a:p>
          <a:p>
            <a:pPr marL="342720" indent="-339840"/>
            <a:r>
              <a:rPr b="0" lang="es-MX" sz="3200" spc="-1" strike="noStrike">
                <a:solidFill>
                  <a:srgbClr val="000000"/>
                </a:solidFill>
                <a:uFill>
                  <a:solidFill>
                    <a:srgbClr val="ffffff"/>
                  </a:solidFill>
                </a:uFill>
                <a:latin typeface="Arial"/>
              </a:rPr>
              <a:t> </a:t>
            </a:r>
            <a:endParaRPr b="0" lang="es-MX" sz="3200" spc="-1" strike="noStrike">
              <a:solidFill>
                <a:srgbClr val="000000"/>
              </a:solidFill>
              <a:uFill>
                <a:solidFill>
                  <a:srgbClr val="ffffff"/>
                </a:solidFill>
              </a:uFill>
              <a:latin typeface="Arial"/>
            </a:endParaRPr>
          </a:p>
          <a:p>
            <a:pPr marL="342720" indent="-339840"/>
            <a:r>
              <a:rPr b="0" lang="es-MX" sz="3200" spc="-1" strike="noStrike">
                <a:solidFill>
                  <a:srgbClr val="000000"/>
                </a:solidFill>
                <a:uFill>
                  <a:solidFill>
                    <a:srgbClr val="ffffff"/>
                  </a:solidFill>
                </a:uFill>
                <a:latin typeface="Arial"/>
              </a:rPr>
              <a:t> </a:t>
            </a:r>
            <a:endParaRPr b="0" lang="es-MX"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47" name="TextShape 1"/>
          <p:cNvSpPr txBox="1"/>
          <p:nvPr/>
        </p:nvSpPr>
        <p:spPr>
          <a:xfrm>
            <a:off x="741240" y="555480"/>
            <a:ext cx="8607600" cy="1262160"/>
          </a:xfrm>
          <a:prstGeom prst="rect">
            <a:avLst/>
          </a:prstGeom>
          <a:noFill/>
          <a:ln>
            <a:noFill/>
          </a:ln>
        </p:spPr>
        <p:txBody>
          <a:bodyPr lIns="0" rIns="0" tIns="38880" bIns="0" anchor="ctr"/>
          <a:p>
            <a:pPr algn="ctr">
              <a:lnSpc>
                <a:spcPct val="93000"/>
              </a:lnSpc>
            </a:pPr>
            <a:r>
              <a:rPr b="1" lang="es-ES" sz="4400" spc="-1" strike="noStrike">
                <a:solidFill>
                  <a:srgbClr val="333333"/>
                </a:solidFill>
                <a:uFill>
                  <a:solidFill>
                    <a:srgbClr val="ffffff"/>
                  </a:solidFill>
                </a:uFill>
                <a:latin typeface="Arial"/>
              </a:rPr>
              <a:t>Introducción</a:t>
            </a:r>
            <a:endParaRPr b="1" lang="es-MX" sz="4400" spc="-1" strike="noStrike">
              <a:solidFill>
                <a:srgbClr val="333333"/>
              </a:solidFill>
              <a:uFill>
                <a:solidFill>
                  <a:srgbClr val="ffffff"/>
                </a:solidFill>
              </a:uFill>
              <a:latin typeface="Arial"/>
            </a:endParaRPr>
          </a:p>
        </p:txBody>
      </p:sp>
      <p:sp>
        <p:nvSpPr>
          <p:cNvPr id="48" name="TextShape 2"/>
          <p:cNvSpPr txBox="1"/>
          <p:nvPr/>
        </p:nvSpPr>
        <p:spPr>
          <a:xfrm>
            <a:off x="741240" y="2101680"/>
            <a:ext cx="8607600" cy="2578320"/>
          </a:xfrm>
          <a:prstGeom prst="rect">
            <a:avLst/>
          </a:prstGeom>
          <a:noFill/>
          <a:ln>
            <a:noFill/>
          </a:ln>
        </p:spPr>
        <p:txBody>
          <a:bodyPr lIns="0" rIns="0" tIns="28080" bIns="0"/>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MeeGo surge como una alianza por parte de las empresas Nokia e Intel para dar competencia al Android de Google.</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Es la fusión de los sistemas Maemo de Nokia y Moblin por parte de Intel.</a:t>
            </a:r>
            <a:endParaRPr b="0" lang="es-MX" sz="3200" spc="-1" strike="noStrike">
              <a:solidFill>
                <a:srgbClr val="000000"/>
              </a:solidFill>
              <a:uFill>
                <a:solidFill>
                  <a:srgbClr val="ffffff"/>
                </a:solidFill>
              </a:uFill>
              <a:latin typeface="Arial"/>
            </a:endParaRPr>
          </a:p>
        </p:txBody>
      </p:sp>
      <p:pic>
        <p:nvPicPr>
          <p:cNvPr id="49" name="" descr=""/>
          <p:cNvPicPr/>
          <p:nvPr/>
        </p:nvPicPr>
        <p:blipFill>
          <a:blip r:embed="rId1"/>
          <a:stretch/>
        </p:blipFill>
        <p:spPr>
          <a:xfrm>
            <a:off x="3622680" y="4967280"/>
            <a:ext cx="2857320" cy="18716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0" name="TextShape 1"/>
          <p:cNvSpPr txBox="1"/>
          <p:nvPr/>
        </p:nvSpPr>
        <p:spPr>
          <a:xfrm>
            <a:off x="741240" y="555480"/>
            <a:ext cx="8607600" cy="1262160"/>
          </a:xfrm>
          <a:prstGeom prst="rect">
            <a:avLst/>
          </a:prstGeom>
          <a:noFill/>
          <a:ln>
            <a:noFill/>
          </a:ln>
        </p:spPr>
        <p:txBody>
          <a:bodyPr lIns="0" rIns="0" tIns="38880" bIns="0" anchor="ctr"/>
          <a:p>
            <a:pPr algn="ctr">
              <a:lnSpc>
                <a:spcPct val="93000"/>
              </a:lnSpc>
            </a:pPr>
            <a:r>
              <a:rPr b="1" lang="es-ES" sz="4400" spc="-1" strike="noStrike">
                <a:solidFill>
                  <a:srgbClr val="333333"/>
                </a:solidFill>
                <a:uFill>
                  <a:solidFill>
                    <a:srgbClr val="ffffff"/>
                  </a:solidFill>
                </a:uFill>
                <a:latin typeface="Arial"/>
              </a:rPr>
              <a:t>Características</a:t>
            </a:r>
            <a:endParaRPr b="1" lang="es-MX" sz="4400" spc="-1" strike="noStrike">
              <a:solidFill>
                <a:srgbClr val="333333"/>
              </a:solidFill>
              <a:uFill>
                <a:solidFill>
                  <a:srgbClr val="ffffff"/>
                </a:solidFill>
              </a:uFill>
              <a:latin typeface="Arial"/>
            </a:endParaRPr>
          </a:p>
        </p:txBody>
      </p:sp>
      <p:sp>
        <p:nvSpPr>
          <p:cNvPr id="51" name="TextShape 2"/>
          <p:cNvSpPr txBox="1"/>
          <p:nvPr/>
        </p:nvSpPr>
        <p:spPr>
          <a:xfrm>
            <a:off x="679320" y="2016000"/>
            <a:ext cx="8607600" cy="4762800"/>
          </a:xfrm>
          <a:prstGeom prst="rect">
            <a:avLst/>
          </a:prstGeom>
          <a:noFill/>
          <a:ln>
            <a:noFill/>
          </a:ln>
        </p:spPr>
        <p:txBody>
          <a:bodyPr lIns="0" rIns="0" tIns="23040" bIns="0"/>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VoIP.</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Mensajería instantánea.</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Correo electrónico y calendario.</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Integración con redes sociales como Facebook y Twitter.</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Servicios de localización.</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Sincronización de datos en la nube o cloud computing.</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Aplicaciones de medios.</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600" spc="-1" strike="noStrike">
                <a:solidFill>
                  <a:srgbClr val="000000"/>
                </a:solidFill>
                <a:uFill>
                  <a:solidFill>
                    <a:srgbClr val="ffffff"/>
                  </a:solidFill>
                </a:uFill>
                <a:latin typeface="Arial"/>
              </a:rPr>
              <a:t>Soporte de gestos.</a:t>
            </a:r>
            <a:endParaRPr b="0" lang="es-MX"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2" name="TextShape 1"/>
          <p:cNvSpPr txBox="1"/>
          <p:nvPr/>
        </p:nvSpPr>
        <p:spPr>
          <a:xfrm>
            <a:off x="740880" y="555480"/>
            <a:ext cx="8605800" cy="1260720"/>
          </a:xfrm>
          <a:prstGeom prst="rect">
            <a:avLst/>
          </a:prstGeom>
          <a:noFill/>
          <a:ln>
            <a:noFill/>
          </a:ln>
        </p:spPr>
        <p:txBody>
          <a:bodyPr lIns="0" rIns="0" tIns="0" bIns="0" anchor="ctr"/>
          <a:p>
            <a:pPr algn="ctr"/>
            <a:r>
              <a:rPr b="1" lang="es-MX" sz="4400" spc="-1" strike="noStrike">
                <a:solidFill>
                  <a:srgbClr val="333333"/>
                </a:solidFill>
                <a:uFill>
                  <a:solidFill>
                    <a:srgbClr val="ffffff"/>
                  </a:solidFill>
                </a:uFill>
                <a:latin typeface="Arial"/>
              </a:rPr>
              <a:t>Arquitectura</a:t>
            </a:r>
            <a:endParaRPr b="1" lang="es-MX" sz="4400" spc="-1" strike="noStrike">
              <a:solidFill>
                <a:srgbClr val="333333"/>
              </a:solidFill>
              <a:uFill>
                <a:solidFill>
                  <a:srgbClr val="ffffff"/>
                </a:solidFill>
              </a:uFill>
              <a:latin typeface="Arial"/>
            </a:endParaRPr>
          </a:p>
        </p:txBody>
      </p:sp>
      <p:sp>
        <p:nvSpPr>
          <p:cNvPr id="53" name="TextShape 2"/>
          <p:cNvSpPr txBox="1"/>
          <p:nvPr/>
        </p:nvSpPr>
        <p:spPr>
          <a:xfrm>
            <a:off x="740880" y="2101320"/>
            <a:ext cx="8605800" cy="4761000"/>
          </a:xfrm>
          <a:prstGeom prst="rect">
            <a:avLst/>
          </a:prstGeom>
          <a:noFill/>
          <a:ln>
            <a:noFill/>
          </a:ln>
        </p:spPr>
        <p:txBody>
          <a:bodyPr lIns="0" rIns="0" tIns="28080" bIns="0"/>
          <a:p>
            <a:pPr marL="342720" indent="-339840"/>
            <a:r>
              <a:rPr b="0" lang="es-MX" sz="3600" spc="-1" strike="noStrike">
                <a:solidFill>
                  <a:srgbClr val="000000"/>
                </a:solidFill>
                <a:uFill>
                  <a:solidFill>
                    <a:srgbClr val="ffffff"/>
                  </a:solidFill>
                </a:uFill>
                <a:latin typeface="Arial"/>
              </a:rPr>
              <a:t>La arquitectura de MeeGo se divide en 3</a:t>
            </a:r>
            <a:endParaRPr b="0" lang="es-MX" sz="3200" spc="-1" strike="noStrike">
              <a:solidFill>
                <a:srgbClr val="000000"/>
              </a:solidFill>
              <a:uFill>
                <a:solidFill>
                  <a:srgbClr val="ffffff"/>
                </a:solidFill>
              </a:uFill>
              <a:latin typeface="Arial"/>
            </a:endParaRPr>
          </a:p>
          <a:p>
            <a:pPr marL="342720" indent="-339840"/>
            <a:r>
              <a:rPr b="0" lang="es-MX" sz="3600" spc="-1" strike="noStrike">
                <a:solidFill>
                  <a:srgbClr val="000000"/>
                </a:solidFill>
                <a:uFill>
                  <a:solidFill>
                    <a:srgbClr val="ffffff"/>
                  </a:solidFill>
                </a:uFill>
                <a:latin typeface="Arial"/>
              </a:rPr>
              <a:t>capas: </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OS Base </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Middleware</a:t>
            </a:r>
            <a:endParaRPr b="0" lang="es-MX" sz="3200" spc="-1" strike="noStrike">
              <a:solidFill>
                <a:srgbClr val="000000"/>
              </a:solidFill>
              <a:uFill>
                <a:solidFill>
                  <a:srgbClr val="ffffff"/>
                </a:solidFill>
              </a:uFill>
              <a:latin typeface="Arial"/>
            </a:endParaRPr>
          </a:p>
          <a:p>
            <a:pPr marL="556920" indent="-556920">
              <a:buClr>
                <a:srgbClr val="000000"/>
              </a:buClr>
              <a:buSzPct val="45000"/>
              <a:buFont typeface="Wingdings" charset="2"/>
              <a:buChar char=""/>
            </a:pPr>
            <a:r>
              <a:rPr b="0" lang="es-MX" sz="3200" spc="-1" strike="noStrike">
                <a:solidFill>
                  <a:srgbClr val="000000"/>
                </a:solidFill>
                <a:uFill>
                  <a:solidFill>
                    <a:srgbClr val="ffffff"/>
                  </a:solidFill>
                </a:uFill>
                <a:latin typeface="Arial"/>
              </a:rPr>
              <a:t>UX</a:t>
            </a:r>
            <a:endParaRPr b="0" lang="es-MX"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pic>
        <p:nvPicPr>
          <p:cNvPr id="54" name="" descr=""/>
          <p:cNvPicPr/>
          <p:nvPr/>
        </p:nvPicPr>
        <p:blipFill>
          <a:blip r:embed="rId1"/>
          <a:stretch/>
        </p:blipFill>
        <p:spPr>
          <a:xfrm>
            <a:off x="50760" y="477720"/>
            <a:ext cx="9883800" cy="66358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5" name="TextShape 1"/>
          <p:cNvSpPr txBox="1"/>
          <p:nvPr/>
        </p:nvSpPr>
        <p:spPr>
          <a:xfrm>
            <a:off x="741240" y="555480"/>
            <a:ext cx="8607600" cy="1262160"/>
          </a:xfrm>
          <a:prstGeom prst="rect">
            <a:avLst/>
          </a:prstGeom>
          <a:noFill/>
          <a:ln>
            <a:noFill/>
          </a:ln>
        </p:spPr>
        <p:txBody>
          <a:bodyPr lIns="0" rIns="0" tIns="38880" bIns="0" anchor="ctr"/>
          <a:p>
            <a:pPr algn="ctr">
              <a:lnSpc>
                <a:spcPct val="93000"/>
              </a:lnSpc>
            </a:pPr>
            <a:r>
              <a:rPr b="1" lang="es-ES" sz="4400" spc="-1" strike="noStrike">
                <a:solidFill>
                  <a:srgbClr val="333333"/>
                </a:solidFill>
                <a:uFill>
                  <a:solidFill>
                    <a:srgbClr val="ffffff"/>
                  </a:solidFill>
                </a:uFill>
                <a:latin typeface="Arial"/>
              </a:rPr>
              <a:t>Evolución</a:t>
            </a:r>
            <a:endParaRPr b="1" lang="es-MX" sz="4400" spc="-1" strike="noStrike">
              <a:solidFill>
                <a:srgbClr val="333333"/>
              </a:solidFill>
              <a:uFill>
                <a:solidFill>
                  <a:srgbClr val="ffffff"/>
                </a:solidFill>
              </a:uFill>
              <a:latin typeface="Arial"/>
            </a:endParaRPr>
          </a:p>
        </p:txBody>
      </p:sp>
      <p:sp>
        <p:nvSpPr>
          <p:cNvPr id="56" name="TextShape 2"/>
          <p:cNvSpPr txBox="1"/>
          <p:nvPr/>
        </p:nvSpPr>
        <p:spPr>
          <a:xfrm>
            <a:off x="741240" y="2101680"/>
            <a:ext cx="8607600" cy="4762800"/>
          </a:xfrm>
          <a:prstGeom prst="rect">
            <a:avLst/>
          </a:prstGeom>
          <a:noFill/>
          <a:ln>
            <a:noFill/>
          </a:ln>
        </p:spPr>
        <p:txBody>
          <a:bodyPr lIns="0" rIns="0" tIns="28080" bIns="0"/>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El anuncio oficial de MeeGo se hizo en el Mobile World Congress celebrado en Barcelona en 2010.</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Desde sus inicios se podía ver una apuesta muy ambiciosa por parte de ambas empresas ya que querían utilizar MeeGo en una gran variedad de dispositivos como netbooks, tablets, sistemas integrados en vehículos, smartTVs y smartphones, entre otros.</a:t>
            </a:r>
            <a:endParaRPr b="0" lang="es-MX"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7" name="TextShape 1"/>
          <p:cNvSpPr txBox="1"/>
          <p:nvPr/>
        </p:nvSpPr>
        <p:spPr>
          <a:xfrm>
            <a:off x="741240" y="2101680"/>
            <a:ext cx="8607600" cy="6143760"/>
          </a:xfrm>
          <a:prstGeom prst="rect">
            <a:avLst/>
          </a:prstGeom>
          <a:noFill/>
          <a:ln>
            <a:noFill/>
          </a:ln>
        </p:spPr>
        <p:txBody>
          <a:bodyPr lIns="0" rIns="0" tIns="28080" bIns="0"/>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La primera versión de MeeGo salio el 26 de mayo de 2010, aunque solo para Netbooks.</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3200" spc="-1" strike="noStrike">
                <a:solidFill>
                  <a:srgbClr val="000000"/>
                </a:solidFill>
                <a:uFill>
                  <a:solidFill>
                    <a:srgbClr val="ffffff"/>
                  </a:solidFill>
                </a:uFill>
                <a:latin typeface="Arial"/>
              </a:rPr>
              <a:t>El dispositivo conocido internamente como Nokia N9-00 se planeaba que fuera el primer dispositivo en partir con MeeGo de serie, pero fue superado por la tablet WeTab de el fabricante aleman Neofonie.</a:t>
            </a:r>
            <a:endParaRPr b="0" lang="es-MX"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8" name="TextShape 1"/>
          <p:cNvSpPr txBox="1"/>
          <p:nvPr/>
        </p:nvSpPr>
        <p:spPr>
          <a:xfrm>
            <a:off x="741240" y="2101680"/>
            <a:ext cx="8607600" cy="4762800"/>
          </a:xfrm>
          <a:prstGeom prst="rect">
            <a:avLst/>
          </a:prstGeom>
          <a:noFill/>
          <a:ln>
            <a:noFill/>
          </a:ln>
        </p:spPr>
        <p:txBody>
          <a:bodyPr lIns="0" rIns="0" tIns="28080" bIns="0"/>
          <a:p>
            <a:pPr marL="430200" indent="-322560">
              <a:lnSpc>
                <a:spcPct val="93000"/>
              </a:lnSpc>
            </a:pPr>
            <a:r>
              <a:rPr b="0" lang="es-ES" sz="3200" spc="-1" strike="noStrike">
                <a:solidFill>
                  <a:srgbClr val="000000"/>
                </a:solidFill>
                <a:uFill>
                  <a:solidFill>
                    <a:srgbClr val="ffffff"/>
                  </a:solidFill>
                </a:uFill>
                <a:latin typeface="Arial"/>
              </a:rPr>
              <a:t>Durante el tiempo de desarrollo, se realizó un cambio de CEO por parte de Nokia. Stephen Elop llegó por parte de Microsoft para ocupar el cargo.</a:t>
            </a:r>
            <a:endParaRPr b="0" lang="es-MX" sz="3200" spc="-1" strike="noStrike">
              <a:solidFill>
                <a:srgbClr val="000000"/>
              </a:solidFill>
              <a:uFill>
                <a:solidFill>
                  <a:srgbClr val="ffffff"/>
                </a:solidFill>
              </a:uFill>
              <a:latin typeface="Arial"/>
            </a:endParaRPr>
          </a:p>
          <a:p>
            <a:pPr marL="430200" indent="-322560">
              <a:lnSpc>
                <a:spcPct val="93000"/>
              </a:lnSpc>
            </a:pPr>
            <a:r>
              <a:rPr b="0" lang="es-ES" sz="3200" spc="-1" strike="noStrike">
                <a:solidFill>
                  <a:srgbClr val="000000"/>
                </a:solidFill>
                <a:uFill>
                  <a:solidFill>
                    <a:srgbClr val="ffffff"/>
                  </a:solidFill>
                </a:uFill>
                <a:latin typeface="Arial"/>
              </a:rPr>
              <a:t>Y a principios de 2011 Nokia anuncia que trabajará en conjunto con Microsoft para una nueva serie de  dispositivos móviles basados en el futuro sistema operativo Windows Phone.</a:t>
            </a:r>
            <a:endParaRPr b="0" lang="es-MX"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bed6"/>
        </a:solidFill>
      </p:bgPr>
    </p:bg>
    <p:spTree>
      <p:nvGrpSpPr>
        <p:cNvPr id="1" name=""/>
        <p:cNvGrpSpPr/>
        <p:nvPr/>
      </p:nvGrpSpPr>
      <p:grpSpPr>
        <a:xfrm>
          <a:off x="0" y="0"/>
          <a:ext cx="0" cy="0"/>
          <a:chOff x="0" y="0"/>
          <a:chExt cx="0" cy="0"/>
        </a:xfrm>
      </p:grpSpPr>
      <p:sp>
        <p:nvSpPr>
          <p:cNvPr id="59" name="TextShape 1"/>
          <p:cNvSpPr txBox="1"/>
          <p:nvPr/>
        </p:nvSpPr>
        <p:spPr>
          <a:xfrm>
            <a:off x="741240" y="2101680"/>
            <a:ext cx="8607600" cy="4762800"/>
          </a:xfrm>
          <a:prstGeom prst="rect">
            <a:avLst/>
          </a:prstGeom>
          <a:noFill/>
          <a:ln>
            <a:noFill/>
          </a:ln>
        </p:spPr>
        <p:txBody>
          <a:bodyPr lIns="0" rIns="0" tIns="21240" bIns="0"/>
          <a:p>
            <a:pPr marL="428400" indent="-323640">
              <a:lnSpc>
                <a:spcPct val="93000"/>
              </a:lnSpc>
              <a:buClr>
                <a:srgbClr val="0e594d"/>
              </a:buClr>
              <a:buSzPct val="45000"/>
              <a:buFont typeface="Wingdings" charset="2"/>
              <a:buChar char=""/>
            </a:pPr>
            <a:r>
              <a:rPr b="0" lang="es-ES" sz="2400" spc="-1" strike="noStrike">
                <a:solidFill>
                  <a:srgbClr val="000000"/>
                </a:solidFill>
                <a:uFill>
                  <a:solidFill>
                    <a:srgbClr val="ffffff"/>
                  </a:solidFill>
                </a:uFill>
                <a:latin typeface="Arial"/>
              </a:rPr>
              <a:t>A mediados de ese año Nokia anuncia el cual seria el primero y el único dispositivo oficial en utilizar MeeGo, el Nokia N9.</a:t>
            </a:r>
            <a:endParaRPr b="0" lang="es-MX" sz="3200" spc="-1" strike="noStrike">
              <a:solidFill>
                <a:srgbClr val="000000"/>
              </a:solidFill>
              <a:uFill>
                <a:solidFill>
                  <a:srgbClr val="ffffff"/>
                </a:solidFill>
              </a:uFill>
              <a:latin typeface="Arial"/>
            </a:endParaRPr>
          </a:p>
          <a:p>
            <a:pPr marL="428400" indent="-323640">
              <a:lnSpc>
                <a:spcPct val="93000"/>
              </a:lnSpc>
              <a:buClr>
                <a:srgbClr val="0e594d"/>
              </a:buClr>
              <a:buSzPct val="45000"/>
              <a:buFont typeface="Wingdings" charset="2"/>
              <a:buChar char=""/>
            </a:pPr>
            <a:r>
              <a:rPr b="0" lang="es-ES" sz="2400" spc="-1" strike="noStrike">
                <a:solidFill>
                  <a:srgbClr val="000000"/>
                </a:solidFill>
                <a:uFill>
                  <a:solidFill>
                    <a:srgbClr val="ffffff"/>
                  </a:solidFill>
                </a:uFill>
                <a:latin typeface="Arial"/>
              </a:rPr>
              <a:t>Aunque hubo simpatizantes del sistema que pidieron que Nokia diera por lo menos mantenimiento a este, la petición al final fue rechazada por la empresa.</a:t>
            </a:r>
            <a:endParaRPr b="0" lang="es-MX" sz="32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3533760" y="4726080"/>
            <a:ext cx="2657520" cy="22572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TotalTime>
  <Application>LibreOffice/5.1.3.2$Windows_x86 LibreOffice_project/644e4637d1d8544fd9f56425bd6cec110e49301b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2016-08-24T19:03:51Z</dcterms:created>
  <dc:creator>Kevin Villar</dc:creator>
  <dc:description>Fondo gris con frías superficies a color</dc:description>
  <dc:language>es-MX</dc:language>
  <cp:lastModifiedBy/>
  <dcterms:modified xsi:type="dcterms:W3CDTF">2016-08-25T12:42:23Z</dcterms:modified>
  <cp:revision>10</cp:revision>
  <dc:subject/>
  <dc:title>Mar gracial</dc:title>
</cp:coreProperties>
</file>