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sldIdLst>
    <p:sldId id="270" r:id="rId5"/>
    <p:sldId id="258" r:id="rId6"/>
    <p:sldId id="264" r:id="rId7"/>
    <p:sldId id="266" r:id="rId8"/>
    <p:sldId id="262" r:id="rId9"/>
    <p:sldId id="269"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4" autoAdjust="0"/>
    <p:restoredTop sz="94616" autoAdjust="0"/>
  </p:normalViewPr>
  <p:slideViewPr>
    <p:cSldViewPr snapToGrid="0">
      <p:cViewPr varScale="1">
        <p:scale>
          <a:sx n="102" d="100"/>
          <a:sy n="102"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n-US"/>
        </a:p>
      </dgm:t>
    </dgm:pt>
    <dgm:pt modelId="{CEA68BC1-0214-475A-AAEB-F2C106BEDF3D}">
      <dgm:prSet custT="1"/>
      <dgm:spPr/>
      <dgm:t>
        <a:bodyPr rIns="365760" anchor="ctr"/>
        <a:lstStyle/>
        <a:p>
          <a:r>
            <a:rPr lang="en-US" sz="1400" spc="0" dirty="0" err="1">
              <a:solidFill>
                <a:schemeClr val="accent2"/>
              </a:solidFill>
              <a:latin typeface="Avenir Next LT Pro" panose="020B0504020202020204" pitchFamily="34" charset="77"/>
              <a:ea typeface="Calibri" charset="0"/>
              <a:cs typeface="Calibri" charset="0"/>
            </a:rPr>
            <a:t>Contenedor</a:t>
          </a:r>
          <a:endParaRPr lang="en-US" sz="1400" spc="0" dirty="0">
            <a:solidFill>
              <a:schemeClr val="accent2"/>
            </a:solidFill>
            <a:latin typeface="Avenir Next LT Pro" panose="020B0504020202020204" pitchFamily="34" charset="77"/>
            <a:ea typeface="Calibri" charset="0"/>
            <a:cs typeface="Calibri" charset="0"/>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a:solidFill>
          <a:schemeClr val="accent2">
            <a:lumMod val="75000"/>
            <a:alpha val="90000"/>
          </a:schemeClr>
        </a:solidFill>
        <a:ln>
          <a:noFill/>
        </a:ln>
      </dgm:spPr>
      <dgm:t>
        <a:bodyPr lIns="182880" tIns="365760" rIns="182880" bIns="182880" anchor="t" anchorCtr="0"/>
        <a:lstStyle/>
        <a:p>
          <a:pPr marL="0">
            <a:lnSpc>
              <a:spcPct val="100000"/>
            </a:lnSpc>
            <a:buNone/>
          </a:pPr>
          <a:r>
            <a:rPr lang="es-ES" sz="1600" b="0" i="0" dirty="0">
              <a:latin typeface="+mj-lt"/>
            </a:rPr>
            <a:t>El elemento padre contenedor que definirá la cuadrícula o rejilla.</a:t>
          </a:r>
          <a:endParaRPr lang="en-US" sz="1600" dirty="0">
            <a:latin typeface="+mj-lt"/>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rIns="365760" anchor="ctr"/>
        <a:lstStyle/>
        <a:p>
          <a:r>
            <a:rPr lang="en-US" sz="1400" dirty="0" err="1">
              <a:solidFill>
                <a:schemeClr val="accent3"/>
              </a:solidFill>
              <a:latin typeface="Avenir Next LT Pro" panose="020B0504020202020204" pitchFamily="34" charset="77"/>
              <a:ea typeface="Calibri" charset="0"/>
              <a:cs typeface="Calibri" charset="0"/>
            </a:rPr>
            <a:t>Ítem</a:t>
          </a:r>
          <a:endParaRPr lang="en-US" sz="1400" dirty="0">
            <a:solidFill>
              <a:schemeClr val="accent3"/>
            </a:solidFill>
            <a:latin typeface="Avenir Next LT Pro" panose="020B0504020202020204" pitchFamily="34" charset="77"/>
            <a:ea typeface="Calibri" charset="0"/>
            <a:cs typeface="Calibri" charset="0"/>
          </a:endParaRP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a:solidFill>
          <a:schemeClr val="accent3">
            <a:lumMod val="75000"/>
            <a:alpha val="90000"/>
          </a:schemeClr>
        </a:solidFill>
        <a:ln>
          <a:noFill/>
        </a:ln>
      </dgm:spPr>
      <dgm:t>
        <a:bodyPr lIns="182880" tIns="365760" rIns="182880" bIns="182880" anchor="t" anchorCtr="0"/>
        <a:lstStyle/>
        <a:p>
          <a:pPr marL="0">
            <a:lnSpc>
              <a:spcPct val="100000"/>
            </a:lnSpc>
            <a:buNone/>
          </a:pPr>
          <a:r>
            <a:rPr lang="es-ES" sz="1600" b="0" i="0" dirty="0">
              <a:latin typeface="+mj-lt"/>
            </a:rPr>
            <a:t>Cada uno de los hijos que contiene la cuadrícula</a:t>
          </a:r>
          <a:endParaRPr lang="en-US" sz="1600" dirty="0">
            <a:latin typeface="+mj-lt"/>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rIns="365760" anchor="ctr"/>
        <a:lstStyle/>
        <a:p>
          <a:r>
            <a:rPr lang="es-MX" sz="1400" dirty="0">
              <a:solidFill>
                <a:schemeClr val="accent4"/>
              </a:solidFill>
              <a:latin typeface="Avenir Next LT Pro" panose="020B0504020202020204" pitchFamily="34" charset="77"/>
              <a:ea typeface="Calibri" charset="0"/>
              <a:cs typeface="Calibri" charset="0"/>
            </a:rPr>
            <a:t>Celda </a:t>
          </a:r>
          <a:endParaRPr lang="en-US" sz="1400" dirty="0">
            <a:solidFill>
              <a:schemeClr val="accent4"/>
            </a:solidFill>
            <a:latin typeface="Avenir Next LT Pro" panose="020B0504020202020204" pitchFamily="34" charset="77"/>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a:solidFill>
          <a:schemeClr val="accent4">
            <a:lumMod val="75000"/>
            <a:alpha val="90000"/>
          </a:schemeClr>
        </a:solidFill>
        <a:ln>
          <a:noFill/>
        </a:ln>
      </dgm:spPr>
      <dgm:t>
        <a:bodyPr lIns="182880" tIns="365760" rIns="182880" bIns="182880" anchor="t" anchorCtr="0"/>
        <a:lstStyle/>
        <a:p>
          <a:pPr marL="0">
            <a:lnSpc>
              <a:spcPct val="100000"/>
            </a:lnSpc>
            <a:buNone/>
          </a:pPr>
          <a:r>
            <a:rPr lang="es-ES" sz="1600" b="0" i="0" dirty="0">
              <a:latin typeface="Bodoni MT" panose="02070603080606020203" pitchFamily="18" charset="77"/>
            </a:rPr>
            <a:t>Cada uno de los cuadritos de la cuadrícula</a:t>
          </a:r>
          <a:endParaRPr lang="en-US" sz="1600" dirty="0">
            <a:latin typeface="Bodoni MT" panose="02070603080606020203" pitchFamily="18" charset="77"/>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a:noFill/>
        <a:ln>
          <a:noFill/>
        </a:ln>
      </dgm:spPr>
      <dgm:t>
        <a:bodyPr rIns="365760" anchor="ctr"/>
        <a:lstStyle/>
        <a:p>
          <a:r>
            <a:rPr lang="es-MX" sz="1400" dirty="0" err="1">
              <a:solidFill>
                <a:schemeClr val="bg2"/>
              </a:solidFill>
              <a:latin typeface="Avenir Next LT Pro" panose="020B0504020202020204" pitchFamily="34" charset="77"/>
              <a:ea typeface="Calibri" charset="0"/>
              <a:cs typeface="Calibri" charset="0"/>
            </a:rPr>
            <a:t>Area</a:t>
          </a:r>
          <a:r>
            <a:rPr lang="es-MX" sz="1400" dirty="0">
              <a:solidFill>
                <a:schemeClr val="bg2"/>
              </a:solidFill>
              <a:latin typeface="Avenir Next LT Pro" panose="020B0504020202020204" pitchFamily="34" charset="77"/>
              <a:ea typeface="Calibri" charset="0"/>
              <a:cs typeface="Calibri" charset="0"/>
            </a:rPr>
            <a:t> </a:t>
          </a:r>
          <a:endParaRPr lang="en-US" sz="1400" dirty="0">
            <a:solidFill>
              <a:schemeClr val="bg2"/>
            </a:solidFill>
            <a:latin typeface="Avenir Next LT Pro" panose="020B0504020202020204" pitchFamily="34" charset="77"/>
            <a:ea typeface="Calibri" charset="0"/>
            <a:cs typeface="Calibri" charset="0"/>
          </a:endParaRP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a:solidFill>
          <a:schemeClr val="bg2">
            <a:lumMod val="75000"/>
            <a:alpha val="90000"/>
          </a:schemeClr>
        </a:solidFill>
        <a:ln>
          <a:noFill/>
        </a:ln>
      </dgm:spPr>
      <dgm:t>
        <a:bodyPr lIns="182880" tIns="365760" rIns="182880" bIns="182880" anchor="t" anchorCtr="0"/>
        <a:lstStyle/>
        <a:p>
          <a:pPr marL="0">
            <a:lnSpc>
              <a:spcPct val="100000"/>
            </a:lnSpc>
            <a:buNone/>
          </a:pPr>
          <a:r>
            <a:rPr lang="es-ES" sz="1600" b="0" i="0" dirty="0">
              <a:latin typeface="Bodoni MT" panose="02070603080606020203" pitchFamily="18" charset="77"/>
            </a:rPr>
            <a:t>Región o conjunto de celdas de la cuadrícula.</a:t>
          </a:r>
          <a:endParaRPr lang="en-US" sz="1600" dirty="0">
            <a:latin typeface="Bodoni MT" panose="02070603080606020203" pitchFamily="18" charset="77"/>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87DB265E-BC04-6A42-A59E-1151012D820B}">
      <dgm:prSet custT="1"/>
      <dgm:spPr>
        <a:solidFill>
          <a:schemeClr val="accent2">
            <a:lumMod val="75000"/>
            <a:alpha val="90000"/>
          </a:schemeClr>
        </a:solidFill>
      </dgm:spPr>
      <dgm:t>
        <a:bodyPr/>
        <a:lstStyle/>
        <a:p>
          <a:pPr marL="0">
            <a:lnSpc>
              <a:spcPct val="100000"/>
            </a:lnSpc>
            <a:buNone/>
          </a:pPr>
          <a:endParaRPr lang="en-US" sz="1600" b="0" i="0" dirty="0">
            <a:latin typeface="+mj-lt"/>
          </a:endParaRPr>
        </a:p>
      </dgm:t>
    </dgm:pt>
    <dgm:pt modelId="{3BCE3EE6-8322-9E46-B80C-D56CA71CB6A3}" type="parTrans" cxnId="{202E0A88-85A5-0F49-9921-CA02EE057888}">
      <dgm:prSet/>
      <dgm:spPr/>
      <dgm:t>
        <a:bodyPr/>
        <a:lstStyle/>
        <a:p>
          <a:endParaRPr lang="en-US"/>
        </a:p>
      </dgm:t>
    </dgm:pt>
    <dgm:pt modelId="{ECDADFC2-F2DD-7A45-A531-D168CDCEF432}" type="sibTrans" cxnId="{202E0A88-85A5-0F49-9921-CA02EE057888}">
      <dgm:prSet/>
      <dgm:spPr/>
      <dgm:t>
        <a:bodyPr/>
        <a:lstStyle/>
        <a:p>
          <a:endParaRPr lang="en-US"/>
        </a:p>
      </dgm:t>
    </dgm:pt>
    <dgm:pt modelId="{08E46528-147D-4346-BCC0-70324BA5E1F8}">
      <dgm:prSet custT="1"/>
      <dgm:spPr>
        <a:solidFill>
          <a:schemeClr val="accent4">
            <a:lumMod val="75000"/>
            <a:alpha val="90000"/>
          </a:schemeClr>
        </a:solidFill>
      </dgm:spPr>
      <dgm:t>
        <a:bodyPr/>
        <a:lstStyle/>
        <a:p>
          <a:pPr marL="0">
            <a:lnSpc>
              <a:spcPct val="100000"/>
            </a:lnSpc>
            <a:buNone/>
          </a:pPr>
          <a:endParaRPr lang="en-US" sz="1600" b="0" i="0" dirty="0">
            <a:latin typeface="Bodoni MT" panose="02070603080606020203" pitchFamily="18" charset="77"/>
          </a:endParaRPr>
        </a:p>
      </dgm:t>
    </dgm:pt>
    <dgm:pt modelId="{99B18E06-052F-0044-8B17-8861CD2B3DAC}" type="parTrans" cxnId="{D750FE9E-CAF2-3744-8E28-91AED0B647FF}">
      <dgm:prSet/>
      <dgm:spPr/>
      <dgm:t>
        <a:bodyPr/>
        <a:lstStyle/>
        <a:p>
          <a:endParaRPr lang="en-US"/>
        </a:p>
      </dgm:t>
    </dgm:pt>
    <dgm:pt modelId="{CDCFA4BD-EC6D-8048-83A9-5324C42123B7}" type="sibTrans" cxnId="{D750FE9E-CAF2-3744-8E28-91AED0B647FF}">
      <dgm:prSet/>
      <dgm:spPr/>
      <dgm:t>
        <a:bodyPr/>
        <a:lstStyle/>
        <a:p>
          <a:endParaRPr lang="en-US"/>
        </a:p>
      </dgm:t>
    </dgm:pt>
    <dgm:pt modelId="{E875A899-E010-4D4D-8116-96337370C8CB}">
      <dgm:prSet custT="1"/>
      <dgm:spPr>
        <a:solidFill>
          <a:schemeClr val="bg2">
            <a:lumMod val="75000"/>
            <a:alpha val="90000"/>
          </a:schemeClr>
        </a:solidFill>
      </dgm:spPr>
      <dgm:t>
        <a:bodyPr/>
        <a:lstStyle/>
        <a:p>
          <a:pPr marL="0">
            <a:lnSpc>
              <a:spcPct val="100000"/>
            </a:lnSpc>
            <a:buNone/>
          </a:pPr>
          <a:endParaRPr lang="en-US" sz="1600" b="0" i="0" dirty="0">
            <a:latin typeface="Bodoni MT" panose="02070603080606020203" pitchFamily="18" charset="77"/>
          </a:endParaRPr>
        </a:p>
      </dgm:t>
    </dgm:pt>
    <dgm:pt modelId="{24ABA3B7-BFBC-164E-8523-6844A3D44C33}" type="parTrans" cxnId="{AA466DD1-5BDA-3E4C-B594-1A0E992FC90A}">
      <dgm:prSet/>
      <dgm:spPr/>
      <dgm:t>
        <a:bodyPr/>
        <a:lstStyle/>
        <a:p>
          <a:endParaRPr lang="en-US"/>
        </a:p>
      </dgm:t>
    </dgm:pt>
    <dgm:pt modelId="{171D40E9-F6C3-0443-9E2E-92143BC778B5}" type="sibTrans" cxnId="{AA466DD1-5BDA-3E4C-B594-1A0E992FC90A}">
      <dgm:prSet/>
      <dgm:spPr/>
      <dgm:t>
        <a:bodyPr/>
        <a:lstStyle/>
        <a:p>
          <a:endParaRPr lang="en-US"/>
        </a:p>
      </dgm:t>
    </dgm:pt>
    <dgm:pt modelId="{13416990-6629-4AE4-B0B2-7DE8418884DB}">
      <dgm:prSet custT="1"/>
      <dgm:spPr/>
      <dgm:t>
        <a:bodyPr rIns="365760" anchor="ctr" anchorCtr="0"/>
        <a:lstStyle/>
        <a:p>
          <a:r>
            <a:rPr lang="es-MX" sz="1400" dirty="0">
              <a:solidFill>
                <a:schemeClr val="accent6"/>
              </a:solidFill>
              <a:latin typeface="Avenir Next LT Pro" panose="020B0504020202020204" pitchFamily="34" charset="77"/>
              <a:ea typeface="Calibri" charset="0"/>
              <a:cs typeface="Calibri" charset="0"/>
            </a:rPr>
            <a:t>Banda </a:t>
          </a:r>
          <a:endParaRPr lang="en-US" sz="1400" dirty="0">
            <a:solidFill>
              <a:schemeClr val="accent6"/>
            </a:solidFill>
            <a:latin typeface="Avenir Next LT Pro" panose="020B0504020202020204" pitchFamily="34" charset="77"/>
            <a:ea typeface="Calibri" charset="0"/>
            <a:cs typeface="Calibri" charset="0"/>
          </a:endParaRPr>
        </a:p>
      </dgm:t>
    </dgm:pt>
    <dgm:pt modelId="{355D6E8A-518E-4B49-955A-8C7CE0CBDA24}" type="sibTrans" cxnId="{88C7DEFE-ACEF-4A9F-B154-781CBBFCBE18}">
      <dgm:prSet/>
      <dgm:spPr/>
      <dgm:t>
        <a:bodyPr/>
        <a:lstStyle/>
        <a:p>
          <a:endParaRPr lang="en-US"/>
        </a:p>
      </dgm:t>
    </dgm:pt>
    <dgm:pt modelId="{180D8207-97DB-48B4-AFB6-E1571502D51D}" type="parTrans" cxnId="{88C7DEFE-ACEF-4A9F-B154-781CBBFCBE18}">
      <dgm:prSet/>
      <dgm:spPr/>
      <dgm:t>
        <a:bodyPr/>
        <a:lstStyle/>
        <a:p>
          <a:endParaRPr lang="en-US"/>
        </a:p>
      </dgm:t>
    </dgm:pt>
    <dgm:pt modelId="{8FE81FEC-2664-411F-AEB3-065F29F52751}">
      <dgm:prSet custT="1"/>
      <dgm:spPr>
        <a:solidFill>
          <a:schemeClr val="accent6">
            <a:lumMod val="75000"/>
            <a:alpha val="90000"/>
          </a:schemeClr>
        </a:solidFill>
        <a:ln>
          <a:noFill/>
        </a:ln>
      </dgm:spPr>
      <dgm:t>
        <a:bodyPr lIns="182880" tIns="365760" rIns="182880" bIns="182880" anchor="t" anchorCtr="0"/>
        <a:lstStyle/>
        <a:p>
          <a:pPr marL="0">
            <a:lnSpc>
              <a:spcPct val="100000"/>
            </a:lnSpc>
            <a:buNone/>
          </a:pPr>
          <a:r>
            <a:rPr lang="es-MX" sz="1600" b="0" i="0" dirty="0">
              <a:latin typeface="Bodoni MT" panose="02070603080606020203" pitchFamily="18" charset="77"/>
            </a:rPr>
            <a:t>Banda horizontal o vertical de celdas de la cuadrícula.</a:t>
          </a:r>
          <a:endParaRPr lang="en-US" sz="1600" dirty="0">
            <a:latin typeface="Bodoni MT" panose="02070603080606020203" pitchFamily="18" charset="77"/>
            <a:ea typeface="Calibri" charset="0"/>
            <a:cs typeface="Calibri" charset="0"/>
          </a:endParaRPr>
        </a:p>
      </dgm:t>
    </dgm:pt>
    <dgm:pt modelId="{80230EB7-7230-4881-A631-309C07417378}" type="sibTrans" cxnId="{711E093C-AD42-45A4-8D40-A2D39702062E}">
      <dgm:prSet/>
      <dgm:spPr/>
      <dgm:t>
        <a:bodyPr/>
        <a:lstStyle/>
        <a:p>
          <a:endParaRPr lang="en-US"/>
        </a:p>
      </dgm:t>
    </dgm:pt>
    <dgm:pt modelId="{BCBC007E-0269-421B-9C41-DE26D5C3A822}" type="parTrans" cxnId="{711E093C-AD42-45A4-8D40-A2D39702062E}">
      <dgm:prSet/>
      <dgm:spPr/>
      <dgm:t>
        <a:bodyPr/>
        <a:lstStyle/>
        <a:p>
          <a:endParaRPr lang="en-US"/>
        </a:p>
      </dgm:t>
    </dgm:pt>
    <dgm:pt modelId="{99B83417-F2DE-46D8-9115-6C5CA5C4C2E6}">
      <dgm:prSet custT="1"/>
      <dgm:spPr/>
      <dgm:t>
        <a:bodyPr rIns="365760" anchor="ctr" anchorCtr="0"/>
        <a:lstStyle/>
        <a:p>
          <a:r>
            <a:rPr lang="es-MX" sz="1400" dirty="0">
              <a:solidFill>
                <a:schemeClr val="accent6"/>
              </a:solidFill>
              <a:latin typeface="Avenir Next LT Pro" panose="020B0504020202020204" pitchFamily="34" charset="77"/>
              <a:ea typeface="Calibri" charset="0"/>
              <a:cs typeface="Calibri" charset="0"/>
            </a:rPr>
            <a:t>Línea </a:t>
          </a:r>
          <a:endParaRPr lang="en-US" sz="1900" dirty="0">
            <a:solidFill>
              <a:schemeClr val="accent6"/>
            </a:solidFill>
            <a:latin typeface="Avenir Next LT Pro" panose="020B0504020202020204" pitchFamily="34" charset="77"/>
            <a:ea typeface="Calibri" charset="0"/>
            <a:cs typeface="Calibri" charset="0"/>
          </a:endParaRPr>
        </a:p>
      </dgm:t>
    </dgm:pt>
    <dgm:pt modelId="{224A95C2-47FF-4828-9693-5B90E1E628BC}" type="parTrans" cxnId="{4C573D3D-640A-403A-A904-6EE81176DA7C}">
      <dgm:prSet/>
      <dgm:spPr/>
      <dgm:t>
        <a:bodyPr/>
        <a:lstStyle/>
        <a:p>
          <a:endParaRPr lang="es-MX"/>
        </a:p>
      </dgm:t>
    </dgm:pt>
    <dgm:pt modelId="{1BFAA3AA-24EB-4F1A-BFD9-85DA46B615C8}" type="sibTrans" cxnId="{4C573D3D-640A-403A-A904-6EE81176DA7C}">
      <dgm:prSet/>
      <dgm:spPr/>
      <dgm:t>
        <a:bodyPr/>
        <a:lstStyle/>
        <a:p>
          <a:endParaRPr lang="es-MX"/>
        </a:p>
      </dgm:t>
    </dgm:pt>
    <dgm:pt modelId="{6548611E-E7C9-4DF8-A256-0138816ED804}">
      <dgm:prSet custT="1"/>
      <dgm:spPr>
        <a:solidFill>
          <a:schemeClr val="accent6">
            <a:lumMod val="75000"/>
            <a:alpha val="90000"/>
          </a:schemeClr>
        </a:solidFill>
        <a:ln>
          <a:noFill/>
        </a:ln>
      </dgm:spPr>
      <dgm:t>
        <a:bodyPr lIns="182880" tIns="365760" rIns="182880" bIns="182880" anchor="t" anchorCtr="0"/>
        <a:lstStyle/>
        <a:p>
          <a:pPr algn="l">
            <a:buNone/>
          </a:pPr>
          <a:r>
            <a:rPr lang="es-ES" sz="1400" b="0" i="0" dirty="0">
              <a:latin typeface="Bodoni MT" panose="02070603080606020203" pitchFamily="18" charset="77"/>
            </a:rPr>
            <a:t>Separador horizontal o vertical </a:t>
          </a:r>
          <a:r>
            <a:rPr lang="es-ES" sz="1600" b="0" i="0" dirty="0">
              <a:latin typeface="Bodoni MT" panose="02070603080606020203" pitchFamily="18" charset="77"/>
            </a:rPr>
            <a:t>de</a:t>
          </a:r>
          <a:r>
            <a:rPr lang="es-ES" sz="1400" b="0" i="0" dirty="0">
              <a:latin typeface="Bodoni MT" panose="02070603080606020203" pitchFamily="18" charset="77"/>
            </a:rPr>
            <a:t> las celdas de la cuadrícula.</a:t>
          </a:r>
          <a:endParaRPr lang="en-US" sz="1400" dirty="0">
            <a:latin typeface="Bodoni MT" panose="02070603080606020203" pitchFamily="18" charset="77"/>
            <a:ea typeface="Calibri" charset="0"/>
            <a:cs typeface="Calibri" charset="0"/>
          </a:endParaRPr>
        </a:p>
      </dgm:t>
    </dgm:pt>
    <dgm:pt modelId="{E2374B3F-A969-4F6D-B963-64CF20B4C2B9}" type="parTrans" cxnId="{D1F613BB-BFFE-4D9B-8BFE-FBB49FE73239}">
      <dgm:prSet/>
      <dgm:spPr/>
      <dgm:t>
        <a:bodyPr/>
        <a:lstStyle/>
        <a:p>
          <a:endParaRPr lang="es-MX"/>
        </a:p>
      </dgm:t>
    </dgm:pt>
    <dgm:pt modelId="{752DAAAF-16CE-42BB-A58F-853ECAE87CA5}" type="sibTrans" cxnId="{D1F613BB-BFFE-4D9B-8BFE-FBB49FE73239}">
      <dgm:prSet/>
      <dgm:spPr/>
      <dgm:t>
        <a:bodyPr/>
        <a:lstStyle/>
        <a:p>
          <a:endParaRPr lang="es-MX"/>
        </a:p>
      </dgm:t>
    </dgm:pt>
    <dgm:pt modelId="{4C9425F9-7D64-2646-9E7F-D47ED17CEFF2}" type="pres">
      <dgm:prSet presAssocID="{0DD8915E-DC14-41D6-9BB5-F49E1C265163}" presName="linearFlow" presStyleCnt="0">
        <dgm:presLayoutVars>
          <dgm:dir/>
          <dgm:animLvl val="lvl"/>
          <dgm:resizeHandles/>
        </dgm:presLayoutVars>
      </dgm:prSet>
      <dgm:spPr/>
    </dgm:pt>
    <dgm:pt modelId="{244446CE-89E0-8B40-A489-016B8E95285C}" type="pres">
      <dgm:prSet presAssocID="{CEA68BC1-0214-475A-AAEB-F2C106BEDF3D}" presName="compositeNode" presStyleCnt="0">
        <dgm:presLayoutVars>
          <dgm:bulletEnabled val="1"/>
        </dgm:presLayoutVars>
      </dgm:prSet>
      <dgm:spPr/>
    </dgm:pt>
    <dgm:pt modelId="{EC32CD1C-6103-8E4A-9A03-69F7EAC7A3DB}" type="pres">
      <dgm:prSet presAssocID="{CEA68BC1-0214-475A-AAEB-F2C106BEDF3D}" presName="image" presStyleLbl="fgImgPlace1" presStyleIdx="0" presStyleCnt="6"/>
      <dgm:spPr>
        <a:prstGeom prst="rect">
          <a:avLst/>
        </a:prstGeom>
        <a:solidFill>
          <a:schemeClr val="accent2">
            <a:lumMod val="50000"/>
          </a:schemeClr>
        </a:solidFill>
        <a:ln>
          <a:noFill/>
        </a:ln>
      </dgm:spPr>
    </dgm:pt>
    <dgm:pt modelId="{C42ACF7D-21CE-C842-AFA6-6CA2370C8B33}" type="pres">
      <dgm:prSet presAssocID="{CEA68BC1-0214-475A-AAEB-F2C106BEDF3D}" presName="childNode" presStyleLbl="node1" presStyleIdx="0" presStyleCnt="6" custScaleY="92538" custLinFactNeighborY="-4650">
        <dgm:presLayoutVars>
          <dgm:bulletEnabled val="1"/>
        </dgm:presLayoutVars>
      </dgm:prSet>
      <dgm:spPr/>
    </dgm:pt>
    <dgm:pt modelId="{E42D2D53-71FB-854F-B3C1-4EFD99608C43}" type="pres">
      <dgm:prSet presAssocID="{CEA68BC1-0214-475A-AAEB-F2C106BEDF3D}" presName="parentNode" presStyleLbl="revTx" presStyleIdx="0" presStyleCnt="6">
        <dgm:presLayoutVars>
          <dgm:chMax val="0"/>
          <dgm:bulletEnabled val="1"/>
        </dgm:presLayoutVars>
      </dgm:prSet>
      <dgm:spPr/>
    </dgm:pt>
    <dgm:pt modelId="{61A2F701-1773-814F-AD45-DE9420640DBE}" type="pres">
      <dgm:prSet presAssocID="{D52D63DB-7300-43C9-9B4D-DCAB119753ED}" presName="sibTrans" presStyleCnt="0"/>
      <dgm:spPr/>
    </dgm:pt>
    <dgm:pt modelId="{1A4D0137-8D6F-9B4F-A8FB-E883C1DE50F1}" type="pres">
      <dgm:prSet presAssocID="{57B30C7E-2C98-474C-972A-4A9F013596F6}" presName="compositeNode" presStyleCnt="0">
        <dgm:presLayoutVars>
          <dgm:bulletEnabled val="1"/>
        </dgm:presLayoutVars>
      </dgm:prSet>
      <dgm:spPr/>
    </dgm:pt>
    <dgm:pt modelId="{DB6970E7-446E-BD43-B80B-60871D41B8A1}" type="pres">
      <dgm:prSet presAssocID="{57B30C7E-2C98-474C-972A-4A9F013596F6}" presName="image" presStyleLbl="fgImgPlace1" presStyleIdx="1" presStyleCnt="6"/>
      <dgm:spPr>
        <a:solidFill>
          <a:schemeClr val="accent3">
            <a:lumMod val="50000"/>
          </a:schemeClr>
        </a:solidFill>
        <a:ln>
          <a:noFill/>
        </a:ln>
      </dgm:spPr>
    </dgm:pt>
    <dgm:pt modelId="{FB1129E9-2E26-EE4A-AC68-89355DB63584}" type="pres">
      <dgm:prSet presAssocID="{57B30C7E-2C98-474C-972A-4A9F013596F6}" presName="childNode" presStyleLbl="node1" presStyleIdx="1" presStyleCnt="6" custScaleY="92538" custLinFactNeighborY="-4650">
        <dgm:presLayoutVars>
          <dgm:bulletEnabled val="1"/>
        </dgm:presLayoutVars>
      </dgm:prSet>
      <dgm:spPr/>
    </dgm:pt>
    <dgm:pt modelId="{A87CC273-2BD5-3244-8847-3F14FA643771}" type="pres">
      <dgm:prSet presAssocID="{57B30C7E-2C98-474C-972A-4A9F013596F6}" presName="parentNode" presStyleLbl="revTx" presStyleIdx="1" presStyleCnt="6">
        <dgm:presLayoutVars>
          <dgm:chMax val="0"/>
          <dgm:bulletEnabled val="1"/>
        </dgm:presLayoutVars>
      </dgm:prSet>
      <dgm:spPr/>
    </dgm:pt>
    <dgm:pt modelId="{6F93522C-FFF8-DB4C-B600-E76A472F0E89}" type="pres">
      <dgm:prSet presAssocID="{7F14057D-1A20-4F64-A110-C77AC5F00602}" presName="sibTrans" presStyleCnt="0"/>
      <dgm:spPr/>
    </dgm:pt>
    <dgm:pt modelId="{1A715E79-F3AC-DE48-98DC-BB466A8E9836}" type="pres">
      <dgm:prSet presAssocID="{0A954AA6-C6B0-4271-8792-CCCE30CE7D69}" presName="compositeNode" presStyleCnt="0">
        <dgm:presLayoutVars>
          <dgm:bulletEnabled val="1"/>
        </dgm:presLayoutVars>
      </dgm:prSet>
      <dgm:spPr/>
    </dgm:pt>
    <dgm:pt modelId="{6CF6E220-A42F-9F4D-9F70-EB7BFE4F60A8}" type="pres">
      <dgm:prSet presAssocID="{0A954AA6-C6B0-4271-8792-CCCE30CE7D69}" presName="image" presStyleLbl="fgImgPlace1" presStyleIdx="2" presStyleCnt="6"/>
      <dgm:spPr>
        <a:solidFill>
          <a:schemeClr val="accent4">
            <a:lumMod val="50000"/>
          </a:schemeClr>
        </a:solidFill>
        <a:ln>
          <a:noFill/>
        </a:ln>
      </dgm:spPr>
    </dgm:pt>
    <dgm:pt modelId="{0544738A-4D9B-8B4A-8E09-0A2AD44EAB55}" type="pres">
      <dgm:prSet presAssocID="{0A954AA6-C6B0-4271-8792-CCCE30CE7D69}" presName="childNode" presStyleLbl="node1" presStyleIdx="2" presStyleCnt="6" custScaleY="92538" custLinFactNeighborY="-4650">
        <dgm:presLayoutVars>
          <dgm:bulletEnabled val="1"/>
        </dgm:presLayoutVars>
      </dgm:prSet>
      <dgm:spPr/>
    </dgm:pt>
    <dgm:pt modelId="{EA8D0380-CC0E-024C-92A1-DC637FB17976}" type="pres">
      <dgm:prSet presAssocID="{0A954AA6-C6B0-4271-8792-CCCE30CE7D69}" presName="parentNode" presStyleLbl="revTx" presStyleIdx="2" presStyleCnt="6">
        <dgm:presLayoutVars>
          <dgm:chMax val="0"/>
          <dgm:bulletEnabled val="1"/>
        </dgm:presLayoutVars>
      </dgm:prSet>
      <dgm:spPr/>
    </dgm:pt>
    <dgm:pt modelId="{688EB88A-B56F-9444-AFF2-0084DB12BCE4}" type="pres">
      <dgm:prSet presAssocID="{7635DF39-FFCE-4F67-A43A-C3F7B847830D}" presName="sibTrans" presStyleCnt="0"/>
      <dgm:spPr/>
    </dgm:pt>
    <dgm:pt modelId="{190606F8-AE7F-5C4E-982A-324C4A19E486}" type="pres">
      <dgm:prSet presAssocID="{1E1BD5C7-7E98-4E9C-980A-6231C710F86D}" presName="compositeNode" presStyleCnt="0">
        <dgm:presLayoutVars>
          <dgm:bulletEnabled val="1"/>
        </dgm:presLayoutVars>
      </dgm:prSet>
      <dgm:spPr/>
    </dgm:pt>
    <dgm:pt modelId="{FDF0BD95-1B70-DB43-AE1B-E9257FB872D9}" type="pres">
      <dgm:prSet presAssocID="{1E1BD5C7-7E98-4E9C-980A-6231C710F86D}" presName="image" presStyleLbl="fgImgPlace1" presStyleIdx="3" presStyleCnt="6"/>
      <dgm:spPr>
        <a:solidFill>
          <a:schemeClr val="bg2">
            <a:lumMod val="50000"/>
          </a:schemeClr>
        </a:solidFill>
        <a:ln>
          <a:noFill/>
        </a:ln>
      </dgm:spPr>
    </dgm:pt>
    <dgm:pt modelId="{2F7D9DAC-A22B-EF4A-95AA-7545855E7DA1}" type="pres">
      <dgm:prSet presAssocID="{1E1BD5C7-7E98-4E9C-980A-6231C710F86D}" presName="childNode" presStyleLbl="node1" presStyleIdx="3" presStyleCnt="6" custScaleY="92538" custLinFactNeighborY="-4650">
        <dgm:presLayoutVars>
          <dgm:bulletEnabled val="1"/>
        </dgm:presLayoutVars>
      </dgm:prSet>
      <dgm:spPr/>
    </dgm:pt>
    <dgm:pt modelId="{9B8DF5E3-0DA1-8247-A7D3-3BEC651E4C7E}" type="pres">
      <dgm:prSet presAssocID="{1E1BD5C7-7E98-4E9C-980A-6231C710F86D}" presName="parentNode" presStyleLbl="revTx" presStyleIdx="3" presStyleCnt="6">
        <dgm:presLayoutVars>
          <dgm:chMax val="0"/>
          <dgm:bulletEnabled val="1"/>
        </dgm:presLayoutVars>
      </dgm:prSet>
      <dgm:spPr/>
    </dgm:pt>
    <dgm:pt modelId="{FF16E4B8-9404-F547-92EF-493BAB349E43}" type="pres">
      <dgm:prSet presAssocID="{BDC49242-DD3A-494A-A4AF-E750AD6D3DAB}" presName="sibTrans" presStyleCnt="0"/>
      <dgm:spPr/>
    </dgm:pt>
    <dgm:pt modelId="{6105AEB7-0728-3C4E-99FA-400BA8F15D80}" type="pres">
      <dgm:prSet presAssocID="{13416990-6629-4AE4-B0B2-7DE8418884DB}" presName="compositeNode" presStyleCnt="0">
        <dgm:presLayoutVars>
          <dgm:bulletEnabled val="1"/>
        </dgm:presLayoutVars>
      </dgm:prSet>
      <dgm:spPr/>
    </dgm:pt>
    <dgm:pt modelId="{5B940741-26B1-D34D-A59D-2B9F319A0519}" type="pres">
      <dgm:prSet presAssocID="{13416990-6629-4AE4-B0B2-7DE8418884DB}" presName="image" presStyleLbl="fgImgPlace1" presStyleIdx="4" presStyleCnt="6"/>
      <dgm:spPr>
        <a:solidFill>
          <a:schemeClr val="accent6">
            <a:lumMod val="50000"/>
          </a:schemeClr>
        </a:solidFill>
        <a:ln>
          <a:noFill/>
        </a:ln>
      </dgm:spPr>
    </dgm:pt>
    <dgm:pt modelId="{1CD02B52-7AAB-824B-8167-87ED29CB8B53}" type="pres">
      <dgm:prSet presAssocID="{13416990-6629-4AE4-B0B2-7DE8418884DB}" presName="childNode" presStyleLbl="node1" presStyleIdx="4" presStyleCnt="6" custScaleY="92538" custLinFactNeighborY="-4650">
        <dgm:presLayoutVars>
          <dgm:bulletEnabled val="1"/>
        </dgm:presLayoutVars>
      </dgm:prSet>
      <dgm:spPr/>
    </dgm:pt>
    <dgm:pt modelId="{2D7A0D9A-A8D1-0B47-A497-E19ECC63F4B1}" type="pres">
      <dgm:prSet presAssocID="{13416990-6629-4AE4-B0B2-7DE8418884DB}" presName="parentNode" presStyleLbl="revTx" presStyleIdx="4" presStyleCnt="6">
        <dgm:presLayoutVars>
          <dgm:chMax val="0"/>
          <dgm:bulletEnabled val="1"/>
        </dgm:presLayoutVars>
      </dgm:prSet>
      <dgm:spPr/>
    </dgm:pt>
    <dgm:pt modelId="{D7EF06BF-13B0-48B5-B7FE-C1518EF758E5}" type="pres">
      <dgm:prSet presAssocID="{355D6E8A-518E-4B49-955A-8C7CE0CBDA24}" presName="sibTrans" presStyleCnt="0"/>
      <dgm:spPr/>
    </dgm:pt>
    <dgm:pt modelId="{5E0E8092-95BC-4A4D-B4D7-432671F1872D}" type="pres">
      <dgm:prSet presAssocID="{99B83417-F2DE-46D8-9115-6C5CA5C4C2E6}" presName="compositeNode" presStyleCnt="0">
        <dgm:presLayoutVars>
          <dgm:bulletEnabled val="1"/>
        </dgm:presLayoutVars>
      </dgm:prSet>
      <dgm:spPr/>
    </dgm:pt>
    <dgm:pt modelId="{9FBA50F8-0D8A-43A3-A0CE-936043EB3796}" type="pres">
      <dgm:prSet presAssocID="{99B83417-F2DE-46D8-9115-6C5CA5C4C2E6}" presName="image" presStyleLbl="fgImgPlace1" presStyleIdx="5" presStyleCnt="6"/>
      <dgm:spPr>
        <a:solidFill>
          <a:schemeClr val="accent6">
            <a:lumMod val="50000"/>
          </a:schemeClr>
        </a:solidFill>
        <a:ln>
          <a:noFill/>
        </a:ln>
      </dgm:spPr>
    </dgm:pt>
    <dgm:pt modelId="{2EE6CD83-56AB-45B7-9F91-82D3110566C0}" type="pres">
      <dgm:prSet presAssocID="{99B83417-F2DE-46D8-9115-6C5CA5C4C2E6}" presName="childNode" presStyleLbl="node1" presStyleIdx="5" presStyleCnt="6" custScaleY="92538" custLinFactNeighborY="-4650">
        <dgm:presLayoutVars>
          <dgm:bulletEnabled val="1"/>
        </dgm:presLayoutVars>
      </dgm:prSet>
      <dgm:spPr/>
    </dgm:pt>
    <dgm:pt modelId="{39F2CF25-B149-497D-BCFF-F9282F9D23D1}" type="pres">
      <dgm:prSet presAssocID="{99B83417-F2DE-46D8-9115-6C5CA5C4C2E6}" presName="parentNode" presStyleLbl="revTx" presStyleIdx="5" presStyleCnt="6">
        <dgm:presLayoutVars>
          <dgm:chMax val="0"/>
          <dgm:bulletEnabled val="1"/>
        </dgm:presLayoutVars>
      </dgm:prSet>
      <dgm:spPr/>
    </dgm:pt>
  </dgm:ptLst>
  <dgm:cxnLst>
    <dgm:cxn modelId="{00DD2E02-10AE-F341-818B-70D75BC0744E}" type="presOf" srcId="{6E78410F-604C-43A6-A991-1F6A0685C76E}" destId="{C42ACF7D-21CE-C842-AFA6-6CA2370C8B33}" srcOrd="0" destOrd="0" presId="urn:microsoft.com/office/officeart/2005/8/layout/hList2"/>
    <dgm:cxn modelId="{37302112-2804-D546-9E47-2E5EAFA164C0}" type="presOf" srcId="{13416990-6629-4AE4-B0B2-7DE8418884DB}" destId="{2D7A0D9A-A8D1-0B47-A497-E19ECC63F4B1}" srcOrd="0" destOrd="0" presId="urn:microsoft.com/office/officeart/2005/8/layout/hList2"/>
    <dgm:cxn modelId="{4A7F6715-186E-49A7-B901-131CC9610C6D}" srcId="{0DD8915E-DC14-41D6-9BB5-F49E1C265163}" destId="{CEA68BC1-0214-475A-AAEB-F2C106BEDF3D}" srcOrd="0" destOrd="0" parTransId="{D39F5498-D166-4D4F-959E-220D13F281F2}" sibTransId="{D52D63DB-7300-43C9-9B4D-DCAB119753ED}"/>
    <dgm:cxn modelId="{D6169128-5BE4-49A1-8302-CF01D841F7A0}" type="presOf" srcId="{99B83417-F2DE-46D8-9115-6C5CA5C4C2E6}" destId="{39F2CF25-B149-497D-BCFF-F9282F9D23D1}" srcOrd="0" destOrd="0" presId="urn:microsoft.com/office/officeart/2005/8/layout/hList2"/>
    <dgm:cxn modelId="{A0F1C528-CFD3-4EE7-8F63-5C3BE01B8D5D}" type="presOf" srcId="{6548611E-E7C9-4DF8-A256-0138816ED804}" destId="{2EE6CD83-56AB-45B7-9F91-82D3110566C0}" srcOrd="0" destOrd="0" presId="urn:microsoft.com/office/officeart/2005/8/layout/hList2"/>
    <dgm:cxn modelId="{13126A2F-129D-4762-93CF-9798949EB589}" srcId="{0DD8915E-DC14-41D6-9BB5-F49E1C265163}" destId="{57B30C7E-2C98-474C-972A-4A9F013596F6}" srcOrd="1" destOrd="0" parTransId="{3C56CB1B-7905-41E8-90E6-A55A14BA7821}" sibTransId="{7F14057D-1A20-4F64-A110-C77AC5F00602}"/>
    <dgm:cxn modelId="{BE908930-A433-824A-89D8-1BF4174F1D46}" type="presOf" srcId="{08E46528-147D-4346-BCC0-70324BA5E1F8}" destId="{0544738A-4D9B-8B4A-8E09-0A2AD44EAB55}" srcOrd="0" destOrd="1" presId="urn:microsoft.com/office/officeart/2005/8/layout/hList2"/>
    <dgm:cxn modelId="{61DE8435-87FC-4ED8-A1D9-A0E36224C192}" srcId="{0DD8915E-DC14-41D6-9BB5-F49E1C265163}" destId="{0A954AA6-C6B0-4271-8792-CCCE30CE7D69}" srcOrd="2" destOrd="0" parTransId="{81CA91A9-12C9-4000-A833-6528B617CCA1}" sibTransId="{7635DF39-FFCE-4F67-A43A-C3F7B847830D}"/>
    <dgm:cxn modelId="{C1619838-3503-BB47-9679-0ED1414548B2}" type="presOf" srcId="{1E1BD5C7-7E98-4E9C-980A-6231C710F86D}" destId="{9B8DF5E3-0DA1-8247-A7D3-3BEC651E4C7E}" srcOrd="0" destOrd="0" presId="urn:microsoft.com/office/officeart/2005/8/layout/hList2"/>
    <dgm:cxn modelId="{DA65D739-98AB-49B5-B28F-78D06B43157F}" srcId="{1E1BD5C7-7E98-4E9C-980A-6231C710F86D}" destId="{A0B60079-4AAF-49AC-8F08-8A2DFAEE29DB}" srcOrd="0" destOrd="0" parTransId="{94E190C2-DE76-4E92-9B8B-12C8AC85398D}" sibTransId="{B3783AFC-A7BD-4A0E-8A53-49FBB33EB50F}"/>
    <dgm:cxn modelId="{0777763A-2AFA-004E-AEC9-957B33DAC605}" type="presOf" srcId="{8FE81FEC-2664-411F-AEB3-065F29F52751}" destId="{1CD02B52-7AAB-824B-8167-87ED29CB8B53}" srcOrd="0" destOrd="0" presId="urn:microsoft.com/office/officeart/2005/8/layout/hList2"/>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4C573D3D-640A-403A-A904-6EE81176DA7C}" srcId="{0DD8915E-DC14-41D6-9BB5-F49E1C265163}" destId="{99B83417-F2DE-46D8-9115-6C5CA5C4C2E6}" srcOrd="5" destOrd="0" parTransId="{224A95C2-47FF-4828-9693-5B90E1E628BC}" sibTransId="{1BFAA3AA-24EB-4F1A-BFD9-85DA46B615C8}"/>
    <dgm:cxn modelId="{35820D43-55DF-F341-87CF-77480C295F5E}" type="presOf" srcId="{87DB265E-BC04-6A42-A59E-1151012D820B}" destId="{C42ACF7D-21CE-C842-AFA6-6CA2370C8B33}" srcOrd="0" destOrd="1" presId="urn:microsoft.com/office/officeart/2005/8/layout/hList2"/>
    <dgm:cxn modelId="{D5769B6B-9624-AE48-A048-D9C8B697C046}" type="presOf" srcId="{838BD54C-88AD-40D7-AF5F-AB65EB0898A5}" destId="{0544738A-4D9B-8B4A-8E09-0A2AD44EAB55}" srcOrd="0" destOrd="0" presId="urn:microsoft.com/office/officeart/2005/8/layout/hList2"/>
    <dgm:cxn modelId="{A26D6F74-12E6-1242-BDAD-72A181784AD1}" type="presOf" srcId="{B45FF3C1-5A75-4E4C-B2B6-84B0FAC421C2}" destId="{FB1129E9-2E26-EE4A-AC68-89355DB63584}" srcOrd="0" destOrd="0" presId="urn:microsoft.com/office/officeart/2005/8/layout/hList2"/>
    <dgm:cxn modelId="{61F77B57-9D6B-4640-8CEC-39A6A2C9DE90}" type="presOf" srcId="{E875A899-E010-4D4D-8116-96337370C8CB}" destId="{2F7D9DAC-A22B-EF4A-95AA-7545855E7DA1}" srcOrd="0" destOrd="1" presId="urn:microsoft.com/office/officeart/2005/8/layout/hList2"/>
    <dgm:cxn modelId="{B76AF957-D6B3-6340-B67B-FC99C23DD3D7}" type="presOf" srcId="{A0B60079-4AAF-49AC-8F08-8A2DFAEE29DB}" destId="{2F7D9DAC-A22B-EF4A-95AA-7545855E7DA1}" srcOrd="0" destOrd="0" presId="urn:microsoft.com/office/officeart/2005/8/layout/hList2"/>
    <dgm:cxn modelId="{E6E94786-140A-4645-ACBD-B11A56308E02}" srcId="{CEA68BC1-0214-475A-AAEB-F2C106BEDF3D}" destId="{6E78410F-604C-43A6-A991-1F6A0685C76E}" srcOrd="0" destOrd="0" parTransId="{B87758DC-95B9-415D-8FA2-3A592F03EEB6}" sibTransId="{81ADE71D-3BBC-45B9-8FE7-89C53F21FB8E}"/>
    <dgm:cxn modelId="{202E0A88-85A5-0F49-9921-CA02EE057888}" srcId="{CEA68BC1-0214-475A-AAEB-F2C106BEDF3D}" destId="{87DB265E-BC04-6A42-A59E-1151012D820B}" srcOrd="1" destOrd="0" parTransId="{3BCE3EE6-8322-9E46-B80C-D56CA71CB6A3}" sibTransId="{ECDADFC2-F2DD-7A45-A531-D168CDCEF432}"/>
    <dgm:cxn modelId="{677BBF89-4A8E-CE49-BB0A-4901C300516C}" type="presOf" srcId="{57B30C7E-2C98-474C-972A-4A9F013596F6}" destId="{A87CC273-2BD5-3244-8847-3F14FA643771}" srcOrd="0" destOrd="0" presId="urn:microsoft.com/office/officeart/2005/8/layout/hList2"/>
    <dgm:cxn modelId="{06AEDB8E-FD8C-8449-8C24-B6C830E571EE}" type="presOf" srcId="{0A954AA6-C6B0-4271-8792-CCCE30CE7D69}" destId="{EA8D0380-CC0E-024C-92A1-DC637FB17976}" srcOrd="0" destOrd="0" presId="urn:microsoft.com/office/officeart/2005/8/layout/hList2"/>
    <dgm:cxn modelId="{D750FE9E-CAF2-3744-8E28-91AED0B647FF}" srcId="{0A954AA6-C6B0-4271-8792-CCCE30CE7D69}" destId="{08E46528-147D-4346-BCC0-70324BA5E1F8}" srcOrd="1" destOrd="0" parTransId="{99B18E06-052F-0044-8B17-8861CD2B3DAC}" sibTransId="{CDCFA4BD-EC6D-8048-83A9-5324C42123B7}"/>
    <dgm:cxn modelId="{924A55A8-CA65-D547-922E-B3E98BC18A2C}" type="presOf" srcId="{0DD8915E-DC14-41D6-9BB5-F49E1C265163}" destId="{4C9425F9-7D64-2646-9E7F-D47ED17CEFF2}" srcOrd="0" destOrd="0" presId="urn:microsoft.com/office/officeart/2005/8/layout/hList2"/>
    <dgm:cxn modelId="{D1F613BB-BFFE-4D9B-8BFE-FBB49FE73239}" srcId="{99B83417-F2DE-46D8-9115-6C5CA5C4C2E6}" destId="{6548611E-E7C9-4DF8-A256-0138816ED804}" srcOrd="0" destOrd="0" parTransId="{E2374B3F-A969-4F6D-B963-64CF20B4C2B9}" sibTransId="{752DAAAF-16CE-42BB-A58F-853ECAE87CA5}"/>
    <dgm:cxn modelId="{D6AF6FC0-4B56-4246-AC09-69D41F1CFC6B}" srcId="{57B30C7E-2C98-474C-972A-4A9F013596F6}" destId="{B45FF3C1-5A75-4E4C-B2B6-84B0FAC421C2}" srcOrd="0" destOrd="0" parTransId="{34A81C80-FF70-48EA-B442-BDB1EF403754}" sibTransId="{5B9815BA-8A8F-4251-B182-AD39A4FE26DD}"/>
    <dgm:cxn modelId="{AA466DD1-5BDA-3E4C-B594-1A0E992FC90A}" srcId="{1E1BD5C7-7E98-4E9C-980A-6231C710F86D}" destId="{E875A899-E010-4D4D-8116-96337370C8CB}" srcOrd="1" destOrd="0" parTransId="{24ABA3B7-BFBC-164E-8523-6844A3D44C33}" sibTransId="{171D40E9-F6C3-0443-9E2E-92143BC778B5}"/>
    <dgm:cxn modelId="{F121F6F0-7755-CF4F-A411-46E6C446A35E}" type="presOf" srcId="{CEA68BC1-0214-475A-AAEB-F2C106BEDF3D}" destId="{E42D2D53-71FB-854F-B3C1-4EFD99608C43}" srcOrd="0" destOrd="0" presId="urn:microsoft.com/office/officeart/2005/8/layout/hList2"/>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781BD105-3F98-9247-85FC-811B8ACD33EE}" type="presParOf" srcId="{4C9425F9-7D64-2646-9E7F-D47ED17CEFF2}" destId="{244446CE-89E0-8B40-A489-016B8E95285C}" srcOrd="0" destOrd="0" presId="urn:microsoft.com/office/officeart/2005/8/layout/hList2"/>
    <dgm:cxn modelId="{CE46F757-A7C4-334D-A2FD-41951451CB94}" type="presParOf" srcId="{244446CE-89E0-8B40-A489-016B8E95285C}" destId="{EC32CD1C-6103-8E4A-9A03-69F7EAC7A3DB}" srcOrd="0" destOrd="0" presId="urn:microsoft.com/office/officeart/2005/8/layout/hList2"/>
    <dgm:cxn modelId="{E91C9B7B-F205-F74D-887B-45FEF2440652}" type="presParOf" srcId="{244446CE-89E0-8B40-A489-016B8E95285C}" destId="{C42ACF7D-21CE-C842-AFA6-6CA2370C8B33}" srcOrd="1" destOrd="0" presId="urn:microsoft.com/office/officeart/2005/8/layout/hList2"/>
    <dgm:cxn modelId="{CD8F8105-A32F-3E49-AA93-55F28CD2356B}" type="presParOf" srcId="{244446CE-89E0-8B40-A489-016B8E95285C}" destId="{E42D2D53-71FB-854F-B3C1-4EFD99608C43}" srcOrd="2" destOrd="0" presId="urn:microsoft.com/office/officeart/2005/8/layout/hList2"/>
    <dgm:cxn modelId="{5D336FE6-08FF-284E-B27F-490A195C9F07}" type="presParOf" srcId="{4C9425F9-7D64-2646-9E7F-D47ED17CEFF2}" destId="{61A2F701-1773-814F-AD45-DE9420640DBE}" srcOrd="1" destOrd="0" presId="urn:microsoft.com/office/officeart/2005/8/layout/hList2"/>
    <dgm:cxn modelId="{02D40C8A-DFC6-3242-A063-8B8990E4FC0B}" type="presParOf" srcId="{4C9425F9-7D64-2646-9E7F-D47ED17CEFF2}" destId="{1A4D0137-8D6F-9B4F-A8FB-E883C1DE50F1}" srcOrd="2" destOrd="0" presId="urn:microsoft.com/office/officeart/2005/8/layout/hList2"/>
    <dgm:cxn modelId="{498719E2-3EFF-104A-BADD-01FAB34C2ACE}" type="presParOf" srcId="{1A4D0137-8D6F-9B4F-A8FB-E883C1DE50F1}" destId="{DB6970E7-446E-BD43-B80B-60871D41B8A1}" srcOrd="0" destOrd="0" presId="urn:microsoft.com/office/officeart/2005/8/layout/hList2"/>
    <dgm:cxn modelId="{41E56895-6CA3-5C47-BF18-5C308B32278B}" type="presParOf" srcId="{1A4D0137-8D6F-9B4F-A8FB-E883C1DE50F1}" destId="{FB1129E9-2E26-EE4A-AC68-89355DB63584}" srcOrd="1" destOrd="0" presId="urn:microsoft.com/office/officeart/2005/8/layout/hList2"/>
    <dgm:cxn modelId="{A867DAE9-20CE-C942-AD25-7C8FFEA07ECA}" type="presParOf" srcId="{1A4D0137-8D6F-9B4F-A8FB-E883C1DE50F1}" destId="{A87CC273-2BD5-3244-8847-3F14FA643771}" srcOrd="2" destOrd="0" presId="urn:microsoft.com/office/officeart/2005/8/layout/hList2"/>
    <dgm:cxn modelId="{5855BC0B-F469-884D-92C7-2C0AAA5E9A52}" type="presParOf" srcId="{4C9425F9-7D64-2646-9E7F-D47ED17CEFF2}" destId="{6F93522C-FFF8-DB4C-B600-E76A472F0E89}" srcOrd="3" destOrd="0" presId="urn:microsoft.com/office/officeart/2005/8/layout/hList2"/>
    <dgm:cxn modelId="{554B2332-DB9A-8A42-8361-A93FCA2969C6}" type="presParOf" srcId="{4C9425F9-7D64-2646-9E7F-D47ED17CEFF2}" destId="{1A715E79-F3AC-DE48-98DC-BB466A8E9836}" srcOrd="4" destOrd="0" presId="urn:microsoft.com/office/officeart/2005/8/layout/hList2"/>
    <dgm:cxn modelId="{83A8E2D8-C5EA-D343-8A0A-0001F9CBEDB0}" type="presParOf" srcId="{1A715E79-F3AC-DE48-98DC-BB466A8E9836}" destId="{6CF6E220-A42F-9F4D-9F70-EB7BFE4F60A8}" srcOrd="0" destOrd="0" presId="urn:microsoft.com/office/officeart/2005/8/layout/hList2"/>
    <dgm:cxn modelId="{B02592E0-F484-D74F-BF84-832499E3CB65}" type="presParOf" srcId="{1A715E79-F3AC-DE48-98DC-BB466A8E9836}" destId="{0544738A-4D9B-8B4A-8E09-0A2AD44EAB55}" srcOrd="1" destOrd="0" presId="urn:microsoft.com/office/officeart/2005/8/layout/hList2"/>
    <dgm:cxn modelId="{F127EAAD-7F30-8947-B8F0-3D3EB369541B}" type="presParOf" srcId="{1A715E79-F3AC-DE48-98DC-BB466A8E9836}" destId="{EA8D0380-CC0E-024C-92A1-DC637FB17976}" srcOrd="2" destOrd="0" presId="urn:microsoft.com/office/officeart/2005/8/layout/hList2"/>
    <dgm:cxn modelId="{0A421755-4E36-F14F-B51C-8A4440DD7CA6}" type="presParOf" srcId="{4C9425F9-7D64-2646-9E7F-D47ED17CEFF2}" destId="{688EB88A-B56F-9444-AFF2-0084DB12BCE4}" srcOrd="5" destOrd="0" presId="urn:microsoft.com/office/officeart/2005/8/layout/hList2"/>
    <dgm:cxn modelId="{076A413C-B1D5-2F4F-8B94-CBB0A82B5FD7}" type="presParOf" srcId="{4C9425F9-7D64-2646-9E7F-D47ED17CEFF2}" destId="{190606F8-AE7F-5C4E-982A-324C4A19E486}" srcOrd="6" destOrd="0" presId="urn:microsoft.com/office/officeart/2005/8/layout/hList2"/>
    <dgm:cxn modelId="{577A11F3-743D-4648-8CF0-30EAA5A6DDB0}" type="presParOf" srcId="{190606F8-AE7F-5C4E-982A-324C4A19E486}" destId="{FDF0BD95-1B70-DB43-AE1B-E9257FB872D9}" srcOrd="0" destOrd="0" presId="urn:microsoft.com/office/officeart/2005/8/layout/hList2"/>
    <dgm:cxn modelId="{8FB860D7-718E-B44C-92F9-3E39A3B8041D}" type="presParOf" srcId="{190606F8-AE7F-5C4E-982A-324C4A19E486}" destId="{2F7D9DAC-A22B-EF4A-95AA-7545855E7DA1}" srcOrd="1" destOrd="0" presId="urn:microsoft.com/office/officeart/2005/8/layout/hList2"/>
    <dgm:cxn modelId="{2F1825DC-590C-D847-8C07-391AD03B5E0B}" type="presParOf" srcId="{190606F8-AE7F-5C4E-982A-324C4A19E486}" destId="{9B8DF5E3-0DA1-8247-A7D3-3BEC651E4C7E}" srcOrd="2" destOrd="0" presId="urn:microsoft.com/office/officeart/2005/8/layout/hList2"/>
    <dgm:cxn modelId="{D633F928-5D51-794A-AD2E-864858EACCB7}" type="presParOf" srcId="{4C9425F9-7D64-2646-9E7F-D47ED17CEFF2}" destId="{FF16E4B8-9404-F547-92EF-493BAB349E43}" srcOrd="7" destOrd="0" presId="urn:microsoft.com/office/officeart/2005/8/layout/hList2"/>
    <dgm:cxn modelId="{420796B7-42E2-F740-ABF6-F959FDBF1B2C}" type="presParOf" srcId="{4C9425F9-7D64-2646-9E7F-D47ED17CEFF2}" destId="{6105AEB7-0728-3C4E-99FA-400BA8F15D80}" srcOrd="8" destOrd="0" presId="urn:microsoft.com/office/officeart/2005/8/layout/hList2"/>
    <dgm:cxn modelId="{4545E8F8-4389-B34B-80AE-6C21C5473C34}" type="presParOf" srcId="{6105AEB7-0728-3C4E-99FA-400BA8F15D80}" destId="{5B940741-26B1-D34D-A59D-2B9F319A0519}" srcOrd="0" destOrd="0" presId="urn:microsoft.com/office/officeart/2005/8/layout/hList2"/>
    <dgm:cxn modelId="{ADFC1C8A-2D3A-294B-8CF9-DD815372CC0D}" type="presParOf" srcId="{6105AEB7-0728-3C4E-99FA-400BA8F15D80}" destId="{1CD02B52-7AAB-824B-8167-87ED29CB8B53}" srcOrd="1" destOrd="0" presId="urn:microsoft.com/office/officeart/2005/8/layout/hList2"/>
    <dgm:cxn modelId="{42ECE1C3-21D3-5640-A318-32BD8231A785}" type="presParOf" srcId="{6105AEB7-0728-3C4E-99FA-400BA8F15D80}" destId="{2D7A0D9A-A8D1-0B47-A497-E19ECC63F4B1}" srcOrd="2" destOrd="0" presId="urn:microsoft.com/office/officeart/2005/8/layout/hList2"/>
    <dgm:cxn modelId="{12D9E3E1-01DE-4C00-A105-B88B054BEBAF}" type="presParOf" srcId="{4C9425F9-7D64-2646-9E7F-D47ED17CEFF2}" destId="{D7EF06BF-13B0-48B5-B7FE-C1518EF758E5}" srcOrd="9" destOrd="0" presId="urn:microsoft.com/office/officeart/2005/8/layout/hList2"/>
    <dgm:cxn modelId="{29D9E8A4-A45B-471B-815C-21F9AA6A70E4}" type="presParOf" srcId="{4C9425F9-7D64-2646-9E7F-D47ED17CEFF2}" destId="{5E0E8092-95BC-4A4D-B4D7-432671F1872D}" srcOrd="10" destOrd="0" presId="urn:microsoft.com/office/officeart/2005/8/layout/hList2"/>
    <dgm:cxn modelId="{ABE89A23-7663-4F52-8664-EB139B5E80F9}" type="presParOf" srcId="{5E0E8092-95BC-4A4D-B4D7-432671F1872D}" destId="{9FBA50F8-0D8A-43A3-A0CE-936043EB3796}" srcOrd="0" destOrd="0" presId="urn:microsoft.com/office/officeart/2005/8/layout/hList2"/>
    <dgm:cxn modelId="{7DF1382A-E321-4542-92EB-45AE586986C8}" type="presParOf" srcId="{5E0E8092-95BC-4A4D-B4D7-432671F1872D}" destId="{2EE6CD83-56AB-45B7-9F91-82D3110566C0}" srcOrd="1" destOrd="0" presId="urn:microsoft.com/office/officeart/2005/8/layout/hList2"/>
    <dgm:cxn modelId="{8678202C-FF4F-4906-97DA-24D66BE0EF98}" type="presParOf" srcId="{5E0E8092-95BC-4A4D-B4D7-432671F1872D}" destId="{39F2CF25-B149-497D-BCFF-F9282F9D23D1}"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D2D53-71FB-854F-B3C1-4EFD99608C43}">
      <dsp:nvSpPr>
        <dsp:cNvPr id="0" name=""/>
        <dsp:cNvSpPr/>
      </dsp:nvSpPr>
      <dsp:spPr>
        <a:xfrm rot="16200000">
          <a:off x="-1468174" y="2155937"/>
          <a:ext cx="3302233" cy="244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ctr" anchorCtr="0">
          <a:noAutofit/>
        </a:bodyPr>
        <a:lstStyle/>
        <a:p>
          <a:pPr marL="0" lvl="0" indent="0" algn="r" defTabSz="622300">
            <a:lnSpc>
              <a:spcPct val="90000"/>
            </a:lnSpc>
            <a:spcBef>
              <a:spcPct val="0"/>
            </a:spcBef>
            <a:spcAft>
              <a:spcPct val="35000"/>
            </a:spcAft>
            <a:buNone/>
          </a:pPr>
          <a:r>
            <a:rPr lang="en-US" sz="1400" kern="1200" spc="0" dirty="0" err="1">
              <a:solidFill>
                <a:schemeClr val="accent2"/>
              </a:solidFill>
              <a:latin typeface="Avenir Next LT Pro" panose="020B0504020202020204" pitchFamily="34" charset="77"/>
              <a:ea typeface="Calibri" charset="0"/>
              <a:cs typeface="Calibri" charset="0"/>
            </a:rPr>
            <a:t>Contenedor</a:t>
          </a:r>
          <a:endParaRPr lang="en-US" sz="1400" kern="1200" spc="0" dirty="0">
            <a:solidFill>
              <a:schemeClr val="accent2"/>
            </a:solidFill>
            <a:latin typeface="Avenir Next LT Pro" panose="020B0504020202020204" pitchFamily="34" charset="77"/>
            <a:ea typeface="Calibri" charset="0"/>
            <a:cs typeface="Calibri" charset="0"/>
          </a:endParaRPr>
        </a:p>
      </dsp:txBody>
      <dsp:txXfrm>
        <a:off x="-1468174" y="2155937"/>
        <a:ext cx="3302233" cy="244504"/>
      </dsp:txXfrm>
    </dsp:sp>
    <dsp:sp modelId="{C42ACF7D-21CE-C842-AFA6-6CA2370C8B33}">
      <dsp:nvSpPr>
        <dsp:cNvPr id="0" name=""/>
        <dsp:cNvSpPr/>
      </dsp:nvSpPr>
      <dsp:spPr>
        <a:xfrm>
          <a:off x="305194" y="596724"/>
          <a:ext cx="1217889" cy="3055821"/>
        </a:xfrm>
        <a:prstGeom prst="rect">
          <a:avLst/>
        </a:prstGeom>
        <a:solidFill>
          <a:schemeClr val="accent2">
            <a:lumMod val="75000"/>
            <a:alpha val="90000"/>
          </a:schemeClr>
        </a:solid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82880" bIns="182880" numCol="1" spcCol="1270" anchor="t" anchorCtr="0">
          <a:noAutofit/>
        </a:bodyPr>
        <a:lstStyle/>
        <a:p>
          <a:pPr marL="0" lvl="1" indent="-171450" algn="l" defTabSz="711200">
            <a:lnSpc>
              <a:spcPct val="100000"/>
            </a:lnSpc>
            <a:spcBef>
              <a:spcPct val="0"/>
            </a:spcBef>
            <a:spcAft>
              <a:spcPct val="15000"/>
            </a:spcAft>
            <a:buNone/>
          </a:pPr>
          <a:r>
            <a:rPr lang="es-ES" sz="1600" b="0" i="0" kern="1200" dirty="0">
              <a:latin typeface="+mj-lt"/>
            </a:rPr>
            <a:t>El elemento padre contenedor que definirá la cuadrícula o rejilla.</a:t>
          </a:r>
          <a:endParaRPr lang="en-US" sz="1600" kern="1200" dirty="0">
            <a:latin typeface="+mj-lt"/>
            <a:ea typeface="Calibri" charset="0"/>
            <a:cs typeface="Calibri" charset="0"/>
          </a:endParaRPr>
        </a:p>
        <a:p>
          <a:pPr marL="0" lvl="1" indent="-171450" algn="l" defTabSz="711200">
            <a:lnSpc>
              <a:spcPct val="100000"/>
            </a:lnSpc>
            <a:spcBef>
              <a:spcPct val="0"/>
            </a:spcBef>
            <a:spcAft>
              <a:spcPct val="15000"/>
            </a:spcAft>
            <a:buNone/>
          </a:pPr>
          <a:endParaRPr lang="en-US" sz="1600" b="0" i="0" kern="1200" dirty="0">
            <a:latin typeface="+mj-lt"/>
          </a:endParaRPr>
        </a:p>
      </dsp:txBody>
      <dsp:txXfrm>
        <a:off x="305194" y="596724"/>
        <a:ext cx="1217889" cy="3055821"/>
      </dsp:txXfrm>
    </dsp:sp>
    <dsp:sp modelId="{EC32CD1C-6103-8E4A-9A03-69F7EAC7A3DB}">
      <dsp:nvSpPr>
        <dsp:cNvPr id="0" name=""/>
        <dsp:cNvSpPr/>
      </dsp:nvSpPr>
      <dsp:spPr>
        <a:xfrm>
          <a:off x="60690" y="304326"/>
          <a:ext cx="489008" cy="489008"/>
        </a:xfrm>
        <a:prstGeom prst="rect">
          <a:avLst/>
        </a:prstGeom>
        <a:solidFill>
          <a:schemeClr val="accent2">
            <a:lumMod val="5000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 modelId="{A87CC273-2BD5-3244-8847-3F14FA643771}">
      <dsp:nvSpPr>
        <dsp:cNvPr id="0" name=""/>
        <dsp:cNvSpPr/>
      </dsp:nvSpPr>
      <dsp:spPr>
        <a:xfrm rot="16200000">
          <a:off x="317608" y="2155937"/>
          <a:ext cx="3302233" cy="244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ctr" anchorCtr="0">
          <a:noAutofit/>
        </a:bodyPr>
        <a:lstStyle/>
        <a:p>
          <a:pPr marL="0" lvl="0" indent="0" algn="r" defTabSz="622300">
            <a:lnSpc>
              <a:spcPct val="90000"/>
            </a:lnSpc>
            <a:spcBef>
              <a:spcPct val="0"/>
            </a:spcBef>
            <a:spcAft>
              <a:spcPct val="35000"/>
            </a:spcAft>
            <a:buNone/>
          </a:pPr>
          <a:r>
            <a:rPr lang="en-US" sz="1400" kern="1200" dirty="0" err="1">
              <a:solidFill>
                <a:schemeClr val="accent3"/>
              </a:solidFill>
              <a:latin typeface="Avenir Next LT Pro" panose="020B0504020202020204" pitchFamily="34" charset="77"/>
              <a:ea typeface="Calibri" charset="0"/>
              <a:cs typeface="Calibri" charset="0"/>
            </a:rPr>
            <a:t>Ítem</a:t>
          </a:r>
          <a:endParaRPr lang="en-US" sz="1400" kern="1200" dirty="0">
            <a:solidFill>
              <a:schemeClr val="accent3"/>
            </a:solidFill>
            <a:latin typeface="Avenir Next LT Pro" panose="020B0504020202020204" pitchFamily="34" charset="77"/>
            <a:ea typeface="Calibri" charset="0"/>
            <a:cs typeface="Calibri" charset="0"/>
          </a:endParaRPr>
        </a:p>
      </dsp:txBody>
      <dsp:txXfrm>
        <a:off x="317608" y="2155937"/>
        <a:ext cx="3302233" cy="244504"/>
      </dsp:txXfrm>
    </dsp:sp>
    <dsp:sp modelId="{FB1129E9-2E26-EE4A-AC68-89355DB63584}">
      <dsp:nvSpPr>
        <dsp:cNvPr id="0" name=""/>
        <dsp:cNvSpPr/>
      </dsp:nvSpPr>
      <dsp:spPr>
        <a:xfrm>
          <a:off x="2090977" y="596724"/>
          <a:ext cx="1217889" cy="3055821"/>
        </a:xfrm>
        <a:prstGeom prst="rect">
          <a:avLst/>
        </a:prstGeom>
        <a:solidFill>
          <a:schemeClr val="accent3">
            <a:lumMod val="75000"/>
            <a:alpha val="90000"/>
          </a:schemeClr>
        </a:solid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82880" bIns="182880" numCol="1" spcCol="1270" anchor="t" anchorCtr="0">
          <a:noAutofit/>
        </a:bodyPr>
        <a:lstStyle/>
        <a:p>
          <a:pPr marL="0" lvl="1" indent="-171450" algn="l" defTabSz="711200">
            <a:lnSpc>
              <a:spcPct val="100000"/>
            </a:lnSpc>
            <a:spcBef>
              <a:spcPct val="0"/>
            </a:spcBef>
            <a:spcAft>
              <a:spcPct val="15000"/>
            </a:spcAft>
            <a:buNone/>
          </a:pPr>
          <a:r>
            <a:rPr lang="es-ES" sz="1600" b="0" i="0" kern="1200" dirty="0">
              <a:latin typeface="+mj-lt"/>
            </a:rPr>
            <a:t>Cada uno de los hijos que contiene la cuadrícula</a:t>
          </a:r>
          <a:endParaRPr lang="en-US" sz="1600" kern="1200" dirty="0">
            <a:latin typeface="+mj-lt"/>
            <a:ea typeface="Calibri" charset="0"/>
            <a:cs typeface="Calibri" charset="0"/>
          </a:endParaRPr>
        </a:p>
      </dsp:txBody>
      <dsp:txXfrm>
        <a:off x="2090977" y="596724"/>
        <a:ext cx="1217889" cy="3055821"/>
      </dsp:txXfrm>
    </dsp:sp>
    <dsp:sp modelId="{DB6970E7-446E-BD43-B80B-60871D41B8A1}">
      <dsp:nvSpPr>
        <dsp:cNvPr id="0" name=""/>
        <dsp:cNvSpPr/>
      </dsp:nvSpPr>
      <dsp:spPr>
        <a:xfrm>
          <a:off x="1846472" y="304326"/>
          <a:ext cx="489008" cy="489008"/>
        </a:xfrm>
        <a:prstGeom prst="rect">
          <a:avLst/>
        </a:prstGeom>
        <a:solidFill>
          <a:schemeClr val="accent3">
            <a:lumMod val="5000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 modelId="{EA8D0380-CC0E-024C-92A1-DC637FB17976}">
      <dsp:nvSpPr>
        <dsp:cNvPr id="0" name=""/>
        <dsp:cNvSpPr/>
      </dsp:nvSpPr>
      <dsp:spPr>
        <a:xfrm rot="16200000">
          <a:off x="2103390" y="2155937"/>
          <a:ext cx="3302233" cy="244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ctr" anchorCtr="0">
          <a:noAutofit/>
        </a:bodyPr>
        <a:lstStyle/>
        <a:p>
          <a:pPr marL="0" lvl="0" indent="0" algn="r" defTabSz="622300">
            <a:lnSpc>
              <a:spcPct val="90000"/>
            </a:lnSpc>
            <a:spcBef>
              <a:spcPct val="0"/>
            </a:spcBef>
            <a:spcAft>
              <a:spcPct val="35000"/>
            </a:spcAft>
            <a:buNone/>
          </a:pPr>
          <a:r>
            <a:rPr lang="es-MX" sz="1400" kern="1200" dirty="0">
              <a:solidFill>
                <a:schemeClr val="accent4"/>
              </a:solidFill>
              <a:latin typeface="Avenir Next LT Pro" panose="020B0504020202020204" pitchFamily="34" charset="77"/>
              <a:ea typeface="Calibri" charset="0"/>
              <a:cs typeface="Calibri" charset="0"/>
            </a:rPr>
            <a:t>Celda </a:t>
          </a:r>
          <a:endParaRPr lang="en-US" sz="1400" kern="1200" dirty="0">
            <a:solidFill>
              <a:schemeClr val="accent4"/>
            </a:solidFill>
            <a:latin typeface="Avenir Next LT Pro" panose="020B0504020202020204" pitchFamily="34" charset="77"/>
            <a:ea typeface="Calibri" charset="0"/>
            <a:cs typeface="Calibri" charset="0"/>
          </a:endParaRPr>
        </a:p>
      </dsp:txBody>
      <dsp:txXfrm>
        <a:off x="2103390" y="2155937"/>
        <a:ext cx="3302233" cy="244504"/>
      </dsp:txXfrm>
    </dsp:sp>
    <dsp:sp modelId="{0544738A-4D9B-8B4A-8E09-0A2AD44EAB55}">
      <dsp:nvSpPr>
        <dsp:cNvPr id="0" name=""/>
        <dsp:cNvSpPr/>
      </dsp:nvSpPr>
      <dsp:spPr>
        <a:xfrm>
          <a:off x="3876759" y="596724"/>
          <a:ext cx="1217889" cy="3055821"/>
        </a:xfrm>
        <a:prstGeom prst="rect">
          <a:avLst/>
        </a:prstGeom>
        <a:solidFill>
          <a:schemeClr val="accent4">
            <a:lumMod val="75000"/>
            <a:alpha val="90000"/>
          </a:schemeClr>
        </a:solid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82880" bIns="182880" numCol="1" spcCol="1270" anchor="t" anchorCtr="0">
          <a:noAutofit/>
        </a:bodyPr>
        <a:lstStyle/>
        <a:p>
          <a:pPr marL="0" lvl="1" indent="-171450" algn="l" defTabSz="711200">
            <a:lnSpc>
              <a:spcPct val="100000"/>
            </a:lnSpc>
            <a:spcBef>
              <a:spcPct val="0"/>
            </a:spcBef>
            <a:spcAft>
              <a:spcPct val="15000"/>
            </a:spcAft>
            <a:buNone/>
          </a:pPr>
          <a:r>
            <a:rPr lang="es-ES" sz="1600" b="0" i="0" kern="1200" dirty="0">
              <a:latin typeface="Bodoni MT" panose="02070603080606020203" pitchFamily="18" charset="77"/>
            </a:rPr>
            <a:t>Cada uno de los cuadritos de la cuadrícula</a:t>
          </a:r>
          <a:endParaRPr lang="en-US" sz="1600" kern="1200" dirty="0">
            <a:latin typeface="Bodoni MT" panose="02070603080606020203" pitchFamily="18" charset="77"/>
            <a:ea typeface="Calibri" charset="0"/>
            <a:cs typeface="Calibri" charset="0"/>
          </a:endParaRPr>
        </a:p>
        <a:p>
          <a:pPr marL="0" lvl="1" indent="-171450" algn="l" defTabSz="711200">
            <a:lnSpc>
              <a:spcPct val="100000"/>
            </a:lnSpc>
            <a:spcBef>
              <a:spcPct val="0"/>
            </a:spcBef>
            <a:spcAft>
              <a:spcPct val="15000"/>
            </a:spcAft>
            <a:buNone/>
          </a:pPr>
          <a:endParaRPr lang="en-US" sz="1600" b="0" i="0" kern="1200" dirty="0">
            <a:latin typeface="Bodoni MT" panose="02070603080606020203" pitchFamily="18" charset="77"/>
          </a:endParaRPr>
        </a:p>
      </dsp:txBody>
      <dsp:txXfrm>
        <a:off x="3876759" y="596724"/>
        <a:ext cx="1217889" cy="3055821"/>
      </dsp:txXfrm>
    </dsp:sp>
    <dsp:sp modelId="{6CF6E220-A42F-9F4D-9F70-EB7BFE4F60A8}">
      <dsp:nvSpPr>
        <dsp:cNvPr id="0" name=""/>
        <dsp:cNvSpPr/>
      </dsp:nvSpPr>
      <dsp:spPr>
        <a:xfrm>
          <a:off x="3632255" y="304326"/>
          <a:ext cx="489008" cy="489008"/>
        </a:xfrm>
        <a:prstGeom prst="rect">
          <a:avLst/>
        </a:prstGeom>
        <a:solidFill>
          <a:schemeClr val="accent4">
            <a:lumMod val="5000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 modelId="{9B8DF5E3-0DA1-8247-A7D3-3BEC651E4C7E}">
      <dsp:nvSpPr>
        <dsp:cNvPr id="0" name=""/>
        <dsp:cNvSpPr/>
      </dsp:nvSpPr>
      <dsp:spPr>
        <a:xfrm rot="16200000">
          <a:off x="3889172" y="2155937"/>
          <a:ext cx="3302233" cy="244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ctr" anchorCtr="0">
          <a:noAutofit/>
        </a:bodyPr>
        <a:lstStyle/>
        <a:p>
          <a:pPr marL="0" lvl="0" indent="0" algn="r" defTabSz="622300">
            <a:lnSpc>
              <a:spcPct val="90000"/>
            </a:lnSpc>
            <a:spcBef>
              <a:spcPct val="0"/>
            </a:spcBef>
            <a:spcAft>
              <a:spcPct val="35000"/>
            </a:spcAft>
            <a:buNone/>
          </a:pPr>
          <a:r>
            <a:rPr lang="es-MX" sz="1400" kern="1200" dirty="0" err="1">
              <a:solidFill>
                <a:schemeClr val="bg2"/>
              </a:solidFill>
              <a:latin typeface="Avenir Next LT Pro" panose="020B0504020202020204" pitchFamily="34" charset="77"/>
              <a:ea typeface="Calibri" charset="0"/>
              <a:cs typeface="Calibri" charset="0"/>
            </a:rPr>
            <a:t>Area</a:t>
          </a:r>
          <a:r>
            <a:rPr lang="es-MX" sz="1400" kern="1200" dirty="0">
              <a:solidFill>
                <a:schemeClr val="bg2"/>
              </a:solidFill>
              <a:latin typeface="Avenir Next LT Pro" panose="020B0504020202020204" pitchFamily="34" charset="77"/>
              <a:ea typeface="Calibri" charset="0"/>
              <a:cs typeface="Calibri" charset="0"/>
            </a:rPr>
            <a:t> </a:t>
          </a:r>
          <a:endParaRPr lang="en-US" sz="1400" kern="1200" dirty="0">
            <a:solidFill>
              <a:schemeClr val="bg2"/>
            </a:solidFill>
            <a:latin typeface="Avenir Next LT Pro" panose="020B0504020202020204" pitchFamily="34" charset="77"/>
            <a:ea typeface="Calibri" charset="0"/>
            <a:cs typeface="Calibri" charset="0"/>
          </a:endParaRPr>
        </a:p>
      </dsp:txBody>
      <dsp:txXfrm>
        <a:off x="3889172" y="2155937"/>
        <a:ext cx="3302233" cy="244504"/>
      </dsp:txXfrm>
    </dsp:sp>
    <dsp:sp modelId="{2F7D9DAC-A22B-EF4A-95AA-7545855E7DA1}">
      <dsp:nvSpPr>
        <dsp:cNvPr id="0" name=""/>
        <dsp:cNvSpPr/>
      </dsp:nvSpPr>
      <dsp:spPr>
        <a:xfrm>
          <a:off x="5662541" y="596724"/>
          <a:ext cx="1217889" cy="3055821"/>
        </a:xfrm>
        <a:prstGeom prst="rect">
          <a:avLst/>
        </a:prstGeom>
        <a:solidFill>
          <a:schemeClr val="bg2">
            <a:lumMod val="75000"/>
            <a:alpha val="90000"/>
          </a:schemeClr>
        </a:solid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82880" bIns="182880" numCol="1" spcCol="1270" anchor="t" anchorCtr="0">
          <a:noAutofit/>
        </a:bodyPr>
        <a:lstStyle/>
        <a:p>
          <a:pPr marL="0" lvl="1" indent="-171450" algn="l" defTabSz="711200">
            <a:lnSpc>
              <a:spcPct val="100000"/>
            </a:lnSpc>
            <a:spcBef>
              <a:spcPct val="0"/>
            </a:spcBef>
            <a:spcAft>
              <a:spcPct val="15000"/>
            </a:spcAft>
            <a:buNone/>
          </a:pPr>
          <a:r>
            <a:rPr lang="es-ES" sz="1600" b="0" i="0" kern="1200" dirty="0">
              <a:latin typeface="Bodoni MT" panose="02070603080606020203" pitchFamily="18" charset="77"/>
            </a:rPr>
            <a:t>Región o conjunto de celdas de la cuadrícula.</a:t>
          </a:r>
          <a:endParaRPr lang="en-US" sz="1600" kern="1200" dirty="0">
            <a:latin typeface="Bodoni MT" panose="02070603080606020203" pitchFamily="18" charset="77"/>
            <a:ea typeface="Calibri" charset="0"/>
            <a:cs typeface="Calibri" charset="0"/>
          </a:endParaRPr>
        </a:p>
        <a:p>
          <a:pPr marL="0" lvl="1" indent="-171450" algn="l" defTabSz="711200">
            <a:lnSpc>
              <a:spcPct val="100000"/>
            </a:lnSpc>
            <a:spcBef>
              <a:spcPct val="0"/>
            </a:spcBef>
            <a:spcAft>
              <a:spcPct val="15000"/>
            </a:spcAft>
            <a:buNone/>
          </a:pPr>
          <a:endParaRPr lang="en-US" sz="1600" b="0" i="0" kern="1200" dirty="0">
            <a:latin typeface="Bodoni MT" panose="02070603080606020203" pitchFamily="18" charset="77"/>
          </a:endParaRPr>
        </a:p>
      </dsp:txBody>
      <dsp:txXfrm>
        <a:off x="5662541" y="596724"/>
        <a:ext cx="1217889" cy="3055821"/>
      </dsp:txXfrm>
    </dsp:sp>
    <dsp:sp modelId="{FDF0BD95-1B70-DB43-AE1B-E9257FB872D9}">
      <dsp:nvSpPr>
        <dsp:cNvPr id="0" name=""/>
        <dsp:cNvSpPr/>
      </dsp:nvSpPr>
      <dsp:spPr>
        <a:xfrm>
          <a:off x="5418037" y="304326"/>
          <a:ext cx="489008" cy="489008"/>
        </a:xfrm>
        <a:prstGeom prst="rect">
          <a:avLst/>
        </a:prstGeom>
        <a:solidFill>
          <a:schemeClr val="bg2">
            <a:lumMod val="5000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 modelId="{2D7A0D9A-A8D1-0B47-A497-E19ECC63F4B1}">
      <dsp:nvSpPr>
        <dsp:cNvPr id="0" name=""/>
        <dsp:cNvSpPr/>
      </dsp:nvSpPr>
      <dsp:spPr>
        <a:xfrm rot="16200000">
          <a:off x="5674955" y="2155937"/>
          <a:ext cx="3302233" cy="244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ctr" anchorCtr="0">
          <a:noAutofit/>
        </a:bodyPr>
        <a:lstStyle/>
        <a:p>
          <a:pPr marL="0" lvl="0" indent="0" algn="r" defTabSz="622300">
            <a:lnSpc>
              <a:spcPct val="90000"/>
            </a:lnSpc>
            <a:spcBef>
              <a:spcPct val="0"/>
            </a:spcBef>
            <a:spcAft>
              <a:spcPct val="35000"/>
            </a:spcAft>
            <a:buNone/>
          </a:pPr>
          <a:r>
            <a:rPr lang="es-MX" sz="1400" kern="1200" dirty="0">
              <a:solidFill>
                <a:schemeClr val="accent6"/>
              </a:solidFill>
              <a:latin typeface="Avenir Next LT Pro" panose="020B0504020202020204" pitchFamily="34" charset="77"/>
              <a:ea typeface="Calibri" charset="0"/>
              <a:cs typeface="Calibri" charset="0"/>
            </a:rPr>
            <a:t>Banda </a:t>
          </a:r>
          <a:endParaRPr lang="en-US" sz="1400" kern="1200" dirty="0">
            <a:solidFill>
              <a:schemeClr val="accent6"/>
            </a:solidFill>
            <a:latin typeface="Avenir Next LT Pro" panose="020B0504020202020204" pitchFamily="34" charset="77"/>
            <a:ea typeface="Calibri" charset="0"/>
            <a:cs typeface="Calibri" charset="0"/>
          </a:endParaRPr>
        </a:p>
      </dsp:txBody>
      <dsp:txXfrm>
        <a:off x="5674955" y="2155937"/>
        <a:ext cx="3302233" cy="244504"/>
      </dsp:txXfrm>
    </dsp:sp>
    <dsp:sp modelId="{1CD02B52-7AAB-824B-8167-87ED29CB8B53}">
      <dsp:nvSpPr>
        <dsp:cNvPr id="0" name=""/>
        <dsp:cNvSpPr/>
      </dsp:nvSpPr>
      <dsp:spPr>
        <a:xfrm>
          <a:off x="7448324" y="596724"/>
          <a:ext cx="1217889" cy="3055821"/>
        </a:xfrm>
        <a:prstGeom prst="rect">
          <a:avLst/>
        </a:prstGeom>
        <a:solidFill>
          <a:schemeClr val="accent6">
            <a:lumMod val="75000"/>
            <a:alpha val="90000"/>
          </a:schemeClr>
        </a:solid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82880" bIns="182880" numCol="1" spcCol="1270" anchor="t" anchorCtr="0">
          <a:noAutofit/>
        </a:bodyPr>
        <a:lstStyle/>
        <a:p>
          <a:pPr marL="0" lvl="1" indent="-171450" algn="l" defTabSz="711200">
            <a:lnSpc>
              <a:spcPct val="100000"/>
            </a:lnSpc>
            <a:spcBef>
              <a:spcPct val="0"/>
            </a:spcBef>
            <a:spcAft>
              <a:spcPct val="15000"/>
            </a:spcAft>
            <a:buNone/>
          </a:pPr>
          <a:r>
            <a:rPr lang="es-MX" sz="1600" b="0" i="0" kern="1200" dirty="0">
              <a:latin typeface="Bodoni MT" panose="02070603080606020203" pitchFamily="18" charset="77"/>
            </a:rPr>
            <a:t>Banda horizontal o vertical de celdas de la cuadrícula.</a:t>
          </a:r>
          <a:endParaRPr lang="en-US" sz="1600" kern="1200" dirty="0">
            <a:latin typeface="Bodoni MT" panose="02070603080606020203" pitchFamily="18" charset="77"/>
            <a:ea typeface="Calibri" charset="0"/>
            <a:cs typeface="Calibri" charset="0"/>
          </a:endParaRPr>
        </a:p>
      </dsp:txBody>
      <dsp:txXfrm>
        <a:off x="7448324" y="596724"/>
        <a:ext cx="1217889" cy="3055821"/>
      </dsp:txXfrm>
    </dsp:sp>
    <dsp:sp modelId="{5B940741-26B1-D34D-A59D-2B9F319A0519}">
      <dsp:nvSpPr>
        <dsp:cNvPr id="0" name=""/>
        <dsp:cNvSpPr/>
      </dsp:nvSpPr>
      <dsp:spPr>
        <a:xfrm>
          <a:off x="7203820" y="304326"/>
          <a:ext cx="489008" cy="489008"/>
        </a:xfrm>
        <a:prstGeom prst="rect">
          <a:avLst/>
        </a:prstGeom>
        <a:solidFill>
          <a:schemeClr val="accent6">
            <a:lumMod val="5000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 modelId="{39F2CF25-B149-497D-BCFF-F9282F9D23D1}">
      <dsp:nvSpPr>
        <dsp:cNvPr id="0" name=""/>
        <dsp:cNvSpPr/>
      </dsp:nvSpPr>
      <dsp:spPr>
        <a:xfrm rot="16200000">
          <a:off x="7460737" y="2155937"/>
          <a:ext cx="3302233" cy="244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ctr" anchorCtr="0">
          <a:noAutofit/>
        </a:bodyPr>
        <a:lstStyle/>
        <a:p>
          <a:pPr marL="0" lvl="0" indent="0" algn="r" defTabSz="622300">
            <a:lnSpc>
              <a:spcPct val="90000"/>
            </a:lnSpc>
            <a:spcBef>
              <a:spcPct val="0"/>
            </a:spcBef>
            <a:spcAft>
              <a:spcPct val="35000"/>
            </a:spcAft>
            <a:buNone/>
          </a:pPr>
          <a:r>
            <a:rPr lang="es-MX" sz="1400" kern="1200" dirty="0">
              <a:solidFill>
                <a:schemeClr val="accent6"/>
              </a:solidFill>
              <a:latin typeface="Avenir Next LT Pro" panose="020B0504020202020204" pitchFamily="34" charset="77"/>
              <a:ea typeface="Calibri" charset="0"/>
              <a:cs typeface="Calibri" charset="0"/>
            </a:rPr>
            <a:t>Línea </a:t>
          </a:r>
          <a:endParaRPr lang="en-US" sz="1900" kern="1200" dirty="0">
            <a:solidFill>
              <a:schemeClr val="accent6"/>
            </a:solidFill>
            <a:latin typeface="Avenir Next LT Pro" panose="020B0504020202020204" pitchFamily="34" charset="77"/>
            <a:ea typeface="Calibri" charset="0"/>
            <a:cs typeface="Calibri" charset="0"/>
          </a:endParaRPr>
        </a:p>
      </dsp:txBody>
      <dsp:txXfrm>
        <a:off x="7460737" y="2155937"/>
        <a:ext cx="3302233" cy="244504"/>
      </dsp:txXfrm>
    </dsp:sp>
    <dsp:sp modelId="{2EE6CD83-56AB-45B7-9F91-82D3110566C0}">
      <dsp:nvSpPr>
        <dsp:cNvPr id="0" name=""/>
        <dsp:cNvSpPr/>
      </dsp:nvSpPr>
      <dsp:spPr>
        <a:xfrm>
          <a:off x="9234106" y="596724"/>
          <a:ext cx="1217889" cy="3055821"/>
        </a:xfrm>
        <a:prstGeom prst="rect">
          <a:avLst/>
        </a:prstGeom>
        <a:solidFill>
          <a:schemeClr val="accent6">
            <a:lumMod val="75000"/>
            <a:alpha val="90000"/>
          </a:schemeClr>
        </a:solid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82880" bIns="182880" numCol="1" spcCol="1270" anchor="t" anchorCtr="0">
          <a:noAutofit/>
        </a:bodyPr>
        <a:lstStyle/>
        <a:p>
          <a:pPr marL="114300" lvl="1" indent="-114300" algn="l" defTabSz="622300">
            <a:lnSpc>
              <a:spcPct val="90000"/>
            </a:lnSpc>
            <a:spcBef>
              <a:spcPct val="0"/>
            </a:spcBef>
            <a:spcAft>
              <a:spcPct val="15000"/>
            </a:spcAft>
            <a:buNone/>
          </a:pPr>
          <a:r>
            <a:rPr lang="es-ES" sz="1400" b="0" i="0" kern="1200" dirty="0">
              <a:latin typeface="Bodoni MT" panose="02070603080606020203" pitchFamily="18" charset="77"/>
            </a:rPr>
            <a:t>Separador horizontal o vertical </a:t>
          </a:r>
          <a:r>
            <a:rPr lang="es-ES" sz="1600" b="0" i="0" kern="1200" dirty="0">
              <a:latin typeface="Bodoni MT" panose="02070603080606020203" pitchFamily="18" charset="77"/>
            </a:rPr>
            <a:t>de</a:t>
          </a:r>
          <a:r>
            <a:rPr lang="es-ES" sz="1400" b="0" i="0" kern="1200" dirty="0">
              <a:latin typeface="Bodoni MT" panose="02070603080606020203" pitchFamily="18" charset="77"/>
            </a:rPr>
            <a:t> las celdas de la cuadrícula.</a:t>
          </a:r>
          <a:endParaRPr lang="en-US" sz="1400" kern="1200" dirty="0">
            <a:latin typeface="Bodoni MT" panose="02070603080606020203" pitchFamily="18" charset="77"/>
            <a:ea typeface="Calibri" charset="0"/>
            <a:cs typeface="Calibri" charset="0"/>
          </a:endParaRPr>
        </a:p>
      </dsp:txBody>
      <dsp:txXfrm>
        <a:off x="9234106" y="596724"/>
        <a:ext cx="1217889" cy="3055821"/>
      </dsp:txXfrm>
    </dsp:sp>
    <dsp:sp modelId="{9FBA50F8-0D8A-43A3-A0CE-936043EB3796}">
      <dsp:nvSpPr>
        <dsp:cNvPr id="0" name=""/>
        <dsp:cNvSpPr/>
      </dsp:nvSpPr>
      <dsp:spPr>
        <a:xfrm>
          <a:off x="8989602" y="304326"/>
          <a:ext cx="489008" cy="489008"/>
        </a:xfrm>
        <a:prstGeom prst="rect">
          <a:avLst/>
        </a:prstGeom>
        <a:solidFill>
          <a:schemeClr val="accent6">
            <a:lumMod val="50000"/>
          </a:schemeClr>
        </a:solidFill>
        <a:ln w="12700" cap="flat" cmpd="sng" algn="in">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DB31D-3EDB-3A4C-9810-0A51CF8F492B}" type="datetimeFigureOut">
              <a:rPr lang="en-US" smtClean="0"/>
              <a:t>10/11/2023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1BA25-45AC-0C48-96BD-5DDCEEC5AF57}" type="slidenum">
              <a:rPr lang="en-US" smtClean="0"/>
              <a:t>‹Nº›</a:t>
            </a:fld>
            <a:endParaRPr lang="en-US" dirty="0"/>
          </a:p>
        </p:txBody>
      </p:sp>
    </p:spTree>
    <p:extLst>
      <p:ext uri="{BB962C8B-B14F-4D97-AF65-F5344CB8AC3E}">
        <p14:creationId xmlns:p14="http://schemas.microsoft.com/office/powerpoint/2010/main" val="3766701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r>
              <a:rPr lang="en-US"/>
              <a:t>20XX</a:t>
            </a:r>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a:t>Presentation title</a:t>
            </a:r>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4A09A9-5501-47C1-A89A-A340965A2BE2}" type="slidenum">
              <a:rPr lang="en-US" smtClean="0"/>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381532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186859048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19496564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376629" y="611455"/>
            <a:ext cx="10646275" cy="1356607"/>
          </a:xfrm>
        </p:spPr>
        <p:txBody>
          <a:bodyPr anchor="t" anchorCtr="0">
            <a:normAutofit/>
          </a:bodyPr>
          <a:lstStyle>
            <a:lvl1pPr algn="l">
              <a:defRPr sz="6000">
                <a:solidFill>
                  <a:schemeClr val="tx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370390" y="1883664"/>
            <a:ext cx="11386181" cy="4352544"/>
          </a:xfrm>
        </p:spPr>
        <p:txBody>
          <a:bodyPr>
            <a:normAutofit/>
          </a:bodyPr>
          <a:lstStyle>
            <a:lvl1pPr marL="0" indent="0" algn="l">
              <a:buNone/>
              <a:defRPr sz="2400">
                <a:solidFill>
                  <a:schemeClr val="tx2"/>
                </a:solidFill>
                <a:latin typeface="+mj-lt"/>
              </a:defRPr>
            </a:lvl1pPr>
            <a:lvl2pPr marL="457200" indent="0" algn="l">
              <a:buNone/>
              <a:defRPr sz="2000">
                <a:solidFill>
                  <a:schemeClr val="tx2"/>
                </a:solidFill>
                <a:latin typeface="+mj-lt"/>
              </a:defRPr>
            </a:lvl2pPr>
            <a:lvl3pPr marL="914400" indent="0" algn="l">
              <a:buNone/>
              <a:defRPr sz="1800">
                <a:solidFill>
                  <a:schemeClr val="tx2"/>
                </a:solidFill>
                <a:latin typeface="+mj-lt"/>
              </a:defRPr>
            </a:lvl3pPr>
            <a:lvl4pPr marL="1371600" indent="0" algn="l">
              <a:buNone/>
              <a:defRPr sz="1600">
                <a:solidFill>
                  <a:schemeClr val="tx2"/>
                </a:solidFill>
                <a:latin typeface="+mj-lt"/>
              </a:defRPr>
            </a:lvl4pPr>
            <a:lvl5pPr marL="1828800" indent="0" algn="l">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458DC-876E-488A-944B-22A18113BE07}"/>
              </a:ext>
            </a:extLst>
          </p:cNvPr>
          <p:cNvSpPr>
            <a:spLocks noGrp="1"/>
          </p:cNvSpPr>
          <p:nvPr>
            <p:ph type="dt" sz="half" idx="10"/>
          </p:nvPr>
        </p:nvSpPr>
        <p:spPr>
          <a:xfrm>
            <a:off x="381000" y="6356350"/>
            <a:ext cx="2743200" cy="365125"/>
          </a:xfrm>
        </p:spPr>
        <p:txBody>
          <a:bodyPr/>
          <a:lstStyle>
            <a:lvl1pPr>
              <a:defRPr>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5D8DA1A0-979E-4983-A719-E249D39F2257}"/>
              </a:ext>
            </a:extLst>
          </p:cNvPr>
          <p:cNvSpPr>
            <a:spLocks noGrp="1"/>
          </p:cNvSpPr>
          <p:nvPr>
            <p:ph type="ftr" sz="quarter" idx="11"/>
          </p:nvPr>
        </p:nvSpPr>
        <p:spPr>
          <a:xfrm>
            <a:off x="4038600" y="6356350"/>
            <a:ext cx="4114800" cy="365125"/>
          </a:xfrm>
        </p:spPr>
        <p:txBody>
          <a:bodyPr/>
          <a:lstStyle>
            <a:lvl1pPr>
              <a:defRPr>
                <a:latin typeface="+mn-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1C9D0CB-E1A8-47F0-B2C6-6F370F7EC383}"/>
              </a:ext>
            </a:extLst>
          </p:cNvPr>
          <p:cNvSpPr>
            <a:spLocks noGrp="1"/>
          </p:cNvSpPr>
          <p:nvPr>
            <p:ph type="sldNum" sz="quarter" idx="12"/>
          </p:nvPr>
        </p:nvSpPr>
        <p:spPr>
          <a:xfrm>
            <a:off x="10713308" y="6356350"/>
            <a:ext cx="1097692" cy="365125"/>
          </a:xfrm>
        </p:spPr>
        <p:txBody>
          <a:bodyPr/>
          <a:lstStyle>
            <a:lvl1pPr>
              <a:defRPr>
                <a:latin typeface="+mn-lt"/>
              </a:defRPr>
            </a:lvl1p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1211058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mparison 3">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9" y="2484326"/>
            <a:ext cx="3205396"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9" y="3187458"/>
            <a:ext cx="3205396"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550008" y="2484326"/>
            <a:ext cx="3221182"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550008" y="3187458"/>
            <a:ext cx="3221182"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a:extLst>
              <a:ext uri="{FF2B5EF4-FFF2-40B4-BE49-F238E27FC236}">
                <a16:creationId xmlns:a16="http://schemas.microsoft.com/office/drawing/2014/main" id="{860ECCB6-C8A8-BB43-AC04-B3621CFEC5C9}"/>
              </a:ext>
            </a:extLst>
          </p:cNvPr>
          <p:cNvSpPr>
            <a:spLocks noGrp="1"/>
          </p:cNvSpPr>
          <p:nvPr>
            <p:ph type="body" sz="quarter" idx="10" hasCustomPrompt="1"/>
          </p:nvPr>
        </p:nvSpPr>
        <p:spPr>
          <a:xfrm>
            <a:off x="8276013" y="2484326"/>
            <a:ext cx="3221182"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A42E179B-3AD1-7F42-AE86-86F1F9A377EE}"/>
              </a:ext>
            </a:extLst>
          </p:cNvPr>
          <p:cNvSpPr>
            <a:spLocks noGrp="1"/>
          </p:cNvSpPr>
          <p:nvPr>
            <p:ph sz="quarter" idx="11"/>
          </p:nvPr>
        </p:nvSpPr>
        <p:spPr>
          <a:xfrm>
            <a:off x="8276013" y="3187458"/>
            <a:ext cx="3221182"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081FA6F8-E47A-AF48-81E8-B32BDDD67498}"/>
              </a:ext>
            </a:extLst>
          </p:cNvPr>
          <p:cNvCxnSpPr>
            <a:cxnSpLocks/>
          </p:cNvCxnSpPr>
          <p:nvPr userDrawn="1"/>
        </p:nvCxnSpPr>
        <p:spPr>
          <a:xfrm>
            <a:off x="6763657" y="6256186"/>
            <a:ext cx="5428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Picture Placeholder 17">
            <a:extLst>
              <a:ext uri="{FF2B5EF4-FFF2-40B4-BE49-F238E27FC236}">
                <a16:creationId xmlns:a16="http://schemas.microsoft.com/office/drawing/2014/main" id="{D90CF65F-2A4B-483A-A668-8CA45F6BA3C6}"/>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6" name="Title 1">
            <a:extLst>
              <a:ext uri="{FF2B5EF4-FFF2-40B4-BE49-F238E27FC236}">
                <a16:creationId xmlns:a16="http://schemas.microsoft.com/office/drawing/2014/main" id="{FB9C7FF7-CB56-49D5-BC60-5B51F73088FC}"/>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12" name="Date Placeholder 6">
            <a:extLst>
              <a:ext uri="{FF2B5EF4-FFF2-40B4-BE49-F238E27FC236}">
                <a16:creationId xmlns:a16="http://schemas.microsoft.com/office/drawing/2014/main" id="{3DEAC756-8E1D-4F9B-A6AC-2CB1A39280CF}"/>
              </a:ext>
            </a:extLst>
          </p:cNvPr>
          <p:cNvSpPr>
            <a:spLocks noGrp="1"/>
          </p:cNvSpPr>
          <p:nvPr>
            <p:ph type="dt" sz="half" idx="23"/>
          </p:nvPr>
        </p:nvSpPr>
        <p:spPr>
          <a:xfrm>
            <a:off x="381000" y="6356350"/>
            <a:ext cx="2743200" cy="365125"/>
          </a:xfrm>
        </p:spPr>
        <p:txBody>
          <a:bodyPr/>
          <a:lstStyle/>
          <a:p>
            <a:r>
              <a:rPr lang="en-US" dirty="0"/>
              <a:t>20XX</a:t>
            </a:r>
          </a:p>
        </p:txBody>
      </p:sp>
      <p:sp>
        <p:nvSpPr>
          <p:cNvPr id="13" name="Footer Placeholder 10">
            <a:extLst>
              <a:ext uri="{FF2B5EF4-FFF2-40B4-BE49-F238E27FC236}">
                <a16:creationId xmlns:a16="http://schemas.microsoft.com/office/drawing/2014/main" id="{4DC7375B-BA19-477E-BC1F-E66C9A32D346}"/>
              </a:ext>
            </a:extLst>
          </p:cNvPr>
          <p:cNvSpPr>
            <a:spLocks noGrp="1"/>
          </p:cNvSpPr>
          <p:nvPr>
            <p:ph type="ftr" sz="quarter" idx="24"/>
          </p:nvPr>
        </p:nvSpPr>
        <p:spPr>
          <a:xfrm>
            <a:off x="4038600" y="6356350"/>
            <a:ext cx="4114800" cy="365125"/>
          </a:xfrm>
        </p:spPr>
        <p:txBody>
          <a:bodyPr/>
          <a:lstStyle/>
          <a:p>
            <a:r>
              <a:rPr lang="en-US" dirty="0"/>
              <a:t>Presentation title</a:t>
            </a:r>
          </a:p>
        </p:txBody>
      </p:sp>
      <p:sp>
        <p:nvSpPr>
          <p:cNvPr id="14" name="Slide Number Placeholder 11">
            <a:extLst>
              <a:ext uri="{FF2B5EF4-FFF2-40B4-BE49-F238E27FC236}">
                <a16:creationId xmlns:a16="http://schemas.microsoft.com/office/drawing/2014/main" id="{2EF863B1-B71D-40A5-B100-BEDDF13242E8}"/>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294263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BFED5AE-62FF-41D3-952B-067FA66380DF}"/>
              </a:ext>
            </a:extLst>
          </p:cNvPr>
          <p:cNvSpPr>
            <a:spLocks noGrp="1"/>
          </p:cNvSpPr>
          <p:nvPr>
            <p:ph type="pic" sz="quarter" idx="10"/>
          </p:nvPr>
        </p:nvSpPr>
        <p:spPr>
          <a:xfrm>
            <a:off x="-85" y="-4763"/>
            <a:ext cx="5021348" cy="685800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677778" y="457201"/>
            <a:ext cx="4776538" cy="2285999"/>
          </a:xfrm>
          <a:solidFill>
            <a:schemeClr val="tx1">
              <a:alpha val="92000"/>
            </a:schemeClr>
          </a:solidFill>
        </p:spPr>
        <p:txBody>
          <a:bodyPr lIns="457200" anchor="ctr">
            <a:noAutofit/>
          </a:bodyPr>
          <a:lstStyle>
            <a:lvl1pPr>
              <a:defRPr sz="60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6096000" y="1484357"/>
            <a:ext cx="5259388" cy="4442153"/>
          </a:xfrm>
        </p:spPr>
        <p:txBody>
          <a:bodyPr>
            <a:normAutofit/>
          </a:bodyPr>
          <a:lstStyle>
            <a:lvl1pPr marL="0" indent="0">
              <a:lnSpc>
                <a:spcPct val="100000"/>
              </a:lnSpc>
              <a:buNone/>
              <a:defRPr sz="2400">
                <a:solidFill>
                  <a:schemeClr val="bg2"/>
                </a:solidFill>
                <a:latin typeface="+mj-lt"/>
              </a:defRPr>
            </a:lvl1pPr>
            <a:lvl2pPr marL="457200" indent="0">
              <a:lnSpc>
                <a:spcPct val="100000"/>
              </a:lnSpc>
              <a:buNone/>
              <a:defRPr sz="2000">
                <a:solidFill>
                  <a:schemeClr val="bg2"/>
                </a:solidFill>
                <a:latin typeface="+mj-lt"/>
              </a:defRPr>
            </a:lvl2pPr>
            <a:lvl3pPr marL="914400" indent="0">
              <a:lnSpc>
                <a:spcPct val="100000"/>
              </a:lnSpc>
              <a:buNone/>
              <a:defRPr sz="1800">
                <a:solidFill>
                  <a:schemeClr val="bg2"/>
                </a:solidFill>
                <a:latin typeface="+mj-lt"/>
              </a:defRPr>
            </a:lvl3pPr>
            <a:lvl4pPr marL="1371600" indent="0">
              <a:lnSpc>
                <a:spcPct val="100000"/>
              </a:lnSpc>
              <a:buNone/>
              <a:defRPr sz="1600">
                <a:solidFill>
                  <a:schemeClr val="bg2"/>
                </a:solidFill>
                <a:latin typeface="+mj-lt"/>
              </a:defRPr>
            </a:lvl4pPr>
            <a:lvl5pPr marL="1828800" indent="0">
              <a:lnSpc>
                <a:spcPct val="100000"/>
              </a:lnSpc>
              <a:buNone/>
              <a:defRPr sz="1600">
                <a:solidFill>
                  <a:schemeClr val="bg2"/>
                </a:solidFill>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D6C26EFF-CEA6-4978-A83B-400BFB2B863D}"/>
              </a:ext>
            </a:extLst>
          </p:cNvPr>
          <p:cNvSpPr>
            <a:spLocks noGrp="1"/>
          </p:cNvSpPr>
          <p:nvPr>
            <p:ph type="dt" sz="half" idx="11"/>
          </p:nvPr>
        </p:nvSpPr>
        <p:spPr>
          <a:xfrm>
            <a:off x="381000" y="6356350"/>
            <a:ext cx="2743200" cy="365125"/>
          </a:xfrm>
        </p:spPr>
        <p:txBody>
          <a:bodyPr/>
          <a:lstStyle>
            <a:lvl1pPr>
              <a:defRPr>
                <a:solidFill>
                  <a:schemeClr val="bg1"/>
                </a:solidFill>
              </a:defRPr>
            </a:lvl1pPr>
          </a:lstStyle>
          <a:p>
            <a:r>
              <a:rPr lang="en-US" dirty="0"/>
              <a:t>20XX</a:t>
            </a:r>
          </a:p>
        </p:txBody>
      </p:sp>
      <p:sp>
        <p:nvSpPr>
          <p:cNvPr id="7" name="Footer Placeholder 4">
            <a:extLst>
              <a:ext uri="{FF2B5EF4-FFF2-40B4-BE49-F238E27FC236}">
                <a16:creationId xmlns:a16="http://schemas.microsoft.com/office/drawing/2014/main" id="{0FC19E3C-A9EA-4809-9D98-B4C1EB8B35B8}"/>
              </a:ext>
            </a:extLst>
          </p:cNvPr>
          <p:cNvSpPr>
            <a:spLocks noGrp="1"/>
          </p:cNvSpPr>
          <p:nvPr>
            <p:ph type="ftr" sz="quarter" idx="12"/>
          </p:nvPr>
        </p:nvSpPr>
        <p:spPr>
          <a:xfrm>
            <a:off x="6096000" y="6356350"/>
            <a:ext cx="2057400" cy="365125"/>
          </a:xfrm>
        </p:spPr>
        <p:txBody>
          <a:bodyPr/>
          <a:lstStyle>
            <a:lvl1pPr algn="l">
              <a:defRPr/>
            </a:lvl1pPr>
          </a:lstStyle>
          <a:p>
            <a:r>
              <a:rPr lang="en-US" dirty="0"/>
              <a:t>Presentation title</a:t>
            </a:r>
          </a:p>
        </p:txBody>
      </p:sp>
      <p:sp>
        <p:nvSpPr>
          <p:cNvPr id="8" name="Slide Number Placeholder 5">
            <a:extLst>
              <a:ext uri="{FF2B5EF4-FFF2-40B4-BE49-F238E27FC236}">
                <a16:creationId xmlns:a16="http://schemas.microsoft.com/office/drawing/2014/main" id="{973FE4BB-3117-49A2-8624-3E68B8119241}"/>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804330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Content, and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2031C9-0B4C-44DA-907A-9CB143407732}"/>
              </a:ext>
            </a:extLst>
          </p:cNvPr>
          <p:cNvSpPr>
            <a:spLocks noGrp="1"/>
          </p:cNvSpPr>
          <p:nvPr>
            <p:ph type="pic" sz="quarter" idx="10"/>
          </p:nvPr>
        </p:nvSpPr>
        <p:spPr>
          <a:xfrm>
            <a:off x="6095999" y="0"/>
            <a:ext cx="6096001"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11" y="876926"/>
            <a:ext cx="5079113" cy="1356607"/>
          </a:xfrm>
        </p:spPr>
        <p:txBody>
          <a:bodyPr anchor="t" anchorCtr="0">
            <a:normAutofit/>
          </a:bodyPr>
          <a:lstStyle>
            <a:lvl1pPr>
              <a:defRPr sz="6000">
                <a:solidFill>
                  <a:schemeClr val="tx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10" y="2233534"/>
            <a:ext cx="4205990" cy="2833142"/>
          </a:xfrm>
        </p:spPr>
        <p:txBody>
          <a:bodyPr>
            <a:normAutofit/>
          </a:bodyPr>
          <a:lstStyle>
            <a:lvl1pPr marL="0" indent="0">
              <a:buNone/>
              <a:defRPr sz="2400">
                <a:solidFill>
                  <a:schemeClr val="tx2"/>
                </a:solidFill>
                <a:latin typeface="+mj-lt"/>
              </a:defRPr>
            </a:lvl1pPr>
            <a:lvl2pPr marL="457200" indent="0">
              <a:buNone/>
              <a:defRPr sz="2000">
                <a:solidFill>
                  <a:schemeClr val="tx2"/>
                </a:solidFill>
                <a:latin typeface="+mj-lt"/>
              </a:defRPr>
            </a:lvl2pPr>
            <a:lvl3pPr marL="914400" indent="0">
              <a:buNone/>
              <a:defRPr sz="1800">
                <a:solidFill>
                  <a:schemeClr val="tx2"/>
                </a:solidFill>
                <a:latin typeface="+mj-lt"/>
              </a:defRPr>
            </a:lvl3pPr>
            <a:lvl4pPr marL="1371600" indent="0">
              <a:buNone/>
              <a:defRPr sz="1600">
                <a:solidFill>
                  <a:schemeClr val="tx2"/>
                </a:solidFill>
                <a:latin typeface="+mj-lt"/>
              </a:defRPr>
            </a:lvl4pPr>
            <a:lvl5pPr marL="1828800" indent="0">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DE23592C-4E26-184A-AAED-41EC35AFF551}"/>
              </a:ext>
            </a:extLst>
          </p:cNvPr>
          <p:cNvCxnSpPr/>
          <p:nvPr userDrawn="1"/>
        </p:nvCxnSpPr>
        <p:spPr>
          <a:xfrm>
            <a:off x="0" y="5711252"/>
            <a:ext cx="36875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B68C5F28-837A-4354-8BA4-A994BD1D699D}"/>
              </a:ext>
            </a:extLst>
          </p:cNvPr>
          <p:cNvSpPr>
            <a:spLocks noGrp="1"/>
          </p:cNvSpPr>
          <p:nvPr>
            <p:ph type="ftr" sz="quarter" idx="11"/>
          </p:nvPr>
        </p:nvSpPr>
        <p:spPr>
          <a:xfrm>
            <a:off x="2808890" y="6356350"/>
            <a:ext cx="3108434" cy="365125"/>
          </a:xfrm>
        </p:spPr>
        <p:txBody>
          <a:bodyPr/>
          <a:lstStyle>
            <a:lvl1pPr algn="r">
              <a:defRPr>
                <a:latin typeface="+mn-lt"/>
              </a:defRPr>
            </a:lvl1pPr>
          </a:lstStyle>
          <a:p>
            <a:r>
              <a:rPr lang="en-US"/>
              <a:t>Presentation title</a:t>
            </a:r>
            <a:endParaRPr lang="en-US" dirty="0"/>
          </a:p>
        </p:txBody>
      </p:sp>
      <p:sp>
        <p:nvSpPr>
          <p:cNvPr id="9" name="Slide Number Placeholder 5">
            <a:extLst>
              <a:ext uri="{FF2B5EF4-FFF2-40B4-BE49-F238E27FC236}">
                <a16:creationId xmlns:a16="http://schemas.microsoft.com/office/drawing/2014/main" id="{A6EDF98A-063D-47C8-8D91-A223F9955260}"/>
              </a:ext>
            </a:extLst>
          </p:cNvPr>
          <p:cNvSpPr>
            <a:spLocks noGrp="1"/>
          </p:cNvSpPr>
          <p:nvPr>
            <p:ph type="sldNum" sz="quarter" idx="4"/>
          </p:nvPr>
        </p:nvSpPr>
        <p:spPr>
          <a:xfrm>
            <a:off x="10713308" y="6356350"/>
            <a:ext cx="1097692" cy="365125"/>
          </a:xfrm>
          <a:prstGeom prst="rect">
            <a:avLst/>
          </a:prstGeom>
        </p:spPr>
        <p:txBody>
          <a:bodyPr vert="horz" lIns="91440" tIns="45720" rIns="91440" bIns="45720" rtlCol="0" anchor="ctr"/>
          <a:lstStyle>
            <a:lvl1pPr algn="r">
              <a:defRPr sz="1200">
                <a:solidFill>
                  <a:schemeClr val="bg1"/>
                </a:solidFill>
                <a:latin typeface="+mn-lt"/>
              </a:defRPr>
            </a:lvl1pPr>
          </a:lstStyle>
          <a:p>
            <a:fld id="{294A09A9-5501-47C1-A89A-A340965A2BE2}" type="slidenum">
              <a:rPr lang="en-US" smtClean="0"/>
              <a:pPr/>
              <a:t>‹Nº›</a:t>
            </a:fld>
            <a:endParaRPr lang="en-US" dirty="0"/>
          </a:p>
        </p:txBody>
      </p:sp>
      <p:sp>
        <p:nvSpPr>
          <p:cNvPr id="11" name="Date Placeholder 3">
            <a:extLst>
              <a:ext uri="{FF2B5EF4-FFF2-40B4-BE49-F238E27FC236}">
                <a16:creationId xmlns:a16="http://schemas.microsoft.com/office/drawing/2014/main" id="{042684A6-77E9-406F-A431-4C57DCAE62A7}"/>
              </a:ext>
            </a:extLst>
          </p:cNvPr>
          <p:cNvSpPr>
            <a:spLocks noGrp="1"/>
          </p:cNvSpPr>
          <p:nvPr>
            <p:ph type="dt" sz="half" idx="2"/>
          </p:nvPr>
        </p:nvSpPr>
        <p:spPr>
          <a:xfrm>
            <a:off x="381000" y="6356350"/>
            <a:ext cx="1954427"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r>
              <a:rPr lang="en-US"/>
              <a:t>20XX</a:t>
            </a:r>
            <a:endParaRPr lang="en-US" dirty="0"/>
          </a:p>
        </p:txBody>
      </p:sp>
    </p:spTree>
    <p:extLst>
      <p:ext uri="{BB962C8B-B14F-4D97-AF65-F5344CB8AC3E}">
        <p14:creationId xmlns:p14="http://schemas.microsoft.com/office/powerpoint/2010/main" val="3775122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2449822"/>
            <a:ext cx="4812867" cy="63626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3152954"/>
            <a:ext cx="4812867"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216563" y="2449822"/>
            <a:ext cx="5294154" cy="63626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216563" y="3152954"/>
            <a:ext cx="5294154"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5F2090A0-772A-C549-8840-0CF48830E68A}"/>
              </a:ext>
            </a:extLst>
          </p:cNvPr>
          <p:cNvCxnSpPr>
            <a:cxnSpLocks/>
          </p:cNvCxnSpPr>
          <p:nvPr userDrawn="1"/>
        </p:nvCxnSpPr>
        <p:spPr>
          <a:xfrm>
            <a:off x="6763657" y="6256186"/>
            <a:ext cx="5428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7">
            <a:extLst>
              <a:ext uri="{FF2B5EF4-FFF2-40B4-BE49-F238E27FC236}">
                <a16:creationId xmlns:a16="http://schemas.microsoft.com/office/drawing/2014/main" id="{2F5025B1-54F6-4735-8BE4-31E33BB3C17D}"/>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2" name="Title 1">
            <a:extLst>
              <a:ext uri="{FF2B5EF4-FFF2-40B4-BE49-F238E27FC236}">
                <a16:creationId xmlns:a16="http://schemas.microsoft.com/office/drawing/2014/main" id="{08742881-DAF4-4DFE-8C09-2BCC306EF644}"/>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9" name="Date Placeholder 6">
            <a:extLst>
              <a:ext uri="{FF2B5EF4-FFF2-40B4-BE49-F238E27FC236}">
                <a16:creationId xmlns:a16="http://schemas.microsoft.com/office/drawing/2014/main" id="{DFC82FBA-0F09-4E2A-B286-CC1BAF61F3C0}"/>
              </a:ext>
            </a:extLst>
          </p:cNvPr>
          <p:cNvSpPr>
            <a:spLocks noGrp="1"/>
          </p:cNvSpPr>
          <p:nvPr>
            <p:ph type="dt" sz="half" idx="10"/>
          </p:nvPr>
        </p:nvSpPr>
        <p:spPr>
          <a:xfrm>
            <a:off x="381000" y="6356350"/>
            <a:ext cx="2743200" cy="365125"/>
          </a:xfrm>
        </p:spPr>
        <p:txBody>
          <a:bodyPr/>
          <a:lstStyle/>
          <a:p>
            <a:r>
              <a:rPr lang="en-US" dirty="0"/>
              <a:t>20XX</a:t>
            </a:r>
          </a:p>
        </p:txBody>
      </p:sp>
      <p:sp>
        <p:nvSpPr>
          <p:cNvPr id="10" name="Footer Placeholder 10">
            <a:extLst>
              <a:ext uri="{FF2B5EF4-FFF2-40B4-BE49-F238E27FC236}">
                <a16:creationId xmlns:a16="http://schemas.microsoft.com/office/drawing/2014/main" id="{35C8B9BF-3225-42AC-AC54-8108B8778A7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3" name="Slide Number Placeholder 11">
            <a:extLst>
              <a:ext uri="{FF2B5EF4-FFF2-40B4-BE49-F238E27FC236}">
                <a16:creationId xmlns:a16="http://schemas.microsoft.com/office/drawing/2014/main" id="{B2CA33E4-9BFE-4DCE-972D-17F3F70642E2}"/>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3474994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F0C0123-3B3C-46FD-A0A1-ADA5035076E7}"/>
              </a:ext>
            </a:extLst>
          </p:cNvPr>
          <p:cNvSpPr>
            <a:spLocks noGrp="1"/>
          </p:cNvSpPr>
          <p:nvPr>
            <p:ph type="pic" sz="quarter" idx="10"/>
          </p:nvPr>
        </p:nvSpPr>
        <p:spPr>
          <a:xfrm>
            <a:off x="0" y="0"/>
            <a:ext cx="12192000" cy="294576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 y="2631132"/>
            <a:ext cx="11118272" cy="1662546"/>
          </a:xfrm>
          <a:solidFill>
            <a:schemeClr val="tx1">
              <a:alpha val="89000"/>
            </a:schemeClr>
          </a:solidFill>
        </p:spPr>
        <p:txBody>
          <a:bodyPr lIns="914400" anchor="ctr" anchorCtr="0"/>
          <a:lstStyle>
            <a:lvl1pPr>
              <a:defRPr sz="6000">
                <a:solidFill>
                  <a:schemeClr val="bg1"/>
                </a:solidFill>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38200" y="4593635"/>
            <a:ext cx="9926782" cy="1662546"/>
          </a:xfrm>
        </p:spPr>
        <p:txBody>
          <a:bodyPr/>
          <a:lstStyle>
            <a:lvl1pPr marL="0" indent="0">
              <a:buNone/>
              <a:defRPr sz="24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6E747029-9859-DC45-9A77-7E1D4D104189}"/>
              </a:ext>
            </a:extLst>
          </p:cNvPr>
          <p:cNvCxnSpPr>
            <a:cxnSpLocks/>
          </p:cNvCxnSpPr>
          <p:nvPr userDrawn="1"/>
        </p:nvCxnSpPr>
        <p:spPr>
          <a:xfrm>
            <a:off x="7605486" y="6256186"/>
            <a:ext cx="45865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96DEBBF3-C67B-47A9-B715-36E7E467ECA6}"/>
              </a:ext>
            </a:extLst>
          </p:cNvPr>
          <p:cNvSpPr>
            <a:spLocks noGrp="1"/>
          </p:cNvSpPr>
          <p:nvPr>
            <p:ph type="dt" sz="half" idx="11"/>
          </p:nvPr>
        </p:nvSpPr>
        <p:spPr>
          <a:xfrm>
            <a:off x="381000" y="6356350"/>
            <a:ext cx="2743200" cy="365125"/>
          </a:xfrm>
        </p:spPr>
        <p:txBody>
          <a:bodyPr/>
          <a:lstStyle/>
          <a:p>
            <a:r>
              <a:rPr lang="en-US" dirty="0"/>
              <a:t>20XX</a:t>
            </a:r>
          </a:p>
        </p:txBody>
      </p:sp>
      <p:sp>
        <p:nvSpPr>
          <p:cNvPr id="7" name="Footer Placeholder 4">
            <a:extLst>
              <a:ext uri="{FF2B5EF4-FFF2-40B4-BE49-F238E27FC236}">
                <a16:creationId xmlns:a16="http://schemas.microsoft.com/office/drawing/2014/main" id="{E476355C-0230-4853-AF11-0A1B0AD8EB8D}"/>
              </a:ext>
            </a:extLst>
          </p:cNvPr>
          <p:cNvSpPr>
            <a:spLocks noGrp="1"/>
          </p:cNvSpPr>
          <p:nvPr>
            <p:ph type="ftr" sz="quarter" idx="12"/>
          </p:nvPr>
        </p:nvSpPr>
        <p:spPr>
          <a:xfrm>
            <a:off x="4038600" y="6356350"/>
            <a:ext cx="4114800" cy="365125"/>
          </a:xfrm>
        </p:spPr>
        <p:txBody>
          <a:bodyPr/>
          <a:lstStyle/>
          <a:p>
            <a:r>
              <a:rPr lang="en-US" dirty="0"/>
              <a:t>Presentation title</a:t>
            </a:r>
          </a:p>
        </p:txBody>
      </p:sp>
      <p:sp>
        <p:nvSpPr>
          <p:cNvPr id="8" name="Slide Number Placeholder 5">
            <a:extLst>
              <a:ext uri="{FF2B5EF4-FFF2-40B4-BE49-F238E27FC236}">
                <a16:creationId xmlns:a16="http://schemas.microsoft.com/office/drawing/2014/main" id="{D0A15523-9DC0-4DB6-AAB5-709BE171FB04}"/>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182AD2A-0ECB-4BEA-B4FC-8A8041F4FF18}"/>
              </a:ext>
            </a:extLst>
          </p:cNvPr>
          <p:cNvSpPr>
            <a:spLocks noGrp="1"/>
          </p:cNvSpPr>
          <p:nvPr>
            <p:ph type="pic" sz="quarter" idx="10"/>
          </p:nvPr>
        </p:nvSpPr>
        <p:spPr>
          <a:xfrm>
            <a:off x="0" y="3912238"/>
            <a:ext cx="12199673" cy="294576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831850" y="676650"/>
            <a:ext cx="10515600" cy="1252163"/>
          </a:xfrm>
        </p:spPr>
        <p:txBody>
          <a:bodyPr anchor="ctr" anchorCtr="0"/>
          <a:lstStyle>
            <a:lvl1pPr>
              <a:defRPr sz="6000">
                <a:solidFill>
                  <a:schemeClr val="tx1"/>
                </a:solidFill>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31850" y="1928813"/>
            <a:ext cx="10515600" cy="1645660"/>
          </a:xfrm>
        </p:spPr>
        <p:txBody>
          <a:bodyPr/>
          <a:lstStyle>
            <a:lvl1pPr marL="0" indent="0">
              <a:lnSpc>
                <a:spcPct val="100000"/>
              </a:lnSpc>
              <a:buNone/>
              <a:defRPr sz="24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6" name="Straight Connector 5">
            <a:extLst>
              <a:ext uri="{FF2B5EF4-FFF2-40B4-BE49-F238E27FC236}">
                <a16:creationId xmlns:a16="http://schemas.microsoft.com/office/drawing/2014/main" id="{96333DBA-ED5F-B346-8E4B-C25112DBA651}"/>
              </a:ext>
            </a:extLst>
          </p:cNvPr>
          <p:cNvCxnSpPr>
            <a:cxnSpLocks/>
          </p:cNvCxnSpPr>
          <p:nvPr userDrawn="1"/>
        </p:nvCxnSpPr>
        <p:spPr>
          <a:xfrm rot="16200000">
            <a:off x="10505786" y="-1017238"/>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8D41C68D-A186-4D75-82A5-8C2768B18462}"/>
              </a:ext>
            </a:extLst>
          </p:cNvPr>
          <p:cNvSpPr>
            <a:spLocks noGrp="1"/>
          </p:cNvSpPr>
          <p:nvPr>
            <p:ph type="dt" sz="half" idx="11"/>
          </p:nvPr>
        </p:nvSpPr>
        <p:spPr>
          <a:xfrm>
            <a:off x="381000" y="6356350"/>
            <a:ext cx="2743200" cy="365125"/>
          </a:xfrm>
        </p:spPr>
        <p:txBody>
          <a:bodyPr/>
          <a:lstStyle>
            <a:lvl1pPr>
              <a:defRPr>
                <a:solidFill>
                  <a:schemeClr val="bg1"/>
                </a:solidFill>
              </a:defRPr>
            </a:lvl1pPr>
          </a:lstStyle>
          <a:p>
            <a:r>
              <a:rPr lang="en-US" dirty="0"/>
              <a:t>20XX</a:t>
            </a:r>
          </a:p>
        </p:txBody>
      </p:sp>
      <p:sp>
        <p:nvSpPr>
          <p:cNvPr id="9" name="Footer Placeholder 6">
            <a:extLst>
              <a:ext uri="{FF2B5EF4-FFF2-40B4-BE49-F238E27FC236}">
                <a16:creationId xmlns:a16="http://schemas.microsoft.com/office/drawing/2014/main" id="{88CEBD28-6BC1-4BA2-9AB9-287381DFB668}"/>
              </a:ext>
            </a:extLst>
          </p:cNvPr>
          <p:cNvSpPr>
            <a:spLocks noGrp="1"/>
          </p:cNvSpPr>
          <p:nvPr>
            <p:ph type="ftr" sz="quarter" idx="12"/>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10" name="Slide Number Placeholder 7">
            <a:extLst>
              <a:ext uri="{FF2B5EF4-FFF2-40B4-BE49-F238E27FC236}">
                <a16:creationId xmlns:a16="http://schemas.microsoft.com/office/drawing/2014/main" id="{F89D9479-2604-412D-9703-94A042E59FB4}"/>
              </a:ext>
            </a:extLst>
          </p:cNvPr>
          <p:cNvSpPr>
            <a:spLocks noGrp="1"/>
          </p:cNvSpPr>
          <p:nvPr>
            <p:ph type="sldNum" sz="quarter" idx="13"/>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20367923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7435119" y="3846786"/>
            <a:ext cx="4137288" cy="2253977"/>
          </a:xfrm>
        </p:spPr>
        <p:txBody>
          <a:bodyPr anchor="t" anchorCtr="0">
            <a:noAutofit/>
          </a:bodyPr>
          <a:lstStyle>
            <a:lvl1pPr>
              <a:defRPr sz="6000">
                <a:latin typeface="+mj-lt"/>
              </a:defRPr>
            </a:lvl1pPr>
          </a:lstStyle>
          <a:p>
            <a:r>
              <a:rPr lang="en-US"/>
              <a:t>Click to edit Master title style</a:t>
            </a:r>
          </a:p>
        </p:txBody>
      </p:sp>
      <p:cxnSp>
        <p:nvCxnSpPr>
          <p:cNvPr id="10" name="Straight Connector 9">
            <a:extLst>
              <a:ext uri="{FF2B5EF4-FFF2-40B4-BE49-F238E27FC236}">
                <a16:creationId xmlns:a16="http://schemas.microsoft.com/office/drawing/2014/main" id="{AE083BCB-EF8C-3B45-B3E0-6094D68C1246}"/>
              </a:ext>
            </a:extLst>
          </p:cNvPr>
          <p:cNvCxnSpPr>
            <a:cxnSpLocks/>
          </p:cNvCxnSpPr>
          <p:nvPr userDrawn="1"/>
        </p:nvCxnSpPr>
        <p:spPr>
          <a:xfrm>
            <a:off x="7615000"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hart Placeholder 15">
            <a:extLst>
              <a:ext uri="{FF2B5EF4-FFF2-40B4-BE49-F238E27FC236}">
                <a16:creationId xmlns:a16="http://schemas.microsoft.com/office/drawing/2014/main" id="{575A85FE-F25A-AA48-9533-535C917EBFBE}"/>
              </a:ext>
            </a:extLst>
          </p:cNvPr>
          <p:cNvSpPr>
            <a:spLocks noGrp="1"/>
          </p:cNvSpPr>
          <p:nvPr>
            <p:ph type="chart" sz="quarter" idx="14"/>
          </p:nvPr>
        </p:nvSpPr>
        <p:spPr>
          <a:xfrm>
            <a:off x="374650" y="173736"/>
            <a:ext cx="6761163" cy="5740400"/>
          </a:xfrm>
        </p:spPr>
        <p:txBody>
          <a:bodyPr/>
          <a:lstStyle>
            <a:lvl1pPr>
              <a:defRPr>
                <a:latin typeface="+mn-lt"/>
              </a:defRPr>
            </a:lvl1pPr>
          </a:lstStyle>
          <a:p>
            <a:r>
              <a:rPr lang="en-US"/>
              <a:t>Click icon to add chart</a:t>
            </a:r>
            <a:endParaRPr lang="en-US" dirty="0"/>
          </a:p>
        </p:txBody>
      </p:sp>
      <p:sp>
        <p:nvSpPr>
          <p:cNvPr id="5" name="Date Placeholder 2">
            <a:extLst>
              <a:ext uri="{FF2B5EF4-FFF2-40B4-BE49-F238E27FC236}">
                <a16:creationId xmlns:a16="http://schemas.microsoft.com/office/drawing/2014/main" id="{22378FC3-0625-417F-9504-AB7309504767}"/>
              </a:ext>
            </a:extLst>
          </p:cNvPr>
          <p:cNvSpPr>
            <a:spLocks noGrp="1"/>
          </p:cNvSpPr>
          <p:nvPr>
            <p:ph type="dt" sz="half" idx="15"/>
          </p:nvPr>
        </p:nvSpPr>
        <p:spPr>
          <a:xfrm>
            <a:off x="381000" y="6356350"/>
            <a:ext cx="2743200" cy="365125"/>
          </a:xfrm>
        </p:spPr>
        <p:txBody>
          <a:bodyPr/>
          <a:lstStyle/>
          <a:p>
            <a:r>
              <a:rPr lang="en-US" dirty="0"/>
              <a:t>20XX</a:t>
            </a:r>
          </a:p>
        </p:txBody>
      </p:sp>
      <p:sp>
        <p:nvSpPr>
          <p:cNvPr id="6" name="Footer Placeholder 3">
            <a:extLst>
              <a:ext uri="{FF2B5EF4-FFF2-40B4-BE49-F238E27FC236}">
                <a16:creationId xmlns:a16="http://schemas.microsoft.com/office/drawing/2014/main" id="{BF811660-F20D-49FF-9445-C36E49BD31DE}"/>
              </a:ext>
            </a:extLst>
          </p:cNvPr>
          <p:cNvSpPr>
            <a:spLocks noGrp="1"/>
          </p:cNvSpPr>
          <p:nvPr>
            <p:ph type="ftr" sz="quarter" idx="16"/>
          </p:nvPr>
        </p:nvSpPr>
        <p:spPr>
          <a:xfrm>
            <a:off x="4038600" y="6356350"/>
            <a:ext cx="4114800" cy="365125"/>
          </a:xfrm>
        </p:spPr>
        <p:txBody>
          <a:bodyPr/>
          <a:lstStyle/>
          <a:p>
            <a:r>
              <a:rPr lang="en-US" dirty="0"/>
              <a:t>Presentation title</a:t>
            </a:r>
          </a:p>
        </p:txBody>
      </p:sp>
      <p:sp>
        <p:nvSpPr>
          <p:cNvPr id="7" name="Slide Number Placeholder 4">
            <a:extLst>
              <a:ext uri="{FF2B5EF4-FFF2-40B4-BE49-F238E27FC236}">
                <a16:creationId xmlns:a16="http://schemas.microsoft.com/office/drawing/2014/main" id="{9252CDD4-236D-4E0B-B7E5-1299FC84FC97}"/>
              </a:ext>
            </a:extLst>
          </p:cNvPr>
          <p:cNvSpPr>
            <a:spLocks noGrp="1"/>
          </p:cNvSpPr>
          <p:nvPr>
            <p:ph type="sldNum" sz="quarter" idx="17"/>
          </p:nvPr>
        </p:nvSpPr>
        <p:spPr>
          <a:xfrm>
            <a:off x="10713308" y="6356350"/>
            <a:ext cx="1097692" cy="365125"/>
          </a:xfrm>
        </p:spPr>
        <p:txBody>
          <a:body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167227387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502303" y="3663846"/>
            <a:ext cx="4385565" cy="2235016"/>
          </a:xfrm>
        </p:spPr>
        <p:txBody>
          <a:bodyPr anchor="t" anchorCtr="0">
            <a:normAutofit/>
          </a:bodyPr>
          <a:lstStyle>
            <a:lvl1pPr algn="l">
              <a:defRPr sz="5400">
                <a:latin typeface="+mj-lt"/>
              </a:defRPr>
            </a:lvl1pPr>
          </a:lstStyle>
          <a:p>
            <a:r>
              <a:rPr lang="en-US"/>
              <a:t>Click to edit Master title style</a:t>
            </a:r>
          </a:p>
        </p:txBody>
      </p:sp>
      <p:cxnSp>
        <p:nvCxnSpPr>
          <p:cNvPr id="10" name="Straight Connector 9">
            <a:extLst>
              <a:ext uri="{FF2B5EF4-FFF2-40B4-BE49-F238E27FC236}">
                <a16:creationId xmlns:a16="http://schemas.microsoft.com/office/drawing/2014/main" id="{AE083BCB-EF8C-3B45-B3E0-6094D68C1246}"/>
              </a:ext>
            </a:extLst>
          </p:cNvPr>
          <p:cNvCxnSpPr>
            <a:cxnSpLocks/>
          </p:cNvCxnSpPr>
          <p:nvPr userDrawn="1"/>
        </p:nvCxnSpPr>
        <p:spPr>
          <a:xfrm>
            <a:off x="4523214"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039E4E5-7FFE-CC4B-8842-71AE4FA8604C}"/>
              </a:ext>
            </a:extLst>
          </p:cNvPr>
          <p:cNvSpPr>
            <a:spLocks noGrp="1"/>
          </p:cNvSpPr>
          <p:nvPr>
            <p:ph type="body" sz="quarter" idx="13"/>
          </p:nvPr>
        </p:nvSpPr>
        <p:spPr>
          <a:xfrm>
            <a:off x="5789850" y="3667020"/>
            <a:ext cx="5564845" cy="2235016"/>
          </a:xfrm>
        </p:spPr>
        <p:txBody>
          <a:bodyPr>
            <a:noAutofit/>
          </a:bodyPr>
          <a:lstStyle>
            <a:lvl1pPr marL="0" indent="0">
              <a:buNone/>
              <a:defRPr sz="2400">
                <a:solidFill>
                  <a:schemeClr val="tx2"/>
                </a:solidFill>
                <a:latin typeface="+mj-lt"/>
              </a:defRPr>
            </a:lvl1pPr>
            <a:lvl2pPr marL="457200" indent="0">
              <a:buNone/>
              <a:defRPr sz="2000">
                <a:solidFill>
                  <a:schemeClr val="tx2"/>
                </a:solidFill>
                <a:latin typeface="+mj-lt"/>
              </a:defRPr>
            </a:lvl2pPr>
            <a:lvl3pPr marL="914400" indent="0">
              <a:buNone/>
              <a:defRPr sz="1800">
                <a:solidFill>
                  <a:schemeClr val="tx2"/>
                </a:solidFill>
                <a:latin typeface="+mj-lt"/>
              </a:defRPr>
            </a:lvl3pPr>
            <a:lvl4pPr marL="1371600" indent="0">
              <a:buNone/>
              <a:defRPr sz="1600">
                <a:solidFill>
                  <a:schemeClr val="tx2"/>
                </a:solidFill>
                <a:latin typeface="+mj-lt"/>
              </a:defRPr>
            </a:lvl4pPr>
            <a:lvl5pPr marL="1828800" indent="0">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a:extLst>
              <a:ext uri="{FF2B5EF4-FFF2-40B4-BE49-F238E27FC236}">
                <a16:creationId xmlns:a16="http://schemas.microsoft.com/office/drawing/2014/main" id="{130245D5-FEED-9942-BB36-B4B0944B9E5A}"/>
              </a:ext>
            </a:extLst>
          </p:cNvPr>
          <p:cNvSpPr>
            <a:spLocks noGrp="1"/>
          </p:cNvSpPr>
          <p:nvPr>
            <p:ph type="pic" sz="quarter" idx="14"/>
          </p:nvPr>
        </p:nvSpPr>
        <p:spPr>
          <a:xfrm>
            <a:off x="5789613" y="549275"/>
            <a:ext cx="2555875" cy="2838450"/>
          </a:xfrm>
        </p:spPr>
        <p:txBody>
          <a:bodyPr/>
          <a:lstStyle/>
          <a:p>
            <a:r>
              <a:rPr lang="en-US"/>
              <a:t>Click icon to add picture</a:t>
            </a:r>
            <a:endParaRPr lang="en-US" dirty="0"/>
          </a:p>
        </p:txBody>
      </p:sp>
      <p:sp>
        <p:nvSpPr>
          <p:cNvPr id="11" name="Picture Placeholder 3">
            <a:extLst>
              <a:ext uri="{FF2B5EF4-FFF2-40B4-BE49-F238E27FC236}">
                <a16:creationId xmlns:a16="http://schemas.microsoft.com/office/drawing/2014/main" id="{5EE6AB47-FCD9-0E4A-8E1D-B4C8D134BB3C}"/>
              </a:ext>
            </a:extLst>
          </p:cNvPr>
          <p:cNvSpPr>
            <a:spLocks noGrp="1"/>
          </p:cNvSpPr>
          <p:nvPr>
            <p:ph type="pic" sz="quarter" idx="15"/>
          </p:nvPr>
        </p:nvSpPr>
        <p:spPr>
          <a:xfrm>
            <a:off x="8798820" y="549275"/>
            <a:ext cx="2555875" cy="2838450"/>
          </a:xfrm>
        </p:spPr>
        <p:txBody>
          <a:bodyPr/>
          <a:lstStyle/>
          <a:p>
            <a:r>
              <a:rPr lang="en-US"/>
              <a:t>Click icon to add picture</a:t>
            </a:r>
            <a:endParaRPr lang="en-US" dirty="0"/>
          </a:p>
        </p:txBody>
      </p:sp>
      <p:sp>
        <p:nvSpPr>
          <p:cNvPr id="12" name="Rectangle 11">
            <a:extLst>
              <a:ext uri="{FF2B5EF4-FFF2-40B4-BE49-F238E27FC236}">
                <a16:creationId xmlns:a16="http://schemas.microsoft.com/office/drawing/2014/main" id="{0D878389-B981-B246-9A16-3137079B452D}"/>
              </a:ext>
            </a:extLst>
          </p:cNvPr>
          <p:cNvSpPr/>
          <p:nvPr userDrawn="1"/>
        </p:nvSpPr>
        <p:spPr>
          <a:xfrm>
            <a:off x="0" y="6174931"/>
            <a:ext cx="12192000" cy="683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2">
            <a:extLst>
              <a:ext uri="{FF2B5EF4-FFF2-40B4-BE49-F238E27FC236}">
                <a16:creationId xmlns:a16="http://schemas.microsoft.com/office/drawing/2014/main" id="{2B04B165-7AD0-4017-991A-53D3876388E7}"/>
              </a:ext>
            </a:extLst>
          </p:cNvPr>
          <p:cNvSpPr>
            <a:spLocks noGrp="1"/>
          </p:cNvSpPr>
          <p:nvPr>
            <p:ph type="dt" sz="half" idx="16"/>
          </p:nvPr>
        </p:nvSpPr>
        <p:spPr>
          <a:xfrm>
            <a:off x="381000" y="6356350"/>
            <a:ext cx="2743200" cy="365125"/>
          </a:xfrm>
        </p:spPr>
        <p:txBody>
          <a:bodyPr/>
          <a:lstStyle>
            <a:lvl1pPr>
              <a:defRPr>
                <a:solidFill>
                  <a:schemeClr val="bg1"/>
                </a:solidFill>
              </a:defRPr>
            </a:lvl1pPr>
          </a:lstStyle>
          <a:p>
            <a:r>
              <a:rPr lang="en-US" dirty="0"/>
              <a:t>20XX</a:t>
            </a:r>
          </a:p>
        </p:txBody>
      </p:sp>
      <p:sp>
        <p:nvSpPr>
          <p:cNvPr id="9" name="Footer Placeholder 4">
            <a:extLst>
              <a:ext uri="{FF2B5EF4-FFF2-40B4-BE49-F238E27FC236}">
                <a16:creationId xmlns:a16="http://schemas.microsoft.com/office/drawing/2014/main" id="{6DF0ACE5-9E0A-47E1-A9C1-193F90792C7E}"/>
              </a:ext>
            </a:extLst>
          </p:cNvPr>
          <p:cNvSpPr>
            <a:spLocks noGrp="1"/>
          </p:cNvSpPr>
          <p:nvPr>
            <p:ph type="ftr" sz="quarter" idx="17"/>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14" name="Slide Number Placeholder 5">
            <a:extLst>
              <a:ext uri="{FF2B5EF4-FFF2-40B4-BE49-F238E27FC236}">
                <a16:creationId xmlns:a16="http://schemas.microsoft.com/office/drawing/2014/main" id="{B5A32872-1E9F-499E-A0E5-E25A255707F1}"/>
              </a:ext>
            </a:extLst>
          </p:cNvPr>
          <p:cNvSpPr>
            <a:spLocks noGrp="1"/>
          </p:cNvSpPr>
          <p:nvPr>
            <p:ph type="sldNum" sz="quarter" idx="18"/>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1332282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layout small">
    <p:spTree>
      <p:nvGrpSpPr>
        <p:cNvPr id="1" name=""/>
        <p:cNvGrpSpPr/>
        <p:nvPr/>
      </p:nvGrpSpPr>
      <p:grpSpPr>
        <a:xfrm>
          <a:off x="0" y="0"/>
          <a:ext cx="0" cy="0"/>
          <a:chOff x="0" y="0"/>
          <a:chExt cx="0" cy="0"/>
        </a:xfrm>
      </p:grpSpPr>
      <p:sp>
        <p:nvSpPr>
          <p:cNvPr id="5" name="Picture Placeholder 24">
            <a:extLst>
              <a:ext uri="{FF2B5EF4-FFF2-40B4-BE49-F238E27FC236}">
                <a16:creationId xmlns:a16="http://schemas.microsoft.com/office/drawing/2014/main" id="{98CBB35A-0A08-5041-BD40-BF45BC1AEAFF}"/>
              </a:ext>
            </a:extLst>
          </p:cNvPr>
          <p:cNvSpPr>
            <a:spLocks noGrp="1"/>
          </p:cNvSpPr>
          <p:nvPr>
            <p:ph type="pic" sz="quarter" idx="10"/>
          </p:nvPr>
        </p:nvSpPr>
        <p:spPr>
          <a:xfrm>
            <a:off x="985261"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6" name="Text Placeholder 26">
            <a:extLst>
              <a:ext uri="{FF2B5EF4-FFF2-40B4-BE49-F238E27FC236}">
                <a16:creationId xmlns:a16="http://schemas.microsoft.com/office/drawing/2014/main" id="{13A7526F-5EB1-B149-A17B-140D879C2253}"/>
              </a:ext>
            </a:extLst>
          </p:cNvPr>
          <p:cNvSpPr>
            <a:spLocks noGrp="1"/>
          </p:cNvSpPr>
          <p:nvPr>
            <p:ph type="body" sz="quarter" idx="11" hasCustomPrompt="1"/>
          </p:nvPr>
        </p:nvSpPr>
        <p:spPr>
          <a:xfrm>
            <a:off x="641783"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7" name="Text Placeholder 26">
            <a:extLst>
              <a:ext uri="{FF2B5EF4-FFF2-40B4-BE49-F238E27FC236}">
                <a16:creationId xmlns:a16="http://schemas.microsoft.com/office/drawing/2014/main" id="{F324894D-54DA-A14A-A64C-19BB8656F0DD}"/>
              </a:ext>
            </a:extLst>
          </p:cNvPr>
          <p:cNvSpPr>
            <a:spLocks noGrp="1"/>
          </p:cNvSpPr>
          <p:nvPr>
            <p:ph type="body" sz="quarter" idx="12"/>
          </p:nvPr>
        </p:nvSpPr>
        <p:spPr>
          <a:xfrm>
            <a:off x="641783"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8" name="Picture Placeholder 24">
            <a:extLst>
              <a:ext uri="{FF2B5EF4-FFF2-40B4-BE49-F238E27FC236}">
                <a16:creationId xmlns:a16="http://schemas.microsoft.com/office/drawing/2014/main" id="{668630C3-2B55-3E42-B37C-761FC5B8D996}"/>
              </a:ext>
            </a:extLst>
          </p:cNvPr>
          <p:cNvSpPr>
            <a:spLocks noGrp="1"/>
          </p:cNvSpPr>
          <p:nvPr>
            <p:ph type="pic" sz="quarter" idx="13"/>
          </p:nvPr>
        </p:nvSpPr>
        <p:spPr>
          <a:xfrm>
            <a:off x="3749243"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9" name="Text Placeholder 26">
            <a:extLst>
              <a:ext uri="{FF2B5EF4-FFF2-40B4-BE49-F238E27FC236}">
                <a16:creationId xmlns:a16="http://schemas.microsoft.com/office/drawing/2014/main" id="{13A77570-6922-804B-9561-A4FD1EECA40B}"/>
              </a:ext>
            </a:extLst>
          </p:cNvPr>
          <p:cNvSpPr>
            <a:spLocks noGrp="1"/>
          </p:cNvSpPr>
          <p:nvPr>
            <p:ph type="body" sz="quarter" idx="14" hasCustomPrompt="1"/>
          </p:nvPr>
        </p:nvSpPr>
        <p:spPr>
          <a:xfrm>
            <a:off x="3405765"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0" name="Text Placeholder 26">
            <a:extLst>
              <a:ext uri="{FF2B5EF4-FFF2-40B4-BE49-F238E27FC236}">
                <a16:creationId xmlns:a16="http://schemas.microsoft.com/office/drawing/2014/main" id="{E1C349B5-EA89-A045-923D-E8C06B61BFF5}"/>
              </a:ext>
            </a:extLst>
          </p:cNvPr>
          <p:cNvSpPr>
            <a:spLocks noGrp="1"/>
          </p:cNvSpPr>
          <p:nvPr>
            <p:ph type="body" sz="quarter" idx="15"/>
          </p:nvPr>
        </p:nvSpPr>
        <p:spPr>
          <a:xfrm>
            <a:off x="3405765"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1" name="Picture Placeholder 24">
            <a:extLst>
              <a:ext uri="{FF2B5EF4-FFF2-40B4-BE49-F238E27FC236}">
                <a16:creationId xmlns:a16="http://schemas.microsoft.com/office/drawing/2014/main" id="{4355BC29-468B-9443-AAF0-D4F9A17CBB3F}"/>
              </a:ext>
            </a:extLst>
          </p:cNvPr>
          <p:cNvSpPr>
            <a:spLocks noGrp="1"/>
          </p:cNvSpPr>
          <p:nvPr>
            <p:ph type="pic" sz="quarter" idx="16"/>
          </p:nvPr>
        </p:nvSpPr>
        <p:spPr>
          <a:xfrm>
            <a:off x="6513225"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12" name="Text Placeholder 26">
            <a:extLst>
              <a:ext uri="{FF2B5EF4-FFF2-40B4-BE49-F238E27FC236}">
                <a16:creationId xmlns:a16="http://schemas.microsoft.com/office/drawing/2014/main" id="{0ACA1FDC-8C3E-1548-BBD5-7F8C1F2BE639}"/>
              </a:ext>
            </a:extLst>
          </p:cNvPr>
          <p:cNvSpPr>
            <a:spLocks noGrp="1"/>
          </p:cNvSpPr>
          <p:nvPr>
            <p:ph type="body" sz="quarter" idx="17" hasCustomPrompt="1"/>
          </p:nvPr>
        </p:nvSpPr>
        <p:spPr>
          <a:xfrm>
            <a:off x="6169747"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3" name="Text Placeholder 26">
            <a:extLst>
              <a:ext uri="{FF2B5EF4-FFF2-40B4-BE49-F238E27FC236}">
                <a16:creationId xmlns:a16="http://schemas.microsoft.com/office/drawing/2014/main" id="{01851322-3359-0A4C-A37F-267BC65A63D3}"/>
              </a:ext>
            </a:extLst>
          </p:cNvPr>
          <p:cNvSpPr>
            <a:spLocks noGrp="1"/>
          </p:cNvSpPr>
          <p:nvPr>
            <p:ph type="body" sz="quarter" idx="18"/>
          </p:nvPr>
        </p:nvSpPr>
        <p:spPr>
          <a:xfrm>
            <a:off x="6169747"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4" name="Picture Placeholder 24">
            <a:extLst>
              <a:ext uri="{FF2B5EF4-FFF2-40B4-BE49-F238E27FC236}">
                <a16:creationId xmlns:a16="http://schemas.microsoft.com/office/drawing/2014/main" id="{59988A13-ECF1-ED4E-B389-5F37421ED46A}"/>
              </a:ext>
            </a:extLst>
          </p:cNvPr>
          <p:cNvSpPr>
            <a:spLocks noGrp="1"/>
          </p:cNvSpPr>
          <p:nvPr>
            <p:ph type="pic" sz="quarter" idx="19"/>
          </p:nvPr>
        </p:nvSpPr>
        <p:spPr>
          <a:xfrm>
            <a:off x="9277207"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15" name="Text Placeholder 26">
            <a:extLst>
              <a:ext uri="{FF2B5EF4-FFF2-40B4-BE49-F238E27FC236}">
                <a16:creationId xmlns:a16="http://schemas.microsoft.com/office/drawing/2014/main" id="{1638E04D-DAC7-604F-A069-95B2DFCC77A3}"/>
              </a:ext>
            </a:extLst>
          </p:cNvPr>
          <p:cNvSpPr>
            <a:spLocks noGrp="1"/>
          </p:cNvSpPr>
          <p:nvPr>
            <p:ph type="body" sz="quarter" idx="20" hasCustomPrompt="1"/>
          </p:nvPr>
        </p:nvSpPr>
        <p:spPr>
          <a:xfrm>
            <a:off x="8933729"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6" name="Text Placeholder 26">
            <a:extLst>
              <a:ext uri="{FF2B5EF4-FFF2-40B4-BE49-F238E27FC236}">
                <a16:creationId xmlns:a16="http://schemas.microsoft.com/office/drawing/2014/main" id="{90B59C4A-4CEA-9A4D-B122-9413587B2145}"/>
              </a:ext>
            </a:extLst>
          </p:cNvPr>
          <p:cNvSpPr>
            <a:spLocks noGrp="1"/>
          </p:cNvSpPr>
          <p:nvPr>
            <p:ph type="body" sz="quarter" idx="21"/>
          </p:nvPr>
        </p:nvSpPr>
        <p:spPr>
          <a:xfrm>
            <a:off x="8933729"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7" name="Picture Placeholder 17">
            <a:extLst>
              <a:ext uri="{FF2B5EF4-FFF2-40B4-BE49-F238E27FC236}">
                <a16:creationId xmlns:a16="http://schemas.microsoft.com/office/drawing/2014/main" id="{7DDB2A7E-5AF6-4711-8A74-79B2DF28E67A}"/>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4DE4F48-3DE9-4C77-86D8-E2729DB71B38}"/>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19" name="Date Placeholder 6">
            <a:extLst>
              <a:ext uri="{FF2B5EF4-FFF2-40B4-BE49-F238E27FC236}">
                <a16:creationId xmlns:a16="http://schemas.microsoft.com/office/drawing/2014/main" id="{A220F2AA-9E42-4AB5-8185-09F43E8B4176}"/>
              </a:ext>
            </a:extLst>
          </p:cNvPr>
          <p:cNvSpPr>
            <a:spLocks noGrp="1"/>
          </p:cNvSpPr>
          <p:nvPr>
            <p:ph type="dt" sz="half" idx="23"/>
          </p:nvPr>
        </p:nvSpPr>
        <p:spPr>
          <a:xfrm>
            <a:off x="381000" y="6356350"/>
            <a:ext cx="2743200" cy="365125"/>
          </a:xfrm>
        </p:spPr>
        <p:txBody>
          <a:bodyPr/>
          <a:lstStyle/>
          <a:p>
            <a:r>
              <a:rPr lang="en-US" dirty="0"/>
              <a:t>20XX</a:t>
            </a:r>
          </a:p>
        </p:txBody>
      </p:sp>
      <p:sp>
        <p:nvSpPr>
          <p:cNvPr id="20" name="Footer Placeholder 10">
            <a:extLst>
              <a:ext uri="{FF2B5EF4-FFF2-40B4-BE49-F238E27FC236}">
                <a16:creationId xmlns:a16="http://schemas.microsoft.com/office/drawing/2014/main" id="{CE3D587E-37A7-4617-98F5-BBAEA534F795}"/>
              </a:ext>
            </a:extLst>
          </p:cNvPr>
          <p:cNvSpPr>
            <a:spLocks noGrp="1"/>
          </p:cNvSpPr>
          <p:nvPr>
            <p:ph type="ftr" sz="quarter" idx="24"/>
          </p:nvPr>
        </p:nvSpPr>
        <p:spPr>
          <a:xfrm>
            <a:off x="4038600" y="6356350"/>
            <a:ext cx="4114800" cy="365125"/>
          </a:xfrm>
        </p:spPr>
        <p:txBody>
          <a:bodyPr/>
          <a:lstStyle/>
          <a:p>
            <a:r>
              <a:rPr lang="en-US" dirty="0"/>
              <a:t>Presentation title</a:t>
            </a:r>
          </a:p>
        </p:txBody>
      </p:sp>
      <p:sp>
        <p:nvSpPr>
          <p:cNvPr id="21" name="Slide Number Placeholder 11">
            <a:extLst>
              <a:ext uri="{FF2B5EF4-FFF2-40B4-BE49-F238E27FC236}">
                <a16:creationId xmlns:a16="http://schemas.microsoft.com/office/drawing/2014/main" id="{9254D0DC-D4BC-4F16-9841-5BD3BB3DFA37}"/>
              </a:ext>
            </a:extLst>
          </p:cNvPr>
          <p:cNvSpPr>
            <a:spLocks noGrp="1"/>
          </p:cNvSpPr>
          <p:nvPr>
            <p:ph type="sldNum" sz="quarter" idx="25"/>
          </p:nvPr>
        </p:nvSpPr>
        <p:spPr>
          <a:xfrm>
            <a:off x="10713308" y="6356350"/>
            <a:ext cx="1097692" cy="365125"/>
          </a:xfrm>
        </p:spPr>
        <p:txBody>
          <a:body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1581945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layout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normAutofit/>
          </a:bodyPr>
          <a:lstStyle>
            <a:lvl1pPr algn="ctr">
              <a:defRPr sz="6000">
                <a:latin typeface="+mj-lt"/>
              </a:defRPr>
            </a:lvl1pPr>
          </a:lstStyle>
          <a:p>
            <a:r>
              <a:rPr lang="en-US"/>
              <a:t>Click to edit Master title style</a:t>
            </a:r>
          </a:p>
        </p:txBody>
      </p:sp>
      <p:sp>
        <p:nvSpPr>
          <p:cNvPr id="25" name="Picture Placeholder 24">
            <a:extLst>
              <a:ext uri="{FF2B5EF4-FFF2-40B4-BE49-F238E27FC236}">
                <a16:creationId xmlns:a16="http://schemas.microsoft.com/office/drawing/2014/main" id="{1BA2D214-E442-1E4E-97CD-BEF2BAC1A057}"/>
              </a:ext>
            </a:extLst>
          </p:cNvPr>
          <p:cNvSpPr>
            <a:spLocks noGrp="1"/>
          </p:cNvSpPr>
          <p:nvPr>
            <p:ph type="pic" sz="quarter" idx="10"/>
          </p:nvPr>
        </p:nvSpPr>
        <p:spPr>
          <a:xfrm>
            <a:off x="1631950"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8CDBFFA1-19CC-A745-A4B0-C4C7E165E8E4}"/>
              </a:ext>
            </a:extLst>
          </p:cNvPr>
          <p:cNvSpPr>
            <a:spLocks noGrp="1"/>
          </p:cNvSpPr>
          <p:nvPr>
            <p:ph type="body" sz="quarter" idx="11" hasCustomPrompt="1"/>
          </p:nvPr>
        </p:nvSpPr>
        <p:spPr>
          <a:xfrm>
            <a:off x="1076325"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28" name="Text Placeholder 26">
            <a:extLst>
              <a:ext uri="{FF2B5EF4-FFF2-40B4-BE49-F238E27FC236}">
                <a16:creationId xmlns:a16="http://schemas.microsoft.com/office/drawing/2014/main" id="{6865090D-070B-514D-8644-27AA44684F8D}"/>
              </a:ext>
            </a:extLst>
          </p:cNvPr>
          <p:cNvSpPr>
            <a:spLocks noGrp="1"/>
          </p:cNvSpPr>
          <p:nvPr>
            <p:ph type="body" sz="quarter" idx="12"/>
          </p:nvPr>
        </p:nvSpPr>
        <p:spPr>
          <a:xfrm>
            <a:off x="1076325"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29" name="Picture Placeholder 24">
            <a:extLst>
              <a:ext uri="{FF2B5EF4-FFF2-40B4-BE49-F238E27FC236}">
                <a16:creationId xmlns:a16="http://schemas.microsoft.com/office/drawing/2014/main" id="{BDCAC79F-D619-4A4D-AA16-33462F91CF7E}"/>
              </a:ext>
            </a:extLst>
          </p:cNvPr>
          <p:cNvSpPr>
            <a:spLocks noGrp="1"/>
          </p:cNvSpPr>
          <p:nvPr>
            <p:ph type="pic" sz="quarter" idx="13"/>
          </p:nvPr>
        </p:nvSpPr>
        <p:spPr>
          <a:xfrm>
            <a:off x="4213785"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0" name="Text Placeholder 26">
            <a:extLst>
              <a:ext uri="{FF2B5EF4-FFF2-40B4-BE49-F238E27FC236}">
                <a16:creationId xmlns:a16="http://schemas.microsoft.com/office/drawing/2014/main" id="{60BA181C-FF2A-FC45-8F96-700584BD2347}"/>
              </a:ext>
            </a:extLst>
          </p:cNvPr>
          <p:cNvSpPr>
            <a:spLocks noGrp="1"/>
          </p:cNvSpPr>
          <p:nvPr>
            <p:ph type="body" sz="quarter" idx="14" hasCustomPrompt="1"/>
          </p:nvPr>
        </p:nvSpPr>
        <p:spPr>
          <a:xfrm>
            <a:off x="3658160"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1" name="Text Placeholder 26">
            <a:extLst>
              <a:ext uri="{FF2B5EF4-FFF2-40B4-BE49-F238E27FC236}">
                <a16:creationId xmlns:a16="http://schemas.microsoft.com/office/drawing/2014/main" id="{AC5838B0-DD1C-E84B-9489-3993D788FFF4}"/>
              </a:ext>
            </a:extLst>
          </p:cNvPr>
          <p:cNvSpPr>
            <a:spLocks noGrp="1"/>
          </p:cNvSpPr>
          <p:nvPr>
            <p:ph type="body" sz="quarter" idx="15"/>
          </p:nvPr>
        </p:nvSpPr>
        <p:spPr>
          <a:xfrm>
            <a:off x="3658160"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2" name="Picture Placeholder 24">
            <a:extLst>
              <a:ext uri="{FF2B5EF4-FFF2-40B4-BE49-F238E27FC236}">
                <a16:creationId xmlns:a16="http://schemas.microsoft.com/office/drawing/2014/main" id="{7175A9C4-CAA9-A64F-A5D8-1C0A7C1B53FF}"/>
              </a:ext>
            </a:extLst>
          </p:cNvPr>
          <p:cNvSpPr>
            <a:spLocks noGrp="1"/>
          </p:cNvSpPr>
          <p:nvPr>
            <p:ph type="pic" sz="quarter" idx="16"/>
          </p:nvPr>
        </p:nvSpPr>
        <p:spPr>
          <a:xfrm>
            <a:off x="6795620"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3" name="Text Placeholder 26">
            <a:extLst>
              <a:ext uri="{FF2B5EF4-FFF2-40B4-BE49-F238E27FC236}">
                <a16:creationId xmlns:a16="http://schemas.microsoft.com/office/drawing/2014/main" id="{9C830668-9722-B940-B234-BB9FE0EFE6FE}"/>
              </a:ext>
            </a:extLst>
          </p:cNvPr>
          <p:cNvSpPr>
            <a:spLocks noGrp="1"/>
          </p:cNvSpPr>
          <p:nvPr>
            <p:ph type="body" sz="quarter" idx="17" hasCustomPrompt="1"/>
          </p:nvPr>
        </p:nvSpPr>
        <p:spPr>
          <a:xfrm>
            <a:off x="6239995"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4" name="Text Placeholder 26">
            <a:extLst>
              <a:ext uri="{FF2B5EF4-FFF2-40B4-BE49-F238E27FC236}">
                <a16:creationId xmlns:a16="http://schemas.microsoft.com/office/drawing/2014/main" id="{5BCB1F98-2365-A845-807C-BE51A3C6DA89}"/>
              </a:ext>
            </a:extLst>
          </p:cNvPr>
          <p:cNvSpPr>
            <a:spLocks noGrp="1"/>
          </p:cNvSpPr>
          <p:nvPr>
            <p:ph type="body" sz="quarter" idx="18"/>
          </p:nvPr>
        </p:nvSpPr>
        <p:spPr>
          <a:xfrm>
            <a:off x="6239995"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5" name="Picture Placeholder 24">
            <a:extLst>
              <a:ext uri="{FF2B5EF4-FFF2-40B4-BE49-F238E27FC236}">
                <a16:creationId xmlns:a16="http://schemas.microsoft.com/office/drawing/2014/main" id="{B18B6DCA-AAB8-5F4F-9DD5-B86EE8CBD3D9}"/>
              </a:ext>
            </a:extLst>
          </p:cNvPr>
          <p:cNvSpPr>
            <a:spLocks noGrp="1"/>
          </p:cNvSpPr>
          <p:nvPr>
            <p:ph type="pic" sz="quarter" idx="19"/>
          </p:nvPr>
        </p:nvSpPr>
        <p:spPr>
          <a:xfrm>
            <a:off x="9359526"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6" name="Text Placeholder 26">
            <a:extLst>
              <a:ext uri="{FF2B5EF4-FFF2-40B4-BE49-F238E27FC236}">
                <a16:creationId xmlns:a16="http://schemas.microsoft.com/office/drawing/2014/main" id="{CE3D1F83-7947-624B-AC3C-7D21821AE3DD}"/>
              </a:ext>
            </a:extLst>
          </p:cNvPr>
          <p:cNvSpPr>
            <a:spLocks noGrp="1"/>
          </p:cNvSpPr>
          <p:nvPr>
            <p:ph type="body" sz="quarter" idx="20" hasCustomPrompt="1"/>
          </p:nvPr>
        </p:nvSpPr>
        <p:spPr>
          <a:xfrm>
            <a:off x="8803901"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7" name="Text Placeholder 26">
            <a:extLst>
              <a:ext uri="{FF2B5EF4-FFF2-40B4-BE49-F238E27FC236}">
                <a16:creationId xmlns:a16="http://schemas.microsoft.com/office/drawing/2014/main" id="{3608F6B5-173E-7945-A6B4-E26276D08064}"/>
              </a:ext>
            </a:extLst>
          </p:cNvPr>
          <p:cNvSpPr>
            <a:spLocks noGrp="1"/>
          </p:cNvSpPr>
          <p:nvPr>
            <p:ph type="body" sz="quarter" idx="21"/>
          </p:nvPr>
        </p:nvSpPr>
        <p:spPr>
          <a:xfrm>
            <a:off x="8803901"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8" name="Picture Placeholder 24">
            <a:extLst>
              <a:ext uri="{FF2B5EF4-FFF2-40B4-BE49-F238E27FC236}">
                <a16:creationId xmlns:a16="http://schemas.microsoft.com/office/drawing/2014/main" id="{1ACD0622-4EE2-F64A-A285-02AFE95C5DDB}"/>
              </a:ext>
            </a:extLst>
          </p:cNvPr>
          <p:cNvSpPr>
            <a:spLocks noGrp="1"/>
          </p:cNvSpPr>
          <p:nvPr>
            <p:ph type="pic" sz="quarter" idx="22"/>
          </p:nvPr>
        </p:nvSpPr>
        <p:spPr>
          <a:xfrm>
            <a:off x="1631950"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9" name="Text Placeholder 26">
            <a:extLst>
              <a:ext uri="{FF2B5EF4-FFF2-40B4-BE49-F238E27FC236}">
                <a16:creationId xmlns:a16="http://schemas.microsoft.com/office/drawing/2014/main" id="{D99EB1E8-DE2D-6E40-91BE-B3B1C6ABB7F0}"/>
              </a:ext>
            </a:extLst>
          </p:cNvPr>
          <p:cNvSpPr>
            <a:spLocks noGrp="1"/>
          </p:cNvSpPr>
          <p:nvPr>
            <p:ph type="body" sz="quarter" idx="23" hasCustomPrompt="1"/>
          </p:nvPr>
        </p:nvSpPr>
        <p:spPr>
          <a:xfrm>
            <a:off x="1076325"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0" name="Text Placeholder 26">
            <a:extLst>
              <a:ext uri="{FF2B5EF4-FFF2-40B4-BE49-F238E27FC236}">
                <a16:creationId xmlns:a16="http://schemas.microsoft.com/office/drawing/2014/main" id="{CE209033-590B-EA41-9FA9-8D3E20BB5B7D}"/>
              </a:ext>
            </a:extLst>
          </p:cNvPr>
          <p:cNvSpPr>
            <a:spLocks noGrp="1"/>
          </p:cNvSpPr>
          <p:nvPr>
            <p:ph type="body" sz="quarter" idx="24"/>
          </p:nvPr>
        </p:nvSpPr>
        <p:spPr>
          <a:xfrm>
            <a:off x="1076325"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1" name="Picture Placeholder 24">
            <a:extLst>
              <a:ext uri="{FF2B5EF4-FFF2-40B4-BE49-F238E27FC236}">
                <a16:creationId xmlns:a16="http://schemas.microsoft.com/office/drawing/2014/main" id="{F0EF7FD9-70EA-7D43-AC3A-5648C324AB89}"/>
              </a:ext>
            </a:extLst>
          </p:cNvPr>
          <p:cNvSpPr>
            <a:spLocks noGrp="1"/>
          </p:cNvSpPr>
          <p:nvPr>
            <p:ph type="pic" sz="quarter" idx="25"/>
          </p:nvPr>
        </p:nvSpPr>
        <p:spPr>
          <a:xfrm>
            <a:off x="4213785"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2" name="Text Placeholder 26">
            <a:extLst>
              <a:ext uri="{FF2B5EF4-FFF2-40B4-BE49-F238E27FC236}">
                <a16:creationId xmlns:a16="http://schemas.microsoft.com/office/drawing/2014/main" id="{20F05298-65A6-7149-AC3E-A91938A0C890}"/>
              </a:ext>
            </a:extLst>
          </p:cNvPr>
          <p:cNvSpPr>
            <a:spLocks noGrp="1"/>
          </p:cNvSpPr>
          <p:nvPr>
            <p:ph type="body" sz="quarter" idx="26" hasCustomPrompt="1"/>
          </p:nvPr>
        </p:nvSpPr>
        <p:spPr>
          <a:xfrm>
            <a:off x="3658160"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3" name="Text Placeholder 26">
            <a:extLst>
              <a:ext uri="{FF2B5EF4-FFF2-40B4-BE49-F238E27FC236}">
                <a16:creationId xmlns:a16="http://schemas.microsoft.com/office/drawing/2014/main" id="{E829FF2B-369F-084A-92BE-A42EAD9582E0}"/>
              </a:ext>
            </a:extLst>
          </p:cNvPr>
          <p:cNvSpPr>
            <a:spLocks noGrp="1"/>
          </p:cNvSpPr>
          <p:nvPr>
            <p:ph type="body" sz="quarter" idx="27"/>
          </p:nvPr>
        </p:nvSpPr>
        <p:spPr>
          <a:xfrm>
            <a:off x="3658160"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4" name="Picture Placeholder 24">
            <a:extLst>
              <a:ext uri="{FF2B5EF4-FFF2-40B4-BE49-F238E27FC236}">
                <a16:creationId xmlns:a16="http://schemas.microsoft.com/office/drawing/2014/main" id="{4E50BB28-D79E-534D-8075-5285673B6C23}"/>
              </a:ext>
            </a:extLst>
          </p:cNvPr>
          <p:cNvSpPr>
            <a:spLocks noGrp="1"/>
          </p:cNvSpPr>
          <p:nvPr>
            <p:ph type="pic" sz="quarter" idx="28"/>
          </p:nvPr>
        </p:nvSpPr>
        <p:spPr>
          <a:xfrm>
            <a:off x="6795620"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5" name="Text Placeholder 26">
            <a:extLst>
              <a:ext uri="{FF2B5EF4-FFF2-40B4-BE49-F238E27FC236}">
                <a16:creationId xmlns:a16="http://schemas.microsoft.com/office/drawing/2014/main" id="{F5EB1EB1-0DFF-1C42-9692-85E5A411C811}"/>
              </a:ext>
            </a:extLst>
          </p:cNvPr>
          <p:cNvSpPr>
            <a:spLocks noGrp="1"/>
          </p:cNvSpPr>
          <p:nvPr>
            <p:ph type="body" sz="quarter" idx="29" hasCustomPrompt="1"/>
          </p:nvPr>
        </p:nvSpPr>
        <p:spPr>
          <a:xfrm>
            <a:off x="6239995"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6" name="Text Placeholder 26">
            <a:extLst>
              <a:ext uri="{FF2B5EF4-FFF2-40B4-BE49-F238E27FC236}">
                <a16:creationId xmlns:a16="http://schemas.microsoft.com/office/drawing/2014/main" id="{5FEA11E4-7068-E649-9E09-67A1EA10B03A}"/>
              </a:ext>
            </a:extLst>
          </p:cNvPr>
          <p:cNvSpPr>
            <a:spLocks noGrp="1"/>
          </p:cNvSpPr>
          <p:nvPr>
            <p:ph type="body" sz="quarter" idx="30"/>
          </p:nvPr>
        </p:nvSpPr>
        <p:spPr>
          <a:xfrm>
            <a:off x="6239995"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7" name="Picture Placeholder 24">
            <a:extLst>
              <a:ext uri="{FF2B5EF4-FFF2-40B4-BE49-F238E27FC236}">
                <a16:creationId xmlns:a16="http://schemas.microsoft.com/office/drawing/2014/main" id="{44F9519B-1C20-B848-A15F-EE4D09E5B936}"/>
              </a:ext>
            </a:extLst>
          </p:cNvPr>
          <p:cNvSpPr>
            <a:spLocks noGrp="1"/>
          </p:cNvSpPr>
          <p:nvPr>
            <p:ph type="pic" sz="quarter" idx="31"/>
          </p:nvPr>
        </p:nvSpPr>
        <p:spPr>
          <a:xfrm>
            <a:off x="9359526"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8" name="Text Placeholder 26">
            <a:extLst>
              <a:ext uri="{FF2B5EF4-FFF2-40B4-BE49-F238E27FC236}">
                <a16:creationId xmlns:a16="http://schemas.microsoft.com/office/drawing/2014/main" id="{22673807-D8F9-5940-AA4D-A70F00007498}"/>
              </a:ext>
            </a:extLst>
          </p:cNvPr>
          <p:cNvSpPr>
            <a:spLocks noGrp="1"/>
          </p:cNvSpPr>
          <p:nvPr>
            <p:ph type="body" sz="quarter" idx="32" hasCustomPrompt="1"/>
          </p:nvPr>
        </p:nvSpPr>
        <p:spPr>
          <a:xfrm>
            <a:off x="8803901"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9" name="Text Placeholder 26">
            <a:extLst>
              <a:ext uri="{FF2B5EF4-FFF2-40B4-BE49-F238E27FC236}">
                <a16:creationId xmlns:a16="http://schemas.microsoft.com/office/drawing/2014/main" id="{7E03C2A1-41CE-E946-B243-A1235A7E06F8}"/>
              </a:ext>
            </a:extLst>
          </p:cNvPr>
          <p:cNvSpPr>
            <a:spLocks noGrp="1"/>
          </p:cNvSpPr>
          <p:nvPr>
            <p:ph type="body" sz="quarter" idx="33"/>
          </p:nvPr>
        </p:nvSpPr>
        <p:spPr>
          <a:xfrm>
            <a:off x="8803901"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50" name="Date Placeholder 6">
            <a:extLst>
              <a:ext uri="{FF2B5EF4-FFF2-40B4-BE49-F238E27FC236}">
                <a16:creationId xmlns:a16="http://schemas.microsoft.com/office/drawing/2014/main" id="{698236FE-C9B0-4E5C-A23B-C02CA6C84173}"/>
              </a:ext>
            </a:extLst>
          </p:cNvPr>
          <p:cNvSpPr>
            <a:spLocks noGrp="1"/>
          </p:cNvSpPr>
          <p:nvPr>
            <p:ph type="dt" sz="half" idx="34"/>
          </p:nvPr>
        </p:nvSpPr>
        <p:spPr>
          <a:xfrm>
            <a:off x="381000" y="6356350"/>
            <a:ext cx="2743200" cy="365125"/>
          </a:xfrm>
        </p:spPr>
        <p:txBody>
          <a:bodyPr/>
          <a:lstStyle/>
          <a:p>
            <a:r>
              <a:rPr lang="en-US" dirty="0"/>
              <a:t>20XX</a:t>
            </a:r>
          </a:p>
        </p:txBody>
      </p:sp>
      <p:sp>
        <p:nvSpPr>
          <p:cNvPr id="51" name="Footer Placeholder 10">
            <a:extLst>
              <a:ext uri="{FF2B5EF4-FFF2-40B4-BE49-F238E27FC236}">
                <a16:creationId xmlns:a16="http://schemas.microsoft.com/office/drawing/2014/main" id="{A93C8C74-29A3-4BCC-8EB9-53CE59B4C8F9}"/>
              </a:ext>
            </a:extLst>
          </p:cNvPr>
          <p:cNvSpPr>
            <a:spLocks noGrp="1"/>
          </p:cNvSpPr>
          <p:nvPr>
            <p:ph type="ftr" sz="quarter" idx="35"/>
          </p:nvPr>
        </p:nvSpPr>
        <p:spPr>
          <a:xfrm>
            <a:off x="4038600" y="6356350"/>
            <a:ext cx="4114800" cy="365125"/>
          </a:xfrm>
        </p:spPr>
        <p:txBody>
          <a:bodyPr/>
          <a:lstStyle/>
          <a:p>
            <a:r>
              <a:rPr lang="en-US" dirty="0"/>
              <a:t>Presentation title</a:t>
            </a:r>
          </a:p>
        </p:txBody>
      </p:sp>
      <p:sp>
        <p:nvSpPr>
          <p:cNvPr id="52" name="Slide Number Placeholder 11">
            <a:extLst>
              <a:ext uri="{FF2B5EF4-FFF2-40B4-BE49-F238E27FC236}">
                <a16:creationId xmlns:a16="http://schemas.microsoft.com/office/drawing/2014/main" id="{0DF7F3BB-66CF-46E2-823F-D94C887BC3F5}"/>
              </a:ext>
            </a:extLst>
          </p:cNvPr>
          <p:cNvSpPr>
            <a:spLocks noGrp="1"/>
          </p:cNvSpPr>
          <p:nvPr>
            <p:ph type="sldNum" sz="quarter" idx="36"/>
          </p:nvPr>
        </p:nvSpPr>
        <p:spPr>
          <a:xfrm>
            <a:off x="10713308" y="6356350"/>
            <a:ext cx="1097692" cy="365125"/>
          </a:xfrm>
        </p:spPr>
        <p:txBody>
          <a:body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227437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381000" y="381000"/>
            <a:ext cx="7480465" cy="1325563"/>
          </a:xfrm>
        </p:spPr>
        <p:txBody>
          <a:bodyPr>
            <a:normAutofit/>
          </a:bodyPr>
          <a:lstStyle>
            <a:lvl1pPr algn="l">
              <a:defRPr sz="6000">
                <a:solidFill>
                  <a:schemeClr val="tx1"/>
                </a:solidFill>
                <a:latin typeface="+mj-lt"/>
              </a:defRPr>
            </a:lvl1pPr>
          </a:lstStyle>
          <a:p>
            <a:r>
              <a:rPr lang="en-US"/>
              <a:t>Click to edit Master title style</a:t>
            </a:r>
          </a:p>
        </p:txBody>
      </p:sp>
      <p:cxnSp>
        <p:nvCxnSpPr>
          <p:cNvPr id="3" name="Straight Connector 2">
            <a:extLst>
              <a:ext uri="{FF2B5EF4-FFF2-40B4-BE49-F238E27FC236}">
                <a16:creationId xmlns:a16="http://schemas.microsoft.com/office/drawing/2014/main" id="{F819E775-79C1-C048-A1C9-A453CB9DF3F9}"/>
              </a:ext>
            </a:extLst>
          </p:cNvPr>
          <p:cNvCxnSpPr/>
          <p:nvPr userDrawn="1"/>
        </p:nvCxnSpPr>
        <p:spPr>
          <a:xfrm>
            <a:off x="8504420" y="692983"/>
            <a:ext cx="36875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martArt Placeholder 4">
            <a:extLst>
              <a:ext uri="{FF2B5EF4-FFF2-40B4-BE49-F238E27FC236}">
                <a16:creationId xmlns:a16="http://schemas.microsoft.com/office/drawing/2014/main" id="{2DAB336B-F2EE-7540-B6B9-179BD611A5AC}"/>
              </a:ext>
            </a:extLst>
          </p:cNvPr>
          <p:cNvSpPr>
            <a:spLocks noGrp="1"/>
          </p:cNvSpPr>
          <p:nvPr>
            <p:ph type="dgm" sz="quarter" idx="10"/>
          </p:nvPr>
        </p:nvSpPr>
        <p:spPr>
          <a:xfrm>
            <a:off x="381000" y="1839913"/>
            <a:ext cx="11363325" cy="4572000"/>
          </a:xfrm>
        </p:spPr>
        <p:txBody>
          <a:bodyPr/>
          <a:lstStyle>
            <a:lvl1pPr>
              <a:defRPr>
                <a:latin typeface="+mn-lt"/>
              </a:defRPr>
            </a:lvl1pPr>
          </a:lstStyle>
          <a:p>
            <a:r>
              <a:rPr lang="en-US"/>
              <a:t>Click icon to add SmartArt graphic</a:t>
            </a:r>
            <a:endParaRPr lang="en-US" dirty="0"/>
          </a:p>
        </p:txBody>
      </p:sp>
      <p:sp>
        <p:nvSpPr>
          <p:cNvPr id="6" name="Date Placeholder 6">
            <a:extLst>
              <a:ext uri="{FF2B5EF4-FFF2-40B4-BE49-F238E27FC236}">
                <a16:creationId xmlns:a16="http://schemas.microsoft.com/office/drawing/2014/main" id="{449E2D85-4B9C-467E-B70E-FFFA196D74DA}"/>
              </a:ext>
            </a:extLst>
          </p:cNvPr>
          <p:cNvSpPr>
            <a:spLocks noGrp="1"/>
          </p:cNvSpPr>
          <p:nvPr>
            <p:ph type="dt" sz="half" idx="11"/>
          </p:nvPr>
        </p:nvSpPr>
        <p:spPr>
          <a:xfrm>
            <a:off x="381000" y="6356350"/>
            <a:ext cx="2743200" cy="365125"/>
          </a:xfrm>
        </p:spPr>
        <p:txBody>
          <a:bodyPr/>
          <a:lstStyle/>
          <a:p>
            <a:r>
              <a:rPr lang="en-US" dirty="0"/>
              <a:t>20XX</a:t>
            </a:r>
          </a:p>
        </p:txBody>
      </p:sp>
      <p:sp>
        <p:nvSpPr>
          <p:cNvPr id="7" name="Footer Placeholder 10">
            <a:extLst>
              <a:ext uri="{FF2B5EF4-FFF2-40B4-BE49-F238E27FC236}">
                <a16:creationId xmlns:a16="http://schemas.microsoft.com/office/drawing/2014/main" id="{CDB1B6C7-69CF-4FD7-B86B-D3BD6D56A4F0}"/>
              </a:ext>
            </a:extLst>
          </p:cNvPr>
          <p:cNvSpPr>
            <a:spLocks noGrp="1"/>
          </p:cNvSpPr>
          <p:nvPr>
            <p:ph type="ftr" sz="quarter" idx="12"/>
          </p:nvPr>
        </p:nvSpPr>
        <p:spPr>
          <a:xfrm>
            <a:off x="4038600" y="6356350"/>
            <a:ext cx="4114800" cy="365125"/>
          </a:xfrm>
        </p:spPr>
        <p:txBody>
          <a:bodyPr/>
          <a:lstStyle/>
          <a:p>
            <a:r>
              <a:rPr lang="en-US" dirty="0"/>
              <a:t>Presentation title</a:t>
            </a:r>
          </a:p>
        </p:txBody>
      </p:sp>
      <p:sp>
        <p:nvSpPr>
          <p:cNvPr id="8" name="Slide Number Placeholder 11">
            <a:extLst>
              <a:ext uri="{FF2B5EF4-FFF2-40B4-BE49-F238E27FC236}">
                <a16:creationId xmlns:a16="http://schemas.microsoft.com/office/drawing/2014/main" id="{ABDCE1B3-CAC8-44F2-9A63-C903CBFBAFE0}"/>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6467094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F7DDA28-4051-4C9A-8640-99B7D9008EDD}"/>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097279" y="496957"/>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20" name="Table Placeholder 19">
            <a:extLst>
              <a:ext uri="{FF2B5EF4-FFF2-40B4-BE49-F238E27FC236}">
                <a16:creationId xmlns:a16="http://schemas.microsoft.com/office/drawing/2014/main" id="{822FF587-E1EB-4FC1-BE5F-847FC830EBC7}"/>
              </a:ext>
            </a:extLst>
          </p:cNvPr>
          <p:cNvSpPr>
            <a:spLocks noGrp="1"/>
          </p:cNvSpPr>
          <p:nvPr>
            <p:ph type="tbl" sz="quarter" idx="23"/>
          </p:nvPr>
        </p:nvSpPr>
        <p:spPr>
          <a:xfrm>
            <a:off x="1097279" y="2761488"/>
            <a:ext cx="9997440" cy="2825496"/>
          </a:xfrm>
        </p:spPr>
        <p:txBody>
          <a:bodyPr/>
          <a:lstStyle/>
          <a:p>
            <a:r>
              <a:rPr lang="en-US"/>
              <a:t>Click icon to add table</a:t>
            </a:r>
            <a:endParaRPr lang="en-US" dirty="0"/>
          </a:p>
        </p:txBody>
      </p:sp>
      <p:sp>
        <p:nvSpPr>
          <p:cNvPr id="5" name="Date Placeholder 6">
            <a:extLst>
              <a:ext uri="{FF2B5EF4-FFF2-40B4-BE49-F238E27FC236}">
                <a16:creationId xmlns:a16="http://schemas.microsoft.com/office/drawing/2014/main" id="{404CA344-7BF6-40E6-846B-4DFC68BBDC3E}"/>
              </a:ext>
            </a:extLst>
          </p:cNvPr>
          <p:cNvSpPr>
            <a:spLocks noGrp="1"/>
          </p:cNvSpPr>
          <p:nvPr>
            <p:ph type="dt" sz="half" idx="10"/>
          </p:nvPr>
        </p:nvSpPr>
        <p:spPr>
          <a:xfrm>
            <a:off x="381000" y="6356350"/>
            <a:ext cx="2743200" cy="365125"/>
          </a:xfrm>
        </p:spPr>
        <p:txBody>
          <a:bodyPr/>
          <a:lstStyle/>
          <a:p>
            <a:r>
              <a:rPr lang="en-US" dirty="0"/>
              <a:t>20XX</a:t>
            </a:r>
          </a:p>
        </p:txBody>
      </p:sp>
      <p:sp>
        <p:nvSpPr>
          <p:cNvPr id="6" name="Footer Placeholder 10">
            <a:extLst>
              <a:ext uri="{FF2B5EF4-FFF2-40B4-BE49-F238E27FC236}">
                <a16:creationId xmlns:a16="http://schemas.microsoft.com/office/drawing/2014/main" id="{4DF15184-BCA8-45CA-8E5F-B680ADBFE76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7" name="Slide Number Placeholder 11">
            <a:extLst>
              <a:ext uri="{FF2B5EF4-FFF2-40B4-BE49-F238E27FC236}">
                <a16:creationId xmlns:a16="http://schemas.microsoft.com/office/drawing/2014/main" id="{829741B7-179B-4CE8-A5A5-D3EF55278AD7}"/>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2457906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9B023D1-B432-4327-9B3B-545A055D0CD3}"/>
              </a:ext>
            </a:extLst>
          </p:cNvPr>
          <p:cNvSpPr>
            <a:spLocks noGrp="1"/>
          </p:cNvSpPr>
          <p:nvPr>
            <p:ph type="pic" sz="quarter" idx="11"/>
          </p:nvPr>
        </p:nvSpPr>
        <p:spPr>
          <a:xfrm>
            <a:off x="0" y="-38905"/>
            <a:ext cx="12261163" cy="6896905"/>
          </a:xfrm>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D44B8F7E-01E4-AA4B-B60F-A2BF94E3A19C}"/>
              </a:ext>
            </a:extLst>
          </p:cNvPr>
          <p:cNvSpPr>
            <a:spLocks noGrp="1"/>
          </p:cNvSpPr>
          <p:nvPr>
            <p:ph type="body" sz="quarter" idx="10"/>
          </p:nvPr>
        </p:nvSpPr>
        <p:spPr>
          <a:xfrm>
            <a:off x="1530439" y="1886755"/>
            <a:ext cx="9131121" cy="3084489"/>
          </a:xfrm>
          <a:solidFill>
            <a:schemeClr val="accent1">
              <a:alpha val="89000"/>
            </a:schemeClr>
          </a:solidFill>
        </p:spPr>
        <p:txBody>
          <a:bodyPr lIns="1005840" tIns="640080" anchor="t" anchorCtr="0">
            <a:noAutofit/>
          </a:bodyPr>
          <a:lstStyle>
            <a:lvl1pPr marL="0" indent="0" algn="l">
              <a:buNone/>
              <a:defRPr sz="3600">
                <a:solidFill>
                  <a:schemeClr val="bg1"/>
                </a:solidFill>
                <a:latin typeface="+mj-lt"/>
              </a:defRPr>
            </a:lvl1pPr>
            <a:lvl2pPr marL="457200" indent="0" algn="l">
              <a:buNone/>
              <a:defRPr sz="2800">
                <a:solidFill>
                  <a:schemeClr val="bg1"/>
                </a:solidFill>
                <a:latin typeface="+mj-lt"/>
              </a:defRPr>
            </a:lvl2pPr>
            <a:lvl3pPr marL="914400" indent="0" algn="l">
              <a:buNone/>
              <a:defRPr sz="2400">
                <a:solidFill>
                  <a:schemeClr val="bg1"/>
                </a:solidFill>
                <a:latin typeface="+mj-lt"/>
              </a:defRPr>
            </a:lvl3pPr>
            <a:lvl4pPr marL="1371600" indent="0" algn="l">
              <a:buNone/>
              <a:defRPr sz="2000">
                <a:solidFill>
                  <a:schemeClr val="bg1"/>
                </a:solidFill>
                <a:latin typeface="+mj-lt"/>
              </a:defRPr>
            </a:lvl4pPr>
            <a:lvl5pPr marL="1828800" indent="0" algn="l">
              <a:buNone/>
              <a:defRPr sz="2000">
                <a:solidFill>
                  <a:schemeClr val="bg1"/>
                </a:solidFill>
                <a:latin typeface="+mj-lt"/>
              </a:defRPr>
            </a:lvl5pPr>
          </a:lstStyle>
          <a:p>
            <a:pPr lvl="0"/>
            <a:r>
              <a:rPr lang="en-US"/>
              <a:t>Click to edit Master text styles</a:t>
            </a:r>
          </a:p>
        </p:txBody>
      </p:sp>
      <p:sp>
        <p:nvSpPr>
          <p:cNvPr id="2" name="Title 1">
            <a:extLst>
              <a:ext uri="{FF2B5EF4-FFF2-40B4-BE49-F238E27FC236}">
                <a16:creationId xmlns:a16="http://schemas.microsoft.com/office/drawing/2014/main" id="{1F8581E8-B832-44F5-8573-1D49AF804EAA}"/>
              </a:ext>
            </a:extLst>
          </p:cNvPr>
          <p:cNvSpPr>
            <a:spLocks noGrp="1"/>
          </p:cNvSpPr>
          <p:nvPr>
            <p:ph type="title"/>
          </p:nvPr>
        </p:nvSpPr>
        <p:spPr>
          <a:xfrm>
            <a:off x="2448642" y="4040803"/>
            <a:ext cx="7766978" cy="484050"/>
          </a:xfrm>
        </p:spPr>
        <p:txBody>
          <a:bodyPr>
            <a:noAutofit/>
          </a:bodyPr>
          <a:lstStyle>
            <a:lvl1pPr>
              <a:defRPr sz="1800" cap="all" baseline="0">
                <a:solidFill>
                  <a:schemeClr val="bg1"/>
                </a:solidFill>
                <a:latin typeface="+mn-lt"/>
              </a:defRPr>
            </a:lvl1pPr>
          </a:lstStyle>
          <a:p>
            <a:r>
              <a:rPr lang="en-US"/>
              <a:t>Click to edit Master title style</a:t>
            </a:r>
          </a:p>
        </p:txBody>
      </p:sp>
      <p:sp>
        <p:nvSpPr>
          <p:cNvPr id="6" name="Date Placeholder 1">
            <a:extLst>
              <a:ext uri="{FF2B5EF4-FFF2-40B4-BE49-F238E27FC236}">
                <a16:creationId xmlns:a16="http://schemas.microsoft.com/office/drawing/2014/main" id="{38C5CB97-CD0D-4684-A674-58C891FBC20B}"/>
              </a:ext>
            </a:extLst>
          </p:cNvPr>
          <p:cNvSpPr>
            <a:spLocks noGrp="1"/>
          </p:cNvSpPr>
          <p:nvPr>
            <p:ph type="dt" sz="half" idx="12"/>
          </p:nvPr>
        </p:nvSpPr>
        <p:spPr>
          <a:xfrm>
            <a:off x="381000" y="6356350"/>
            <a:ext cx="2743200" cy="365125"/>
          </a:xfrm>
        </p:spPr>
        <p:txBody>
          <a:bodyPr/>
          <a:lstStyle>
            <a:lvl1pPr>
              <a:defRPr>
                <a:solidFill>
                  <a:schemeClr val="bg1"/>
                </a:solidFill>
              </a:defRPr>
            </a:lvl1pPr>
          </a:lstStyle>
          <a:p>
            <a:r>
              <a:rPr lang="en-US" dirty="0"/>
              <a:t>20XX</a:t>
            </a:r>
          </a:p>
        </p:txBody>
      </p:sp>
      <p:sp>
        <p:nvSpPr>
          <p:cNvPr id="7" name="Footer Placeholder 2">
            <a:extLst>
              <a:ext uri="{FF2B5EF4-FFF2-40B4-BE49-F238E27FC236}">
                <a16:creationId xmlns:a16="http://schemas.microsoft.com/office/drawing/2014/main" id="{9DB43653-49BD-4FF8-AC52-100F2628D038}"/>
              </a:ext>
            </a:extLst>
          </p:cNvPr>
          <p:cNvSpPr>
            <a:spLocks noGrp="1"/>
          </p:cNvSpPr>
          <p:nvPr>
            <p:ph type="ftr" sz="quarter" idx="13"/>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8" name="Slide Number Placeholder 3">
            <a:extLst>
              <a:ext uri="{FF2B5EF4-FFF2-40B4-BE49-F238E27FC236}">
                <a16:creationId xmlns:a16="http://schemas.microsoft.com/office/drawing/2014/main" id="{C175707F-64A0-469B-AE09-445DCC67D318}"/>
              </a:ext>
            </a:extLst>
          </p:cNvPr>
          <p:cNvSpPr>
            <a:spLocks noGrp="1"/>
          </p:cNvSpPr>
          <p:nvPr>
            <p:ph type="sldNum" sz="quarter" idx="14"/>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r>
              <a:rPr lang="en-US"/>
              <a:t>20XX</a:t>
            </a:r>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a:t>Presentation title</a:t>
            </a:r>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4A09A9-5501-47C1-A89A-A340965A2BE2}" type="slidenum">
              <a:rPr lang="en-US" smtClean="0"/>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40734035"/>
      </p:ext>
    </p:extLst>
  </p:cSld>
  <p:clrMapOvr>
    <a:overrideClrMapping bg1="dk1" tx1="lt1" bg2="dk2" tx2="lt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891562952"/>
      </p:ext>
    </p:extLst>
  </p:cSld>
  <p:clrMapOvr>
    <a:masterClrMapping/>
  </p:clrMapOvr>
  <p:hf hdr="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3678778675"/>
      </p:ext>
    </p:extLst>
  </p:cSld>
  <p:clrMapOvr>
    <a:masterClrMapping/>
  </p:clrMapOvr>
  <p:hf hd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117471314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167553918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r>
              <a:rPr lang="en-US"/>
              <a:t>20XX</a:t>
            </a:r>
            <a:endParaRPr lang="en-US" dirty="0"/>
          </a:p>
        </p:txBody>
      </p:sp>
      <p:sp>
        <p:nvSpPr>
          <p:cNvPr id="6" name="Footer Placeholder 5"/>
          <p:cNvSpPr>
            <a:spLocks noGrp="1"/>
          </p:cNvSpPr>
          <p:nvPr>
            <p:ph type="ftr" sz="quarter" idx="11"/>
          </p:nvPr>
        </p:nvSpPr>
        <p:spPr>
          <a:xfrm>
            <a:off x="2103620" y="6375679"/>
            <a:ext cx="3482179" cy="345796"/>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4A09A9-5501-47C1-A89A-A340965A2BE2}" type="slidenum">
              <a:rPr lang="en-US" smtClean="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7440570"/>
      </p:ext>
    </p:extLst>
  </p:cSld>
  <p:clrMapOvr>
    <a:masterClrMapping/>
  </p:clrMapOvr>
  <p:hf hdr="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r>
              <a:rPr lang="en-US"/>
              <a:t>20XX</a:t>
            </a:r>
            <a:endParaRPr lang="en-US" dirty="0"/>
          </a:p>
        </p:txBody>
      </p:sp>
      <p:sp>
        <p:nvSpPr>
          <p:cNvPr id="6" name="Footer Placeholder 5"/>
          <p:cNvSpPr>
            <a:spLocks noGrp="1"/>
          </p:cNvSpPr>
          <p:nvPr>
            <p:ph type="ftr" sz="quarter" idx="11"/>
          </p:nvPr>
        </p:nvSpPr>
        <p:spPr>
          <a:xfrm>
            <a:off x="2103621" y="6375679"/>
            <a:ext cx="3482178" cy="345796"/>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25289910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a:t>20XX</a:t>
            </a:r>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4A09A9-5501-47C1-A89A-A340965A2BE2}" type="slidenum">
              <a:rPr lang="en-US" smtClean="0"/>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97292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 id="2147483700" r:id="rId15"/>
    <p:sldLayoutId id="2147483701" r:id="rId16"/>
    <p:sldLayoutId id="2147483651" r:id="rId17"/>
    <p:sldLayoutId id="2147483662" r:id="rId18"/>
    <p:sldLayoutId id="2147483652" r:id="rId19"/>
    <p:sldLayoutId id="2147483661" r:id="rId20"/>
    <p:sldLayoutId id="2147483658" r:id="rId21"/>
    <p:sldLayoutId id="2147483664" r:id="rId22"/>
    <p:sldLayoutId id="2147483663" r:id="rId23"/>
    <p:sldLayoutId id="2147483665" r:id="rId24"/>
    <p:sldLayoutId id="2147483655" r:id="rId25"/>
  </p:sldLayoutIdLst>
  <p:hf hdr="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7" orient="horz" pos="2160" userDrawn="1">
          <p15:clr>
            <a:srgbClr val="A4A3A4"/>
          </p15:clr>
        </p15:guide>
        <p15:guide id="8" pos="3840" userDrawn="1">
          <p15:clr>
            <a:srgbClr val="A4A3A4"/>
          </p15:clr>
        </p15:guide>
        <p15:guide id="9" pos="240" userDrawn="1">
          <p15:clr>
            <a:srgbClr val="547EBF"/>
          </p15:clr>
        </p15:guide>
        <p15:guide id="10" orient="horz" pos="240" userDrawn="1">
          <p15:clr>
            <a:srgbClr val="547EBF"/>
          </p15:clr>
        </p15:guide>
        <p15:guide id="11" pos="7440" userDrawn="1">
          <p15:clr>
            <a:srgbClr val="547EBF"/>
          </p15:clr>
        </p15:guide>
        <p15:guide id="12" orient="horz" pos="4080" userDrawn="1">
          <p15:clr>
            <a:srgbClr val="547EBF"/>
          </p15:clr>
        </p15:guide>
        <p15:guide id="13" pos="3960" userDrawn="1">
          <p15:clr>
            <a:srgbClr val="547EBF"/>
          </p15:clr>
        </p15:guide>
        <p15:guide id="14" pos="3720" userDrawn="1">
          <p15:clr>
            <a:srgbClr val="547EBF"/>
          </p15:clr>
        </p15:guide>
        <p15:guide id="15" pos="2112" userDrawn="1">
          <p15:clr>
            <a:srgbClr val="547EBF"/>
          </p15:clr>
        </p15:guide>
        <p15:guide id="16" pos="1848" userDrawn="1">
          <p15:clr>
            <a:srgbClr val="547EBF"/>
          </p15:clr>
        </p15:guide>
        <p15:guide id="17" pos="5568" userDrawn="1">
          <p15:clr>
            <a:srgbClr val="547EBF"/>
          </p15:clr>
        </p15:guide>
        <p15:guide id="18" pos="5832" userDrawn="1">
          <p15:clr>
            <a:srgbClr val="547EBF"/>
          </p15:clr>
        </p15:guide>
        <p15:guide id="19" pos="4968" userDrawn="1">
          <p15:clr>
            <a:srgbClr val="9FCC3B"/>
          </p15:clr>
        </p15:guide>
        <p15:guide id="20" pos="5208" userDrawn="1">
          <p15:clr>
            <a:srgbClr val="9FCC3B"/>
          </p15:clr>
        </p15:guide>
        <p15:guide id="21" pos="2712" userDrawn="1">
          <p15:clr>
            <a:srgbClr val="9FCC3B"/>
          </p15:clr>
        </p15:guide>
        <p15:guide id="22"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755FD-458F-868C-8992-991D033C8F75}"/>
              </a:ext>
            </a:extLst>
          </p:cNvPr>
          <p:cNvSpPr>
            <a:spLocks noGrp="1"/>
          </p:cNvSpPr>
          <p:nvPr>
            <p:ph type="ctrTitle"/>
          </p:nvPr>
        </p:nvSpPr>
        <p:spPr/>
        <p:txBody>
          <a:bodyPr/>
          <a:lstStyle/>
          <a:p>
            <a:r>
              <a:rPr lang="es-MX" dirty="0" err="1"/>
              <a:t>Css</a:t>
            </a:r>
            <a:r>
              <a:rPr lang="es-MX" dirty="0"/>
              <a:t> </a:t>
            </a:r>
            <a:r>
              <a:rPr lang="es-MX" dirty="0" err="1"/>
              <a:t>grid</a:t>
            </a:r>
            <a:endParaRPr lang="es-MX" dirty="0"/>
          </a:p>
        </p:txBody>
      </p:sp>
      <p:sp>
        <p:nvSpPr>
          <p:cNvPr id="4" name="Marcador de fecha 3">
            <a:extLst>
              <a:ext uri="{FF2B5EF4-FFF2-40B4-BE49-F238E27FC236}">
                <a16:creationId xmlns:a16="http://schemas.microsoft.com/office/drawing/2014/main" id="{3224DFB4-2376-F0AD-90DA-8ABED8C93006}"/>
              </a:ext>
            </a:extLst>
          </p:cNvPr>
          <p:cNvSpPr>
            <a:spLocks noGrp="1"/>
          </p:cNvSpPr>
          <p:nvPr>
            <p:ph type="dt" sz="half" idx="10"/>
          </p:nvPr>
        </p:nvSpPr>
        <p:spPr/>
        <p:txBody>
          <a:bodyPr/>
          <a:lstStyle/>
          <a:p>
            <a:r>
              <a:rPr lang="en-US" dirty="0"/>
              <a:t>2023</a:t>
            </a:r>
          </a:p>
        </p:txBody>
      </p:sp>
      <p:sp>
        <p:nvSpPr>
          <p:cNvPr id="6" name="Marcador de número de diapositiva 5">
            <a:extLst>
              <a:ext uri="{FF2B5EF4-FFF2-40B4-BE49-F238E27FC236}">
                <a16:creationId xmlns:a16="http://schemas.microsoft.com/office/drawing/2014/main" id="{82B24FC0-6972-4B9C-0204-817B43E752EA}"/>
              </a:ext>
            </a:extLst>
          </p:cNvPr>
          <p:cNvSpPr>
            <a:spLocks noGrp="1"/>
          </p:cNvSpPr>
          <p:nvPr>
            <p:ph type="sldNum" sz="quarter" idx="12"/>
          </p:nvPr>
        </p:nvSpPr>
        <p:spPr/>
        <p:txBody>
          <a:bodyPr/>
          <a:lstStyle/>
          <a:p>
            <a:fld id="{294A09A9-5501-47C1-A89A-A340965A2BE2}" type="slidenum">
              <a:rPr lang="en-US" smtClean="0"/>
              <a:t>1</a:t>
            </a:fld>
            <a:endParaRPr lang="en-US" dirty="0"/>
          </a:p>
        </p:txBody>
      </p:sp>
      <p:sp>
        <p:nvSpPr>
          <p:cNvPr id="7" name="Subtitle 2">
            <a:extLst>
              <a:ext uri="{FF2B5EF4-FFF2-40B4-BE49-F238E27FC236}">
                <a16:creationId xmlns:a16="http://schemas.microsoft.com/office/drawing/2014/main" id="{AC9514C4-FE05-5531-6AEC-9D8F3542EF50}"/>
              </a:ext>
            </a:extLst>
          </p:cNvPr>
          <p:cNvSpPr>
            <a:spLocks noGrp="1"/>
          </p:cNvSpPr>
          <p:nvPr>
            <p:ph type="subTitle" idx="1"/>
          </p:nvPr>
        </p:nvSpPr>
        <p:spPr>
          <a:xfrm>
            <a:off x="2215007" y="5978525"/>
            <a:ext cx="8045450" cy="742950"/>
          </a:xfrm>
        </p:spPr>
        <p:txBody>
          <a:bodyPr vert="horz" lIns="91440" tIns="45720" rIns="91440" bIns="45720" rtlCol="0" anchor="t">
            <a:normAutofit fontScale="55000" lnSpcReduction="20000"/>
          </a:bodyPr>
          <a:lstStyle/>
          <a:p>
            <a:r>
              <a:rPr lang="en-US" dirty="0"/>
              <a:t>Jorge Eduardo Escobar Bugarini</a:t>
            </a:r>
          </a:p>
          <a:p>
            <a:endParaRPr lang="en-US" dirty="0"/>
          </a:p>
          <a:p>
            <a:r>
              <a:rPr lang="en-US" dirty="0"/>
              <a:t>ISC - 21550317</a:t>
            </a:r>
          </a:p>
          <a:p>
            <a:endParaRPr lang="en-US" dirty="0"/>
          </a:p>
          <a:p>
            <a:endParaRPr lang="en-US" dirty="0"/>
          </a:p>
        </p:txBody>
      </p:sp>
    </p:spTree>
    <p:extLst>
      <p:ext uri="{BB962C8B-B14F-4D97-AF65-F5344CB8AC3E}">
        <p14:creationId xmlns:p14="http://schemas.microsoft.com/office/powerpoint/2010/main" val="95670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nchor="b">
            <a:normAutofit/>
          </a:bodyPr>
          <a:lstStyle/>
          <a:p>
            <a:r>
              <a:rPr lang="en-US" dirty="0"/>
              <a:t>¿</a:t>
            </a:r>
            <a:r>
              <a:rPr lang="es-MX" dirty="0"/>
              <a:t>Qué</a:t>
            </a:r>
            <a:r>
              <a:rPr lang="en-US" dirty="0"/>
              <a:t> </a:t>
            </a:r>
            <a:r>
              <a:rPr lang="es-MX" dirty="0"/>
              <a:t>es</a:t>
            </a:r>
            <a:r>
              <a:rPr lang="en-US" dirty="0"/>
              <a:t> </a:t>
            </a:r>
            <a:r>
              <a:rPr lang="es-MX" dirty="0"/>
              <a:t>CSS</a:t>
            </a:r>
            <a:r>
              <a:rPr lang="en-US" dirty="0"/>
              <a:t> Grid?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half" idx="2"/>
          </p:nvPr>
        </p:nvSpPr>
        <p:spPr/>
        <p:txBody>
          <a:bodyPr vert="horz" lIns="91440" tIns="45720" rIns="91440" bIns="45720" rtlCol="0">
            <a:normAutofit/>
          </a:bodyPr>
          <a:lstStyle/>
          <a:p>
            <a:r>
              <a:rPr lang="es-ES" dirty="0"/>
              <a:t>Son funciones de diseño dirigidas a los desarrolladores de aplicaciones web. El CSS grid se puede utilizar para lograr muchos diseños diferentes. Destaca por permitir dividir una página en áreas o regiones principales, por definir la relación en términos de tamaño, posición y capas entre partes de un control construido a partir de primitivas HTML.</a:t>
            </a:r>
            <a:endParaRPr lang="en-US" dirty="0"/>
          </a:p>
        </p:txBody>
      </p:sp>
      <p:sp>
        <p:nvSpPr>
          <p:cNvPr id="6" name="Slide Number Placeholder 5" hidden="1">
            <a:extLst>
              <a:ext uri="{FF2B5EF4-FFF2-40B4-BE49-F238E27FC236}">
                <a16:creationId xmlns:a16="http://schemas.microsoft.com/office/drawing/2014/main" id="{634A761C-7039-4C48-BCE5-1581B37826B8}"/>
              </a:ext>
            </a:extLst>
          </p:cNvPr>
          <p:cNvSpPr>
            <a:spLocks noGrp="1"/>
          </p:cNvSpPr>
          <p:nvPr>
            <p:ph type="sldNum" sz="quarter" idx="12"/>
          </p:nvPr>
        </p:nvSpPr>
        <p:spPr>
          <a:xfrm>
            <a:off x="10713308" y="6356350"/>
            <a:ext cx="1097692" cy="365125"/>
          </a:xfrm>
        </p:spPr>
        <p:txBody>
          <a:bodyPr/>
          <a:lstStyle/>
          <a:p>
            <a:pPr>
              <a:spcAft>
                <a:spcPts val="600"/>
              </a:spcAft>
            </a:pPr>
            <a:fld id="{294A09A9-5501-47C1-A89A-A340965A2BE2}" type="slidenum">
              <a:rPr lang="en-US" smtClean="0"/>
              <a:pPr>
                <a:spcAft>
                  <a:spcPts val="600"/>
                </a:spcAft>
              </a:pPr>
              <a:t>2</a:t>
            </a:fld>
            <a:endParaRPr lang="en-US"/>
          </a:p>
        </p:txBody>
      </p:sp>
      <p:pic>
        <p:nvPicPr>
          <p:cNvPr id="1028" name="Picture 4">
            <a:extLst>
              <a:ext uri="{FF2B5EF4-FFF2-40B4-BE49-F238E27FC236}">
                <a16:creationId xmlns:a16="http://schemas.microsoft.com/office/drawing/2014/main" id="{9191E6D4-489B-2B15-5E12-3E56FBA4DFC6}"/>
              </a:ext>
            </a:extLst>
          </p:cNvPr>
          <p:cNvPicPr>
            <a:picLocks noChangeAspect="1" noChangeArrowheads="1"/>
          </p:cNvPicPr>
          <p:nvPr/>
        </p:nvPicPr>
        <p:blipFill>
          <a:blip r:embed="rId2"/>
          <a:srcRect/>
          <a:stretch/>
        </p:blipFill>
        <p:spPr bwMode="auto">
          <a:xfrm>
            <a:off x="1216693" y="1369028"/>
            <a:ext cx="5107494" cy="4119943"/>
          </a:xfrm>
          <a:prstGeom prst="rect">
            <a:avLst/>
          </a:prstGeom>
          <a:solidFill>
            <a:srgbClr val="FFFFFF"/>
          </a:solidFill>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4355669" y="282294"/>
            <a:ext cx="10646275" cy="915420"/>
          </a:xfrm>
        </p:spPr>
        <p:txBody>
          <a:bodyPr>
            <a:normAutofit/>
          </a:bodyPr>
          <a:lstStyle/>
          <a:p>
            <a:r>
              <a:rPr lang="en-US" dirty="0" err="1"/>
              <a:t>Conceptos</a:t>
            </a:r>
            <a:endParaRPr lang="en-US" dirty="0"/>
          </a:p>
        </p:txBody>
      </p:sp>
      <p:graphicFrame>
        <p:nvGraphicFramePr>
          <p:cNvPr id="20" name="Content Placeholder 3" descr="Timeline Placeholder ">
            <a:extLst>
              <a:ext uri="{FF2B5EF4-FFF2-40B4-BE49-F238E27FC236}">
                <a16:creationId xmlns:a16="http://schemas.microsoft.com/office/drawing/2014/main" id="{55B7DA05-BBA9-403A-A4F8-54AB693ADBEA}"/>
              </a:ext>
            </a:extLst>
          </p:cNvPr>
          <p:cNvGraphicFramePr>
            <a:graphicFrameLocks noGrp="1"/>
          </p:cNvGraphicFramePr>
          <p:nvPr>
            <p:ph idx="1"/>
            <p:extLst>
              <p:ext uri="{D42A27DB-BD31-4B8C-83A1-F6EECF244321}">
                <p14:modId xmlns:p14="http://schemas.microsoft.com/office/powerpoint/2010/main" val="2232359959"/>
              </p:ext>
            </p:extLst>
          </p:nvPr>
        </p:nvGraphicFramePr>
        <p:xfrm>
          <a:off x="1244338" y="1884363"/>
          <a:ext cx="10512687" cy="4233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B2FC2900-6AFB-48ED-9756-C297D5C59222}"/>
              </a:ext>
            </a:extLst>
          </p:cNvPr>
          <p:cNvSpPr>
            <a:spLocks noGrp="1"/>
          </p:cNvSpPr>
          <p:nvPr>
            <p:ph type="sldNum" sz="quarter" idx="12"/>
          </p:nvPr>
        </p:nvSpPr>
        <p:spPr/>
        <p:txBody>
          <a:bodyPr/>
          <a:lstStyle/>
          <a:p>
            <a:fld id="{294A09A9-5501-47C1-A89A-A340965A2BE2}" type="slidenum">
              <a:rPr lang="en-US" smtClean="0"/>
              <a:t>3</a:t>
            </a:fld>
            <a:endParaRPr lang="en-US" dirty="0"/>
          </a:p>
        </p:txBody>
      </p:sp>
      <p:sp>
        <p:nvSpPr>
          <p:cNvPr id="14" name="TextBox 13">
            <a:extLst>
              <a:ext uri="{FF2B5EF4-FFF2-40B4-BE49-F238E27FC236}">
                <a16:creationId xmlns:a16="http://schemas.microsoft.com/office/drawing/2014/main" id="{AEC0B33A-D534-FB45-853C-AF1432B8D93B}"/>
              </a:ext>
            </a:extLst>
          </p:cNvPr>
          <p:cNvSpPr txBox="1"/>
          <p:nvPr/>
        </p:nvSpPr>
        <p:spPr>
          <a:xfrm>
            <a:off x="1247638" y="2192197"/>
            <a:ext cx="551370"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1</a:t>
            </a:r>
          </a:p>
        </p:txBody>
      </p:sp>
      <p:sp>
        <p:nvSpPr>
          <p:cNvPr id="15" name="TextBox 14">
            <a:extLst>
              <a:ext uri="{FF2B5EF4-FFF2-40B4-BE49-F238E27FC236}">
                <a16:creationId xmlns:a16="http://schemas.microsoft.com/office/drawing/2014/main" id="{1FAE4DA8-B75A-4049-9257-CD1F16CE2C46}"/>
              </a:ext>
            </a:extLst>
          </p:cNvPr>
          <p:cNvSpPr txBox="1"/>
          <p:nvPr/>
        </p:nvSpPr>
        <p:spPr>
          <a:xfrm>
            <a:off x="3078394" y="2204593"/>
            <a:ext cx="551370"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2</a:t>
            </a:r>
          </a:p>
        </p:txBody>
      </p:sp>
      <p:sp>
        <p:nvSpPr>
          <p:cNvPr id="16" name="TextBox 15">
            <a:extLst>
              <a:ext uri="{FF2B5EF4-FFF2-40B4-BE49-F238E27FC236}">
                <a16:creationId xmlns:a16="http://schemas.microsoft.com/office/drawing/2014/main" id="{B7A3DFC3-AC65-444F-8AC3-179CA0BB4E2B}"/>
              </a:ext>
            </a:extLst>
          </p:cNvPr>
          <p:cNvSpPr txBox="1"/>
          <p:nvPr/>
        </p:nvSpPr>
        <p:spPr>
          <a:xfrm>
            <a:off x="4830407" y="2192197"/>
            <a:ext cx="551370"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3</a:t>
            </a:r>
          </a:p>
        </p:txBody>
      </p:sp>
      <p:sp>
        <p:nvSpPr>
          <p:cNvPr id="17" name="TextBox 16">
            <a:extLst>
              <a:ext uri="{FF2B5EF4-FFF2-40B4-BE49-F238E27FC236}">
                <a16:creationId xmlns:a16="http://schemas.microsoft.com/office/drawing/2014/main" id="{8E61885E-DB83-D941-A7EE-93BC595C6D20}"/>
              </a:ext>
            </a:extLst>
          </p:cNvPr>
          <p:cNvSpPr txBox="1"/>
          <p:nvPr/>
        </p:nvSpPr>
        <p:spPr>
          <a:xfrm>
            <a:off x="6619254" y="2187949"/>
            <a:ext cx="551370"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4</a:t>
            </a:r>
          </a:p>
        </p:txBody>
      </p:sp>
      <p:sp>
        <p:nvSpPr>
          <p:cNvPr id="18" name="TextBox 17">
            <a:extLst>
              <a:ext uri="{FF2B5EF4-FFF2-40B4-BE49-F238E27FC236}">
                <a16:creationId xmlns:a16="http://schemas.microsoft.com/office/drawing/2014/main" id="{A704F061-70E1-6D4F-9B9A-A0A759A9D5FB}"/>
              </a:ext>
            </a:extLst>
          </p:cNvPr>
          <p:cNvSpPr txBox="1"/>
          <p:nvPr/>
        </p:nvSpPr>
        <p:spPr>
          <a:xfrm>
            <a:off x="8408101" y="2187949"/>
            <a:ext cx="551370"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5</a:t>
            </a:r>
          </a:p>
        </p:txBody>
      </p:sp>
      <p:sp>
        <p:nvSpPr>
          <p:cNvPr id="6" name="TextBox 5">
            <a:extLst>
              <a:ext uri="{FF2B5EF4-FFF2-40B4-BE49-F238E27FC236}">
                <a16:creationId xmlns:a16="http://schemas.microsoft.com/office/drawing/2014/main" id="{604C387E-D327-AF20-2ECD-FCE2761E202E}"/>
              </a:ext>
            </a:extLst>
          </p:cNvPr>
          <p:cNvSpPr txBox="1"/>
          <p:nvPr/>
        </p:nvSpPr>
        <p:spPr>
          <a:xfrm>
            <a:off x="10222662" y="2156180"/>
            <a:ext cx="551370"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6</a:t>
            </a:r>
          </a:p>
        </p:txBody>
      </p:sp>
      <p:sp>
        <p:nvSpPr>
          <p:cNvPr id="7" name="TextBox 6">
            <a:extLst>
              <a:ext uri="{FF2B5EF4-FFF2-40B4-BE49-F238E27FC236}">
                <a16:creationId xmlns:a16="http://schemas.microsoft.com/office/drawing/2014/main" id="{E57000A7-0E28-9CEB-39BF-D3AAFE6FC22C}"/>
              </a:ext>
            </a:extLst>
          </p:cNvPr>
          <p:cNvSpPr txBox="1"/>
          <p:nvPr/>
        </p:nvSpPr>
        <p:spPr>
          <a:xfrm>
            <a:off x="1579090" y="1322843"/>
            <a:ext cx="9843182" cy="646331"/>
          </a:xfrm>
          <a:prstGeom prst="rect">
            <a:avLst/>
          </a:prstGeom>
          <a:noFill/>
        </p:spPr>
        <p:txBody>
          <a:bodyPr wrap="square" rtlCol="0">
            <a:spAutoFit/>
          </a:bodyPr>
          <a:lstStyle/>
          <a:p>
            <a:r>
              <a:rPr lang="es-ES" dirty="0"/>
              <a:t>Para desarrollar diseños utilizando CSS Grid, es importante comprender varios conceptos clave que vamos a introducir y explicar a continuación:</a:t>
            </a:r>
            <a:endParaRPr lang="es-MX" dirty="0"/>
          </a:p>
        </p:txBody>
      </p:sp>
    </p:spTree>
    <p:extLst>
      <p:ext uri="{BB962C8B-B14F-4D97-AF65-F5344CB8AC3E}">
        <p14:creationId xmlns:p14="http://schemas.microsoft.com/office/powerpoint/2010/main" val="70020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B6990F-5DC9-9043-9232-F1297EA7F243}"/>
              </a:ext>
            </a:extLst>
          </p:cNvPr>
          <p:cNvSpPr>
            <a:spLocks noGrp="1"/>
          </p:cNvSpPr>
          <p:nvPr>
            <p:ph type="body" idx="1"/>
          </p:nvPr>
        </p:nvSpPr>
        <p:spPr/>
        <p:txBody>
          <a:bodyPr/>
          <a:lstStyle/>
          <a:p>
            <a:r>
              <a:rPr lang="en-US" dirty="0" err="1">
                <a:solidFill>
                  <a:schemeClr val="tx1">
                    <a:lumMod val="85000"/>
                    <a:lumOff val="15000"/>
                  </a:schemeClr>
                </a:solidFill>
              </a:rPr>
              <a:t>Definir</a:t>
            </a:r>
            <a:r>
              <a:rPr lang="en-US" dirty="0">
                <a:solidFill>
                  <a:schemeClr val="tx1">
                    <a:lumMod val="85000"/>
                    <a:lumOff val="15000"/>
                  </a:schemeClr>
                </a:solidFill>
              </a:rPr>
              <a:t> </a:t>
            </a:r>
            <a:r>
              <a:rPr lang="en-US" dirty="0" err="1">
                <a:solidFill>
                  <a:schemeClr val="tx1">
                    <a:lumMod val="85000"/>
                    <a:lumOff val="15000"/>
                  </a:schemeClr>
                </a:solidFill>
              </a:rPr>
              <a:t>el</a:t>
            </a:r>
            <a:r>
              <a:rPr lang="en-US" dirty="0">
                <a:solidFill>
                  <a:schemeClr val="tx1">
                    <a:lumMod val="85000"/>
                    <a:lumOff val="15000"/>
                  </a:schemeClr>
                </a:solidFill>
              </a:rPr>
              <a:t> display</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p:txBody>
          <a:bodyPr>
            <a:normAutofit/>
          </a:bodyPr>
          <a:lstStyle/>
          <a:p>
            <a:r>
              <a:rPr lang="en-US" dirty="0"/>
              <a:t>Display: grid</a:t>
            </a:r>
          </a:p>
          <a:p>
            <a:pPr marL="0" indent="0">
              <a:buNone/>
            </a:pPr>
            <a:endParaRPr lang="en-US" dirty="0"/>
          </a:p>
          <a:p>
            <a:r>
              <a:rPr lang="en-US" dirty="0"/>
              <a:t>Display: inline-grid</a:t>
            </a:r>
          </a:p>
          <a:p>
            <a:endParaRPr lang="en-US" dirty="0"/>
          </a:p>
          <a:p>
            <a:endParaRPr lang="en-US" dirty="0"/>
          </a:p>
        </p:txBody>
      </p:sp>
      <p:sp>
        <p:nvSpPr>
          <p:cNvPr id="7" name="Text Placeholder 6">
            <a:extLst>
              <a:ext uri="{FF2B5EF4-FFF2-40B4-BE49-F238E27FC236}">
                <a16:creationId xmlns:a16="http://schemas.microsoft.com/office/drawing/2014/main" id="{9608CD15-85BD-DB4A-917B-4E7521F75CA4}"/>
              </a:ext>
            </a:extLst>
          </p:cNvPr>
          <p:cNvSpPr>
            <a:spLocks noGrp="1"/>
          </p:cNvSpPr>
          <p:nvPr>
            <p:ph type="body" sz="quarter" idx="3"/>
          </p:nvPr>
        </p:nvSpPr>
        <p:spPr>
          <a:xfrm>
            <a:off x="4550008" y="2386561"/>
            <a:ext cx="3221182" cy="860021"/>
          </a:xfrm>
        </p:spPr>
        <p:txBody>
          <a:bodyPr>
            <a:normAutofit fontScale="92500" lnSpcReduction="10000"/>
          </a:bodyPr>
          <a:lstStyle/>
          <a:p>
            <a:pPr>
              <a:lnSpc>
                <a:spcPct val="120000"/>
              </a:lnSpc>
            </a:pPr>
            <a:r>
              <a:rPr lang="en-US" dirty="0" err="1">
                <a:solidFill>
                  <a:schemeClr val="tx1">
                    <a:lumMod val="85000"/>
                    <a:lumOff val="15000"/>
                  </a:schemeClr>
                </a:solidFill>
              </a:rPr>
              <a:t>Definición</a:t>
            </a:r>
            <a:r>
              <a:rPr lang="en-US" dirty="0">
                <a:solidFill>
                  <a:schemeClr val="tx1">
                    <a:lumMod val="85000"/>
                    <a:lumOff val="15000"/>
                  </a:schemeClr>
                </a:solidFill>
              </a:rPr>
              <a:t> de </a:t>
            </a:r>
            <a:r>
              <a:rPr lang="en-US" dirty="0" err="1">
                <a:solidFill>
                  <a:schemeClr val="tx1">
                    <a:lumMod val="85000"/>
                    <a:lumOff val="15000"/>
                  </a:schemeClr>
                </a:solidFill>
              </a:rPr>
              <a:t>columnas</a:t>
            </a:r>
            <a:r>
              <a:rPr lang="en-US" dirty="0">
                <a:solidFill>
                  <a:schemeClr val="tx1">
                    <a:lumMod val="85000"/>
                    <a:lumOff val="15000"/>
                  </a:schemeClr>
                </a:solidFill>
              </a:rPr>
              <a:t> y </a:t>
            </a:r>
            <a:r>
              <a:rPr lang="en-US" dirty="0" err="1">
                <a:solidFill>
                  <a:schemeClr val="tx1">
                    <a:lumMod val="85000"/>
                    <a:lumOff val="15000"/>
                  </a:schemeClr>
                </a:solidFill>
              </a:rPr>
              <a:t>filas</a:t>
            </a:r>
            <a:endParaRPr lang="en-US" dirty="0">
              <a:solidFill>
                <a:schemeClr val="tx1">
                  <a:lumMod val="85000"/>
                  <a:lumOff val="15000"/>
                </a:schemeClr>
              </a:solidFill>
            </a:endParaRP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222203" y="3291000"/>
            <a:ext cx="4114800" cy="1220615"/>
          </a:xfrm>
        </p:spPr>
        <p:txBody>
          <a:bodyPr>
            <a:normAutofit/>
          </a:bodyPr>
          <a:lstStyle/>
          <a:p>
            <a:pPr lvl="0"/>
            <a:r>
              <a:rPr lang="en-US" sz="1800" b="0" dirty="0">
                <a:latin typeface="Bodoni MT" panose="02070603080606020203" pitchFamily="18" charset="77"/>
              </a:rPr>
              <a:t>Grid-template-columns: [col1][col2]</a:t>
            </a:r>
          </a:p>
          <a:p>
            <a:pPr lvl="0"/>
            <a:r>
              <a:rPr lang="en-US" sz="1800" b="0" dirty="0">
                <a:latin typeface="Bodoni MT" panose="02070603080606020203" pitchFamily="18" charset="77"/>
              </a:rPr>
              <a:t>Grid-template-rows: [row1][row2]</a:t>
            </a:r>
          </a:p>
          <a:p>
            <a:endParaRPr lang="en-US" dirty="0"/>
          </a:p>
          <a:p>
            <a:endParaRPr lang="en-US" dirty="0"/>
          </a:p>
        </p:txBody>
      </p:sp>
      <p:sp>
        <p:nvSpPr>
          <p:cNvPr id="8" name="Text Placeholder 7">
            <a:extLst>
              <a:ext uri="{FF2B5EF4-FFF2-40B4-BE49-F238E27FC236}">
                <a16:creationId xmlns:a16="http://schemas.microsoft.com/office/drawing/2014/main" id="{F4DDDE18-57BD-844A-8AB7-FFA372F31FB9}"/>
              </a:ext>
            </a:extLst>
          </p:cNvPr>
          <p:cNvSpPr>
            <a:spLocks noGrp="1"/>
          </p:cNvSpPr>
          <p:nvPr>
            <p:ph type="body" sz="quarter" idx="10"/>
          </p:nvPr>
        </p:nvSpPr>
        <p:spPr>
          <a:xfrm>
            <a:off x="8337003" y="2371475"/>
            <a:ext cx="3353735" cy="619011"/>
          </a:xfrm>
        </p:spPr>
        <p:txBody>
          <a:bodyPr>
            <a:normAutofit fontScale="77500" lnSpcReduction="20000"/>
          </a:bodyPr>
          <a:lstStyle/>
          <a:p>
            <a:r>
              <a:rPr lang="en-US" dirty="0" err="1">
                <a:solidFill>
                  <a:schemeClr val="tx1">
                    <a:lumMod val="85000"/>
                    <a:lumOff val="15000"/>
                  </a:schemeClr>
                </a:solidFill>
              </a:rPr>
              <a:t>Fracción</a:t>
            </a:r>
            <a:r>
              <a:rPr lang="en-US" dirty="0">
                <a:solidFill>
                  <a:schemeClr val="tx1">
                    <a:lumMod val="85000"/>
                    <a:lumOff val="15000"/>
                  </a:schemeClr>
                </a:solidFill>
              </a:rPr>
              <a:t> restante </a:t>
            </a:r>
            <a:r>
              <a:rPr lang="en-US" dirty="0"/>
              <a:t>restante</a:t>
            </a:r>
          </a:p>
        </p:txBody>
      </p:sp>
      <p:sp>
        <p:nvSpPr>
          <p:cNvPr id="9" name="Content Placeholder 8">
            <a:extLst>
              <a:ext uri="{FF2B5EF4-FFF2-40B4-BE49-F238E27FC236}">
                <a16:creationId xmlns:a16="http://schemas.microsoft.com/office/drawing/2014/main" id="{E638C1D3-13E5-8E44-8AD1-D086D9AE2BB3}"/>
              </a:ext>
            </a:extLst>
          </p:cNvPr>
          <p:cNvSpPr>
            <a:spLocks noGrp="1"/>
          </p:cNvSpPr>
          <p:nvPr>
            <p:ph sz="quarter" idx="11"/>
          </p:nvPr>
        </p:nvSpPr>
        <p:spPr>
          <a:xfrm>
            <a:off x="8259514" y="3040250"/>
            <a:ext cx="3221182" cy="2827182"/>
          </a:xfrm>
        </p:spPr>
        <p:txBody>
          <a:bodyPr>
            <a:normAutofit/>
          </a:bodyPr>
          <a:lstStyle/>
          <a:p>
            <a:r>
              <a:rPr lang="es-ES" dirty="0"/>
              <a:t>Es una unidad de medida. Se utiliza para definir el tamaño de las filas y columnas dentro de una cuadrícula de manera proporcional. </a:t>
            </a:r>
            <a:endParaRPr lang="en-US" dirty="0"/>
          </a:p>
        </p:txBody>
      </p:sp>
      <p:pic>
        <p:nvPicPr>
          <p:cNvPr id="46" name="Picture Placeholder 64">
            <a:extLst>
              <a:ext uri="{FF2B5EF4-FFF2-40B4-BE49-F238E27FC236}">
                <a16:creationId xmlns:a16="http://schemas.microsoft.com/office/drawing/2014/main" id="{A386F435-7EEA-4D68-8B9F-BA4923518CFC}"/>
              </a:ext>
            </a:extLst>
          </p:cNvPr>
          <p:cNvPicPr>
            <a:picLocks noGrp="1" noChangeAspect="1"/>
          </p:cNvPicPr>
          <p:nvPr>
            <p:ph type="pic" sz="quarter" idx="22"/>
          </p:nvPr>
        </p:nvPicPr>
        <p:blipFill rotWithShape="1">
          <a:blip r:embed="rId2"/>
          <a:srcRect t="41417" b="41417"/>
          <a:stretch/>
        </p:blipFill>
        <p:spPr/>
      </p:pic>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097279" y="457201"/>
            <a:ext cx="9997440" cy="1662113"/>
          </a:xfrm>
        </p:spPr>
        <p:txBody>
          <a:bodyPr>
            <a:normAutofit/>
          </a:bodyPr>
          <a:lstStyle/>
          <a:p>
            <a:r>
              <a:rPr lang="en-US" dirty="0"/>
              <a:t>¿</a:t>
            </a:r>
            <a:r>
              <a:rPr lang="en-US" dirty="0" err="1"/>
              <a:t>Cómo</a:t>
            </a:r>
            <a:r>
              <a:rPr lang="en-US" dirty="0"/>
              <a:t> usar?</a:t>
            </a:r>
          </a:p>
        </p:txBody>
      </p:sp>
      <p:pic>
        <p:nvPicPr>
          <p:cNvPr id="15" name="Picture 14">
            <a:extLst>
              <a:ext uri="{FF2B5EF4-FFF2-40B4-BE49-F238E27FC236}">
                <a16:creationId xmlns:a16="http://schemas.microsoft.com/office/drawing/2014/main" id="{174E58CB-48E6-33AE-89FB-936FF153F331}"/>
              </a:ext>
            </a:extLst>
          </p:cNvPr>
          <p:cNvPicPr>
            <a:picLocks noChangeAspect="1"/>
          </p:cNvPicPr>
          <p:nvPr/>
        </p:nvPicPr>
        <p:blipFill>
          <a:blip r:embed="rId3"/>
          <a:stretch>
            <a:fillRect/>
          </a:stretch>
        </p:blipFill>
        <p:spPr>
          <a:xfrm>
            <a:off x="7600918" y="4556033"/>
            <a:ext cx="3904938" cy="2353661"/>
          </a:xfrm>
          <a:prstGeom prst="rect">
            <a:avLst/>
          </a:prstGeom>
        </p:spPr>
      </p:pic>
      <p:pic>
        <p:nvPicPr>
          <p:cNvPr id="18" name="Picture 17">
            <a:extLst>
              <a:ext uri="{FF2B5EF4-FFF2-40B4-BE49-F238E27FC236}">
                <a16:creationId xmlns:a16="http://schemas.microsoft.com/office/drawing/2014/main" id="{7C7970B6-3B3F-4111-8B45-C9F57EC898AD}"/>
              </a:ext>
            </a:extLst>
          </p:cNvPr>
          <p:cNvPicPr>
            <a:picLocks noChangeAspect="1"/>
          </p:cNvPicPr>
          <p:nvPr/>
        </p:nvPicPr>
        <p:blipFill>
          <a:blip r:embed="rId4"/>
          <a:stretch>
            <a:fillRect/>
          </a:stretch>
        </p:blipFill>
        <p:spPr>
          <a:xfrm>
            <a:off x="1002751" y="4511615"/>
            <a:ext cx="6291054" cy="2097018"/>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FB979F51-1FDC-4F10-A363-8068A0DC1CD1}"/>
              </a:ext>
            </a:extLst>
          </p:cNvPr>
          <p:cNvPicPr>
            <a:picLocks noGrp="1" noChangeAspect="1"/>
          </p:cNvPicPr>
          <p:nvPr>
            <p:ph type="pic" sz="quarter" idx="10"/>
          </p:nvPr>
        </p:nvPicPr>
        <p:blipFill rotWithShape="1">
          <a:blip r:embed="rId2"/>
          <a:srcRect l="34310" r="34310"/>
          <a:stretch/>
        </p:blipFill>
        <p:spPr>
          <a:noFill/>
        </p:spPr>
      </p:pic>
      <p:sp>
        <p:nvSpPr>
          <p:cNvPr id="19" name="Text Placeholder 18">
            <a:extLst>
              <a:ext uri="{FF2B5EF4-FFF2-40B4-BE49-F238E27FC236}">
                <a16:creationId xmlns:a16="http://schemas.microsoft.com/office/drawing/2014/main" id="{94753837-F8EB-4144-857D-D1C03138313A}"/>
              </a:ext>
            </a:extLst>
          </p:cNvPr>
          <p:cNvSpPr>
            <a:spLocks noGrp="1"/>
          </p:cNvSpPr>
          <p:nvPr>
            <p:ph type="title"/>
          </p:nvPr>
        </p:nvSpPr>
        <p:spPr>
          <a:xfrm>
            <a:off x="6208980" y="4096513"/>
            <a:ext cx="4776538" cy="2285999"/>
          </a:xfrm>
        </p:spPr>
        <p:txBody>
          <a:bodyPr anchor="ctr">
            <a:normAutofit fontScale="90000"/>
          </a:bodyPr>
          <a:lstStyle/>
          <a:p>
            <a:r>
              <a:rPr lang="es-ES" sz="2400" dirty="0"/>
              <a:t>Se puede utilizar la función </a:t>
            </a:r>
            <a:r>
              <a:rPr lang="es-ES" sz="2400" dirty="0" err="1"/>
              <a:t>repeat</a:t>
            </a:r>
            <a:r>
              <a:rPr lang="es-ES" sz="2400" dirty="0"/>
              <a:t>() para indicar repetición de valores, señalando el número de veces que se repiten y el tamaño en cuestión.</a:t>
            </a:r>
            <a:endParaRPr lang="en-US" sz="2400" dirty="0"/>
          </a:p>
        </p:txBody>
      </p:sp>
      <p:pic>
        <p:nvPicPr>
          <p:cNvPr id="14" name="Picture 13">
            <a:extLst>
              <a:ext uri="{FF2B5EF4-FFF2-40B4-BE49-F238E27FC236}">
                <a16:creationId xmlns:a16="http://schemas.microsoft.com/office/drawing/2014/main" id="{33535D2D-B4DC-0D2B-1062-2247B5030D0C}"/>
              </a:ext>
            </a:extLst>
          </p:cNvPr>
          <p:cNvPicPr>
            <a:picLocks noChangeAspect="1"/>
          </p:cNvPicPr>
          <p:nvPr/>
        </p:nvPicPr>
        <p:blipFill>
          <a:blip r:embed="rId3"/>
          <a:stretch>
            <a:fillRect/>
          </a:stretch>
        </p:blipFill>
        <p:spPr>
          <a:xfrm>
            <a:off x="5572270" y="224054"/>
            <a:ext cx="6544531" cy="3744227"/>
          </a:xfrm>
          <a:prstGeom prst="rect">
            <a:avLst/>
          </a:prstGeom>
        </p:spPr>
      </p:pic>
    </p:spTree>
    <p:extLst>
      <p:ext uri="{BB962C8B-B14F-4D97-AF65-F5344CB8AC3E}">
        <p14:creationId xmlns:p14="http://schemas.microsoft.com/office/powerpoint/2010/main" val="55456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191E6D4-489B-2B15-5E12-3E56FBA4DFC6}"/>
              </a:ext>
            </a:extLst>
          </p:cNvPr>
          <p:cNvPicPr>
            <a:picLocks noChangeAspect="1" noChangeArrowheads="1"/>
          </p:cNvPicPr>
          <p:nvPr/>
        </p:nvPicPr>
        <p:blipFill>
          <a:blip r:embed="rId2"/>
          <a:stretch/>
        </p:blipFill>
        <p:spPr bwMode="auto">
          <a:xfrm>
            <a:off x="6095999" y="2049780"/>
            <a:ext cx="6096001" cy="27584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432571" y="693173"/>
            <a:ext cx="5079113" cy="1356607"/>
          </a:xfrm>
        </p:spPr>
        <p:txBody>
          <a:bodyPr anchor="t">
            <a:normAutofit/>
          </a:bodyPr>
          <a:lstStyle/>
          <a:p>
            <a:r>
              <a:rPr lang="en-US" sz="4700" dirty="0" err="1"/>
              <a:t>Función</a:t>
            </a:r>
            <a:r>
              <a:rPr lang="en-US" sz="4700" dirty="0"/>
              <a:t> minmax()</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661290" y="2049780"/>
            <a:ext cx="4205990" cy="2833142"/>
          </a:xfrm>
        </p:spPr>
        <p:txBody>
          <a:bodyPr vert="horz" lIns="91440" tIns="45720" rIns="91440" bIns="45720" rtlCol="0">
            <a:normAutofit fontScale="92500"/>
          </a:bodyPr>
          <a:lstStyle/>
          <a:p>
            <a:r>
              <a:rPr lang="es-ES" sz="2200" dirty="0"/>
              <a:t>Se utiliza para definir rangos flexibles de cada celda. </a:t>
            </a:r>
          </a:p>
          <a:p>
            <a:r>
              <a:rPr lang="es-ES" sz="2200" dirty="0"/>
              <a:t>Si establecemos </a:t>
            </a:r>
            <a:r>
              <a:rPr lang="es-ES" sz="2200" dirty="0" err="1"/>
              <a:t>minmax</a:t>
            </a:r>
            <a:r>
              <a:rPr lang="es-ES" sz="2200" dirty="0"/>
              <a:t>(200px, 500px), estaremos indicando que tendrá un tamaño de 500px, salvo que hagamos más pequeña la ventana, en cuyo caso, el tamaño mínimo de la celda será 200px</a:t>
            </a:r>
            <a:endParaRPr lang="en-US" sz="2200" dirty="0"/>
          </a:p>
        </p:txBody>
      </p:sp>
      <p:sp>
        <p:nvSpPr>
          <p:cNvPr id="1035" name="Slide Number Placeholder 5">
            <a:extLst>
              <a:ext uri="{FF2B5EF4-FFF2-40B4-BE49-F238E27FC236}">
                <a16:creationId xmlns:a16="http://schemas.microsoft.com/office/drawing/2014/main" id="{69D7E67D-C10D-2375-A7F4-CEF28158A144}"/>
              </a:ext>
            </a:extLst>
          </p:cNvPr>
          <p:cNvSpPr>
            <a:spLocks noGrp="1"/>
          </p:cNvSpPr>
          <p:nvPr>
            <p:ph type="sldNum" sz="quarter" idx="4"/>
          </p:nvPr>
        </p:nvSpPr>
        <p:spPr/>
        <p:txBody>
          <a:bodyPr/>
          <a:lstStyle/>
          <a:p>
            <a:pPr>
              <a:spcAft>
                <a:spcPts val="600"/>
              </a:spcAft>
            </a:pPr>
            <a:fld id="{294A09A9-5501-47C1-A89A-A340965A2BE2}" type="slidenum">
              <a:rPr lang="en-US" smtClean="0"/>
              <a:pPr>
                <a:spcAft>
                  <a:spcPts val="600"/>
                </a:spcAft>
              </a:pPr>
              <a:t>6</a:t>
            </a:fld>
            <a:endParaRPr lang="en-US"/>
          </a:p>
        </p:txBody>
      </p:sp>
      <p:sp>
        <p:nvSpPr>
          <p:cNvPr id="6" name="Slide Number Placeholder 5" hidden="1">
            <a:extLst>
              <a:ext uri="{FF2B5EF4-FFF2-40B4-BE49-F238E27FC236}">
                <a16:creationId xmlns:a16="http://schemas.microsoft.com/office/drawing/2014/main" id="{634A761C-7039-4C48-BCE5-1581B37826B8}"/>
              </a:ext>
            </a:extLst>
          </p:cNvPr>
          <p:cNvSpPr>
            <a:spLocks noGrp="1"/>
          </p:cNvSpPr>
          <p:nvPr>
            <p:ph type="sldNum" sz="quarter" idx="4294967295"/>
          </p:nvPr>
        </p:nvSpPr>
        <p:spPr>
          <a:xfrm>
            <a:off x="11095038" y="6356350"/>
            <a:ext cx="1096962" cy="365125"/>
          </a:xfrm>
        </p:spPr>
        <p:txBody>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5835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p:txBody>
          <a:bodyPr/>
          <a:lstStyle/>
          <a:p>
            <a:r>
              <a:rPr lang="en-US" dirty="0">
                <a:solidFill>
                  <a:schemeClr val="tx1">
                    <a:lumMod val="85000"/>
                    <a:lumOff val="15000"/>
                  </a:schemeClr>
                </a:solidFill>
              </a:rPr>
              <a:t>Auto-fill</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vert="horz" lIns="91440" tIns="45720" rIns="91440" bIns="45720" rtlCol="0" anchor="t">
            <a:normAutofit/>
          </a:bodyPr>
          <a:lstStyle/>
          <a:p>
            <a:r>
              <a:rPr lang="es-ES" dirty="0"/>
              <a:t>Rellena el contenedor grid con múltiples elementos hijos dependiendo del tamaño del </a:t>
            </a:r>
            <a:r>
              <a:rPr lang="es-ES" dirty="0" err="1"/>
              <a:t>viewport</a:t>
            </a:r>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p:txBody>
          <a:bodyPr/>
          <a:lstStyle/>
          <a:p>
            <a:r>
              <a:rPr lang="en-US" dirty="0">
                <a:solidFill>
                  <a:schemeClr val="tx1">
                    <a:lumMod val="85000"/>
                    <a:lumOff val="15000"/>
                  </a:schemeClr>
                </a:solidFill>
              </a:rPr>
              <a:t>Auto-fit</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p:txBody>
          <a:bodyPr/>
          <a:lstStyle/>
          <a:p>
            <a:r>
              <a:rPr lang="es-ES" dirty="0"/>
              <a:t>Ajusta el tamaño de los ítems para que cubran el tamaño máximo de la fila.</a:t>
            </a:r>
          </a:p>
        </p:txBody>
      </p:sp>
      <p:pic>
        <p:nvPicPr>
          <p:cNvPr id="65" name="Picture Placeholder 64">
            <a:extLst>
              <a:ext uri="{FF2B5EF4-FFF2-40B4-BE49-F238E27FC236}">
                <a16:creationId xmlns:a16="http://schemas.microsoft.com/office/drawing/2014/main" id="{4195D7DE-DD89-4108-8CED-30AFBD4D1948}"/>
              </a:ext>
            </a:extLst>
          </p:cNvPr>
          <p:cNvPicPr>
            <a:picLocks noGrp="1" noChangeAspect="1"/>
          </p:cNvPicPr>
          <p:nvPr>
            <p:ph type="pic" sz="quarter" idx="22"/>
          </p:nvPr>
        </p:nvPicPr>
        <p:blipFill rotWithShape="1">
          <a:blip r:embed="rId2"/>
          <a:srcRect t="38864" b="38864"/>
          <a:stretch/>
        </p:blipFill>
        <p:spPr/>
      </p:pic>
      <p:sp>
        <p:nvSpPr>
          <p:cNvPr id="71" name="Title 70">
            <a:extLst>
              <a:ext uri="{FF2B5EF4-FFF2-40B4-BE49-F238E27FC236}">
                <a16:creationId xmlns:a16="http://schemas.microsoft.com/office/drawing/2014/main" id="{E0FEE499-AB74-47F2-A52F-76A79317EC9E}"/>
              </a:ext>
            </a:extLst>
          </p:cNvPr>
          <p:cNvSpPr>
            <a:spLocks noGrp="1"/>
          </p:cNvSpPr>
          <p:nvPr>
            <p:ph type="title"/>
          </p:nvPr>
        </p:nvSpPr>
        <p:spPr>
          <a:xfrm>
            <a:off x="1097279" y="457201"/>
            <a:ext cx="9997440" cy="1662113"/>
          </a:xfrm>
        </p:spPr>
        <p:txBody>
          <a:bodyPr/>
          <a:lstStyle/>
          <a:p>
            <a:r>
              <a:rPr lang="en-US" dirty="0"/>
              <a:t>Auto-fill &amp; Auto-fit</a:t>
            </a:r>
          </a:p>
        </p:txBody>
      </p:sp>
      <p:sp>
        <p:nvSpPr>
          <p:cNvPr id="2" name="Date Placeholder 1">
            <a:extLst>
              <a:ext uri="{FF2B5EF4-FFF2-40B4-BE49-F238E27FC236}">
                <a16:creationId xmlns:a16="http://schemas.microsoft.com/office/drawing/2014/main" id="{E944FF64-5B52-4F55-8EFC-A6B5D3126F2B}"/>
              </a:ext>
            </a:extLst>
          </p:cNvPr>
          <p:cNvSpPr>
            <a:spLocks noGrp="1"/>
          </p:cNvSpPr>
          <p:nvPr>
            <p:ph type="dt" sz="half" idx="10"/>
          </p:nvPr>
        </p:nvSpPr>
        <p:spPr/>
        <p:txBody>
          <a:bodyPr/>
          <a:lstStyle/>
          <a:p>
            <a:r>
              <a:rPr lang="en-US" dirty="0"/>
              <a:t>20XX</a:t>
            </a:r>
          </a:p>
        </p:txBody>
      </p:sp>
      <p:sp>
        <p:nvSpPr>
          <p:cNvPr id="8" name="Slide Number Placeholder 7">
            <a:extLst>
              <a:ext uri="{FF2B5EF4-FFF2-40B4-BE49-F238E27FC236}">
                <a16:creationId xmlns:a16="http://schemas.microsoft.com/office/drawing/2014/main" id="{FDF02649-7B74-4CBD-BC77-4B93192B743A}"/>
              </a:ext>
            </a:extLst>
          </p:cNvPr>
          <p:cNvSpPr>
            <a:spLocks noGrp="1"/>
          </p:cNvSpPr>
          <p:nvPr>
            <p:ph type="sldNum" sz="quarter" idx="12"/>
          </p:nvPr>
        </p:nvSpPr>
        <p:spPr/>
        <p:txBody>
          <a:bodyPr/>
          <a:lstStyle/>
          <a:p>
            <a:fld id="{294A09A9-5501-47C1-A89A-A340965A2BE2}" type="slidenum">
              <a:rPr lang="en-US" smtClean="0"/>
              <a:pPr/>
              <a:t>7</a:t>
            </a:fld>
            <a:endParaRPr lang="en-US" dirty="0"/>
          </a:p>
        </p:txBody>
      </p:sp>
      <p:pic>
        <p:nvPicPr>
          <p:cNvPr id="10" name="Picture 9">
            <a:extLst>
              <a:ext uri="{FF2B5EF4-FFF2-40B4-BE49-F238E27FC236}">
                <a16:creationId xmlns:a16="http://schemas.microsoft.com/office/drawing/2014/main" id="{23233156-B752-378C-5347-F3E0C3CD8507}"/>
              </a:ext>
            </a:extLst>
          </p:cNvPr>
          <p:cNvPicPr>
            <a:picLocks noChangeAspect="1"/>
          </p:cNvPicPr>
          <p:nvPr/>
        </p:nvPicPr>
        <p:blipFill>
          <a:blip r:embed="rId3"/>
          <a:stretch>
            <a:fillRect/>
          </a:stretch>
        </p:blipFill>
        <p:spPr>
          <a:xfrm>
            <a:off x="468489" y="4014202"/>
            <a:ext cx="5182294" cy="2342148"/>
          </a:xfrm>
          <a:prstGeom prst="rect">
            <a:avLst/>
          </a:prstGeom>
        </p:spPr>
      </p:pic>
      <p:pic>
        <p:nvPicPr>
          <p:cNvPr id="12" name="Picture 11">
            <a:extLst>
              <a:ext uri="{FF2B5EF4-FFF2-40B4-BE49-F238E27FC236}">
                <a16:creationId xmlns:a16="http://schemas.microsoft.com/office/drawing/2014/main" id="{A225F131-9A0B-1AF8-54EC-670BEFB38B86}"/>
              </a:ext>
            </a:extLst>
          </p:cNvPr>
          <p:cNvPicPr>
            <a:picLocks noChangeAspect="1"/>
          </p:cNvPicPr>
          <p:nvPr/>
        </p:nvPicPr>
        <p:blipFill>
          <a:blip r:embed="rId4"/>
          <a:stretch>
            <a:fillRect/>
          </a:stretch>
        </p:blipFill>
        <p:spPr>
          <a:xfrm>
            <a:off x="5906579" y="4178954"/>
            <a:ext cx="6169918" cy="2269715"/>
          </a:xfrm>
          <a:prstGeom prst="rect">
            <a:avLst/>
          </a:prstGeom>
        </p:spPr>
      </p:pic>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30F2A250-52D7-4D99-BD0B-BCB3EA1B37E9}"/>
              </a:ext>
            </a:extLst>
          </p:cNvPr>
          <p:cNvPicPr>
            <a:picLocks noGrp="1" noChangeAspect="1"/>
          </p:cNvPicPr>
          <p:nvPr>
            <p:ph type="pic" sz="quarter" idx="10"/>
          </p:nvPr>
        </p:nvPicPr>
        <p:blipFill rotWithShape="1">
          <a:blip r:embed="rId2"/>
          <a:srcRect l="34412" r="34412"/>
          <a:stretch/>
        </p:blipFill>
        <p:spPr/>
      </p:pic>
      <p:sp>
        <p:nvSpPr>
          <p:cNvPr id="32" name="Title 31">
            <a:extLst>
              <a:ext uri="{FF2B5EF4-FFF2-40B4-BE49-F238E27FC236}">
                <a16:creationId xmlns:a16="http://schemas.microsoft.com/office/drawing/2014/main" id="{F2959A91-4FC0-437D-AC15-2DA5FC8C7323}"/>
              </a:ext>
            </a:extLst>
          </p:cNvPr>
          <p:cNvSpPr>
            <a:spLocks noGrp="1"/>
          </p:cNvSpPr>
          <p:nvPr>
            <p:ph type="title"/>
          </p:nvPr>
        </p:nvSpPr>
        <p:spPr/>
        <p:txBody>
          <a:bodyPr/>
          <a:lstStyle/>
          <a:p>
            <a:r>
              <a:rPr lang="en-US" dirty="0"/>
              <a:t>Column-gap &amp; row-gap</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5699126" y="603849"/>
            <a:ext cx="5021349" cy="3272026"/>
          </a:xfrm>
        </p:spPr>
        <p:txBody>
          <a:bodyPr vert="horz" lIns="91440" tIns="45720" rIns="91440" bIns="45720" rtlCol="0" anchor="t">
            <a:normAutofit fontScale="92500" lnSpcReduction="10000"/>
          </a:bodyPr>
          <a:lstStyle/>
          <a:p>
            <a:r>
              <a:rPr lang="es-ES" dirty="0">
                <a:solidFill>
                  <a:schemeClr val="tx1">
                    <a:lumMod val="85000"/>
                    <a:lumOff val="15000"/>
                  </a:schemeClr>
                </a:solidFill>
              </a:rPr>
              <a:t>Las propiedades </a:t>
            </a:r>
            <a:r>
              <a:rPr lang="es-ES" dirty="0" err="1">
                <a:solidFill>
                  <a:schemeClr val="tx1">
                    <a:lumMod val="85000"/>
                    <a:lumOff val="15000"/>
                  </a:schemeClr>
                </a:solidFill>
              </a:rPr>
              <a:t>column</a:t>
            </a:r>
            <a:r>
              <a:rPr lang="es-ES" dirty="0">
                <a:solidFill>
                  <a:schemeClr val="tx1">
                    <a:lumMod val="85000"/>
                    <a:lumOff val="15000"/>
                  </a:schemeClr>
                </a:solidFill>
              </a:rPr>
              <a:t>-gap y </a:t>
            </a:r>
            <a:r>
              <a:rPr lang="es-ES" dirty="0" err="1">
                <a:solidFill>
                  <a:schemeClr val="tx1">
                    <a:lumMod val="85000"/>
                    <a:lumOff val="15000"/>
                  </a:schemeClr>
                </a:solidFill>
              </a:rPr>
              <a:t>row</a:t>
            </a:r>
            <a:r>
              <a:rPr lang="es-ES" dirty="0">
                <a:solidFill>
                  <a:schemeClr val="tx1">
                    <a:lumMod val="85000"/>
                    <a:lumOff val="15000"/>
                  </a:schemeClr>
                </a:solidFill>
              </a:rPr>
              <a:t>-gap son propiedades específicas de CSS Grid que se utilizan para establecer el espacio entre columnas y filas respectivamente. Son una forma más específica de controlar el espaciado en una cuadrícula en lugar de utilizar la propiedad gap, que establece tanto el espacio entre columnas como el espacio entre filas al mismo valor.</a:t>
            </a:r>
            <a:endParaRPr lang="en-US" dirty="0">
              <a:solidFill>
                <a:schemeClr val="tx1">
                  <a:lumMod val="85000"/>
                  <a:lumOff val="15000"/>
                </a:schemeClr>
              </a:solidFill>
            </a:endParaRPr>
          </a:p>
        </p:txBody>
      </p:sp>
      <p:pic>
        <p:nvPicPr>
          <p:cNvPr id="11" name="Picture 10">
            <a:extLst>
              <a:ext uri="{FF2B5EF4-FFF2-40B4-BE49-F238E27FC236}">
                <a16:creationId xmlns:a16="http://schemas.microsoft.com/office/drawing/2014/main" id="{56231A9D-A317-2350-AA11-F34CB3789B34}"/>
              </a:ext>
            </a:extLst>
          </p:cNvPr>
          <p:cNvPicPr>
            <a:picLocks noChangeAspect="1"/>
          </p:cNvPicPr>
          <p:nvPr/>
        </p:nvPicPr>
        <p:blipFill>
          <a:blip r:embed="rId3"/>
          <a:stretch>
            <a:fillRect/>
          </a:stretch>
        </p:blipFill>
        <p:spPr>
          <a:xfrm>
            <a:off x="6096000" y="3481356"/>
            <a:ext cx="5607854" cy="3376644"/>
          </a:xfrm>
          <a:prstGeom prst="rect">
            <a:avLst/>
          </a:prstGeom>
        </p:spPr>
      </p:pic>
    </p:spTree>
    <p:extLst>
      <p:ext uri="{BB962C8B-B14F-4D97-AF65-F5344CB8AC3E}">
        <p14:creationId xmlns:p14="http://schemas.microsoft.com/office/powerpoint/2010/main" val="445070695"/>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571BCEA-BFD4-4A19-A553-5C9F87CB8F22}">
  <ds:schemaRefs>
    <ds:schemaRef ds:uri="http://schemas.microsoft.com/sharepoint/v3/contenttype/forms"/>
  </ds:schemaRefs>
</ds:datastoreItem>
</file>

<file path=customXml/itemProps2.xml><?xml version="1.0" encoding="utf-8"?>
<ds:datastoreItem xmlns:ds="http://schemas.openxmlformats.org/officeDocument/2006/customXml" ds:itemID="{3594F112-2C18-4A4B-8670-27820EBCA1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EA95FB-CA08-49B7-ACB3-F9D3CF51D93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TM10001106[[fn=Distintivo]]</Template>
  <TotalTime>76</TotalTime>
  <Words>410</Words>
  <Application>Microsoft Office PowerPoint</Application>
  <PresentationFormat>Panorámica</PresentationFormat>
  <Paragraphs>55</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Avenir Book</vt:lpstr>
      <vt:lpstr>Arial</vt:lpstr>
      <vt:lpstr>Avenir Next LT Pro</vt:lpstr>
      <vt:lpstr>Bodoni MT</vt:lpstr>
      <vt:lpstr>Calibri</vt:lpstr>
      <vt:lpstr>Gill Sans MT</vt:lpstr>
      <vt:lpstr>Impact</vt:lpstr>
      <vt:lpstr>Distintivo</vt:lpstr>
      <vt:lpstr>Css grid</vt:lpstr>
      <vt:lpstr>¿Qué es CSS Grid?</vt:lpstr>
      <vt:lpstr>Conceptos</vt:lpstr>
      <vt:lpstr>¿Cómo usar?</vt:lpstr>
      <vt:lpstr>Se puede utilizar la función repeat() para indicar repetición de valores, señalando el número de veces que se repiten y el tamaño en cuestión.</vt:lpstr>
      <vt:lpstr>Función minmax()</vt:lpstr>
      <vt:lpstr>Auto-fill &amp; Auto-fit</vt:lpstr>
      <vt:lpstr>Column-gap &amp; row-gap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Grid</dc:title>
  <dc:creator>Gerardo Delgado</dc:creator>
  <cp:lastModifiedBy>Jorge Bugarini</cp:lastModifiedBy>
  <cp:revision>2</cp:revision>
  <dcterms:created xsi:type="dcterms:W3CDTF">2023-10-03T03:29:00Z</dcterms:created>
  <dcterms:modified xsi:type="dcterms:W3CDTF">2023-10-12T03:52:07Z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