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3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65771" autoAdjust="0"/>
  </p:normalViewPr>
  <p:slideViewPr>
    <p:cSldViewPr snapToGrid="0">
      <p:cViewPr varScale="1">
        <p:scale>
          <a:sx n="49" d="100"/>
          <a:sy n="49" d="100"/>
        </p:scale>
        <p:origin x="153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7D9C5-DE19-4D75-858D-392C65BE4160}" type="datetimeFigureOut">
              <a:rPr lang="en-US" smtClean="0"/>
              <a:t>11/8/2018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7A02-B83D-487D-A124-9FF95286B8C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12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Typical</a:t>
            </a:r>
            <a:r>
              <a:rPr lang="en-US" baseline="0" dirty="0" smtClean="0"/>
              <a:t> intro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4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Auto-explain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83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Group organization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53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2D</a:t>
            </a:r>
            <a:r>
              <a:rPr lang="en-US" baseline="0" dirty="0" smtClean="0"/>
              <a:t> shooter retro-game</a:t>
            </a:r>
          </a:p>
          <a:p>
            <a:r>
              <a:rPr lang="en-US" baseline="0" dirty="0" smtClean="0"/>
              <a:t>RPG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Possibility to shoot around the scenario without using the mouse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</a:t>
            </a:r>
            <a:r>
              <a:rPr lang="en-US" baseline="0" dirty="0" smtClean="0"/>
              <a:t> we’ll have the p</a:t>
            </a:r>
            <a:r>
              <a:rPr lang="en-US" dirty="0" smtClean="0"/>
              <a:t>ossibility</a:t>
            </a:r>
            <a:r>
              <a:rPr lang="en-US" baseline="0" dirty="0" smtClean="0"/>
              <a:t> to set some game options (audio), in a main menu we’ll have the p</a:t>
            </a:r>
            <a:r>
              <a:rPr lang="en-US" u="none" baseline="0" dirty="0" smtClean="0"/>
              <a:t>ossibility</a:t>
            </a:r>
            <a:r>
              <a:rPr lang="en-US" baseline="0" dirty="0" smtClean="0"/>
              <a:t> to customize the character (aspect/name)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Thanks to a in-game interface , the player is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able to check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character’s stats anytime.</a:t>
            </a:r>
          </a:p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7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game is based on a t</a:t>
            </a:r>
            <a:r>
              <a:rPr lang="en-US" dirty="0" smtClean="0"/>
              <a:t>op-down perspective.</a:t>
            </a:r>
            <a:endParaRPr lang="en-US" baseline="0" dirty="0" smtClean="0"/>
          </a:p>
          <a:p>
            <a:r>
              <a:rPr lang="en-US" baseline="0" dirty="0" smtClean="0"/>
              <a:t>The player will have the possibility to move the character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freely without jumping on any platform,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 exploring rooms and avoiding obstacles.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68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player will have the opportunity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benefit from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playstyles and different game modes.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Choosing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them, the player can customize his game experience.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game mode we intend the type of the gameplay, for example: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Dungeon stands for </a:t>
            </a:r>
            <a:r>
              <a:rPr lang="en-US" dirty="0" smtClean="0"/>
              <a:t>a game in which you can level up only by completing the planned actions,</a:t>
            </a:r>
          </a:p>
          <a:p>
            <a:r>
              <a:rPr lang="en-US" dirty="0" smtClean="0"/>
              <a:t>The</a:t>
            </a:r>
            <a:r>
              <a:rPr lang="en-US" baseline="0" dirty="0" smtClean="0"/>
              <a:t> boss rush differs from the Dungeon because of the presence of an only enemy difficult to beat</a:t>
            </a:r>
          </a:p>
          <a:p>
            <a:r>
              <a:rPr lang="en-US" baseline="0" dirty="0" smtClean="0"/>
              <a:t>So, time survival mode aims to complete the planned actions in a certain amount of time</a:t>
            </a:r>
          </a:p>
          <a:p>
            <a:r>
              <a:rPr lang="en-US" baseline="0" dirty="0" smtClean="0"/>
              <a:t>…</a:t>
            </a:r>
          </a:p>
          <a:p>
            <a:r>
              <a:rPr lang="en-US" baseline="0" dirty="0" smtClean="0"/>
              <a:t>Then, an increasing difficulty system makes more challenging the game, from level to level.</a:t>
            </a:r>
            <a:endParaRPr lang="en-US" dirty="0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2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character will be able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collect items and fight enemies shooting at them, collecting their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rewards.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character will benefit 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power-ups and a crafting system, so the player will be able to improve equip and items, or craft new ones.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planned a main room to store in safely.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this room the player will be able to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manage equipment, items, power-ups and crafting, or save progresses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517A02-B83D-487D-A124-9FF95286B8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518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007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5880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751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940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3905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0540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8764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2642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5820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758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AC97612-888B-4DD3-805B-35F28F78866D}" type="datetimeFigureOut">
              <a:rPr lang="it-IT" smtClean="0"/>
              <a:t>08/11/2018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630527-9D4D-47A2-941A-A988475F3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111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D8025-5087-4844-9B18-ACCFDFC1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338124">
            <a:off x="786765" y="1241723"/>
            <a:ext cx="10618470" cy="3035808"/>
          </a:xfrm>
        </p:spPr>
        <p:txBody>
          <a:bodyPr/>
          <a:lstStyle/>
          <a:p>
            <a:pPr algn="ctr"/>
            <a:r>
              <a:rPr lang="it-IT" sz="6000" dirty="0"/>
              <a:t>project for</a:t>
            </a:r>
            <a:r>
              <a:rPr lang="it-IT" sz="8000" dirty="0"/>
              <a:t/>
            </a:r>
            <a:br>
              <a:rPr lang="it-IT" sz="8000" dirty="0"/>
            </a:br>
            <a:r>
              <a:rPr lang="it-IT" sz="8000" dirty="0"/>
              <a:t>Software engineering</a:t>
            </a:r>
            <a:br>
              <a:rPr lang="it-IT" sz="8000" dirty="0"/>
            </a:br>
            <a:r>
              <a:rPr lang="it-IT" sz="5400" dirty="0"/>
              <a:t>Course 2018/19</a:t>
            </a:r>
            <a:endParaRPr lang="it-IT" sz="115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5F722E2-B25F-469E-92F7-8DD31E91433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1" y="4202717"/>
            <a:ext cx="821922" cy="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8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B492690D-2A5E-4BF8-9923-2C5922E5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E14D45F-3CFC-41DA-88A5-2B9DEA9A72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1500" y="-648169"/>
            <a:ext cx="14194588" cy="815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E9C551-4D2B-4979-A68B-3204852B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Group </a:t>
            </a:r>
            <a:r>
              <a:rPr lang="en-US" dirty="0" smtClean="0"/>
              <a:t>components</a:t>
            </a:r>
            <a:r>
              <a:rPr lang="it-IT" dirty="0" smtClean="0"/>
              <a:t>: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3FB42D0-3F7E-4D63-8149-0E422429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Fernando Manna</a:t>
            </a:r>
          </a:p>
          <a:p>
            <a:r>
              <a:rPr lang="it-IT" dirty="0"/>
              <a:t>Giovanni Di Prisco</a:t>
            </a:r>
          </a:p>
          <a:p>
            <a:r>
              <a:rPr lang="it-IT" dirty="0"/>
              <a:t>Marco Schettini</a:t>
            </a:r>
          </a:p>
          <a:p>
            <a:r>
              <a:rPr lang="it-IT" dirty="0"/>
              <a:t>Mario Mupo</a:t>
            </a:r>
          </a:p>
          <a:p>
            <a:r>
              <a:rPr lang="it-IT" dirty="0"/>
              <a:t>Sergio Siniscalchi</a:t>
            </a:r>
          </a:p>
          <a:p>
            <a:r>
              <a:rPr lang="it-IT" dirty="0"/>
              <a:t>Ascanio </a:t>
            </a:r>
            <a:r>
              <a:rPr lang="it-IT" dirty="0" err="1"/>
              <a:t>Guglielmelli</a:t>
            </a:r>
            <a:endParaRPr lang="it-IT" dirty="0"/>
          </a:p>
          <a:p>
            <a:r>
              <a:rPr lang="it-IT" dirty="0"/>
              <a:t>Romeo Rinaldi</a:t>
            </a:r>
          </a:p>
        </p:txBody>
      </p:sp>
    </p:spTree>
    <p:extLst>
      <p:ext uri="{BB962C8B-B14F-4D97-AF65-F5344CB8AC3E}">
        <p14:creationId xmlns:p14="http://schemas.microsoft.com/office/powerpoint/2010/main" val="29947999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BF766E-94A5-4C03-B507-51680BC3A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Genre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8DECA0-8B85-48D1-ADA7-DD3CEDF0C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004" y="2454402"/>
            <a:ext cx="4408239" cy="4050792"/>
          </a:xfrm>
        </p:spPr>
        <p:txBody>
          <a:bodyPr>
            <a:normAutofit/>
          </a:bodyPr>
          <a:lstStyle/>
          <a:p>
            <a:pPr algn="just"/>
            <a:r>
              <a:rPr lang="it-IT" sz="2400" dirty="0"/>
              <a:t>The game </a:t>
            </a:r>
            <a:r>
              <a:rPr lang="it-IT" sz="2400" dirty="0" err="1"/>
              <a:t>is</a:t>
            </a:r>
            <a:r>
              <a:rPr lang="it-IT" sz="2400" dirty="0"/>
              <a:t> a 2-D </a:t>
            </a:r>
            <a:r>
              <a:rPr lang="it-IT" sz="2400" dirty="0" err="1"/>
              <a:t>shooter</a:t>
            </a:r>
            <a:r>
              <a:rPr lang="it-IT" sz="2400" dirty="0"/>
              <a:t> with an RPG component</a:t>
            </a:r>
          </a:p>
          <a:p>
            <a:pPr algn="just"/>
            <a:endParaRPr lang="it-IT" sz="2400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00" y="2417826"/>
            <a:ext cx="5282900" cy="352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3352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91B6D-0BC6-4DC3-ABB6-EB3EF2E6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Character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20700D-6090-4BCD-BF21-1F5FF5710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49237"/>
            <a:ext cx="4779818" cy="3581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At the start of the game it is possible to choose a character and a name which will identify him during the game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2901" y="1289304"/>
            <a:ext cx="3665999" cy="475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24976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5006D2-A4BE-48FB-AC62-D83FC3678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08AA8-C084-4C1E-BEEC-7A211453A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321" y="2093976"/>
            <a:ext cx="5220393" cy="3581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setting is based on a top-down perspective and each room is seen as a rectangle containing obstacles and enemies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52" y="2064333"/>
            <a:ext cx="4309035" cy="43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49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FD613D-D00C-441D-9032-0414F469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Modes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438A90-4A5C-4387-8A61-4A4774A2C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997702" cy="4050792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More possible game modes will be present.</a:t>
            </a:r>
          </a:p>
          <a:p>
            <a:pPr algn="just"/>
            <a:r>
              <a:rPr lang="en-US" sz="2400" dirty="0"/>
              <a:t>Designed Modes:</a:t>
            </a:r>
          </a:p>
          <a:p>
            <a:pPr lvl="1" algn="just"/>
            <a:r>
              <a:rPr lang="en-US" sz="2000" dirty="0"/>
              <a:t>Dungeon</a:t>
            </a:r>
          </a:p>
          <a:p>
            <a:pPr lvl="1" algn="just"/>
            <a:r>
              <a:rPr lang="en-US" sz="2000" dirty="0"/>
              <a:t>Time Survival</a:t>
            </a:r>
          </a:p>
          <a:p>
            <a:pPr lvl="1" algn="just"/>
            <a:r>
              <a:rPr lang="it-IT" sz="2000" dirty="0"/>
              <a:t>Boss Rush</a:t>
            </a:r>
          </a:p>
          <a:p>
            <a:pPr lvl="1" algn="just"/>
            <a:r>
              <a:rPr lang="it-IT" sz="2000" dirty="0"/>
              <a:t>….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87" y="2885814"/>
            <a:ext cx="5842463" cy="328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640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381888-C0AA-4992-B185-9D1BDBDC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B23AE8-5419-47F5-B438-E825B1A2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2350" y="2244852"/>
            <a:ext cx="4453002" cy="3581400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game features RPG components including crafting and the ability to collect useful items to create a build that can improve the statistics of your character</a:t>
            </a:r>
            <a:endParaRPr lang="it-IT" sz="2400" dirty="0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99" y="2244852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2306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AAFCB-13DE-4DB3-9089-BA0EB7D11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33D63D-956F-49F1-B0DD-17D587B75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All images seen are not present in the game, they are used only as examples</a:t>
            </a: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275664F-9D7D-4AE8-8F3A-4F633E367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3981450"/>
            <a:ext cx="66675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73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ersonalizzato 1">
      <a:majorFont>
        <a:latin typeface="Tw Cen MT Condensed Extra Bold"/>
        <a:ea typeface=""/>
        <a:cs typeface=""/>
      </a:majorFont>
      <a:minorFont>
        <a:latin typeface="Calibri"/>
        <a:ea typeface=""/>
        <a:cs typeface="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Legno</Template>
  <TotalTime>74</TotalTime>
  <Words>432</Words>
  <Application>Microsoft Office PowerPoint</Application>
  <PresentationFormat>Widescreen</PresentationFormat>
  <Paragraphs>55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Calibri</vt:lpstr>
      <vt:lpstr>Tw Cen MT Condensed Extra Bold</vt:lpstr>
      <vt:lpstr>Wingdings</vt:lpstr>
      <vt:lpstr>Legno</vt:lpstr>
      <vt:lpstr>project for Software engineering Course 2018/19</vt:lpstr>
      <vt:lpstr>Presentazione standard di PowerPoint</vt:lpstr>
      <vt:lpstr>Group components:</vt:lpstr>
      <vt:lpstr>Genre</vt:lpstr>
      <vt:lpstr>Character</vt:lpstr>
      <vt:lpstr>Scenario</vt:lpstr>
      <vt:lpstr>Modes</vt:lpstr>
      <vt:lpstr>features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RPG FOR DUMMIES</dc:title>
  <dc:creator>Mario Mupo</dc:creator>
  <cp:lastModifiedBy>Joannes Prisci</cp:lastModifiedBy>
  <cp:revision>29</cp:revision>
  <dcterms:created xsi:type="dcterms:W3CDTF">2018-11-07T15:16:30Z</dcterms:created>
  <dcterms:modified xsi:type="dcterms:W3CDTF">2018-11-08T11:34:33Z</dcterms:modified>
</cp:coreProperties>
</file>