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E7752D-9F18-426C-9461-00345DF9F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2778085-6FBC-46DF-A07D-4B4E3154D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B16DE4C-1FE2-42C6-A793-3818CAF2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3B15-F725-4996-B537-A719C6F9BC25}" type="datetimeFigureOut">
              <a:rPr lang="sv-SE" smtClean="0"/>
              <a:t>2018-09-18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2580F75-E794-41AB-B305-AF2F4725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18355C0-3D43-4DDE-AD23-E7FBE669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17E1-7C50-4E4E-9484-C1798A0E0B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4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DC33E5-2101-4C51-B805-9DBDF638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87E1629-0635-4BE1-9D92-800C1FC70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BD5F384-795D-42A5-AD98-854AAE22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3B15-F725-4996-B537-A719C6F9BC25}" type="datetimeFigureOut">
              <a:rPr lang="sv-SE" smtClean="0"/>
              <a:t>2018-09-18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549400F-D89C-4BF7-88C2-21D880C8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4EB8D0C-6070-41D4-89BD-79BC3DBD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17E1-7C50-4E4E-9484-C1798A0E0B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146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DB88DDE-3D81-4C19-85AA-9CA8A0FF0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12C2044-AEA4-43F9-A12A-92260CC39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6F6F8FB-44B8-4256-BE99-77492198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3B15-F725-4996-B537-A719C6F9BC25}" type="datetimeFigureOut">
              <a:rPr lang="sv-SE" smtClean="0"/>
              <a:t>2018-09-18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CDDEC32-0E8E-4854-B41D-1F1C89B2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11670C6-F045-45B1-8863-87B74125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17E1-7C50-4E4E-9484-C1798A0E0B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78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DBCE4D-8581-4A20-95EC-9B97175B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D39DAD1-4DE5-4609-80FC-693797229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B542D4A-2143-42BD-A227-FF03683B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3B15-F725-4996-B537-A719C6F9BC25}" type="datetimeFigureOut">
              <a:rPr lang="sv-SE" smtClean="0"/>
              <a:t>2018-09-18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9CAE0D9-9261-4DD8-9124-93432028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87BA9AE-6AD1-429C-9E0A-256E98E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17E1-7C50-4E4E-9484-C1798A0E0B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533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BFD4258-0365-4718-AA72-DE3AC5C9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008CD94-0404-4414-A178-E600B5F60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BE9648A-FF3A-4E08-8CB1-698090F6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3B15-F725-4996-B537-A719C6F9BC25}" type="datetimeFigureOut">
              <a:rPr lang="sv-SE" smtClean="0"/>
              <a:t>2018-09-18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187965C-C6C3-4E62-BB6C-06E10AD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5F209FB-7FDD-4500-94E5-510CAA48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17E1-7C50-4E4E-9484-C1798A0E0B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136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AD90C1-81CB-496F-AC1F-41F2EEF5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0696BE-2F70-44EE-AD71-2D9FE5305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EBA1C55-D8E8-4325-BAB1-E6A87874F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B476678-DFE5-4601-8823-BEE409E0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3B15-F725-4996-B537-A719C6F9BC25}" type="datetimeFigureOut">
              <a:rPr lang="sv-SE" smtClean="0"/>
              <a:t>2018-09-18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695AA21-96DF-4372-BFF8-01D8D1E3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7A33FAE-9BBB-4A76-8BF8-9CB72F95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17E1-7C50-4E4E-9484-C1798A0E0B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884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48EDA6-6EA1-49A5-9727-DAA94EDD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E3D4906-7784-47FA-BAAB-46D0B7442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8A06FAA-D51C-456C-83A4-844371968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E58104A-F480-4C66-957D-A7D461B30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D20C897-0661-4138-970F-4EBD9707C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6163C87-C5A2-4ABD-A916-6DD79B4F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3B15-F725-4996-B537-A719C6F9BC25}" type="datetimeFigureOut">
              <a:rPr lang="sv-SE" smtClean="0"/>
              <a:t>2018-09-18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B7C8069-5D84-4B70-9FF7-F7D0343C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1C2C9DE-2786-4A2C-BC5D-13DE93B0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17E1-7C50-4E4E-9484-C1798A0E0B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418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D3741C-2CD2-4E47-957B-B224D7FA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3803118-B21D-48E8-9D56-391CDF64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3B15-F725-4996-B537-A719C6F9BC25}" type="datetimeFigureOut">
              <a:rPr lang="sv-SE" smtClean="0"/>
              <a:t>2018-09-18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B04E385-BCDA-47B2-9202-E7458B20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7DE11E5-7654-4738-A54D-17287D96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17E1-7C50-4E4E-9484-C1798A0E0B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583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CEE791B-01B4-47CA-A436-BE858649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3B15-F725-4996-B537-A719C6F9BC25}" type="datetimeFigureOut">
              <a:rPr lang="sv-SE" smtClean="0"/>
              <a:t>2018-09-18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857EE75-2AA2-4BA7-9316-E5775FEF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DDDBED4-7584-4D95-9182-542E334A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17E1-7C50-4E4E-9484-C1798A0E0B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692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2DDBBC-5C4D-4943-BA4F-7E9D73E2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D46D6DD-3FC8-463A-BB39-9004CB00F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6DDC7D2-BFAE-45CB-A4AF-A5D4A4B3A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3D5169C-2373-4674-B57A-B8ED4F7B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3B15-F725-4996-B537-A719C6F9BC25}" type="datetimeFigureOut">
              <a:rPr lang="sv-SE" smtClean="0"/>
              <a:t>2018-09-18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4DD1365-5445-4280-A501-B8F735EA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C920C1F-4086-415B-ADAE-7DFFCE03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17E1-7C50-4E4E-9484-C1798A0E0B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096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10A294-6AEF-4F7D-82C5-D76E0B2E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CE7AAA5-8F80-4DE4-A47E-4702F7629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F1AA469-C5D0-4F3D-911F-1426960E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DB03469-0721-4C91-BF04-EC952571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3B15-F725-4996-B537-A719C6F9BC25}" type="datetimeFigureOut">
              <a:rPr lang="sv-SE" smtClean="0"/>
              <a:t>2018-09-18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034838C-6115-4D5C-9CB8-3C26B586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506DFD8-529A-48D9-918D-358EF3E0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17E1-7C50-4E4E-9484-C1798A0E0B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558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B6A19750-5390-4C19-B7B0-FCD23B7B2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B62759C-92A6-467F-BAF2-9107B672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680AAC0-1B76-478B-9EDD-ED13F9FDE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3B15-F725-4996-B537-A719C6F9BC25}" type="datetimeFigureOut">
              <a:rPr lang="sv-SE" smtClean="0"/>
              <a:t>2018-09-18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231F399-7452-4328-8BE1-45774DE3A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13BA9BC-C63A-4147-9FA4-05A03D565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17E1-7C50-4E4E-9484-C1798A0E0B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149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A7875076-AA68-4C50-87DE-37CA12294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70" y="0"/>
            <a:ext cx="5752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1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>
            <a:extLst>
              <a:ext uri="{FF2B5EF4-FFF2-40B4-BE49-F238E27FC236}">
                <a16:creationId xmlns:a16="http://schemas.microsoft.com/office/drawing/2014/main" id="{25751C7C-D517-45CA-BF7C-4D8E7AE4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50" y="92232"/>
            <a:ext cx="5784143" cy="69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2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6161DE36-7CCA-4557-9871-633319D7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88" y="141890"/>
            <a:ext cx="5794109" cy="66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5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Bredbild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Yazan Ghafir</dc:creator>
  <cp:lastModifiedBy>Yazan Ghafir</cp:lastModifiedBy>
  <cp:revision>3</cp:revision>
  <dcterms:created xsi:type="dcterms:W3CDTF">2018-09-18T08:58:51Z</dcterms:created>
  <dcterms:modified xsi:type="dcterms:W3CDTF">2018-09-18T09:10:55Z</dcterms:modified>
</cp:coreProperties>
</file>