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7"/>
  </p:notesMasterIdLst>
  <p:sldIdLst>
    <p:sldId id="260" r:id="rId2"/>
    <p:sldId id="261" r:id="rId3"/>
    <p:sldId id="262" r:id="rId4"/>
    <p:sldId id="274" r:id="rId5"/>
    <p:sldId id="273" r:id="rId6"/>
  </p:sldIdLst>
  <p:sldSz cx="9144000" cy="5143500" type="screen16x9"/>
  <p:notesSz cx="6858000" cy="9144000"/>
  <p:embeddedFontLst>
    <p:embeddedFont>
      <p:font typeface="Calibri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344" autoAdjust="0"/>
    <p:restoredTop sz="94660"/>
  </p:normalViewPr>
  <p:slideViewPr>
    <p:cSldViewPr>
      <p:cViewPr varScale="1">
        <p:scale>
          <a:sx n="110" d="100"/>
          <a:sy n="110" d="100"/>
        </p:scale>
        <p:origin x="-84" y="-52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‹Nº›</a:t>
            </a:fld>
            <a:endParaRPr lang="es-E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4" name="Shape 1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0" name="Shape 11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buSzPct val="25000"/>
                <a:buNone/>
              </a:pPr>
              <a:t>3</a:t>
            </a:fld>
            <a:endParaRPr lang="es-ES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ORTADA ESTILO 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hape 14" descr="Sin títul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6973" y="0"/>
            <a:ext cx="9269582" cy="515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ORTADA ESTILO 2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hape 16" descr="Sin título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828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SQUEMA GENERAL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18" descr="Sin título3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6694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INAL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Shape 37" descr="Sin título1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89803" y="0"/>
            <a:ext cx="925675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>
            <a:off x="7650702" y="4751012"/>
            <a:ext cx="1493297" cy="39248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s-ES" sz="800" b="1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GC-F-004 V.01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/>
        </p:nvSpPr>
        <p:spPr>
          <a:xfrm>
            <a:off x="733054" y="2075766"/>
            <a:ext cx="4432421" cy="95410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" sz="2800" b="1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DeroSoft</a:t>
            </a:r>
            <a:endParaRPr lang="es-ES" sz="2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Shape 101"/>
          <p:cNvSpPr txBox="1"/>
          <p:nvPr/>
        </p:nvSpPr>
        <p:spPr>
          <a:xfrm>
            <a:off x="779893" y="3004219"/>
            <a:ext cx="3707890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" sz="1800" b="1" dirty="0" err="1" smtClean="0">
                <a:solidFill>
                  <a:srgbClr val="ACC42D"/>
                </a:solidFill>
                <a:latin typeface="Calibri"/>
                <a:ea typeface="Calibri"/>
                <a:cs typeface="Calibri"/>
                <a:sym typeface="Calibri"/>
              </a:rPr>
              <a:t>Andersson</a:t>
            </a:r>
            <a:r>
              <a:rPr lang="es-ES" sz="1800" b="1" dirty="0" smtClean="0">
                <a:solidFill>
                  <a:srgbClr val="ACC42D"/>
                </a:solidFill>
                <a:latin typeface="Calibri"/>
                <a:ea typeface="Calibri"/>
                <a:cs typeface="Calibri"/>
                <a:sym typeface="Calibri"/>
              </a:rPr>
              <a:t> Toro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" sz="1800" b="1" dirty="0" err="1" smtClean="0">
                <a:solidFill>
                  <a:srgbClr val="ACC42D"/>
                </a:solidFill>
                <a:latin typeface="Calibri"/>
                <a:ea typeface="Calibri"/>
                <a:cs typeface="Calibri"/>
                <a:sym typeface="Calibri"/>
              </a:rPr>
              <a:t>Alvaro</a:t>
            </a:r>
            <a:r>
              <a:rPr lang="es-ES" sz="1800" b="1" dirty="0" smtClean="0">
                <a:solidFill>
                  <a:srgbClr val="ACC42D"/>
                </a:solidFill>
                <a:latin typeface="Calibri"/>
                <a:ea typeface="Calibri"/>
                <a:cs typeface="Calibri"/>
                <a:sym typeface="Calibri"/>
              </a:rPr>
              <a:t> Cruz Amado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" sz="1800" b="1" dirty="0" err="1" smtClean="0">
                <a:solidFill>
                  <a:srgbClr val="ACC42D"/>
                </a:solidFill>
                <a:latin typeface="Calibri"/>
                <a:ea typeface="Calibri"/>
                <a:cs typeface="Calibri"/>
                <a:sym typeface="Calibri"/>
              </a:rPr>
              <a:t>Garvic</a:t>
            </a:r>
            <a:r>
              <a:rPr lang="es-ES" sz="1800" b="1" dirty="0" smtClean="0">
                <a:solidFill>
                  <a:srgbClr val="ACC42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 b="1" dirty="0" err="1" smtClean="0">
                <a:solidFill>
                  <a:srgbClr val="ACC42D"/>
                </a:solidFill>
                <a:latin typeface="Calibri"/>
                <a:ea typeface="Calibri"/>
                <a:cs typeface="Calibri"/>
                <a:sym typeface="Calibri"/>
              </a:rPr>
              <a:t>Jaed</a:t>
            </a:r>
            <a:r>
              <a:rPr lang="es-ES" sz="1800" b="1" dirty="0" smtClean="0">
                <a:solidFill>
                  <a:srgbClr val="ACC42D"/>
                </a:solidFill>
                <a:latin typeface="Calibri"/>
                <a:ea typeface="Calibri"/>
                <a:cs typeface="Calibri"/>
                <a:sym typeface="Calibri"/>
              </a:rPr>
              <a:t> Guerrero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" sz="1800" b="1" dirty="0" smtClean="0">
                <a:solidFill>
                  <a:srgbClr val="ACC42D"/>
                </a:solidFill>
                <a:latin typeface="Calibri"/>
                <a:ea typeface="Calibri"/>
                <a:cs typeface="Calibri"/>
                <a:sym typeface="Calibri"/>
              </a:rPr>
              <a:t>Anderson Franco</a:t>
            </a:r>
            <a:endParaRPr lang="es-ES" sz="1800" b="1" dirty="0">
              <a:solidFill>
                <a:srgbClr val="ACC42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/>
        </p:nvSpPr>
        <p:spPr>
          <a:xfrm>
            <a:off x="642910" y="642924"/>
            <a:ext cx="4432421" cy="95410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s-ES" sz="2800" b="1" dirty="0">
              <a:solidFill>
                <a:srgbClr val="5E5C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754235" y="3068358"/>
            <a:ext cx="3707890" cy="369332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s-ES" sz="1800" b="1" dirty="0">
              <a:solidFill>
                <a:srgbClr val="FF922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785786" y="571486"/>
            <a:ext cx="485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800" dirty="0" smtClean="0"/>
              <a:t>justificación</a:t>
            </a:r>
            <a:endParaRPr lang="es-CO" sz="1800" dirty="0"/>
          </a:p>
        </p:txBody>
      </p:sp>
      <p:sp>
        <p:nvSpPr>
          <p:cNvPr id="6" name="5 CuadroTexto"/>
          <p:cNvSpPr txBox="1"/>
          <p:nvPr/>
        </p:nvSpPr>
        <p:spPr>
          <a:xfrm>
            <a:off x="857224" y="1571618"/>
            <a:ext cx="457203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se implementó este proyecto por la necesidad de realizar un sistema de </a:t>
            </a:r>
            <a:r>
              <a:rPr lang="es-CO" dirty="0" err="1" smtClean="0"/>
              <a:t>informacion</a:t>
            </a:r>
            <a:r>
              <a:rPr lang="es-CO" dirty="0" smtClean="0"/>
              <a:t>  para </a:t>
            </a:r>
            <a:r>
              <a:rPr lang="es-CO" dirty="0" err="1" smtClean="0"/>
              <a:t>gestion</a:t>
            </a:r>
            <a:r>
              <a:rPr lang="es-CO" dirty="0" smtClean="0"/>
              <a:t> de inventarios, se desarrolló pensando en su manejo, eficiencia y eficacia.</a:t>
            </a:r>
          </a:p>
          <a:p>
            <a:r>
              <a:rPr lang="es-CO" dirty="0" smtClean="0"/>
              <a:t>s implementado en </a:t>
            </a:r>
            <a:r>
              <a:rPr lang="es-CO" dirty="0" err="1" smtClean="0"/>
              <a:t>YumoSport</a:t>
            </a:r>
            <a:r>
              <a:rPr lang="es-CO" dirty="0" smtClean="0"/>
              <a:t>  para inicio del 2020</a:t>
            </a:r>
            <a:br>
              <a:rPr lang="es-CO" dirty="0" smtClean="0"/>
            </a:br>
            <a:r>
              <a:rPr lang="es-CO" dirty="0" smtClean="0"/>
              <a:t>por que se requería un sistema de manejo de inventarios  </a:t>
            </a:r>
          </a:p>
          <a:p>
            <a:r>
              <a:rPr lang="es-CO" dirty="0" smtClean="0"/>
              <a:t/>
            </a:r>
            <a:br>
              <a:rPr lang="es-CO" dirty="0" smtClean="0"/>
            </a:br>
            <a:endParaRPr lang="es-CO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/>
        </p:nvSpPr>
        <p:spPr>
          <a:xfrm>
            <a:off x="821067" y="2603816"/>
            <a:ext cx="914400" cy="914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8000" b="1">
              <a:solidFill>
                <a:srgbClr val="92D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Shape 114"/>
          <p:cNvSpPr txBox="1"/>
          <p:nvPr/>
        </p:nvSpPr>
        <p:spPr>
          <a:xfrm>
            <a:off x="3000364" y="928676"/>
            <a:ext cx="1977541" cy="76944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" sz="18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especifico</a:t>
            </a:r>
            <a:endParaRPr lang="es-ES" sz="18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Shape 116"/>
          <p:cNvSpPr txBox="1"/>
          <p:nvPr/>
        </p:nvSpPr>
        <p:spPr>
          <a:xfrm>
            <a:off x="409145" y="2163386"/>
            <a:ext cx="1977541" cy="76944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s-ES" sz="2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Shape 117"/>
          <p:cNvSpPr txBox="1"/>
          <p:nvPr/>
        </p:nvSpPr>
        <p:spPr>
          <a:xfrm>
            <a:off x="5929322" y="1000114"/>
            <a:ext cx="2003113" cy="43088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ES" sz="1800" b="1" dirty="0" smtClean="0">
                <a:solidFill>
                  <a:srgbClr val="FF9220"/>
                </a:solidFill>
                <a:latin typeface="Calibri"/>
                <a:ea typeface="Calibri"/>
                <a:cs typeface="Calibri"/>
                <a:sym typeface="Calibri"/>
              </a:rPr>
              <a:t>Alcance del proyecto</a:t>
            </a:r>
            <a:endParaRPr lang="es-ES" sz="1800" b="1" dirty="0">
              <a:solidFill>
                <a:srgbClr val="FF922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Shape 118"/>
          <p:cNvSpPr txBox="1"/>
          <p:nvPr/>
        </p:nvSpPr>
        <p:spPr>
          <a:xfrm>
            <a:off x="6072198" y="785800"/>
            <a:ext cx="1743530" cy="52321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s-ES" sz="1400" dirty="0">
              <a:solidFill>
                <a:srgbClr val="5E5C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Shape 1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95987" y="1696033"/>
            <a:ext cx="36000" cy="234021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8 CuadroTexto"/>
          <p:cNvSpPr txBox="1"/>
          <p:nvPr/>
        </p:nvSpPr>
        <p:spPr>
          <a:xfrm>
            <a:off x="500034" y="928676"/>
            <a:ext cx="1643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800" b="1" dirty="0" smtClean="0">
                <a:latin typeface="Calibri" pitchFamily="34" charset="0"/>
                <a:cs typeface="Calibri" pitchFamily="34" charset="0"/>
              </a:rPr>
              <a:t>Objetivo general</a:t>
            </a:r>
            <a:endParaRPr lang="es-CO" sz="18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500034" y="2071684"/>
            <a:ext cx="17859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hacer productos prácticos y de calidad conforme a las necesidades del cliente, ofreciéndole un trabajo de calidad</a:t>
            </a:r>
          </a:p>
          <a:p>
            <a:endParaRPr lang="es-CO" dirty="0"/>
          </a:p>
        </p:txBody>
      </p:sp>
      <p:sp>
        <p:nvSpPr>
          <p:cNvPr id="11" name="10 CuadroTexto"/>
          <p:cNvSpPr txBox="1"/>
          <p:nvPr/>
        </p:nvSpPr>
        <p:spPr>
          <a:xfrm>
            <a:off x="3071802" y="2000246"/>
            <a:ext cx="164307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>
                <a:solidFill>
                  <a:schemeClr val="bg1"/>
                </a:solidFill>
              </a:rPr>
              <a:t>culminar la creación de cada proyecto de forma puntual, eficaz y exitosa.</a:t>
            </a:r>
          </a:p>
          <a:p>
            <a:r>
              <a:rPr lang="es-CO" dirty="0" smtClean="0"/>
              <a:t/>
            </a:r>
            <a:br>
              <a:rPr lang="es-CO" dirty="0" smtClean="0"/>
            </a:br>
            <a:endParaRPr lang="es-CO" dirty="0"/>
          </a:p>
        </p:txBody>
      </p:sp>
      <p:sp>
        <p:nvSpPr>
          <p:cNvPr id="12" name="11 CuadroTexto"/>
          <p:cNvSpPr txBox="1"/>
          <p:nvPr/>
        </p:nvSpPr>
        <p:spPr>
          <a:xfrm>
            <a:off x="6072198" y="1785932"/>
            <a:ext cx="24288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nuestro proyecto será realizado para una empresa distribuidora de prendas ubicada en el  barrio </a:t>
            </a:r>
            <a:r>
              <a:rPr lang="es-CO" dirty="0" smtClean="0"/>
              <a:t>Venecia, </a:t>
            </a:r>
            <a:r>
              <a:rPr lang="es-CO" dirty="0" smtClean="0"/>
              <a:t>y la desarrollaremos como proyecto final para nuestro tecnólogo.</a:t>
            </a:r>
          </a:p>
          <a:p>
            <a:r>
              <a:rPr lang="es-CO" dirty="0" smtClean="0"/>
              <a:t/>
            </a:r>
            <a:br>
              <a:rPr lang="es-CO" dirty="0" smtClean="0"/>
            </a:br>
            <a:endParaRPr lang="es-CO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785786" y="714362"/>
            <a:ext cx="5429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Planteamiento del problema</a:t>
            </a:r>
            <a:endParaRPr lang="es-CO" dirty="0"/>
          </a:p>
        </p:txBody>
      </p:sp>
      <p:sp>
        <p:nvSpPr>
          <p:cNvPr id="3" name="2 CuadroTexto"/>
          <p:cNvSpPr txBox="1"/>
          <p:nvPr/>
        </p:nvSpPr>
        <p:spPr>
          <a:xfrm>
            <a:off x="642910" y="1428742"/>
            <a:ext cx="46434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 smtClean="0"/>
              <a:t>Falta de un sistema de información que maneje inventarios el cual es requerido. </a:t>
            </a:r>
            <a:br>
              <a:rPr lang="es-CO" dirty="0" smtClean="0"/>
            </a:br>
            <a:r>
              <a:rPr lang="es-CO" dirty="0" smtClean="0"/>
              <a:t>Se desarrollará el sistema mediante el uso de prácticas de recolección de datos y se hará lo más acorde a lo solicitado por el cliente y usuario.</a:t>
            </a:r>
          </a:p>
          <a:p>
            <a:r>
              <a:rPr lang="es-CO" dirty="0" smtClean="0"/>
              <a:t>Implementación del sistema en el lugar, </a:t>
            </a:r>
            <a:r>
              <a:rPr lang="es-CO" dirty="0" smtClean="0"/>
              <a:t>revisión </a:t>
            </a:r>
            <a:r>
              <a:rPr lang="es-CO" dirty="0" smtClean="0"/>
              <a:t>y </a:t>
            </a:r>
            <a:r>
              <a:rPr lang="es-CO" dirty="0" smtClean="0"/>
              <a:t>realización </a:t>
            </a:r>
            <a:r>
              <a:rPr lang="es-CO" dirty="0" smtClean="0"/>
              <a:t>de posibles mejoras.</a:t>
            </a:r>
          </a:p>
          <a:p>
            <a:r>
              <a:rPr lang="es-CO" dirty="0" smtClean="0"/>
              <a:t/>
            </a:r>
            <a:br>
              <a:rPr lang="es-CO" dirty="0" smtClean="0"/>
            </a:br>
            <a:endParaRPr lang="es-CO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Presentación SENA-GC-F-004-V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95</Words>
  <PresentationFormat>Presentación en pantalla (16:9)</PresentationFormat>
  <Paragraphs>22</Paragraphs>
  <Slides>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Calibri</vt:lpstr>
      <vt:lpstr>Presentación SENA-GC-F-004-V1</vt:lpstr>
      <vt:lpstr>Diapositiva 1</vt:lpstr>
      <vt:lpstr>Diapositiva 2</vt:lpstr>
      <vt:lpstr>Diapositiva 3</vt:lpstr>
      <vt:lpstr>Diapositiva 4</vt:lpstr>
      <vt:lpstr>Diapositiva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B004</dc:creator>
  <cp:lastModifiedBy>B004</cp:lastModifiedBy>
  <cp:revision>6</cp:revision>
  <dcterms:modified xsi:type="dcterms:W3CDTF">2019-04-09T03:12:56Z</dcterms:modified>
</cp:coreProperties>
</file>