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3T13:46:07.98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3079 441,'-24'-2,"1"0,0-2,0-1,-41-13,-19-5,-40 4,-194-7,256 23,-593-6,427 10,199-3,0-1,1-1,-1-2,1-1,-34-13,31 10,0 1,0 1,-61-7,57 13,-113-11,95 7,-1 2,-63 4,77 2,0-2,0-2,0-1,1-2,-56-13,84 14,-26-8,0 1,-1 1,0 2,0 2,-44-2,66 8,0 0,0-2,0 0,0 0,-16-6,25 4,12 1,18 1,645-1,-345 5,788-2,-1027 0,0-4,-1-4,149-33,-193 32,-30 8,-1 0,1-1,-1-1,0 1,0-1,0-1,0 0,15-9,-24 13,0 0,0 0,0 0,0 0,1 0,-1-1,0 1,0 0,0 0,0 0,0 0,0-1,0 1,1 0,-1 0,0 0,0-1,0 1,0 0,0 0,0 0,0-1,0 1,0 0,0 0,0 0,0-1,0 1,0 0,0 0,-1 0,1 0,0-1,0 1,0 0,0 0,0 0,0-1,0 1,-1 0,1 0,0 0,0 0,0 0,0 0,-1-1,1 1,0 0,0 0,0 0,0 0,-1 0,1 0,0 0,0 0,0 0,-1 0,1 0,0 0,-1 0,-15-3,-57-3,-81 6,72 1,-827 1,866-2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3T13:46:26.34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772 111,'0'3,"0"0,1 1,-1-1,1 0,-1 0,1 0,0 0,1 0,-1 0,0 0,1 0,-1 0,1 0,0-1,0 1,0-1,1 1,-1-1,0 0,1 0,0 0,-1 0,1-1,0 1,0-1,0 1,0-1,0 0,0 0,5 1,11 1,0 0,0 0,1-2,21-1,-17 0,342 25,-58-2,-22-18,271 22,318 30,-505-60,-494-9,-489-79,269 35,-1169-97,397 136,1088 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3T13:46:08.33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3T13:46:08.67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3T13:46:09.00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141 1,'-14'0,"-9"0,-10 0,-4 0,4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3T13:46:09.99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1,'574'21,"237"14,747-37,-4358 2,6394 0,-3517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3T13:46:18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3T13:46:22.3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3T13:46:22.6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3T13:46:23.00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customXml" Target="../ink/ink10.xml"/><Relationship Id="rId2" Type="http://schemas.openxmlformats.org/officeDocument/2006/relationships/image" Target="../media/image2.png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customXml" Target="../ink/ink2.xml"/><Relationship Id="rId15" Type="http://schemas.openxmlformats.org/officeDocument/2006/relationships/customXml" Target="../ink/ink8.xml"/><Relationship Id="rId10" Type="http://schemas.openxmlformats.org/officeDocument/2006/relationships/customXml" Target="../ink/ink5.xml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Sentiment and </a:t>
            </a:r>
            <a:r>
              <a:rPr lang="en-IN" dirty="0"/>
              <a:t>Reviews </a:t>
            </a:r>
            <a:r>
              <a:rPr dirty="0"/>
              <a:t>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An Analysis of Customer Reviews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Sentiment</a:t>
            </a:r>
            <a:r>
              <a:rPr lang="en-IN" dirty="0"/>
              <a:t> Distribution</a:t>
            </a:r>
            <a:endParaRPr dirty="0"/>
          </a:p>
        </p:txBody>
      </p:sp>
      <p:pic>
        <p:nvPicPr>
          <p:cNvPr id="4" name="Picture 3" descr="sentiment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08" y="1417638"/>
            <a:ext cx="8229599" cy="45473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24273"/>
            <a:ext cx="7772400" cy="1030339"/>
          </a:xfrm>
        </p:spPr>
        <p:txBody>
          <a:bodyPr/>
          <a:lstStyle/>
          <a:p>
            <a:pPr algn="ctr"/>
            <a:r>
              <a:rPr lang="en-IN" dirty="0"/>
              <a:t>Pie Chart Distribution</a:t>
            </a:r>
            <a:endParaRPr dirty="0"/>
          </a:p>
        </p:txBody>
      </p:sp>
      <p:pic>
        <p:nvPicPr>
          <p:cNvPr id="4" name="Picture 3" descr="Sentimen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8" y="1527829"/>
            <a:ext cx="8530290" cy="43531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885DEE0-390D-5DF0-E4CF-CB15D06EA4D2}"/>
                  </a:ext>
                </a:extLst>
              </p14:cNvPr>
              <p14:cNvContentPartPr/>
              <p14:nvPr/>
            </p14:nvContentPartPr>
            <p14:xfrm>
              <a:off x="1526849" y="1925868"/>
              <a:ext cx="1108440" cy="158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85DEE0-390D-5DF0-E4CF-CB15D06EA4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3209" y="1818228"/>
                <a:ext cx="12160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F03F3C-4CAC-D5BB-F5CC-083960A5F4C1}"/>
                  </a:ext>
                </a:extLst>
              </p14:cNvPr>
              <p14:cNvContentPartPr/>
              <p14:nvPr/>
            </p14:nvContentPartPr>
            <p14:xfrm>
              <a:off x="2045249" y="1926948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F03F3C-4CAC-D5BB-F5CC-083960A5F4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91249" y="181930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37A7D5C-0251-46A2-EB90-49F167005041}"/>
                  </a:ext>
                </a:extLst>
              </p14:cNvPr>
              <p14:cNvContentPartPr/>
              <p14:nvPr/>
            </p14:nvContentPartPr>
            <p14:xfrm>
              <a:off x="1769849" y="192694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7A7D5C-0251-46A2-EB90-49F1670050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15849" y="181930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5CA6FA-1623-BD93-949F-BA4A3289C7B5}"/>
                  </a:ext>
                </a:extLst>
              </p14:cNvPr>
              <p14:cNvContentPartPr/>
              <p14:nvPr/>
            </p14:nvContentPartPr>
            <p14:xfrm>
              <a:off x="1158569" y="1926948"/>
              <a:ext cx="507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5CA6FA-1623-BD93-949F-BA4A3289C7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4929" y="1819308"/>
                <a:ext cx="158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0B19C86-E57B-5487-0ADC-DC4EE225728C}"/>
                  </a:ext>
                </a:extLst>
              </p14:cNvPr>
              <p14:cNvContentPartPr/>
              <p14:nvPr/>
            </p14:nvContentPartPr>
            <p14:xfrm>
              <a:off x="757169" y="1926948"/>
              <a:ext cx="1373400" cy="20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0B19C86-E57B-5487-0ADC-DC4EE225728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3169" y="1819308"/>
                <a:ext cx="14810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1DBAD30-4E23-C21C-9B6A-2EC3B5274FA2}"/>
                  </a:ext>
                </a:extLst>
              </p14:cNvPr>
              <p14:cNvContentPartPr/>
              <p14:nvPr/>
            </p14:nvContentPartPr>
            <p14:xfrm>
              <a:off x="2683889" y="2310348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1DBAD30-4E23-C21C-9B6A-2EC3B5274FA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93889" y="2130348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4E0A146-70F3-E09B-0372-40D71E272A7A}"/>
                  </a:ext>
                </a:extLst>
              </p14:cNvPr>
              <p14:cNvContentPartPr/>
              <p14:nvPr/>
            </p14:nvContentPartPr>
            <p14:xfrm>
              <a:off x="1435409" y="2015148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4E0A146-70F3-E09B-0372-40D71E272A7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45409" y="1835508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06AD9AF-3153-8274-7E3B-E894E0D08BBE}"/>
                  </a:ext>
                </a:extLst>
              </p14:cNvPr>
              <p14:cNvContentPartPr/>
              <p14:nvPr/>
            </p14:nvContentPartPr>
            <p14:xfrm>
              <a:off x="1061729" y="2015148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06AD9AF-3153-8274-7E3B-E894E0D08B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2089" y="1835508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D9F7EF3-4FDD-BEEC-7205-19CFC96B188F}"/>
                  </a:ext>
                </a:extLst>
              </p14:cNvPr>
              <p14:cNvContentPartPr/>
              <p14:nvPr/>
            </p14:nvContentPartPr>
            <p14:xfrm>
              <a:off x="1632329" y="2015148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D9F7EF3-4FDD-BEEC-7205-19CFC96B188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42329" y="1835508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9E81E3-53D8-4DD7-D5C3-116085F8C8A9}"/>
                  </a:ext>
                </a:extLst>
              </p14:cNvPr>
              <p14:cNvContentPartPr/>
              <p14:nvPr/>
            </p14:nvContentPartPr>
            <p14:xfrm>
              <a:off x="1619729" y="874668"/>
              <a:ext cx="1346040" cy="119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9E81E3-53D8-4DD7-D5C3-116085F8C8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30089" y="694668"/>
                <a:ext cx="1525680" cy="47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 Cloud of Frequent Words</a:t>
            </a:r>
          </a:p>
        </p:txBody>
      </p:sp>
      <p:pic>
        <p:nvPicPr>
          <p:cNvPr id="5" name="Picture 4" descr="wordclou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Sentiment and Reviews Data Analysis</vt:lpstr>
      <vt:lpstr>Sentiment Distribution</vt:lpstr>
      <vt:lpstr>Pie Chart Distribution</vt:lpstr>
      <vt:lpstr>Word Cloud of Frequent Words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DEEPAK KAUSHAL</dc:creator>
  <cp:keywords/>
  <dc:description>generated using python-pptx</dc:description>
  <cp:lastModifiedBy>DEEPAK KAUSHAL</cp:lastModifiedBy>
  <cp:revision>2</cp:revision>
  <dcterms:created xsi:type="dcterms:W3CDTF">2013-01-27T09:14:16Z</dcterms:created>
  <dcterms:modified xsi:type="dcterms:W3CDTF">2024-09-23T13:48:33Z</dcterms:modified>
  <cp:category/>
</cp:coreProperties>
</file>