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Feature Importance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ategorical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"/>
            <a:ext cx="9144000" cy="7456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Booking Origins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Top_booking_origin_pi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"/>
            <a:ext cx="9144000" cy="44150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Booking_ori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"/>
            <a:ext cx="9144000" cy="4415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pic>
        <p:nvPicPr>
          <p:cNvPr id="7" name="Picture 6" descr="Feature_i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"/>
            <a:ext cx="9144000" cy="4331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