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A8059-99CD-1644-BCE6-B788759CD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C6BD-9FCF-E94D-7F54-648A2142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DEC7D-7412-1B71-81AB-4B563845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9C377-0356-080A-77C3-5D6321AE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B8103-22EF-A1AF-5569-70024A71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543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8865D-244F-A074-A5F0-E01B8C6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D45BEF-1D45-B0E5-C96C-D020F191A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1060D-93B0-47F9-F2CA-E0E3EE89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B7A3A-7E97-28E9-9186-F3700C86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3A78A-75FB-47EF-17E4-15159660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2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93CFFC-BBC3-8819-256C-79CEB6FB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B538D8-70AB-6046-DD42-0A8283B6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6FE35-AA05-55DE-7791-989425EA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6F35D-EFA6-D239-3024-909752DA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6096D-BB56-A7BF-1FA5-63009820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34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72BED-7EDF-5762-EAD7-2BBEBE64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A5804-0C52-A3EF-C158-10B60E0A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5657F-C290-AB45-2E44-C9306E78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244C8-FB96-71FA-6AEE-DF10169B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96C25-2A2A-1816-26E5-61066ED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82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36FAE-8CB5-28AF-1907-064AC394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0D46B-522B-AD9A-D162-646004E7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25741-2592-0EC8-12B7-EE0FF705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0F09E-2B11-46F0-E044-42032598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8D429-ECB1-EB71-BBBB-2B879672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98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DD926-F648-2979-C45C-31E245D6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D948F-5170-D013-B3C6-56C0BDD9D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9135E7-708C-ABB1-5CD7-7401838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51993-6AC5-0622-C60B-068F92B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00F2C-B597-F00F-990B-CD5FAD1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3D941-AA0E-AC6B-C0B5-1ADD774B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1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CADAE-F1F1-1C63-B33D-D3A9C78B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42643-22CF-15DE-B1A3-CAA2BCE3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8DAC22-7386-443A-D801-C841C444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D5799D-F3AD-D71A-3BF3-10850D19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BF8ABC-CF75-EB80-96A8-00759DCC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DFE778-A1C3-4945-86FD-F96D20E0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0B1445-63ED-28B0-BB5C-215B0974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A97ADE-A60D-ACA6-8F29-B515A2C4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37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5849-BFDA-DC14-E1EB-9CEEA10B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7A5006-AB9E-E026-2F96-A99A97C5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7B309A-87E3-37A9-C6A8-3270C198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8E166C-BCD9-4B50-C6A7-66E4D7BD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984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655130-56BF-26F0-6C7A-3C4CAED6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1BA8C5-195D-D56D-22ED-C0352179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3F76C2-7068-0295-702B-5931F96F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075F-CC16-791B-C26A-9216B07D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28898-2C23-786B-C63A-1431EBFC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11AA96-7C4D-0B8B-D310-73685D63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8F7D5-93A2-0F5A-7CD0-D9EB54E1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25753A-FE63-CCE4-4D19-372AE04D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717B0F-7048-4D2F-F342-FAFA8BAA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68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1B2AC-DA03-1F3C-AD04-71FC30CE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4CE25B-90EE-66E6-324D-DF5BD5041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DBF227-550D-E1BF-5CC1-B6877289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BF51-857A-1CCA-4E74-EBD881AC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560AC8-4316-D9B9-3CCB-39C3050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C1BDB7-BFC4-6C89-F237-51EC0636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64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E779B8-F894-6300-DD23-445F4E68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C2357-31BB-9E5D-C80A-53C0CF4F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4A01D-592E-FED8-12F3-FF0B03C4B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6BAB-32DD-4286-967A-2313FE1259B2}" type="datetimeFigureOut">
              <a:rPr lang="en-DE" smtClean="0"/>
              <a:t>13/05/2024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81D01-1318-3304-0D08-272C0C835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2E549-03BA-5BF1-4D61-F48CFAA7F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E0DD-6DD0-423F-AC0D-1915EFE3C6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9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A869566-39D5-EC33-ED43-EC85AF64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 Hand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FF4AF8-365E-8F12-5264-5F97CB579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 Title Page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B81A02-472E-C186-582B-9AA92DDA0487}"/>
              </a:ext>
            </a:extLst>
          </p:cNvPr>
          <p:cNvSpPr txBox="1"/>
          <p:nvPr/>
        </p:nvSpPr>
        <p:spPr>
          <a:xfrm>
            <a:off x="1524000" y="5073134"/>
            <a:ext cx="565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Introduction to Computer Graphics - Lecture 08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6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Custom Title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Pirmin Pfeifer</dc:creator>
  <cp:lastModifiedBy>Pirmin Pfeifer</cp:lastModifiedBy>
  <cp:revision>4</cp:revision>
  <dcterms:created xsi:type="dcterms:W3CDTF">2024-05-09T11:01:16Z</dcterms:created>
  <dcterms:modified xsi:type="dcterms:W3CDTF">2024-05-13T14:11:57Z</dcterms:modified>
</cp:coreProperties>
</file>