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83000-5012-468A-A21F-198AD9921EF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1C3DE5-E3E6-4233-9FB3-2F52FFFA9B0C}">
      <dgm:prSet phldrT="[文字]" custT="1"/>
      <dgm:spPr/>
      <dgm:t>
        <a:bodyPr vert="eaVert"/>
        <a:lstStyle/>
        <a:p>
          <a:r>
            <a:rPr lang="en-US" altLang="zh-TW" sz="2800" dirty="0" smtClean="0">
              <a:latin typeface="Consolas" panose="020B0609020204030204" pitchFamily="49" charset="0"/>
            </a:rPr>
            <a:t>Type</a:t>
          </a:r>
          <a:endParaRPr lang="zh-TW" altLang="en-US" sz="2800" dirty="0">
            <a:latin typeface="Consolas" panose="020B0609020204030204" pitchFamily="49" charset="0"/>
          </a:endParaRPr>
        </a:p>
      </dgm:t>
    </dgm:pt>
    <dgm:pt modelId="{39BEB993-7F30-4719-8DBE-F7B8AE16364C}" type="parTrans" cxnId="{B39397FB-09F7-4EDC-AF6D-7AA1F9B872BB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8AE35402-5B99-4EE7-B7AD-7004035295E7}" type="sibTrans" cxnId="{B39397FB-09F7-4EDC-AF6D-7AA1F9B872BB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6E1C8691-57EC-46E4-AB10-59EE2280BEEC}">
      <dgm:prSet phldrT="[文字]"/>
      <dgm:spPr/>
      <dgm:t>
        <a:bodyPr/>
        <a:lstStyle/>
        <a:p>
          <a:r>
            <a:rPr lang="en-US" altLang="zh-TW" dirty="0" err="1" smtClean="0">
              <a:latin typeface="Consolas" panose="020B0609020204030204" pitchFamily="49" charset="0"/>
            </a:rPr>
            <a:t>Int</a:t>
          </a:r>
          <a:r>
            <a:rPr lang="en-US" altLang="zh-TW" dirty="0" smtClean="0">
              <a:latin typeface="Consolas" panose="020B0609020204030204" pitchFamily="49" charset="0"/>
            </a:rPr>
            <a:t> </a:t>
          </a:r>
          <a:r>
            <a:rPr lang="zh-TW" altLang="en-US" dirty="0" smtClean="0">
              <a:latin typeface="Consolas" panose="020B0609020204030204" pitchFamily="49" charset="0"/>
            </a:rPr>
            <a:t>、</a:t>
          </a:r>
          <a:r>
            <a:rPr lang="en-US" altLang="zh-TW" dirty="0" err="1" smtClean="0">
              <a:latin typeface="Consolas" panose="020B0609020204030204" pitchFamily="49" charset="0"/>
            </a:rPr>
            <a:t>UInt</a:t>
          </a:r>
          <a:endParaRPr lang="en-US" altLang="zh-TW" dirty="0" smtClean="0">
            <a:latin typeface="Consolas" panose="020B0609020204030204" pitchFamily="49" charset="0"/>
          </a:endParaRPr>
        </a:p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整數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74CCB5-F348-4E03-8BBB-18E441CC9016}" type="parTrans" cxnId="{46D6BF89-721F-4F41-8378-1F075E5FD198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37D31BBC-2E38-4F90-990F-FB9C45224A4E}" type="sibTrans" cxnId="{46D6BF89-721F-4F41-8378-1F075E5FD198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F03AB975-D1C8-465C-9EF0-C7518A7AF50B}">
      <dgm:prSet phldrT="[文字]"/>
      <dgm:spPr/>
      <dgm:t>
        <a:bodyPr/>
        <a:lstStyle/>
        <a:p>
          <a:r>
            <a:rPr lang="en-US" altLang="zh-TW" dirty="0" smtClean="0">
              <a:latin typeface="Consolas" panose="020B0609020204030204" pitchFamily="49" charset="0"/>
            </a:rPr>
            <a:t>Double</a:t>
          </a:r>
          <a:r>
            <a:rPr lang="zh-TW" altLang="en-US" dirty="0" smtClean="0">
              <a:latin typeface="Consolas" panose="020B0609020204030204" pitchFamily="49" charset="0"/>
            </a:rPr>
            <a:t>、</a:t>
          </a:r>
          <a:r>
            <a:rPr lang="en-US" altLang="zh-TW" dirty="0" smtClean="0">
              <a:latin typeface="Consolas" panose="020B0609020204030204" pitchFamily="49" charset="0"/>
            </a:rPr>
            <a:t>Float</a:t>
          </a:r>
          <a:br>
            <a:rPr lang="en-US" altLang="zh-TW" dirty="0" smtClean="0">
              <a:latin typeface="Consolas" panose="020B0609020204030204" pitchFamily="49" charset="0"/>
            </a:rPr>
          </a:b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浮點數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D511A8-010E-42D3-8D25-3B1E695BD6C0}" type="parTrans" cxnId="{1A233A22-2F9D-421D-9163-74D0CA37AE69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91E1BE15-E86F-4B9B-AB24-810F8A82E3EA}" type="sibTrans" cxnId="{1A233A22-2F9D-421D-9163-74D0CA37AE69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18CB0DD9-57E9-4F2D-BA7A-1B640B287946}">
      <dgm:prSet phldrT="[文字]"/>
      <dgm:spPr/>
      <dgm:t>
        <a:bodyPr/>
        <a:lstStyle/>
        <a:p>
          <a:r>
            <a:rPr lang="en-US" altLang="zh-TW" dirty="0" smtClean="0">
              <a:latin typeface="Consolas" panose="020B0609020204030204" pitchFamily="49" charset="0"/>
            </a:rPr>
            <a:t>Bool</a:t>
          </a:r>
          <a:br>
            <a:rPr lang="en-US" altLang="zh-TW" dirty="0" smtClean="0">
              <a:latin typeface="Consolas" panose="020B0609020204030204" pitchFamily="49" charset="0"/>
            </a:rPr>
          </a:b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布林值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F2032B-E5F6-42CF-A92E-79E051A4E17B}" type="parTrans" cxnId="{61AF3124-F0A4-451A-82C5-6DC8CC1BD95A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46E07843-6286-4C7E-9E79-AA067FA34ECF}" type="sibTrans" cxnId="{61AF3124-F0A4-451A-82C5-6DC8CC1BD95A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29C3D6AE-2ECB-4B20-9852-0EE1720F0268}">
      <dgm:prSet/>
      <dgm:spPr/>
      <dgm:t>
        <a:bodyPr/>
        <a:lstStyle/>
        <a:p>
          <a:r>
            <a:rPr lang="en-US" altLang="zh-TW" dirty="0" smtClean="0">
              <a:latin typeface="Consolas" panose="020B0609020204030204" pitchFamily="49" charset="0"/>
            </a:rPr>
            <a:t>String</a:t>
          </a:r>
          <a:br>
            <a:rPr lang="en-US" altLang="zh-TW" dirty="0" smtClean="0">
              <a:latin typeface="Consolas" panose="020B0609020204030204" pitchFamily="49" charset="0"/>
            </a:rPr>
          </a:b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字串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AB8C01-4E1E-4A56-8FE8-B6B86BAD7C46}" type="parTrans" cxnId="{88A971C2-0EDB-4380-BAD6-6F44D882C9A6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DDC43E32-923C-4E53-B3E9-C7CBE7FF89F6}" type="sibTrans" cxnId="{88A971C2-0EDB-4380-BAD6-6F44D882C9A6}">
      <dgm:prSet/>
      <dgm:spPr/>
      <dgm:t>
        <a:bodyPr/>
        <a:lstStyle/>
        <a:p>
          <a:endParaRPr lang="zh-TW" altLang="en-US">
            <a:latin typeface="Consolas" panose="020B0609020204030204" pitchFamily="49" charset="0"/>
          </a:endParaRPr>
        </a:p>
      </dgm:t>
    </dgm:pt>
    <dgm:pt modelId="{396C0C04-93AE-4718-AEA3-58AE15C07266}" type="pres">
      <dgm:prSet presAssocID="{00D83000-5012-468A-A21F-198AD9921EF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7E87A6-E7AE-4E4C-8460-B81ACAF813D7}" type="pres">
      <dgm:prSet presAssocID="{DC1C3DE5-E3E6-4233-9FB3-2F52FFFA9B0C}" presName="root1" presStyleCnt="0"/>
      <dgm:spPr/>
    </dgm:pt>
    <dgm:pt modelId="{BFF6B2F1-149B-484B-8538-C93195A50CD4}" type="pres">
      <dgm:prSet presAssocID="{DC1C3DE5-E3E6-4233-9FB3-2F52FFFA9B0C}" presName="LevelOneTextNode" presStyleLbl="node0" presStyleIdx="0" presStyleCnt="1" custScaleX="119289" custScaleY="1689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2FEA853-3944-4B3C-B602-DA5BC9636938}" type="pres">
      <dgm:prSet presAssocID="{DC1C3DE5-E3E6-4233-9FB3-2F52FFFA9B0C}" presName="level2hierChild" presStyleCnt="0"/>
      <dgm:spPr/>
    </dgm:pt>
    <dgm:pt modelId="{3E6363C6-6E7E-4CA2-A6E9-A51056360B97}" type="pres">
      <dgm:prSet presAssocID="{1E74CCB5-F348-4E03-8BBB-18E441CC9016}" presName="conn2-1" presStyleLbl="parChTrans1D2" presStyleIdx="0" presStyleCnt="4"/>
      <dgm:spPr/>
    </dgm:pt>
    <dgm:pt modelId="{254C0C03-DA60-40E3-BAEF-F3C461517E7E}" type="pres">
      <dgm:prSet presAssocID="{1E74CCB5-F348-4E03-8BBB-18E441CC9016}" presName="connTx" presStyleLbl="parChTrans1D2" presStyleIdx="0" presStyleCnt="4"/>
      <dgm:spPr/>
    </dgm:pt>
    <dgm:pt modelId="{085AE9F6-8B67-48CF-87F0-8F6F61F97500}" type="pres">
      <dgm:prSet presAssocID="{6E1C8691-57EC-46E4-AB10-59EE2280BEEC}" presName="root2" presStyleCnt="0"/>
      <dgm:spPr/>
    </dgm:pt>
    <dgm:pt modelId="{238A9C8D-0CFB-467D-9852-F4B3DFA181C1}" type="pres">
      <dgm:prSet presAssocID="{6E1C8691-57EC-46E4-AB10-59EE2280BEEC}" presName="LevelTwoTextNode" presStyleLbl="node2" presStyleIdx="0" presStyleCnt="4" custLinFactNeighborX="-65" custLinFactNeighborY="356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188D1F6-31AF-4240-86EB-481BDF252313}" type="pres">
      <dgm:prSet presAssocID="{6E1C8691-57EC-46E4-AB10-59EE2280BEEC}" presName="level3hierChild" presStyleCnt="0"/>
      <dgm:spPr/>
    </dgm:pt>
    <dgm:pt modelId="{0DAF4D3D-FE72-40F8-9B92-FD7BB715F884}" type="pres">
      <dgm:prSet presAssocID="{A7D511A8-010E-42D3-8D25-3B1E695BD6C0}" presName="conn2-1" presStyleLbl="parChTrans1D2" presStyleIdx="1" presStyleCnt="4"/>
      <dgm:spPr/>
    </dgm:pt>
    <dgm:pt modelId="{1B683D12-BD88-49D1-8649-CCBEF4727E64}" type="pres">
      <dgm:prSet presAssocID="{A7D511A8-010E-42D3-8D25-3B1E695BD6C0}" presName="connTx" presStyleLbl="parChTrans1D2" presStyleIdx="1" presStyleCnt="4"/>
      <dgm:spPr/>
    </dgm:pt>
    <dgm:pt modelId="{4A5BEB44-E5C7-4A3F-A30B-5469D31933C7}" type="pres">
      <dgm:prSet presAssocID="{F03AB975-D1C8-465C-9EF0-C7518A7AF50B}" presName="root2" presStyleCnt="0"/>
      <dgm:spPr/>
    </dgm:pt>
    <dgm:pt modelId="{CFA388B7-9BD0-4270-BC79-12F8349F4922}" type="pres">
      <dgm:prSet presAssocID="{F03AB975-D1C8-465C-9EF0-C7518A7AF50B}" presName="LevelTwoTextNode" presStyleLbl="node2" presStyleIdx="1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09E0DE93-1F2D-4682-BB27-BFE0B8025F7F}" type="pres">
      <dgm:prSet presAssocID="{F03AB975-D1C8-465C-9EF0-C7518A7AF50B}" presName="level3hierChild" presStyleCnt="0"/>
      <dgm:spPr/>
    </dgm:pt>
    <dgm:pt modelId="{39E7FA74-D2F6-4A42-A306-1DAF5AD1D2B9}" type="pres">
      <dgm:prSet presAssocID="{05F2032B-E5F6-42CF-A92E-79E051A4E17B}" presName="conn2-1" presStyleLbl="parChTrans1D2" presStyleIdx="2" presStyleCnt="4"/>
      <dgm:spPr/>
    </dgm:pt>
    <dgm:pt modelId="{B202C55B-4ABF-4C89-A281-8B4470B25D8B}" type="pres">
      <dgm:prSet presAssocID="{05F2032B-E5F6-42CF-A92E-79E051A4E17B}" presName="connTx" presStyleLbl="parChTrans1D2" presStyleIdx="2" presStyleCnt="4"/>
      <dgm:spPr/>
    </dgm:pt>
    <dgm:pt modelId="{615AE99F-8DA4-423F-B619-6A8CC3ACBC23}" type="pres">
      <dgm:prSet presAssocID="{18CB0DD9-57E9-4F2D-BA7A-1B640B287946}" presName="root2" presStyleCnt="0"/>
      <dgm:spPr/>
    </dgm:pt>
    <dgm:pt modelId="{CE4FC315-49A6-4117-B9C0-16A63FCCFA3F}" type="pres">
      <dgm:prSet presAssocID="{18CB0DD9-57E9-4F2D-BA7A-1B640B287946}" presName="LevelTwoTextNode" presStyleLbl="node2" presStyleIdx="2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D79D64C-9EA1-4775-9F46-46F261DBA661}" type="pres">
      <dgm:prSet presAssocID="{18CB0DD9-57E9-4F2D-BA7A-1B640B287946}" presName="level3hierChild" presStyleCnt="0"/>
      <dgm:spPr/>
    </dgm:pt>
    <dgm:pt modelId="{7C876069-5324-4951-A87B-450E45354C94}" type="pres">
      <dgm:prSet presAssocID="{22AB8C01-4E1E-4A56-8FE8-B6B86BAD7C46}" presName="conn2-1" presStyleLbl="parChTrans1D2" presStyleIdx="3" presStyleCnt="4"/>
      <dgm:spPr/>
    </dgm:pt>
    <dgm:pt modelId="{1294E22B-B512-4890-AA1F-3F1A8FA4EDA8}" type="pres">
      <dgm:prSet presAssocID="{22AB8C01-4E1E-4A56-8FE8-B6B86BAD7C46}" presName="connTx" presStyleLbl="parChTrans1D2" presStyleIdx="3" presStyleCnt="4"/>
      <dgm:spPr/>
    </dgm:pt>
    <dgm:pt modelId="{38B735E7-674C-4354-A77D-AE51C331A878}" type="pres">
      <dgm:prSet presAssocID="{29C3D6AE-2ECB-4B20-9852-0EE1720F0268}" presName="root2" presStyleCnt="0"/>
      <dgm:spPr/>
    </dgm:pt>
    <dgm:pt modelId="{F77A8811-9D95-47B1-9DCD-2340870CED5E}" type="pres">
      <dgm:prSet presAssocID="{29C3D6AE-2ECB-4B20-9852-0EE1720F0268}" presName="LevelTwoTextNode" presStyleLbl="node2" presStyleIdx="3" presStyleCnt="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CE99DD4-64EA-44E7-9425-E47C35FC6155}" type="pres">
      <dgm:prSet presAssocID="{29C3D6AE-2ECB-4B20-9852-0EE1720F0268}" presName="level3hierChild" presStyleCnt="0"/>
      <dgm:spPr/>
    </dgm:pt>
  </dgm:ptLst>
  <dgm:cxnLst>
    <dgm:cxn modelId="{1A233A22-2F9D-421D-9163-74D0CA37AE69}" srcId="{DC1C3DE5-E3E6-4233-9FB3-2F52FFFA9B0C}" destId="{F03AB975-D1C8-465C-9EF0-C7518A7AF50B}" srcOrd="1" destOrd="0" parTransId="{A7D511A8-010E-42D3-8D25-3B1E695BD6C0}" sibTransId="{91E1BE15-E86F-4B9B-AB24-810F8A82E3EA}"/>
    <dgm:cxn modelId="{44B9D919-CBBC-4AF2-BFA9-1EEA7E0BE802}" type="presOf" srcId="{22AB8C01-4E1E-4A56-8FE8-B6B86BAD7C46}" destId="{7C876069-5324-4951-A87B-450E45354C94}" srcOrd="0" destOrd="0" presId="urn:microsoft.com/office/officeart/2008/layout/HorizontalMultiLevelHierarchy"/>
    <dgm:cxn modelId="{61AF3124-F0A4-451A-82C5-6DC8CC1BD95A}" srcId="{DC1C3DE5-E3E6-4233-9FB3-2F52FFFA9B0C}" destId="{18CB0DD9-57E9-4F2D-BA7A-1B640B287946}" srcOrd="2" destOrd="0" parTransId="{05F2032B-E5F6-42CF-A92E-79E051A4E17B}" sibTransId="{46E07843-6286-4C7E-9E79-AA067FA34ECF}"/>
    <dgm:cxn modelId="{E6DFEDAA-73BB-4BB5-A06A-F8A61C75DA70}" type="presOf" srcId="{1E74CCB5-F348-4E03-8BBB-18E441CC9016}" destId="{3E6363C6-6E7E-4CA2-A6E9-A51056360B97}" srcOrd="0" destOrd="0" presId="urn:microsoft.com/office/officeart/2008/layout/HorizontalMultiLevelHierarchy"/>
    <dgm:cxn modelId="{98D3587C-9705-4660-8D4A-597A31FF0157}" type="presOf" srcId="{18CB0DD9-57E9-4F2D-BA7A-1B640B287946}" destId="{CE4FC315-49A6-4117-B9C0-16A63FCCFA3F}" srcOrd="0" destOrd="0" presId="urn:microsoft.com/office/officeart/2008/layout/HorizontalMultiLevelHierarchy"/>
    <dgm:cxn modelId="{A1A25D6C-6BE1-4D2D-9DC3-EE8699438FE1}" type="presOf" srcId="{22AB8C01-4E1E-4A56-8FE8-B6B86BAD7C46}" destId="{1294E22B-B512-4890-AA1F-3F1A8FA4EDA8}" srcOrd="1" destOrd="0" presId="urn:microsoft.com/office/officeart/2008/layout/HorizontalMultiLevelHierarchy"/>
    <dgm:cxn modelId="{480F54A9-0726-4129-A9B1-B0199EB8DFC6}" type="presOf" srcId="{05F2032B-E5F6-42CF-A92E-79E051A4E17B}" destId="{39E7FA74-D2F6-4A42-A306-1DAF5AD1D2B9}" srcOrd="0" destOrd="0" presId="urn:microsoft.com/office/officeart/2008/layout/HorizontalMultiLevelHierarchy"/>
    <dgm:cxn modelId="{442A8E3B-DCBB-437F-AF99-2C61D5ADD710}" type="presOf" srcId="{29C3D6AE-2ECB-4B20-9852-0EE1720F0268}" destId="{F77A8811-9D95-47B1-9DCD-2340870CED5E}" srcOrd="0" destOrd="0" presId="urn:microsoft.com/office/officeart/2008/layout/HorizontalMultiLevelHierarchy"/>
    <dgm:cxn modelId="{FDFD91DF-233E-4173-8050-7A7AF1E98057}" type="presOf" srcId="{00D83000-5012-468A-A21F-198AD9921EF4}" destId="{396C0C04-93AE-4718-AEA3-58AE15C07266}" srcOrd="0" destOrd="0" presId="urn:microsoft.com/office/officeart/2008/layout/HorizontalMultiLevelHierarchy"/>
    <dgm:cxn modelId="{0E75164F-4C35-45C1-950A-195234A5C541}" type="presOf" srcId="{1E74CCB5-F348-4E03-8BBB-18E441CC9016}" destId="{254C0C03-DA60-40E3-BAEF-F3C461517E7E}" srcOrd="1" destOrd="0" presId="urn:microsoft.com/office/officeart/2008/layout/HorizontalMultiLevelHierarchy"/>
    <dgm:cxn modelId="{E287AD29-CBC1-49CC-95C3-316AFCDD1F4F}" type="presOf" srcId="{05F2032B-E5F6-42CF-A92E-79E051A4E17B}" destId="{B202C55B-4ABF-4C89-A281-8B4470B25D8B}" srcOrd="1" destOrd="0" presId="urn:microsoft.com/office/officeart/2008/layout/HorizontalMultiLevelHierarchy"/>
    <dgm:cxn modelId="{B39397FB-09F7-4EDC-AF6D-7AA1F9B872BB}" srcId="{00D83000-5012-468A-A21F-198AD9921EF4}" destId="{DC1C3DE5-E3E6-4233-9FB3-2F52FFFA9B0C}" srcOrd="0" destOrd="0" parTransId="{39BEB993-7F30-4719-8DBE-F7B8AE16364C}" sibTransId="{8AE35402-5B99-4EE7-B7AD-7004035295E7}"/>
    <dgm:cxn modelId="{3A676E6A-0DA8-44A7-A68A-ED94CCBAAF80}" type="presOf" srcId="{F03AB975-D1C8-465C-9EF0-C7518A7AF50B}" destId="{CFA388B7-9BD0-4270-BC79-12F8349F4922}" srcOrd="0" destOrd="0" presId="urn:microsoft.com/office/officeart/2008/layout/HorizontalMultiLevelHierarchy"/>
    <dgm:cxn modelId="{DA7E6979-710A-4261-863A-7D9890656C07}" type="presOf" srcId="{6E1C8691-57EC-46E4-AB10-59EE2280BEEC}" destId="{238A9C8D-0CFB-467D-9852-F4B3DFA181C1}" srcOrd="0" destOrd="0" presId="urn:microsoft.com/office/officeart/2008/layout/HorizontalMultiLevelHierarchy"/>
    <dgm:cxn modelId="{3C036671-ADC8-49DF-9144-D10FE9453859}" type="presOf" srcId="{A7D511A8-010E-42D3-8D25-3B1E695BD6C0}" destId="{1B683D12-BD88-49D1-8649-CCBEF4727E64}" srcOrd="1" destOrd="0" presId="urn:microsoft.com/office/officeart/2008/layout/HorizontalMultiLevelHierarchy"/>
    <dgm:cxn modelId="{F7DAC782-2F0E-45FD-9B5C-AB78AE693A8C}" type="presOf" srcId="{A7D511A8-010E-42D3-8D25-3B1E695BD6C0}" destId="{0DAF4D3D-FE72-40F8-9B92-FD7BB715F884}" srcOrd="0" destOrd="0" presId="urn:microsoft.com/office/officeart/2008/layout/HorizontalMultiLevelHierarchy"/>
    <dgm:cxn modelId="{8EC1A6BD-D2D9-40FE-8A9B-015929B985AE}" type="presOf" srcId="{DC1C3DE5-E3E6-4233-9FB3-2F52FFFA9B0C}" destId="{BFF6B2F1-149B-484B-8538-C93195A50CD4}" srcOrd="0" destOrd="0" presId="urn:microsoft.com/office/officeart/2008/layout/HorizontalMultiLevelHierarchy"/>
    <dgm:cxn modelId="{46D6BF89-721F-4F41-8378-1F075E5FD198}" srcId="{DC1C3DE5-E3E6-4233-9FB3-2F52FFFA9B0C}" destId="{6E1C8691-57EC-46E4-AB10-59EE2280BEEC}" srcOrd="0" destOrd="0" parTransId="{1E74CCB5-F348-4E03-8BBB-18E441CC9016}" sibTransId="{37D31BBC-2E38-4F90-990F-FB9C45224A4E}"/>
    <dgm:cxn modelId="{88A971C2-0EDB-4380-BAD6-6F44D882C9A6}" srcId="{DC1C3DE5-E3E6-4233-9FB3-2F52FFFA9B0C}" destId="{29C3D6AE-2ECB-4B20-9852-0EE1720F0268}" srcOrd="3" destOrd="0" parTransId="{22AB8C01-4E1E-4A56-8FE8-B6B86BAD7C46}" sibTransId="{DDC43E32-923C-4E53-B3E9-C7CBE7FF89F6}"/>
    <dgm:cxn modelId="{CE3B614D-8586-4A01-9768-4DF46234B812}" type="presParOf" srcId="{396C0C04-93AE-4718-AEA3-58AE15C07266}" destId="{787E87A6-E7AE-4E4C-8460-B81ACAF813D7}" srcOrd="0" destOrd="0" presId="urn:microsoft.com/office/officeart/2008/layout/HorizontalMultiLevelHierarchy"/>
    <dgm:cxn modelId="{AB33FFC2-5E60-47D8-80C7-25EF178E82B3}" type="presParOf" srcId="{787E87A6-E7AE-4E4C-8460-B81ACAF813D7}" destId="{BFF6B2F1-149B-484B-8538-C93195A50CD4}" srcOrd="0" destOrd="0" presId="urn:microsoft.com/office/officeart/2008/layout/HorizontalMultiLevelHierarchy"/>
    <dgm:cxn modelId="{E9E844F6-1629-4769-A6D7-280E7BA8A312}" type="presParOf" srcId="{787E87A6-E7AE-4E4C-8460-B81ACAF813D7}" destId="{C2FEA853-3944-4B3C-B602-DA5BC9636938}" srcOrd="1" destOrd="0" presId="urn:microsoft.com/office/officeart/2008/layout/HorizontalMultiLevelHierarchy"/>
    <dgm:cxn modelId="{05453A94-BFD6-4D2F-A0DC-F115CDF28C63}" type="presParOf" srcId="{C2FEA853-3944-4B3C-B602-DA5BC9636938}" destId="{3E6363C6-6E7E-4CA2-A6E9-A51056360B97}" srcOrd="0" destOrd="0" presId="urn:microsoft.com/office/officeart/2008/layout/HorizontalMultiLevelHierarchy"/>
    <dgm:cxn modelId="{6CB4E701-E98B-417B-8CE7-6BA2781C76BE}" type="presParOf" srcId="{3E6363C6-6E7E-4CA2-A6E9-A51056360B97}" destId="{254C0C03-DA60-40E3-BAEF-F3C461517E7E}" srcOrd="0" destOrd="0" presId="urn:microsoft.com/office/officeart/2008/layout/HorizontalMultiLevelHierarchy"/>
    <dgm:cxn modelId="{DD343996-B5A6-4BBD-94AE-B8D5A3F3E51A}" type="presParOf" srcId="{C2FEA853-3944-4B3C-B602-DA5BC9636938}" destId="{085AE9F6-8B67-48CF-87F0-8F6F61F97500}" srcOrd="1" destOrd="0" presId="urn:microsoft.com/office/officeart/2008/layout/HorizontalMultiLevelHierarchy"/>
    <dgm:cxn modelId="{1CCADBD4-A772-487E-BB3F-4770851E4B73}" type="presParOf" srcId="{085AE9F6-8B67-48CF-87F0-8F6F61F97500}" destId="{238A9C8D-0CFB-467D-9852-F4B3DFA181C1}" srcOrd="0" destOrd="0" presId="urn:microsoft.com/office/officeart/2008/layout/HorizontalMultiLevelHierarchy"/>
    <dgm:cxn modelId="{4E574EE4-AF88-4444-B53A-8ABBDA73ABC8}" type="presParOf" srcId="{085AE9F6-8B67-48CF-87F0-8F6F61F97500}" destId="{9188D1F6-31AF-4240-86EB-481BDF252313}" srcOrd="1" destOrd="0" presId="urn:microsoft.com/office/officeart/2008/layout/HorizontalMultiLevelHierarchy"/>
    <dgm:cxn modelId="{B8396704-E9AF-444B-AC73-4E8D26835F8E}" type="presParOf" srcId="{C2FEA853-3944-4B3C-B602-DA5BC9636938}" destId="{0DAF4D3D-FE72-40F8-9B92-FD7BB715F884}" srcOrd="2" destOrd="0" presId="urn:microsoft.com/office/officeart/2008/layout/HorizontalMultiLevelHierarchy"/>
    <dgm:cxn modelId="{D34539A8-2B62-4624-B5F5-77A5B938EFA2}" type="presParOf" srcId="{0DAF4D3D-FE72-40F8-9B92-FD7BB715F884}" destId="{1B683D12-BD88-49D1-8649-CCBEF4727E64}" srcOrd="0" destOrd="0" presId="urn:microsoft.com/office/officeart/2008/layout/HorizontalMultiLevelHierarchy"/>
    <dgm:cxn modelId="{141C05A6-5211-42B2-BF25-38061EC21D5F}" type="presParOf" srcId="{C2FEA853-3944-4B3C-B602-DA5BC9636938}" destId="{4A5BEB44-E5C7-4A3F-A30B-5469D31933C7}" srcOrd="3" destOrd="0" presId="urn:microsoft.com/office/officeart/2008/layout/HorizontalMultiLevelHierarchy"/>
    <dgm:cxn modelId="{C343B7CF-9C8E-4EC8-8748-C6423C9E96C0}" type="presParOf" srcId="{4A5BEB44-E5C7-4A3F-A30B-5469D31933C7}" destId="{CFA388B7-9BD0-4270-BC79-12F8349F4922}" srcOrd="0" destOrd="0" presId="urn:microsoft.com/office/officeart/2008/layout/HorizontalMultiLevelHierarchy"/>
    <dgm:cxn modelId="{E3D02735-3076-4ABA-8A73-3C66E9886D28}" type="presParOf" srcId="{4A5BEB44-E5C7-4A3F-A30B-5469D31933C7}" destId="{09E0DE93-1F2D-4682-BB27-BFE0B8025F7F}" srcOrd="1" destOrd="0" presId="urn:microsoft.com/office/officeart/2008/layout/HorizontalMultiLevelHierarchy"/>
    <dgm:cxn modelId="{43C431EE-198D-44F6-B7E3-2D82BBFF1D70}" type="presParOf" srcId="{C2FEA853-3944-4B3C-B602-DA5BC9636938}" destId="{39E7FA74-D2F6-4A42-A306-1DAF5AD1D2B9}" srcOrd="4" destOrd="0" presId="urn:microsoft.com/office/officeart/2008/layout/HorizontalMultiLevelHierarchy"/>
    <dgm:cxn modelId="{69E67267-CB93-4ECC-B10E-4A6F7817B270}" type="presParOf" srcId="{39E7FA74-D2F6-4A42-A306-1DAF5AD1D2B9}" destId="{B202C55B-4ABF-4C89-A281-8B4470B25D8B}" srcOrd="0" destOrd="0" presId="urn:microsoft.com/office/officeart/2008/layout/HorizontalMultiLevelHierarchy"/>
    <dgm:cxn modelId="{32289A7F-A501-449B-B47C-39FB59994C72}" type="presParOf" srcId="{C2FEA853-3944-4B3C-B602-DA5BC9636938}" destId="{615AE99F-8DA4-423F-B619-6A8CC3ACBC23}" srcOrd="5" destOrd="0" presId="urn:microsoft.com/office/officeart/2008/layout/HorizontalMultiLevelHierarchy"/>
    <dgm:cxn modelId="{B3662019-FE3D-41A4-AE65-361BB7618E68}" type="presParOf" srcId="{615AE99F-8DA4-423F-B619-6A8CC3ACBC23}" destId="{CE4FC315-49A6-4117-B9C0-16A63FCCFA3F}" srcOrd="0" destOrd="0" presId="urn:microsoft.com/office/officeart/2008/layout/HorizontalMultiLevelHierarchy"/>
    <dgm:cxn modelId="{C5FE5BC8-FCBE-4AA8-9699-3E1821025F9E}" type="presParOf" srcId="{615AE99F-8DA4-423F-B619-6A8CC3ACBC23}" destId="{ED79D64C-9EA1-4775-9F46-46F261DBA661}" srcOrd="1" destOrd="0" presId="urn:microsoft.com/office/officeart/2008/layout/HorizontalMultiLevelHierarchy"/>
    <dgm:cxn modelId="{B36C79F7-5BDF-4C6C-AC81-2B988F0DBA0B}" type="presParOf" srcId="{C2FEA853-3944-4B3C-B602-DA5BC9636938}" destId="{7C876069-5324-4951-A87B-450E45354C94}" srcOrd="6" destOrd="0" presId="urn:microsoft.com/office/officeart/2008/layout/HorizontalMultiLevelHierarchy"/>
    <dgm:cxn modelId="{26EE674A-9332-4B69-95DD-C35750184884}" type="presParOf" srcId="{7C876069-5324-4951-A87B-450E45354C94}" destId="{1294E22B-B512-4890-AA1F-3F1A8FA4EDA8}" srcOrd="0" destOrd="0" presId="urn:microsoft.com/office/officeart/2008/layout/HorizontalMultiLevelHierarchy"/>
    <dgm:cxn modelId="{FC62D255-8BD7-46EC-B155-2180989AA8DC}" type="presParOf" srcId="{C2FEA853-3944-4B3C-B602-DA5BC9636938}" destId="{38B735E7-674C-4354-A77D-AE51C331A878}" srcOrd="7" destOrd="0" presId="urn:microsoft.com/office/officeart/2008/layout/HorizontalMultiLevelHierarchy"/>
    <dgm:cxn modelId="{3B991749-C1D2-4DBE-85A8-EDB65D7367BB}" type="presParOf" srcId="{38B735E7-674C-4354-A77D-AE51C331A878}" destId="{F77A8811-9D95-47B1-9DCD-2340870CED5E}" srcOrd="0" destOrd="0" presId="urn:microsoft.com/office/officeart/2008/layout/HorizontalMultiLevelHierarchy"/>
    <dgm:cxn modelId="{8116E482-67E6-4A22-8122-3F9D936CC87B}" type="presParOf" srcId="{38B735E7-674C-4354-A77D-AE51C331A878}" destId="{4CE99DD4-64EA-44E7-9425-E47C35FC615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76069-5324-4951-A87B-450E45354C94}">
      <dsp:nvSpPr>
        <dsp:cNvPr id="0" name=""/>
        <dsp:cNvSpPr/>
      </dsp:nvSpPr>
      <dsp:spPr>
        <a:xfrm>
          <a:off x="2578701" y="2481262"/>
          <a:ext cx="618529" cy="1767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264" y="0"/>
              </a:lnTo>
              <a:lnTo>
                <a:pt x="309264" y="1767899"/>
              </a:lnTo>
              <a:lnTo>
                <a:pt x="618529" y="17678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>
            <a:latin typeface="Consolas" panose="020B0609020204030204" pitchFamily="49" charset="0"/>
          </a:endParaRPr>
        </a:p>
      </dsp:txBody>
      <dsp:txXfrm>
        <a:off x="2841141" y="3318387"/>
        <a:ext cx="93648" cy="93648"/>
      </dsp:txXfrm>
    </dsp:sp>
    <dsp:sp modelId="{39E7FA74-D2F6-4A42-A306-1DAF5AD1D2B9}">
      <dsp:nvSpPr>
        <dsp:cNvPr id="0" name=""/>
        <dsp:cNvSpPr/>
      </dsp:nvSpPr>
      <dsp:spPr>
        <a:xfrm>
          <a:off x="2578701" y="2481262"/>
          <a:ext cx="618529" cy="58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264" y="0"/>
              </a:lnTo>
              <a:lnTo>
                <a:pt x="309264" y="589299"/>
              </a:lnTo>
              <a:lnTo>
                <a:pt x="618529" y="589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Consolas" panose="020B0609020204030204" pitchFamily="49" charset="0"/>
          </a:endParaRPr>
        </a:p>
      </dsp:txBody>
      <dsp:txXfrm>
        <a:off x="2866607" y="2754554"/>
        <a:ext cx="42715" cy="42715"/>
      </dsp:txXfrm>
    </dsp:sp>
    <dsp:sp modelId="{0DAF4D3D-FE72-40F8-9B92-FD7BB715F884}">
      <dsp:nvSpPr>
        <dsp:cNvPr id="0" name=""/>
        <dsp:cNvSpPr/>
      </dsp:nvSpPr>
      <dsp:spPr>
        <a:xfrm>
          <a:off x="2578701" y="1891962"/>
          <a:ext cx="618529" cy="589299"/>
        </a:xfrm>
        <a:custGeom>
          <a:avLst/>
          <a:gdLst/>
          <a:ahLst/>
          <a:cxnLst/>
          <a:rect l="0" t="0" r="0" b="0"/>
          <a:pathLst>
            <a:path>
              <a:moveTo>
                <a:pt x="0" y="589299"/>
              </a:moveTo>
              <a:lnTo>
                <a:pt x="309264" y="589299"/>
              </a:lnTo>
              <a:lnTo>
                <a:pt x="309264" y="0"/>
              </a:lnTo>
              <a:lnTo>
                <a:pt x="6185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Consolas" panose="020B0609020204030204" pitchFamily="49" charset="0"/>
          </a:endParaRPr>
        </a:p>
      </dsp:txBody>
      <dsp:txXfrm>
        <a:off x="2866607" y="2165254"/>
        <a:ext cx="42715" cy="42715"/>
      </dsp:txXfrm>
    </dsp:sp>
    <dsp:sp modelId="{3E6363C6-6E7E-4CA2-A6E9-A51056360B97}">
      <dsp:nvSpPr>
        <dsp:cNvPr id="0" name=""/>
        <dsp:cNvSpPr/>
      </dsp:nvSpPr>
      <dsp:spPr>
        <a:xfrm>
          <a:off x="2578701" y="746929"/>
          <a:ext cx="616518" cy="1734333"/>
        </a:xfrm>
        <a:custGeom>
          <a:avLst/>
          <a:gdLst/>
          <a:ahLst/>
          <a:cxnLst/>
          <a:rect l="0" t="0" r="0" b="0"/>
          <a:pathLst>
            <a:path>
              <a:moveTo>
                <a:pt x="0" y="1734333"/>
              </a:moveTo>
              <a:lnTo>
                <a:pt x="308259" y="1734333"/>
              </a:lnTo>
              <a:lnTo>
                <a:pt x="308259" y="0"/>
              </a:lnTo>
              <a:lnTo>
                <a:pt x="6165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>
            <a:latin typeface="Consolas" panose="020B0609020204030204" pitchFamily="49" charset="0"/>
          </a:endParaRPr>
        </a:p>
      </dsp:txBody>
      <dsp:txXfrm>
        <a:off x="2840944" y="1568079"/>
        <a:ext cx="92032" cy="92032"/>
      </dsp:txXfrm>
    </dsp:sp>
    <dsp:sp modelId="{BFF6B2F1-149B-484B-8538-C93195A50CD4}">
      <dsp:nvSpPr>
        <dsp:cNvPr id="0" name=""/>
        <dsp:cNvSpPr/>
      </dsp:nvSpPr>
      <dsp:spPr>
        <a:xfrm rot="16200000">
          <a:off x="1597041" y="1918886"/>
          <a:ext cx="838567" cy="1124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Consolas" panose="020B0609020204030204" pitchFamily="49" charset="0"/>
            </a:rPr>
            <a:t>Type</a:t>
          </a:r>
          <a:endParaRPr lang="zh-TW" altLang="en-US" sz="2800" kern="1200" dirty="0">
            <a:latin typeface="Consolas" panose="020B0609020204030204" pitchFamily="49" charset="0"/>
          </a:endParaRPr>
        </a:p>
      </dsp:txBody>
      <dsp:txXfrm>
        <a:off x="1637976" y="1959821"/>
        <a:ext cx="756697" cy="1042881"/>
      </dsp:txXfrm>
    </dsp:sp>
    <dsp:sp modelId="{238A9C8D-0CFB-467D-9852-F4B3DFA181C1}">
      <dsp:nvSpPr>
        <dsp:cNvPr id="0" name=""/>
        <dsp:cNvSpPr/>
      </dsp:nvSpPr>
      <dsp:spPr>
        <a:xfrm>
          <a:off x="3195219" y="275489"/>
          <a:ext cx="3092645" cy="942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err="1" smtClean="0">
              <a:latin typeface="Consolas" panose="020B0609020204030204" pitchFamily="49" charset="0"/>
            </a:rPr>
            <a:t>Int</a:t>
          </a:r>
          <a:r>
            <a:rPr lang="en-US" altLang="zh-TW" sz="2000" kern="1200" dirty="0" smtClean="0">
              <a:latin typeface="Consolas" panose="020B0609020204030204" pitchFamily="49" charset="0"/>
            </a:rPr>
            <a:t> </a:t>
          </a:r>
          <a:r>
            <a:rPr lang="zh-TW" altLang="en-US" sz="2000" kern="1200" dirty="0" smtClean="0">
              <a:latin typeface="Consolas" panose="020B0609020204030204" pitchFamily="49" charset="0"/>
            </a:rPr>
            <a:t>、</a:t>
          </a:r>
          <a:r>
            <a:rPr lang="en-US" altLang="zh-TW" sz="2000" kern="1200" dirty="0" err="1" smtClean="0">
              <a:latin typeface="Consolas" panose="020B0609020204030204" pitchFamily="49" charset="0"/>
            </a:rPr>
            <a:t>UInt</a:t>
          </a:r>
          <a:endParaRPr lang="en-US" altLang="zh-TW" sz="2000" kern="1200" dirty="0" smtClean="0">
            <a:latin typeface="Consolas" panose="020B0609020204030204" pitchFamily="49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整數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41247" y="321517"/>
        <a:ext cx="3000589" cy="850823"/>
      </dsp:txXfrm>
    </dsp:sp>
    <dsp:sp modelId="{CFA388B7-9BD0-4270-BC79-12F8349F4922}">
      <dsp:nvSpPr>
        <dsp:cNvPr id="0" name=""/>
        <dsp:cNvSpPr/>
      </dsp:nvSpPr>
      <dsp:spPr>
        <a:xfrm>
          <a:off x="3197230" y="1420522"/>
          <a:ext cx="3092645" cy="942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Consolas" panose="020B0609020204030204" pitchFamily="49" charset="0"/>
            </a:rPr>
            <a:t>Double</a:t>
          </a:r>
          <a:r>
            <a:rPr lang="zh-TW" altLang="en-US" sz="2000" kern="1200" dirty="0" smtClean="0">
              <a:latin typeface="Consolas" panose="020B0609020204030204" pitchFamily="49" charset="0"/>
            </a:rPr>
            <a:t>、</a:t>
          </a:r>
          <a:r>
            <a:rPr lang="en-US" altLang="zh-TW" sz="2000" kern="1200" dirty="0" smtClean="0">
              <a:latin typeface="Consolas" panose="020B0609020204030204" pitchFamily="49" charset="0"/>
            </a:rPr>
            <a:t>Float</a:t>
          </a:r>
          <a:br>
            <a:rPr lang="en-US" altLang="zh-TW" sz="2000" kern="1200" dirty="0" smtClean="0">
              <a:latin typeface="Consolas" panose="020B0609020204030204" pitchFamily="49" charset="0"/>
            </a:rPr>
          </a:b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浮點數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43258" y="1466550"/>
        <a:ext cx="3000589" cy="850823"/>
      </dsp:txXfrm>
    </dsp:sp>
    <dsp:sp modelId="{CE4FC315-49A6-4117-B9C0-16A63FCCFA3F}">
      <dsp:nvSpPr>
        <dsp:cNvPr id="0" name=""/>
        <dsp:cNvSpPr/>
      </dsp:nvSpPr>
      <dsp:spPr>
        <a:xfrm>
          <a:off x="3197230" y="2599122"/>
          <a:ext cx="3092645" cy="942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Consolas" panose="020B0609020204030204" pitchFamily="49" charset="0"/>
            </a:rPr>
            <a:t>Bool</a:t>
          </a:r>
          <a:br>
            <a:rPr lang="en-US" altLang="zh-TW" sz="2000" kern="1200" dirty="0" smtClean="0">
              <a:latin typeface="Consolas" panose="020B0609020204030204" pitchFamily="49" charset="0"/>
            </a:rPr>
          </a:b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布林值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43258" y="2645150"/>
        <a:ext cx="3000589" cy="850823"/>
      </dsp:txXfrm>
    </dsp:sp>
    <dsp:sp modelId="{F77A8811-9D95-47B1-9DCD-2340870CED5E}">
      <dsp:nvSpPr>
        <dsp:cNvPr id="0" name=""/>
        <dsp:cNvSpPr/>
      </dsp:nvSpPr>
      <dsp:spPr>
        <a:xfrm>
          <a:off x="3197230" y="3777722"/>
          <a:ext cx="3092645" cy="942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Consolas" panose="020B0609020204030204" pitchFamily="49" charset="0"/>
            </a:rPr>
            <a:t>String</a:t>
          </a:r>
          <a:br>
            <a:rPr lang="en-US" altLang="zh-TW" sz="2000" kern="1200" dirty="0" smtClean="0">
              <a:latin typeface="Consolas" panose="020B0609020204030204" pitchFamily="49" charset="0"/>
            </a:rPr>
          </a:b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字串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43258" y="3823750"/>
        <a:ext cx="3000589" cy="850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4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9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80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1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46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9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25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54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52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9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4F5A-70C3-4704-8D6C-0DD176D685CE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8E94-65F3-4DD4-AB00-2A91347FA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06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6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Static Scoping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static scoping </a:t>
            </a:r>
            <a:r>
              <a:rPr lang="zh-TW" altLang="en-US" i="1" dirty="0"/>
              <a:t>可以再 </a:t>
            </a:r>
            <a:r>
              <a:rPr lang="en-US" altLang="zh-TW" i="1" dirty="0"/>
              <a:t>compile  time </a:t>
            </a:r>
            <a:r>
              <a:rPr lang="zh-TW" altLang="en-US" i="1" dirty="0"/>
              <a:t>時，知道該變數的值，也是所謂的</a:t>
            </a:r>
            <a:r>
              <a:rPr lang="en-US" altLang="zh-TW" b="1" i="1" dirty="0"/>
              <a:t>early binding </a:t>
            </a:r>
            <a:r>
              <a:rPr lang="zh-TW" altLang="en-US" b="1" i="1" dirty="0"/>
              <a:t>，而</a:t>
            </a:r>
            <a:r>
              <a:rPr lang="en-US" altLang="zh-TW" b="1" i="1" dirty="0"/>
              <a:t>dynamic scoping </a:t>
            </a:r>
            <a:r>
              <a:rPr lang="zh-TW" altLang="en-US" i="1" dirty="0"/>
              <a:t>通常要˙在 </a:t>
            </a:r>
            <a:r>
              <a:rPr lang="en-US" altLang="zh-TW" i="1" dirty="0"/>
              <a:t>run time </a:t>
            </a:r>
            <a:r>
              <a:rPr lang="zh-TW" altLang="en-US" i="1" dirty="0"/>
              <a:t>時才可以判斷該變數值，亦是所謂 </a:t>
            </a:r>
            <a:r>
              <a:rPr lang="en-US" altLang="zh-TW" b="1" i="1" dirty="0"/>
              <a:t>late binding</a:t>
            </a:r>
            <a:endParaRPr lang="en-US" altLang="zh-TW" i="1" dirty="0"/>
          </a:p>
          <a:p>
            <a:r>
              <a:rPr lang="zh-TW" altLang="en-US" dirty="0"/>
              <a:t>雖然 </a:t>
            </a:r>
            <a:r>
              <a:rPr lang="en-US" altLang="zh-TW" dirty="0"/>
              <a:t>Dynamic Scoping </a:t>
            </a:r>
            <a:r>
              <a:rPr lang="zh-TW" altLang="en-US" dirty="0"/>
              <a:t>功能很強大，但是 </a:t>
            </a:r>
            <a:r>
              <a:rPr lang="en-US" altLang="zh-TW" dirty="0"/>
              <a:t>programmer </a:t>
            </a:r>
            <a:r>
              <a:rPr lang="zh-TW" altLang="en-US" dirty="0"/>
              <a:t>比較難預期結果如何，所以容易發生錯誤，因此 </a:t>
            </a:r>
            <a:r>
              <a:rPr lang="en-US" altLang="zh-TW" dirty="0"/>
              <a:t>Swift </a:t>
            </a:r>
            <a:r>
              <a:rPr lang="zh-TW" altLang="en-US" dirty="0"/>
              <a:t>跟大多數語言一樣採用的是 </a:t>
            </a:r>
            <a:r>
              <a:rPr lang="en-US" altLang="zh-TW" dirty="0"/>
              <a:t>Static scoping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7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501640" cy="4351338"/>
          </a:xfrm>
        </p:spPr>
        <p:txBody>
          <a:bodyPr/>
          <a:lstStyle/>
          <a:p>
            <a:pPr latinLnBrk="1"/>
            <a:r>
              <a:rPr lang="zh-TW" altLang="en-US" dirty="0"/>
              <a:t>可改變</a:t>
            </a:r>
            <a:r>
              <a:rPr lang="en-US" altLang="zh-TW" dirty="0"/>
              <a:t>(mutable) : </a:t>
            </a:r>
            <a:r>
              <a:rPr lang="en-US" altLang="zh-TW" dirty="0" smtClean="0"/>
              <a:t>variable</a:t>
            </a:r>
          </a:p>
          <a:p>
            <a:pPr lvl="1"/>
            <a:r>
              <a:rPr lang="fr-FR" altLang="zh-TW" dirty="0" smtClean="0"/>
              <a:t>variable </a:t>
            </a:r>
            <a:r>
              <a:rPr lang="fr-FR" altLang="zh-TW" dirty="0"/>
              <a:t>-&gt; </a:t>
            </a:r>
            <a:r>
              <a:rPr lang="fr-FR" altLang="zh-TW" dirty="0" smtClean="0"/>
              <a:t>variable</a:t>
            </a:r>
            <a:endParaRPr lang="en-US" altLang="zh-TW" dirty="0" smtClean="0"/>
          </a:p>
          <a:p>
            <a:pPr latinLnBrk="1"/>
            <a:r>
              <a:rPr lang="zh-TW" altLang="en-US" dirty="0" smtClean="0"/>
              <a:t>不可改變</a:t>
            </a:r>
            <a:r>
              <a:rPr lang="en-US" altLang="zh-TW" dirty="0" smtClean="0"/>
              <a:t>-(immutable) : constant</a:t>
            </a:r>
          </a:p>
          <a:p>
            <a:pPr lvl="1" latinLnBrk="1"/>
            <a:r>
              <a:rPr lang="fr-FR" altLang="zh-TW" dirty="0" smtClean="0"/>
              <a:t>constant -&gt; let</a:t>
            </a:r>
          </a:p>
          <a:p>
            <a:pPr latinLnBrk="1"/>
            <a:endParaRPr lang="en-US" altLang="zh-TW" dirty="0" smtClean="0"/>
          </a:p>
          <a:p>
            <a:pPr lvl="1" latinLnBrk="1"/>
            <a:endParaRPr lang="en-US" altLang="zh-TW" dirty="0" smtClean="0"/>
          </a:p>
          <a:p>
            <a:pPr latinLnBrk="1"/>
            <a:endParaRPr lang="en-US" altLang="zh-TW" dirty="0"/>
          </a:p>
          <a:p>
            <a:pPr latinLnBrk="1"/>
            <a:endParaRPr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63980" y="4001294"/>
            <a:ext cx="9464040" cy="262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	let </a:t>
            </a:r>
            <a:r>
              <a:rPr lang="en-US" altLang="zh-TW" dirty="0">
                <a:latin typeface="Consolas" panose="020B0609020204030204" pitchFamily="49" charset="0"/>
              </a:rPr>
              <a:t>number = 10</a:t>
            </a:r>
          </a:p>
          <a:p>
            <a:pPr marL="0" indent="0" latinLnBrk="1">
              <a:buNone/>
            </a:pPr>
            <a:r>
              <a:rPr lang="en-US" altLang="zh-TW" dirty="0">
                <a:latin typeface="Consolas" panose="020B0609020204030204" pitchFamily="49" charset="0"/>
              </a:rPr>
              <a:t>     </a:t>
            </a:r>
            <a:r>
              <a:rPr lang="en-US" altLang="zh-TW" dirty="0" err="1" smtClean="0"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name = "programming </a:t>
            </a:r>
            <a:r>
              <a:rPr lang="en-US" altLang="zh-TW" dirty="0" smtClean="0">
                <a:latin typeface="Consolas" panose="020B0609020204030204" pitchFamily="49" charset="0"/>
              </a:rPr>
              <a:t>language“</a:t>
            </a:r>
          </a:p>
          <a:p>
            <a:pPr marL="0" indent="0" latinLnBrk="1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	number = 15		// compile error</a:t>
            </a:r>
          </a:p>
          <a:p>
            <a:pPr marL="0" indent="0" latinLnBrk="1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</a:rPr>
              <a:t>name = “Monday”</a:t>
            </a:r>
            <a:endParaRPr lang="en-US" altLang="zh-TW" dirty="0">
              <a:latin typeface="Consolas" panose="020B0609020204030204" pitchFamily="49" charset="0"/>
            </a:endParaRPr>
          </a:p>
          <a:p>
            <a:pPr latinLnBrk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6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709160" cy="1207135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variablename</a:t>
            </a:r>
            <a:r>
              <a:rPr lang="en-US" altLang="zh-TW" dirty="0"/>
              <a:t>: </a:t>
            </a:r>
            <a:r>
              <a:rPr lang="en-US" altLang="zh-TW" dirty="0" err="1" smtClean="0"/>
              <a:t>typename</a:t>
            </a:r>
            <a:endParaRPr lang="en-US" altLang="zh-TW" dirty="0" smtClean="0"/>
          </a:p>
          <a:p>
            <a:r>
              <a:rPr lang="en-US" altLang="zh-TW" dirty="0"/>
              <a:t>let/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variablename</a:t>
            </a:r>
            <a:r>
              <a:rPr lang="en-US" altLang="zh-TW" dirty="0"/>
              <a:t> = value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93520" y="3718560"/>
            <a:ext cx="7269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da-DK" altLang="zh-TW" sz="2800" dirty="0" smtClean="0"/>
              <a:t>	var message: String</a:t>
            </a:r>
          </a:p>
          <a:p>
            <a:pPr latinLnBrk="1"/>
            <a:r>
              <a:rPr lang="da-DK" altLang="zh-TW" sz="2800" dirty="0" smtClean="0"/>
              <a:t>	message = "Hello world”</a:t>
            </a:r>
          </a:p>
          <a:p>
            <a:pPr latinLnBrk="1"/>
            <a:endParaRPr lang="en-US" altLang="zh-TW" sz="2800" dirty="0"/>
          </a:p>
          <a:p>
            <a:r>
              <a:rPr lang="en-US" altLang="zh-TW" sz="2800" dirty="0" smtClean="0"/>
              <a:t>	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 message = "Hello world"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91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19832" y="388782"/>
            <a:ext cx="7315200" cy="288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2800" dirty="0" smtClean="0"/>
              <a:t>let </a:t>
            </a:r>
            <a:r>
              <a:rPr lang="en-US" altLang="zh-TW" sz="2800" dirty="0" err="1" smtClean="0"/>
              <a:t>sign_int</a:t>
            </a:r>
            <a:r>
              <a:rPr lang="en-US" altLang="zh-TW" sz="2800" dirty="0" smtClean="0"/>
              <a:t> = 50	// sign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: </a:t>
            </a:r>
          </a:p>
          <a:p>
            <a:pPr marL="457200" lvl="1" indent="0">
              <a:buNone/>
            </a:pPr>
            <a:r>
              <a:rPr lang="en-US" altLang="zh-TW" sz="2800" dirty="0" smtClean="0"/>
              <a:t>let </a:t>
            </a:r>
            <a:r>
              <a:rPr lang="en-US" altLang="zh-TW" sz="2800" dirty="0" err="1" smtClean="0"/>
              <a:t>nusign_int</a:t>
            </a:r>
            <a:r>
              <a:rPr lang="en-US" altLang="zh-TW" sz="2800" dirty="0" smtClean="0"/>
              <a:t> = 20	// </a:t>
            </a:r>
            <a:r>
              <a:rPr lang="en-US" altLang="zh-TW" sz="2800" dirty="0" err="1" smtClean="0"/>
              <a:t>nusign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: 0~255</a:t>
            </a:r>
          </a:p>
          <a:p>
            <a:pPr marL="457200" lvl="1" indent="0">
              <a:buNone/>
            </a:pP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pi = 3.1415926	</a:t>
            </a:r>
          </a:p>
          <a:p>
            <a:pPr marL="457200" lvl="1" indent="0">
              <a:buNone/>
            </a:pPr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Boolean = true</a:t>
            </a:r>
          </a:p>
          <a:p>
            <a:pPr marL="457200" lvl="1" indent="0">
              <a:buNone/>
            </a:pPr>
            <a:r>
              <a:rPr lang="en-US" altLang="zh-TW" sz="2800" dirty="0" err="1" smtClean="0"/>
              <a:t>var</a:t>
            </a:r>
            <a:r>
              <a:rPr lang="en-US" altLang="zh-TW" sz="2800" dirty="0" smtClean="0"/>
              <a:t> saying = “programming language”</a:t>
            </a:r>
          </a:p>
          <a:p>
            <a:pPr marL="457200" lvl="1" indent="0">
              <a:buNone/>
            </a:pPr>
            <a:endParaRPr lang="en-US" altLang="zh-TW" sz="2800" dirty="0" smtClean="0"/>
          </a:p>
          <a:p>
            <a:pPr marL="457200" lvl="1" indent="0">
              <a:buNone/>
            </a:pPr>
            <a:endParaRPr lang="en-US" altLang="zh-TW" sz="2800" dirty="0" smtClean="0"/>
          </a:p>
          <a:p>
            <a:pPr marL="457200" lvl="1" indent="0">
              <a:buNone/>
            </a:pPr>
            <a:endParaRPr lang="zh-TW" altLang="en-US" sz="28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071735" y="2360240"/>
            <a:ext cx="77632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zh-TW" dirty="0" smtClean="0"/>
              <a:t>	let </a:t>
            </a:r>
            <a:r>
              <a:rPr lang="en-US" altLang="zh-TW" dirty="0"/>
              <a:t>string1 = "hello"</a:t>
            </a:r>
          </a:p>
          <a:p>
            <a:pPr marL="0" indent="0" latinLnBrk="1">
              <a:buNone/>
            </a:pPr>
            <a:r>
              <a:rPr lang="en-US" altLang="zh-TW" dirty="0"/>
              <a:t>            let string2 = "world"</a:t>
            </a:r>
          </a:p>
          <a:p>
            <a:pPr marL="0" indent="0" latinLnBrk="1">
              <a:buNone/>
            </a:pPr>
            <a:r>
              <a:rPr lang="en-US" altLang="zh-TW" dirty="0"/>
              <a:t>            let character1: Character = </a:t>
            </a:r>
            <a:r>
              <a:rPr lang="en-US" altLang="zh-TW" dirty="0" smtClean="0"/>
              <a:t>"!“</a:t>
            </a:r>
          </a:p>
          <a:p>
            <a:pPr marL="0" indent="0" latinLnBrk="1">
              <a:buNone/>
            </a:pPr>
            <a:endParaRPr lang="en-US" altLang="zh-TW" dirty="0"/>
          </a:p>
          <a:p>
            <a:pPr marL="0" indent="0" latinLnBrk="1">
              <a:buNone/>
            </a:pPr>
            <a:r>
              <a:rPr lang="en-US" altLang="zh-TW" dirty="0"/>
              <a:t>            </a:t>
            </a:r>
            <a:r>
              <a:rPr lang="en-US" altLang="zh-TW" dirty="0" err="1"/>
              <a:t>var</a:t>
            </a:r>
            <a:r>
              <a:rPr lang="en-US" altLang="zh-TW" dirty="0"/>
              <a:t> string3 = string1 + </a:t>
            </a:r>
            <a:r>
              <a:rPr lang="en-US" altLang="zh-TW" dirty="0" smtClean="0"/>
              <a:t>string2	// string3 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helloworld</a:t>
            </a:r>
            <a:endParaRPr lang="en-US" altLang="zh-TW" dirty="0"/>
          </a:p>
          <a:p>
            <a:pPr marL="0" indent="0" latinLnBrk="1">
              <a:buNone/>
            </a:pPr>
            <a:r>
              <a:rPr lang="en-US" altLang="zh-TW" dirty="0"/>
              <a:t>            string3 += </a:t>
            </a:r>
            <a:r>
              <a:rPr lang="en-US" altLang="zh-TW" dirty="0" smtClean="0"/>
              <a:t>character1		// string3 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!</a:t>
            </a:r>
            <a:endParaRPr lang="en-US" altLang="zh-TW" dirty="0"/>
          </a:p>
          <a:p>
            <a:pPr marL="0" indent="0" latinLnBrk="1">
              <a:buNone/>
            </a:pPr>
            <a:r>
              <a:rPr lang="en-US" altLang="zh-TW" dirty="0"/>
              <a:t>            </a:t>
            </a:r>
          </a:p>
          <a:p>
            <a:pPr marL="0" indent="0" latinLnBrk="1">
              <a:buNone/>
            </a:pPr>
            <a:r>
              <a:rPr lang="en-US" altLang="zh-TW" dirty="0"/>
              <a:t>            let greeting = "\(srting3) good </a:t>
            </a:r>
            <a:r>
              <a:rPr lang="en-US" altLang="zh-TW" dirty="0" smtClean="0"/>
              <a:t>morning“</a:t>
            </a:r>
          </a:p>
          <a:p>
            <a:pPr marL="0" indent="0" latinLnBrk="1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// string3 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! good morning</a:t>
            </a:r>
            <a:endParaRPr lang="en-US" altLang="zh-TW" dirty="0"/>
          </a:p>
          <a:p>
            <a:pPr marL="0" indent="0" latinLnBrk="1">
              <a:buNone/>
            </a:pPr>
            <a:r>
              <a:rPr lang="en-US" altLang="zh-TW" dirty="0"/>
              <a:t>           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</a:t>
            </a:r>
            <a:r>
              <a:rPr lang="en-US" altLang="zh-TW" dirty="0" err="1"/>
              <a:t>countElements</a:t>
            </a:r>
            <a:r>
              <a:rPr lang="en-US" altLang="zh-TW" dirty="0"/>
              <a:t>(string3</a:t>
            </a:r>
            <a:r>
              <a:rPr lang="en-US" altLang="zh-TW" dirty="0" smtClean="0"/>
              <a:t>)</a:t>
            </a:r>
          </a:p>
          <a:p>
            <a:pPr marL="0" indent="0" latinLnBrk="1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24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sz="2800" dirty="0" smtClean="0"/>
          </a:p>
          <a:p>
            <a:pPr marL="457200" lvl="1" indent="0">
              <a:buNone/>
            </a:pPr>
            <a:endParaRPr lang="en-US" altLang="zh-TW" sz="2800" dirty="0" smtClean="0"/>
          </a:p>
          <a:p>
            <a:pPr marL="457200" lvl="1" indent="0">
              <a:buNone/>
            </a:pPr>
            <a:endParaRPr lang="zh-TW" altLang="en-US" sz="2800" dirty="0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983902783"/>
              </p:ext>
            </p:extLst>
          </p:nvPr>
        </p:nvGraphicFramePr>
        <p:xfrm>
          <a:off x="-1371600" y="1390649"/>
          <a:ext cx="7743825" cy="4962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4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655"/>
          </a:xfrm>
        </p:spPr>
        <p:txBody>
          <a:bodyPr/>
          <a:lstStyle/>
          <a:p>
            <a:r>
              <a:rPr lang="en-US" altLang="zh-TW" i="1" dirty="0" smtClean="0"/>
              <a:t>Tuple</a:t>
            </a:r>
            <a:r>
              <a:rPr lang="zh-TW" altLang="en-US" dirty="0" smtClean="0"/>
              <a:t>把</a:t>
            </a:r>
            <a:r>
              <a:rPr lang="zh-TW" altLang="en-US" dirty="0"/>
              <a:t>多個值組合成一個複合值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tuple </a:t>
            </a:r>
            <a:r>
              <a:rPr lang="zh-TW" altLang="en-US" dirty="0"/>
              <a:t>內的值可以使任意型別，並不要求是相同型別。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3395345"/>
            <a:ext cx="10515600" cy="2822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	let </a:t>
            </a:r>
            <a:r>
              <a:rPr lang="en-US" altLang="zh-TW" dirty="0"/>
              <a:t>warming = (404,"Not Found</a:t>
            </a:r>
            <a:r>
              <a:rPr lang="en-US" altLang="zh-TW" dirty="0" smtClean="0"/>
              <a:t>")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en-US" altLang="zh-TW" i="1" dirty="0"/>
              <a:t>warming</a:t>
            </a:r>
            <a:r>
              <a:rPr lang="zh-TW" altLang="en-US" i="1" dirty="0"/>
              <a:t>即是一個</a:t>
            </a:r>
            <a:r>
              <a:rPr lang="en-US" altLang="zh-TW" i="1" dirty="0"/>
              <a:t>tuple</a:t>
            </a:r>
            <a:r>
              <a:rPr lang="zh-TW" altLang="en-US" i="1" dirty="0"/>
              <a:t>的常數，存放 </a:t>
            </a:r>
            <a:r>
              <a:rPr lang="en-US" altLang="zh-TW" i="1" dirty="0"/>
              <a:t>( </a:t>
            </a:r>
            <a:r>
              <a:rPr lang="en-US" altLang="zh-TW" i="1" dirty="0" err="1"/>
              <a:t>Int</a:t>
            </a:r>
            <a:r>
              <a:rPr lang="en-US" altLang="zh-TW" i="1" dirty="0"/>
              <a:t> , String 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 latinLnBrk="1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let </a:t>
            </a:r>
            <a:r>
              <a:rPr lang="en-US" altLang="zh-TW" dirty="0"/>
              <a:t>(</a:t>
            </a:r>
            <a:r>
              <a:rPr lang="en-US" altLang="zh-TW" dirty="0" err="1"/>
              <a:t>statusCode</a:t>
            </a:r>
            <a:r>
              <a:rPr lang="en-US" altLang="zh-TW" dirty="0"/>
              <a:t>, </a:t>
            </a:r>
            <a:r>
              <a:rPr lang="en-US" altLang="zh-TW" dirty="0" err="1"/>
              <a:t>statusMessage</a:t>
            </a:r>
            <a:r>
              <a:rPr lang="en-US" altLang="zh-TW" dirty="0"/>
              <a:t>) = warming</a:t>
            </a:r>
          </a:p>
          <a:p>
            <a:pPr marL="0" indent="0" latinLnBrk="1">
              <a:buNone/>
            </a:pPr>
            <a:r>
              <a:rPr lang="en-US" altLang="zh-TW" dirty="0"/>
              <a:t>         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println</a:t>
            </a:r>
            <a:r>
              <a:rPr lang="en-US" altLang="zh-TW" dirty="0"/>
              <a:t>("The status code is \(</a:t>
            </a:r>
            <a:r>
              <a:rPr lang="en-US" altLang="zh-TW" dirty="0" err="1"/>
              <a:t>statusCode</a:t>
            </a:r>
            <a:r>
              <a:rPr lang="en-US" altLang="zh-TW" dirty="0"/>
              <a:t>)")</a:t>
            </a:r>
          </a:p>
          <a:p>
            <a:pPr marL="0" indent="0" latinLnBrk="1">
              <a:buNone/>
            </a:pPr>
            <a:r>
              <a:rPr lang="en-US" altLang="zh-TW" dirty="0"/>
              <a:t>         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println</a:t>
            </a:r>
            <a:r>
              <a:rPr lang="en-US" altLang="zh-TW" dirty="0"/>
              <a:t>("The status code is \(warming.0)")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Collection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6516" y="1520825"/>
            <a:ext cx="635508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array</a:t>
            </a:r>
          </a:p>
          <a:p>
            <a:pPr lvl="1"/>
            <a:r>
              <a:rPr lang="zh-TW" altLang="en-US" dirty="0"/>
              <a:t>陣列使用有序列表儲存同一型別的多個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相同</a:t>
            </a:r>
            <a:r>
              <a:rPr lang="zh-TW" altLang="en-US" dirty="0"/>
              <a:t>的值可以多次出現在一個陣列的不同位置中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i="1" dirty="0" smtClean="0"/>
              <a:t>可以先不用宣告陣列</a:t>
            </a:r>
            <a:r>
              <a:rPr lang="en-US" altLang="zh-TW" i="1" dirty="0" smtClean="0"/>
              <a:t>size</a:t>
            </a:r>
          </a:p>
          <a:p>
            <a:pPr lvl="1"/>
            <a:r>
              <a:rPr lang="zh-TW" altLang="en-US" i="1" dirty="0" smtClean="0"/>
              <a:t>第一項 </a:t>
            </a:r>
            <a:r>
              <a:rPr lang="en-US" altLang="zh-TW" i="1" dirty="0" smtClean="0"/>
              <a:t>index </a:t>
            </a:r>
            <a:r>
              <a:rPr lang="zh-TW" altLang="en-US" i="1" dirty="0" smtClean="0"/>
              <a:t>是 </a:t>
            </a:r>
            <a:r>
              <a:rPr lang="en-US" altLang="zh-TW" i="1" dirty="0" smtClean="0"/>
              <a:t>0</a:t>
            </a:r>
          </a:p>
          <a:p>
            <a:pPr lvl="1"/>
            <a:r>
              <a:rPr lang="zh-TW" altLang="en-US" i="1" dirty="0" smtClean="0"/>
              <a:t>另外可以使用 </a:t>
            </a:r>
            <a:r>
              <a:rPr lang="en-US" altLang="zh-TW" i="1" dirty="0" smtClean="0"/>
              <a:t>+</a:t>
            </a:r>
            <a:r>
              <a:rPr lang="zh-TW" altLang="en-US" i="1" dirty="0" smtClean="0"/>
              <a:t>或 </a:t>
            </a:r>
            <a:r>
              <a:rPr lang="en-US" altLang="zh-TW" i="1" dirty="0" smtClean="0"/>
              <a:t>+= </a:t>
            </a:r>
            <a:r>
              <a:rPr lang="zh-TW" altLang="en-US" i="1" dirty="0" smtClean="0"/>
              <a:t>直接在 </a:t>
            </a:r>
            <a:r>
              <a:rPr lang="en-US" altLang="zh-TW" i="1" dirty="0" smtClean="0"/>
              <a:t>array </a:t>
            </a:r>
            <a:r>
              <a:rPr lang="zh-TW" altLang="en-US" i="1" dirty="0" smtClean="0"/>
              <a:t>後增加</a:t>
            </a:r>
            <a:r>
              <a:rPr lang="en-US" altLang="zh-TW" i="1" dirty="0" smtClean="0"/>
              <a:t>element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variablename</a:t>
            </a:r>
            <a:r>
              <a:rPr lang="en-US" altLang="zh-TW" dirty="0"/>
              <a:t>: </a:t>
            </a:r>
            <a:r>
              <a:rPr lang="en-US" altLang="zh-TW" dirty="0" err="1"/>
              <a:t>typename</a:t>
            </a:r>
            <a:r>
              <a:rPr lang="en-US" altLang="zh-TW" dirty="0"/>
              <a:t> [ </a:t>
            </a:r>
            <a:r>
              <a:rPr lang="en-US" altLang="zh-TW" dirty="0" smtClean="0"/>
              <a:t>elements ]</a:t>
            </a:r>
          </a:p>
          <a:p>
            <a:pPr lvl="1"/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51596" y="1595814"/>
            <a:ext cx="5640404" cy="317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2. dictionary</a:t>
            </a:r>
          </a:p>
          <a:p>
            <a:pPr lvl="1"/>
            <a:r>
              <a:rPr lang="en-US" altLang="zh-TW" dirty="0" smtClean="0"/>
              <a:t>key </a:t>
            </a:r>
            <a:r>
              <a:rPr lang="zh-TW" altLang="en-US" dirty="0" smtClean="0"/>
              <a:t>作為</a:t>
            </a:r>
            <a:r>
              <a:rPr lang="zh-TW" altLang="en-US" dirty="0"/>
              <a:t>字典中的這個值資料的識別</a:t>
            </a:r>
            <a:r>
              <a:rPr lang="zh-TW" altLang="en-US" dirty="0" smtClean="0"/>
              <a:t>符號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和</a:t>
            </a:r>
            <a:r>
              <a:rPr lang="zh-TW" altLang="en-US" dirty="0"/>
              <a:t>陣列中的資料項不同，字典中的資料項並沒有具體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variablename</a:t>
            </a:r>
            <a:r>
              <a:rPr lang="en-US" altLang="zh-TW" dirty="0"/>
              <a:t>: Dictionary &lt; </a:t>
            </a:r>
            <a:r>
              <a:rPr lang="en-US" altLang="zh-TW" dirty="0" err="1"/>
              <a:t>typename</a:t>
            </a:r>
            <a:r>
              <a:rPr lang="en-US" altLang="zh-TW" dirty="0"/>
              <a:t> , </a:t>
            </a:r>
            <a:r>
              <a:rPr lang="en-US" altLang="zh-TW" dirty="0" err="1"/>
              <a:t>keytype</a:t>
            </a:r>
            <a:r>
              <a:rPr lang="en-US" altLang="zh-TW" dirty="0"/>
              <a:t> &gt;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194258" y="5359968"/>
            <a:ext cx="6355080" cy="156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contry</a:t>
            </a:r>
            <a:r>
              <a:rPr lang="en-US" altLang="zh-TW" dirty="0"/>
              <a:t> : Dictionary &lt;</a:t>
            </a:r>
            <a:r>
              <a:rPr lang="en-US" altLang="zh-TW" dirty="0" err="1"/>
              <a:t>String,Int</a:t>
            </a:r>
            <a:r>
              <a:rPr lang="en-US" altLang="zh-TW" dirty="0"/>
              <a:t>&gt; = </a:t>
            </a:r>
            <a:r>
              <a:rPr lang="en-US" altLang="zh-TW" dirty="0" smtClean="0"/>
              <a:t>[ </a:t>
            </a:r>
            <a:r>
              <a:rPr lang="en-US" altLang="zh-TW" dirty="0"/>
              <a:t>"Taiwan" : 27 , "USA" : 20 , "China" : 22 ]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5446871"/>
            <a:ext cx="6355080" cy="1563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altLang="zh-TW" dirty="0"/>
              <a:t>var shoppingList: String[] = ["Eggs", "Milk</a:t>
            </a:r>
            <a:r>
              <a:rPr lang="nn-NO" altLang="zh-TW" dirty="0" smtClean="0"/>
              <a:t>"]</a:t>
            </a:r>
          </a:p>
          <a:p>
            <a:pPr marL="0" indent="0">
              <a:buNone/>
            </a:pPr>
            <a:r>
              <a:rPr lang="en-US" altLang="zh-TW" dirty="0" err="1"/>
              <a:t>shoppingList</a:t>
            </a:r>
            <a:r>
              <a:rPr lang="en-US" altLang="zh-TW" dirty="0"/>
              <a:t> += "Baking </a:t>
            </a:r>
            <a:r>
              <a:rPr lang="en-US" altLang="zh-TW" dirty="0" smtClean="0"/>
              <a:t>Powder“</a:t>
            </a:r>
          </a:p>
          <a:p>
            <a:pPr marL="0" indent="0">
              <a:buNone/>
            </a:pPr>
            <a:r>
              <a:rPr lang="en-US" altLang="zh-TW" dirty="0" err="1" smtClean="0"/>
              <a:t>println</a:t>
            </a:r>
            <a:r>
              <a:rPr lang="en-US" altLang="zh-TW" dirty="0" smtClean="0"/>
              <a:t>(shoppingList.0)	// </a:t>
            </a:r>
            <a:r>
              <a:rPr lang="zh-TW" altLang="en-US" dirty="0" smtClean="0"/>
              <a:t>輸出 </a:t>
            </a:r>
            <a:r>
              <a:rPr lang="en-US" altLang="zh-TW" dirty="0" smtClean="0"/>
              <a:t>Eggs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6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Struct</a:t>
            </a:r>
            <a:r>
              <a:rPr lang="en-US" altLang="zh-TW" dirty="0"/>
              <a:t> vs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007"/>
          </a:xfrm>
        </p:spPr>
        <p:txBody>
          <a:bodyPr/>
          <a:lstStyle/>
          <a:p>
            <a:r>
              <a:rPr lang="zh-TW" altLang="en-US" dirty="0"/>
              <a:t>類別和結構是構建程式碼所用的一種通用且靈活的</a:t>
            </a:r>
            <a:r>
              <a:rPr lang="en-US" altLang="zh-TW" dirty="0"/>
              <a:t>building block</a:t>
            </a:r>
            <a:r>
              <a:rPr lang="zh-TW" altLang="en-US" dirty="0"/>
              <a:t>。可以在</a:t>
            </a:r>
            <a:r>
              <a:rPr lang="en-US" altLang="zh-TW" dirty="0"/>
              <a:t>class</a:t>
            </a:r>
            <a:r>
              <a:rPr lang="zh-TW" altLang="en-US" dirty="0"/>
              <a:t>和</a:t>
            </a:r>
            <a:r>
              <a:rPr lang="en-US" altLang="zh-TW" dirty="0" err="1"/>
              <a:t>struct</a:t>
            </a:r>
            <a:r>
              <a:rPr lang="zh-TW" altLang="en-US" dirty="0"/>
              <a:t>中實作各種功能</a:t>
            </a:r>
            <a:r>
              <a:rPr lang="zh-TW" altLang="en-US" dirty="0" smtClean="0"/>
              <a:t>，義</a:t>
            </a:r>
            <a:r>
              <a:rPr lang="zh-TW" altLang="en-US" dirty="0"/>
              <a:t>屬性和添加方法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宣告方式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在</a:t>
            </a:r>
            <a:r>
              <a:rPr lang="zh-TW" altLang="en-US" dirty="0"/>
              <a:t>前面加上 </a:t>
            </a:r>
            <a:r>
              <a:rPr lang="en-US" altLang="zh-TW" dirty="0"/>
              <a:t>class / </a:t>
            </a:r>
            <a:r>
              <a:rPr lang="en-US" altLang="zh-TW" dirty="0" err="1"/>
              <a:t>struct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39779" y="3566194"/>
            <a:ext cx="10515600" cy="3171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/>
              <a:t>Resolution {</a:t>
            </a:r>
          </a:p>
          <a:p>
            <a:pPr marL="0" indent="0" latinLnBrk="1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var</a:t>
            </a:r>
            <a:r>
              <a:rPr lang="en-US" altLang="zh-TW" dirty="0"/>
              <a:t> width = </a:t>
            </a:r>
            <a:r>
              <a:rPr lang="en-US" altLang="zh-TW" dirty="0" smtClean="0"/>
              <a:t>0	}</a:t>
            </a:r>
          </a:p>
          <a:p>
            <a:pPr marL="0" indent="0" latinLnBrk="1">
              <a:buNone/>
            </a:pPr>
            <a:r>
              <a:rPr lang="en-US" altLang="zh-TW" dirty="0" smtClean="0"/>
              <a:t>class </a:t>
            </a:r>
            <a:r>
              <a:rPr lang="en-US" altLang="zh-TW" dirty="0" err="1"/>
              <a:t>VideoMode</a:t>
            </a:r>
            <a:r>
              <a:rPr lang="en-US" altLang="zh-TW" dirty="0"/>
              <a:t> {</a:t>
            </a:r>
          </a:p>
          <a:p>
            <a:pPr marL="0" indent="0" latinLnBrk="1">
              <a:buNone/>
            </a:pPr>
            <a:r>
              <a:rPr lang="en-US" altLang="zh-TW" dirty="0"/>
              <a:t>    </a:t>
            </a:r>
            <a:r>
              <a:rPr lang="en-US" altLang="zh-TW" dirty="0" err="1"/>
              <a:t>var</a:t>
            </a:r>
            <a:r>
              <a:rPr lang="en-US" altLang="zh-TW" dirty="0"/>
              <a:t> resolution = Resolution</a:t>
            </a:r>
            <a:r>
              <a:rPr lang="en-US" altLang="zh-TW" dirty="0" smtClean="0"/>
              <a:t>()	}</a:t>
            </a:r>
          </a:p>
          <a:p>
            <a:pPr marL="0" indent="0" latinLnBrk="1">
              <a:buNone/>
            </a:pPr>
            <a:endParaRPr lang="en-US" altLang="zh-TW" dirty="0"/>
          </a:p>
          <a:p>
            <a:pPr marL="0" indent="0" latinLnBrk="1">
              <a:buNone/>
            </a:pPr>
            <a:r>
              <a:rPr lang="en-US" altLang="zh-TW" dirty="0"/>
              <a:t>let </a:t>
            </a:r>
            <a:r>
              <a:rPr lang="en-US" altLang="zh-TW" dirty="0" err="1"/>
              <a:t>someResolution</a:t>
            </a:r>
            <a:r>
              <a:rPr lang="en-US" altLang="zh-TW" dirty="0"/>
              <a:t> = Resolution()</a:t>
            </a:r>
          </a:p>
          <a:p>
            <a:pPr marL="0" indent="0" latinLnBrk="1">
              <a:buNone/>
            </a:pPr>
            <a:endParaRPr lang="en-US" altLang="zh-TW" dirty="0"/>
          </a:p>
          <a:p>
            <a:pPr marL="0" indent="0" latinLnBrk="1">
              <a:buNone/>
            </a:pPr>
            <a:r>
              <a:rPr lang="en-US" altLang="zh-TW" dirty="0" err="1"/>
              <a:t>println</a:t>
            </a:r>
            <a:r>
              <a:rPr lang="en-US" altLang="zh-TW" dirty="0"/>
              <a:t>("The width of </a:t>
            </a:r>
            <a:r>
              <a:rPr lang="en-US" altLang="zh-TW" dirty="0" err="1"/>
              <a:t>someResolution</a:t>
            </a:r>
            <a:r>
              <a:rPr lang="en-US" altLang="zh-TW" dirty="0"/>
              <a:t> is \(</a:t>
            </a:r>
            <a:r>
              <a:rPr lang="en-US" altLang="zh-TW" dirty="0" err="1"/>
              <a:t>someResolution.width</a:t>
            </a:r>
            <a:r>
              <a:rPr lang="en-US" altLang="zh-TW" dirty="0" smtClean="0"/>
              <a:t>)")</a:t>
            </a:r>
          </a:p>
          <a:p>
            <a:pPr marL="0" indent="0" latinLnBrk="1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 輸出 </a:t>
            </a:r>
            <a:r>
              <a:rPr lang="en-US" altLang="zh-TW" dirty="0" smtClean="0"/>
              <a:t>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96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6116" y="301625"/>
            <a:ext cx="10515600" cy="2569912"/>
          </a:xfrm>
        </p:spPr>
        <p:txBody>
          <a:bodyPr/>
          <a:lstStyle/>
          <a:p>
            <a:r>
              <a:rPr lang="en-US" altLang="zh-TW" i="1" dirty="0" err="1"/>
              <a:t>struct</a:t>
            </a:r>
            <a:r>
              <a:rPr lang="en-US" altLang="zh-TW" i="1" dirty="0"/>
              <a:t> </a:t>
            </a:r>
            <a:r>
              <a:rPr lang="zh-TW" altLang="en-US" i="1" dirty="0"/>
              <a:t>是 </a:t>
            </a:r>
            <a:r>
              <a:rPr lang="en-US" altLang="zh-TW" i="1" dirty="0"/>
              <a:t>value type</a:t>
            </a:r>
          </a:p>
          <a:p>
            <a:pPr lvl="1"/>
            <a:r>
              <a:rPr lang="zh-TW" altLang="en-US" i="1" dirty="0"/>
              <a:t>當再宣告另一個變數時，是複製一份，所以當改變第二個變數的值時，並不會改變第一個變數的值</a:t>
            </a:r>
          </a:p>
          <a:p>
            <a:r>
              <a:rPr lang="en-US" altLang="zh-TW" i="1" dirty="0"/>
              <a:t>class </a:t>
            </a:r>
            <a:r>
              <a:rPr lang="zh-TW" altLang="en-US" i="1" dirty="0"/>
              <a:t>是 </a:t>
            </a:r>
            <a:r>
              <a:rPr lang="en-US" altLang="zh-TW" i="1" dirty="0"/>
              <a:t>reference type</a:t>
            </a:r>
          </a:p>
          <a:p>
            <a:pPr lvl="1"/>
            <a:r>
              <a:rPr lang="zh-TW" altLang="en-US" i="1" dirty="0"/>
              <a:t>當在宣告另一個變數時，並不是複製一份，而是指向原本的那一份，改變第二個變數時，同時第一個變數的值，也跟著變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86327" y="2871537"/>
            <a:ext cx="5177589" cy="3801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zh-TW" dirty="0"/>
              <a:t>// Value type example</a:t>
            </a:r>
          </a:p>
          <a:p>
            <a:pPr marL="0" indent="0" latinLnBrk="1">
              <a:buNone/>
            </a:pPr>
            <a:r>
              <a:rPr lang="en-US" altLang="zh-TW" dirty="0" err="1"/>
              <a:t>struct</a:t>
            </a:r>
            <a:r>
              <a:rPr lang="en-US" altLang="zh-TW" dirty="0"/>
              <a:t> S { </a:t>
            </a:r>
            <a:r>
              <a:rPr lang="en-US" altLang="zh-TW" dirty="0" err="1"/>
              <a:t>var</a:t>
            </a:r>
            <a:r>
              <a:rPr lang="en-US" altLang="zh-TW" dirty="0"/>
              <a:t> data: </a:t>
            </a:r>
            <a:r>
              <a:rPr lang="en-US" altLang="zh-TW" dirty="0" err="1"/>
              <a:t>Int</a:t>
            </a:r>
            <a:r>
              <a:rPr lang="en-US" altLang="zh-TW" dirty="0"/>
              <a:t> = -1 }</a:t>
            </a:r>
          </a:p>
          <a:p>
            <a:pPr marL="0" indent="0" latinLnBrk="1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a = S()</a:t>
            </a:r>
          </a:p>
          <a:p>
            <a:pPr marL="0" indent="0" latinLnBrk="1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b = a      // a is copied to b</a:t>
            </a:r>
          </a:p>
          <a:p>
            <a:pPr marL="0" indent="0" latinLnBrk="1">
              <a:buNone/>
            </a:pPr>
            <a:r>
              <a:rPr lang="en-US" altLang="zh-TW" dirty="0" err="1"/>
              <a:t>a.data</a:t>
            </a:r>
            <a:r>
              <a:rPr lang="en-US" altLang="zh-TW" dirty="0"/>
              <a:t> = 42     // Changes a, not </a:t>
            </a:r>
            <a:r>
              <a:rPr lang="en-US" altLang="zh-TW" dirty="0" smtClean="0"/>
              <a:t>b</a:t>
            </a:r>
          </a:p>
          <a:p>
            <a:pPr marL="0" indent="0" latinLnBrk="1">
              <a:buNone/>
            </a:pPr>
            <a:endParaRPr lang="en-US" altLang="zh-TW" dirty="0"/>
          </a:p>
          <a:p>
            <a:pPr marL="0" indent="0" latinLnBrk="1">
              <a:buNone/>
            </a:pPr>
            <a:r>
              <a:rPr lang="en-US" altLang="zh-TW" dirty="0" err="1"/>
              <a:t>println</a:t>
            </a:r>
            <a:r>
              <a:rPr lang="en-US" altLang="zh-TW" dirty="0"/>
              <a:t>("\(</a:t>
            </a:r>
            <a:r>
              <a:rPr lang="en-US" altLang="zh-TW" dirty="0" err="1"/>
              <a:t>a.data</a:t>
            </a:r>
            <a:r>
              <a:rPr lang="en-US" altLang="zh-TW" dirty="0"/>
              <a:t>), \(</a:t>
            </a:r>
            <a:r>
              <a:rPr lang="en-US" altLang="zh-TW" dirty="0" err="1"/>
              <a:t>b.data</a:t>
            </a:r>
            <a:r>
              <a:rPr lang="en-US" altLang="zh-TW" dirty="0"/>
              <a:t>)")       </a:t>
            </a:r>
            <a:endParaRPr lang="en-US" altLang="zh-TW" dirty="0" smtClean="0"/>
          </a:p>
          <a:p>
            <a:pPr marL="0" indent="0" latinLnBrk="1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// prints "42, -1"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978315" y="2871537"/>
            <a:ext cx="5213685" cy="4186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zh-TW" sz="2600" dirty="0"/>
              <a:t>// Reference type example</a:t>
            </a:r>
          </a:p>
          <a:p>
            <a:pPr marL="0" indent="0" latinLnBrk="1">
              <a:buNone/>
            </a:pPr>
            <a:r>
              <a:rPr lang="en-US" altLang="zh-TW" sz="2600" dirty="0"/>
              <a:t>class C { </a:t>
            </a:r>
            <a:r>
              <a:rPr lang="en-US" altLang="zh-TW" sz="2600" dirty="0" err="1"/>
              <a:t>var</a:t>
            </a:r>
            <a:r>
              <a:rPr lang="en-US" altLang="zh-TW" sz="2600" dirty="0"/>
              <a:t> data: </a:t>
            </a:r>
            <a:r>
              <a:rPr lang="en-US" altLang="zh-TW" sz="2600" dirty="0" err="1"/>
              <a:t>Int</a:t>
            </a:r>
            <a:r>
              <a:rPr lang="en-US" altLang="zh-TW" sz="2600" dirty="0"/>
              <a:t> = -1 }</a:t>
            </a:r>
          </a:p>
          <a:p>
            <a:pPr marL="0" indent="0" latinLnBrk="1">
              <a:buNone/>
            </a:pPr>
            <a:r>
              <a:rPr lang="en-US" altLang="zh-TW" sz="2600" dirty="0" err="1"/>
              <a:t>var</a:t>
            </a:r>
            <a:r>
              <a:rPr lang="en-US" altLang="zh-TW" sz="2600" dirty="0"/>
              <a:t> x = C()</a:t>
            </a:r>
          </a:p>
          <a:p>
            <a:pPr marL="0" indent="0" latinLnBrk="1">
              <a:buNone/>
            </a:pPr>
            <a:r>
              <a:rPr lang="en-US" altLang="zh-TW" sz="2600" dirty="0" err="1"/>
              <a:t>var</a:t>
            </a:r>
            <a:r>
              <a:rPr lang="en-US" altLang="zh-TW" sz="2600" dirty="0"/>
              <a:t> y = x      // x is copied to y</a:t>
            </a:r>
          </a:p>
          <a:p>
            <a:pPr marL="0" indent="0" latinLnBrk="1">
              <a:buNone/>
            </a:pPr>
            <a:r>
              <a:rPr lang="en-US" altLang="zh-TW" sz="2600" dirty="0" err="1"/>
              <a:t>x.data</a:t>
            </a:r>
            <a:r>
              <a:rPr lang="en-US" altLang="zh-TW" sz="2600" dirty="0"/>
              <a:t> = 42     </a:t>
            </a:r>
            <a:r>
              <a:rPr lang="en-US" altLang="zh-TW" sz="2600" dirty="0" smtClean="0"/>
              <a:t>// </a:t>
            </a:r>
            <a:r>
              <a:rPr lang="en-US" altLang="zh-TW" sz="2600" dirty="0"/>
              <a:t>changes </a:t>
            </a:r>
            <a:r>
              <a:rPr lang="en-US" altLang="zh-TW" sz="2600" dirty="0" smtClean="0"/>
              <a:t>the</a:t>
            </a:r>
          </a:p>
          <a:p>
            <a:pPr marL="0" indent="0" latinLnBrk="1">
              <a:buNone/>
            </a:pPr>
            <a:r>
              <a:rPr lang="en-US" altLang="zh-TW" sz="2600" dirty="0" smtClean="0"/>
              <a:t> //instance </a:t>
            </a:r>
            <a:r>
              <a:rPr lang="en-US" altLang="zh-TW" sz="2600" dirty="0"/>
              <a:t>referred </a:t>
            </a:r>
            <a:r>
              <a:rPr lang="en-US" altLang="zh-TW" sz="2600" dirty="0" smtClean="0"/>
              <a:t>to </a:t>
            </a:r>
            <a:r>
              <a:rPr lang="en-US" altLang="zh-TW" sz="2600" dirty="0"/>
              <a:t>by x (and y)</a:t>
            </a:r>
          </a:p>
          <a:p>
            <a:pPr marL="0" indent="0" latinLnBrk="1">
              <a:buNone/>
            </a:pPr>
            <a:r>
              <a:rPr lang="en-US" altLang="zh-TW" sz="2600" dirty="0" err="1"/>
              <a:t>println</a:t>
            </a:r>
            <a:r>
              <a:rPr lang="en-US" altLang="zh-TW" sz="2600" dirty="0"/>
              <a:t>("\(</a:t>
            </a:r>
            <a:r>
              <a:rPr lang="en-US" altLang="zh-TW" sz="2600" dirty="0" err="1"/>
              <a:t>x.data</a:t>
            </a:r>
            <a:r>
              <a:rPr lang="en-US" altLang="zh-TW" sz="2600" dirty="0"/>
              <a:t>), \(</a:t>
            </a:r>
            <a:r>
              <a:rPr lang="en-US" altLang="zh-TW" sz="2600" dirty="0" err="1"/>
              <a:t>y.data</a:t>
            </a:r>
            <a:r>
              <a:rPr lang="en-US" altLang="zh-TW" sz="2600" dirty="0"/>
              <a:t>)")        </a:t>
            </a:r>
            <a:endParaRPr lang="en-US" altLang="zh-TW" sz="2600" dirty="0" smtClean="0"/>
          </a:p>
          <a:p>
            <a:pPr marL="0" indent="0" latinLnBrk="1">
              <a:buNone/>
            </a:pPr>
            <a:r>
              <a:rPr lang="en-US" altLang="zh-TW" sz="2600" dirty="0" smtClean="0"/>
              <a:t>// </a:t>
            </a:r>
            <a:r>
              <a:rPr lang="en-US" altLang="zh-TW" sz="2600" dirty="0"/>
              <a:t>prints "42, 42"</a:t>
            </a:r>
          </a:p>
        </p:txBody>
      </p:sp>
    </p:spTree>
    <p:extLst>
      <p:ext uri="{BB962C8B-B14F-4D97-AF65-F5344CB8AC3E}">
        <p14:creationId xmlns:p14="http://schemas.microsoft.com/office/powerpoint/2010/main" val="31005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1737" y="670594"/>
            <a:ext cx="8514347" cy="3083259"/>
          </a:xfrm>
        </p:spPr>
        <p:txBody>
          <a:bodyPr/>
          <a:lstStyle/>
          <a:p>
            <a:r>
              <a:rPr lang="en-US" altLang="zh-TW" i="1" dirty="0" smtClean="0"/>
              <a:t>swift </a:t>
            </a:r>
            <a:r>
              <a:rPr lang="zh-TW" altLang="en-US" i="1" dirty="0"/>
              <a:t>沒有  </a:t>
            </a:r>
            <a:r>
              <a:rPr lang="en-US" altLang="zh-TW" i="1" dirty="0"/>
              <a:t>pointer</a:t>
            </a:r>
          </a:p>
          <a:p>
            <a:r>
              <a:rPr lang="zh-TW" altLang="en-US" i="1" dirty="0"/>
              <a:t>因為</a:t>
            </a:r>
            <a:r>
              <a:rPr lang="en-US" altLang="zh-TW" i="1" dirty="0"/>
              <a:t>pointer</a:t>
            </a:r>
            <a:r>
              <a:rPr lang="zh-TW" altLang="en-US" i="1" dirty="0"/>
              <a:t>會產生很多問題，例如 </a:t>
            </a:r>
            <a:r>
              <a:rPr lang="en-US" altLang="zh-TW" i="1" dirty="0"/>
              <a:t>dangling pointer</a:t>
            </a:r>
          </a:p>
          <a:p>
            <a:pPr marL="457200" lvl="1" indent="0">
              <a:buNone/>
            </a:pPr>
            <a:r>
              <a:rPr lang="en-US" altLang="zh-TW" i="1" dirty="0"/>
              <a:t>char *</a:t>
            </a:r>
            <a:r>
              <a:rPr lang="en-US" altLang="zh-TW" i="1" dirty="0" err="1"/>
              <a:t>ptr</a:t>
            </a:r>
            <a:r>
              <a:rPr lang="en-US" altLang="zh-TW" i="1" dirty="0"/>
              <a:t> = </a:t>
            </a:r>
            <a:r>
              <a:rPr lang="en-US" altLang="zh-TW" i="1" dirty="0" err="1"/>
              <a:t>malloc</a:t>
            </a:r>
            <a:r>
              <a:rPr lang="en-US" altLang="zh-TW" i="1" dirty="0"/>
              <a:t>(</a:t>
            </a:r>
            <a:r>
              <a:rPr lang="en-US" altLang="zh-TW" i="1" dirty="0" err="1"/>
              <a:t>Constant_Value</a:t>
            </a:r>
            <a:r>
              <a:rPr lang="en-US" altLang="zh-TW" i="1" dirty="0"/>
              <a:t>);</a:t>
            </a:r>
          </a:p>
          <a:p>
            <a:pPr marL="457200" lvl="1" indent="0">
              <a:buNone/>
            </a:pPr>
            <a:r>
              <a:rPr lang="en-US" altLang="zh-TW" i="1" dirty="0"/>
              <a:t>    .......</a:t>
            </a:r>
          </a:p>
          <a:p>
            <a:pPr marL="457200" lvl="1" indent="0">
              <a:buNone/>
            </a:pPr>
            <a:r>
              <a:rPr lang="en-US" altLang="zh-TW" i="1" dirty="0"/>
              <a:t>    free (</a:t>
            </a:r>
            <a:r>
              <a:rPr lang="en-US" altLang="zh-TW" i="1" dirty="0" err="1"/>
              <a:t>ptr</a:t>
            </a:r>
            <a:r>
              <a:rPr lang="en-US" altLang="zh-TW" i="1" dirty="0"/>
              <a:t>);  /* </a:t>
            </a:r>
            <a:r>
              <a:rPr lang="en-US" altLang="zh-TW" i="1" dirty="0" err="1"/>
              <a:t>ptr</a:t>
            </a:r>
            <a:r>
              <a:rPr lang="en-US" altLang="zh-TW" i="1" dirty="0"/>
              <a:t> now becomes a dangling pointer */</a:t>
            </a:r>
          </a:p>
          <a:p>
            <a:r>
              <a:rPr lang="zh-TW" altLang="en-US" i="1" dirty="0" smtClean="0"/>
              <a:t>改變方法</a:t>
            </a:r>
            <a:r>
              <a:rPr lang="en-US" altLang="zh-TW" i="1" dirty="0" smtClean="0"/>
              <a:t>: </a:t>
            </a:r>
            <a:r>
              <a:rPr lang="zh-TW" altLang="en-US" i="1" dirty="0" smtClean="0"/>
              <a:t>使用 </a:t>
            </a:r>
            <a:r>
              <a:rPr lang="en-US" altLang="zh-TW" i="1" dirty="0" smtClean="0"/>
              <a:t>class</a:t>
            </a:r>
            <a:endParaRPr lang="en-US" altLang="zh-TW" i="1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61737" y="3469942"/>
            <a:ext cx="10246895" cy="308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/>
              <a:t>Optional</a:t>
            </a:r>
          </a:p>
          <a:p>
            <a:r>
              <a:rPr lang="zh-TW" altLang="en-US" dirty="0"/>
              <a:t>使用</a:t>
            </a:r>
            <a:r>
              <a:rPr lang="en-US" altLang="zh-TW" i="1" dirty="0" err="1"/>
              <a:t>optionals</a:t>
            </a:r>
            <a:r>
              <a:rPr lang="zh-TW" altLang="en-US" dirty="0"/>
              <a:t>來處理值可能不存在的情況。</a:t>
            </a:r>
            <a:r>
              <a:rPr lang="en-US" altLang="zh-TW" dirty="0" err="1"/>
              <a:t>optionals</a:t>
            </a:r>
            <a:r>
              <a:rPr lang="en-US" altLang="zh-TW" dirty="0"/>
              <a:t> </a:t>
            </a:r>
            <a:r>
              <a:rPr lang="zh-TW" altLang="en-US" dirty="0"/>
              <a:t>型別表示：</a:t>
            </a:r>
          </a:p>
          <a:p>
            <a:r>
              <a:rPr lang="zh-TW" altLang="en-US" i="1" dirty="0"/>
              <a:t>有</a:t>
            </a:r>
            <a:r>
              <a:rPr lang="zh-TW" altLang="en-US" dirty="0"/>
              <a:t>值，等於 </a:t>
            </a:r>
            <a:r>
              <a:rPr lang="en-US" altLang="zh-TW" dirty="0" smtClean="0"/>
              <a:t>x </a:t>
            </a:r>
            <a:r>
              <a:rPr lang="zh-TW" altLang="en-US" dirty="0" smtClean="0"/>
              <a:t>，或者，</a:t>
            </a:r>
            <a:r>
              <a:rPr lang="zh-TW" altLang="en-US" i="1" dirty="0" smtClean="0"/>
              <a:t>沒有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 nil )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pPr marL="457200" lvl="1" indent="0" latinLnBrk="1">
              <a:buNone/>
            </a:pPr>
            <a:r>
              <a:rPr lang="en-US" altLang="zh-TW" dirty="0"/>
              <a:t>let </a:t>
            </a:r>
            <a:r>
              <a:rPr lang="en-US" altLang="zh-TW" dirty="0" err="1"/>
              <a:t>possibleNumber</a:t>
            </a:r>
            <a:r>
              <a:rPr lang="en-US" altLang="zh-TW" dirty="0"/>
              <a:t> = "123"</a:t>
            </a:r>
          </a:p>
          <a:p>
            <a:pPr marL="457200" lvl="1" indent="0" latinLnBrk="1">
              <a:buNone/>
            </a:pPr>
            <a:r>
              <a:rPr lang="en-US" altLang="zh-TW" dirty="0"/>
              <a:t>let </a:t>
            </a:r>
            <a:r>
              <a:rPr lang="en-US" altLang="zh-TW" dirty="0" err="1"/>
              <a:t>convertedNumber</a:t>
            </a:r>
            <a:r>
              <a:rPr lang="en-US" altLang="zh-TW" dirty="0"/>
              <a:t> = </a:t>
            </a:r>
            <a:r>
              <a:rPr lang="en-US" altLang="zh-TW" dirty="0" err="1"/>
              <a:t>possibleNumber.toInt</a:t>
            </a:r>
            <a:r>
              <a:rPr lang="en-US" altLang="zh-TW" dirty="0"/>
              <a:t>()</a:t>
            </a:r>
          </a:p>
          <a:p>
            <a:pPr marL="457200" lvl="1" indent="0" latinLnBrk="1">
              <a:buNone/>
            </a:pPr>
            <a:r>
              <a:rPr lang="en-US" altLang="zh-TW" dirty="0"/>
              <a:t>// </a:t>
            </a:r>
            <a:r>
              <a:rPr lang="en-US" altLang="zh-TW" dirty="0" err="1"/>
              <a:t>convertedNumber</a:t>
            </a:r>
            <a:r>
              <a:rPr lang="en-US" altLang="zh-TW" dirty="0"/>
              <a:t> </a:t>
            </a:r>
            <a:r>
              <a:rPr lang="zh-TW" altLang="en-US" dirty="0"/>
              <a:t>被推測為型別 </a:t>
            </a:r>
            <a:r>
              <a:rPr lang="en-US" altLang="zh-TW" dirty="0"/>
              <a:t>"</a:t>
            </a:r>
            <a:r>
              <a:rPr lang="en-US" altLang="zh-TW" dirty="0" err="1"/>
              <a:t>Int</a:t>
            </a:r>
            <a:r>
              <a:rPr lang="en-US" altLang="zh-TW" dirty="0"/>
              <a:t>?"</a:t>
            </a:r>
            <a:r>
              <a:rPr lang="zh-TW" altLang="en-US" dirty="0"/>
              <a:t>， 也就是 </a:t>
            </a:r>
            <a:r>
              <a:rPr lang="en-US" altLang="zh-TW" dirty="0"/>
              <a:t>"optional </a:t>
            </a:r>
            <a:r>
              <a:rPr lang="en-US" altLang="zh-TW" dirty="0" err="1"/>
              <a:t>Int</a:t>
            </a:r>
            <a:r>
              <a:rPr lang="en-US" altLang="zh-TW" dirty="0"/>
              <a:t>"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13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436</Words>
  <Application>Microsoft Office PowerPoint</Application>
  <PresentationFormat>寬螢幕</PresentationFormat>
  <Paragraphs>118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Data type</vt:lpstr>
      <vt:lpstr>declaration</vt:lpstr>
      <vt:lpstr>Type</vt:lpstr>
      <vt:lpstr>tuple</vt:lpstr>
      <vt:lpstr>Collection Types</vt:lpstr>
      <vt:lpstr>Struct vs Class</vt:lpstr>
      <vt:lpstr>PowerPoint 簡報</vt:lpstr>
      <vt:lpstr>PowerPoint 簡報</vt:lpstr>
      <vt:lpstr>Static Scoping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 Wen Lin</dc:creator>
  <cp:lastModifiedBy>Yun Wen Lin</cp:lastModifiedBy>
  <cp:revision>17</cp:revision>
  <dcterms:created xsi:type="dcterms:W3CDTF">2016-06-05T07:03:23Z</dcterms:created>
  <dcterms:modified xsi:type="dcterms:W3CDTF">2016-06-05T13:37:41Z</dcterms:modified>
</cp:coreProperties>
</file>