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366" r:id="rId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FF66"/>
    <a:srgbClr val="0066FF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>
        <p:scale>
          <a:sx n="80" d="100"/>
          <a:sy n="80" d="100"/>
        </p:scale>
        <p:origin x="-696" y="-72"/>
      </p:cViewPr>
      <p:guideLst>
        <p:guide orient="horz" pos="209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首版面配置區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5" name="日期版面配置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B3017F0-530B-4C02-9A13-93F4F91F9540}" type="datetimeFigureOut">
              <a:rPr lang="zh-TW" altLang="en-US"/>
              <a:pPr>
                <a:defRPr/>
              </a:pPr>
              <a:t>2018/5/9</a:t>
            </a:fld>
            <a:endParaRPr lang="zh-TW"/>
          </a:p>
        </p:txBody>
      </p:sp>
      <p:sp>
        <p:nvSpPr>
          <p:cNvPr id="3076" name="投影片圖像版面配置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備忘稿版面配置區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按一下以編輯母片文字樣式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頁尾版面配置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9" name="投影片編號版面配置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1BA040-ED51-453B-ADFA-96F0585F7E9B}" type="slidenum">
              <a:rPr lang="en-US" altLang="zh-TW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0175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91325" y="274638"/>
            <a:ext cx="2111375" cy="58086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81725" cy="58086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7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2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1402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0913" y="1557338"/>
            <a:ext cx="41417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35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0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4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457200" y="15271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2053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2054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4343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2055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6" name="文字方塊 9"/>
          <p:cNvSpPr txBox="1">
            <a:spLocks noChangeArrowheads="1"/>
          </p:cNvSpPr>
          <p:nvPr userDrawn="1"/>
        </p:nvSpPr>
        <p:spPr bwMode="auto">
          <a:xfrm>
            <a:off x="5419247" y="6254221"/>
            <a:ext cx="3095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i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made by </a:t>
            </a:r>
            <a:r>
              <a:rPr lang="en-US" altLang="zh-TW" sz="1600" b="1" i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petermouse</a:t>
            </a:r>
            <a:r>
              <a:rPr lang="en-US" altLang="zh-TW" sz="1600" b="1" i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&amp; DADA</a:t>
            </a:r>
            <a:endParaRPr lang="zh-TW" altLang="zh-TW" sz="1600" b="1" i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57" name="日期版面配置區 3"/>
          <p:cNvSpPr>
            <a:spLocks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 b="1" i="1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</a:endParaRPr>
          </a:p>
        </p:txBody>
      </p:sp>
      <p:pic>
        <p:nvPicPr>
          <p:cNvPr id="205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String Matching </a:t>
            </a:r>
            <a:r>
              <a:rPr lang="en-US" altLang="zh-TW" sz="3600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Problem </a:t>
            </a:r>
            <a:r>
              <a:rPr lang="en-US" altLang="zh-TW" sz="3600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List</a:t>
            </a:r>
            <a:endParaRPr lang="zh-TW" altLang="en-US" sz="3600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String Matching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2800" kern="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Uva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455</a:t>
            </a: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10298, 11475, 10679, 1449, 1254</a:t>
            </a:r>
            <a:endParaRPr lang="en-US" altLang="zh-TW" sz="28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POJ</a:t>
            </a:r>
            <a:r>
              <a:rPr lang="zh-TW" altLang="en-US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1200</a:t>
            </a: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1226, 1961, 2185, 2406, 2752, 3080, 3167, 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3461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800" kern="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Trie</a:t>
            </a:r>
            <a:endParaRPr lang="en-US" altLang="zh-TW" sz="28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2800" kern="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Uva</a:t>
            </a: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902</a:t>
            </a: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10226, 10391, 10745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POJ</a:t>
            </a:r>
            <a:r>
              <a:rPr lang="zh-TW" altLang="en-US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2503</a:t>
            </a:r>
            <a:r>
              <a:rPr lang="en-US" altLang="zh-TW" sz="2800" kern="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2513, </a:t>
            </a:r>
            <a:r>
              <a:rPr lang="en-US" altLang="zh-TW" sz="28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3630</a:t>
            </a:r>
          </a:p>
          <a:p>
            <a:pPr>
              <a:spcBef>
                <a:spcPct val="20000"/>
              </a:spcBef>
              <a:defRPr/>
            </a:pPr>
            <a:endParaRPr lang="en-US" altLang="zh-TW" sz="28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zh-TW" sz="2400" kern="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zh-TW" altLang="en-US" sz="2400" kern="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基礎</a:t>
            </a:r>
            <a:r>
              <a:rPr lang="zh-TW" altLang="en-US" sz="2400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門檻 </a:t>
            </a:r>
            <a:r>
              <a:rPr lang="en-US" altLang="zh-TW" sz="2400" kern="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en-US" sz="2400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400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題</a:t>
            </a:r>
            <a:endParaRPr lang="zh-TW" altLang="en-US" sz="2400" kern="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_2">
  <a:themeElements>
    <a:clrScheme name="1_Office 佈景主題_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_2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Office 佈景主題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157263610</TotalTime>
  <Pages>0</Pages>
  <Words>55</Words>
  <Characters>0</Characters>
  <Application>Microsoft Office PowerPoint</Application>
  <DocSecurity>0</DocSecurity>
  <PresentationFormat>如螢幕大小 (4:3)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佈景主題_2</vt:lpstr>
      <vt:lpstr>String Matching Problem List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user</cp:lastModifiedBy>
  <cp:revision>304</cp:revision>
  <cp:lastPrinted>1899-12-30T00:00:00Z</cp:lastPrinted>
  <dcterms:created xsi:type="dcterms:W3CDTF">2012-10-30T03:26:03Z</dcterms:created>
  <dcterms:modified xsi:type="dcterms:W3CDTF">2018-05-09T05:15:35Z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1028-6.3.0.1864</vt:lpwstr>
  </property>
</Properties>
</file>